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68" r:id="rId3"/>
    <p:sldId id="489" r:id="rId4"/>
    <p:sldId id="322" r:id="rId5"/>
    <p:sldId id="326" r:id="rId6"/>
    <p:sldId id="592" r:id="rId7"/>
    <p:sldId id="594" r:id="rId8"/>
    <p:sldId id="595" r:id="rId9"/>
    <p:sldId id="596" r:id="rId10"/>
    <p:sldId id="271" r:id="rId11"/>
    <p:sldId id="598" r:id="rId12"/>
    <p:sldId id="599" r:id="rId13"/>
    <p:sldId id="597" r:id="rId14"/>
    <p:sldId id="600" r:id="rId15"/>
    <p:sldId id="601" r:id="rId16"/>
    <p:sldId id="603" r:id="rId17"/>
    <p:sldId id="602" r:id="rId18"/>
    <p:sldId id="608" r:id="rId19"/>
    <p:sldId id="610" r:id="rId20"/>
    <p:sldId id="609" r:id="rId21"/>
    <p:sldId id="611" r:id="rId22"/>
    <p:sldId id="615" r:id="rId23"/>
    <p:sldId id="580" r:id="rId24"/>
    <p:sldId id="613" r:id="rId25"/>
    <p:sldId id="614" r:id="rId26"/>
    <p:sldId id="612" r:id="rId27"/>
    <p:sldId id="616" r:id="rId28"/>
    <p:sldId id="585" r:id="rId29"/>
    <p:sldId id="617" r:id="rId30"/>
    <p:sldId id="558" r:id="rId31"/>
    <p:sldId id="618" r:id="rId32"/>
    <p:sldId id="619" r:id="rId33"/>
    <p:sldId id="621" r:id="rId34"/>
    <p:sldId id="622" r:id="rId35"/>
    <p:sldId id="620" r:id="rId36"/>
    <p:sldId id="623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631" r:id="rId45"/>
    <p:sldId id="632" r:id="rId46"/>
    <p:sldId id="633" r:id="rId47"/>
    <p:sldId id="635" r:id="rId48"/>
    <p:sldId id="636" r:id="rId49"/>
    <p:sldId id="637" r:id="rId50"/>
    <p:sldId id="634" r:id="rId51"/>
    <p:sldId id="638" r:id="rId52"/>
    <p:sldId id="639" r:id="rId53"/>
    <p:sldId id="640" r:id="rId54"/>
    <p:sldId id="512" r:id="rId55"/>
    <p:sldId id="311" r:id="rId56"/>
    <p:sldId id="29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FD5EA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615CA-9FBF-44CB-B17C-95E6835ADE27}" v="1" dt="2024-06-05T19:49:48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4" autoAdjust="0"/>
    <p:restoredTop sz="90129" autoAdjust="0"/>
  </p:normalViewPr>
  <p:slideViewPr>
    <p:cSldViewPr snapToGrid="0">
      <p:cViewPr varScale="1">
        <p:scale>
          <a:sx n="143" d="100"/>
          <a:sy n="143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 Fudge" userId="133895e8-240b-4811-850e-9cf94297d089" providerId="ADAL" clId="{B34615CA-9FBF-44CB-B17C-95E6835ADE27}"/>
    <pc:docChg chg="modMainMaster">
      <pc:chgData name="Michael A Fudge" userId="133895e8-240b-4811-850e-9cf94297d089" providerId="ADAL" clId="{B34615CA-9FBF-44CB-B17C-95E6835ADE27}" dt="2024-06-05T19:49:58.412" v="1" actId="1076"/>
      <pc:docMkLst>
        <pc:docMk/>
      </pc:docMkLst>
      <pc:sldMasterChg chg="modSldLayout">
        <pc:chgData name="Michael A Fudge" userId="133895e8-240b-4811-850e-9cf94297d089" providerId="ADAL" clId="{B34615CA-9FBF-44CB-B17C-95E6835ADE27}" dt="2024-06-05T19:49:58.412" v="1" actId="1076"/>
        <pc:sldMasterMkLst>
          <pc:docMk/>
          <pc:sldMasterMk cId="3638388675" sldId="2147483648"/>
        </pc:sldMasterMkLst>
        <pc:sldLayoutChg chg="addSp modSp mod">
          <pc:chgData name="Michael A Fudge" userId="133895e8-240b-4811-850e-9cf94297d089" providerId="ADAL" clId="{B34615CA-9FBF-44CB-B17C-95E6835ADE27}" dt="2024-06-05T19:49:58.412" v="1" actId="1076"/>
          <pc:sldLayoutMkLst>
            <pc:docMk/>
            <pc:sldMasterMk cId="3638388675" sldId="2147483648"/>
            <pc:sldLayoutMk cId="1155700612" sldId="2147483649"/>
          </pc:sldLayoutMkLst>
          <pc:spChg chg="add mod">
            <ac:chgData name="Michael A Fudge" userId="133895e8-240b-4811-850e-9cf94297d089" providerId="ADAL" clId="{B34615CA-9FBF-44CB-B17C-95E6835ADE27}" dt="2024-06-05T19:49:58.412" v="1" actId="1076"/>
            <ac:spMkLst>
              <pc:docMk/>
              <pc:sldMasterMk cId="3638388675" sldId="2147483648"/>
              <pc:sldLayoutMk cId="1155700612" sldId="2147483649"/>
              <ac:spMk id="7" creationId="{4B7772F9-A1DC-01D1-EDCC-4DDD552DAD4D}"/>
            </ac:spMkLst>
          </pc:spChg>
        </pc:sldLayoutChg>
      </pc:sldMasterChg>
    </pc:docChg>
  </pc:docChgLst>
  <pc:docChgLst>
    <pc:chgData name="Michael A Fudge Jr" userId="133895e8-240b-4811-850e-9cf94297d089" providerId="ADAL" clId="{A410D8DE-61AB-4F63-A634-CDA6BFEDA42B}"/>
    <pc:docChg chg="undo custSel mod addSld delSld modSld sldOrd">
      <pc:chgData name="Michael A Fudge Jr" userId="133895e8-240b-4811-850e-9cf94297d089" providerId="ADAL" clId="{A410D8DE-61AB-4F63-A634-CDA6BFEDA42B}" dt="2020-07-23T16:23:59.935" v="6389" actId="403"/>
      <pc:docMkLst>
        <pc:docMk/>
      </pc:docMkLst>
      <pc:sldChg chg="addSp modSp mod setBg">
        <pc:chgData name="Michael A Fudge Jr" userId="133895e8-240b-4811-850e-9cf94297d089" providerId="ADAL" clId="{A410D8DE-61AB-4F63-A634-CDA6BFEDA42B}" dt="2020-07-23T16:23:59.935" v="6389" actId="403"/>
        <pc:sldMkLst>
          <pc:docMk/>
          <pc:sldMk cId="3302085769" sldId="256"/>
        </pc:sldMkLst>
        <pc:spChg chg="mo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410D8DE-61AB-4F63-A634-CDA6BFEDA42B}" dt="2020-07-23T16:23:59.935" v="6389" actId="403"/>
          <ac:spMkLst>
            <pc:docMk/>
            <pc:sldMk cId="3302085769" sldId="256"/>
            <ac:spMk id="3" creationId="{CA49DCD9-023F-4F96-AD5D-F916ECFD0404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8" creationId="{0B3B9DBC-97CC-4A18-B4A6-66E240292269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0" creationId="{F4492644-1D84-449E-94E4-5FC5C873D32E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2" creationId="{94EE1A74-DEBF-434E-8B5E-7AB296ECBE08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4" creationId="{8C7C4D4B-92D9-4FA4-A294-749E8574FF51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6" creationId="{BADA3358-2A3F-41B0-A458-6FD1DB3AF9BB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8" creationId="{E4737216-37B2-43AD-AB08-05BFCCEFC99E}"/>
          </ac:spMkLst>
        </pc:spChg>
      </pc:sldChg>
      <pc:sldChg chg="addSp delSp modSp mod modAnim">
        <pc:chgData name="Michael A Fudge Jr" userId="133895e8-240b-4811-850e-9cf94297d089" providerId="ADAL" clId="{A410D8DE-61AB-4F63-A634-CDA6BFEDA42B}" dt="2020-07-22T15:28:01.411" v="1349" actId="114"/>
        <pc:sldMkLst>
          <pc:docMk/>
          <pc:sldMk cId="3436746034" sldId="257"/>
        </pc:sldMkLst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9" creationId="{7DA1F35B-C8F7-4A5A-9339-7DA4D785B300}"/>
          </ac:spMkLst>
        </pc:spChg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1" creationId="{B2D4AD41-40DA-4A81-92F5-B6E3BA1ED82A}"/>
          </ac:spMkLst>
        </pc:spChg>
        <pc:spChg chg="add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6" creationId="{B670DBD5-770C-4383-9F54-5B86E86BD5BB}"/>
          </ac:spMkLst>
        </pc:spChg>
        <pc:graphicFrameChg chg="mod">
          <ac:chgData name="Michael A Fudge Jr" userId="133895e8-240b-4811-850e-9cf94297d089" providerId="ADAL" clId="{A410D8DE-61AB-4F63-A634-CDA6BFEDA42B}" dt="2020-07-22T15:28:01.411" v="1349" actId="114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modAnim">
        <pc:chgData name="Michael A Fudge Jr" userId="133895e8-240b-4811-850e-9cf94297d089" providerId="ADAL" clId="{A410D8DE-61AB-4F63-A634-CDA6BFEDA42B}" dt="2020-07-22T15:25:25.243" v="1294"/>
        <pc:sldMkLst>
          <pc:docMk/>
          <pc:sldMk cId="1370411192" sldId="258"/>
        </pc:sldMkLst>
      </pc:sldChg>
      <pc:sldChg chg="addSp delSp modSp del mod setBg">
        <pc:chgData name="Michael A Fudge Jr" userId="133895e8-240b-4811-850e-9cf94297d089" providerId="ADAL" clId="{A410D8DE-61AB-4F63-A634-CDA6BFEDA42B}" dt="2020-07-22T15:34:41.293" v="1402" actId="47"/>
        <pc:sldMkLst>
          <pc:docMk/>
          <pc:sldMk cId="348306751" sldId="259"/>
        </pc:sldMkLst>
        <pc:spChg chg="mod">
          <ac:chgData name="Michael A Fudge Jr" userId="133895e8-240b-4811-850e-9cf94297d089" providerId="ADAL" clId="{A410D8DE-61AB-4F63-A634-CDA6BFEDA42B}" dt="2020-07-22T14:48:08.983" v="244" actId="6549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4:48:56.555" v="253" actId="403"/>
          <ac:spMkLst>
            <pc:docMk/>
            <pc:sldMk cId="348306751" sldId="259"/>
            <ac:spMk id="3" creationId="{23BFC44E-10DC-44C2-99E8-3D541093BB67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8" creationId="{B775CD93-9DF2-48CB-9F57-1BCA9A46C7FA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0" creationId="{6166C6D1-23AC-49C4-BA07-238E4E9F8CEB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2" creationId="{1C091803-41C2-48E0-9228-5148460C747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7" creationId="{59A309A7-1751-4ABE-A3C1-EEC40366AD8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9" creationId="{967D8EB6-EAE1-4F9C-B398-83321E287204}"/>
          </ac:spMkLst>
        </pc:spChg>
        <pc:picChg chg="add del mod">
          <ac:chgData name="Michael A Fudge Jr" userId="133895e8-240b-4811-850e-9cf94297d089" providerId="ADAL" clId="{A410D8DE-61AB-4F63-A634-CDA6BFEDA42B}" dt="2020-07-22T14:37:47.259" v="154" actId="478"/>
          <ac:picMkLst>
            <pc:docMk/>
            <pc:sldMk cId="348306751" sldId="259"/>
            <ac:picMk id="4" creationId="{41FB60AD-4CE2-4852-A9B7-DAD94A496D0F}"/>
          </ac:picMkLst>
        </pc:picChg>
        <pc:picChg chg="add mod">
          <ac:chgData name="Michael A Fudge Jr" userId="133895e8-240b-4811-850e-9cf94297d089" providerId="ADAL" clId="{A410D8DE-61AB-4F63-A634-CDA6BFEDA42B}" dt="2020-07-22T14:48:05.220" v="243" actId="26606"/>
          <ac:picMkLst>
            <pc:docMk/>
            <pc:sldMk cId="348306751" sldId="259"/>
            <ac:picMk id="6" creationId="{D2C860C0-70FA-4F2C-9B3A-897851D4E7F6}"/>
          </ac:picMkLst>
        </pc:picChg>
      </pc:sldChg>
      <pc:sldChg chg="addSp delSp modSp mod setBg modAnim">
        <pc:chgData name="Michael A Fudge Jr" userId="133895e8-240b-4811-850e-9cf94297d089" providerId="ADAL" clId="{A410D8DE-61AB-4F63-A634-CDA6BFEDA42B}" dt="2020-07-22T15:29:30.625" v="1378"/>
        <pc:sldMkLst>
          <pc:docMk/>
          <pc:sldMk cId="4025852525" sldId="260"/>
        </pc:sldMkLst>
        <pc:spChg chg="mod">
          <ac:chgData name="Michael A Fudge Jr" userId="133895e8-240b-4811-850e-9cf94297d089" providerId="ADAL" clId="{A410D8DE-61AB-4F63-A634-CDA6BFEDA42B}" dt="2020-07-22T15:28:34.316" v="1373" actId="20577"/>
          <ac:spMkLst>
            <pc:docMk/>
            <pc:sldMk cId="4025852525" sldId="260"/>
            <ac:spMk id="2" creationId="{2F27C2E7-D0B1-46C6-9CE7-126F141E50EF}"/>
          </ac:spMkLst>
        </pc:spChg>
        <pc:spChg chg="mod">
          <ac:chgData name="Michael A Fudge Jr" userId="133895e8-240b-4811-850e-9cf94297d089" providerId="ADAL" clId="{A410D8DE-61AB-4F63-A634-CDA6BFEDA42B}" dt="2020-07-22T15:12:15.939" v="942" actId="20577"/>
          <ac:spMkLst>
            <pc:docMk/>
            <pc:sldMk cId="4025852525" sldId="260"/>
            <ac:spMk id="3" creationId="{5CFACD69-AC45-4008-9F4E-BF93EF15B7B6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0" creationId="{BC57E5F7-451F-4806-80CA-23EFC1F1A858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1" creationId="{10FD9728-ECE6-4728-BBE9-362CE14CF51B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2" creationId="{76D9B773-957D-450A-8D72-461B477FD085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3" creationId="{F70F5F3E-A656-4DC5-ADFE-B127D2C092E7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4" creationId="{140826A4-609C-4D55-9614-1BE5BD888A98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1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3" creationId="{967D8EB6-EAE1-4F9C-B398-83321E287204}"/>
          </ac:spMkLst>
        </pc:spChg>
        <pc:picChg chg="add del">
          <ac:chgData name="Michael A Fudge Jr" userId="133895e8-240b-4811-850e-9cf94297d089" providerId="ADAL" clId="{A410D8DE-61AB-4F63-A634-CDA6BFEDA42B}" dt="2020-07-22T15:05:10.835" v="740" actId="26606"/>
          <ac:picMkLst>
            <pc:docMk/>
            <pc:sldMk cId="4025852525" sldId="260"/>
            <ac:picMk id="18" creationId="{C5C2C91C-0362-42C2-8FCD-3A2AEFBD66C0}"/>
          </ac:picMkLst>
        </pc:picChg>
      </pc:sldChg>
      <pc:sldChg chg="modSp mod modAnim">
        <pc:chgData name="Michael A Fudge Jr" userId="133895e8-240b-4811-850e-9cf94297d089" providerId="ADAL" clId="{A410D8DE-61AB-4F63-A634-CDA6BFEDA42B}" dt="2020-07-22T15:33:05.298" v="1400" actId="207"/>
        <pc:sldMkLst>
          <pc:docMk/>
          <pc:sldMk cId="4111737936" sldId="261"/>
        </pc:sldMkLst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2" creationId="{CC530C17-6724-41AD-A886-BBDD802FF3A8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3" creationId="{94C0E1B3-7F2E-4F79-A58E-E807688D2DC3}"/>
          </ac:spMkLst>
        </pc:spChg>
        <pc:spChg chg="mod">
          <ac:chgData name="Michael A Fudge Jr" userId="133895e8-240b-4811-850e-9cf94297d089" providerId="ADAL" clId="{A410D8DE-61AB-4F63-A634-CDA6BFEDA42B}" dt="2020-07-22T15:33:02.515" v="1399" actId="207"/>
          <ac:spMkLst>
            <pc:docMk/>
            <pc:sldMk cId="4111737936" sldId="261"/>
            <ac:spMk id="24" creationId="{F7730229-614B-409E-BB88-39B6C734FCCF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9" creationId="{B7351727-30A7-4880-A935-6EE7BF2A7CA4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30" creationId="{10E64B36-BCF0-4D10-BA0F-5CA0260E37CD}"/>
          </ac:spMkLst>
        </pc:spChg>
        <pc:spChg chg="mod">
          <ac:chgData name="Michael A Fudge Jr" userId="133895e8-240b-4811-850e-9cf94297d089" providerId="ADAL" clId="{A410D8DE-61AB-4F63-A634-CDA6BFEDA42B}" dt="2020-07-22T15:33:05.298" v="1400" actId="207"/>
          <ac:spMkLst>
            <pc:docMk/>
            <pc:sldMk cId="4111737936" sldId="261"/>
            <ac:spMk id="31" creationId="{7AAEEE48-F8E0-4132-82CA-C1F2C01672CA}"/>
          </ac:spMkLst>
        </pc:spChg>
        <pc:cxnChg chg="mod">
          <ac:chgData name="Michael A Fudge Jr" userId="133895e8-240b-4811-850e-9cf94297d089" providerId="ADAL" clId="{A410D8DE-61AB-4F63-A634-CDA6BFEDA42B}" dt="2020-07-22T15:31:51.883" v="1393" actId="1582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modSp mod modAnim">
        <pc:chgData name="Michael A Fudge Jr" userId="133895e8-240b-4811-850e-9cf94297d089" providerId="ADAL" clId="{A410D8DE-61AB-4F63-A634-CDA6BFEDA42B}" dt="2020-07-22T15:30:21.132" v="1385" actId="13822"/>
        <pc:sldMkLst>
          <pc:docMk/>
          <pc:sldMk cId="2847387876" sldId="262"/>
        </pc:sldMkLst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6" creationId="{9D4246D1-4D0F-49B9-AA6B-764E4655CFAF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8" creationId="{0994F0B0-690A-4963-BA5D-EEF5FAAC3AFA}"/>
          </ac:spMkLst>
        </pc:spChg>
        <pc:spChg chg="mod">
          <ac:chgData name="Michael A Fudge Jr" userId="133895e8-240b-4811-850e-9cf94297d089" providerId="ADAL" clId="{A410D8DE-61AB-4F63-A634-CDA6BFEDA42B}" dt="2020-07-22T15:30:18.039" v="1384" actId="208"/>
          <ac:spMkLst>
            <pc:docMk/>
            <pc:sldMk cId="2847387876" sldId="262"/>
            <ac:spMk id="9" creationId="{FB067EB4-F077-4641-9B8B-BDF7738517CC}"/>
          </ac:spMkLst>
        </pc:spChg>
        <pc:spChg chg="mod">
          <ac:chgData name="Michael A Fudge Jr" userId="133895e8-240b-4811-850e-9cf94297d089" providerId="ADAL" clId="{A410D8DE-61AB-4F63-A634-CDA6BFEDA42B}" dt="2020-07-22T15:30:11.096" v="1383" actId="208"/>
          <ac:spMkLst>
            <pc:docMk/>
            <pc:sldMk cId="2847387876" sldId="262"/>
            <ac:spMk id="10" creationId="{CB22D6D6-921D-4F71-A4E7-7E57A1D91A18}"/>
          </ac:spMkLst>
        </pc:spChg>
        <pc:spChg chg="mod">
          <ac:chgData name="Michael A Fudge Jr" userId="133895e8-240b-4811-850e-9cf94297d089" providerId="ADAL" clId="{A410D8DE-61AB-4F63-A634-CDA6BFEDA42B}" dt="2020-07-22T15:12:34.863" v="943" actId="164"/>
          <ac:spMkLst>
            <pc:docMk/>
            <pc:sldMk cId="2847387876" sldId="262"/>
            <ac:spMk id="11" creationId="{08FA05D8-43D2-41EE-8AD9-F02C4BCE7B42}"/>
          </ac:spMkLst>
        </pc:spChg>
        <pc:spChg chg="mod">
          <ac:chgData name="Michael A Fudge Jr" userId="133895e8-240b-4811-850e-9cf94297d089" providerId="ADAL" clId="{A410D8DE-61AB-4F63-A634-CDA6BFEDA42B}" dt="2020-07-22T15:12:40.253" v="944" actId="164"/>
          <ac:spMkLst>
            <pc:docMk/>
            <pc:sldMk cId="2847387876" sldId="262"/>
            <ac:spMk id="12" creationId="{B0815778-52E4-42CE-8BB7-56710B9F809E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13" creationId="{6CBE4BF5-3D11-486B-B93C-33CA20E302F9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4" creationId="{FF53CC49-91DA-40D2-B066-AD6D5B3EC2F1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5" creationId="{CC728ED7-32A0-4CD7-B32A-56DB490FF207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6" creationId="{95073DDA-4781-42BD-AAFF-2E96F6F10D1F}"/>
          </ac:spMkLst>
        </pc:s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2" creationId="{568F3C39-8778-48AF-AEF2-6FF2CA304DE1}"/>
          </ac:grpSpMkLst>
        </pc:grpChg>
        <pc:grpChg chg="add mod">
          <ac:chgData name="Michael A Fudge Jr" userId="133895e8-240b-4811-850e-9cf94297d089" providerId="ADAL" clId="{A410D8DE-61AB-4F63-A634-CDA6BFEDA42B}" dt="2020-07-22T15:12:34.863" v="943" actId="164"/>
          <ac:grpSpMkLst>
            <pc:docMk/>
            <pc:sldMk cId="2847387876" sldId="262"/>
            <ac:grpSpMk id="3" creationId="{F56A6768-559E-4EF6-A2A3-CBCAE2A81FF1}"/>
          </ac:grpSpMkLst>
        </pc:gr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4" creationId="{612AEFD9-2193-481F-AD55-26394A2ECB32}"/>
          </ac:grpSpMkLst>
        </pc:grpChg>
        <pc:grpChg chg="add mod">
          <ac:chgData name="Michael A Fudge Jr" userId="133895e8-240b-4811-850e-9cf94297d089" providerId="ADAL" clId="{A410D8DE-61AB-4F63-A634-CDA6BFEDA42B}" dt="2020-07-22T15:13:01.460" v="945" actId="164"/>
          <ac:grpSpMkLst>
            <pc:docMk/>
            <pc:sldMk cId="2847387876" sldId="262"/>
            <ac:grpSpMk id="17" creationId="{8E97A643-F278-41FD-BF5B-46BE6102B1C8}"/>
          </ac:grpSpMkLst>
        </pc:grpChg>
        <pc:picChg chg="mod">
          <ac:chgData name="Michael A Fudge Jr" userId="133895e8-240b-4811-850e-9cf94297d089" providerId="ADAL" clId="{A410D8DE-61AB-4F63-A634-CDA6BFEDA42B}" dt="2020-07-22T15:12:34.863" v="943" actId="164"/>
          <ac:picMkLst>
            <pc:docMk/>
            <pc:sldMk cId="2847387876" sldId="262"/>
            <ac:picMk id="7" creationId="{9C4E080F-1B90-4F73-8F39-8BB63EFE3A88}"/>
          </ac:picMkLst>
        </pc:picChg>
      </pc:sldChg>
      <pc:sldChg chg="del">
        <pc:chgData name="Michael A Fudge Jr" userId="133895e8-240b-4811-850e-9cf94297d089" providerId="ADAL" clId="{A410D8DE-61AB-4F63-A634-CDA6BFEDA42B}" dt="2020-07-22T15:21:41.289" v="1107" actId="47"/>
        <pc:sldMkLst>
          <pc:docMk/>
          <pc:sldMk cId="2606811194" sldId="263"/>
        </pc:sldMkLst>
      </pc:sldChg>
      <pc:sldChg chg="modSp mod modAnim">
        <pc:chgData name="Michael A Fudge Jr" userId="133895e8-240b-4811-850e-9cf94297d089" providerId="ADAL" clId="{A410D8DE-61AB-4F63-A634-CDA6BFEDA42B}" dt="2020-07-22T15:48:19.374" v="2311" actId="20577"/>
        <pc:sldMkLst>
          <pc:docMk/>
          <pc:sldMk cId="10666855" sldId="264"/>
        </pc:sldMkLst>
        <pc:spChg chg="mod">
          <ac:chgData name="Michael A Fudge Jr" userId="133895e8-240b-4811-850e-9cf94297d089" providerId="ADAL" clId="{A410D8DE-61AB-4F63-A634-CDA6BFEDA42B}" dt="2020-07-22T15:48:19.374" v="2311" actId="20577"/>
          <ac:spMkLst>
            <pc:docMk/>
            <pc:sldMk cId="10666855" sldId="264"/>
            <ac:spMk id="3" creationId="{EC9F4669-67EE-4758-B09D-8A6E51F6312A}"/>
          </ac:spMkLst>
        </pc:spChg>
      </pc:sldChg>
      <pc:sldChg chg="del">
        <pc:chgData name="Michael A Fudge Jr" userId="133895e8-240b-4811-850e-9cf94297d089" providerId="ADAL" clId="{A410D8DE-61AB-4F63-A634-CDA6BFEDA42B}" dt="2020-07-22T15:44:35.989" v="2007" actId="47"/>
        <pc:sldMkLst>
          <pc:docMk/>
          <pc:sldMk cId="2835228341" sldId="265"/>
        </pc:sldMkLst>
      </pc:sldChg>
      <pc:sldChg chg="addSp delSp modSp add del mod modClrScheme modAnim chgLayout">
        <pc:chgData name="Michael A Fudge Jr" userId="133895e8-240b-4811-850e-9cf94297d089" providerId="ADAL" clId="{A410D8DE-61AB-4F63-A634-CDA6BFEDA42B}" dt="2020-07-22T15:55:06.012" v="2684" actId="47"/>
        <pc:sldMkLst>
          <pc:docMk/>
          <pc:sldMk cId="1714451198" sldId="266"/>
        </pc:sldMkLst>
        <pc:spChg chg="mod ord">
          <ac:chgData name="Michael A Fudge Jr" userId="133895e8-240b-4811-850e-9cf94297d089" providerId="ADAL" clId="{A410D8DE-61AB-4F63-A634-CDA6BFEDA42B}" dt="2020-07-22T15:49:53.683" v="2374" actId="700"/>
          <ac:spMkLst>
            <pc:docMk/>
            <pc:sldMk cId="1714451198" sldId="266"/>
            <ac:spMk id="2" creationId="{AF7C5AB2-A004-4000-8DBC-99A3EA92A5A8}"/>
          </ac:spMkLst>
        </pc:spChg>
        <pc:spChg chg="mod ord">
          <ac:chgData name="Michael A Fudge Jr" userId="133895e8-240b-4811-850e-9cf94297d089" providerId="ADAL" clId="{A410D8DE-61AB-4F63-A634-CDA6BFEDA42B}" dt="2020-07-22T15:51:45.992" v="2643" actId="20577"/>
          <ac:spMkLst>
            <pc:docMk/>
            <pc:sldMk cId="1714451198" sldId="266"/>
            <ac:spMk id="3" creationId="{2FDA75F4-0E56-4C57-BDD8-F52AC40313D9}"/>
          </ac:spMkLst>
        </pc:spChg>
        <pc:spChg chg="add del mod ord">
          <ac:chgData name="Michael A Fudge Jr" userId="133895e8-240b-4811-850e-9cf94297d089" providerId="ADAL" clId="{A410D8DE-61AB-4F63-A634-CDA6BFEDA42B}" dt="2020-07-22T15:50:02.049" v="2377"/>
          <ac:spMkLst>
            <pc:docMk/>
            <pc:sldMk cId="1714451198" sldId="266"/>
            <ac:spMk id="5" creationId="{998E3769-9A12-4CAE-A0DD-4F9A1018EFB0}"/>
          </ac:spMkLst>
        </pc:spChg>
        <pc:graphicFrameChg chg="add del mod modGraphic">
          <ac:chgData name="Michael A Fudge Jr" userId="133895e8-240b-4811-850e-9cf94297d089" providerId="ADAL" clId="{A410D8DE-61AB-4F63-A634-CDA6BFEDA42B}" dt="2020-07-22T15:49:59.271" v="2376" actId="21"/>
          <ac:graphicFrameMkLst>
            <pc:docMk/>
            <pc:sldMk cId="1714451198" sldId="266"/>
            <ac:graphicFrameMk id="4" creationId="{1945B8CA-38FD-4A2B-998E-0561F084F0C9}"/>
          </ac:graphicFrameMkLst>
        </pc:graphicFrameChg>
        <pc:graphicFrameChg chg="add mod">
          <ac:chgData name="Michael A Fudge Jr" userId="133895e8-240b-4811-850e-9cf94297d089" providerId="ADAL" clId="{A410D8DE-61AB-4F63-A634-CDA6BFEDA42B}" dt="2020-07-22T15:50:02.049" v="2377"/>
          <ac:graphicFrameMkLst>
            <pc:docMk/>
            <pc:sldMk cId="1714451198" sldId="266"/>
            <ac:graphicFrameMk id="6" creationId="{0C3376C1-AF01-4BC4-A02F-CDD7AB0AC4B5}"/>
          </ac:graphicFrameMkLst>
        </pc:graphicFrameChg>
      </pc:sldChg>
      <pc:sldChg chg="del">
        <pc:chgData name="Michael A Fudge Jr" userId="133895e8-240b-4811-850e-9cf94297d089" providerId="ADAL" clId="{A410D8DE-61AB-4F63-A634-CDA6BFEDA42B}" dt="2020-07-22T15:44:41.379" v="2008" actId="47"/>
        <pc:sldMkLst>
          <pc:docMk/>
          <pc:sldMk cId="1608770706" sldId="267"/>
        </pc:sldMkLst>
      </pc:sldChg>
      <pc:sldChg chg="addSp modSp mod setBg">
        <pc:chgData name="Michael A Fudge Jr" userId="133895e8-240b-4811-850e-9cf94297d089" providerId="ADAL" clId="{A410D8DE-61AB-4F63-A634-CDA6BFEDA42B}" dt="2020-07-22T14:46:19.324" v="231" actId="26606"/>
        <pc:sldMkLst>
          <pc:docMk/>
          <pc:sldMk cId="671165577" sldId="268"/>
        </pc:sldMkLst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3" creationId="{1ECB91DB-6034-4025-9762-F2144BB1DB51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8" creationId="{76EFD3D9-44F0-4267-BCC1-1613E79D8274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0" creationId="{A779A851-95D6-41AF-937A-B0E4B7F6FA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2" creationId="{953FB2E7-B6CB-429C-81EB-D9516D6D5C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4" creationId="{2EC40DB1-B719-4A13-9A4D-0966B4B27866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6" creationId="{82211336-CFF3-412D-868A-6679C1004C45}"/>
          </ac:spMkLst>
        </pc:spChg>
      </pc:sldChg>
      <pc:sldChg chg="addSp delSp modSp new del mod">
        <pc:chgData name="Michael A Fudge Jr" userId="133895e8-240b-4811-850e-9cf94297d089" providerId="ADAL" clId="{A410D8DE-61AB-4F63-A634-CDA6BFEDA42B}" dt="2020-07-22T15:04:18.041" v="738" actId="47"/>
        <pc:sldMkLst>
          <pc:docMk/>
          <pc:sldMk cId="1425894883" sldId="269"/>
        </pc:sldMkLst>
        <pc:spChg chg="mod">
          <ac:chgData name="Michael A Fudge Jr" userId="133895e8-240b-4811-850e-9cf94297d089" providerId="ADAL" clId="{A410D8DE-61AB-4F63-A634-CDA6BFEDA42B}" dt="2020-07-22T14:43:58.236" v="220" actId="20577"/>
          <ac:spMkLst>
            <pc:docMk/>
            <pc:sldMk cId="1425894883" sldId="269"/>
            <ac:spMk id="2" creationId="{A708A549-E8DD-4DAE-BA1D-CFFF63B72034}"/>
          </ac:spMkLst>
        </pc:spChg>
        <pc:spChg chg="del">
          <ac:chgData name="Michael A Fudge Jr" userId="133895e8-240b-4811-850e-9cf94297d089" providerId="ADAL" clId="{A410D8DE-61AB-4F63-A634-CDA6BFEDA42B}" dt="2020-07-22T14:44:02.827" v="221"/>
          <ac:spMkLst>
            <pc:docMk/>
            <pc:sldMk cId="1425894883" sldId="269"/>
            <ac:spMk id="3" creationId="{4860782E-6EA9-49D4-9740-923DE5C5349D}"/>
          </ac:spMkLst>
        </pc:spChg>
        <pc:spChg chg="add del mod">
          <ac:chgData name="Michael A Fudge Jr" userId="133895e8-240b-4811-850e-9cf94297d089" providerId="ADAL" clId="{A410D8DE-61AB-4F63-A634-CDA6BFEDA42B}" dt="2020-07-22T14:44:52.808" v="224" actId="478"/>
          <ac:spMkLst>
            <pc:docMk/>
            <pc:sldMk cId="1425894883" sldId="269"/>
            <ac:spMk id="4" creationId="{BC9FE179-218F-4BEF-85A8-76286B8280DE}"/>
          </ac:spMkLst>
        </pc:spChg>
        <pc:picChg chg="add del mod">
          <ac:chgData name="Michael A Fudge Jr" userId="133895e8-240b-4811-850e-9cf94297d089" providerId="ADAL" clId="{A410D8DE-61AB-4F63-A634-CDA6BFEDA42B}" dt="2020-07-22T14:44:49.757" v="223" actId="478"/>
          <ac:picMkLst>
            <pc:docMk/>
            <pc:sldMk cId="1425894883" sldId="269"/>
            <ac:picMk id="1026" creationId="{B399E96E-409B-4199-BE2B-B83844514ABD}"/>
          </ac:picMkLst>
        </pc:picChg>
        <pc:picChg chg="add del mod">
          <ac:chgData name="Michael A Fudge Jr" userId="133895e8-240b-4811-850e-9cf94297d089" providerId="ADAL" clId="{A410D8DE-61AB-4F63-A634-CDA6BFEDA42B}" dt="2020-07-22T14:49:18.658" v="257" actId="21"/>
          <ac:picMkLst>
            <pc:docMk/>
            <pc:sldMk cId="1425894883" sldId="269"/>
            <ac:picMk id="1028" creationId="{090CA66F-54D9-4D74-9105-A4506F70EE9E}"/>
          </ac:picMkLst>
        </pc:picChg>
      </pc:sldChg>
      <pc:sldChg chg="add del">
        <pc:chgData name="Michael A Fudge Jr" userId="133895e8-240b-4811-850e-9cf94297d089" providerId="ADAL" clId="{A410D8DE-61AB-4F63-A634-CDA6BFEDA42B}" dt="2020-07-22T14:49:14.944" v="256" actId="47"/>
        <pc:sldMkLst>
          <pc:docMk/>
          <pc:sldMk cId="2813961386" sldId="270"/>
        </pc:sldMkLst>
      </pc:sldChg>
      <pc:sldChg chg="addSp delSp modSp add mod modNotesTx">
        <pc:chgData name="Michael A Fudge Jr" userId="133895e8-240b-4811-850e-9cf94297d089" providerId="ADAL" clId="{A410D8DE-61AB-4F63-A634-CDA6BFEDA42B}" dt="2020-07-22T15:24:16.738" v="1292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410D8DE-61AB-4F63-A634-CDA6BFEDA42B}" dt="2020-07-22T14:59:45.538" v="442" actId="1076"/>
          <ac:spMkLst>
            <pc:docMk/>
            <pc:sldMk cId="96570146" sldId="271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49:34.583" v="262"/>
          <ac:picMkLst>
            <pc:docMk/>
            <pc:sldMk cId="96570146" sldId="271"/>
            <ac:picMk id="7" creationId="{5DC461FB-1B35-467E-ABE3-710DDAE72948}"/>
          </ac:picMkLst>
        </pc:picChg>
        <pc:picChg chg="add mod">
          <ac:chgData name="Michael A Fudge Jr" userId="133895e8-240b-4811-850e-9cf94297d089" providerId="ADAL" clId="{A410D8DE-61AB-4F63-A634-CDA6BFEDA42B}" dt="2020-07-22T14:51:36.568" v="341" actId="732"/>
          <ac:picMkLst>
            <pc:docMk/>
            <pc:sldMk cId="96570146" sldId="271"/>
            <ac:picMk id="8" creationId="{107C1241-9548-4C22-9E00-237AA087A1EA}"/>
          </ac:picMkLst>
        </pc:picChg>
      </pc:sldChg>
      <pc:sldChg chg="add del">
        <pc:chgData name="Michael A Fudge Jr" userId="133895e8-240b-4811-850e-9cf94297d089" providerId="ADAL" clId="{A410D8DE-61AB-4F63-A634-CDA6BFEDA42B}" dt="2020-07-22T14:50:37.049" v="318" actId="47"/>
        <pc:sldMkLst>
          <pc:docMk/>
          <pc:sldMk cId="1379893538" sldId="272"/>
        </pc:sldMkLst>
      </pc:sldChg>
      <pc:sldChg chg="addSp modSp add mod ord modNotesTx">
        <pc:chgData name="Michael A Fudge Jr" userId="133895e8-240b-4811-850e-9cf94297d089" providerId="ADAL" clId="{A410D8DE-61AB-4F63-A634-CDA6BFEDA42B}" dt="2020-07-22T15:24:11.895" v="1286" actId="20577"/>
        <pc:sldMkLst>
          <pc:docMk/>
          <pc:sldMk cId="1604570359" sldId="273"/>
        </pc:sldMkLst>
        <pc:spChg chg="mod">
          <ac:chgData name="Michael A Fudge Jr" userId="133895e8-240b-4811-850e-9cf94297d089" providerId="ADAL" clId="{A410D8DE-61AB-4F63-A634-CDA6BFEDA42B}" dt="2020-07-22T14:59:49.651" v="444" actId="1076"/>
          <ac:spMkLst>
            <pc:docMk/>
            <pc:sldMk cId="1604570359" sldId="273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4:52:26.406" v="348" actId="164"/>
          <ac:spMkLst>
            <pc:docMk/>
            <pc:sldMk cId="1604570359" sldId="273"/>
            <ac:spMk id="4" creationId="{983F6E36-4C5A-40D5-BA1C-96EA007560F0}"/>
          </ac:spMkLst>
        </pc:spChg>
        <pc:grpChg chg="add mod">
          <ac:chgData name="Michael A Fudge Jr" userId="133895e8-240b-4811-850e-9cf94297d089" providerId="ADAL" clId="{A410D8DE-61AB-4F63-A634-CDA6BFEDA42B}" dt="2020-07-22T14:52:52.475" v="404" actId="962"/>
          <ac:grpSpMkLst>
            <pc:docMk/>
            <pc:sldMk cId="1604570359" sldId="273"/>
            <ac:grpSpMk id="5" creationId="{9E679565-DC45-4D1B-8D23-8A423FC70B45}"/>
          </ac:grpSpMkLst>
        </pc:grpChg>
        <pc:picChg chg="mod">
          <ac:chgData name="Michael A Fudge Jr" userId="133895e8-240b-4811-850e-9cf94297d089" providerId="ADAL" clId="{A410D8DE-61AB-4F63-A634-CDA6BFEDA42B}" dt="2020-07-22T14:52:26.406" v="348" actId="164"/>
          <ac:picMkLst>
            <pc:docMk/>
            <pc:sldMk cId="1604570359" sldId="273"/>
            <ac:picMk id="8" creationId="{107C1241-9548-4C22-9E00-237AA087A1EA}"/>
          </ac:picMkLst>
        </pc:picChg>
      </pc:sldChg>
      <pc:sldChg chg="addSp delSp modSp add mod modNotesTx">
        <pc:chgData name="Michael A Fudge Jr" userId="133895e8-240b-4811-850e-9cf94297d089" providerId="ADAL" clId="{A410D8DE-61AB-4F63-A634-CDA6BFEDA42B}" dt="2020-07-22T15:24:06.913" v="1282" actId="20577"/>
        <pc:sldMkLst>
          <pc:docMk/>
          <pc:sldMk cId="1384560633" sldId="274"/>
        </pc:sldMkLst>
        <pc:spChg chg="mod">
          <ac:chgData name="Michael A Fudge Jr" userId="133895e8-240b-4811-850e-9cf94297d089" providerId="ADAL" clId="{A410D8DE-61AB-4F63-A634-CDA6BFEDA42B}" dt="2020-07-22T14:59:38.946" v="441" actId="1076"/>
          <ac:spMkLst>
            <pc:docMk/>
            <pc:sldMk cId="1384560633" sldId="274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58:26.190" v="409" actId="478"/>
          <ac:picMkLst>
            <pc:docMk/>
            <pc:sldMk cId="1384560633" sldId="274"/>
            <ac:picMk id="4" creationId="{E880AC7B-4498-40DE-81CA-D261EC2B9DBA}"/>
          </ac:picMkLst>
        </pc:picChg>
        <pc:picChg chg="del">
          <ac:chgData name="Michael A Fudge Jr" userId="133895e8-240b-4811-850e-9cf94297d089" providerId="ADAL" clId="{A410D8DE-61AB-4F63-A634-CDA6BFEDA42B}" dt="2020-07-22T14:58:48.828" v="410" actId="478"/>
          <ac:picMkLst>
            <pc:docMk/>
            <pc:sldMk cId="1384560633" sldId="274"/>
            <ac:picMk id="8" creationId="{107C1241-9548-4C22-9E00-237AA087A1EA}"/>
          </ac:picMkLst>
        </pc:picChg>
        <pc:picChg chg="add mod">
          <ac:chgData name="Michael A Fudge Jr" userId="133895e8-240b-4811-850e-9cf94297d089" providerId="ADAL" clId="{A410D8DE-61AB-4F63-A634-CDA6BFEDA42B}" dt="2020-07-22T15:01:58.329" v="630" actId="962"/>
          <ac:picMkLst>
            <pc:docMk/>
            <pc:sldMk cId="1384560633" sldId="274"/>
            <ac:picMk id="2050" creationId="{35DED53D-869F-4527-8B72-CBE5CC4FA7E2}"/>
          </ac:picMkLst>
        </pc:picChg>
      </pc:sldChg>
      <pc:sldChg chg="addSp modSp add mod modNotesTx">
        <pc:chgData name="Michael A Fudge Jr" userId="133895e8-240b-4811-850e-9cf94297d089" providerId="ADAL" clId="{A410D8DE-61AB-4F63-A634-CDA6BFEDA42B}" dt="2020-07-22T15:24:03.177" v="1275" actId="20577"/>
        <pc:sldMkLst>
          <pc:docMk/>
          <pc:sldMk cId="2012788627" sldId="275"/>
        </pc:sldMkLst>
        <pc:spChg chg="mod">
          <ac:chgData name="Michael A Fudge Jr" userId="133895e8-240b-4811-850e-9cf94297d089" providerId="ADAL" clId="{A410D8DE-61AB-4F63-A634-CDA6BFEDA42B}" dt="2020-07-22T15:03:32.791" v="736" actId="1076"/>
          <ac:spMkLst>
            <pc:docMk/>
            <pc:sldMk cId="2012788627" sldId="275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4" creationId="{188F4C58-5011-4F43-914C-8A91458000E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5" creationId="{69D506A3-40C5-44F9-BB9C-9F483349C42B}"/>
          </ac:spMkLst>
        </pc:spChg>
        <pc:grpChg chg="add mod">
          <ac:chgData name="Michael A Fudge Jr" userId="133895e8-240b-4811-850e-9cf94297d089" providerId="ADAL" clId="{A410D8DE-61AB-4F63-A634-CDA6BFEDA42B}" dt="2020-07-22T15:03:40.619" v="737" actId="164"/>
          <ac:grpSpMkLst>
            <pc:docMk/>
            <pc:sldMk cId="2012788627" sldId="275"/>
            <ac:grpSpMk id="10" creationId="{F86AC29B-9C36-4160-992F-DFB1262966A5}"/>
          </ac:grpSpMkLst>
        </pc:grpChg>
        <pc:picChg chg="mod">
          <ac:chgData name="Michael A Fudge Jr" userId="133895e8-240b-4811-850e-9cf94297d089" providerId="ADAL" clId="{A410D8DE-61AB-4F63-A634-CDA6BFEDA42B}" dt="2020-07-22T15:03:40.619" v="737" actId="164"/>
          <ac:picMkLst>
            <pc:docMk/>
            <pc:sldMk cId="2012788627" sldId="275"/>
            <ac:picMk id="2050" creationId="{35DED53D-869F-4527-8B72-CBE5CC4FA7E2}"/>
          </ac:picMkLst>
        </pc:picChg>
        <pc:cxnChg chg="add mod">
          <ac:chgData name="Michael A Fudge Jr" userId="133895e8-240b-4811-850e-9cf94297d089" providerId="ADAL" clId="{A410D8DE-61AB-4F63-A634-CDA6BFEDA42B}" dt="2020-07-22T15:03:40.619" v="737" actId="164"/>
          <ac:cxnSpMkLst>
            <pc:docMk/>
            <pc:sldMk cId="2012788627" sldId="275"/>
            <ac:cxnSpMk id="8" creationId="{267BFDAF-7F2A-43C2-A350-405B5C93B455}"/>
          </ac:cxnSpMkLst>
        </pc:cxnChg>
      </pc:sldChg>
      <pc:sldChg chg="addSp delSp modSp add mod ord modNotesTx">
        <pc:chgData name="Michael A Fudge Jr" userId="133895e8-240b-4811-850e-9cf94297d089" providerId="ADAL" clId="{A410D8DE-61AB-4F63-A634-CDA6BFEDA42B}" dt="2020-07-22T15:23:57.697" v="1271" actId="20577"/>
        <pc:sldMkLst>
          <pc:docMk/>
          <pc:sldMk cId="3379465133" sldId="276"/>
        </pc:sldMkLst>
        <pc:spChg chg="mod">
          <ac:chgData name="Michael A Fudge Jr" userId="133895e8-240b-4811-850e-9cf94297d089" providerId="ADAL" clId="{A410D8DE-61AB-4F63-A634-CDA6BFEDA42B}" dt="2020-07-22T15:15:28.746" v="966" actId="14100"/>
          <ac:spMkLst>
            <pc:docMk/>
            <pc:sldMk cId="3379465133" sldId="276"/>
            <ac:spMk id="2" creationId="{A0EC69E1-79D5-4CCA-9AE3-8CCDB54E5D78}"/>
          </ac:spMkLst>
        </pc:spChg>
        <pc:spChg chg="del">
          <ac:chgData name="Michael A Fudge Jr" userId="133895e8-240b-4811-850e-9cf94297d089" providerId="ADAL" clId="{A410D8DE-61AB-4F63-A634-CDA6BFEDA42B}" dt="2020-07-22T15:15:46.662" v="967" actId="478"/>
          <ac:spMkLst>
            <pc:docMk/>
            <pc:sldMk cId="3379465133" sldId="276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15:50.719" v="968"/>
          <ac:spMkLst>
            <pc:docMk/>
            <pc:sldMk cId="3379465133" sldId="276"/>
            <ac:spMk id="5" creationId="{9C858EED-A13D-4540-BF88-DA71B9328FEA}"/>
          </ac:spMkLst>
        </pc:spChg>
        <pc:spChg chg="add mod">
          <ac:chgData name="Michael A Fudge Jr" userId="133895e8-240b-4811-850e-9cf94297d089" providerId="ADAL" clId="{A410D8DE-61AB-4F63-A634-CDA6BFEDA42B}" dt="2020-07-22T15:21:35.300" v="1106" actId="20577"/>
          <ac:spMkLst>
            <pc:docMk/>
            <pc:sldMk cId="3379465133" sldId="276"/>
            <ac:spMk id="10" creationId="{EF030D12-8EEE-4AB8-97E6-67AB3421828A}"/>
          </ac:spMkLst>
        </pc:spChg>
        <pc:graphicFrameChg chg="add mod">
          <ac:chgData name="Michael A Fudge Jr" userId="133895e8-240b-4811-850e-9cf94297d089" providerId="ADAL" clId="{A410D8DE-61AB-4F63-A634-CDA6BFEDA42B}" dt="2020-07-22T15:20:43.577" v="1036" actId="14100"/>
          <ac:graphicFrameMkLst>
            <pc:docMk/>
            <pc:sldMk cId="3379465133" sldId="276"/>
            <ac:graphicFrameMk id="9" creationId="{3384BFBC-3AEC-449E-B09D-8A64F79AF17D}"/>
          </ac:graphicFrameMkLst>
        </pc:graphicFrameChg>
      </pc:sldChg>
      <pc:sldChg chg="modSp add mod modNotesTx">
        <pc:chgData name="Michael A Fudge Jr" userId="133895e8-240b-4811-850e-9cf94297d089" providerId="ADAL" clId="{A410D8DE-61AB-4F63-A634-CDA6BFEDA42B}" dt="2020-07-22T15:23:54.306" v="1267" actId="20577"/>
        <pc:sldMkLst>
          <pc:docMk/>
          <pc:sldMk cId="3495869291" sldId="277"/>
        </pc:sldMkLst>
        <pc:spChg chg="mod">
          <ac:chgData name="Michael A Fudge Jr" userId="133895e8-240b-4811-850e-9cf94297d089" providerId="ADAL" clId="{A410D8DE-61AB-4F63-A634-CDA6BFEDA42B}" dt="2020-07-22T15:22:03.652" v="1131" actId="20577"/>
          <ac:spMkLst>
            <pc:docMk/>
            <pc:sldMk cId="3495869291" sldId="277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50.487" v="1256" actId="20577"/>
        <pc:sldMkLst>
          <pc:docMk/>
          <pc:sldMk cId="2808759495" sldId="278"/>
        </pc:sldMkLst>
        <pc:spChg chg="mod">
          <ac:chgData name="Michael A Fudge Jr" userId="133895e8-240b-4811-850e-9cf94297d089" providerId="ADAL" clId="{A410D8DE-61AB-4F63-A634-CDA6BFEDA42B}" dt="2020-07-22T15:22:53.946" v="1193" actId="27636"/>
          <ac:spMkLst>
            <pc:docMk/>
            <pc:sldMk cId="2808759495" sldId="278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46.737" v="1252" actId="20577"/>
        <pc:sldMkLst>
          <pc:docMk/>
          <pc:sldMk cId="248263288" sldId="279"/>
        </pc:sldMkLst>
        <pc:spChg chg="mod">
          <ac:chgData name="Michael A Fudge Jr" userId="133895e8-240b-4811-850e-9cf94297d089" providerId="ADAL" clId="{A410D8DE-61AB-4F63-A634-CDA6BFEDA42B}" dt="2020-07-22T15:23:34.599" v="1229" actId="20577"/>
          <ac:spMkLst>
            <pc:docMk/>
            <pc:sldMk cId="248263288" sldId="279"/>
            <ac:spMk id="10" creationId="{EF030D12-8EEE-4AB8-97E6-67AB3421828A}"/>
          </ac:spMkLst>
        </pc:spChg>
      </pc:sldChg>
      <pc:sldChg chg="addSp delSp modSp add mod ord modNotesTx">
        <pc:chgData name="Michael A Fudge Jr" userId="133895e8-240b-4811-850e-9cf94297d089" providerId="ADAL" clId="{A410D8DE-61AB-4F63-A634-CDA6BFEDA42B}" dt="2020-07-22T15:40:57.488" v="1677" actId="6549"/>
        <pc:sldMkLst>
          <pc:docMk/>
          <pc:sldMk cId="833039888" sldId="280"/>
        </pc:sldMkLst>
        <pc:spChg chg="mod">
          <ac:chgData name="Michael A Fudge Jr" userId="133895e8-240b-4811-850e-9cf94297d089" providerId="ADAL" clId="{A410D8DE-61AB-4F63-A634-CDA6BFEDA42B}" dt="2020-07-22T15:40:57.488" v="1677" actId="6549"/>
          <ac:spMkLst>
            <pc:docMk/>
            <pc:sldMk cId="833039888" sldId="280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6:28.270" v="1444" actId="20577"/>
          <ac:spMkLst>
            <pc:docMk/>
            <pc:sldMk cId="833039888" sldId="280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39:25.859" v="1641" actId="1076"/>
          <ac:spMkLst>
            <pc:docMk/>
            <pc:sldMk cId="833039888" sldId="280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8:49.981" v="1636" actId="1076"/>
          <ac:picMkLst>
            <pc:docMk/>
            <pc:sldMk cId="833039888" sldId="280"/>
            <ac:picMk id="8" creationId="{107C1241-9548-4C22-9E00-237AA087A1EA}"/>
          </ac:picMkLst>
        </pc:picChg>
      </pc:sldChg>
      <pc:sldChg chg="modSp add del mod">
        <pc:chgData name="Michael A Fudge Jr" userId="133895e8-240b-4811-850e-9cf94297d089" providerId="ADAL" clId="{A410D8DE-61AB-4F63-A634-CDA6BFEDA42B}" dt="2020-07-22T15:37:33.677" v="1542" actId="47"/>
        <pc:sldMkLst>
          <pc:docMk/>
          <pc:sldMk cId="2508108607" sldId="281"/>
        </pc:sldMkLst>
        <pc:spChg chg="mod">
          <ac:chgData name="Michael A Fudge Jr" userId="133895e8-240b-4811-850e-9cf94297d089" providerId="ADAL" clId="{A410D8DE-61AB-4F63-A634-CDA6BFEDA42B}" dt="2020-07-22T15:37:27.902" v="1540" actId="20577"/>
          <ac:spMkLst>
            <pc:docMk/>
            <pc:sldMk cId="2508108607" sldId="28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5:41:02.289" v="1678" actId="6549"/>
        <pc:sldMkLst>
          <pc:docMk/>
          <pc:sldMk cId="1006900477" sldId="282"/>
        </pc:sldMkLst>
        <pc:spChg chg="mod">
          <ac:chgData name="Michael A Fudge Jr" userId="133895e8-240b-4811-850e-9cf94297d089" providerId="ADAL" clId="{A410D8DE-61AB-4F63-A634-CDA6BFEDA42B}" dt="2020-07-22T15:41:02.289" v="1678" actId="6549"/>
          <ac:spMkLst>
            <pc:docMk/>
            <pc:sldMk cId="1006900477" sldId="282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7:59.087" v="1562" actId="20577"/>
          <ac:spMkLst>
            <pc:docMk/>
            <pc:sldMk cId="1006900477" sldId="282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39:30.460" v="1642" actId="1076"/>
          <ac:spMkLst>
            <pc:docMk/>
            <pc:sldMk cId="1006900477" sldId="282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9:04.847" v="1637" actId="1076"/>
          <ac:picMkLst>
            <pc:docMk/>
            <pc:sldMk cId="1006900477" sldId="282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5.821" v="3337" actId="6549"/>
        <pc:sldMkLst>
          <pc:docMk/>
          <pc:sldMk cId="1356371527" sldId="283"/>
        </pc:sldMkLst>
        <pc:spChg chg="mod">
          <ac:chgData name="Michael A Fudge Jr" userId="133895e8-240b-4811-850e-9cf94297d089" providerId="ADAL" clId="{A410D8DE-61AB-4F63-A634-CDA6BFEDA42B}" dt="2020-07-22T18:55:35.821" v="3337" actId="6549"/>
          <ac:spMkLst>
            <pc:docMk/>
            <pc:sldMk cId="1356371527" sldId="2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1:14.254" v="1715" actId="20577"/>
          <ac:spMkLst>
            <pc:docMk/>
            <pc:sldMk cId="1356371527" sldId="283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1:38.456" v="1719" actId="14100"/>
          <ac:spMkLst>
            <pc:docMk/>
            <pc:sldMk cId="1356371527" sldId="283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1:48.877" v="1757" actId="962"/>
          <ac:picMkLst>
            <pc:docMk/>
            <pc:sldMk cId="1356371527" sldId="283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9.998" v="3338" actId="6549"/>
        <pc:sldMkLst>
          <pc:docMk/>
          <pc:sldMk cId="2788243624" sldId="284"/>
        </pc:sldMkLst>
        <pc:spChg chg="mod">
          <ac:chgData name="Michael A Fudge Jr" userId="133895e8-240b-4811-850e-9cf94297d089" providerId="ADAL" clId="{A410D8DE-61AB-4F63-A634-CDA6BFEDA42B}" dt="2020-07-22T18:55:39.998" v="3338" actId="6549"/>
          <ac:spMkLst>
            <pc:docMk/>
            <pc:sldMk cId="2788243624" sldId="28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3:55.419" v="1924" actId="20577"/>
          <ac:spMkLst>
            <pc:docMk/>
            <pc:sldMk cId="2788243624" sldId="284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3:30.673" v="1852" actId="14100"/>
          <ac:spMkLst>
            <pc:docMk/>
            <pc:sldMk cId="2788243624" sldId="284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4:28.830" v="2006" actId="962"/>
          <ac:picMkLst>
            <pc:docMk/>
            <pc:sldMk cId="2788243624" sldId="284"/>
            <ac:picMk id="8" creationId="{107C1241-9548-4C22-9E00-237AA087A1EA}"/>
          </ac:picMkLst>
        </pc:picChg>
      </pc:sldChg>
      <pc:sldChg chg="addSp delSp modSp add mod ord modClrScheme delAnim modAnim delDesignElem chgLayout">
        <pc:chgData name="Michael A Fudge Jr" userId="133895e8-240b-4811-850e-9cf94297d089" providerId="ADAL" clId="{A410D8DE-61AB-4F63-A634-CDA6BFEDA42B}" dt="2020-07-22T16:38:37.877" v="2802"/>
        <pc:sldMkLst>
          <pc:docMk/>
          <pc:sldMk cId="1965951527" sldId="285"/>
        </pc:sldMkLst>
        <pc:spChg chg="mod ord">
          <ac:chgData name="Michael A Fudge Jr" userId="133895e8-240b-4811-850e-9cf94297d089" providerId="ADAL" clId="{A410D8DE-61AB-4F63-A634-CDA6BFEDA42B}" dt="2020-07-22T16:32:25.423" v="2788" actId="313"/>
          <ac:spMkLst>
            <pc:docMk/>
            <pc:sldMk cId="1965951527" sldId="285"/>
            <ac:spMk id="2" creationId="{5C84C77B-FF54-4813-94E1-23FF8F114C7E}"/>
          </ac:spMkLst>
        </pc:spChg>
        <pc:spChg chg="add del mod ord">
          <ac:chgData name="Michael A Fudge Jr" userId="133895e8-240b-4811-850e-9cf94297d089" providerId="ADAL" clId="{A410D8DE-61AB-4F63-A634-CDA6BFEDA42B}" dt="2020-07-22T15:53:28.601" v="2672" actId="700"/>
          <ac:spMkLst>
            <pc:docMk/>
            <pc:sldMk cId="1965951527" sldId="285"/>
            <ac:spMk id="3" creationId="{6058E40D-9244-45AA-BD71-A58F067C86A9}"/>
          </ac:spMkLst>
        </pc:spChg>
        <pc:spChg chg="add del mod ord">
          <ac:chgData name="Michael A Fudge Jr" userId="133895e8-240b-4811-850e-9cf94297d089" providerId="ADAL" clId="{A410D8DE-61AB-4F63-A634-CDA6BFEDA42B}" dt="2020-07-22T16:31:56.180" v="2738" actId="478"/>
          <ac:spMkLst>
            <pc:docMk/>
            <pc:sldMk cId="1965951527" sldId="285"/>
            <ac:spMk id="6" creationId="{6A829A0C-5764-43C6-9FA8-E589B69B1DF5}"/>
          </ac:spMkLst>
        </pc:spChg>
        <pc:spChg chg="add del mod">
          <ac:chgData name="Michael A Fudge Jr" userId="133895e8-240b-4811-850e-9cf94297d089" providerId="ADAL" clId="{A410D8DE-61AB-4F63-A634-CDA6BFEDA42B}" dt="2020-07-22T16:32:22.179" v="2787" actId="478"/>
          <ac:spMkLst>
            <pc:docMk/>
            <pc:sldMk cId="1965951527" sldId="285"/>
            <ac:spMk id="10" creationId="{5DB33C2F-9E18-429C-80A1-29698C2D8AE6}"/>
          </ac:spMkLst>
        </pc:spChg>
        <pc:spChg chg="add del">
          <ac:chgData name="Michael A Fudge Jr" userId="133895e8-240b-4811-850e-9cf94297d089" providerId="ADAL" clId="{A410D8DE-61AB-4F63-A634-CDA6BFEDA42B}" dt="2020-07-22T15:55:20.146" v="2688" actId="700"/>
          <ac:spMkLst>
            <pc:docMk/>
            <pc:sldMk cId="1965951527" sldId="285"/>
            <ac:spMk id="16" creationId="{B670DBD5-770C-4383-9F54-5B86E86BD5BB}"/>
          </ac:spMkLst>
        </pc:spChg>
        <pc:graphicFrameChg chg="del mod ord">
          <ac:chgData name="Michael A Fudge Jr" userId="133895e8-240b-4811-850e-9cf94297d089" providerId="ADAL" clId="{A410D8DE-61AB-4F63-A634-CDA6BFEDA42B}" dt="2020-07-22T15:53:33.076" v="2673" actId="478"/>
          <ac:graphicFrameMkLst>
            <pc:docMk/>
            <pc:sldMk cId="1965951527" sldId="285"/>
            <ac:graphicFrameMk id="5" creationId="{80A84436-1DB7-43A8-9C13-824A51B927D4}"/>
          </ac:graphicFrameMkLst>
        </pc:graphicFrameChg>
        <pc:graphicFrameChg chg="add del mod">
          <ac:chgData name="Michael A Fudge Jr" userId="133895e8-240b-4811-850e-9cf94297d089" providerId="ADAL" clId="{A410D8DE-61AB-4F63-A634-CDA6BFEDA42B}" dt="2020-07-22T16:27:11.308" v="2734" actId="478"/>
          <ac:graphicFrameMkLst>
            <pc:docMk/>
            <pc:sldMk cId="1965951527" sldId="285"/>
            <ac:graphicFrameMk id="8" creationId="{6555CFA8-FDAE-4B7B-86A1-53734E31A648}"/>
          </ac:graphicFrameMkLst>
        </pc:graphicFrameChg>
        <pc:picChg chg="add mod">
          <ac:chgData name="Michael A Fudge Jr" userId="133895e8-240b-4811-850e-9cf94297d089" providerId="ADAL" clId="{A410D8DE-61AB-4F63-A634-CDA6BFEDA42B}" dt="2020-07-22T16:32:57.274" v="2791" actId="14100"/>
          <ac:picMkLst>
            <pc:docMk/>
            <pc:sldMk cId="1965951527" sldId="285"/>
            <ac:picMk id="7" creationId="{F14D5769-5E0C-4B66-8930-A7F95D5E6017}"/>
          </ac:picMkLst>
        </pc:picChg>
        <pc:picChg chg="add mod">
          <ac:chgData name="Michael A Fudge Jr" userId="133895e8-240b-4811-850e-9cf94297d089" providerId="ADAL" clId="{A410D8DE-61AB-4F63-A634-CDA6BFEDA42B}" dt="2020-07-22T16:38:37.877" v="2802"/>
          <ac:picMkLst>
            <pc:docMk/>
            <pc:sldMk cId="1965951527" sldId="285"/>
            <ac:picMk id="5122" creationId="{AB5E796B-FAB6-435B-94D0-AD1676E6808B}"/>
          </ac:picMkLst>
        </pc:picChg>
      </pc:sldChg>
      <pc:sldChg chg="new del">
        <pc:chgData name="Michael A Fudge Jr" userId="133895e8-240b-4811-850e-9cf94297d089" providerId="ADAL" clId="{A410D8DE-61AB-4F63-A634-CDA6BFEDA42B}" dt="2020-07-22T15:55:01.865" v="2683" actId="680"/>
        <pc:sldMkLst>
          <pc:docMk/>
          <pc:sldMk cId="564337394" sldId="286"/>
        </pc:sldMkLst>
      </pc:sldChg>
      <pc:sldChg chg="addSp delSp modSp new mod modAnim">
        <pc:chgData name="Michael A Fudge Jr" userId="133895e8-240b-4811-850e-9cf94297d089" providerId="ADAL" clId="{A410D8DE-61AB-4F63-A634-CDA6BFEDA42B}" dt="2020-07-22T18:27:38.014" v="2866"/>
        <pc:sldMkLst>
          <pc:docMk/>
          <pc:sldMk cId="3175514340" sldId="286"/>
        </pc:sldMkLst>
        <pc:spChg chg="mod">
          <ac:chgData name="Michael A Fudge Jr" userId="133895e8-240b-4811-850e-9cf94297d089" providerId="ADAL" clId="{A410D8DE-61AB-4F63-A634-CDA6BFEDA42B}" dt="2020-07-22T18:25:43.254" v="2860" actId="20577"/>
          <ac:spMkLst>
            <pc:docMk/>
            <pc:sldMk cId="3175514340" sldId="286"/>
            <ac:spMk id="2" creationId="{01B8D415-37C7-4219-8B37-1FB68358232D}"/>
          </ac:spMkLst>
        </pc:spChg>
        <pc:spChg chg="del">
          <ac:chgData name="Michael A Fudge Jr" userId="133895e8-240b-4811-850e-9cf94297d089" providerId="ADAL" clId="{A410D8DE-61AB-4F63-A634-CDA6BFEDA42B}" dt="2020-07-22T18:26:00.669" v="2861" actId="478"/>
          <ac:spMkLst>
            <pc:docMk/>
            <pc:sldMk cId="3175514340" sldId="286"/>
            <ac:spMk id="3" creationId="{3330D218-82BA-462B-9CA6-0953F32C8F69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5" creationId="{FF4BCA24-B86C-473A-89D0-418551C758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6" creationId="{D03451FE-87B1-4717-B595-C675B300DF12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7" creationId="{9F0B25B4-9373-4B23-AFCC-7DCE35AC66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8" creationId="{197C773F-2938-4784-AE6A-6F0D05105080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0" creationId="{34CA8956-34C1-453C-A9EA-804041F50712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1" creationId="{33EA983E-1D83-458E-B21C-F96CCD721BD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2" creationId="{A2AF3FE1-F36E-4B26-A0FE-A188CA195FF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3" creationId="{E91E113E-9BB4-4560-B187-0E2456C01667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4" creationId="{21F21746-744A-43D2-A354-1DCF03E44FB4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5" creationId="{54300026-FDE7-4148-9201-35AC4EFB1D61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7" creationId="{5E4579AF-97A0-43DE-87D5-0AD89BCBA7C8}"/>
          </ac:spMkLst>
        </pc:spChg>
        <pc:spChg chg="add mod">
          <ac:chgData name="Michael A Fudge Jr" userId="133895e8-240b-4811-850e-9cf94297d089" providerId="ADAL" clId="{A410D8DE-61AB-4F63-A634-CDA6BFEDA42B}" dt="2020-07-22T18:26:30.839" v="2863" actId="1076"/>
          <ac:spMkLst>
            <pc:docMk/>
            <pc:sldMk cId="3175514340" sldId="286"/>
            <ac:spMk id="23" creationId="{69469759-62B6-4E04-8D9C-F7DFDB54DD6A}"/>
          </ac:spMkLst>
        </pc:spChg>
        <pc:grpChg chg="add mod">
          <ac:chgData name="Michael A Fudge Jr" userId="133895e8-240b-4811-850e-9cf94297d089" providerId="ADAL" clId="{A410D8DE-61AB-4F63-A634-CDA6BFEDA42B}" dt="2020-07-22T18:26:45.318" v="2864" actId="207"/>
          <ac:grpSpMkLst>
            <pc:docMk/>
            <pc:sldMk cId="3175514340" sldId="286"/>
            <ac:grpSpMk id="4" creationId="{2C2855BA-6DE6-4ECA-975C-5D1BA851DCFE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9" creationId="{FE3A4425-D67B-48F9-A5BA-D2689BD164D5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16" creationId="{DAC6F6D4-F43C-4923-872E-737D8FF14217}"/>
          </ac:grpSpMkLst>
        </pc:grp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8" creationId="{EBD717A2-59C8-433D-90B8-B97D3A55F79E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9" creationId="{FC946FD0-B0CA-4297-8157-5947552ABD13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0" creationId="{641A3351-11F8-46E8-8F18-F4240B2CB6D4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1" creationId="{0E36D869-FCA0-4696-8309-E49E34CDB7DB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2" creationId="{A7641D5E-1BD7-447D-8F8F-574C8836ABD7}"/>
          </ac:cxnSpMkLst>
        </pc:cxnChg>
      </pc:sldChg>
      <pc:sldChg chg="addSp delSp modSp new mod ord setBg modAnim setClrOvrMap">
        <pc:chgData name="Michael A Fudge Jr" userId="133895e8-240b-4811-850e-9cf94297d089" providerId="ADAL" clId="{A410D8DE-61AB-4F63-A634-CDA6BFEDA42B}" dt="2020-07-23T15:49:06.167" v="4939" actId="20578"/>
        <pc:sldMkLst>
          <pc:docMk/>
          <pc:sldMk cId="3160340753" sldId="287"/>
        </pc:sldMkLst>
        <pc:spChg chg="mod">
          <ac:chgData name="Michael A Fudge Jr" userId="133895e8-240b-4811-850e-9cf94297d089" providerId="ADAL" clId="{A410D8DE-61AB-4F63-A634-CDA6BFEDA42B}" dt="2020-07-23T15:48:38.375" v="4936" actId="20577"/>
          <ac:spMkLst>
            <pc:docMk/>
            <pc:sldMk cId="3160340753" sldId="287"/>
            <ac:spMk id="2" creationId="{85954A83-1BFB-42E8-ABE1-F6284F291E27}"/>
          </ac:spMkLst>
        </pc:spChg>
        <pc:spChg chg="add del">
          <ac:chgData name="Michael A Fudge Jr" userId="133895e8-240b-4811-850e-9cf94297d089" providerId="ADAL" clId="{A410D8DE-61AB-4F63-A634-CDA6BFEDA42B}" dt="2020-07-22T18:29:43.714" v="2898" actId="931"/>
          <ac:spMkLst>
            <pc:docMk/>
            <pc:sldMk cId="3160340753" sldId="287"/>
            <ac:spMk id="3" creationId="{B01A9C6C-FD19-4DA4-81D0-633E5B57529F}"/>
          </ac:spMkLst>
        </pc:spChg>
        <pc:spChg chg="add mod">
          <ac:chgData name="Michael A Fudge Jr" userId="133895e8-240b-4811-850e-9cf94297d089" providerId="ADAL" clId="{A410D8DE-61AB-4F63-A634-CDA6BFEDA42B}" dt="2020-07-22T18:32:13.119" v="2970" actId="20577"/>
          <ac:spMkLst>
            <pc:docMk/>
            <pc:sldMk cId="3160340753" sldId="287"/>
            <ac:spMk id="8" creationId="{F35ACFD4-2C6C-4739-A7D7-39D2F8CC4DA6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1" creationId="{02A071AB-D25A-44AC-AD90-177E7C6889ED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4" creationId="{56C20283-73E0-40EC-8AD8-057F581F64C2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6" creationId="{3FCC729B-E528-40C3-82D3-BA4375575E8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8" creationId="{58F1FB8D-1842-4A04-998D-6CF047AB2790}"/>
          </ac:spMkLst>
        </pc:spChg>
        <pc:picChg chg="add del mod">
          <ac:chgData name="Michael A Fudge Jr" userId="133895e8-240b-4811-850e-9cf94297d089" providerId="ADAL" clId="{A410D8DE-61AB-4F63-A634-CDA6BFEDA42B}" dt="2020-07-22T18:29:31.478" v="2897" actId="931"/>
          <ac:picMkLst>
            <pc:docMk/>
            <pc:sldMk cId="3160340753" sldId="287"/>
            <ac:picMk id="5" creationId="{0C8C429D-0416-4237-9479-A4ED7938DCBC}"/>
          </ac:picMkLst>
        </pc:picChg>
        <pc:picChg chg="add mod">
          <ac:chgData name="Michael A Fudge Jr" userId="133895e8-240b-4811-850e-9cf94297d089" providerId="ADAL" clId="{A410D8DE-61AB-4F63-A634-CDA6BFEDA42B}" dt="2020-07-22T18:30:19.239" v="2902" actId="207"/>
          <ac:picMkLst>
            <pc:docMk/>
            <pc:sldMk cId="3160340753" sldId="287"/>
            <ac:picMk id="7" creationId="{45E1EC8C-DB9A-45FB-A2ED-2824D9FDDB49}"/>
          </ac:picMkLst>
        </pc:picChg>
      </pc:sldChg>
      <pc:sldChg chg="addSp delSp modSp new mod setBg modAnim">
        <pc:chgData name="Michael A Fudge Jr" userId="133895e8-240b-4811-850e-9cf94297d089" providerId="ADAL" clId="{A410D8DE-61AB-4F63-A634-CDA6BFEDA42B}" dt="2020-07-22T18:54:14.822" v="3316"/>
        <pc:sldMkLst>
          <pc:docMk/>
          <pc:sldMk cId="1537370944" sldId="288"/>
        </pc:sldMkLst>
        <pc:spChg chg="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2" creationId="{31D74D73-1326-449B-9185-0F7CB568B24A}"/>
          </ac:spMkLst>
        </pc:spChg>
        <pc:spChg chg="del 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3" creationId="{3ED90B57-3C38-48D4-9E77-5C0ECFDE3C84}"/>
          </ac:spMkLst>
        </pc:spChg>
        <pc:spChg chg="ad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9" creationId="{3A5B4632-C963-4296-86F0-79AA9EA5AE98}"/>
          </ac:spMkLst>
        </pc:spChg>
        <pc:graphicFrameChg chg="add mod">
          <ac:chgData name="Michael A Fudge Jr" userId="133895e8-240b-4811-850e-9cf94297d089" providerId="ADAL" clId="{A410D8DE-61AB-4F63-A634-CDA6BFEDA42B}" dt="2020-07-22T18:54:01.185" v="3314" actId="20577"/>
          <ac:graphicFrameMkLst>
            <pc:docMk/>
            <pc:sldMk cId="1537370944" sldId="288"/>
            <ac:graphicFrameMk id="5" creationId="{B02B524B-E25E-45D2-AC93-68247ADD0FED}"/>
          </ac:graphicFrameMkLst>
        </pc:graphicFrameChg>
      </pc:sldChg>
      <pc:sldChg chg="addSp modSp new mod setBg modAnim">
        <pc:chgData name="Michael A Fudge Jr" userId="133895e8-240b-4811-850e-9cf94297d089" providerId="ADAL" clId="{A410D8DE-61AB-4F63-A634-CDA6BFEDA42B}" dt="2020-07-22T19:06:57.726" v="3823"/>
        <pc:sldMkLst>
          <pc:docMk/>
          <pc:sldMk cId="2564670347" sldId="289"/>
        </pc:sldMkLst>
        <pc:spChg chg="mo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2" creationId="{10A1AC89-0DAA-4485-BE9D-8DBA3E3DF5CC}"/>
          </ac:spMkLst>
        </pc:spChg>
        <pc:spChg chg="mod">
          <ac:chgData name="Michael A Fudge Jr" userId="133895e8-240b-4811-850e-9cf94297d089" providerId="ADAL" clId="{A410D8DE-61AB-4F63-A634-CDA6BFEDA42B}" dt="2020-07-22T19:06:52.780" v="3822" actId="404"/>
          <ac:spMkLst>
            <pc:docMk/>
            <pc:sldMk cId="2564670347" sldId="289"/>
            <ac:spMk id="3" creationId="{17679489-F7FB-41A8-820E-4B69DBE6B5EA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2T19:06:15.052" v="3819" actId="26606"/>
          <ac:grpSpMkLst>
            <pc:docMk/>
            <pc:sldMk cId="2564670347" sldId="289"/>
            <ac:grpSpMk id="16" creationId="{B0CED441-B73B-4907-9AF2-614CEAC6A182}"/>
          </ac:grpSpMkLst>
        </pc:grpChg>
      </pc:sldChg>
      <pc:sldChg chg="addSp delSp modSp add mod ord delDesignElem chgLayout">
        <pc:chgData name="Michael A Fudge Jr" userId="133895e8-240b-4811-850e-9cf94297d089" providerId="ADAL" clId="{A410D8DE-61AB-4F63-A634-CDA6BFEDA42B}" dt="2020-07-22T19:00:10.425" v="3417" actId="20577"/>
        <pc:sldMkLst>
          <pc:docMk/>
          <pc:sldMk cId="300015732" sldId="290"/>
        </pc:sldMkLst>
        <pc:spChg chg="mod ord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2" creationId="{A0EC69E1-79D5-4CCA-9AE3-8CCDB54E5D78}"/>
          </ac:spMkLst>
        </pc:spChg>
        <pc:spChg chg="mod ord">
          <ac:chgData name="Michael A Fudge Jr" userId="133895e8-240b-4811-850e-9cf94297d089" providerId="ADAL" clId="{A410D8DE-61AB-4F63-A634-CDA6BFEDA42B}" dt="2020-07-22T19:00:10.425" v="3417" actId="20577"/>
          <ac:spMkLst>
            <pc:docMk/>
            <pc:sldMk cId="300015732" sldId="290"/>
            <ac:spMk id="3" creationId="{23BFC44E-10DC-44C2-99E8-3D541093BB67}"/>
          </ac:spMkLst>
        </pc:spChg>
        <pc:spChg chg="del">
          <ac:chgData name="Michael A Fudge Jr" userId="133895e8-240b-4811-850e-9cf94297d089" providerId="ADAL" clId="{A410D8DE-61AB-4F63-A634-CDA6BFEDA42B}" dt="2020-07-22T18:58:59.513" v="3342" actId="478"/>
          <ac:spMkLst>
            <pc:docMk/>
            <pc:sldMk cId="300015732" sldId="290"/>
            <ac:spMk id="4" creationId="{42436A58-05AD-4BAC-A093-54DA82A89C60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9" creationId="{967D8EB6-EAE1-4F9C-B398-83321E287204}"/>
          </ac:spMkLst>
        </pc:spChg>
        <pc:picChg chg="del">
          <ac:chgData name="Michael A Fudge Jr" userId="133895e8-240b-4811-850e-9cf94297d089" providerId="ADAL" clId="{A410D8DE-61AB-4F63-A634-CDA6BFEDA42B}" dt="2020-07-22T18:58:47" v="3339" actId="478"/>
          <ac:picMkLst>
            <pc:docMk/>
            <pc:sldMk cId="300015732" sldId="290"/>
            <ac:picMk id="8" creationId="{107C1241-9548-4C22-9E00-237AA087A1EA}"/>
          </ac:picMkLst>
        </pc:picChg>
      </pc:sldChg>
      <pc:sldChg chg="modSp add mod">
        <pc:chgData name="Michael A Fudge Jr" userId="133895e8-240b-4811-850e-9cf94297d089" providerId="ADAL" clId="{A410D8DE-61AB-4F63-A634-CDA6BFEDA42B}" dt="2020-07-22T19:00:16.902" v="3419" actId="20577"/>
        <pc:sldMkLst>
          <pc:docMk/>
          <pc:sldMk cId="510393725" sldId="291"/>
        </pc:sldMkLst>
        <pc:spChg chg="mod">
          <ac:chgData name="Michael A Fudge Jr" userId="133895e8-240b-4811-850e-9cf94297d089" providerId="ADAL" clId="{A410D8DE-61AB-4F63-A634-CDA6BFEDA42B}" dt="2020-07-22T19:00:16.902" v="3419" actId="20577"/>
          <ac:spMkLst>
            <pc:docMk/>
            <pc:sldMk cId="510393725" sldId="29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0:37.930" v="3431" actId="20577"/>
        <pc:sldMkLst>
          <pc:docMk/>
          <pc:sldMk cId="1969958804" sldId="292"/>
        </pc:sldMkLst>
        <pc:spChg chg="mod">
          <ac:chgData name="Michael A Fudge Jr" userId="133895e8-240b-4811-850e-9cf94297d089" providerId="ADAL" clId="{A410D8DE-61AB-4F63-A634-CDA6BFEDA42B}" dt="2020-07-22T19:00:37.930" v="3431" actId="20577"/>
          <ac:spMkLst>
            <pc:docMk/>
            <pc:sldMk cId="1969958804" sldId="29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1:03.660" v="3443" actId="20577"/>
        <pc:sldMkLst>
          <pc:docMk/>
          <pc:sldMk cId="1587255866" sldId="293"/>
        </pc:sldMkLst>
        <pc:spChg chg="mod">
          <ac:chgData name="Michael A Fudge Jr" userId="133895e8-240b-4811-850e-9cf94297d089" providerId="ADAL" clId="{A410D8DE-61AB-4F63-A634-CDA6BFEDA42B}" dt="2020-07-22T19:01:03.660" v="3443" actId="20577"/>
          <ac:spMkLst>
            <pc:docMk/>
            <pc:sldMk cId="1587255866" sldId="293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A410D8DE-61AB-4F63-A634-CDA6BFEDA42B}" dt="2020-07-22T19:00:44.858" v="3433" actId="22"/>
        <pc:sldMkLst>
          <pc:docMk/>
          <pc:sldMk cId="3308397740" sldId="293"/>
        </pc:sldMkLst>
      </pc:sldChg>
      <pc:sldChg chg="addSp delSp modSp new mod modAnim">
        <pc:chgData name="Michael A Fudge Jr" userId="133895e8-240b-4811-850e-9cf94297d089" providerId="ADAL" clId="{A410D8DE-61AB-4F63-A634-CDA6BFEDA42B}" dt="2020-07-22T19:11:36.433" v="3997"/>
        <pc:sldMkLst>
          <pc:docMk/>
          <pc:sldMk cId="403060402" sldId="294"/>
        </pc:sldMkLst>
        <pc:spChg chg="mod">
          <ac:chgData name="Michael A Fudge Jr" userId="133895e8-240b-4811-850e-9cf94297d089" providerId="ADAL" clId="{A410D8DE-61AB-4F63-A634-CDA6BFEDA42B}" dt="2020-07-22T19:08:03.933" v="3854" actId="20577"/>
          <ac:spMkLst>
            <pc:docMk/>
            <pc:sldMk cId="403060402" sldId="294"/>
            <ac:spMk id="2" creationId="{CCD87FDF-53A0-4DD7-9353-C72748CC4229}"/>
          </ac:spMkLst>
        </pc:spChg>
        <pc:spChg chg="del">
          <ac:chgData name="Michael A Fudge Jr" userId="133895e8-240b-4811-850e-9cf94297d089" providerId="ADAL" clId="{A410D8DE-61AB-4F63-A634-CDA6BFEDA42B}" dt="2020-07-22T19:07:33.278" v="3825"/>
          <ac:spMkLst>
            <pc:docMk/>
            <pc:sldMk cId="403060402" sldId="294"/>
            <ac:spMk id="3" creationId="{8F6C4B01-3119-4C07-875C-B715354C003C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5" creationId="{430A9E89-D7AC-4294-A080-4B25552AE9EB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6" creationId="{73F01F75-1A7D-4AB8-A1A4-6467B04C3C82}"/>
          </ac:spMkLst>
        </pc:spChg>
        <pc:grpChg chg="add mod">
          <ac:chgData name="Michael A Fudge Jr" userId="133895e8-240b-4811-850e-9cf94297d089" providerId="ADAL" clId="{A410D8DE-61AB-4F63-A634-CDA6BFEDA42B}" dt="2020-07-22T19:11:32.936" v="3996" actId="164"/>
          <ac:grpSpMkLst>
            <pc:docMk/>
            <pc:sldMk cId="403060402" sldId="294"/>
            <ac:grpSpMk id="7" creationId="{F6C67486-EB27-4444-8711-3EB412380DE4}"/>
          </ac:grpSpMkLst>
        </pc:grpChg>
        <pc:graphicFrameChg chg="add mod modGraphic">
          <ac:chgData name="Michael A Fudge Jr" userId="133895e8-240b-4811-850e-9cf94297d089" providerId="ADAL" clId="{A410D8DE-61AB-4F63-A634-CDA6BFEDA42B}" dt="2020-07-22T19:10:09.310" v="3971" actId="1076"/>
          <ac:graphicFrameMkLst>
            <pc:docMk/>
            <pc:sldMk cId="403060402" sldId="294"/>
            <ac:graphicFrameMk id="4" creationId="{7FDA7D61-BC12-4878-93F1-F4F36F914B99}"/>
          </ac:graphicFrameMkLst>
        </pc:graphicFrameChg>
      </pc:sldChg>
      <pc:sldChg chg="new del">
        <pc:chgData name="Michael A Fudge Jr" userId="133895e8-240b-4811-850e-9cf94297d089" providerId="ADAL" clId="{A410D8DE-61AB-4F63-A634-CDA6BFEDA42B}" dt="2020-07-22T19:01:18.481" v="3445" actId="47"/>
        <pc:sldMkLst>
          <pc:docMk/>
          <pc:sldMk cId="2647726406" sldId="294"/>
        </pc:sldMkLst>
      </pc:sldChg>
      <pc:sldChg chg="modSp new del mod">
        <pc:chgData name="Michael A Fudge Jr" userId="133895e8-240b-4811-850e-9cf94297d089" providerId="ADAL" clId="{A410D8DE-61AB-4F63-A634-CDA6BFEDA42B}" dt="2020-07-23T15:47:16.281" v="4919" actId="47"/>
        <pc:sldMkLst>
          <pc:docMk/>
          <pc:sldMk cId="2394723307" sldId="295"/>
        </pc:sldMkLst>
        <pc:spChg chg="mod">
          <ac:chgData name="Michael A Fudge Jr" userId="133895e8-240b-4811-850e-9cf94297d089" providerId="ADAL" clId="{A410D8DE-61AB-4F63-A634-CDA6BFEDA42B}" dt="2020-07-22T19:09:22.011" v="3902" actId="20577"/>
          <ac:spMkLst>
            <pc:docMk/>
            <pc:sldMk cId="2394723307" sldId="295"/>
            <ac:spMk id="2" creationId="{CD7CED1C-00C0-4A17-8D7B-5406E4F9F893}"/>
          </ac:spMkLst>
        </pc:spChg>
      </pc:sldChg>
      <pc:sldChg chg="addSp delSp modSp new mod modAnim">
        <pc:chgData name="Michael A Fudge Jr" userId="133895e8-240b-4811-850e-9cf94297d089" providerId="ADAL" clId="{A410D8DE-61AB-4F63-A634-CDA6BFEDA42B}" dt="2020-07-23T16:09:40.048" v="5235"/>
        <pc:sldMkLst>
          <pc:docMk/>
          <pc:sldMk cId="17751269" sldId="296"/>
        </pc:sldMkLst>
        <pc:spChg chg="mod">
          <ac:chgData name="Michael A Fudge Jr" userId="133895e8-240b-4811-850e-9cf94297d089" providerId="ADAL" clId="{A410D8DE-61AB-4F63-A634-CDA6BFEDA42B}" dt="2020-07-22T19:09:46.306" v="3933" actId="20577"/>
          <ac:spMkLst>
            <pc:docMk/>
            <pc:sldMk cId="17751269" sldId="296"/>
            <ac:spMk id="2" creationId="{6BD81B8A-330C-4B16-B9DB-CE4C1305F2B0}"/>
          </ac:spMkLst>
        </pc:spChg>
        <pc:spChg chg="del">
          <ac:chgData name="Michael A Fudge Jr" userId="133895e8-240b-4811-850e-9cf94297d089" providerId="ADAL" clId="{A410D8DE-61AB-4F63-A634-CDA6BFEDA42B}" dt="2020-07-23T16:05:32.738" v="5202" actId="478"/>
          <ac:spMkLst>
            <pc:docMk/>
            <pc:sldMk cId="17751269" sldId="296"/>
            <ac:spMk id="3" creationId="{3042C0A8-DF47-4634-89D4-617ADB1C910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4" creationId="{8DEDC7EE-3503-427C-A6A3-6617670FBE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5" creationId="{6221240E-C348-44CD-AB25-EFE9F68A7482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6" creationId="{908CAF9B-8817-46C5-ABA0-6B49D903291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7" creationId="{C0D94F69-2B3C-41E2-AD95-CCBA9A856A5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8" creationId="{258E70C5-FB0E-456B-BEFC-C5026033D155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9" creationId="{80E677F4-EDC6-4D22-B822-EB934095065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0" creationId="{73215A35-6596-4627-95F6-BEA577F96BE1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1" creationId="{AFA187E2-0F30-4852-A830-1411AEE504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2" creationId="{E827B49A-0F90-4C9C-8058-3F44A9B1774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3" creationId="{9759C2DA-9742-43B7-9616-86CC2AE28C29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4" creationId="{A89918B1-ADA0-4D92-98F3-15B64622565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5" creationId="{D52EC5A1-03E0-41E3-B366-DF398D4A9A4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6" creationId="{BB92C05C-33D9-415A-B47D-FA69CEF3EFC8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7" creationId="{3753C6EF-9922-441C-9A81-79EC96120007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8" creationId="{67C6C6D5-E323-4E75-A99C-D44BEFF1583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9" creationId="{B9C04B16-CE79-4718-A5EF-BD70714BD71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0" creationId="{06DEE547-C30B-4ADA-9E0C-548B2D45409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1" creationId="{6D2BA1AC-DE3D-4155-8393-53E0E6E6904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2" creationId="{9D4D15F6-7004-4D90-B40B-078CCCD2BF4A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3" creationId="{DE38519D-4E7F-4BAB-8B69-15A1B15AC98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4" creationId="{9ED5392E-AE7D-4767-B184-70729B4C7FD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5" creationId="{63F86FE9-7F2A-42C4-A28A-C20F3D21C820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6" creationId="{311FFFF6-1650-4A11-90CA-8D64F3975D89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7" creationId="{FFB3B693-099D-474E-AD5B-3F1D71440CA8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8" creationId="{CA390553-6208-4A81-B1DE-402100A2EB6C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9" creationId="{E0D3309D-797B-4285-B7DB-D391DA176418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0" creationId="{E66F3876-1ADB-4D60-8CE9-C68640D7318F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1" creationId="{9D58F770-79E1-4C75-A10E-39004232C9A5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2" creationId="{471DA246-8302-4023-ACD8-B49853658F53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3" creationId="{61654910-8A98-47F5-A452-12B9B60EA60C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4" creationId="{1E7EAA6B-79BF-4E20-8DFA-EA2A30908591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5" creationId="{97E5A796-5034-42F1-A8FD-C001F627746E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6" creationId="{B0D2903D-2AB7-4151-ABFD-879B63801C50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7" creationId="{B55D7BD0-5BFD-452E-A04C-A16163AEC0BF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38" creationId="{C0ACFB6C-B687-4FCB-9212-B5C66A5BB15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39" creationId="{F288BC24-EB97-43C6-9BA7-9DC5D344DD2F}"/>
          </ac:spMkLst>
        </pc:spChg>
        <pc:spChg chg="add mod">
          <ac:chgData name="Michael A Fudge Jr" userId="133895e8-240b-4811-850e-9cf94297d089" providerId="ADAL" clId="{A410D8DE-61AB-4F63-A634-CDA6BFEDA42B}" dt="2020-07-23T16:08:26.658" v="5227" actId="164"/>
          <ac:spMkLst>
            <pc:docMk/>
            <pc:sldMk cId="17751269" sldId="296"/>
            <ac:spMk id="40" creationId="{A0CCF3EB-8307-4BB0-913D-77768699BB0B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41" creationId="{A750A062-EAA7-4F17-9146-715DF74C742E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42" creationId="{DE5BF1C2-D9B7-463E-B52D-7CDE49C13AFE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43" creationId="{26E93ECD-2CF5-4B3B-87D4-2404AB3FD6F8}"/>
          </ac:spMkLst>
        </pc:spChg>
        <pc:grpChg chg="add mod ord">
          <ac:chgData name="Michael A Fudge Jr" userId="133895e8-240b-4811-850e-9cf94297d089" providerId="ADAL" clId="{A410D8DE-61AB-4F63-A634-CDA6BFEDA42B}" dt="2020-07-23T16:07:35.819" v="5221" actId="166"/>
          <ac:grpSpMkLst>
            <pc:docMk/>
            <pc:sldMk cId="17751269" sldId="296"/>
            <ac:grpSpMk id="44" creationId="{54524BAF-4C1F-4829-AC30-071F2DFD8533}"/>
          </ac:grpSpMkLst>
        </pc:grpChg>
        <pc:grpChg chg="add mod">
          <ac:chgData name="Michael A Fudge Jr" userId="133895e8-240b-4811-850e-9cf94297d089" providerId="ADAL" clId="{A410D8DE-61AB-4F63-A634-CDA6BFEDA42B}" dt="2020-07-23T16:06:38.964" v="5212" actId="164"/>
          <ac:grpSpMkLst>
            <pc:docMk/>
            <pc:sldMk cId="17751269" sldId="296"/>
            <ac:grpSpMk id="45" creationId="{1BA816FF-14D8-45E7-90BE-926B5A7CE584}"/>
          </ac:grpSpMkLst>
        </pc:grpChg>
        <pc:grpChg chg="add mod ord">
          <ac:chgData name="Michael A Fudge Jr" userId="133895e8-240b-4811-850e-9cf94297d089" providerId="ADAL" clId="{A410D8DE-61AB-4F63-A634-CDA6BFEDA42B}" dt="2020-07-23T16:07:12.335" v="5218" actId="167"/>
          <ac:grpSpMkLst>
            <pc:docMk/>
            <pc:sldMk cId="17751269" sldId="296"/>
            <ac:grpSpMk id="46" creationId="{17404B1B-BB93-42C7-B62A-F9C85D61516C}"/>
          </ac:grpSpMkLst>
        </pc:grpChg>
        <pc:grpChg chg="add mod ord">
          <ac:chgData name="Michael A Fudge Jr" userId="133895e8-240b-4811-850e-9cf94297d089" providerId="ADAL" clId="{A410D8DE-61AB-4F63-A634-CDA6BFEDA42B}" dt="2020-07-23T16:08:26.658" v="5227" actId="164"/>
          <ac:grpSpMkLst>
            <pc:docMk/>
            <pc:sldMk cId="17751269" sldId="296"/>
            <ac:grpSpMk id="47" creationId="{42BD96A6-4D2D-45D5-830B-D77ED49CFE5C}"/>
          </ac:grpSpMkLst>
        </pc:grpChg>
        <pc:grpChg chg="add mod ord">
          <ac:chgData name="Michael A Fudge Jr" userId="133895e8-240b-4811-850e-9cf94297d089" providerId="ADAL" clId="{A410D8DE-61AB-4F63-A634-CDA6BFEDA42B}" dt="2020-07-23T16:09:33.338" v="5234" actId="13244"/>
          <ac:grpSpMkLst>
            <pc:docMk/>
            <pc:sldMk cId="17751269" sldId="296"/>
            <ac:grpSpMk id="48" creationId="{CA9B1232-974C-43AC-92D8-DA47D04E6E57}"/>
          </ac:grpSpMkLst>
        </pc:grpChg>
        <pc:grpChg chg="add mod ord">
          <ac:chgData name="Michael A Fudge Jr" userId="133895e8-240b-4811-850e-9cf94297d089" providerId="ADAL" clId="{A410D8DE-61AB-4F63-A634-CDA6BFEDA42B}" dt="2020-07-23T16:08:34.063" v="5228" actId="167"/>
          <ac:grpSpMkLst>
            <pc:docMk/>
            <pc:sldMk cId="17751269" sldId="296"/>
            <ac:grpSpMk id="49" creationId="{2E0D24A5-F5A9-4D2E-844C-91BC7593A336}"/>
          </ac:grpSpMkLst>
        </pc:grpChg>
      </pc:sldChg>
      <pc:sldChg chg="modSp new del mod">
        <pc:chgData name="Michael A Fudge Jr" userId="133895e8-240b-4811-850e-9cf94297d089" providerId="ADAL" clId="{A410D8DE-61AB-4F63-A634-CDA6BFEDA42B}" dt="2020-07-23T15:35:18.919" v="4133" actId="47"/>
        <pc:sldMkLst>
          <pc:docMk/>
          <pc:sldMk cId="1045476723" sldId="297"/>
        </pc:sldMkLst>
        <pc:spChg chg="mod">
          <ac:chgData name="Michael A Fudge Jr" userId="133895e8-240b-4811-850e-9cf94297d089" providerId="ADAL" clId="{A410D8DE-61AB-4F63-A634-CDA6BFEDA42B}" dt="2020-07-22T19:09:58.457" v="3970" actId="20577"/>
          <ac:spMkLst>
            <pc:docMk/>
            <pc:sldMk cId="1045476723" sldId="297"/>
            <ac:spMk id="2" creationId="{1A26A23F-FAEA-45D5-B830-62F449338E8A}"/>
          </ac:spMkLst>
        </pc:spChg>
      </pc:sldChg>
      <pc:sldChg chg="modSp new del mod">
        <pc:chgData name="Michael A Fudge Jr" userId="133895e8-240b-4811-850e-9cf94297d089" providerId="ADAL" clId="{A410D8DE-61AB-4F63-A634-CDA6BFEDA42B}" dt="2020-07-23T16:22:12.227" v="6226" actId="47"/>
        <pc:sldMkLst>
          <pc:docMk/>
          <pc:sldMk cId="3764284797" sldId="298"/>
        </pc:sldMkLst>
        <pc:spChg chg="mod">
          <ac:chgData name="Michael A Fudge Jr" userId="133895e8-240b-4811-850e-9cf94297d089" providerId="ADAL" clId="{A410D8DE-61AB-4F63-A634-CDA6BFEDA42B}" dt="2020-07-22T19:11:52.922" v="4020" actId="20577"/>
          <ac:spMkLst>
            <pc:docMk/>
            <pc:sldMk cId="3764284797" sldId="298"/>
            <ac:spMk id="2" creationId="{C63CF6BB-A911-448A-9706-4FBF3CB0DB57}"/>
          </ac:spMkLst>
        </pc:spChg>
      </pc:sldChg>
      <pc:sldChg chg="addSp modSp new mod setBg">
        <pc:chgData name="Michael A Fudge Jr" userId="133895e8-240b-4811-850e-9cf94297d089" providerId="ADAL" clId="{A410D8DE-61AB-4F63-A634-CDA6BFEDA42B}" dt="2020-07-23T16:23:44.440" v="6388" actId="403"/>
        <pc:sldMkLst>
          <pc:docMk/>
          <pc:sldMk cId="109579569" sldId="299"/>
        </pc:sldMkLst>
        <pc:spChg chg="mo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2" creationId="{8E7DFD18-B4ED-4F4C-8888-0F56DECFDE94}"/>
          </ac:spMkLst>
        </pc:spChg>
        <pc:spChg chg="mod">
          <ac:chgData name="Michael A Fudge Jr" userId="133895e8-240b-4811-850e-9cf94297d089" providerId="ADAL" clId="{A410D8DE-61AB-4F63-A634-CDA6BFEDA42B}" dt="2020-07-23T16:23:44.440" v="6388" actId="403"/>
          <ac:spMkLst>
            <pc:docMk/>
            <pc:sldMk cId="109579569" sldId="299"/>
            <ac:spMk id="3" creationId="{CB911516-3DF8-48A9-BAB6-34EB14CC135A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3T16:17:27.371" v="5775" actId="26606"/>
          <ac:grpSpMkLst>
            <pc:docMk/>
            <pc:sldMk cId="109579569" sldId="299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A410D8DE-61AB-4F63-A634-CDA6BFEDA42B}" dt="2020-07-23T16:17:52.572" v="5781" actId="1076"/>
          <ac:picMkLst>
            <pc:docMk/>
            <pc:sldMk cId="109579569" sldId="299"/>
            <ac:picMk id="5" creationId="{FB5ECAFF-E0B9-4E51-90C5-0AE05C69D1E1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5:52:06.679" v="4964" actId="207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A410D8DE-61AB-4F63-A634-CDA6BFEDA42B}" dt="2020-07-23T15:49:35.161" v="4944" actId="478"/>
          <ac:spMkLst>
            <pc:docMk/>
            <pc:sldMk cId="2143076438" sldId="300"/>
            <ac:spMk id="2" creationId="{C5776CEE-B55D-4998-8D92-17EE21428A49}"/>
          </ac:spMkLst>
        </pc:spChg>
        <pc:spChg chg="add del">
          <ac:chgData name="Michael A Fudge Jr" userId="133895e8-240b-4811-850e-9cf94297d089" providerId="ADAL" clId="{A410D8DE-61AB-4F63-A634-CDA6BFEDA42B}" dt="2020-07-23T15:49:32.752" v="4943" actId="700"/>
          <ac:spMkLst>
            <pc:docMk/>
            <pc:sldMk cId="2143076438" sldId="300"/>
            <ac:spMk id="3" creationId="{C3CAE0F8-F3C6-4391-A2AA-9D040AE31105}"/>
          </ac:spMkLst>
        </pc:spChg>
        <pc:spChg chg="add mod">
          <ac:chgData name="Michael A Fudge Jr" userId="133895e8-240b-4811-850e-9cf94297d089" providerId="ADAL" clId="{A410D8DE-61AB-4F63-A634-CDA6BFEDA42B}" dt="2020-07-23T15:52:06.679" v="4964" actId="207"/>
          <ac:spMkLst>
            <pc:docMk/>
            <pc:sldMk cId="2143076438" sldId="300"/>
            <ac:spMk id="5" creationId="{5AEB428D-29C8-4221-855D-8E1B8AADC739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6" creationId="{D7301344-324E-42EF-A9EF-03C9CB1B853B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7" creationId="{6E84ACCB-147E-4B2F-BF86-8C0E5AC41609}"/>
          </ac:spMkLst>
        </pc:spChg>
        <pc:spChg chg="mod topLvl">
          <ac:chgData name="Michael A Fudge Jr" userId="133895e8-240b-4811-850e-9cf94297d089" providerId="ADAL" clId="{A410D8DE-61AB-4F63-A634-CDA6BFEDA42B}" dt="2020-07-23T15:50:34.206" v="4949" actId="164"/>
          <ac:spMkLst>
            <pc:docMk/>
            <pc:sldMk cId="2143076438" sldId="300"/>
            <ac:spMk id="9" creationId="{849602C0-C77C-4101-B643-DA24480B1DB0}"/>
          </ac:spMkLst>
        </pc:spChg>
        <pc:spChg chg="mod topLvl">
          <ac:chgData name="Michael A Fudge Jr" userId="133895e8-240b-4811-850e-9cf94297d089" providerId="ADAL" clId="{A410D8DE-61AB-4F63-A634-CDA6BFEDA42B}" dt="2020-07-23T15:51:37.630" v="4959" actId="207"/>
          <ac:spMkLst>
            <pc:docMk/>
            <pc:sldMk cId="2143076438" sldId="300"/>
            <ac:spMk id="10" creationId="{A237FFE5-75E0-4B68-B7B4-6E55FBCE3532}"/>
          </ac:spMkLst>
        </pc:spChg>
        <pc:spChg chg="mod topLvl">
          <ac:chgData name="Michael A Fudge Jr" userId="133895e8-240b-4811-850e-9cf94297d089" providerId="ADAL" clId="{A410D8DE-61AB-4F63-A634-CDA6BFEDA42B}" dt="2020-07-23T15:50:41.227" v="4950" actId="164"/>
          <ac:spMkLst>
            <pc:docMk/>
            <pc:sldMk cId="2143076438" sldId="300"/>
            <ac:spMk id="11" creationId="{830410A5-4A86-42D1-A719-D2B667AE160D}"/>
          </ac:spMkLst>
        </pc:spChg>
        <pc:spChg chg="mod topLvl">
          <ac:chgData name="Michael A Fudge Jr" userId="133895e8-240b-4811-850e-9cf94297d089" providerId="ADAL" clId="{A410D8DE-61AB-4F63-A634-CDA6BFEDA42B}" dt="2020-07-23T15:51:41.454" v="4960" actId="207"/>
          <ac:spMkLst>
            <pc:docMk/>
            <pc:sldMk cId="2143076438" sldId="300"/>
            <ac:spMk id="12" creationId="{B1A3FCBE-FEAC-40E3-AA6A-669EA6169CA3}"/>
          </ac:spMkLst>
        </pc:spChg>
        <pc:spChg chg="mod topLvl">
          <ac:chgData name="Michael A Fudge Jr" userId="133895e8-240b-4811-850e-9cf94297d089" providerId="ADAL" clId="{A410D8DE-61AB-4F63-A634-CDA6BFEDA42B}" dt="2020-07-23T15:50:47.025" v="4951" actId="164"/>
          <ac:spMkLst>
            <pc:docMk/>
            <pc:sldMk cId="2143076438" sldId="300"/>
            <ac:spMk id="13" creationId="{FD4408D6-D85D-4E4B-9B39-0B56508DF18E}"/>
          </ac:spMkLst>
        </pc:spChg>
        <pc:spChg chg="mod topLvl">
          <ac:chgData name="Michael A Fudge Jr" userId="133895e8-240b-4811-850e-9cf94297d089" providerId="ADAL" clId="{A410D8DE-61AB-4F63-A634-CDA6BFEDA42B}" dt="2020-07-23T15:51:45.463" v="4961" actId="207"/>
          <ac:spMkLst>
            <pc:docMk/>
            <pc:sldMk cId="2143076438" sldId="300"/>
            <ac:spMk id="14" creationId="{276AB412-476C-4DCD-B7BF-EE603A710BC1}"/>
          </ac:spMkLst>
        </pc:spChg>
        <pc:spChg chg="mod topLvl">
          <ac:chgData name="Michael A Fudge Jr" userId="133895e8-240b-4811-850e-9cf94297d089" providerId="ADAL" clId="{A410D8DE-61AB-4F63-A634-CDA6BFEDA42B}" dt="2020-07-23T15:50:53.802" v="4952" actId="164"/>
          <ac:spMkLst>
            <pc:docMk/>
            <pc:sldMk cId="2143076438" sldId="300"/>
            <ac:spMk id="15" creationId="{AF4315CE-83F6-4679-8C3B-450C5D01194F}"/>
          </ac:spMkLst>
        </pc:spChg>
        <pc:spChg chg="mod topLvl">
          <ac:chgData name="Michael A Fudge Jr" userId="133895e8-240b-4811-850e-9cf94297d089" providerId="ADAL" clId="{A410D8DE-61AB-4F63-A634-CDA6BFEDA42B}" dt="2020-07-23T15:51:53.009" v="4962" actId="207"/>
          <ac:spMkLst>
            <pc:docMk/>
            <pc:sldMk cId="2143076438" sldId="300"/>
            <ac:spMk id="16" creationId="{8E01151E-20E7-40C4-8BA6-DDB0F7BD4212}"/>
          </ac:spMkLst>
        </pc:spChg>
        <pc:spChg chg="mod topLvl">
          <ac:chgData name="Michael A Fudge Jr" userId="133895e8-240b-4811-850e-9cf94297d089" providerId="ADAL" clId="{A410D8DE-61AB-4F63-A634-CDA6BFEDA42B}" dt="2020-07-23T15:51:01.373" v="4953" actId="164"/>
          <ac:spMkLst>
            <pc:docMk/>
            <pc:sldMk cId="2143076438" sldId="300"/>
            <ac:spMk id="17" creationId="{BC966C2F-47A8-4A8A-975F-4E72A4F48912}"/>
          </ac:spMkLst>
        </pc:spChg>
        <pc:spChg chg="mod topLvl">
          <ac:chgData name="Michael A Fudge Jr" userId="133895e8-240b-4811-850e-9cf94297d089" providerId="ADAL" clId="{A410D8DE-61AB-4F63-A634-CDA6BFEDA42B}" dt="2020-07-23T15:51:59.158" v="4963" actId="207"/>
          <ac:spMkLst>
            <pc:docMk/>
            <pc:sldMk cId="2143076438" sldId="300"/>
            <ac:spMk id="18" creationId="{ABB7617D-5F63-4C16-A0B5-6FF1324DD0C6}"/>
          </ac:spMkLst>
        </pc:spChg>
        <pc:grpChg chg="del mod">
          <ac:chgData name="Michael A Fudge Jr" userId="133895e8-240b-4811-850e-9cf94297d089" providerId="ADAL" clId="{A410D8DE-61AB-4F63-A634-CDA6BFEDA42B}" dt="2020-07-23T15:50:21.061" v="4948" actId="165"/>
          <ac:grpSpMkLst>
            <pc:docMk/>
            <pc:sldMk cId="2143076438" sldId="300"/>
            <ac:grpSpMk id="8" creationId="{93F7A23C-E01B-4237-8BAD-081DF4F53970}"/>
          </ac:grpSpMkLst>
        </pc:grpChg>
        <pc:grpChg chg="add mod">
          <ac:chgData name="Michael A Fudge Jr" userId="133895e8-240b-4811-850e-9cf94297d089" providerId="ADAL" clId="{A410D8DE-61AB-4F63-A634-CDA6BFEDA42B}" dt="2020-07-23T15:50:34.206" v="4949" actId="164"/>
          <ac:grpSpMkLst>
            <pc:docMk/>
            <pc:sldMk cId="2143076438" sldId="300"/>
            <ac:grpSpMk id="19" creationId="{90FFE82F-54A0-4799-B402-429B0F0B1EDE}"/>
          </ac:grpSpMkLst>
        </pc:grpChg>
        <pc:grpChg chg="add mod">
          <ac:chgData name="Michael A Fudge Jr" userId="133895e8-240b-4811-850e-9cf94297d089" providerId="ADAL" clId="{A410D8DE-61AB-4F63-A634-CDA6BFEDA42B}" dt="2020-07-23T15:50:41.227" v="4950" actId="164"/>
          <ac:grpSpMkLst>
            <pc:docMk/>
            <pc:sldMk cId="2143076438" sldId="300"/>
            <ac:grpSpMk id="20" creationId="{38A51EAB-0168-484A-9C63-DDC42F7CA619}"/>
          </ac:grpSpMkLst>
        </pc:grpChg>
        <pc:grpChg chg="add mod">
          <ac:chgData name="Michael A Fudge Jr" userId="133895e8-240b-4811-850e-9cf94297d089" providerId="ADAL" clId="{A410D8DE-61AB-4F63-A634-CDA6BFEDA42B}" dt="2020-07-23T15:50:47.025" v="4951" actId="164"/>
          <ac:grpSpMkLst>
            <pc:docMk/>
            <pc:sldMk cId="2143076438" sldId="300"/>
            <ac:grpSpMk id="21" creationId="{AB4111FD-6687-444F-B963-6354A6C222CC}"/>
          </ac:grpSpMkLst>
        </pc:grpChg>
        <pc:grpChg chg="add mod">
          <ac:chgData name="Michael A Fudge Jr" userId="133895e8-240b-4811-850e-9cf94297d089" providerId="ADAL" clId="{A410D8DE-61AB-4F63-A634-CDA6BFEDA42B}" dt="2020-07-23T15:50:53.802" v="4952" actId="164"/>
          <ac:grpSpMkLst>
            <pc:docMk/>
            <pc:sldMk cId="2143076438" sldId="300"/>
            <ac:grpSpMk id="22" creationId="{37E2E4E7-F2B3-4395-9A98-3D16B5779C5E}"/>
          </ac:grpSpMkLst>
        </pc:grpChg>
        <pc:grpChg chg="add mod">
          <ac:chgData name="Michael A Fudge Jr" userId="133895e8-240b-4811-850e-9cf94297d089" providerId="ADAL" clId="{A410D8DE-61AB-4F63-A634-CDA6BFEDA42B}" dt="2020-07-23T15:51:01.373" v="4953" actId="164"/>
          <ac:grpSpMkLst>
            <pc:docMk/>
            <pc:sldMk cId="2143076438" sldId="300"/>
            <ac:grpSpMk id="23" creationId="{EDF5B5C9-D12B-47B5-A99B-CCADDD1333E2}"/>
          </ac:grpSpMkLst>
        </pc:grpChg>
        <pc:graphicFrameChg chg="add del mod">
          <ac:chgData name="Michael A Fudge Jr" userId="133895e8-240b-4811-850e-9cf94297d089" providerId="ADAL" clId="{A410D8DE-61AB-4F63-A634-CDA6BFEDA42B}" dt="2020-07-23T15:49:59.828" v="4945" actId="18245"/>
          <ac:graphicFrameMkLst>
            <pc:docMk/>
            <pc:sldMk cId="2143076438" sldId="300"/>
            <ac:graphicFrameMk id="4" creationId="{F9147194-835B-420D-AF3A-B53C4029457D}"/>
          </ac:graphicFrameMkLst>
        </pc:graphicFrameChg>
      </pc:sldChg>
      <pc:sldChg chg="modSp add mod ord">
        <pc:chgData name="Michael A Fudge Jr" userId="133895e8-240b-4811-850e-9cf94297d089" providerId="ADAL" clId="{A410D8DE-61AB-4F63-A634-CDA6BFEDA42B}" dt="2020-07-23T15:29:48.403" v="4089" actId="20577"/>
        <pc:sldMkLst>
          <pc:docMk/>
          <pc:sldMk cId="3913364681" sldId="301"/>
        </pc:sldMkLst>
        <pc:spChg chg="mod">
          <ac:chgData name="Michael A Fudge Jr" userId="133895e8-240b-4811-850e-9cf94297d089" providerId="ADAL" clId="{A410D8DE-61AB-4F63-A634-CDA6BFEDA42B}" dt="2020-07-23T15:29:14.884" v="4053" actId="20577"/>
          <ac:spMkLst>
            <pc:docMk/>
            <pc:sldMk cId="3913364681" sldId="30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5:29:48.403" v="4089" actId="20577"/>
          <ac:spMkLst>
            <pc:docMk/>
            <pc:sldMk cId="3913364681" sldId="30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0:20.973" v="4108"/>
        <pc:sldMkLst>
          <pc:docMk/>
          <pc:sldMk cId="4057802301" sldId="302"/>
        </pc:sldMkLst>
        <pc:spChg chg="mod">
          <ac:chgData name="Michael A Fudge Jr" userId="133895e8-240b-4811-850e-9cf94297d089" providerId="ADAL" clId="{A410D8DE-61AB-4F63-A634-CDA6BFEDA42B}" dt="2020-07-23T15:30:20.973" v="4108"/>
          <ac:spMkLst>
            <pc:docMk/>
            <pc:sldMk cId="4057802301" sldId="30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1:15.324" v="4116" actId="20577"/>
        <pc:sldMkLst>
          <pc:docMk/>
          <pc:sldMk cId="3802287947" sldId="303"/>
        </pc:sldMkLst>
        <pc:spChg chg="mod">
          <ac:chgData name="Michael A Fudge Jr" userId="133895e8-240b-4811-850e-9cf94297d089" providerId="ADAL" clId="{A410D8DE-61AB-4F63-A634-CDA6BFEDA42B}" dt="2020-07-23T15:31:15.324" v="4116" actId="20577"/>
          <ac:spMkLst>
            <pc:docMk/>
            <pc:sldMk cId="3802287947" sldId="303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3:50.043" v="4132" actId="14429"/>
        <pc:sldMkLst>
          <pc:docMk/>
          <pc:sldMk cId="194242086" sldId="304"/>
        </pc:sldMkLst>
        <pc:spChg chg="mod">
          <ac:chgData name="Michael A Fudge Jr" userId="133895e8-240b-4811-850e-9cf94297d089" providerId="ADAL" clId="{A410D8DE-61AB-4F63-A634-CDA6BFEDA42B}" dt="2020-07-23T15:32:13.910" v="4130" actId="20577"/>
          <ac:spMkLst>
            <pc:docMk/>
            <pc:sldMk cId="194242086" sldId="304"/>
            <ac:spMk id="3" creationId="{23BFC44E-10DC-44C2-99E8-3D541093BB67}"/>
          </ac:spMkLst>
        </pc:spChg>
        <pc:spChg chg="mod modVis">
          <ac:chgData name="Michael A Fudge Jr" userId="133895e8-240b-4811-850e-9cf94297d089" providerId="ADAL" clId="{A410D8DE-61AB-4F63-A634-CDA6BFEDA42B}" dt="2020-07-23T15:33:50.043" v="4132" actId="14429"/>
          <ac:spMkLst>
            <pc:docMk/>
            <pc:sldMk cId="194242086" sldId="304"/>
            <ac:spMk id="17" creationId="{59A309A7-1751-4ABE-A3C1-EEC40366AD89}"/>
          </ac:spMkLst>
        </pc:spChg>
      </pc:sldChg>
      <pc:sldChg chg="addSp delSp modSp add mod ord delAnim modAnim">
        <pc:chgData name="Michael A Fudge Jr" userId="133895e8-240b-4811-850e-9cf94297d089" providerId="ADAL" clId="{A410D8DE-61AB-4F63-A634-CDA6BFEDA42B}" dt="2020-07-23T15:47:09.788" v="4918" actId="207"/>
        <pc:sldMkLst>
          <pc:docMk/>
          <pc:sldMk cId="1618136864" sldId="305"/>
        </pc:sldMkLst>
        <pc:spChg chg="mod">
          <ac:chgData name="Michael A Fudge Jr" userId="133895e8-240b-4811-850e-9cf94297d089" providerId="ADAL" clId="{A410D8DE-61AB-4F63-A634-CDA6BFEDA42B}" dt="2020-07-23T15:36:15.693" v="4185" actId="20577"/>
          <ac:spMkLst>
            <pc:docMk/>
            <pc:sldMk cId="1618136864" sldId="305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A410D8DE-61AB-4F63-A634-CDA6BFEDA42B}" dt="2020-07-23T15:46:24.774" v="4912" actId="14100"/>
          <ac:spMkLst>
            <pc:docMk/>
            <pc:sldMk cId="1618136864" sldId="305"/>
            <ac:spMk id="4" creationId="{2A17864D-E594-4221-9E26-33CED38A746B}"/>
          </ac:spMkLst>
        </pc:spChg>
        <pc:graphicFrameChg chg="del mod">
          <ac:chgData name="Michael A Fudge Jr" userId="133895e8-240b-4811-850e-9cf94297d089" providerId="ADAL" clId="{A410D8DE-61AB-4F63-A634-CDA6BFEDA42B}" dt="2020-07-23T15:36:30.899" v="4187" actId="478"/>
          <ac:graphicFrameMkLst>
            <pc:docMk/>
            <pc:sldMk cId="1618136864" sldId="305"/>
            <ac:graphicFrameMk id="5" creationId="{80A84436-1DB7-43A8-9C13-824A51B927D4}"/>
          </ac:graphicFrameMkLst>
        </pc:graphicFrameChg>
        <pc:picChg chg="add mod">
          <ac:chgData name="Michael A Fudge Jr" userId="133895e8-240b-4811-850e-9cf94297d089" providerId="ADAL" clId="{A410D8DE-61AB-4F63-A634-CDA6BFEDA42B}" dt="2020-07-23T15:47:09.788" v="4918" actId="207"/>
          <ac:picMkLst>
            <pc:docMk/>
            <pc:sldMk cId="1618136864" sldId="305"/>
            <ac:picMk id="7" creationId="{77022EDC-58DB-44B2-ABE7-71E2729AA3DF}"/>
          </ac:picMkLst>
        </pc:picChg>
      </pc:sldChg>
      <pc:sldChg chg="addSp delSp modSp add mod ord modAnim">
        <pc:chgData name="Michael A Fudge Jr" userId="133895e8-240b-4811-850e-9cf94297d089" providerId="ADAL" clId="{A410D8DE-61AB-4F63-A634-CDA6BFEDA42B}" dt="2020-07-23T16:00:50.747" v="5092"/>
        <pc:sldMkLst>
          <pc:docMk/>
          <pc:sldMk cId="2355304570" sldId="306"/>
        </pc:sldMkLst>
        <pc:spChg chg="mo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A410D8DE-61AB-4F63-A634-CDA6BFEDA42B}" dt="2020-07-23T15:52:34.121" v="4977" actId="478"/>
          <ac:spMkLst>
            <pc:docMk/>
            <pc:sldMk cId="2355304570" sldId="306"/>
            <ac:spMk id="4" creationId="{5C8F89C0-6F09-4EC8-8D7B-5BE47C608F4C}"/>
          </ac:spMkLst>
        </pc:spChg>
        <pc:spChg chg="mod or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8" creationId="{F35ACFD4-2C6C-4739-A7D7-39D2F8CC4DA6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7" creationId="{7CA0DAA6-33B8-4A25-810D-2F4D816FB40E}"/>
          </ac:spMkLst>
        </pc:spChg>
        <pc:picChg chg="add mod">
          <ac:chgData name="Michael A Fudge Jr" userId="133895e8-240b-4811-850e-9cf94297d089" providerId="ADAL" clId="{A410D8DE-61AB-4F63-A634-CDA6BFEDA42B}" dt="2020-07-23T16:00:50.747" v="5092"/>
          <ac:picMkLst>
            <pc:docMk/>
            <pc:sldMk cId="2355304570" sldId="306"/>
            <ac:picMk id="5" creationId="{9030242C-00CE-4CF9-A3DA-227214D9D448}"/>
          </ac:picMkLst>
        </pc:picChg>
        <pc:picChg chg="del">
          <ac:chgData name="Michael A Fudge Jr" userId="133895e8-240b-4811-850e-9cf94297d089" providerId="ADAL" clId="{A410D8DE-61AB-4F63-A634-CDA6BFEDA42B}" dt="2020-07-23T15:52:30.859" v="4976" actId="478"/>
          <ac:picMkLst>
            <pc:docMk/>
            <pc:sldMk cId="2355304570" sldId="306"/>
            <ac:picMk id="7" creationId="{45E1EC8C-DB9A-45FB-A2ED-2824D9FDDB49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6:03:55.274" v="5199" actId="478"/>
        <pc:sldMkLst>
          <pc:docMk/>
          <pc:sldMk cId="1833730784" sldId="307"/>
        </pc:sldMkLst>
        <pc:spChg chg="add mod">
          <ac:chgData name="Michael A Fudge Jr" userId="133895e8-240b-4811-850e-9cf94297d089" providerId="ADAL" clId="{A410D8DE-61AB-4F63-A634-CDA6BFEDA42B}" dt="2020-07-23T16:01:28.798" v="5117" actId="20577"/>
          <ac:spMkLst>
            <pc:docMk/>
            <pc:sldMk cId="1833730784" sldId="307"/>
            <ac:spMk id="2" creationId="{B04881FD-0FF8-4E16-BE7E-FD57BEBBAA0A}"/>
          </ac:spMkLst>
        </pc:spChg>
        <pc:spChg chg="add del mod">
          <ac:chgData name="Michael A Fudge Jr" userId="133895e8-240b-4811-850e-9cf94297d089" providerId="ADAL" clId="{A410D8DE-61AB-4F63-A634-CDA6BFEDA42B}" dt="2020-07-23T16:01:33.916" v="5118" actId="478"/>
          <ac:spMkLst>
            <pc:docMk/>
            <pc:sldMk cId="1833730784" sldId="307"/>
            <ac:spMk id="3" creationId="{55522AD3-7563-42D2-836C-BD620D196A3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5" creationId="{8A090E9B-25AC-421E-90C1-011C0A3EEE9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6" creationId="{7CA4E738-B473-4ECB-9186-580A31F7DEEC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8" creationId="{EB6CF9E0-6513-4E2E-B01B-8BFF4461B8D5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9" creationId="{468758D9-0B2C-4C61-8EDE-F2261E099E5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1" creationId="{E934C17A-6CAA-40D0-A64A-ACA6F79A90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2" creationId="{0FFDD8B9-8C33-46C2-8209-FD365F88B1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4" creationId="{7429F372-2AC6-4F8B-8B36-625990FDC6E7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5" creationId="{FD1941D2-3290-4376-AC01-1A1D6FB53722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7" creationId="{A1851147-9710-4613-A973-DDF5C3DB9580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8" creationId="{9D68054A-B7C4-4816-9969-7819AB300B48}"/>
          </ac:spMkLst>
        </pc:spChg>
        <pc:spChg chg="add del mod">
          <ac:chgData name="Michael A Fudge Jr" userId="133895e8-240b-4811-850e-9cf94297d089" providerId="ADAL" clId="{A410D8DE-61AB-4F63-A634-CDA6BFEDA42B}" dt="2020-07-23T16:02:54.807" v="5143" actId="478"/>
          <ac:spMkLst>
            <pc:docMk/>
            <pc:sldMk cId="1833730784" sldId="307"/>
            <ac:spMk id="19" creationId="{23926E2E-9BAD-4CF0-8550-22250F619024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0" creationId="{E9AE0A28-F2AD-4940-8695-3FD18717F369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1" creationId="{9435FE73-D3E8-4E8A-8548-2413B8C278C2}"/>
          </ac:spMkLst>
        </pc:s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4" creationId="{E4286793-FEC1-48F2-AFC5-2A4CD955B451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7" creationId="{98469CD7-DC28-4C7A-A60B-BE27B7E2F943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0" creationId="{8EC1C2A3-69E7-4B0E-AF4A-661C63C18E75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3" creationId="{618C4E96-1EB0-4E11-A48F-6085470B7C9D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6" creationId="{786CFFDA-2835-46E9-9062-3C2E607CA787}"/>
          </ac:grpSpMkLst>
        </pc:grpChg>
      </pc:sldChg>
      <pc:sldChg chg="modSp add mod ord modNotesTx">
        <pc:chgData name="Michael A Fudge Jr" userId="133895e8-240b-4811-850e-9cf94297d089" providerId="ADAL" clId="{A410D8DE-61AB-4F63-A634-CDA6BFEDA42B}" dt="2020-07-23T16:11:47.399" v="5380" actId="20577"/>
        <pc:sldMkLst>
          <pc:docMk/>
          <pc:sldMk cId="459147463" sldId="308"/>
        </pc:sldMkLst>
        <pc:spChg chg="mod">
          <ac:chgData name="Michael A Fudge Jr" userId="133895e8-240b-4811-850e-9cf94297d089" providerId="ADAL" clId="{A410D8DE-61AB-4F63-A634-CDA6BFEDA42B}" dt="2020-07-23T16:10:46.820" v="5249" actId="20577"/>
          <ac:spMkLst>
            <pc:docMk/>
            <pc:sldMk cId="459147463" sldId="308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6:11:43.380" v="5373" actId="14100"/>
          <ac:spMkLst>
            <pc:docMk/>
            <pc:sldMk cId="459147463" sldId="30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2:51.737" v="5460" actId="20577"/>
        <pc:sldMkLst>
          <pc:docMk/>
          <pc:sldMk cId="2449287640" sldId="309"/>
        </pc:sldMkLst>
        <pc:spChg chg="mod">
          <ac:chgData name="Michael A Fudge Jr" userId="133895e8-240b-4811-850e-9cf94297d089" providerId="ADAL" clId="{A410D8DE-61AB-4F63-A634-CDA6BFEDA42B}" dt="2020-07-23T16:12:35.419" v="5438" actId="20577"/>
          <ac:spMkLst>
            <pc:docMk/>
            <pc:sldMk cId="2449287640" sldId="30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4:19.766" v="5749" actId="20577"/>
        <pc:sldMkLst>
          <pc:docMk/>
          <pc:sldMk cId="1242754467" sldId="310"/>
        </pc:sldMkLst>
        <pc:spChg chg="mod">
          <ac:chgData name="Michael A Fudge Jr" userId="133895e8-240b-4811-850e-9cf94297d089" providerId="ADAL" clId="{A410D8DE-61AB-4F63-A634-CDA6BFEDA42B}" dt="2020-07-23T16:13:47.216" v="5611" actId="20577"/>
          <ac:spMkLst>
            <pc:docMk/>
            <pc:sldMk cId="1242754467" sldId="310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A410D8DE-61AB-4F63-A634-CDA6BFEDA42B}" dt="2020-07-23T16:23:33.826" v="6386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A410D8DE-61AB-4F63-A634-CDA6BFEDA42B}" dt="2020-07-23T16:20:08.581" v="5902" actId="20577"/>
          <ac:spMkLst>
            <pc:docMk/>
            <pc:sldMk cId="797334957" sldId="311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3T16:23:33.826" v="6386" actId="20577"/>
          <ac:spMkLst>
            <pc:docMk/>
            <pc:sldMk cId="797334957" sldId="311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A67EA318-9F45-4DF0-9EA1-9047586A9E03}"/>
    <pc:docChg chg="undo custSel mod addSld delSld modSld sldOrd">
      <pc:chgData name="Michael A Fudge Jr" userId="133895e8-240b-4811-850e-9cf94297d089" providerId="ADAL" clId="{A67EA318-9F45-4DF0-9EA1-9047586A9E03}" dt="2020-10-03T16:31:55.360" v="6782" actId="27636"/>
      <pc:docMkLst>
        <pc:docMk/>
      </pc:docMkLst>
      <pc:sldChg chg="modSp mod">
        <pc:chgData name="Michael A Fudge Jr" userId="133895e8-240b-4811-850e-9cf94297d089" providerId="ADAL" clId="{A67EA318-9F45-4DF0-9EA1-9047586A9E03}" dt="2020-10-03T01:40:55.994" v="22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A67EA318-9F45-4DF0-9EA1-9047586A9E03}" dt="2020-10-03T01:40:48.754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67EA318-9F45-4DF0-9EA1-9047586A9E03}" dt="2020-10-03T01:40:55.994" v="22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436746034" sldId="257"/>
        </pc:sldMkLst>
      </pc:sldChg>
      <pc:sldChg chg="modSp modAnim">
        <pc:chgData name="Michael A Fudge Jr" userId="133895e8-240b-4811-850e-9cf94297d089" providerId="ADAL" clId="{A67EA318-9F45-4DF0-9EA1-9047586A9E03}" dt="2020-10-03T14:50:46.264" v="1030" actId="6549"/>
        <pc:sldMkLst>
          <pc:docMk/>
          <pc:sldMk cId="671165577" sldId="268"/>
        </pc:sldMkLst>
        <pc:spChg chg="mod">
          <ac:chgData name="Michael A Fudge Jr" userId="133895e8-240b-4811-850e-9cf94297d089" providerId="ADAL" clId="{A67EA318-9F45-4DF0-9EA1-9047586A9E03}" dt="2020-10-03T14:50:46.264" v="1030" actId="6549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A67EA318-9F45-4DF0-9EA1-9047586A9E03}" dt="2020-10-03T14:52:41.984" v="1291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67EA318-9F45-4DF0-9EA1-9047586A9E03}" dt="2020-10-03T14:51:03.775" v="1046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67EA318-9F45-4DF0-9EA1-9047586A9E03}" dt="2020-10-03T14:52:20.369" v="1216" actId="313"/>
          <ac:spMkLst>
            <pc:docMk/>
            <pc:sldMk cId="96570146" sldId="271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143076438" sldId="300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302394731" sldId="309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4062858175" sldId="310"/>
        </pc:sldMkLst>
      </pc:sldChg>
      <pc:sldChg chg="modSp mod modAnim">
        <pc:chgData name="Michael A Fudge Jr" userId="133895e8-240b-4811-850e-9cf94297d089" providerId="ADAL" clId="{A67EA318-9F45-4DF0-9EA1-9047586A9E03}" dt="2020-10-03T16:31:55.360" v="6782" actId="27636"/>
        <pc:sldMkLst>
          <pc:docMk/>
          <pc:sldMk cId="797334957" sldId="311"/>
        </pc:sldMkLst>
        <pc:spChg chg="mod">
          <ac:chgData name="Michael A Fudge Jr" userId="133895e8-240b-4811-850e-9cf94297d089" providerId="ADAL" clId="{A67EA318-9F45-4DF0-9EA1-9047586A9E03}" dt="2020-10-03T16:31:55.360" v="6782" actId="27636"/>
          <ac:spMkLst>
            <pc:docMk/>
            <pc:sldMk cId="797334957" sldId="311"/>
            <ac:spMk id="3" creationId="{1ECB91DB-6034-4025-9762-F2144BB1DB51}"/>
          </ac:spMkLst>
        </pc:spChg>
      </pc:sldChg>
      <pc:sldChg chg="add modAnim">
        <pc:chgData name="Michael A Fudge Jr" userId="133895e8-240b-4811-850e-9cf94297d089" providerId="ADAL" clId="{A67EA318-9F45-4DF0-9EA1-9047586A9E03}" dt="2020-10-03T14:38:45.632" v="44"/>
        <pc:sldMkLst>
          <pc:docMk/>
          <pc:sldMk cId="2269558588" sldId="322"/>
        </pc:sldMkLst>
      </pc:sldChg>
      <pc:sldChg chg="add">
        <pc:chgData name="Michael A Fudge Jr" userId="133895e8-240b-4811-850e-9cf94297d089" providerId="ADAL" clId="{A67EA318-9F45-4DF0-9EA1-9047586A9E03}" dt="2020-10-03T14:39:03.676" v="45"/>
        <pc:sldMkLst>
          <pc:docMk/>
          <pc:sldMk cId="1974919175" sldId="326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029545914" sldId="436"/>
        </pc:sldMkLst>
      </pc:sldChg>
      <pc:sldChg chg="addSp delSp modSp mod">
        <pc:chgData name="Michael A Fudge Jr" userId="133895e8-240b-4811-850e-9cf94297d089" providerId="ADAL" clId="{A67EA318-9F45-4DF0-9EA1-9047586A9E03}" dt="2020-10-03T01:41:57.986" v="38" actId="20577"/>
        <pc:sldMkLst>
          <pc:docMk/>
          <pc:sldMk cId="1459794709" sldId="489"/>
        </pc:sldMkLst>
        <pc:spChg chg="mod">
          <ac:chgData name="Michael A Fudge Jr" userId="133895e8-240b-4811-850e-9cf94297d089" providerId="ADAL" clId="{A67EA318-9F45-4DF0-9EA1-9047586A9E03}" dt="2020-10-03T01:41:57.986" v="38" actId="20577"/>
          <ac:spMkLst>
            <pc:docMk/>
            <pc:sldMk cId="1459794709" sldId="489"/>
            <ac:spMk id="2" creationId="{85954A83-1BFB-42E8-ABE1-F6284F291E27}"/>
          </ac:spMkLst>
        </pc:spChg>
        <pc:cxnChg chg="add del">
          <ac:chgData name="Michael A Fudge Jr" userId="133895e8-240b-4811-850e-9cf94297d089" providerId="ADAL" clId="{A67EA318-9F45-4DF0-9EA1-9047586A9E03}" dt="2020-10-03T01:41:14.317" v="25" actId="478"/>
          <ac:cxnSpMkLst>
            <pc:docMk/>
            <pc:sldMk cId="1459794709" sldId="489"/>
            <ac:cxnSpMk id="4" creationId="{37689386-35F4-44B7-92FC-7B728CE08E30}"/>
          </ac:cxnSpMkLst>
        </pc:cxnChg>
        <pc:cxnChg chg="add mod">
          <ac:chgData name="Michael A Fudge Jr" userId="133895e8-240b-4811-850e-9cf94297d089" providerId="ADAL" clId="{A67EA318-9F45-4DF0-9EA1-9047586A9E03}" dt="2020-10-03T01:41:50.319" v="31" actId="14100"/>
          <ac:cxnSpMkLst>
            <pc:docMk/>
            <pc:sldMk cId="1459794709" sldId="489"/>
            <ac:cxnSpMk id="8" creationId="{ECB95D8D-4B83-47EF-9910-06EC6B7A33AF}"/>
          </ac:cxnSpMkLst>
        </pc:cxnChg>
        <pc:cxnChg chg="del">
          <ac:chgData name="Michael A Fudge Jr" userId="133895e8-240b-4811-850e-9cf94297d089" providerId="ADAL" clId="{A67EA318-9F45-4DF0-9EA1-9047586A9E03}" dt="2020-10-03T01:41:00.236" v="23" actId="478"/>
          <ac:cxnSpMkLst>
            <pc:docMk/>
            <pc:sldMk cId="1459794709" sldId="489"/>
            <ac:cxnSpMk id="10" creationId="{D49BAFA2-8324-4F8F-B3C5-365413A0BFE8}"/>
          </ac:cxnSpMkLst>
        </pc:cxnChg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573917375" sldId="509"/>
        </pc:sldMkLst>
      </pc:sldChg>
      <pc:sldChg chg="addSp delSp modSp mod ord">
        <pc:chgData name="Michael A Fudge Jr" userId="133895e8-240b-4811-850e-9cf94297d089" providerId="ADAL" clId="{A67EA318-9F45-4DF0-9EA1-9047586A9E03}" dt="2020-10-03T16:26:59.121" v="5996" actId="1076"/>
        <pc:sldMkLst>
          <pc:docMk/>
          <pc:sldMk cId="4213542034" sldId="512"/>
        </pc:sldMkLst>
        <pc:spChg chg="mod">
          <ac:chgData name="Michael A Fudge Jr" userId="133895e8-240b-4811-850e-9cf94297d089" providerId="ADAL" clId="{A67EA318-9F45-4DF0-9EA1-9047586A9E03}" dt="2020-10-03T16:25:45.174" v="5962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A67EA318-9F45-4DF0-9EA1-9047586A9E03}" dt="2020-10-03T16:26:52.257" v="5992" actId="14100"/>
          <ac:spMkLst>
            <pc:docMk/>
            <pc:sldMk cId="4213542034" sldId="512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A67EA318-9F45-4DF0-9EA1-9047586A9E03}" dt="2020-10-03T16:26:59.121" v="5996" actId="1076"/>
          <ac:picMkLst>
            <pc:docMk/>
            <pc:sldMk cId="4213542034" sldId="512"/>
            <ac:picMk id="2" creationId="{02E896FF-99B8-4543-A5DC-0897EA4D83E6}"/>
          </ac:picMkLst>
        </pc:picChg>
        <pc:picChg chg="del">
          <ac:chgData name="Michael A Fudge Jr" userId="133895e8-240b-4811-850e-9cf94297d089" providerId="ADAL" clId="{A67EA318-9F45-4DF0-9EA1-9047586A9E03}" dt="2020-10-03T16:25:49.402" v="5963" actId="478"/>
          <ac:picMkLst>
            <pc:docMk/>
            <pc:sldMk cId="4213542034" sldId="512"/>
            <ac:picMk id="9" creationId="{97B31A44-7892-4DCD-99D4-20F177389475}"/>
          </ac:picMkLst>
        </pc:picChg>
        <pc:picChg chg="del">
          <ac:chgData name="Michael A Fudge Jr" userId="133895e8-240b-4811-850e-9cf94297d089" providerId="ADAL" clId="{A67EA318-9F45-4DF0-9EA1-9047586A9E03}" dt="2020-10-03T16:25:51.554" v="5964" actId="478"/>
          <ac:picMkLst>
            <pc:docMk/>
            <pc:sldMk cId="4213542034" sldId="512"/>
            <ac:picMk id="11" creationId="{C7AF474F-A055-4CE1-AC46-DEBBF7E21939}"/>
          </ac:picMkLst>
        </pc:picChg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510000219" sldId="513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631914333" sldId="514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969184838" sldId="521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4189871413" sldId="542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3968420" sldId="543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961957605" sldId="544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544246448" sldId="545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606689016" sldId="547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759650758" sldId="548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067405085" sldId="549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324496581" sldId="550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099914618" sldId="551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565423956" sldId="552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156967427" sldId="553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210213422" sldId="554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562348909" sldId="555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891232274" sldId="556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382465015" sldId="557"/>
        </pc:sldMkLst>
      </pc:sldChg>
      <pc:sldChg chg="add modAnim">
        <pc:chgData name="Michael A Fudge Jr" userId="133895e8-240b-4811-850e-9cf94297d089" providerId="ADAL" clId="{A67EA318-9F45-4DF0-9EA1-9047586A9E03}" dt="2020-10-03T15:43:26.945" v="3614"/>
        <pc:sldMkLst>
          <pc:docMk/>
          <pc:sldMk cId="4172212260" sldId="558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330610002" sldId="560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439664746" sldId="561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240582223" sldId="562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725522875" sldId="563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608034373" sldId="565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99469286" sldId="566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284570782" sldId="567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733774184" sldId="569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225154716" sldId="570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449631495" sldId="573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268548467" sldId="574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4266914678" sldId="575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630293629" sldId="576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717599287" sldId="577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102322400" sldId="578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670502512" sldId="579"/>
        </pc:sldMkLst>
      </pc:sldChg>
      <pc:sldChg chg="addSp delSp modSp add mod modAnim">
        <pc:chgData name="Michael A Fudge Jr" userId="133895e8-240b-4811-850e-9cf94297d089" providerId="ADAL" clId="{A67EA318-9F45-4DF0-9EA1-9047586A9E03}" dt="2020-10-03T15:18:51.576" v="2696"/>
        <pc:sldMkLst>
          <pc:docMk/>
          <pc:sldMk cId="1368644780" sldId="580"/>
        </pc:sldMkLst>
        <pc:spChg chg="add del">
          <ac:chgData name="Michael A Fudge Jr" userId="133895e8-240b-4811-850e-9cf94297d089" providerId="ADAL" clId="{A67EA318-9F45-4DF0-9EA1-9047586A9E03}" dt="2020-10-03T15:18:27.484" v="2690" actId="478"/>
          <ac:spMkLst>
            <pc:docMk/>
            <pc:sldMk cId="1368644780" sldId="580"/>
            <ac:spMk id="2" creationId="{D4FC1F7E-E59F-4F2A-9010-591334087A1E}"/>
          </ac:spMkLst>
        </pc:spChg>
        <pc:spChg chg="add mod">
          <ac:chgData name="Michael A Fudge Jr" userId="133895e8-240b-4811-850e-9cf94297d089" providerId="ADAL" clId="{A67EA318-9F45-4DF0-9EA1-9047586A9E03}" dt="2020-10-03T15:18:47.741" v="2695" actId="14100"/>
          <ac:spMkLst>
            <pc:docMk/>
            <pc:sldMk cId="1368644780" sldId="580"/>
            <ac:spMk id="3" creationId="{A30923CA-963A-46EB-B5E6-90D25100842C}"/>
          </ac:spMkLst>
        </pc:spChg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645397051" sldId="581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4027942011" sldId="582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216947147" sldId="583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815732088" sldId="584"/>
        </pc:sldMkLst>
      </pc:sldChg>
      <pc:sldChg chg="addSp modSp add modAnim">
        <pc:chgData name="Michael A Fudge Jr" userId="133895e8-240b-4811-850e-9cf94297d089" providerId="ADAL" clId="{A67EA318-9F45-4DF0-9EA1-9047586A9E03}" dt="2020-10-03T15:39:27.608" v="3583"/>
        <pc:sldMkLst>
          <pc:docMk/>
          <pc:sldMk cId="1570715671" sldId="585"/>
        </pc:sldMkLst>
        <pc:grpChg chg="add mod">
          <ac:chgData name="Michael A Fudge Jr" userId="133895e8-240b-4811-850e-9cf94297d089" providerId="ADAL" clId="{A67EA318-9F45-4DF0-9EA1-9047586A9E03}" dt="2020-10-03T15:39:18.764" v="3581" actId="164"/>
          <ac:grpSpMkLst>
            <pc:docMk/>
            <pc:sldMk cId="1570715671" sldId="585"/>
            <ac:grpSpMk id="2" creationId="{617BCEA7-1363-45C1-846A-BBE0C18E09A8}"/>
          </ac:grpSpMkLst>
        </pc:grpChg>
        <pc:cxnChg chg="mod">
          <ac:chgData name="Michael A Fudge Jr" userId="133895e8-240b-4811-850e-9cf94297d089" providerId="ADAL" clId="{A67EA318-9F45-4DF0-9EA1-9047586A9E03}" dt="2020-10-03T15:39:18.764" v="3581" actId="164"/>
          <ac:cxnSpMkLst>
            <pc:docMk/>
            <pc:sldMk cId="1570715671" sldId="585"/>
            <ac:cxnSpMk id="16" creationId="{73407BBB-F3CE-4ED6-826F-05B1BE1435E7}"/>
          </ac:cxnSpMkLst>
        </pc:cxnChg>
        <pc:cxnChg chg="mod">
          <ac:chgData name="Michael A Fudge Jr" userId="133895e8-240b-4811-850e-9cf94297d089" providerId="ADAL" clId="{A67EA318-9F45-4DF0-9EA1-9047586A9E03}" dt="2020-10-03T15:39:18.764" v="3581" actId="164"/>
          <ac:cxnSpMkLst>
            <pc:docMk/>
            <pc:sldMk cId="1570715671" sldId="585"/>
            <ac:cxnSpMk id="17" creationId="{A19F01BD-8DBF-4055-B83A-CADE7770CF73}"/>
          </ac:cxnSpMkLst>
        </pc:cxnChg>
        <pc:cxnChg chg="mod">
          <ac:chgData name="Michael A Fudge Jr" userId="133895e8-240b-4811-850e-9cf94297d089" providerId="ADAL" clId="{A67EA318-9F45-4DF0-9EA1-9047586A9E03}" dt="2020-10-03T15:39:18.764" v="3581" actId="164"/>
          <ac:cxnSpMkLst>
            <pc:docMk/>
            <pc:sldMk cId="1570715671" sldId="585"/>
            <ac:cxnSpMk id="20" creationId="{F7FF6C72-2F2E-4D19-A36C-FE670EE71DED}"/>
          </ac:cxnSpMkLst>
        </pc:cxnChg>
        <pc:cxnChg chg="mod">
          <ac:chgData name="Michael A Fudge Jr" userId="133895e8-240b-4811-850e-9cf94297d089" providerId="ADAL" clId="{A67EA318-9F45-4DF0-9EA1-9047586A9E03}" dt="2020-10-03T15:39:18.764" v="3581" actId="164"/>
          <ac:cxnSpMkLst>
            <pc:docMk/>
            <pc:sldMk cId="1570715671" sldId="585"/>
            <ac:cxnSpMk id="23" creationId="{3AC9D37E-99A0-4C79-9323-B7BE8C5DEA72}"/>
          </ac:cxnSpMkLst>
        </pc:cxnChg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59556654" sldId="586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391537645" sldId="587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473315423" sldId="588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918117017" sldId="589"/>
        </pc:sldMkLst>
      </pc:sldChg>
      <pc:sldChg chg="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1181049131" sldId="591"/>
        </pc:sldMkLst>
      </pc:sldChg>
      <pc:sldChg chg="addSp delSp modSp new mod modClrScheme modAnim chgLayout">
        <pc:chgData name="Michael A Fudge Jr" userId="133895e8-240b-4811-850e-9cf94297d089" providerId="ADAL" clId="{A67EA318-9F45-4DF0-9EA1-9047586A9E03}" dt="2020-10-03T14:42:57.769" v="393"/>
        <pc:sldMkLst>
          <pc:docMk/>
          <pc:sldMk cId="1333810449" sldId="592"/>
        </pc:sldMkLst>
        <pc:spChg chg="mod ord">
          <ac:chgData name="Michael A Fudge Jr" userId="133895e8-240b-4811-850e-9cf94297d089" providerId="ADAL" clId="{A67EA318-9F45-4DF0-9EA1-9047586A9E03}" dt="2020-10-03T14:39:53.793" v="114" actId="700"/>
          <ac:spMkLst>
            <pc:docMk/>
            <pc:sldMk cId="1333810449" sldId="592"/>
            <ac:spMk id="2" creationId="{AE91C3C8-0A23-4458-9A9F-8277823E29B4}"/>
          </ac:spMkLst>
        </pc:spChg>
        <pc:spChg chg="mod ord">
          <ac:chgData name="Michael A Fudge Jr" userId="133895e8-240b-4811-850e-9cf94297d089" providerId="ADAL" clId="{A67EA318-9F45-4DF0-9EA1-9047586A9E03}" dt="2020-10-03T14:41:17.672" v="390" actId="6549"/>
          <ac:spMkLst>
            <pc:docMk/>
            <pc:sldMk cId="1333810449" sldId="592"/>
            <ac:spMk id="3" creationId="{A8029021-B6BF-4E4D-B189-02611D6CA23B}"/>
          </ac:spMkLst>
        </pc:spChg>
        <pc:spChg chg="add del mod ord">
          <ac:chgData name="Michael A Fudge Jr" userId="133895e8-240b-4811-850e-9cf94297d089" providerId="ADAL" clId="{A67EA318-9F45-4DF0-9EA1-9047586A9E03}" dt="2020-10-03T14:42:20.570" v="391" actId="931"/>
          <ac:spMkLst>
            <pc:docMk/>
            <pc:sldMk cId="1333810449" sldId="592"/>
            <ac:spMk id="4" creationId="{E591E3A3-EC3B-4679-B6A1-46E9FB34159C}"/>
          </ac:spMkLst>
        </pc:spChg>
        <pc:picChg chg="add mod">
          <ac:chgData name="Michael A Fudge Jr" userId="133895e8-240b-4811-850e-9cf94297d089" providerId="ADAL" clId="{A67EA318-9F45-4DF0-9EA1-9047586A9E03}" dt="2020-10-03T14:42:20.570" v="391" actId="931"/>
          <ac:picMkLst>
            <pc:docMk/>
            <pc:sldMk cId="1333810449" sldId="592"/>
            <ac:picMk id="6" creationId="{3CFE9951-E393-40A2-9BB1-B7DEC13E8C9E}"/>
          </ac:picMkLst>
        </pc:picChg>
      </pc:sldChg>
      <pc:sldChg chg="new 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739108032" sldId="593"/>
        </pc:sldMkLst>
      </pc:sldChg>
      <pc:sldChg chg="add">
        <pc:chgData name="Michael A Fudge Jr" userId="133895e8-240b-4811-850e-9cf94297d089" providerId="ADAL" clId="{A67EA318-9F45-4DF0-9EA1-9047586A9E03}" dt="2020-10-03T14:42:47.169" v="392"/>
        <pc:sldMkLst>
          <pc:docMk/>
          <pc:sldMk cId="1886324667" sldId="594"/>
        </pc:sldMkLst>
      </pc:sldChg>
      <pc:sldChg chg="addSp modSp add mod modClrScheme modAnim chgLayout">
        <pc:chgData name="Michael A Fudge Jr" userId="133895e8-240b-4811-850e-9cf94297d089" providerId="ADAL" clId="{A67EA318-9F45-4DF0-9EA1-9047586A9E03}" dt="2020-10-03T14:46:22.755" v="784" actId="20577"/>
        <pc:sldMkLst>
          <pc:docMk/>
          <pc:sldMk cId="3245905838" sldId="595"/>
        </pc:sldMkLst>
        <pc:spChg chg="mod ord">
          <ac:chgData name="Michael A Fudge Jr" userId="133895e8-240b-4811-850e-9cf94297d089" providerId="ADAL" clId="{A67EA318-9F45-4DF0-9EA1-9047586A9E03}" dt="2020-10-03T14:44:15.537" v="405" actId="20577"/>
          <ac:spMkLst>
            <pc:docMk/>
            <pc:sldMk cId="3245905838" sldId="595"/>
            <ac:spMk id="2" creationId="{D4BF6039-4EEA-4768-89F6-B79D1C616C45}"/>
          </ac:spMkLst>
        </pc:spChg>
        <pc:spChg chg="add mod ord">
          <ac:chgData name="Michael A Fudge Jr" userId="133895e8-240b-4811-850e-9cf94297d089" providerId="ADAL" clId="{A67EA318-9F45-4DF0-9EA1-9047586A9E03}" dt="2020-10-03T14:46:22.755" v="784" actId="20577"/>
          <ac:spMkLst>
            <pc:docMk/>
            <pc:sldMk cId="3245905838" sldId="595"/>
            <ac:spMk id="3" creationId="{6F1ECDED-91AF-44A4-9669-ADAAD46B711B}"/>
          </ac:spMkLst>
        </pc:spChg>
        <pc:spChg chg="mod">
          <ac:chgData name="Michael A Fudge Jr" userId="133895e8-240b-4811-850e-9cf94297d089" providerId="ADAL" clId="{A67EA318-9F45-4DF0-9EA1-9047586A9E03}" dt="2020-10-03T14:43:56.758" v="402" actId="1076"/>
          <ac:spMkLst>
            <pc:docMk/>
            <pc:sldMk cId="3245905838" sldId="595"/>
            <ac:spMk id="6" creationId="{E435993A-FFF4-4F12-9A54-6C1096307C0F}"/>
          </ac:spMkLst>
        </pc:spChg>
        <pc:graphicFrameChg chg="mod ord">
          <ac:chgData name="Michael A Fudge Jr" userId="133895e8-240b-4811-850e-9cf94297d089" providerId="ADAL" clId="{A67EA318-9F45-4DF0-9EA1-9047586A9E03}" dt="2020-10-03T14:43:50.861" v="401"/>
          <ac:graphicFrameMkLst>
            <pc:docMk/>
            <pc:sldMk cId="3245905838" sldId="595"/>
            <ac:graphicFrameMk id="5" creationId="{ED143EA9-0AF6-49F8-8876-70D99A60691A}"/>
          </ac:graphicFrameMkLst>
        </pc:graphicFrameChg>
        <pc:picChg chg="add">
          <ac:chgData name="Michael A Fudge Jr" userId="133895e8-240b-4811-850e-9cf94297d089" providerId="ADAL" clId="{A67EA318-9F45-4DF0-9EA1-9047586A9E03}" dt="2020-10-03T14:44:10.047" v="403" actId="22"/>
          <ac:picMkLst>
            <pc:docMk/>
            <pc:sldMk cId="3245905838" sldId="595"/>
            <ac:picMk id="4" creationId="{2EAD67F7-B373-4A88-9B05-1783D4084776}"/>
          </ac:picMkLst>
        </pc:picChg>
      </pc:sldChg>
      <pc:sldChg chg="modSp add mod">
        <pc:chgData name="Michael A Fudge Jr" userId="133895e8-240b-4811-850e-9cf94297d089" providerId="ADAL" clId="{A67EA318-9F45-4DF0-9EA1-9047586A9E03}" dt="2020-10-03T14:46:38.110" v="800" actId="20577"/>
        <pc:sldMkLst>
          <pc:docMk/>
          <pc:sldMk cId="190352292" sldId="596"/>
        </pc:sldMkLst>
        <pc:spChg chg="mod">
          <ac:chgData name="Michael A Fudge Jr" userId="133895e8-240b-4811-850e-9cf94297d089" providerId="ADAL" clId="{A67EA318-9F45-4DF0-9EA1-9047586A9E03}" dt="2020-10-03T14:46:38.110" v="800" actId="20577"/>
          <ac:spMkLst>
            <pc:docMk/>
            <pc:sldMk cId="190352292" sldId="596"/>
            <ac:spMk id="2" creationId="{A40E2E44-E46C-4D2C-AE63-2B2565F7FD13}"/>
          </ac:spMkLst>
        </pc:spChg>
      </pc:sldChg>
      <pc:sldChg chg="addSp delSp modSp add mod ord">
        <pc:chgData name="Michael A Fudge Jr" userId="133895e8-240b-4811-850e-9cf94297d089" providerId="ADAL" clId="{A67EA318-9F45-4DF0-9EA1-9047586A9E03}" dt="2020-10-03T14:48:26.533" v="834" actId="1582"/>
        <pc:sldMkLst>
          <pc:docMk/>
          <pc:sldMk cId="2513411642" sldId="597"/>
        </pc:sldMkLst>
        <pc:spChg chg="mod">
          <ac:chgData name="Michael A Fudge Jr" userId="133895e8-240b-4811-850e-9cf94297d089" providerId="ADAL" clId="{A67EA318-9F45-4DF0-9EA1-9047586A9E03}" dt="2020-10-03T14:47:28.412" v="822" actId="20577"/>
          <ac:spMkLst>
            <pc:docMk/>
            <pc:sldMk cId="2513411642" sldId="597"/>
            <ac:spMk id="2" creationId="{85954A83-1BFB-42E8-ABE1-F6284F291E27}"/>
          </ac:spMkLst>
        </pc:spChg>
        <pc:picChg chg="add mod">
          <ac:chgData name="Michael A Fudge Jr" userId="133895e8-240b-4811-850e-9cf94297d089" providerId="ADAL" clId="{A67EA318-9F45-4DF0-9EA1-9047586A9E03}" dt="2020-10-03T14:48:26.533" v="834" actId="1582"/>
          <ac:picMkLst>
            <pc:docMk/>
            <pc:sldMk cId="2513411642" sldId="597"/>
            <ac:picMk id="3" creationId="{29C52454-28B3-4EBD-9548-AFD04989BA91}"/>
          </ac:picMkLst>
        </pc:picChg>
        <pc:picChg chg="del">
          <ac:chgData name="Michael A Fudge Jr" userId="133895e8-240b-4811-850e-9cf94297d089" providerId="ADAL" clId="{A67EA318-9F45-4DF0-9EA1-9047586A9E03}" dt="2020-10-03T14:47:41.971" v="823" actId="478"/>
          <ac:picMkLst>
            <pc:docMk/>
            <pc:sldMk cId="2513411642" sldId="597"/>
            <ac:picMk id="5" creationId="{38A520DA-8155-471C-A673-792261E7F7D0}"/>
          </ac:picMkLst>
        </pc:picChg>
        <pc:picChg chg="del">
          <ac:chgData name="Michael A Fudge Jr" userId="133895e8-240b-4811-850e-9cf94297d089" providerId="ADAL" clId="{A67EA318-9F45-4DF0-9EA1-9047586A9E03}" dt="2020-10-03T14:47:41.971" v="823" actId="478"/>
          <ac:picMkLst>
            <pc:docMk/>
            <pc:sldMk cId="2513411642" sldId="597"/>
            <ac:picMk id="6" creationId="{CCDBF657-3A2B-4685-A80F-F59F8AD52D02}"/>
          </ac:picMkLst>
        </pc:picChg>
        <pc:cxnChg chg="del">
          <ac:chgData name="Michael A Fudge Jr" userId="133895e8-240b-4811-850e-9cf94297d089" providerId="ADAL" clId="{A67EA318-9F45-4DF0-9EA1-9047586A9E03}" dt="2020-10-03T14:47:41.971" v="823" actId="478"/>
          <ac:cxnSpMkLst>
            <pc:docMk/>
            <pc:sldMk cId="2513411642" sldId="597"/>
            <ac:cxnSpMk id="8" creationId="{ECB95D8D-4B83-47EF-9910-06EC6B7A33AF}"/>
          </ac:cxnSpMkLst>
        </pc:cxnChg>
      </pc:sldChg>
      <pc:sldChg chg="modSp add mod modNotesTx">
        <pc:chgData name="Michael A Fudge Jr" userId="133895e8-240b-4811-850e-9cf94297d089" providerId="ADAL" clId="{A67EA318-9F45-4DF0-9EA1-9047586A9E03}" dt="2020-10-03T14:54:42.002" v="1613" actId="20577"/>
        <pc:sldMkLst>
          <pc:docMk/>
          <pc:sldMk cId="3037983022" sldId="598"/>
        </pc:sldMkLst>
        <pc:spChg chg="mod">
          <ac:chgData name="Michael A Fudge Jr" userId="133895e8-240b-4811-850e-9cf94297d089" providerId="ADAL" clId="{A67EA318-9F45-4DF0-9EA1-9047586A9E03}" dt="2020-10-03T14:54:10.402" v="1462" actId="20577"/>
          <ac:spMkLst>
            <pc:docMk/>
            <pc:sldMk cId="3037983022" sldId="598"/>
            <ac:spMk id="3" creationId="{23BFC44E-10DC-44C2-99E8-3D541093BB67}"/>
          </ac:spMkLst>
        </pc:spChg>
      </pc:sldChg>
      <pc:sldChg chg="modSp add del mod modNotesTx">
        <pc:chgData name="Michael A Fudge Jr" userId="133895e8-240b-4811-850e-9cf94297d089" providerId="ADAL" clId="{A67EA318-9F45-4DF0-9EA1-9047586A9E03}" dt="2020-10-03T15:01:57.702" v="2020" actId="2696"/>
        <pc:sldMkLst>
          <pc:docMk/>
          <pc:sldMk cId="1276301016" sldId="599"/>
        </pc:sldMkLst>
        <pc:spChg chg="mod">
          <ac:chgData name="Michael A Fudge Jr" userId="133895e8-240b-4811-850e-9cf94297d089" providerId="ADAL" clId="{A67EA318-9F45-4DF0-9EA1-9047586A9E03}" dt="2020-10-03T14:55:42.431" v="1763" actId="20577"/>
          <ac:spMkLst>
            <pc:docMk/>
            <pc:sldMk cId="1276301016" sldId="599"/>
            <ac:spMk id="3" creationId="{23BFC44E-10DC-44C2-99E8-3D541093BB67}"/>
          </ac:spMkLst>
        </pc:spChg>
      </pc:sldChg>
      <pc:sldChg chg="add modAnim">
        <pc:chgData name="Michael A Fudge Jr" userId="133895e8-240b-4811-850e-9cf94297d089" providerId="ADAL" clId="{A67EA318-9F45-4DF0-9EA1-9047586A9E03}" dt="2020-10-03T15:01:21.781" v="2018"/>
        <pc:sldMkLst>
          <pc:docMk/>
          <pc:sldMk cId="1893766985" sldId="600"/>
        </pc:sldMkLst>
      </pc:sldChg>
      <pc:sldChg chg="modSp add mod ord">
        <pc:chgData name="Michael A Fudge Jr" userId="133895e8-240b-4811-850e-9cf94297d089" providerId="ADAL" clId="{A67EA318-9F45-4DF0-9EA1-9047586A9E03}" dt="2020-10-03T14:59:59.255" v="2006"/>
        <pc:sldMkLst>
          <pc:docMk/>
          <pc:sldMk cId="893121465" sldId="601"/>
        </pc:sldMkLst>
        <pc:spChg chg="mod">
          <ac:chgData name="Michael A Fudge Jr" userId="133895e8-240b-4811-850e-9cf94297d089" providerId="ADAL" clId="{A67EA318-9F45-4DF0-9EA1-9047586A9E03}" dt="2020-10-03T14:59:21.220" v="2004" actId="20577"/>
          <ac:spMkLst>
            <pc:docMk/>
            <pc:sldMk cId="893121465" sldId="601"/>
            <ac:spMk id="2" creationId="{B3294960-1FCD-4D4C-8583-0A81F98406CC}"/>
          </ac:spMkLst>
        </pc:spChg>
        <pc:graphicFrameChg chg="mod modGraphic">
          <ac:chgData name="Michael A Fudge Jr" userId="133895e8-240b-4811-850e-9cf94297d089" providerId="ADAL" clId="{A67EA318-9F45-4DF0-9EA1-9047586A9E03}" dt="2020-10-03T14:59:15.557" v="1996" actId="1076"/>
          <ac:graphicFrameMkLst>
            <pc:docMk/>
            <pc:sldMk cId="893121465" sldId="601"/>
            <ac:graphicFrameMk id="4" creationId="{83F6C713-8D8E-4E15-9B96-038C042334F4}"/>
          </ac:graphicFrameMkLst>
        </pc:graphicFrameChg>
      </pc:sldChg>
      <pc:sldChg chg="modSp add mod ord modNotesTx">
        <pc:chgData name="Michael A Fudge Jr" userId="133895e8-240b-4811-850e-9cf94297d089" providerId="ADAL" clId="{A67EA318-9F45-4DF0-9EA1-9047586A9E03}" dt="2020-10-03T15:28:23.057" v="2809" actId="6549"/>
        <pc:sldMkLst>
          <pc:docMk/>
          <pc:sldMk cId="2674292574" sldId="602"/>
        </pc:sldMkLst>
        <pc:spChg chg="mod">
          <ac:chgData name="Michael A Fudge Jr" userId="133895e8-240b-4811-850e-9cf94297d089" providerId="ADAL" clId="{A67EA318-9F45-4DF0-9EA1-9047586A9E03}" dt="2020-10-03T15:02:29.595" v="2042" actId="20577"/>
          <ac:spMkLst>
            <pc:docMk/>
            <pc:sldMk cId="2674292574" sldId="602"/>
            <ac:spMk id="2" creationId="{A0EC69E1-79D5-4CCA-9AE3-8CCDB54E5D78}"/>
          </ac:spMkLst>
        </pc:spChg>
        <pc:spChg chg="mod">
          <ac:chgData name="Michael A Fudge Jr" userId="133895e8-240b-4811-850e-9cf94297d089" providerId="ADAL" clId="{A67EA318-9F45-4DF0-9EA1-9047586A9E03}" dt="2020-10-03T15:28:23.057" v="2809" actId="6549"/>
          <ac:spMkLst>
            <pc:docMk/>
            <pc:sldMk cId="2674292574" sldId="602"/>
            <ac:spMk id="3" creationId="{23BFC44E-10DC-44C2-99E8-3D541093BB67}"/>
          </ac:spMkLst>
        </pc:spChg>
      </pc:sldChg>
      <pc:sldChg chg="add ord">
        <pc:chgData name="Michael A Fudge Jr" userId="133895e8-240b-4811-850e-9cf94297d089" providerId="ADAL" clId="{A67EA318-9F45-4DF0-9EA1-9047586A9E03}" dt="2020-10-03T15:04:05.941" v="2327"/>
        <pc:sldMkLst>
          <pc:docMk/>
          <pc:sldMk cId="406592652" sldId="603"/>
        </pc:sldMkLst>
      </pc:sldChg>
      <pc:sldChg chg="new 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357303937" sldId="604"/>
        </pc:sldMkLst>
      </pc:sldChg>
      <pc:sldChg chg="new del">
        <pc:chgData name="Michael A Fudge Jr" userId="133895e8-240b-4811-850e-9cf94297d089" providerId="ADAL" clId="{A67EA318-9F45-4DF0-9EA1-9047586A9E03}" dt="2020-10-03T16:27:09.039" v="5997" actId="47"/>
        <pc:sldMkLst>
          <pc:docMk/>
          <pc:sldMk cId="2682455195" sldId="605"/>
        </pc:sldMkLst>
      </pc:sldChg>
      <pc:sldChg chg="delSp modSp add del mod ord setBg delDesignElem">
        <pc:chgData name="Michael A Fudge Jr" userId="133895e8-240b-4811-850e-9cf94297d089" providerId="ADAL" clId="{A67EA318-9F45-4DF0-9EA1-9047586A9E03}" dt="2020-10-03T15:06:23.012" v="2555" actId="47"/>
        <pc:sldMkLst>
          <pc:docMk/>
          <pc:sldMk cId="2771229963" sldId="606"/>
        </pc:sldMkLst>
        <pc:spChg chg="mod">
          <ac:chgData name="Michael A Fudge Jr" userId="133895e8-240b-4811-850e-9cf94297d089" providerId="ADAL" clId="{A67EA318-9F45-4DF0-9EA1-9047586A9E03}" dt="2020-10-03T15:06:12.992" v="2551" actId="20577"/>
          <ac:spMkLst>
            <pc:docMk/>
            <pc:sldMk cId="2771229963" sldId="606"/>
            <ac:spMk id="2" creationId="{85954A83-1BFB-42E8-ABE1-F6284F291E27}"/>
          </ac:spMkLst>
        </pc:spChg>
        <pc:spChg chg="del">
          <ac:chgData name="Michael A Fudge Jr" userId="133895e8-240b-4811-850e-9cf94297d089" providerId="ADAL" clId="{A67EA318-9F45-4DF0-9EA1-9047586A9E03}" dt="2020-10-03T15:06:05.569" v="2542"/>
          <ac:spMkLst>
            <pc:docMk/>
            <pc:sldMk cId="2771229963" sldId="606"/>
            <ac:spMk id="9" creationId="{C04BE0EF-3561-49B4-9A29-F283168A91C7}"/>
          </ac:spMkLst>
        </pc:spChg>
        <pc:spChg chg="del">
          <ac:chgData name="Michael A Fudge Jr" userId="133895e8-240b-4811-850e-9cf94297d089" providerId="ADAL" clId="{A67EA318-9F45-4DF0-9EA1-9047586A9E03}" dt="2020-10-03T15:06:05.569" v="2542"/>
          <ac:spMkLst>
            <pc:docMk/>
            <pc:sldMk cId="2771229963" sldId="606"/>
            <ac:spMk id="12" creationId="{3E443FD7-A66B-4AA0-872D-B088B9BC5F17}"/>
          </ac:spMkLst>
        </pc:spChg>
      </pc:sldChg>
      <pc:sldChg chg="add del ord">
        <pc:chgData name="Michael A Fudge Jr" userId="133895e8-240b-4811-850e-9cf94297d089" providerId="ADAL" clId="{A67EA318-9F45-4DF0-9EA1-9047586A9E03}" dt="2020-10-03T15:06:39.441" v="2559" actId="47"/>
        <pc:sldMkLst>
          <pc:docMk/>
          <pc:sldMk cId="3119880246" sldId="607"/>
        </pc:sldMkLst>
      </pc:sldChg>
      <pc:sldChg chg="addSp modSp add mod ord">
        <pc:chgData name="Michael A Fudge Jr" userId="133895e8-240b-4811-850e-9cf94297d089" providerId="ADAL" clId="{A67EA318-9F45-4DF0-9EA1-9047586A9E03}" dt="2020-10-03T15:07:47.912" v="2622" actId="403"/>
        <pc:sldMkLst>
          <pc:docMk/>
          <pc:sldMk cId="741831934" sldId="608"/>
        </pc:sldMkLst>
        <pc:spChg chg="mod">
          <ac:chgData name="Michael A Fudge Jr" userId="133895e8-240b-4811-850e-9cf94297d089" providerId="ADAL" clId="{A67EA318-9F45-4DF0-9EA1-9047586A9E03}" dt="2020-10-03T15:07:04.718" v="2567" actId="14100"/>
          <ac:spMkLst>
            <pc:docMk/>
            <pc:sldMk cId="741831934" sldId="608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A67EA318-9F45-4DF0-9EA1-9047586A9E03}" dt="2020-10-03T15:07:47.912" v="2622" actId="403"/>
          <ac:spMkLst>
            <pc:docMk/>
            <pc:sldMk cId="741831934" sldId="608"/>
            <ac:spMk id="10" creationId="{87E44C5E-6877-4D4A-B70A-1CB3A8D8A852}"/>
          </ac:spMkLst>
        </pc:spChg>
      </pc:sldChg>
      <pc:sldChg chg="modSp add mod modAnim">
        <pc:chgData name="Michael A Fudge Jr" userId="133895e8-240b-4811-850e-9cf94297d089" providerId="ADAL" clId="{A67EA318-9F45-4DF0-9EA1-9047586A9E03}" dt="2020-10-03T15:09:09.401" v="2644"/>
        <pc:sldMkLst>
          <pc:docMk/>
          <pc:sldMk cId="2755312392" sldId="609"/>
        </pc:sldMkLst>
        <pc:spChg chg="mod">
          <ac:chgData name="Michael A Fudge Jr" userId="133895e8-240b-4811-850e-9cf94297d089" providerId="ADAL" clId="{A67EA318-9F45-4DF0-9EA1-9047586A9E03}" dt="2020-10-03T15:08:38.062" v="2641" actId="20577"/>
          <ac:spMkLst>
            <pc:docMk/>
            <pc:sldMk cId="2755312392" sldId="609"/>
            <ac:spMk id="2" creationId="{9A4A117B-2473-4854-B320-1867CDE5D932}"/>
          </ac:spMkLst>
        </pc:spChg>
      </pc:sldChg>
      <pc:sldChg chg="addSp delSp modSp new mod setBg modClrScheme chgLayout">
        <pc:chgData name="Michael A Fudge Jr" userId="133895e8-240b-4811-850e-9cf94297d089" providerId="ADAL" clId="{A67EA318-9F45-4DF0-9EA1-9047586A9E03}" dt="2020-10-03T15:17:29.347" v="2684" actId="207"/>
        <pc:sldMkLst>
          <pc:docMk/>
          <pc:sldMk cId="147024236" sldId="610"/>
        </pc:sldMkLst>
        <pc:spChg chg="del mod ord">
          <ac:chgData name="Michael A Fudge Jr" userId="133895e8-240b-4811-850e-9cf94297d089" providerId="ADAL" clId="{A67EA318-9F45-4DF0-9EA1-9047586A9E03}" dt="2020-10-03T15:09:20.869" v="2646" actId="700"/>
          <ac:spMkLst>
            <pc:docMk/>
            <pc:sldMk cId="147024236" sldId="610"/>
            <ac:spMk id="2" creationId="{F44BB40A-6814-480D-9451-E720DAAF0B91}"/>
          </ac:spMkLst>
        </pc:spChg>
        <pc:spChg chg="del mod ord">
          <ac:chgData name="Michael A Fudge Jr" userId="133895e8-240b-4811-850e-9cf94297d089" providerId="ADAL" clId="{A67EA318-9F45-4DF0-9EA1-9047586A9E03}" dt="2020-10-03T15:09:20.869" v="2646" actId="700"/>
          <ac:spMkLst>
            <pc:docMk/>
            <pc:sldMk cId="147024236" sldId="610"/>
            <ac:spMk id="3" creationId="{AA27C08B-990A-4230-9CCF-3B64184D34F9}"/>
          </ac:spMkLst>
        </pc:spChg>
        <pc:spChg chg="add mod ord">
          <ac:chgData name="Michael A Fudge Jr" userId="133895e8-240b-4811-850e-9cf94297d089" providerId="ADAL" clId="{A67EA318-9F45-4DF0-9EA1-9047586A9E03}" dt="2020-10-03T15:17:04.645" v="2683" actId="26606"/>
          <ac:spMkLst>
            <pc:docMk/>
            <pc:sldMk cId="147024236" sldId="610"/>
            <ac:spMk id="4" creationId="{E46BA775-98C7-43B7-BF4D-C4ED2BFD378B}"/>
          </ac:spMkLst>
        </pc:spChg>
        <pc:spChg chg="add mod ord">
          <ac:chgData name="Michael A Fudge Jr" userId="133895e8-240b-4811-850e-9cf94297d089" providerId="ADAL" clId="{A67EA318-9F45-4DF0-9EA1-9047586A9E03}" dt="2020-10-03T15:17:04.645" v="2683" actId="26606"/>
          <ac:spMkLst>
            <pc:docMk/>
            <pc:sldMk cId="147024236" sldId="610"/>
            <ac:spMk id="5" creationId="{DA5B572C-87CC-4312-9854-6CA50ED5449C}"/>
          </ac:spMkLst>
        </pc:spChg>
        <pc:spChg chg="add mod">
          <ac:chgData name="Michael A Fudge Jr" userId="133895e8-240b-4811-850e-9cf94297d089" providerId="ADAL" clId="{A67EA318-9F45-4DF0-9EA1-9047586A9E03}" dt="2020-10-03T15:17:29.347" v="2684" actId="207"/>
          <ac:spMkLst>
            <pc:docMk/>
            <pc:sldMk cId="147024236" sldId="610"/>
            <ac:spMk id="10" creationId="{2A8AA5BC-4F7A-4226-8F99-6D824B226A97}"/>
          </ac:spMkLst>
        </pc:spChg>
        <pc:spChg chg="add">
          <ac:chgData name="Michael A Fudge Jr" userId="133895e8-240b-4811-850e-9cf94297d089" providerId="ADAL" clId="{A67EA318-9F45-4DF0-9EA1-9047586A9E03}" dt="2020-10-03T15:17:04.645" v="2683" actId="26606"/>
          <ac:spMkLst>
            <pc:docMk/>
            <pc:sldMk cId="147024236" sldId="610"/>
            <ac:spMk id="14" creationId="{5BC87C3E-1040-4EE4-9BDB-9537F7A1B335}"/>
          </ac:spMkLst>
        </pc:spChg>
        <pc:cxnChg chg="add">
          <ac:chgData name="Michael A Fudge Jr" userId="133895e8-240b-4811-850e-9cf94297d089" providerId="ADAL" clId="{A67EA318-9F45-4DF0-9EA1-9047586A9E03}" dt="2020-10-03T15:17:04.645" v="2683" actId="26606"/>
          <ac:cxnSpMkLst>
            <pc:docMk/>
            <pc:sldMk cId="147024236" sldId="610"/>
            <ac:cxnSpMk id="12" creationId="{911DBBF1-3229-4BD9-B3D1-B4CA571E7431}"/>
          </ac:cxnSpMkLst>
        </pc:cxnChg>
        <pc:cxnChg chg="add">
          <ac:chgData name="Michael A Fudge Jr" userId="133895e8-240b-4811-850e-9cf94297d089" providerId="ADAL" clId="{A67EA318-9F45-4DF0-9EA1-9047586A9E03}" dt="2020-10-03T15:17:04.645" v="2683" actId="26606"/>
          <ac:cxnSpMkLst>
            <pc:docMk/>
            <pc:sldMk cId="147024236" sldId="610"/>
            <ac:cxnSpMk id="16" creationId="{42CDBECE-872A-4C73-9DC1-BB4E805E2CF5}"/>
          </ac:cxnSpMkLst>
        </pc:cxnChg>
        <pc:cxnChg chg="add">
          <ac:chgData name="Michael A Fudge Jr" userId="133895e8-240b-4811-850e-9cf94297d089" providerId="ADAL" clId="{A67EA318-9F45-4DF0-9EA1-9047586A9E03}" dt="2020-10-03T15:17:04.645" v="2683" actId="26606"/>
          <ac:cxnSpMkLst>
            <pc:docMk/>
            <pc:sldMk cId="147024236" sldId="610"/>
            <ac:cxnSpMk id="18" creationId="{F5CD5A0B-CDD7-427C-AA42-2EECFDFA1811}"/>
          </ac:cxnSpMkLst>
        </pc:cxnChg>
      </pc:sldChg>
      <pc:sldChg chg="modSp add mod modAnim">
        <pc:chgData name="Michael A Fudge Jr" userId="133895e8-240b-4811-850e-9cf94297d089" providerId="ADAL" clId="{A67EA318-9F45-4DF0-9EA1-9047586A9E03}" dt="2020-10-03T15:28:02.273" v="2808"/>
        <pc:sldMkLst>
          <pc:docMk/>
          <pc:sldMk cId="1700834373" sldId="611"/>
        </pc:sldMkLst>
        <pc:spChg chg="mod">
          <ac:chgData name="Michael A Fudge Jr" userId="133895e8-240b-4811-850e-9cf94297d089" providerId="ADAL" clId="{A67EA318-9F45-4DF0-9EA1-9047586A9E03}" dt="2020-10-03T15:27:28.152" v="2802" actId="6549"/>
          <ac:spMkLst>
            <pc:docMk/>
            <pc:sldMk cId="1700834373" sldId="611"/>
            <ac:spMk id="5" creationId="{F2E53286-D15F-4008-832D-8C115682D112}"/>
          </ac:spMkLst>
        </pc:spChg>
      </pc:sldChg>
      <pc:sldChg chg="modSp add mod ord">
        <pc:chgData name="Michael A Fudge Jr" userId="133895e8-240b-4811-850e-9cf94297d089" providerId="ADAL" clId="{A67EA318-9F45-4DF0-9EA1-9047586A9E03}" dt="2020-10-03T15:26:17.993" v="2718" actId="20577"/>
        <pc:sldMkLst>
          <pc:docMk/>
          <pc:sldMk cId="1431416455" sldId="612"/>
        </pc:sldMkLst>
        <pc:spChg chg="mod">
          <ac:chgData name="Michael A Fudge Jr" userId="133895e8-240b-4811-850e-9cf94297d089" providerId="ADAL" clId="{A67EA318-9F45-4DF0-9EA1-9047586A9E03}" dt="2020-10-03T15:26:17.993" v="2718" actId="20577"/>
          <ac:spMkLst>
            <pc:docMk/>
            <pc:sldMk cId="1431416455" sldId="612"/>
            <ac:spMk id="4" creationId="{E46BA775-98C7-43B7-BF4D-C4ED2BFD378B}"/>
          </ac:spMkLst>
        </pc:spChg>
      </pc:sldChg>
      <pc:sldChg chg="modSp add mod ord modNotesTx">
        <pc:chgData name="Michael A Fudge Jr" userId="133895e8-240b-4811-850e-9cf94297d089" providerId="ADAL" clId="{A67EA318-9F45-4DF0-9EA1-9047586A9E03}" dt="2020-10-03T15:34:11.399" v="3324" actId="5793"/>
        <pc:sldMkLst>
          <pc:docMk/>
          <pc:sldMk cId="1203845829" sldId="613"/>
        </pc:sldMkLst>
        <pc:spChg chg="mod">
          <ac:chgData name="Michael A Fudge Jr" userId="133895e8-240b-4811-850e-9cf94297d089" providerId="ADAL" clId="{A67EA318-9F45-4DF0-9EA1-9047586A9E03}" dt="2020-10-03T15:31:02.009" v="2913" actId="20577"/>
          <ac:spMkLst>
            <pc:docMk/>
            <pc:sldMk cId="1203845829" sldId="61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67EA318-9F45-4DF0-9EA1-9047586A9E03}" dt="2020-10-03T15:33:37.273" v="3184" actId="20577"/>
          <ac:spMkLst>
            <pc:docMk/>
            <pc:sldMk cId="1203845829" sldId="613"/>
            <ac:spMk id="3" creationId="{23BFC44E-10DC-44C2-99E8-3D541093BB67}"/>
          </ac:spMkLst>
        </pc:spChg>
      </pc:sldChg>
      <pc:sldChg chg="modSp new del mod modAnim">
        <pc:chgData name="Michael A Fudge Jr" userId="133895e8-240b-4811-850e-9cf94297d089" providerId="ADAL" clId="{A67EA318-9F45-4DF0-9EA1-9047586A9E03}" dt="2020-10-03T15:32:37.957" v="2992" actId="47"/>
        <pc:sldMkLst>
          <pc:docMk/>
          <pc:sldMk cId="2327891007" sldId="614"/>
        </pc:sldMkLst>
        <pc:spChg chg="mod">
          <ac:chgData name="Michael A Fudge Jr" userId="133895e8-240b-4811-850e-9cf94297d089" providerId="ADAL" clId="{A67EA318-9F45-4DF0-9EA1-9047586A9E03}" dt="2020-10-03T15:29:28.334" v="2876" actId="20577"/>
          <ac:spMkLst>
            <pc:docMk/>
            <pc:sldMk cId="2327891007" sldId="614"/>
            <ac:spMk id="2" creationId="{80515783-3FB5-4DED-99F5-B3488289F184}"/>
          </ac:spMkLst>
        </pc:spChg>
        <pc:spChg chg="mod">
          <ac:chgData name="Michael A Fudge Jr" userId="133895e8-240b-4811-850e-9cf94297d089" providerId="ADAL" clId="{A67EA318-9F45-4DF0-9EA1-9047586A9E03}" dt="2020-10-03T15:30:00.732" v="2889" actId="27636"/>
          <ac:spMkLst>
            <pc:docMk/>
            <pc:sldMk cId="2327891007" sldId="614"/>
            <ac:spMk id="3" creationId="{71E2236D-6C22-48B8-BDBB-9E4C7AA58F8D}"/>
          </ac:spMkLst>
        </pc:spChg>
      </pc:sldChg>
      <pc:sldChg chg="modSp add mod modNotesTx">
        <pc:chgData name="Michael A Fudge Jr" userId="133895e8-240b-4811-850e-9cf94297d089" providerId="ADAL" clId="{A67EA318-9F45-4DF0-9EA1-9047586A9E03}" dt="2020-10-03T15:35:41.595" v="3530" actId="20577"/>
        <pc:sldMkLst>
          <pc:docMk/>
          <pc:sldMk cId="2955612861" sldId="614"/>
        </pc:sldMkLst>
        <pc:spChg chg="mod">
          <ac:chgData name="Michael A Fudge Jr" userId="133895e8-240b-4811-850e-9cf94297d089" providerId="ADAL" clId="{A67EA318-9F45-4DF0-9EA1-9047586A9E03}" dt="2020-10-03T15:35:25.839" v="3444" actId="20577"/>
          <ac:spMkLst>
            <pc:docMk/>
            <pc:sldMk cId="2955612861" sldId="614"/>
            <ac:spMk id="3" creationId="{23BFC44E-10DC-44C2-99E8-3D541093BB67}"/>
          </ac:spMkLst>
        </pc:spChg>
      </pc:sldChg>
      <pc:sldChg chg="addSp delSp modSp new mod modClrScheme modAnim chgLayout">
        <pc:chgData name="Michael A Fudge Jr" userId="133895e8-240b-4811-850e-9cf94297d089" providerId="ADAL" clId="{A67EA318-9F45-4DF0-9EA1-9047586A9E03}" dt="2020-10-03T15:36:53.801" v="3568"/>
        <pc:sldMkLst>
          <pc:docMk/>
          <pc:sldMk cId="3939435103" sldId="615"/>
        </pc:sldMkLst>
        <pc:spChg chg="del mod ord">
          <ac:chgData name="Michael A Fudge Jr" userId="133895e8-240b-4811-850e-9cf94297d089" providerId="ADAL" clId="{A67EA318-9F45-4DF0-9EA1-9047586A9E03}" dt="2020-10-03T15:36:05.834" v="3532" actId="700"/>
          <ac:spMkLst>
            <pc:docMk/>
            <pc:sldMk cId="3939435103" sldId="615"/>
            <ac:spMk id="2" creationId="{F8F539F5-92D0-4F09-80D6-1096AE160543}"/>
          </ac:spMkLst>
        </pc:spChg>
        <pc:spChg chg="del mod ord">
          <ac:chgData name="Michael A Fudge Jr" userId="133895e8-240b-4811-850e-9cf94297d089" providerId="ADAL" clId="{A67EA318-9F45-4DF0-9EA1-9047586A9E03}" dt="2020-10-03T15:36:05.834" v="3532" actId="700"/>
          <ac:spMkLst>
            <pc:docMk/>
            <pc:sldMk cId="3939435103" sldId="615"/>
            <ac:spMk id="3" creationId="{74C58BE1-F31D-4B33-A9F3-5877CFA8490D}"/>
          </ac:spMkLst>
        </pc:spChg>
        <pc:spChg chg="del">
          <ac:chgData name="Michael A Fudge Jr" userId="133895e8-240b-4811-850e-9cf94297d089" providerId="ADAL" clId="{A67EA318-9F45-4DF0-9EA1-9047586A9E03}" dt="2020-10-03T15:36:05.834" v="3532" actId="700"/>
          <ac:spMkLst>
            <pc:docMk/>
            <pc:sldMk cId="3939435103" sldId="615"/>
            <ac:spMk id="4" creationId="{BA8BE2D0-E551-434C-8E56-E492D791EF39}"/>
          </ac:spMkLst>
        </pc:spChg>
        <pc:spChg chg="add mod ord">
          <ac:chgData name="Michael A Fudge Jr" userId="133895e8-240b-4811-850e-9cf94297d089" providerId="ADAL" clId="{A67EA318-9F45-4DF0-9EA1-9047586A9E03}" dt="2020-10-03T15:36:11.663" v="3550" actId="20577"/>
          <ac:spMkLst>
            <pc:docMk/>
            <pc:sldMk cId="3939435103" sldId="615"/>
            <ac:spMk id="5" creationId="{A153EE10-834C-4F74-98D5-3A1DDF6255C9}"/>
          </ac:spMkLst>
        </pc:spChg>
        <pc:spChg chg="add mod ord">
          <ac:chgData name="Michael A Fudge Jr" userId="133895e8-240b-4811-850e-9cf94297d089" providerId="ADAL" clId="{A67EA318-9F45-4DF0-9EA1-9047586A9E03}" dt="2020-10-03T15:36:50.678" v="3567" actId="20577"/>
          <ac:spMkLst>
            <pc:docMk/>
            <pc:sldMk cId="3939435103" sldId="615"/>
            <ac:spMk id="6" creationId="{B79A30A6-00F8-4F7A-B6DF-48D21126BFC4}"/>
          </ac:spMkLst>
        </pc:spChg>
      </pc:sldChg>
      <pc:sldChg chg="addSp modSp add modAnim">
        <pc:chgData name="Michael A Fudge Jr" userId="133895e8-240b-4811-850e-9cf94297d089" providerId="ADAL" clId="{A67EA318-9F45-4DF0-9EA1-9047586A9E03}" dt="2020-10-03T15:38:20.361" v="3578"/>
        <pc:sldMkLst>
          <pc:docMk/>
          <pc:sldMk cId="54735623" sldId="616"/>
        </pc:sldMkLst>
        <pc:spChg chg="mod">
          <ac:chgData name="Michael A Fudge Jr" userId="133895e8-240b-4811-850e-9cf94297d089" providerId="ADAL" clId="{A67EA318-9F45-4DF0-9EA1-9047586A9E03}" dt="2020-10-03T15:37:24.652" v="3571" actId="164"/>
          <ac:spMkLst>
            <pc:docMk/>
            <pc:sldMk cId="54735623" sldId="616"/>
            <ac:spMk id="13" creationId="{D4628FE3-2F57-4B62-BE4F-4057DB124797}"/>
          </ac:spMkLst>
        </pc:spChg>
        <pc:spChg chg="mod">
          <ac:chgData name="Michael A Fudge Jr" userId="133895e8-240b-4811-850e-9cf94297d089" providerId="ADAL" clId="{A67EA318-9F45-4DF0-9EA1-9047586A9E03}" dt="2020-10-03T15:37:24.652" v="3571" actId="164"/>
          <ac:spMkLst>
            <pc:docMk/>
            <pc:sldMk cId="54735623" sldId="616"/>
            <ac:spMk id="15" creationId="{930BDA40-C927-4C57-88E9-7710F3581090}"/>
          </ac:spMkLst>
        </pc:spChg>
        <pc:spChg chg="mod">
          <ac:chgData name="Michael A Fudge Jr" userId="133895e8-240b-4811-850e-9cf94297d089" providerId="ADAL" clId="{A67EA318-9F45-4DF0-9EA1-9047586A9E03}" dt="2020-10-03T15:37:37.346" v="3574" actId="164"/>
          <ac:spMkLst>
            <pc:docMk/>
            <pc:sldMk cId="54735623" sldId="616"/>
            <ac:spMk id="19" creationId="{2AC1A210-EC00-4A09-AA1F-67CBB478EB1B}"/>
          </ac:spMkLst>
        </pc:spChg>
        <pc:grpChg chg="add mod">
          <ac:chgData name="Michael A Fudge Jr" userId="133895e8-240b-4811-850e-9cf94297d089" providerId="ADAL" clId="{A67EA318-9F45-4DF0-9EA1-9047586A9E03}" dt="2020-10-03T15:37:24.652" v="3571" actId="164"/>
          <ac:grpSpMkLst>
            <pc:docMk/>
            <pc:sldMk cId="54735623" sldId="616"/>
            <ac:grpSpMk id="3" creationId="{36F169E7-F641-4923-933C-992C91D1FDD0}"/>
          </ac:grpSpMkLst>
        </pc:grpChg>
        <pc:grpChg chg="add mod">
          <ac:chgData name="Michael A Fudge Jr" userId="133895e8-240b-4811-850e-9cf94297d089" providerId="ADAL" clId="{A67EA318-9F45-4DF0-9EA1-9047586A9E03}" dt="2020-10-03T15:37:37.346" v="3574" actId="164"/>
          <ac:grpSpMkLst>
            <pc:docMk/>
            <pc:sldMk cId="54735623" sldId="616"/>
            <ac:grpSpMk id="5" creationId="{05E57783-E5C5-45D1-9741-A3E831BE6559}"/>
          </ac:grpSpMkLst>
        </pc:grpChg>
        <pc:grpChg chg="add mod">
          <ac:chgData name="Michael A Fudge Jr" userId="133895e8-240b-4811-850e-9cf94297d089" providerId="ADAL" clId="{A67EA318-9F45-4DF0-9EA1-9047586A9E03}" dt="2020-10-03T15:38:01.951" v="3576" actId="164"/>
          <ac:grpSpMkLst>
            <pc:docMk/>
            <pc:sldMk cId="54735623" sldId="616"/>
            <ac:grpSpMk id="6" creationId="{BF879282-0C40-48EA-AA6C-ECBDBCF053A8}"/>
          </ac:grpSpMkLst>
        </pc:grpChg>
        <pc:picChg chg="mod">
          <ac:chgData name="Michael A Fudge Jr" userId="133895e8-240b-4811-850e-9cf94297d089" providerId="ADAL" clId="{A67EA318-9F45-4DF0-9EA1-9047586A9E03}" dt="2020-10-03T15:38:01.951" v="3576" actId="164"/>
          <ac:picMkLst>
            <pc:docMk/>
            <pc:sldMk cId="54735623" sldId="616"/>
            <ac:picMk id="16" creationId="{9083E0B7-AF30-465D-A259-5617273AE84B}"/>
          </ac:picMkLst>
        </pc:picChg>
        <pc:picChg chg="mod">
          <ac:chgData name="Michael A Fudge Jr" userId="133895e8-240b-4811-850e-9cf94297d089" providerId="ADAL" clId="{A67EA318-9F45-4DF0-9EA1-9047586A9E03}" dt="2020-10-03T15:38:01.951" v="3576" actId="164"/>
          <ac:picMkLst>
            <pc:docMk/>
            <pc:sldMk cId="54735623" sldId="616"/>
            <ac:picMk id="17" creationId="{A455B604-CA47-42DD-99D3-00084D432069}"/>
          </ac:picMkLst>
        </pc:picChg>
        <pc:cxnChg chg="mod">
          <ac:chgData name="Michael A Fudge Jr" userId="133895e8-240b-4811-850e-9cf94297d089" providerId="ADAL" clId="{A67EA318-9F45-4DF0-9EA1-9047586A9E03}" dt="2020-10-03T15:37:37.346" v="3574" actId="164"/>
          <ac:cxnSpMkLst>
            <pc:docMk/>
            <pc:sldMk cId="54735623" sldId="616"/>
            <ac:cxnSpMk id="20" creationId="{27F8343A-160A-4B58-B0A9-2D78A142D073}"/>
          </ac:cxnSpMkLst>
        </pc:cxnChg>
      </pc:sldChg>
      <pc:sldChg chg="addSp modSp add mod modAnim">
        <pc:chgData name="Michael A Fudge Jr" userId="133895e8-240b-4811-850e-9cf94297d089" providerId="ADAL" clId="{A67EA318-9F45-4DF0-9EA1-9047586A9E03}" dt="2020-10-03T15:42:11.142" v="3610"/>
        <pc:sldMkLst>
          <pc:docMk/>
          <pc:sldMk cId="454751379" sldId="617"/>
        </pc:sldMkLst>
        <pc:spChg chg="mod">
          <ac:chgData name="Michael A Fudge Jr" userId="133895e8-240b-4811-850e-9cf94297d089" providerId="ADAL" clId="{A67EA318-9F45-4DF0-9EA1-9047586A9E03}" dt="2020-10-03T15:40:04" v="3592" actId="6549"/>
          <ac:spMkLst>
            <pc:docMk/>
            <pc:sldMk cId="454751379" sldId="617"/>
            <ac:spMk id="2" creationId="{B571E9FD-DEF0-4132-887D-B21CF983D3D8}"/>
          </ac:spMkLst>
        </pc:spChg>
        <pc:spChg chg="mod">
          <ac:chgData name="Michael A Fudge Jr" userId="133895e8-240b-4811-850e-9cf94297d089" providerId="ADAL" clId="{A67EA318-9F45-4DF0-9EA1-9047586A9E03}" dt="2020-10-03T15:41:38.475" v="3604" actId="164"/>
          <ac:spMkLst>
            <pc:docMk/>
            <pc:sldMk cId="454751379" sldId="617"/>
            <ac:spMk id="3" creationId="{F21A20E1-07B6-48DF-9D30-CBCA7B665886}"/>
          </ac:spMkLst>
        </pc:spChg>
        <pc:spChg chg="add mod">
          <ac:chgData name="Michael A Fudge Jr" userId="133895e8-240b-4811-850e-9cf94297d089" providerId="ADAL" clId="{A67EA318-9F45-4DF0-9EA1-9047586A9E03}" dt="2020-10-03T15:40:55.376" v="3601" actId="164"/>
          <ac:spMkLst>
            <pc:docMk/>
            <pc:sldMk cId="454751379" sldId="617"/>
            <ac:spMk id="5" creationId="{C4FC2C1A-67D0-4A22-8812-4C2CE153168F}"/>
          </ac:spMkLst>
        </pc:spChg>
        <pc:spChg chg="add mod">
          <ac:chgData name="Michael A Fudge Jr" userId="133895e8-240b-4811-850e-9cf94297d089" providerId="ADAL" clId="{A67EA318-9F45-4DF0-9EA1-9047586A9E03}" dt="2020-10-03T15:40:55.376" v="3601" actId="164"/>
          <ac:spMkLst>
            <pc:docMk/>
            <pc:sldMk cId="454751379" sldId="617"/>
            <ac:spMk id="8" creationId="{D7B6521D-701D-4F03-92EC-2DEB39ACE6FF}"/>
          </ac:spMkLst>
        </pc:spChg>
        <pc:grpChg chg="add mod">
          <ac:chgData name="Michael A Fudge Jr" userId="133895e8-240b-4811-850e-9cf94297d089" providerId="ADAL" clId="{A67EA318-9F45-4DF0-9EA1-9047586A9E03}" dt="2020-10-03T15:40:55.376" v="3601" actId="164"/>
          <ac:grpSpMkLst>
            <pc:docMk/>
            <pc:sldMk cId="454751379" sldId="617"/>
            <ac:grpSpMk id="10" creationId="{CB44F5BB-0C07-4260-B1D3-EA8BDF51DAF0}"/>
          </ac:grpSpMkLst>
        </pc:grpChg>
        <pc:grpChg chg="add mod">
          <ac:chgData name="Michael A Fudge Jr" userId="133895e8-240b-4811-850e-9cf94297d089" providerId="ADAL" clId="{A67EA318-9F45-4DF0-9EA1-9047586A9E03}" dt="2020-10-03T15:41:38.475" v="3604" actId="164"/>
          <ac:grpSpMkLst>
            <pc:docMk/>
            <pc:sldMk cId="454751379" sldId="617"/>
            <ac:grpSpMk id="12" creationId="{242B92D6-ADF7-4F33-ACE3-57121CBF2507}"/>
          </ac:grpSpMkLst>
        </pc:grpChg>
        <pc:cxnChg chg="mod">
          <ac:chgData name="Michael A Fudge Jr" userId="133895e8-240b-4811-850e-9cf94297d089" providerId="ADAL" clId="{A67EA318-9F45-4DF0-9EA1-9047586A9E03}" dt="2020-10-03T15:41:38.475" v="3604" actId="164"/>
          <ac:cxnSpMkLst>
            <pc:docMk/>
            <pc:sldMk cId="454751379" sldId="617"/>
            <ac:cxnSpMk id="6" creationId="{176E0913-1954-433A-868A-D6F2C5A76B54}"/>
          </ac:cxnSpMkLst>
        </pc:cxnChg>
        <pc:cxnChg chg="add mod">
          <ac:chgData name="Michael A Fudge Jr" userId="133895e8-240b-4811-850e-9cf94297d089" providerId="ADAL" clId="{A67EA318-9F45-4DF0-9EA1-9047586A9E03}" dt="2020-10-03T15:41:59.918" v="3608" actId="208"/>
          <ac:cxnSpMkLst>
            <pc:docMk/>
            <pc:sldMk cId="454751379" sldId="617"/>
            <ac:cxnSpMk id="14" creationId="{BC77413F-51C8-4241-8503-A59C7E2A8E38}"/>
          </ac:cxnSpMkLst>
        </pc:cxnChg>
      </pc:sldChg>
      <pc:sldChg chg="addSp modSp add modAnim">
        <pc:chgData name="Michael A Fudge Jr" userId="133895e8-240b-4811-850e-9cf94297d089" providerId="ADAL" clId="{A67EA318-9F45-4DF0-9EA1-9047586A9E03}" dt="2020-10-03T15:44:14.085" v="3620"/>
        <pc:sldMkLst>
          <pc:docMk/>
          <pc:sldMk cId="2300722654" sldId="618"/>
        </pc:sldMkLst>
        <pc:spChg chg="mod">
          <ac:chgData name="Michael A Fudge Jr" userId="133895e8-240b-4811-850e-9cf94297d089" providerId="ADAL" clId="{A67EA318-9F45-4DF0-9EA1-9047586A9E03}" dt="2020-10-03T15:44:11.263" v="3619" actId="164"/>
          <ac:spMkLst>
            <pc:docMk/>
            <pc:sldMk cId="2300722654" sldId="618"/>
            <ac:spMk id="8" creationId="{95FD01EF-FEAC-44DC-8B4A-D2AE2C93416B}"/>
          </ac:spMkLst>
        </pc:spChg>
        <pc:grpChg chg="add mod">
          <ac:chgData name="Michael A Fudge Jr" userId="133895e8-240b-4811-850e-9cf94297d089" providerId="ADAL" clId="{A67EA318-9F45-4DF0-9EA1-9047586A9E03}" dt="2020-10-03T15:44:11.263" v="3619" actId="164"/>
          <ac:grpSpMkLst>
            <pc:docMk/>
            <pc:sldMk cId="2300722654" sldId="618"/>
            <ac:grpSpMk id="3" creationId="{5D1C3164-9C15-4A0E-B8CC-E56A2F6C600D}"/>
          </ac:grpSpMkLst>
        </pc:grpChg>
        <pc:cxnChg chg="mod">
          <ac:chgData name="Michael A Fudge Jr" userId="133895e8-240b-4811-850e-9cf94297d089" providerId="ADAL" clId="{A67EA318-9F45-4DF0-9EA1-9047586A9E03}" dt="2020-10-03T15:44:11.263" v="3619" actId="164"/>
          <ac:cxnSpMkLst>
            <pc:docMk/>
            <pc:sldMk cId="2300722654" sldId="618"/>
            <ac:cxnSpMk id="11" creationId="{0DC78E13-3E81-4AB5-9E8F-5783A03E16F9}"/>
          </ac:cxnSpMkLst>
        </pc:cxnChg>
      </pc:sldChg>
      <pc:sldChg chg="addSp modSp add modAnim">
        <pc:chgData name="Michael A Fudge Jr" userId="133895e8-240b-4811-850e-9cf94297d089" providerId="ADAL" clId="{A67EA318-9F45-4DF0-9EA1-9047586A9E03}" dt="2020-10-03T15:45:13.823" v="3629"/>
        <pc:sldMkLst>
          <pc:docMk/>
          <pc:sldMk cId="4273726955" sldId="619"/>
        </pc:sldMkLst>
        <pc:spChg chg="mod">
          <ac:chgData name="Michael A Fudge Jr" userId="133895e8-240b-4811-850e-9cf94297d089" providerId="ADAL" clId="{A67EA318-9F45-4DF0-9EA1-9047586A9E03}" dt="2020-10-03T15:44:42.219" v="3624" actId="20577"/>
          <ac:spMkLst>
            <pc:docMk/>
            <pc:sldMk cId="4273726955" sldId="619"/>
            <ac:spMk id="4" creationId="{A4B99BED-9A31-4BED-BE19-E7604AE7D707}"/>
          </ac:spMkLst>
        </pc:spChg>
        <pc:spChg chg="mod">
          <ac:chgData name="Michael A Fudge Jr" userId="133895e8-240b-4811-850e-9cf94297d089" providerId="ADAL" clId="{A67EA318-9F45-4DF0-9EA1-9047586A9E03}" dt="2020-10-03T15:45:11.580" v="3628" actId="164"/>
          <ac:spMkLst>
            <pc:docMk/>
            <pc:sldMk cId="4273726955" sldId="619"/>
            <ac:spMk id="7" creationId="{66EB5989-DAA1-4497-B66B-2F0765D80F6B}"/>
          </ac:spMkLst>
        </pc:spChg>
        <pc:spChg chg="mod">
          <ac:chgData name="Michael A Fudge Jr" userId="133895e8-240b-4811-850e-9cf94297d089" providerId="ADAL" clId="{A67EA318-9F45-4DF0-9EA1-9047586A9E03}" dt="2020-10-03T15:44:54.242" v="3625" actId="164"/>
          <ac:spMkLst>
            <pc:docMk/>
            <pc:sldMk cId="4273726955" sldId="619"/>
            <ac:spMk id="11" creationId="{E3728003-6D04-49C5-AEB6-B7285362CA7D}"/>
          </ac:spMkLst>
        </pc:spChg>
        <pc:spChg chg="mod">
          <ac:chgData name="Michael A Fudge Jr" userId="133895e8-240b-4811-850e-9cf94297d089" providerId="ADAL" clId="{A67EA318-9F45-4DF0-9EA1-9047586A9E03}" dt="2020-10-03T15:44:54.242" v="3625" actId="164"/>
          <ac:spMkLst>
            <pc:docMk/>
            <pc:sldMk cId="4273726955" sldId="619"/>
            <ac:spMk id="13" creationId="{43CFDE2D-3B33-4198-A164-68E2C0E3EA02}"/>
          </ac:spMkLst>
        </pc:spChg>
        <pc:grpChg chg="add mod">
          <ac:chgData name="Michael A Fudge Jr" userId="133895e8-240b-4811-850e-9cf94297d089" providerId="ADAL" clId="{A67EA318-9F45-4DF0-9EA1-9047586A9E03}" dt="2020-10-03T15:44:54.242" v="3625" actId="164"/>
          <ac:grpSpMkLst>
            <pc:docMk/>
            <pc:sldMk cId="4273726955" sldId="619"/>
            <ac:grpSpMk id="3" creationId="{EFF23721-3EE2-4CD6-8A29-43B2B7270F54}"/>
          </ac:grpSpMkLst>
        </pc:grpChg>
        <pc:grpChg chg="add mod">
          <ac:chgData name="Michael A Fudge Jr" userId="133895e8-240b-4811-850e-9cf94297d089" providerId="ADAL" clId="{A67EA318-9F45-4DF0-9EA1-9047586A9E03}" dt="2020-10-03T15:45:11.580" v="3628" actId="164"/>
          <ac:grpSpMkLst>
            <pc:docMk/>
            <pc:sldMk cId="4273726955" sldId="619"/>
            <ac:grpSpMk id="6" creationId="{4E5BE0E7-16AA-4FCC-ADCF-F9B7996DC0F3}"/>
          </ac:grpSpMkLst>
        </pc:grpChg>
        <pc:cxnChg chg="mod">
          <ac:chgData name="Michael A Fudge Jr" userId="133895e8-240b-4811-850e-9cf94297d089" providerId="ADAL" clId="{A67EA318-9F45-4DF0-9EA1-9047586A9E03}" dt="2020-10-03T15:45:11.580" v="3628" actId="164"/>
          <ac:cxnSpMkLst>
            <pc:docMk/>
            <pc:sldMk cId="4273726955" sldId="619"/>
            <ac:cxnSpMk id="8" creationId="{9F0FEFE8-0D6C-4D56-A296-057DCC74B4B5}"/>
          </ac:cxnSpMkLst>
        </pc:cxnChg>
      </pc:sldChg>
      <pc:sldChg chg="addSp delSp add del setBg delDesignElem">
        <pc:chgData name="Michael A Fudge Jr" userId="133895e8-240b-4811-850e-9cf94297d089" providerId="ADAL" clId="{A67EA318-9F45-4DF0-9EA1-9047586A9E03}" dt="2020-10-03T15:45:23.921" v="3632"/>
        <pc:sldMkLst>
          <pc:docMk/>
          <pc:sldMk cId="1724835972" sldId="620"/>
        </pc:sldMkLst>
        <pc:spChg chg="add del">
          <ac:chgData name="Michael A Fudge Jr" userId="133895e8-240b-4811-850e-9cf94297d089" providerId="ADAL" clId="{A67EA318-9F45-4DF0-9EA1-9047586A9E03}" dt="2020-10-03T15:45:23.921" v="3632"/>
          <ac:spMkLst>
            <pc:docMk/>
            <pc:sldMk cId="1724835972" sldId="620"/>
            <ac:spMk id="10" creationId="{2A8AA5BC-4F7A-4226-8F99-6D824B226A97}"/>
          </ac:spMkLst>
        </pc:spChg>
        <pc:spChg chg="add del">
          <ac:chgData name="Michael A Fudge Jr" userId="133895e8-240b-4811-850e-9cf94297d089" providerId="ADAL" clId="{A67EA318-9F45-4DF0-9EA1-9047586A9E03}" dt="2020-10-03T15:45:23.921" v="3632"/>
          <ac:spMkLst>
            <pc:docMk/>
            <pc:sldMk cId="1724835972" sldId="620"/>
            <ac:spMk id="14" creationId="{5BC87C3E-1040-4EE4-9BDB-9537F7A1B335}"/>
          </ac:spMkLst>
        </pc:spChg>
        <pc:cxnChg chg="add del">
          <ac:chgData name="Michael A Fudge Jr" userId="133895e8-240b-4811-850e-9cf94297d089" providerId="ADAL" clId="{A67EA318-9F45-4DF0-9EA1-9047586A9E03}" dt="2020-10-03T15:45:23.921" v="3632"/>
          <ac:cxnSpMkLst>
            <pc:docMk/>
            <pc:sldMk cId="1724835972" sldId="620"/>
            <ac:cxnSpMk id="12" creationId="{911DBBF1-3229-4BD9-B3D1-B4CA571E7431}"/>
          </ac:cxnSpMkLst>
        </pc:cxnChg>
        <pc:cxnChg chg="add del">
          <ac:chgData name="Michael A Fudge Jr" userId="133895e8-240b-4811-850e-9cf94297d089" providerId="ADAL" clId="{A67EA318-9F45-4DF0-9EA1-9047586A9E03}" dt="2020-10-03T15:45:23.921" v="3632"/>
          <ac:cxnSpMkLst>
            <pc:docMk/>
            <pc:sldMk cId="1724835972" sldId="620"/>
            <ac:cxnSpMk id="16" creationId="{42CDBECE-872A-4C73-9DC1-BB4E805E2CF5}"/>
          </ac:cxnSpMkLst>
        </pc:cxnChg>
        <pc:cxnChg chg="add del">
          <ac:chgData name="Michael A Fudge Jr" userId="133895e8-240b-4811-850e-9cf94297d089" providerId="ADAL" clId="{A67EA318-9F45-4DF0-9EA1-9047586A9E03}" dt="2020-10-03T15:45:23.921" v="3632"/>
          <ac:cxnSpMkLst>
            <pc:docMk/>
            <pc:sldMk cId="1724835972" sldId="620"/>
            <ac:cxnSpMk id="18" creationId="{F5CD5A0B-CDD7-427C-AA42-2EECFDFA1811}"/>
          </ac:cxnSpMkLst>
        </pc:cxnChg>
      </pc:sldChg>
      <pc:sldChg chg="modSp add mod ord">
        <pc:chgData name="Michael A Fudge Jr" userId="133895e8-240b-4811-850e-9cf94297d089" providerId="ADAL" clId="{A67EA318-9F45-4DF0-9EA1-9047586A9E03}" dt="2020-10-03T15:45:33.186" v="3637" actId="20577"/>
        <pc:sldMkLst>
          <pc:docMk/>
          <pc:sldMk cId="2121380591" sldId="620"/>
        </pc:sldMkLst>
        <pc:spChg chg="mod">
          <ac:chgData name="Michael A Fudge Jr" userId="133895e8-240b-4811-850e-9cf94297d089" providerId="ADAL" clId="{A67EA318-9F45-4DF0-9EA1-9047586A9E03}" dt="2020-10-03T15:45:33.186" v="3637" actId="20577"/>
          <ac:spMkLst>
            <pc:docMk/>
            <pc:sldMk cId="2121380591" sldId="620"/>
            <ac:spMk id="4" creationId="{E46BA775-98C7-43B7-BF4D-C4ED2BFD378B}"/>
          </ac:spMkLst>
        </pc:spChg>
      </pc:sldChg>
      <pc:sldChg chg="modSp add mod ord modNotesTx">
        <pc:chgData name="Michael A Fudge Jr" userId="133895e8-240b-4811-850e-9cf94297d089" providerId="ADAL" clId="{A67EA318-9F45-4DF0-9EA1-9047586A9E03}" dt="2020-10-03T15:58:07.499" v="4458" actId="20577"/>
        <pc:sldMkLst>
          <pc:docMk/>
          <pc:sldMk cId="3133122819" sldId="621"/>
        </pc:sldMkLst>
        <pc:spChg chg="mod">
          <ac:chgData name="Michael A Fudge Jr" userId="133895e8-240b-4811-850e-9cf94297d089" providerId="ADAL" clId="{A67EA318-9F45-4DF0-9EA1-9047586A9E03}" dt="2020-10-03T15:53:34.320" v="3651" actId="20577"/>
          <ac:spMkLst>
            <pc:docMk/>
            <pc:sldMk cId="3133122819" sldId="62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67EA318-9F45-4DF0-9EA1-9047586A9E03}" dt="2020-10-03T15:57:32.736" v="4340" actId="20577"/>
          <ac:spMkLst>
            <pc:docMk/>
            <pc:sldMk cId="3133122819" sldId="621"/>
            <ac:spMk id="3" creationId="{23BFC44E-10DC-44C2-99E8-3D541093BB67}"/>
          </ac:spMkLst>
        </pc:spChg>
      </pc:sldChg>
      <pc:sldChg chg="add">
        <pc:chgData name="Michael A Fudge Jr" userId="133895e8-240b-4811-850e-9cf94297d089" providerId="ADAL" clId="{A67EA318-9F45-4DF0-9EA1-9047586A9E03}" dt="2020-10-03T15:55:28.421" v="4025" actId="2890"/>
        <pc:sldMkLst>
          <pc:docMk/>
          <pc:sldMk cId="2019586037" sldId="622"/>
        </pc:sldMkLst>
      </pc:sldChg>
      <pc:sldChg chg="add del">
        <pc:chgData name="Michael A Fudge Jr" userId="133895e8-240b-4811-850e-9cf94297d089" providerId="ADAL" clId="{A67EA318-9F45-4DF0-9EA1-9047586A9E03}" dt="2020-10-03T15:58:31.731" v="4460" actId="47"/>
        <pc:sldMkLst>
          <pc:docMk/>
          <pc:sldMk cId="370798482" sldId="623"/>
        </pc:sldMkLst>
      </pc:sldChg>
      <pc:sldChg chg="addSp modSp add modAnim">
        <pc:chgData name="Michael A Fudge Jr" userId="133895e8-240b-4811-850e-9cf94297d089" providerId="ADAL" clId="{A67EA318-9F45-4DF0-9EA1-9047586A9E03}" dt="2020-10-03T16:00:19.364" v="4483"/>
        <pc:sldMkLst>
          <pc:docMk/>
          <pc:sldMk cId="1436369105" sldId="623"/>
        </pc:sldMkLst>
        <pc:spChg chg="mod">
          <ac:chgData name="Michael A Fudge Jr" userId="133895e8-240b-4811-850e-9cf94297d089" providerId="ADAL" clId="{A67EA318-9F45-4DF0-9EA1-9047586A9E03}" dt="2020-10-03T15:59:06.737" v="4478" actId="20577"/>
          <ac:spMkLst>
            <pc:docMk/>
            <pc:sldMk cId="1436369105" sldId="623"/>
            <ac:spMk id="4" creationId="{E64A0B0C-6DCE-4A30-BC4E-31A358A73021}"/>
          </ac:spMkLst>
        </pc:spChg>
        <pc:spChg chg="mod">
          <ac:chgData name="Michael A Fudge Jr" userId="133895e8-240b-4811-850e-9cf94297d089" providerId="ADAL" clId="{A67EA318-9F45-4DF0-9EA1-9047586A9E03}" dt="2020-10-03T15:59:38.178" v="4479" actId="164"/>
          <ac:spMkLst>
            <pc:docMk/>
            <pc:sldMk cId="1436369105" sldId="623"/>
            <ac:spMk id="7" creationId="{FF37776D-5E8D-424C-8E89-FD9CFDE30855}"/>
          </ac:spMkLst>
        </pc:spChg>
        <pc:spChg chg="mod">
          <ac:chgData name="Michael A Fudge Jr" userId="133895e8-240b-4811-850e-9cf94297d089" providerId="ADAL" clId="{A67EA318-9F45-4DF0-9EA1-9047586A9E03}" dt="2020-10-03T15:59:46.674" v="4481" actId="164"/>
          <ac:spMkLst>
            <pc:docMk/>
            <pc:sldMk cId="1436369105" sldId="623"/>
            <ac:spMk id="9" creationId="{64562804-4D6C-4CC3-A62A-BF66B8CCF31B}"/>
          </ac:spMkLst>
        </pc:spChg>
        <pc:spChg chg="mod">
          <ac:chgData name="Michael A Fudge Jr" userId="133895e8-240b-4811-850e-9cf94297d089" providerId="ADAL" clId="{A67EA318-9F45-4DF0-9EA1-9047586A9E03}" dt="2020-10-03T15:59:38.178" v="4479" actId="164"/>
          <ac:spMkLst>
            <pc:docMk/>
            <pc:sldMk cId="1436369105" sldId="623"/>
            <ac:spMk id="12" creationId="{50D07664-4165-4303-AA1A-2AFF6A832478}"/>
          </ac:spMkLst>
        </pc:spChg>
        <pc:grpChg chg="add mod">
          <ac:chgData name="Michael A Fudge Jr" userId="133895e8-240b-4811-850e-9cf94297d089" providerId="ADAL" clId="{A67EA318-9F45-4DF0-9EA1-9047586A9E03}" dt="2020-10-03T15:59:38.178" v="4479" actId="164"/>
          <ac:grpSpMkLst>
            <pc:docMk/>
            <pc:sldMk cId="1436369105" sldId="623"/>
            <ac:grpSpMk id="3" creationId="{DD074CC0-5E4D-4514-9DE8-848D2E2AE1CE}"/>
          </ac:grpSpMkLst>
        </pc:grpChg>
        <pc:grpChg chg="add mod">
          <ac:chgData name="Michael A Fudge Jr" userId="133895e8-240b-4811-850e-9cf94297d089" providerId="ADAL" clId="{A67EA318-9F45-4DF0-9EA1-9047586A9E03}" dt="2020-10-03T15:59:46.674" v="4481" actId="164"/>
          <ac:grpSpMkLst>
            <pc:docMk/>
            <pc:sldMk cId="1436369105" sldId="623"/>
            <ac:grpSpMk id="6" creationId="{3D2FCD55-4B69-4ED3-A5A8-5DC9B12D1C81}"/>
          </ac:grpSpMkLst>
        </pc:grpChg>
        <pc:cxnChg chg="mod">
          <ac:chgData name="Michael A Fudge Jr" userId="133895e8-240b-4811-850e-9cf94297d089" providerId="ADAL" clId="{A67EA318-9F45-4DF0-9EA1-9047586A9E03}" dt="2020-10-03T15:59:46.674" v="4481" actId="164"/>
          <ac:cxnSpMkLst>
            <pc:docMk/>
            <pc:sldMk cId="1436369105" sldId="623"/>
            <ac:cxnSpMk id="10" creationId="{785A6CB8-CCE8-43E0-B6AA-43732FE78FA5}"/>
          </ac:cxnSpMkLst>
        </pc:cxnChg>
      </pc:sldChg>
      <pc:sldChg chg="addSp modSp add modAnim">
        <pc:chgData name="Michael A Fudge Jr" userId="133895e8-240b-4811-850e-9cf94297d089" providerId="ADAL" clId="{A67EA318-9F45-4DF0-9EA1-9047586A9E03}" dt="2020-10-03T16:01:18.293" v="4488"/>
        <pc:sldMkLst>
          <pc:docMk/>
          <pc:sldMk cId="4255720690" sldId="624"/>
        </pc:sldMkLst>
        <pc:spChg chg="mod">
          <ac:chgData name="Michael A Fudge Jr" userId="133895e8-240b-4811-850e-9cf94297d089" providerId="ADAL" clId="{A67EA318-9F45-4DF0-9EA1-9047586A9E03}" dt="2020-10-03T16:01:15.777" v="4487" actId="164"/>
          <ac:spMkLst>
            <pc:docMk/>
            <pc:sldMk cId="4255720690" sldId="624"/>
            <ac:spMk id="3" creationId="{3ED13ED3-BB83-4D6A-8AA2-8110362B9C08}"/>
          </ac:spMkLst>
        </pc:spChg>
        <pc:spChg chg="mod">
          <ac:chgData name="Michael A Fudge Jr" userId="133895e8-240b-4811-850e-9cf94297d089" providerId="ADAL" clId="{A67EA318-9F45-4DF0-9EA1-9047586A9E03}" dt="2020-10-03T16:01:15.777" v="4487" actId="164"/>
          <ac:spMkLst>
            <pc:docMk/>
            <pc:sldMk cId="4255720690" sldId="624"/>
            <ac:spMk id="5" creationId="{5CA3B108-ED7C-4FD6-B00F-F1F5F00138CB}"/>
          </ac:spMkLst>
        </pc:spChg>
        <pc:grpChg chg="add mod">
          <ac:chgData name="Michael A Fudge Jr" userId="133895e8-240b-4811-850e-9cf94297d089" providerId="ADAL" clId="{A67EA318-9F45-4DF0-9EA1-9047586A9E03}" dt="2020-10-03T16:01:15.777" v="4487" actId="164"/>
          <ac:grpSpMkLst>
            <pc:docMk/>
            <pc:sldMk cId="4255720690" sldId="624"/>
            <ac:grpSpMk id="6" creationId="{06E27CC5-FE52-4541-8E93-7BD17A3A4802}"/>
          </ac:grpSpMkLst>
        </pc:grpChg>
      </pc:sldChg>
      <pc:sldChg chg="modSp add mod ord modNotesTx">
        <pc:chgData name="Michael A Fudge Jr" userId="133895e8-240b-4811-850e-9cf94297d089" providerId="ADAL" clId="{A67EA318-9F45-4DF0-9EA1-9047586A9E03}" dt="2020-10-03T16:03:32.442" v="4676" actId="20577"/>
        <pc:sldMkLst>
          <pc:docMk/>
          <pc:sldMk cId="1091147932" sldId="625"/>
        </pc:sldMkLst>
        <pc:spChg chg="mod">
          <ac:chgData name="Michael A Fudge Jr" userId="133895e8-240b-4811-850e-9cf94297d089" providerId="ADAL" clId="{A67EA318-9F45-4DF0-9EA1-9047586A9E03}" dt="2020-10-03T16:02:23.401" v="4493" actId="20577"/>
          <ac:spMkLst>
            <pc:docMk/>
            <pc:sldMk cId="1091147932" sldId="625"/>
            <ac:spMk id="2" creationId="{A0EC69E1-79D5-4CCA-9AE3-8CCDB54E5D78}"/>
          </ac:spMkLst>
        </pc:spChg>
        <pc:spChg chg="mod">
          <ac:chgData name="Michael A Fudge Jr" userId="133895e8-240b-4811-850e-9cf94297d089" providerId="ADAL" clId="{A67EA318-9F45-4DF0-9EA1-9047586A9E03}" dt="2020-10-03T16:03:10.405" v="4590" actId="6549"/>
          <ac:spMkLst>
            <pc:docMk/>
            <pc:sldMk cId="1091147932" sldId="625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A67EA318-9F45-4DF0-9EA1-9047586A9E03}" dt="2020-10-03T16:03:41.141" v="4683" actId="20577"/>
        <pc:sldMkLst>
          <pc:docMk/>
          <pc:sldMk cId="4025130464" sldId="626"/>
        </pc:sldMkLst>
        <pc:spChg chg="mod">
          <ac:chgData name="Michael A Fudge Jr" userId="133895e8-240b-4811-850e-9cf94297d089" providerId="ADAL" clId="{A67EA318-9F45-4DF0-9EA1-9047586A9E03}" dt="2020-10-03T16:03:41.141" v="4683" actId="20577"/>
          <ac:spMkLst>
            <pc:docMk/>
            <pc:sldMk cId="4025130464" sldId="626"/>
            <ac:spMk id="4" creationId="{E46BA775-98C7-43B7-BF4D-C4ED2BFD378B}"/>
          </ac:spMkLst>
        </pc:spChg>
      </pc:sldChg>
      <pc:sldChg chg="addSp modSp add mod modAnim">
        <pc:chgData name="Michael A Fudge Jr" userId="133895e8-240b-4811-850e-9cf94297d089" providerId="ADAL" clId="{A67EA318-9F45-4DF0-9EA1-9047586A9E03}" dt="2020-10-03T16:05:18.549" v="4763"/>
        <pc:sldMkLst>
          <pc:docMk/>
          <pc:sldMk cId="3887238098" sldId="627"/>
        </pc:sldMkLst>
        <pc:spChg chg="mod">
          <ac:chgData name="Michael A Fudge Jr" userId="133895e8-240b-4811-850e-9cf94297d089" providerId="ADAL" clId="{A67EA318-9F45-4DF0-9EA1-9047586A9E03}" dt="2020-10-03T16:05:06.722" v="4762" actId="20577"/>
          <ac:spMkLst>
            <pc:docMk/>
            <pc:sldMk cId="3887238098" sldId="627"/>
            <ac:spMk id="4" creationId="{9EBD39AC-6145-417B-BDEE-BD01C42FC991}"/>
          </ac:spMkLst>
        </pc:spChg>
        <pc:spChg chg="mod">
          <ac:chgData name="Michael A Fudge Jr" userId="133895e8-240b-4811-850e-9cf94297d089" providerId="ADAL" clId="{A67EA318-9F45-4DF0-9EA1-9047586A9E03}" dt="2020-10-03T16:04:19.822" v="4686" actId="164"/>
          <ac:spMkLst>
            <pc:docMk/>
            <pc:sldMk cId="3887238098" sldId="627"/>
            <ac:spMk id="6" creationId="{AE32FF87-8485-4243-ABD2-3D1EF8069EDF}"/>
          </ac:spMkLst>
        </pc:spChg>
        <pc:spChg chg="mod">
          <ac:chgData name="Michael A Fudge Jr" userId="133895e8-240b-4811-850e-9cf94297d089" providerId="ADAL" clId="{A67EA318-9F45-4DF0-9EA1-9047586A9E03}" dt="2020-10-03T16:04:19.822" v="4686" actId="164"/>
          <ac:spMkLst>
            <pc:docMk/>
            <pc:sldMk cId="3887238098" sldId="627"/>
            <ac:spMk id="8" creationId="{EE84BDFD-8135-4C59-ABA3-3C77C9A0DBCD}"/>
          </ac:spMkLst>
        </pc:spChg>
        <pc:spChg chg="mod">
          <ac:chgData name="Michael A Fudge Jr" userId="133895e8-240b-4811-850e-9cf94297d089" providerId="ADAL" clId="{A67EA318-9F45-4DF0-9EA1-9047586A9E03}" dt="2020-10-03T16:04:19.822" v="4686" actId="164"/>
          <ac:spMkLst>
            <pc:docMk/>
            <pc:sldMk cId="3887238098" sldId="627"/>
            <ac:spMk id="10" creationId="{2BE0AA69-EBF0-4A6B-AF33-3B20BE29C7F2}"/>
          </ac:spMkLst>
        </pc:spChg>
        <pc:grpChg chg="add mod">
          <ac:chgData name="Michael A Fudge Jr" userId="133895e8-240b-4811-850e-9cf94297d089" providerId="ADAL" clId="{A67EA318-9F45-4DF0-9EA1-9047586A9E03}" dt="2020-10-03T16:04:19.822" v="4686" actId="164"/>
          <ac:grpSpMkLst>
            <pc:docMk/>
            <pc:sldMk cId="3887238098" sldId="627"/>
            <ac:grpSpMk id="3" creationId="{BC451CE1-D4FA-4A45-80B6-A4AEFBF9D4FF}"/>
          </ac:grpSpMkLst>
        </pc:grpChg>
      </pc:sldChg>
      <pc:sldChg chg="addSp modSp add modAnim">
        <pc:chgData name="Michael A Fudge Jr" userId="133895e8-240b-4811-850e-9cf94297d089" providerId="ADAL" clId="{A67EA318-9F45-4DF0-9EA1-9047586A9E03}" dt="2020-10-03T16:05:58.928" v="4768"/>
        <pc:sldMkLst>
          <pc:docMk/>
          <pc:sldMk cId="2727014050" sldId="628"/>
        </pc:sldMkLst>
        <pc:grpChg chg="add mod">
          <ac:chgData name="Michael A Fudge Jr" userId="133895e8-240b-4811-850e-9cf94297d089" providerId="ADAL" clId="{A67EA318-9F45-4DF0-9EA1-9047586A9E03}" dt="2020-10-03T16:05:49.234" v="4765" actId="164"/>
          <ac:grpSpMkLst>
            <pc:docMk/>
            <pc:sldMk cId="2727014050" sldId="628"/>
            <ac:grpSpMk id="8" creationId="{788E4BC0-A701-473F-91D4-DC1C9F099E62}"/>
          </ac:grpSpMkLst>
        </pc:grpChg>
        <pc:grpChg chg="add mod">
          <ac:chgData name="Michael A Fudge Jr" userId="133895e8-240b-4811-850e-9cf94297d089" providerId="ADAL" clId="{A67EA318-9F45-4DF0-9EA1-9047586A9E03}" dt="2020-10-03T16:05:52.577" v="4766" actId="164"/>
          <ac:grpSpMkLst>
            <pc:docMk/>
            <pc:sldMk cId="2727014050" sldId="628"/>
            <ac:grpSpMk id="9" creationId="{C3C282DC-C464-4CFA-B127-5DD6915B67E6}"/>
          </ac:grpSpMkLst>
        </pc:grpChg>
        <pc:cxnChg chg="mod">
          <ac:chgData name="Michael A Fudge Jr" userId="133895e8-240b-4811-850e-9cf94297d089" providerId="ADAL" clId="{A67EA318-9F45-4DF0-9EA1-9047586A9E03}" dt="2020-10-03T16:05:52.577" v="4766" actId="164"/>
          <ac:cxnSpMkLst>
            <pc:docMk/>
            <pc:sldMk cId="2727014050" sldId="628"/>
            <ac:cxnSpMk id="22" creationId="{89454149-A1A4-4ECF-8190-2BA58DBFA040}"/>
          </ac:cxnSpMkLst>
        </pc:cxnChg>
        <pc:cxnChg chg="mod">
          <ac:chgData name="Michael A Fudge Jr" userId="133895e8-240b-4811-850e-9cf94297d089" providerId="ADAL" clId="{A67EA318-9F45-4DF0-9EA1-9047586A9E03}" dt="2020-10-03T16:05:49.234" v="4765" actId="164"/>
          <ac:cxnSpMkLst>
            <pc:docMk/>
            <pc:sldMk cId="2727014050" sldId="628"/>
            <ac:cxnSpMk id="32" creationId="{6873F585-6856-45D5-9AFB-3E092F4B89BB}"/>
          </ac:cxnSpMkLst>
        </pc:cxnChg>
        <pc:cxnChg chg="mod">
          <ac:chgData name="Michael A Fudge Jr" userId="133895e8-240b-4811-850e-9cf94297d089" providerId="ADAL" clId="{A67EA318-9F45-4DF0-9EA1-9047586A9E03}" dt="2020-10-03T16:05:52.577" v="4766" actId="164"/>
          <ac:cxnSpMkLst>
            <pc:docMk/>
            <pc:sldMk cId="2727014050" sldId="628"/>
            <ac:cxnSpMk id="34" creationId="{03229EA3-8BB8-4856-AB18-139CF856A8FE}"/>
          </ac:cxnSpMkLst>
        </pc:cxnChg>
        <pc:cxnChg chg="mod">
          <ac:chgData name="Michael A Fudge Jr" userId="133895e8-240b-4811-850e-9cf94297d089" providerId="ADAL" clId="{A67EA318-9F45-4DF0-9EA1-9047586A9E03}" dt="2020-10-03T16:05:52.577" v="4766" actId="164"/>
          <ac:cxnSpMkLst>
            <pc:docMk/>
            <pc:sldMk cId="2727014050" sldId="628"/>
            <ac:cxnSpMk id="36" creationId="{5DC63497-F2B1-4C5A-838D-C1767A05DAE0}"/>
          </ac:cxnSpMkLst>
        </pc:cxnChg>
        <pc:cxnChg chg="mod">
          <ac:chgData name="Michael A Fudge Jr" userId="133895e8-240b-4811-850e-9cf94297d089" providerId="ADAL" clId="{A67EA318-9F45-4DF0-9EA1-9047586A9E03}" dt="2020-10-03T16:05:49.234" v="4765" actId="164"/>
          <ac:cxnSpMkLst>
            <pc:docMk/>
            <pc:sldMk cId="2727014050" sldId="628"/>
            <ac:cxnSpMk id="40" creationId="{B55C9C7D-5594-4B4A-BF20-171A0DCE890C}"/>
          </ac:cxnSpMkLst>
        </pc:cxnChg>
        <pc:cxnChg chg="mod">
          <ac:chgData name="Michael A Fudge Jr" userId="133895e8-240b-4811-850e-9cf94297d089" providerId="ADAL" clId="{A67EA318-9F45-4DF0-9EA1-9047586A9E03}" dt="2020-10-03T16:05:49.234" v="4765" actId="164"/>
          <ac:cxnSpMkLst>
            <pc:docMk/>
            <pc:sldMk cId="2727014050" sldId="628"/>
            <ac:cxnSpMk id="42" creationId="{E9EE0E6E-4997-47B4-9E93-ACF2766291D0}"/>
          </ac:cxnSpMkLst>
        </pc:cxnChg>
      </pc:sldChg>
      <pc:sldChg chg="addSp modSp add modAnim">
        <pc:chgData name="Michael A Fudge Jr" userId="133895e8-240b-4811-850e-9cf94297d089" providerId="ADAL" clId="{A67EA318-9F45-4DF0-9EA1-9047586A9E03}" dt="2020-10-03T16:06:23.028" v="4773"/>
        <pc:sldMkLst>
          <pc:docMk/>
          <pc:sldMk cId="62054653" sldId="629"/>
        </pc:sldMkLst>
        <pc:grpChg chg="add mod">
          <ac:chgData name="Michael A Fudge Jr" userId="133895e8-240b-4811-850e-9cf94297d089" providerId="ADAL" clId="{A67EA318-9F45-4DF0-9EA1-9047586A9E03}" dt="2020-10-03T16:06:10.981" v="4770" actId="164"/>
          <ac:grpSpMkLst>
            <pc:docMk/>
            <pc:sldMk cId="62054653" sldId="629"/>
            <ac:grpSpMk id="8" creationId="{F060F6E6-1700-490F-85D2-F88F59891499}"/>
          </ac:grpSpMkLst>
        </pc:grpChg>
        <pc:grpChg chg="add mod">
          <ac:chgData name="Michael A Fudge Jr" userId="133895e8-240b-4811-850e-9cf94297d089" providerId="ADAL" clId="{A67EA318-9F45-4DF0-9EA1-9047586A9E03}" dt="2020-10-03T16:06:14.964" v="4771" actId="164"/>
          <ac:grpSpMkLst>
            <pc:docMk/>
            <pc:sldMk cId="62054653" sldId="629"/>
            <ac:grpSpMk id="9" creationId="{2E1A8CF9-EE0F-4273-B996-C757520172DE}"/>
          </ac:grpSpMkLst>
        </pc:grpChg>
        <pc:cxnChg chg="mod">
          <ac:chgData name="Michael A Fudge Jr" userId="133895e8-240b-4811-850e-9cf94297d089" providerId="ADAL" clId="{A67EA318-9F45-4DF0-9EA1-9047586A9E03}" dt="2020-10-03T16:06:14.964" v="4771" actId="164"/>
          <ac:cxnSpMkLst>
            <pc:docMk/>
            <pc:sldMk cId="62054653" sldId="629"/>
            <ac:cxnSpMk id="22" creationId="{89454149-A1A4-4ECF-8190-2BA58DBFA040}"/>
          </ac:cxnSpMkLst>
        </pc:cxnChg>
        <pc:cxnChg chg="mod">
          <ac:chgData name="Michael A Fudge Jr" userId="133895e8-240b-4811-850e-9cf94297d089" providerId="ADAL" clId="{A67EA318-9F45-4DF0-9EA1-9047586A9E03}" dt="2020-10-03T16:06:10.981" v="4770" actId="164"/>
          <ac:cxnSpMkLst>
            <pc:docMk/>
            <pc:sldMk cId="62054653" sldId="629"/>
            <ac:cxnSpMk id="32" creationId="{6873F585-6856-45D5-9AFB-3E092F4B89BB}"/>
          </ac:cxnSpMkLst>
        </pc:cxnChg>
        <pc:cxnChg chg="mod">
          <ac:chgData name="Michael A Fudge Jr" userId="133895e8-240b-4811-850e-9cf94297d089" providerId="ADAL" clId="{A67EA318-9F45-4DF0-9EA1-9047586A9E03}" dt="2020-10-03T16:06:14.964" v="4771" actId="164"/>
          <ac:cxnSpMkLst>
            <pc:docMk/>
            <pc:sldMk cId="62054653" sldId="629"/>
            <ac:cxnSpMk id="34" creationId="{03229EA3-8BB8-4856-AB18-139CF856A8FE}"/>
          </ac:cxnSpMkLst>
        </pc:cxnChg>
        <pc:cxnChg chg="mod">
          <ac:chgData name="Michael A Fudge Jr" userId="133895e8-240b-4811-850e-9cf94297d089" providerId="ADAL" clId="{A67EA318-9F45-4DF0-9EA1-9047586A9E03}" dt="2020-10-03T16:06:14.964" v="4771" actId="164"/>
          <ac:cxnSpMkLst>
            <pc:docMk/>
            <pc:sldMk cId="62054653" sldId="629"/>
            <ac:cxnSpMk id="36" creationId="{5DC63497-F2B1-4C5A-838D-C1767A05DAE0}"/>
          </ac:cxnSpMkLst>
        </pc:cxnChg>
        <pc:cxnChg chg="mod">
          <ac:chgData name="Michael A Fudge Jr" userId="133895e8-240b-4811-850e-9cf94297d089" providerId="ADAL" clId="{A67EA318-9F45-4DF0-9EA1-9047586A9E03}" dt="2020-10-03T16:06:10.981" v="4770" actId="164"/>
          <ac:cxnSpMkLst>
            <pc:docMk/>
            <pc:sldMk cId="62054653" sldId="629"/>
            <ac:cxnSpMk id="40" creationId="{B55C9C7D-5594-4B4A-BF20-171A0DCE890C}"/>
          </ac:cxnSpMkLst>
        </pc:cxnChg>
        <pc:cxnChg chg="mod">
          <ac:chgData name="Michael A Fudge Jr" userId="133895e8-240b-4811-850e-9cf94297d089" providerId="ADAL" clId="{A67EA318-9F45-4DF0-9EA1-9047586A9E03}" dt="2020-10-03T16:06:10.981" v="4770" actId="164"/>
          <ac:cxnSpMkLst>
            <pc:docMk/>
            <pc:sldMk cId="62054653" sldId="629"/>
            <ac:cxnSpMk id="42" creationId="{E9EE0E6E-4997-47B4-9E93-ACF2766291D0}"/>
          </ac:cxnSpMkLst>
        </pc:cxnChg>
      </pc:sldChg>
      <pc:sldChg chg="modSp add modAnim">
        <pc:chgData name="Michael A Fudge Jr" userId="133895e8-240b-4811-850e-9cf94297d089" providerId="ADAL" clId="{A67EA318-9F45-4DF0-9EA1-9047586A9E03}" dt="2020-10-03T16:07:40.180" v="4795" actId="113"/>
        <pc:sldMkLst>
          <pc:docMk/>
          <pc:sldMk cId="4142468277" sldId="630"/>
        </pc:sldMkLst>
        <pc:spChg chg="mod">
          <ac:chgData name="Michael A Fudge Jr" userId="133895e8-240b-4811-850e-9cf94297d089" providerId="ADAL" clId="{A67EA318-9F45-4DF0-9EA1-9047586A9E03}" dt="2020-10-03T16:07:40.180" v="4795" actId="113"/>
          <ac:spMkLst>
            <pc:docMk/>
            <pc:sldMk cId="4142468277" sldId="630"/>
            <ac:spMk id="4" creationId="{1B7EA3E9-C6F5-4ADA-BD17-590E86B7279B}"/>
          </ac:spMkLst>
        </pc:spChg>
      </pc:sldChg>
      <pc:sldChg chg="addSp modSp add mod modAnim">
        <pc:chgData name="Michael A Fudge Jr" userId="133895e8-240b-4811-850e-9cf94297d089" providerId="ADAL" clId="{A67EA318-9F45-4DF0-9EA1-9047586A9E03}" dt="2020-10-03T16:09:49.327" v="4850"/>
        <pc:sldMkLst>
          <pc:docMk/>
          <pc:sldMk cId="802961294" sldId="631"/>
        </pc:sldMkLst>
        <pc:spChg chg="mod">
          <ac:chgData name="Michael A Fudge Jr" userId="133895e8-240b-4811-850e-9cf94297d089" providerId="ADAL" clId="{A67EA318-9F45-4DF0-9EA1-9047586A9E03}" dt="2020-10-03T16:08:47.241" v="4843" actId="20577"/>
          <ac:spMkLst>
            <pc:docMk/>
            <pc:sldMk cId="802961294" sldId="631"/>
            <ac:spMk id="4" creationId="{1B7EA3E9-C6F5-4ADA-BD17-590E86B7279B}"/>
          </ac:spMkLst>
        </pc:spChg>
        <pc:spChg chg="mod">
          <ac:chgData name="Michael A Fudge Jr" userId="133895e8-240b-4811-850e-9cf94297d089" providerId="ADAL" clId="{A67EA318-9F45-4DF0-9EA1-9047586A9E03}" dt="2020-10-03T16:08:18.233" v="4806" actId="164"/>
          <ac:spMkLst>
            <pc:docMk/>
            <pc:sldMk cId="802961294" sldId="631"/>
            <ac:spMk id="12" creationId="{369DB117-1E2A-4B8F-89C3-DC6D820F80C9}"/>
          </ac:spMkLst>
        </pc:spChg>
        <pc:spChg chg="mod">
          <ac:chgData name="Michael A Fudge Jr" userId="133895e8-240b-4811-850e-9cf94297d089" providerId="ADAL" clId="{A67EA318-9F45-4DF0-9EA1-9047586A9E03}" dt="2020-10-03T16:08:29.612" v="4808" actId="164"/>
          <ac:spMkLst>
            <pc:docMk/>
            <pc:sldMk cId="802961294" sldId="631"/>
            <ac:spMk id="13" creationId="{C792EC5A-08BC-40C3-AA8E-94012A667446}"/>
          </ac:spMkLst>
        </pc:spChg>
        <pc:spChg chg="mod">
          <ac:chgData name="Michael A Fudge Jr" userId="133895e8-240b-4811-850e-9cf94297d089" providerId="ADAL" clId="{A67EA318-9F45-4DF0-9EA1-9047586A9E03}" dt="2020-10-03T16:08:29.612" v="4808" actId="164"/>
          <ac:spMkLst>
            <pc:docMk/>
            <pc:sldMk cId="802961294" sldId="631"/>
            <ac:spMk id="16" creationId="{317DA3DB-AB5C-4ACD-B484-C12FC568F828}"/>
          </ac:spMkLst>
        </pc:spChg>
        <pc:spChg chg="mod">
          <ac:chgData name="Michael A Fudge Jr" userId="133895e8-240b-4811-850e-9cf94297d089" providerId="ADAL" clId="{A67EA318-9F45-4DF0-9EA1-9047586A9E03}" dt="2020-10-03T16:08:18.233" v="4806" actId="164"/>
          <ac:spMkLst>
            <pc:docMk/>
            <pc:sldMk cId="802961294" sldId="631"/>
            <ac:spMk id="21" creationId="{0F9E2D99-80D5-4BF9-9EB7-028E9556DF2E}"/>
          </ac:spMkLst>
        </pc:spChg>
        <pc:spChg chg="mod">
          <ac:chgData name="Michael A Fudge Jr" userId="133895e8-240b-4811-850e-9cf94297d089" providerId="ADAL" clId="{A67EA318-9F45-4DF0-9EA1-9047586A9E03}" dt="2020-10-03T16:08:18.233" v="4806" actId="164"/>
          <ac:spMkLst>
            <pc:docMk/>
            <pc:sldMk cId="802961294" sldId="631"/>
            <ac:spMk id="23" creationId="{8E022AD4-C032-47E9-85A8-82040AE4BC30}"/>
          </ac:spMkLst>
        </pc:spChg>
        <pc:grpChg chg="add mod">
          <ac:chgData name="Michael A Fudge Jr" userId="133895e8-240b-4811-850e-9cf94297d089" providerId="ADAL" clId="{A67EA318-9F45-4DF0-9EA1-9047586A9E03}" dt="2020-10-03T16:08:18.233" v="4806" actId="164"/>
          <ac:grpSpMkLst>
            <pc:docMk/>
            <pc:sldMk cId="802961294" sldId="631"/>
            <ac:grpSpMk id="3" creationId="{E721B424-2623-4755-AA0D-85BE71480F02}"/>
          </ac:grpSpMkLst>
        </pc:grpChg>
        <pc:grpChg chg="add mod">
          <ac:chgData name="Michael A Fudge Jr" userId="133895e8-240b-4811-850e-9cf94297d089" providerId="ADAL" clId="{A67EA318-9F45-4DF0-9EA1-9047586A9E03}" dt="2020-10-03T16:08:29.612" v="4808" actId="164"/>
          <ac:grpSpMkLst>
            <pc:docMk/>
            <pc:sldMk cId="802961294" sldId="631"/>
            <ac:grpSpMk id="5" creationId="{E8001FFA-63DE-415F-B7BA-086DBB576BCA}"/>
          </ac:grpSpMkLst>
        </pc:grpChg>
        <pc:cxnChg chg="add mod">
          <ac:chgData name="Michael A Fudge Jr" userId="133895e8-240b-4811-850e-9cf94297d089" providerId="ADAL" clId="{A67EA318-9F45-4DF0-9EA1-9047586A9E03}" dt="2020-10-03T16:09:38.814" v="4848" actId="1582"/>
          <ac:cxnSpMkLst>
            <pc:docMk/>
            <pc:sldMk cId="802961294" sldId="631"/>
            <ac:cxnSpMk id="7" creationId="{BA1FED3E-584D-43E4-80C3-A73E189A7F57}"/>
          </ac:cxnSpMkLst>
        </pc:cxnChg>
        <pc:cxnChg chg="mod">
          <ac:chgData name="Michael A Fudge Jr" userId="133895e8-240b-4811-850e-9cf94297d089" providerId="ADAL" clId="{A67EA318-9F45-4DF0-9EA1-9047586A9E03}" dt="2020-10-03T16:08:29.612" v="4808" actId="164"/>
          <ac:cxnSpMkLst>
            <pc:docMk/>
            <pc:sldMk cId="802961294" sldId="631"/>
            <ac:cxnSpMk id="14" creationId="{0B5A8F26-4D41-43C0-908F-058C399FAC9D}"/>
          </ac:cxnSpMkLst>
        </pc:cxnChg>
        <pc:cxnChg chg="mod">
          <ac:chgData name="Michael A Fudge Jr" userId="133895e8-240b-4811-850e-9cf94297d089" providerId="ADAL" clId="{A67EA318-9F45-4DF0-9EA1-9047586A9E03}" dt="2020-10-03T16:08:29.612" v="4808" actId="164"/>
          <ac:cxnSpMkLst>
            <pc:docMk/>
            <pc:sldMk cId="802961294" sldId="631"/>
            <ac:cxnSpMk id="18" creationId="{D4FE3DC3-64A5-4055-BD0B-3618201A4A2C}"/>
          </ac:cxnSpMkLst>
        </pc:cxnChg>
      </pc:sldChg>
      <pc:sldChg chg="addSp modSp add mod modAnim">
        <pc:chgData name="Michael A Fudge Jr" userId="133895e8-240b-4811-850e-9cf94297d089" providerId="ADAL" clId="{A67EA318-9F45-4DF0-9EA1-9047586A9E03}" dt="2020-10-03T16:14:02.948" v="4942"/>
        <pc:sldMkLst>
          <pc:docMk/>
          <pc:sldMk cId="187531650" sldId="632"/>
        </pc:sldMkLst>
        <pc:spChg chg="mod">
          <ac:chgData name="Michael A Fudge Jr" userId="133895e8-240b-4811-850e-9cf94297d089" providerId="ADAL" clId="{A67EA318-9F45-4DF0-9EA1-9047586A9E03}" dt="2020-10-03T16:10:22.358" v="4852" actId="14100"/>
          <ac:spMkLst>
            <pc:docMk/>
            <pc:sldMk cId="187531650" sldId="632"/>
            <ac:spMk id="2" creationId="{0F7309F3-0DCD-46F3-80AB-725155C3706B}"/>
          </ac:spMkLst>
        </pc:spChg>
        <pc:spChg chg="mod">
          <ac:chgData name="Michael A Fudge Jr" userId="133895e8-240b-4811-850e-9cf94297d089" providerId="ADAL" clId="{A67EA318-9F45-4DF0-9EA1-9047586A9E03}" dt="2020-10-03T16:11:09.055" v="4911" actId="20577"/>
          <ac:spMkLst>
            <pc:docMk/>
            <pc:sldMk cId="187531650" sldId="632"/>
            <ac:spMk id="4" creationId="{A7C75E66-450B-4EB4-93B8-4344BE2B8CE4}"/>
          </ac:spMkLst>
        </pc:spChg>
        <pc:spChg chg="mod">
          <ac:chgData name="Michael A Fudge Jr" userId="133895e8-240b-4811-850e-9cf94297d089" providerId="ADAL" clId="{A67EA318-9F45-4DF0-9EA1-9047586A9E03}" dt="2020-10-03T16:13:05.212" v="4936" actId="164"/>
          <ac:spMkLst>
            <pc:docMk/>
            <pc:sldMk cId="187531650" sldId="632"/>
            <ac:spMk id="7" creationId="{B26F858B-D1A3-4D42-B2CC-C364244C4E5F}"/>
          </ac:spMkLst>
        </pc:spChg>
        <pc:spChg chg="mod">
          <ac:chgData name="Michael A Fudge Jr" userId="133895e8-240b-4811-850e-9cf94297d089" providerId="ADAL" clId="{A67EA318-9F45-4DF0-9EA1-9047586A9E03}" dt="2020-10-03T16:13:05.212" v="4936" actId="164"/>
          <ac:spMkLst>
            <pc:docMk/>
            <pc:sldMk cId="187531650" sldId="632"/>
            <ac:spMk id="8" creationId="{49655DAD-3E9A-43DE-B867-3FEFC283C532}"/>
          </ac:spMkLst>
        </pc:spChg>
        <pc:spChg chg="mod">
          <ac:chgData name="Michael A Fudge Jr" userId="133895e8-240b-4811-850e-9cf94297d089" providerId="ADAL" clId="{A67EA318-9F45-4DF0-9EA1-9047586A9E03}" dt="2020-10-03T16:13:20.138" v="4937" actId="164"/>
          <ac:spMkLst>
            <pc:docMk/>
            <pc:sldMk cId="187531650" sldId="632"/>
            <ac:spMk id="10" creationId="{AD21B659-D9E1-4D83-B5E9-2D442BC1EAE1}"/>
          </ac:spMkLst>
        </pc:spChg>
        <pc:spChg chg="mod">
          <ac:chgData name="Michael A Fudge Jr" userId="133895e8-240b-4811-850e-9cf94297d089" providerId="ADAL" clId="{A67EA318-9F45-4DF0-9EA1-9047586A9E03}" dt="2020-10-03T16:13:20.138" v="4937" actId="164"/>
          <ac:spMkLst>
            <pc:docMk/>
            <pc:sldMk cId="187531650" sldId="632"/>
            <ac:spMk id="12" creationId="{2ECAD23F-16FF-4E92-BD90-7E28B4EEA815}"/>
          </ac:spMkLst>
        </pc:spChg>
        <pc:spChg chg="mod">
          <ac:chgData name="Michael A Fudge Jr" userId="133895e8-240b-4811-850e-9cf94297d089" providerId="ADAL" clId="{A67EA318-9F45-4DF0-9EA1-9047586A9E03}" dt="2020-10-03T16:13:20.138" v="4937" actId="164"/>
          <ac:spMkLst>
            <pc:docMk/>
            <pc:sldMk cId="187531650" sldId="632"/>
            <ac:spMk id="14" creationId="{C9EFD76A-673A-4FC5-9435-E103F4B94224}"/>
          </ac:spMkLst>
        </pc:spChg>
        <pc:spChg chg="mod">
          <ac:chgData name="Michael A Fudge Jr" userId="133895e8-240b-4811-850e-9cf94297d089" providerId="ADAL" clId="{A67EA318-9F45-4DF0-9EA1-9047586A9E03}" dt="2020-10-03T16:13:05.212" v="4936" actId="164"/>
          <ac:spMkLst>
            <pc:docMk/>
            <pc:sldMk cId="187531650" sldId="632"/>
            <ac:spMk id="16" creationId="{54E3C7A9-07CB-4E2D-B84C-DCD8060F5C4F}"/>
          </ac:spMkLst>
        </pc:spChg>
        <pc:spChg chg="mod">
          <ac:chgData name="Michael A Fudge Jr" userId="133895e8-240b-4811-850e-9cf94297d089" providerId="ADAL" clId="{A67EA318-9F45-4DF0-9EA1-9047586A9E03}" dt="2020-10-03T16:13:05.212" v="4936" actId="164"/>
          <ac:spMkLst>
            <pc:docMk/>
            <pc:sldMk cId="187531650" sldId="632"/>
            <ac:spMk id="18" creationId="{0C07DAEC-9B3D-45FF-B5E6-0A1C661EDD1C}"/>
          </ac:spMkLst>
        </pc:spChg>
        <pc:grpChg chg="add mod">
          <ac:chgData name="Michael A Fudge Jr" userId="133895e8-240b-4811-850e-9cf94297d089" providerId="ADAL" clId="{A67EA318-9F45-4DF0-9EA1-9047586A9E03}" dt="2020-10-03T16:13:05.212" v="4936" actId="164"/>
          <ac:grpSpMkLst>
            <pc:docMk/>
            <pc:sldMk cId="187531650" sldId="632"/>
            <ac:grpSpMk id="19" creationId="{9EE2BB65-1546-4725-A533-2AD764BACC45}"/>
          </ac:grpSpMkLst>
        </pc:grpChg>
        <pc:grpChg chg="add mod">
          <ac:chgData name="Michael A Fudge Jr" userId="133895e8-240b-4811-850e-9cf94297d089" providerId="ADAL" clId="{A67EA318-9F45-4DF0-9EA1-9047586A9E03}" dt="2020-10-03T16:13:20.138" v="4937" actId="164"/>
          <ac:grpSpMkLst>
            <pc:docMk/>
            <pc:sldMk cId="187531650" sldId="632"/>
            <ac:grpSpMk id="21" creationId="{DA1854B4-24D7-4D14-88F1-4B6B427DBCDF}"/>
          </ac:grpSpMkLst>
        </pc:grpChg>
        <pc:picChg chg="mod ord">
          <ac:chgData name="Michael A Fudge Jr" userId="133895e8-240b-4811-850e-9cf94297d089" providerId="ADAL" clId="{A67EA318-9F45-4DF0-9EA1-9047586A9E03}" dt="2020-10-03T16:10:31.488" v="4854" actId="167"/>
          <ac:picMkLst>
            <pc:docMk/>
            <pc:sldMk cId="187531650" sldId="632"/>
            <ac:picMk id="5" creationId="{6D1BD011-63BA-4185-A0AC-28E486497190}"/>
          </ac:picMkLst>
        </pc:picChg>
        <pc:cxnChg chg="mod">
          <ac:chgData name="Michael A Fudge Jr" userId="133895e8-240b-4811-850e-9cf94297d089" providerId="ADAL" clId="{A67EA318-9F45-4DF0-9EA1-9047586A9E03}" dt="2020-10-03T16:13:20.138" v="4937" actId="164"/>
          <ac:cxnSpMkLst>
            <pc:docMk/>
            <pc:sldMk cId="187531650" sldId="632"/>
            <ac:cxnSpMk id="9" creationId="{35D68159-BFE2-4F23-BB9F-CF6EC50AB674}"/>
          </ac:cxnSpMkLst>
        </pc:cxnChg>
        <pc:cxnChg chg="add mod">
          <ac:chgData name="Michael A Fudge Jr" userId="133895e8-240b-4811-850e-9cf94297d089" providerId="ADAL" clId="{A67EA318-9F45-4DF0-9EA1-9047586A9E03}" dt="2020-10-03T16:12:56.854" v="4935" actId="1076"/>
          <ac:cxnSpMkLst>
            <pc:docMk/>
            <pc:sldMk cId="187531650" sldId="632"/>
            <ac:cxnSpMk id="15" creationId="{A9F94DC7-88E2-4136-A908-7E265490129F}"/>
          </ac:cxnSpMkLst>
        </pc:cxnChg>
        <pc:cxnChg chg="mod">
          <ac:chgData name="Michael A Fudge Jr" userId="133895e8-240b-4811-850e-9cf94297d089" providerId="ADAL" clId="{A67EA318-9F45-4DF0-9EA1-9047586A9E03}" dt="2020-10-03T16:13:20.138" v="4937" actId="164"/>
          <ac:cxnSpMkLst>
            <pc:docMk/>
            <pc:sldMk cId="187531650" sldId="632"/>
            <ac:cxnSpMk id="20" creationId="{0E13A406-EF69-4BF8-9607-822E1A95B691}"/>
          </ac:cxnSpMkLst>
        </pc:cxnChg>
        <pc:cxnChg chg="mod">
          <ac:chgData name="Michael A Fudge Jr" userId="133895e8-240b-4811-850e-9cf94297d089" providerId="ADAL" clId="{A67EA318-9F45-4DF0-9EA1-9047586A9E03}" dt="2020-10-03T16:13:20.138" v="4937" actId="164"/>
          <ac:cxnSpMkLst>
            <pc:docMk/>
            <pc:sldMk cId="187531650" sldId="632"/>
            <ac:cxnSpMk id="22" creationId="{1F85F3DB-449E-4A7B-8548-2BFCDB442885}"/>
          </ac:cxnSpMkLst>
        </pc:cxnChg>
      </pc:sldChg>
      <pc:sldChg chg="addSp modSp add modAnim">
        <pc:chgData name="Michael A Fudge Jr" userId="133895e8-240b-4811-850e-9cf94297d089" providerId="ADAL" clId="{A67EA318-9F45-4DF0-9EA1-9047586A9E03}" dt="2020-10-03T16:14:57.972" v="4948"/>
        <pc:sldMkLst>
          <pc:docMk/>
          <pc:sldMk cId="262335276" sldId="633"/>
        </pc:sldMkLst>
        <pc:spChg chg="mod">
          <ac:chgData name="Michael A Fudge Jr" userId="133895e8-240b-4811-850e-9cf94297d089" providerId="ADAL" clId="{A67EA318-9F45-4DF0-9EA1-9047586A9E03}" dt="2020-10-03T16:14:56.183" v="4947" actId="164"/>
          <ac:spMkLst>
            <pc:docMk/>
            <pc:sldMk cId="262335276" sldId="633"/>
            <ac:spMk id="9" creationId="{975310A3-A752-4529-B81B-0A52A5B5121F}"/>
          </ac:spMkLst>
        </pc:spChg>
        <pc:grpChg chg="add mod">
          <ac:chgData name="Michael A Fudge Jr" userId="133895e8-240b-4811-850e-9cf94297d089" providerId="ADAL" clId="{A67EA318-9F45-4DF0-9EA1-9047586A9E03}" dt="2020-10-03T16:14:56.183" v="4947" actId="164"/>
          <ac:grpSpMkLst>
            <pc:docMk/>
            <pc:sldMk cId="262335276" sldId="633"/>
            <ac:grpSpMk id="3" creationId="{EF2B22CB-8F0F-4586-9F85-FC83F5B52F8C}"/>
          </ac:grpSpMkLst>
        </pc:grpChg>
        <pc:cxnChg chg="mod">
          <ac:chgData name="Michael A Fudge Jr" userId="133895e8-240b-4811-850e-9cf94297d089" providerId="ADAL" clId="{A67EA318-9F45-4DF0-9EA1-9047586A9E03}" dt="2020-10-03T16:14:56.183" v="4947" actId="164"/>
          <ac:cxnSpMkLst>
            <pc:docMk/>
            <pc:sldMk cId="262335276" sldId="633"/>
            <ac:cxnSpMk id="12" creationId="{06F3DEB7-5394-42A6-8E9C-B35C4A7BE3B1}"/>
          </ac:cxnSpMkLst>
        </pc:cxnChg>
      </pc:sldChg>
      <pc:sldChg chg="modSp add mod ord">
        <pc:chgData name="Michael A Fudge Jr" userId="133895e8-240b-4811-850e-9cf94297d089" providerId="ADAL" clId="{A67EA318-9F45-4DF0-9EA1-9047586A9E03}" dt="2020-10-03T16:15:27.251" v="4977" actId="20577"/>
        <pc:sldMkLst>
          <pc:docMk/>
          <pc:sldMk cId="2195848971" sldId="634"/>
        </pc:sldMkLst>
        <pc:spChg chg="mod">
          <ac:chgData name="Michael A Fudge Jr" userId="133895e8-240b-4811-850e-9cf94297d089" providerId="ADAL" clId="{A67EA318-9F45-4DF0-9EA1-9047586A9E03}" dt="2020-10-03T16:15:27.251" v="4977" actId="20577"/>
          <ac:spMkLst>
            <pc:docMk/>
            <pc:sldMk cId="2195848971" sldId="634"/>
            <ac:spMk id="4" creationId="{E46BA775-98C7-43B7-BF4D-C4ED2BFD378B}"/>
          </ac:spMkLst>
        </pc:spChg>
      </pc:sldChg>
      <pc:sldChg chg="modSp add mod ord modNotesTx">
        <pc:chgData name="Michael A Fudge Jr" userId="133895e8-240b-4811-850e-9cf94297d089" providerId="ADAL" clId="{A67EA318-9F45-4DF0-9EA1-9047586A9E03}" dt="2020-10-03T16:16:50.368" v="5128" actId="20577"/>
        <pc:sldMkLst>
          <pc:docMk/>
          <pc:sldMk cId="607599389" sldId="635"/>
        </pc:sldMkLst>
        <pc:spChg chg="mod">
          <ac:chgData name="Michael A Fudge Jr" userId="133895e8-240b-4811-850e-9cf94297d089" providerId="ADAL" clId="{A67EA318-9F45-4DF0-9EA1-9047586A9E03}" dt="2020-10-03T16:15:52.891" v="4982" actId="20577"/>
          <ac:spMkLst>
            <pc:docMk/>
            <pc:sldMk cId="607599389" sldId="635"/>
            <ac:spMk id="2" creationId="{A0EC69E1-79D5-4CCA-9AE3-8CCDB54E5D78}"/>
          </ac:spMkLst>
        </pc:spChg>
        <pc:spChg chg="mod">
          <ac:chgData name="Michael A Fudge Jr" userId="133895e8-240b-4811-850e-9cf94297d089" providerId="ADAL" clId="{A67EA318-9F45-4DF0-9EA1-9047586A9E03}" dt="2020-10-03T16:16:35.966" v="5076" actId="20577"/>
          <ac:spMkLst>
            <pc:docMk/>
            <pc:sldMk cId="607599389" sldId="635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67EA318-9F45-4DF0-9EA1-9047586A9E03}" dt="2020-10-03T16:19:04.847" v="5470" actId="1076"/>
        <pc:sldMkLst>
          <pc:docMk/>
          <pc:sldMk cId="2187156238" sldId="636"/>
        </pc:sldMkLst>
        <pc:spChg chg="mod">
          <ac:chgData name="Michael A Fudge Jr" userId="133895e8-240b-4811-850e-9cf94297d089" providerId="ADAL" clId="{A67EA318-9F45-4DF0-9EA1-9047586A9E03}" dt="2020-10-03T16:19:04.847" v="5470" actId="1076"/>
          <ac:spMkLst>
            <pc:docMk/>
            <pc:sldMk cId="2187156238" sldId="6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67EA318-9F45-4DF0-9EA1-9047586A9E03}" dt="2020-10-03T16:22:03.344" v="5895" actId="20577"/>
        <pc:sldMkLst>
          <pc:docMk/>
          <pc:sldMk cId="1386865393" sldId="637"/>
        </pc:sldMkLst>
        <pc:spChg chg="mod">
          <ac:chgData name="Michael A Fudge Jr" userId="133895e8-240b-4811-850e-9cf94297d089" providerId="ADAL" clId="{A67EA318-9F45-4DF0-9EA1-9047586A9E03}" dt="2020-10-03T16:21:49.783" v="5852" actId="20577"/>
          <ac:spMkLst>
            <pc:docMk/>
            <pc:sldMk cId="1386865393" sldId="637"/>
            <ac:spMk id="3" creationId="{23BFC44E-10DC-44C2-99E8-3D541093BB67}"/>
          </ac:spMkLst>
        </pc:spChg>
      </pc:sldChg>
      <pc:sldChg chg="addSp modSp add mod modAnim">
        <pc:chgData name="Michael A Fudge Jr" userId="133895e8-240b-4811-850e-9cf94297d089" providerId="ADAL" clId="{A67EA318-9F45-4DF0-9EA1-9047586A9E03}" dt="2020-10-03T16:23:39.541" v="5935"/>
        <pc:sldMkLst>
          <pc:docMk/>
          <pc:sldMk cId="1611542993" sldId="638"/>
        </pc:sldMkLst>
        <pc:spChg chg="mod">
          <ac:chgData name="Michael A Fudge Jr" userId="133895e8-240b-4811-850e-9cf94297d089" providerId="ADAL" clId="{A67EA318-9F45-4DF0-9EA1-9047586A9E03}" dt="2020-10-03T16:22:41.568" v="5925" actId="20577"/>
          <ac:spMkLst>
            <pc:docMk/>
            <pc:sldMk cId="1611542993" sldId="638"/>
            <ac:spMk id="4" creationId="{EDC0C2F0-A056-43FE-A4A7-B215EADB56D8}"/>
          </ac:spMkLst>
        </pc:spChg>
        <pc:spChg chg="mod">
          <ac:chgData name="Michael A Fudge Jr" userId="133895e8-240b-4811-850e-9cf94297d089" providerId="ADAL" clId="{A67EA318-9F45-4DF0-9EA1-9047586A9E03}" dt="2020-10-03T16:23:21.713" v="5931" actId="164"/>
          <ac:spMkLst>
            <pc:docMk/>
            <pc:sldMk cId="1611542993" sldId="638"/>
            <ac:spMk id="7" creationId="{C9C73C43-DFC9-4449-B3ED-C24A7D4B3477}"/>
          </ac:spMkLst>
        </pc:spChg>
        <pc:spChg chg="mod">
          <ac:chgData name="Michael A Fudge Jr" userId="133895e8-240b-4811-850e-9cf94297d089" providerId="ADAL" clId="{A67EA318-9F45-4DF0-9EA1-9047586A9E03}" dt="2020-10-03T16:23:21.713" v="5931" actId="164"/>
          <ac:spMkLst>
            <pc:docMk/>
            <pc:sldMk cId="1611542993" sldId="638"/>
            <ac:spMk id="9" creationId="{E78EBD51-7720-449A-8DB0-F9FF7C9AA5D9}"/>
          </ac:spMkLst>
        </pc:spChg>
        <pc:grpChg chg="add mod">
          <ac:chgData name="Michael A Fudge Jr" userId="133895e8-240b-4811-850e-9cf94297d089" providerId="ADAL" clId="{A67EA318-9F45-4DF0-9EA1-9047586A9E03}" dt="2020-10-03T16:23:21.713" v="5931" actId="164"/>
          <ac:grpSpMkLst>
            <pc:docMk/>
            <pc:sldMk cId="1611542993" sldId="638"/>
            <ac:grpSpMk id="10" creationId="{45B4A83B-3C08-45DC-9261-183FE12E4690}"/>
          </ac:grpSpMkLst>
        </pc:grpChg>
        <pc:cxnChg chg="add mod">
          <ac:chgData name="Michael A Fudge Jr" userId="133895e8-240b-4811-850e-9cf94297d089" providerId="ADAL" clId="{A67EA318-9F45-4DF0-9EA1-9047586A9E03}" dt="2020-10-03T16:23:13.646" v="5930" actId="14100"/>
          <ac:cxnSpMkLst>
            <pc:docMk/>
            <pc:sldMk cId="1611542993" sldId="638"/>
            <ac:cxnSpMk id="6" creationId="{4D21E2BF-62EF-43EF-A127-998EAD0C0D2F}"/>
          </ac:cxnSpMkLst>
        </pc:cxnChg>
      </pc:sldChg>
      <pc:sldChg chg="addSp modSp add modAnim">
        <pc:chgData name="Michael A Fudge Jr" userId="133895e8-240b-4811-850e-9cf94297d089" providerId="ADAL" clId="{A67EA318-9F45-4DF0-9EA1-9047586A9E03}" dt="2020-10-03T16:24:10.345" v="5940"/>
        <pc:sldMkLst>
          <pc:docMk/>
          <pc:sldMk cId="1292882661" sldId="639"/>
        </pc:sldMkLst>
        <pc:spChg chg="mod">
          <ac:chgData name="Michael A Fudge Jr" userId="133895e8-240b-4811-850e-9cf94297d089" providerId="ADAL" clId="{A67EA318-9F45-4DF0-9EA1-9047586A9E03}" dt="2020-10-03T16:23:48.471" v="5936" actId="164"/>
          <ac:spMkLst>
            <pc:docMk/>
            <pc:sldMk cId="1292882661" sldId="639"/>
            <ac:spMk id="7" creationId="{48F2A3BC-F737-463A-A4B2-5AFF0E4017E7}"/>
          </ac:spMkLst>
        </pc:spChg>
        <pc:spChg chg="mod">
          <ac:chgData name="Michael A Fudge Jr" userId="133895e8-240b-4811-850e-9cf94297d089" providerId="ADAL" clId="{A67EA318-9F45-4DF0-9EA1-9047586A9E03}" dt="2020-10-03T16:23:48.471" v="5936" actId="164"/>
          <ac:spMkLst>
            <pc:docMk/>
            <pc:sldMk cId="1292882661" sldId="639"/>
            <ac:spMk id="11" creationId="{7B775E8F-2C99-4B0B-A56B-4FBB7D613273}"/>
          </ac:spMkLst>
        </pc:spChg>
        <pc:grpChg chg="add mod">
          <ac:chgData name="Michael A Fudge Jr" userId="133895e8-240b-4811-850e-9cf94297d089" providerId="ADAL" clId="{A67EA318-9F45-4DF0-9EA1-9047586A9E03}" dt="2020-10-03T16:23:48.471" v="5936" actId="164"/>
          <ac:grpSpMkLst>
            <pc:docMk/>
            <pc:sldMk cId="1292882661" sldId="639"/>
            <ac:grpSpMk id="3" creationId="{FBF16112-BC6D-400C-9888-7CC120B4A3A4}"/>
          </ac:grpSpMkLst>
        </pc:grpChg>
      </pc:sldChg>
      <pc:sldChg chg="modSp add mod ord modNotesTx">
        <pc:chgData name="Michael A Fudge Jr" userId="133895e8-240b-4811-850e-9cf94297d089" providerId="ADAL" clId="{A67EA318-9F45-4DF0-9EA1-9047586A9E03}" dt="2020-10-03T16:28:43.908" v="6217" actId="20577"/>
        <pc:sldMkLst>
          <pc:docMk/>
          <pc:sldMk cId="4088024302" sldId="640"/>
        </pc:sldMkLst>
        <pc:spChg chg="mod">
          <ac:chgData name="Michael A Fudge Jr" userId="133895e8-240b-4811-850e-9cf94297d089" providerId="ADAL" clId="{A67EA318-9F45-4DF0-9EA1-9047586A9E03}" dt="2020-10-03T16:27:19.589" v="6018" actId="20577"/>
          <ac:spMkLst>
            <pc:docMk/>
            <pc:sldMk cId="4088024302" sldId="640"/>
            <ac:spMk id="2" creationId="{A0EC69E1-79D5-4CCA-9AE3-8CCDB54E5D78}"/>
          </ac:spMkLst>
        </pc:spChg>
        <pc:spChg chg="mod">
          <ac:chgData name="Michael A Fudge Jr" userId="133895e8-240b-4811-850e-9cf94297d089" providerId="ADAL" clId="{A67EA318-9F45-4DF0-9EA1-9047586A9E03}" dt="2020-10-03T16:28:30.034" v="6168" actId="20577"/>
          <ac:spMkLst>
            <pc:docMk/>
            <pc:sldMk cId="4088024302" sldId="640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14CEFE09-92C5-41F1-A953-A3D1226AA6B2}"/>
    <pc:docChg chg="undo custSel mod addSld delSld modSld sldOrd">
      <pc:chgData name="Michael A Fudge Jr" userId="133895e8-240b-4811-850e-9cf94297d089" providerId="ADAL" clId="{14CEFE09-92C5-41F1-A953-A3D1226AA6B2}" dt="2020-09-29T21:38:32.514" v="15847" actId="313"/>
      <pc:docMkLst>
        <pc:docMk/>
      </pc:docMkLst>
      <pc:sldChg chg="modSp mod">
        <pc:chgData name="Michael A Fudge Jr" userId="133895e8-240b-4811-850e-9cf94297d089" providerId="ADAL" clId="{14CEFE09-92C5-41F1-A953-A3D1226AA6B2}" dt="2020-09-26T14:11:22.977" v="51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14CEFE09-92C5-41F1-A953-A3D1226AA6B2}" dt="2020-09-26T14:11:09.407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14CEFE09-92C5-41F1-A953-A3D1226AA6B2}" dt="2020-09-26T14:11:22.977" v="51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14CEFE09-92C5-41F1-A953-A3D1226AA6B2}" dt="2020-09-26T15:16:08.862" v="1407" actId="5793"/>
        <pc:sldMkLst>
          <pc:docMk/>
          <pc:sldMk cId="3436746034" sldId="257"/>
        </pc:sldMkLst>
        <pc:spChg chg="mod">
          <ac:chgData name="Michael A Fudge Jr" userId="133895e8-240b-4811-850e-9cf94297d089" providerId="ADAL" clId="{14CEFE09-92C5-41F1-A953-A3D1226AA6B2}" dt="2020-09-26T15:03:10.019" v="446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14CEFE09-92C5-41F1-A953-A3D1226AA6B2}" dt="2020-09-26T15:16:08.862" v="1407" actId="5793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Anim">
        <pc:chgData name="Michael A Fudge Jr" userId="133895e8-240b-4811-850e-9cf94297d089" providerId="ADAL" clId="{14CEFE09-92C5-41F1-A953-A3D1226AA6B2}" dt="2020-09-26T14:18:09.822" v="354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14CEFE09-92C5-41F1-A953-A3D1226AA6B2}" dt="2020-09-26T14:18:09.822" v="354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14CEFE09-92C5-41F1-A953-A3D1226AA6B2}" dt="2020-09-26T15:42:09.102" v="386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14CEFE09-92C5-41F1-A953-A3D1226AA6B2}" dt="2020-09-26T15:41:00.940" v="3682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14CEFE09-92C5-41F1-A953-A3D1226AA6B2}" dt="2020-09-26T15:41:53.951" v="3805" actId="114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14CEFE09-92C5-41F1-A953-A3D1226AA6B2}" dt="2020-09-28T21:40:04.719" v="15155"/>
        <pc:sldMkLst>
          <pc:docMk/>
          <pc:sldMk cId="109579569" sldId="299"/>
        </pc:sldMkLst>
        <pc:spChg chg="mod">
          <ac:chgData name="Michael A Fudge Jr" userId="133895e8-240b-4811-850e-9cf94297d089" providerId="ADAL" clId="{14CEFE09-92C5-41F1-A953-A3D1226AA6B2}" dt="2020-09-28T21:40:04.719" v="15155"/>
          <ac:spMkLst>
            <pc:docMk/>
            <pc:sldMk cId="109579569" sldId="299"/>
            <ac:spMk id="3" creationId="{CB911516-3DF8-48A9-BAB6-34EB14CC135A}"/>
          </ac:spMkLst>
        </pc:spChg>
      </pc:sldChg>
      <pc:sldChg chg="addSp delSp modSp add mod modClrScheme delAnim modAnim chgLayout modNotesTx">
        <pc:chgData name="Michael A Fudge Jr" userId="133895e8-240b-4811-850e-9cf94297d089" providerId="ADAL" clId="{14CEFE09-92C5-41F1-A953-A3D1226AA6B2}" dt="2020-09-26T15:16:47.819" v="1416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14CEFE09-92C5-41F1-A953-A3D1226AA6B2}" dt="2020-09-26T15:10:50.053" v="1009" actId="700"/>
          <ac:spMkLst>
            <pc:docMk/>
            <pc:sldMk cId="2143076438" sldId="300"/>
            <ac:spMk id="2" creationId="{1AE2B351-3D47-4028-AA99-6D4D69241177}"/>
          </ac:spMkLst>
        </pc:spChg>
        <pc:spChg chg="add del mod ord">
          <ac:chgData name="Michael A Fudge Jr" userId="133895e8-240b-4811-850e-9cf94297d089" providerId="ADAL" clId="{14CEFE09-92C5-41F1-A953-A3D1226AA6B2}" dt="2020-09-26T15:10:50.053" v="1009" actId="700"/>
          <ac:spMkLst>
            <pc:docMk/>
            <pc:sldMk cId="2143076438" sldId="300"/>
            <ac:spMk id="3" creationId="{0130FEE1-F6C0-4FE2-A588-5D3E3ED8AE8E}"/>
          </ac:spMkLst>
        </pc:spChg>
        <pc:spChg chg="add mod">
          <ac:chgData name="Michael A Fudge Jr" userId="133895e8-240b-4811-850e-9cf94297d089" providerId="ADAL" clId="{14CEFE09-92C5-41F1-A953-A3D1226AA6B2}" dt="2020-09-26T15:12:59.581" v="1046" actId="14100"/>
          <ac:spMkLst>
            <pc:docMk/>
            <pc:sldMk cId="2143076438" sldId="300"/>
            <ac:spMk id="4" creationId="{A3EA82E5-053B-4FE3-946F-5A680636E9C4}"/>
          </ac:spMkLst>
        </pc:spChg>
        <pc:spChg chg="del mod">
          <ac:chgData name="Michael A Fudge Jr" userId="133895e8-240b-4811-850e-9cf94297d089" providerId="ADAL" clId="{14CEFE09-92C5-41F1-A953-A3D1226AA6B2}" dt="2020-09-26T15:11:32.469" v="1014" actId="478"/>
          <ac:spMkLst>
            <pc:docMk/>
            <pc:sldMk cId="2143076438" sldId="300"/>
            <ac:spMk id="5" creationId="{5AEB428D-29C8-4221-855D-8E1B8AADC739}"/>
          </ac:spMkLst>
        </pc:spChg>
        <pc:spChg chg="del mod">
          <ac:chgData name="Michael A Fudge Jr" userId="133895e8-240b-4811-850e-9cf94297d089" providerId="ADAL" clId="{14CEFE09-92C5-41F1-A953-A3D1226AA6B2}" dt="2020-09-26T15:11:32.469" v="1014" actId="478"/>
          <ac:spMkLst>
            <pc:docMk/>
            <pc:sldMk cId="2143076438" sldId="300"/>
            <ac:spMk id="6" creationId="{D7301344-324E-42EF-A9EF-03C9CB1B853B}"/>
          </ac:spMkLst>
        </pc:spChg>
        <pc:spChg chg="del mod">
          <ac:chgData name="Michael A Fudge Jr" userId="133895e8-240b-4811-850e-9cf94297d089" providerId="ADAL" clId="{14CEFE09-92C5-41F1-A953-A3D1226AA6B2}" dt="2020-09-26T15:11:32.469" v="1014" actId="478"/>
          <ac:spMkLst>
            <pc:docMk/>
            <pc:sldMk cId="2143076438" sldId="300"/>
            <ac:spMk id="7" creationId="{6E84ACCB-147E-4B2F-BF86-8C0E5AC41609}"/>
          </ac:spMkLst>
        </pc:spChg>
        <pc:spChg chg="add del mod">
          <ac:chgData name="Michael A Fudge Jr" userId="133895e8-240b-4811-850e-9cf94297d089" providerId="ADAL" clId="{14CEFE09-92C5-41F1-A953-A3D1226AA6B2}" dt="2020-09-26T15:11:41.497" v="1016"/>
          <ac:spMkLst>
            <pc:docMk/>
            <pc:sldMk cId="2143076438" sldId="300"/>
            <ac:spMk id="8" creationId="{393F3D0D-5B41-462F-A189-321DE55F5858}"/>
          </ac:spMkLst>
        </pc:spChg>
        <pc:spChg chg="add mod">
          <ac:chgData name="Michael A Fudge Jr" userId="133895e8-240b-4811-850e-9cf94297d089" providerId="ADAL" clId="{14CEFE09-92C5-41F1-A953-A3D1226AA6B2}" dt="2020-09-26T15:16:44.727" v="1415" actId="14100"/>
          <ac:spMkLst>
            <pc:docMk/>
            <pc:sldMk cId="2143076438" sldId="300"/>
            <ac:spMk id="27" creationId="{1AE4DE84-2A8C-462F-8B05-7D3C420259E7}"/>
          </ac:spMkLst>
        </pc:spChg>
        <pc:grpChg chg="del mod">
          <ac:chgData name="Michael A Fudge Jr" userId="133895e8-240b-4811-850e-9cf94297d089" providerId="ADAL" clId="{14CEFE09-92C5-41F1-A953-A3D1226AA6B2}" dt="2020-09-26T15:11:32.469" v="1014" actId="478"/>
          <ac:grpSpMkLst>
            <pc:docMk/>
            <pc:sldMk cId="2143076438" sldId="300"/>
            <ac:grpSpMk id="19" creationId="{90FFE82F-54A0-4799-B402-429B0F0B1EDE}"/>
          </ac:grpSpMkLst>
        </pc:grpChg>
        <pc:grpChg chg="del mod">
          <ac:chgData name="Michael A Fudge Jr" userId="133895e8-240b-4811-850e-9cf94297d089" providerId="ADAL" clId="{14CEFE09-92C5-41F1-A953-A3D1226AA6B2}" dt="2020-09-26T15:11:32.469" v="1014" actId="478"/>
          <ac:grpSpMkLst>
            <pc:docMk/>
            <pc:sldMk cId="2143076438" sldId="300"/>
            <ac:grpSpMk id="20" creationId="{38A51EAB-0168-484A-9C63-DDC42F7CA619}"/>
          </ac:grpSpMkLst>
        </pc:grpChg>
        <pc:grpChg chg="del mod">
          <ac:chgData name="Michael A Fudge Jr" userId="133895e8-240b-4811-850e-9cf94297d089" providerId="ADAL" clId="{14CEFE09-92C5-41F1-A953-A3D1226AA6B2}" dt="2020-09-26T15:11:32.469" v="1014" actId="478"/>
          <ac:grpSpMkLst>
            <pc:docMk/>
            <pc:sldMk cId="2143076438" sldId="300"/>
            <ac:grpSpMk id="21" creationId="{AB4111FD-6687-444F-B963-6354A6C222CC}"/>
          </ac:grpSpMkLst>
        </pc:grpChg>
        <pc:grpChg chg="del mod">
          <ac:chgData name="Michael A Fudge Jr" userId="133895e8-240b-4811-850e-9cf94297d089" providerId="ADAL" clId="{14CEFE09-92C5-41F1-A953-A3D1226AA6B2}" dt="2020-09-26T15:11:32.469" v="1014" actId="478"/>
          <ac:grpSpMkLst>
            <pc:docMk/>
            <pc:sldMk cId="2143076438" sldId="300"/>
            <ac:grpSpMk id="22" creationId="{37E2E4E7-F2B3-4395-9A98-3D16B5779C5E}"/>
          </ac:grpSpMkLst>
        </pc:grpChg>
        <pc:grpChg chg="del mod">
          <ac:chgData name="Michael A Fudge Jr" userId="133895e8-240b-4811-850e-9cf94297d089" providerId="ADAL" clId="{14CEFE09-92C5-41F1-A953-A3D1226AA6B2}" dt="2020-09-26T15:11:32.469" v="1014" actId="478"/>
          <ac:grpSpMkLst>
            <pc:docMk/>
            <pc:sldMk cId="2143076438" sldId="300"/>
            <ac:grpSpMk id="23" creationId="{EDF5B5C9-D12B-47B5-A99B-CCADDD1333E2}"/>
          </ac:grpSpMkLst>
        </pc:grpChg>
        <pc:picChg chg="add mod">
          <ac:chgData name="Michael A Fudge Jr" userId="133895e8-240b-4811-850e-9cf94297d089" providerId="ADAL" clId="{14CEFE09-92C5-41F1-A953-A3D1226AA6B2}" dt="2020-09-26T15:12:32.128" v="1041" actId="1076"/>
          <ac:picMkLst>
            <pc:docMk/>
            <pc:sldMk cId="2143076438" sldId="300"/>
            <ac:picMk id="24" creationId="{F50DFBDB-376F-4126-BC38-09EE32BED843}"/>
          </ac:picMkLst>
        </pc:picChg>
        <pc:picChg chg="add mod">
          <ac:chgData name="Michael A Fudge Jr" userId="133895e8-240b-4811-850e-9cf94297d089" providerId="ADAL" clId="{14CEFE09-92C5-41F1-A953-A3D1226AA6B2}" dt="2020-09-26T15:13:10.551" v="1047" actId="207"/>
          <ac:picMkLst>
            <pc:docMk/>
            <pc:sldMk cId="2143076438" sldId="300"/>
            <ac:picMk id="26" creationId="{4CA9F36B-94BA-48BC-85F5-1B9993E98C2C}"/>
          </ac:picMkLst>
        </pc:picChg>
      </pc:sldChg>
      <pc:sldChg chg="addSp modSp add modAnim modNotesTx">
        <pc:chgData name="Michael A Fudge Jr" userId="133895e8-240b-4811-850e-9cf94297d089" providerId="ADAL" clId="{14CEFE09-92C5-41F1-A953-A3D1226AA6B2}" dt="2020-09-28T17:43:38.471" v="10977" actId="20577"/>
        <pc:sldMkLst>
          <pc:docMk/>
          <pc:sldMk cId="2302394731" sldId="309"/>
        </pc:sldMkLst>
        <pc:spChg chg="mod">
          <ac:chgData name="Michael A Fudge Jr" userId="133895e8-240b-4811-850e-9cf94297d089" providerId="ADAL" clId="{14CEFE09-92C5-41F1-A953-A3D1226AA6B2}" dt="2020-09-28T17:42:10.671" v="10732" actId="164"/>
          <ac:spMkLst>
            <pc:docMk/>
            <pc:sldMk cId="2302394731" sldId="309"/>
            <ac:spMk id="25" creationId="{43635921-F110-41BD-9636-96FDADFB0D19}"/>
          </ac:spMkLst>
        </pc:spChg>
        <pc:grpChg chg="add mod">
          <ac:chgData name="Michael A Fudge Jr" userId="133895e8-240b-4811-850e-9cf94297d089" providerId="ADAL" clId="{14CEFE09-92C5-41F1-A953-A3D1226AA6B2}" dt="2020-09-28T17:42:10.671" v="10732" actId="164"/>
          <ac:grpSpMkLst>
            <pc:docMk/>
            <pc:sldMk cId="2302394731" sldId="309"/>
            <ac:grpSpMk id="3" creationId="{231A9AD3-1009-482E-AEF1-D79B511A0118}"/>
          </ac:grpSpMkLst>
        </pc:grpChg>
        <pc:picChg chg="mod">
          <ac:chgData name="Michael A Fudge Jr" userId="133895e8-240b-4811-850e-9cf94297d089" providerId="ADAL" clId="{14CEFE09-92C5-41F1-A953-A3D1226AA6B2}" dt="2020-09-28T17:42:10.671" v="10732" actId="164"/>
          <ac:picMkLst>
            <pc:docMk/>
            <pc:sldMk cId="2302394731" sldId="309"/>
            <ac:picMk id="22" creationId="{6134CC41-02C6-440B-8B2B-40A1B4F454DD}"/>
          </ac:picMkLst>
        </pc:picChg>
      </pc:sldChg>
      <pc:sldChg chg="add modAnim">
        <pc:chgData name="Michael A Fudge Jr" userId="133895e8-240b-4811-850e-9cf94297d089" providerId="ADAL" clId="{14CEFE09-92C5-41F1-A953-A3D1226AA6B2}" dt="2020-09-28T18:15:57.896" v="11850"/>
        <pc:sldMkLst>
          <pc:docMk/>
          <pc:sldMk cId="4062858175" sldId="310"/>
        </pc:sldMkLst>
      </pc:sldChg>
      <pc:sldChg chg="modSp mod modAnim">
        <pc:chgData name="Michael A Fudge Jr" userId="133895e8-240b-4811-850e-9cf94297d089" providerId="ADAL" clId="{14CEFE09-92C5-41F1-A953-A3D1226AA6B2}" dt="2020-09-28T21:44:37.459" v="15841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14CEFE09-92C5-41F1-A953-A3D1226AA6B2}" dt="2020-09-28T21:44:37.459" v="15841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14CEFE09-92C5-41F1-A953-A3D1226AA6B2}" dt="2020-09-28T21:38:53.912" v="15153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14CEFE09-92C5-41F1-A953-A3D1226AA6B2}" dt="2020-09-28T21:37:23.129" v="15065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14CEFE09-92C5-41F1-A953-A3D1226AA6B2}" dt="2020-09-28T21:38:43.742" v="15137" actId="20577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254372876" sldId="474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643996234" sldId="476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27050927" sldId="477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907758817" sldId="482"/>
        </pc:sldMkLst>
      </pc:sldChg>
      <pc:sldChg chg="addSp delSp modSp mod">
        <pc:chgData name="Michael A Fudge Jr" userId="133895e8-240b-4811-850e-9cf94297d089" providerId="ADAL" clId="{14CEFE09-92C5-41F1-A953-A3D1226AA6B2}" dt="2020-09-26T14:40:44.744" v="419" actId="14100"/>
        <pc:sldMkLst>
          <pc:docMk/>
          <pc:sldMk cId="1459794709" sldId="489"/>
        </pc:sldMkLst>
        <pc:spChg chg="mod">
          <ac:chgData name="Michael A Fudge Jr" userId="133895e8-240b-4811-850e-9cf94297d089" providerId="ADAL" clId="{14CEFE09-92C5-41F1-A953-A3D1226AA6B2}" dt="2020-09-26T14:18:29.736" v="388" actId="14100"/>
          <ac:spMkLst>
            <pc:docMk/>
            <pc:sldMk cId="1459794709" sldId="489"/>
            <ac:spMk id="2" creationId="{85954A83-1BFB-42E8-ABE1-F6284F291E27}"/>
          </ac:spMkLst>
        </pc:spChg>
        <pc:graphicFrameChg chg="del">
          <ac:chgData name="Michael A Fudge Jr" userId="133895e8-240b-4811-850e-9cf94297d089" providerId="ADAL" clId="{14CEFE09-92C5-41F1-A953-A3D1226AA6B2}" dt="2020-09-26T14:39:03.454" v="391" actId="478"/>
          <ac:graphicFrameMkLst>
            <pc:docMk/>
            <pc:sldMk cId="1459794709" sldId="489"/>
            <ac:graphicFrameMk id="4" creationId="{0345531D-5605-44D9-BACE-746EE9AF7A6E}"/>
          </ac:graphicFrameMkLst>
        </pc:graphicFrameChg>
        <pc:picChg chg="add mod">
          <ac:chgData name="Michael A Fudge Jr" userId="133895e8-240b-4811-850e-9cf94297d089" providerId="ADAL" clId="{14CEFE09-92C5-41F1-A953-A3D1226AA6B2}" dt="2020-09-26T14:39:32.177" v="397" actId="207"/>
          <ac:picMkLst>
            <pc:docMk/>
            <pc:sldMk cId="1459794709" sldId="489"/>
            <ac:picMk id="5" creationId="{38A520DA-8155-471C-A673-792261E7F7D0}"/>
          </ac:picMkLst>
        </pc:picChg>
        <pc:picChg chg="add mod">
          <ac:chgData name="Michael A Fudge Jr" userId="133895e8-240b-4811-850e-9cf94297d089" providerId="ADAL" clId="{14CEFE09-92C5-41F1-A953-A3D1226AA6B2}" dt="2020-09-26T14:39:35.812" v="398" actId="207"/>
          <ac:picMkLst>
            <pc:docMk/>
            <pc:sldMk cId="1459794709" sldId="489"/>
            <ac:picMk id="6" creationId="{CCDBF657-3A2B-4685-A80F-F59F8AD52D02}"/>
          </ac:picMkLst>
        </pc:picChg>
        <pc:cxnChg chg="add mod">
          <ac:chgData name="Michael A Fudge Jr" userId="133895e8-240b-4811-850e-9cf94297d089" providerId="ADAL" clId="{14CEFE09-92C5-41F1-A953-A3D1226AA6B2}" dt="2020-09-26T14:40:44.744" v="419" actId="14100"/>
          <ac:cxnSpMkLst>
            <pc:docMk/>
            <pc:sldMk cId="1459794709" sldId="489"/>
            <ac:cxnSpMk id="10" creationId="{D49BAFA2-8324-4F8F-B3C5-365413A0BFE8}"/>
          </ac:cxnSpMkLst>
        </pc:cxnChg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597060519" sldId="508"/>
        </pc:sldMkLst>
      </pc:sldChg>
      <pc:sldChg chg="modSp mod ord modAnim">
        <pc:chgData name="Michael A Fudge Jr" userId="133895e8-240b-4811-850e-9cf94297d089" providerId="ADAL" clId="{14CEFE09-92C5-41F1-A953-A3D1226AA6B2}" dt="2020-09-28T12:31:22.790" v="9051" actId="20577"/>
        <pc:sldMkLst>
          <pc:docMk/>
          <pc:sldMk cId="2573917375" sldId="509"/>
        </pc:sldMkLst>
        <pc:spChg chg="mod">
          <ac:chgData name="Michael A Fudge Jr" userId="133895e8-240b-4811-850e-9cf94297d089" providerId="ADAL" clId="{14CEFE09-92C5-41F1-A953-A3D1226AA6B2}" dt="2020-09-28T00:23:05.573" v="6123" actId="20577"/>
          <ac:spMkLst>
            <pc:docMk/>
            <pc:sldMk cId="2573917375" sldId="509"/>
            <ac:spMk id="2" creationId="{00A170AC-8FEA-41D2-8B52-D721806BE75E}"/>
          </ac:spMkLst>
        </pc:spChg>
        <pc:spChg chg="mod">
          <ac:chgData name="Michael A Fudge Jr" userId="133895e8-240b-4811-850e-9cf94297d089" providerId="ADAL" clId="{14CEFE09-92C5-41F1-A953-A3D1226AA6B2}" dt="2020-09-28T12:31:22.790" v="9051" actId="20577"/>
          <ac:spMkLst>
            <pc:docMk/>
            <pc:sldMk cId="2573917375" sldId="509"/>
            <ac:spMk id="3" creationId="{45914E6F-7B0E-448E-8241-B57E4A9D0D6B}"/>
          </ac:spMkLst>
        </pc:spChg>
      </pc:sldChg>
      <pc:sldChg chg="del">
        <pc:chgData name="Michael A Fudge Jr" userId="133895e8-240b-4811-850e-9cf94297d089" providerId="ADAL" clId="{14CEFE09-92C5-41F1-A953-A3D1226AA6B2}" dt="2020-09-28T21:34:34.358" v="14877" actId="47"/>
        <pc:sldMkLst>
          <pc:docMk/>
          <pc:sldMk cId="439912674" sldId="510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835384736" sldId="511"/>
        </pc:sldMkLst>
      </pc:sldChg>
      <pc:sldChg chg="addSp modSp mod ord modAnim">
        <pc:chgData name="Michael A Fudge Jr" userId="133895e8-240b-4811-850e-9cf94297d089" providerId="ADAL" clId="{14CEFE09-92C5-41F1-A953-A3D1226AA6B2}" dt="2020-09-28T18:50:53.996" v="12841" actId="14100"/>
        <pc:sldMkLst>
          <pc:docMk/>
          <pc:sldMk cId="4213542034" sldId="512"/>
        </pc:sldMkLst>
        <pc:spChg chg="mod">
          <ac:chgData name="Michael A Fudge Jr" userId="133895e8-240b-4811-850e-9cf94297d089" providerId="ADAL" clId="{14CEFE09-92C5-41F1-A953-A3D1226AA6B2}" dt="2020-09-28T18:48:54.427" v="12752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14CEFE09-92C5-41F1-A953-A3D1226AA6B2}" dt="2020-09-28T18:49:33.458" v="12826" actId="20577"/>
          <ac:spMkLst>
            <pc:docMk/>
            <pc:sldMk cId="4213542034" sldId="512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14CEFE09-92C5-41F1-A953-A3D1226AA6B2}" dt="2020-09-28T18:50:53.996" v="12841" actId="14100"/>
          <ac:picMkLst>
            <pc:docMk/>
            <pc:sldMk cId="4213542034" sldId="512"/>
            <ac:picMk id="9" creationId="{97B31A44-7892-4DCD-99D4-20F177389475}"/>
          </ac:picMkLst>
        </pc:picChg>
        <pc:picChg chg="add mod">
          <ac:chgData name="Michael A Fudge Jr" userId="133895e8-240b-4811-850e-9cf94297d089" providerId="ADAL" clId="{14CEFE09-92C5-41F1-A953-A3D1226AA6B2}" dt="2020-09-28T18:50:49.715" v="12840" actId="14100"/>
          <ac:picMkLst>
            <pc:docMk/>
            <pc:sldMk cId="4213542034" sldId="512"/>
            <ac:picMk id="11" creationId="{C7AF474F-A055-4CE1-AC46-DEBBF7E21939}"/>
          </ac:picMkLst>
        </pc:picChg>
      </pc:sldChg>
      <pc:sldChg chg="modSp mod ord modNotesTx">
        <pc:chgData name="Michael A Fudge Jr" userId="133895e8-240b-4811-850e-9cf94297d089" providerId="ADAL" clId="{14CEFE09-92C5-41F1-A953-A3D1226AA6B2}" dt="2020-09-28T17:33:50.864" v="9868" actId="5793"/>
        <pc:sldMkLst>
          <pc:docMk/>
          <pc:sldMk cId="2510000219" sldId="513"/>
        </pc:sldMkLst>
        <pc:spChg chg="mod">
          <ac:chgData name="Michael A Fudge Jr" userId="133895e8-240b-4811-850e-9cf94297d089" providerId="ADAL" clId="{14CEFE09-92C5-41F1-A953-A3D1226AA6B2}" dt="2020-09-28T12:37:57.387" v="9761" actId="20577"/>
          <ac:spMkLst>
            <pc:docMk/>
            <pc:sldMk cId="2510000219" sldId="513"/>
            <ac:spMk id="2" creationId="{A0EC69E1-79D5-4CCA-9AE3-8CCDB54E5D78}"/>
          </ac:spMkLst>
        </pc:spChg>
        <pc:spChg chg="mod">
          <ac:chgData name="Michael A Fudge Jr" userId="133895e8-240b-4811-850e-9cf94297d089" providerId="ADAL" clId="{14CEFE09-92C5-41F1-A953-A3D1226AA6B2}" dt="2020-09-28T17:33:45.807" v="9856" actId="20577"/>
          <ac:spMkLst>
            <pc:docMk/>
            <pc:sldMk cId="2510000219" sldId="513"/>
            <ac:spMk id="3" creationId="{23BFC44E-10DC-44C2-99E8-3D541093BB67}"/>
          </ac:spMkLst>
        </pc:spChg>
      </pc:sldChg>
      <pc:sldChg chg="addSp modSp mod ord modNotesTx">
        <pc:chgData name="Michael A Fudge Jr" userId="133895e8-240b-4811-850e-9cf94297d089" providerId="ADAL" clId="{14CEFE09-92C5-41F1-A953-A3D1226AA6B2}" dt="2020-09-28T19:17:03.130" v="13346" actId="20577"/>
        <pc:sldMkLst>
          <pc:docMk/>
          <pc:sldMk cId="1631914333" sldId="514"/>
        </pc:sldMkLst>
        <pc:spChg chg="mod">
          <ac:chgData name="Michael A Fudge Jr" userId="133895e8-240b-4811-850e-9cf94297d089" providerId="ADAL" clId="{14CEFE09-92C5-41F1-A953-A3D1226AA6B2}" dt="2020-09-28T18:58:42.847" v="12863" actId="20577"/>
          <ac:spMkLst>
            <pc:docMk/>
            <pc:sldMk cId="1631914333" sldId="514"/>
            <ac:spMk id="2" creationId="{A0EC69E1-79D5-4CCA-9AE3-8CCDB54E5D78}"/>
          </ac:spMkLst>
        </pc:spChg>
        <pc:spChg chg="mod">
          <ac:chgData name="Michael A Fudge Jr" userId="133895e8-240b-4811-850e-9cf94297d089" providerId="ADAL" clId="{14CEFE09-92C5-41F1-A953-A3D1226AA6B2}" dt="2020-09-28T19:17:03.130" v="13346" actId="20577"/>
          <ac:spMkLst>
            <pc:docMk/>
            <pc:sldMk cId="1631914333" sldId="514"/>
            <ac:spMk id="3" creationId="{23BFC44E-10DC-44C2-99E8-3D541093BB67}"/>
          </ac:spMkLst>
        </pc:spChg>
        <pc:picChg chg="add mod">
          <ac:chgData name="Michael A Fudge Jr" userId="133895e8-240b-4811-850e-9cf94297d089" providerId="ADAL" clId="{14CEFE09-92C5-41F1-A953-A3D1226AA6B2}" dt="2020-09-28T19:10:19.945" v="13075" actId="1076"/>
          <ac:picMkLst>
            <pc:docMk/>
            <pc:sldMk cId="1631914333" sldId="514"/>
            <ac:picMk id="4" creationId="{D7F68B36-14C5-4667-BD60-C2250D0CAD10}"/>
          </ac:picMkLst>
        </pc:picChg>
      </pc:sldChg>
      <pc:sldChg chg="del">
        <pc:chgData name="Michael A Fudge Jr" userId="133895e8-240b-4811-850e-9cf94297d089" providerId="ADAL" clId="{14CEFE09-92C5-41F1-A953-A3D1226AA6B2}" dt="2020-09-28T21:34:34.358" v="14877" actId="47"/>
        <pc:sldMkLst>
          <pc:docMk/>
          <pc:sldMk cId="2712604712" sldId="515"/>
        </pc:sldMkLst>
      </pc:sldChg>
      <pc:sldChg chg="del">
        <pc:chgData name="Michael A Fudge Jr" userId="133895e8-240b-4811-850e-9cf94297d089" providerId="ADAL" clId="{14CEFE09-92C5-41F1-A953-A3D1226AA6B2}" dt="2020-09-28T21:34:34.358" v="14877" actId="47"/>
        <pc:sldMkLst>
          <pc:docMk/>
          <pc:sldMk cId="1079552537" sldId="516"/>
        </pc:sldMkLst>
      </pc:sldChg>
      <pc:sldChg chg="del">
        <pc:chgData name="Michael A Fudge Jr" userId="133895e8-240b-4811-850e-9cf94297d089" providerId="ADAL" clId="{14CEFE09-92C5-41F1-A953-A3D1226AA6B2}" dt="2020-09-28T21:34:34.358" v="14877" actId="47"/>
        <pc:sldMkLst>
          <pc:docMk/>
          <pc:sldMk cId="1615230260" sldId="517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937859704" sldId="518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020521621" sldId="519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25469189" sldId="520"/>
        </pc:sldMkLst>
      </pc:sldChg>
      <pc:sldChg chg="addSp delSp modSp mod ord">
        <pc:chgData name="Michael A Fudge Jr" userId="133895e8-240b-4811-850e-9cf94297d089" providerId="ADAL" clId="{14CEFE09-92C5-41F1-A953-A3D1226AA6B2}" dt="2020-09-26T15:46:12.439" v="4235" actId="207"/>
        <pc:sldMkLst>
          <pc:docMk/>
          <pc:sldMk cId="3969184838" sldId="521"/>
        </pc:sldMkLst>
        <pc:spChg chg="mod">
          <ac:chgData name="Michael A Fudge Jr" userId="133895e8-240b-4811-850e-9cf94297d089" providerId="ADAL" clId="{14CEFE09-92C5-41F1-A953-A3D1226AA6B2}" dt="2020-09-26T15:45:14.899" v="4227" actId="20577"/>
          <ac:spMkLst>
            <pc:docMk/>
            <pc:sldMk cId="3969184838" sldId="521"/>
            <ac:spMk id="2" creationId="{85954A83-1BFB-42E8-ABE1-F6284F291E27}"/>
          </ac:spMkLst>
        </pc:spChg>
        <pc:spChg chg="del">
          <ac:chgData name="Michael A Fudge Jr" userId="133895e8-240b-4811-850e-9cf94297d089" providerId="ADAL" clId="{14CEFE09-92C5-41F1-A953-A3D1226AA6B2}" dt="2020-09-26T15:45:30.974" v="4228" actId="478"/>
          <ac:spMkLst>
            <pc:docMk/>
            <pc:sldMk cId="3969184838" sldId="521"/>
            <ac:spMk id="7" creationId="{F12D4914-7177-464E-B551-92E4647D6789}"/>
          </ac:spMkLst>
        </pc:spChg>
        <pc:spChg chg="del">
          <ac:chgData name="Michael A Fudge Jr" userId="133895e8-240b-4811-850e-9cf94297d089" providerId="ADAL" clId="{14CEFE09-92C5-41F1-A953-A3D1226AA6B2}" dt="2020-09-26T15:45:30.974" v="4228" actId="478"/>
          <ac:spMkLst>
            <pc:docMk/>
            <pc:sldMk cId="3969184838" sldId="521"/>
            <ac:spMk id="10" creationId="{D6F87BB6-088D-4BC6-8768-B72EAB35892C}"/>
          </ac:spMkLst>
        </pc:spChg>
        <pc:picChg chg="add mod">
          <ac:chgData name="Michael A Fudge Jr" userId="133895e8-240b-4811-850e-9cf94297d089" providerId="ADAL" clId="{14CEFE09-92C5-41F1-A953-A3D1226AA6B2}" dt="2020-09-26T15:46:12.439" v="4235" actId="207"/>
          <ac:picMkLst>
            <pc:docMk/>
            <pc:sldMk cId="3969184838" sldId="521"/>
            <ac:picMk id="4" creationId="{577BF5A4-BE10-45C6-8008-1DAEE191D315}"/>
          </ac:picMkLst>
        </pc:picChg>
        <pc:picChg chg="del">
          <ac:chgData name="Michael A Fudge Jr" userId="133895e8-240b-4811-850e-9cf94297d089" providerId="ADAL" clId="{14CEFE09-92C5-41F1-A953-A3D1226AA6B2}" dt="2020-09-26T15:45:30.974" v="4228" actId="478"/>
          <ac:picMkLst>
            <pc:docMk/>
            <pc:sldMk cId="3969184838" sldId="521"/>
            <ac:picMk id="5" creationId="{9CD89B78-9692-4BAE-AAE9-8764D05B45E5}"/>
          </ac:picMkLst>
        </pc:picChg>
        <pc:picChg chg="add mod">
          <ac:chgData name="Michael A Fudge Jr" userId="133895e8-240b-4811-850e-9cf94297d089" providerId="ADAL" clId="{14CEFE09-92C5-41F1-A953-A3D1226AA6B2}" dt="2020-09-26T15:46:12.439" v="4235" actId="207"/>
          <ac:picMkLst>
            <pc:docMk/>
            <pc:sldMk cId="3969184838" sldId="521"/>
            <ac:picMk id="8" creationId="{B38FC348-2071-4278-93B4-082E2073DBFF}"/>
          </ac:picMkLst>
        </pc:picChg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282217721" sldId="522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304665043" sldId="523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19460813" sldId="524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700451929" sldId="525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875706173" sldId="526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132032460" sldId="527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991972491" sldId="528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4181340239" sldId="529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73889122" sldId="530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24858199" sldId="531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654929132" sldId="532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992827513" sldId="533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945254893" sldId="534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4038510349" sldId="536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354858308" sldId="537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868059833" sldId="538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7036807" sldId="539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604329500" sldId="540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250464961" sldId="541"/>
        </pc:sldMkLst>
      </pc:sldChg>
      <pc:sldChg chg="addSp delSp modSp new mod setBg modClrScheme modAnim chgLayout">
        <pc:chgData name="Michael A Fudge Jr" userId="133895e8-240b-4811-850e-9cf94297d089" providerId="ADAL" clId="{14CEFE09-92C5-41F1-A953-A3D1226AA6B2}" dt="2020-09-26T15:58:17.077" v="4798"/>
        <pc:sldMkLst>
          <pc:docMk/>
          <pc:sldMk cId="4189871413" sldId="542"/>
        </pc:sldMkLst>
        <pc:spChg chg="mod ord">
          <ac:chgData name="Michael A Fudge Jr" userId="133895e8-240b-4811-850e-9cf94297d089" providerId="ADAL" clId="{14CEFE09-92C5-41F1-A953-A3D1226AA6B2}" dt="2020-09-26T15:54:34.693" v="4478" actId="26606"/>
          <ac:spMkLst>
            <pc:docMk/>
            <pc:sldMk cId="4189871413" sldId="542"/>
            <ac:spMk id="2" creationId="{A6B0D7BC-C06D-4B1F-94D1-44BAA748E461}"/>
          </ac:spMkLst>
        </pc:spChg>
        <pc:spChg chg="del mod ord">
          <ac:chgData name="Michael A Fudge Jr" userId="133895e8-240b-4811-850e-9cf94297d089" providerId="ADAL" clId="{14CEFE09-92C5-41F1-A953-A3D1226AA6B2}" dt="2020-09-26T15:46:30.410" v="4254" actId="700"/>
          <ac:spMkLst>
            <pc:docMk/>
            <pc:sldMk cId="4189871413" sldId="542"/>
            <ac:spMk id="3" creationId="{96B8FD28-873A-4DE9-8C06-DE92EDFDD717}"/>
          </ac:spMkLst>
        </pc:spChg>
        <pc:spChg chg="add mod ord">
          <ac:chgData name="Michael A Fudge Jr" userId="133895e8-240b-4811-850e-9cf94297d089" providerId="ADAL" clId="{14CEFE09-92C5-41F1-A953-A3D1226AA6B2}" dt="2020-09-26T15:58:12.080" v="4797" actId="27636"/>
          <ac:spMkLst>
            <pc:docMk/>
            <pc:sldMk cId="4189871413" sldId="542"/>
            <ac:spMk id="4" creationId="{547D9F43-5CCF-4292-B180-4006FFBB2458}"/>
          </ac:spMkLst>
        </pc:spChg>
        <pc:spChg chg="add del mod ord">
          <ac:chgData name="Michael A Fudge Jr" userId="133895e8-240b-4811-850e-9cf94297d089" providerId="ADAL" clId="{14CEFE09-92C5-41F1-A953-A3D1226AA6B2}" dt="2020-09-26T15:47:01.905" v="4255" actId="931"/>
          <ac:spMkLst>
            <pc:docMk/>
            <pc:sldMk cId="4189871413" sldId="542"/>
            <ac:spMk id="5" creationId="{47E48D33-14EC-4E55-A99A-9ADD39333C77}"/>
          </ac:spMkLst>
        </pc:spChg>
        <pc:spChg chg="add">
          <ac:chgData name="Michael A Fudge Jr" userId="133895e8-240b-4811-850e-9cf94297d089" providerId="ADAL" clId="{14CEFE09-92C5-41F1-A953-A3D1226AA6B2}" dt="2020-09-26T15:54:34.693" v="4478" actId="26606"/>
          <ac:spMkLst>
            <pc:docMk/>
            <pc:sldMk cId="4189871413" sldId="542"/>
            <ac:spMk id="12" creationId="{427D15F9-FBA9-45B6-A1EE-7E2610907483}"/>
          </ac:spMkLst>
        </pc:spChg>
        <pc:grpChg chg="add">
          <ac:chgData name="Michael A Fudge Jr" userId="133895e8-240b-4811-850e-9cf94297d089" providerId="ADAL" clId="{14CEFE09-92C5-41F1-A953-A3D1226AA6B2}" dt="2020-09-26T15:54:34.693" v="4478" actId="26606"/>
          <ac:grpSpMkLst>
            <pc:docMk/>
            <pc:sldMk cId="4189871413" sldId="542"/>
            <ac:grpSpMk id="14" creationId="{549D845D-9A57-49AC-9523-BB0D6DA6FECA}"/>
          </ac:grpSpMkLst>
        </pc:grpChg>
        <pc:picChg chg="add mod">
          <ac:chgData name="Michael A Fudge Jr" userId="133895e8-240b-4811-850e-9cf94297d089" providerId="ADAL" clId="{14CEFE09-92C5-41F1-A953-A3D1226AA6B2}" dt="2020-09-26T15:54:34.693" v="4478" actId="26606"/>
          <ac:picMkLst>
            <pc:docMk/>
            <pc:sldMk cId="4189871413" sldId="542"/>
            <ac:picMk id="7" creationId="{A6E9FF48-7DCF-426E-A2E1-6C028066F70C}"/>
          </ac:picMkLst>
        </pc:picChg>
      </pc:sldChg>
      <pc:sldChg chg="addSp delSp modSp new mod setBg modClrScheme modAnim chgLayout modNotesTx">
        <pc:chgData name="Michael A Fudge Jr" userId="133895e8-240b-4811-850e-9cf94297d089" providerId="ADAL" clId="{14CEFE09-92C5-41F1-A953-A3D1226AA6B2}" dt="2020-09-26T15:40:30.340" v="3666" actId="14100"/>
        <pc:sldMkLst>
          <pc:docMk/>
          <pc:sldMk cId="33968420" sldId="543"/>
        </pc:sldMkLst>
        <pc:spChg chg="add del mod ord">
          <ac:chgData name="Michael A Fudge Jr" userId="133895e8-240b-4811-850e-9cf94297d089" providerId="ADAL" clId="{14CEFE09-92C5-41F1-A953-A3D1226AA6B2}" dt="2020-09-26T15:40:26.163" v="3665" actId="14100"/>
          <ac:spMkLst>
            <pc:docMk/>
            <pc:sldMk cId="33968420" sldId="543"/>
            <ac:spMk id="2" creationId="{9E3CDF02-00CD-456F-A6B0-216D41BEC4AC}"/>
          </ac:spMkLst>
        </pc:spChg>
        <pc:spChg chg="add del mod ord">
          <ac:chgData name="Michael A Fudge Jr" userId="133895e8-240b-4811-850e-9cf94297d089" providerId="ADAL" clId="{14CEFE09-92C5-41F1-A953-A3D1226AA6B2}" dt="2020-09-26T15:26:11.893" v="2054" actId="1032"/>
          <ac:spMkLst>
            <pc:docMk/>
            <pc:sldMk cId="33968420" sldId="543"/>
            <ac:spMk id="3" creationId="{DF5CEEC0-5163-4DA2-8A9E-E54F4F11171A}"/>
          </ac:spMkLst>
        </pc:spChg>
        <pc:spChg chg="add del mod ord">
          <ac:chgData name="Michael A Fudge Jr" userId="133895e8-240b-4811-850e-9cf94297d089" providerId="ADAL" clId="{14CEFE09-92C5-41F1-A953-A3D1226AA6B2}" dt="2020-09-26T15:26:02.348" v="2053" actId="700"/>
          <ac:spMkLst>
            <pc:docMk/>
            <pc:sldMk cId="33968420" sldId="543"/>
            <ac:spMk id="4" creationId="{106FC199-8756-408C-A718-6C25335D5F6F}"/>
          </ac:spMkLst>
        </pc:spChg>
        <pc:spChg chg="add del mod ord">
          <ac:chgData name="Michael A Fudge Jr" userId="133895e8-240b-4811-850e-9cf94297d089" providerId="ADAL" clId="{14CEFE09-92C5-41F1-A953-A3D1226AA6B2}" dt="2020-09-26T15:26:02.348" v="2053" actId="700"/>
          <ac:spMkLst>
            <pc:docMk/>
            <pc:sldMk cId="33968420" sldId="543"/>
            <ac:spMk id="5" creationId="{74A7BC17-EC55-48E6-8B94-CE5E1BF11973}"/>
          </ac:spMkLst>
        </pc:spChg>
        <pc:spChg chg="add del mod ord">
          <ac:chgData name="Michael A Fudge Jr" userId="133895e8-240b-4811-850e-9cf94297d089" providerId="ADAL" clId="{14CEFE09-92C5-41F1-A953-A3D1226AA6B2}" dt="2020-09-26T15:26:02.348" v="2053" actId="700"/>
          <ac:spMkLst>
            <pc:docMk/>
            <pc:sldMk cId="33968420" sldId="543"/>
            <ac:spMk id="6" creationId="{CA8A3F9B-AA22-4AF7-B910-C238D638C121}"/>
          </ac:spMkLst>
        </pc:spChg>
        <pc:spChg chg="add del mod ord">
          <ac:chgData name="Michael A Fudge Jr" userId="133895e8-240b-4811-850e-9cf94297d089" providerId="ADAL" clId="{14CEFE09-92C5-41F1-A953-A3D1226AA6B2}" dt="2020-09-26T15:26:02.348" v="2053" actId="700"/>
          <ac:spMkLst>
            <pc:docMk/>
            <pc:sldMk cId="33968420" sldId="543"/>
            <ac:spMk id="7" creationId="{DE8B91D7-276E-4B84-B7D9-4CF64B16F99B}"/>
          </ac:spMkLst>
        </pc:spChg>
        <pc:spChg chg="add del mod ord">
          <ac:chgData name="Michael A Fudge Jr" userId="133895e8-240b-4811-850e-9cf94297d089" providerId="ADAL" clId="{14CEFE09-92C5-41F1-A953-A3D1226AA6B2}" dt="2020-09-26T15:26:02.348" v="2053" actId="700"/>
          <ac:spMkLst>
            <pc:docMk/>
            <pc:sldMk cId="33968420" sldId="543"/>
            <ac:spMk id="8" creationId="{F1D433C1-E28E-43DF-8A49-0A22ED297490}"/>
          </ac:spMkLst>
        </pc:spChg>
        <pc:spChg chg="add del mod ord">
          <ac:chgData name="Michael A Fudge Jr" userId="133895e8-240b-4811-850e-9cf94297d089" providerId="ADAL" clId="{14CEFE09-92C5-41F1-A953-A3D1226AA6B2}" dt="2020-09-26T15:26:01.149" v="2051" actId="700"/>
          <ac:spMkLst>
            <pc:docMk/>
            <pc:sldMk cId="33968420" sldId="543"/>
            <ac:spMk id="9" creationId="{B15252E6-8E38-47F1-85E5-AD62FF6CEE81}"/>
          </ac:spMkLst>
        </pc:spChg>
        <pc:spChg chg="add del mod ord">
          <ac:chgData name="Michael A Fudge Jr" userId="133895e8-240b-4811-850e-9cf94297d089" providerId="ADAL" clId="{14CEFE09-92C5-41F1-A953-A3D1226AA6B2}" dt="2020-09-26T15:26:01.149" v="2051" actId="700"/>
          <ac:spMkLst>
            <pc:docMk/>
            <pc:sldMk cId="33968420" sldId="543"/>
            <ac:spMk id="10" creationId="{6202996D-E7D6-44FF-83E2-2B1E62E9EEDD}"/>
          </ac:spMkLst>
        </pc:spChg>
        <pc:spChg chg="add del">
          <ac:chgData name="Michael A Fudge Jr" userId="133895e8-240b-4811-850e-9cf94297d089" providerId="ADAL" clId="{14CEFE09-92C5-41F1-A953-A3D1226AA6B2}" dt="2020-09-26T15:33:12.922" v="2798" actId="26606"/>
          <ac:spMkLst>
            <pc:docMk/>
            <pc:sldMk cId="33968420" sldId="543"/>
            <ac:spMk id="16" creationId="{3A5B4632-C963-4296-86F0-79AA9EA5AE98}"/>
          </ac:spMkLst>
        </pc:spChg>
        <pc:spChg chg="add">
          <ac:chgData name="Michael A Fudge Jr" userId="133895e8-240b-4811-850e-9cf94297d089" providerId="ADAL" clId="{14CEFE09-92C5-41F1-A953-A3D1226AA6B2}" dt="2020-09-26T15:33:12.922" v="2798" actId="26606"/>
          <ac:spMkLst>
            <pc:docMk/>
            <pc:sldMk cId="33968420" sldId="543"/>
            <ac:spMk id="21" creationId="{955A2079-FA98-4876-80F0-72364A7D2EA4}"/>
          </ac:spMkLst>
        </pc:spChg>
        <pc:graphicFrameChg chg="add mod modGraphic">
          <ac:chgData name="Michael A Fudge Jr" userId="133895e8-240b-4811-850e-9cf94297d089" providerId="ADAL" clId="{14CEFE09-92C5-41F1-A953-A3D1226AA6B2}" dt="2020-09-26T15:40:30.340" v="3666" actId="14100"/>
          <ac:graphicFrameMkLst>
            <pc:docMk/>
            <pc:sldMk cId="33968420" sldId="543"/>
            <ac:graphicFrameMk id="11" creationId="{BA4144C7-02F6-4EE9-BB8A-6B35D7CD6941}"/>
          </ac:graphicFrameMkLst>
        </pc:graphicFrameChg>
      </pc:sldChg>
      <pc:sldChg chg="addSp delSp modSp new mod ord setBg modAnim">
        <pc:chgData name="Michael A Fudge Jr" userId="133895e8-240b-4811-850e-9cf94297d089" providerId="ADAL" clId="{14CEFE09-92C5-41F1-A953-A3D1226AA6B2}" dt="2020-09-26T15:08:01.411" v="835"/>
        <pc:sldMkLst>
          <pc:docMk/>
          <pc:sldMk cId="961957605" sldId="544"/>
        </pc:sldMkLst>
        <pc:spChg chg="mod">
          <ac:chgData name="Michael A Fudge Jr" userId="133895e8-240b-4811-850e-9cf94297d089" providerId="ADAL" clId="{14CEFE09-92C5-41F1-A953-A3D1226AA6B2}" dt="2020-09-26T15:07:06.147" v="814" actId="26606"/>
          <ac:spMkLst>
            <pc:docMk/>
            <pc:sldMk cId="961957605" sldId="544"/>
            <ac:spMk id="2" creationId="{7A501B77-6C6F-4C9D-93E7-67BC38D77F72}"/>
          </ac:spMkLst>
        </pc:spChg>
        <pc:spChg chg="mod">
          <ac:chgData name="Michael A Fudge Jr" userId="133895e8-240b-4811-850e-9cf94297d089" providerId="ADAL" clId="{14CEFE09-92C5-41F1-A953-A3D1226AA6B2}" dt="2020-09-26T15:07:46.574" v="834" actId="20577"/>
          <ac:spMkLst>
            <pc:docMk/>
            <pc:sldMk cId="961957605" sldId="544"/>
            <ac:spMk id="3" creationId="{950A678A-94C2-46F2-A451-1C482AC3FAD3}"/>
          </ac:spMkLst>
        </pc:spChg>
        <pc:spChg chg="add del">
          <ac:chgData name="Michael A Fudge Jr" userId="133895e8-240b-4811-850e-9cf94297d089" providerId="ADAL" clId="{14CEFE09-92C5-41F1-A953-A3D1226AA6B2}" dt="2020-09-26T15:07:06.147" v="814" actId="26606"/>
          <ac:spMkLst>
            <pc:docMk/>
            <pc:sldMk cId="961957605" sldId="544"/>
            <ac:spMk id="10" creationId="{AFA67CD3-AB4E-4A7A-BEB8-53C445D8C44E}"/>
          </ac:spMkLst>
        </pc:spChg>
        <pc:spChg chg="add del">
          <ac:chgData name="Michael A Fudge Jr" userId="133895e8-240b-4811-850e-9cf94297d089" providerId="ADAL" clId="{14CEFE09-92C5-41F1-A953-A3D1226AA6B2}" dt="2020-09-26T15:07:06.147" v="814" actId="26606"/>
          <ac:spMkLst>
            <pc:docMk/>
            <pc:sldMk cId="961957605" sldId="544"/>
            <ac:spMk id="14" creationId="{339C8D78-A644-462F-B674-F440635E5353}"/>
          </ac:spMkLst>
        </pc:spChg>
        <pc:spChg chg="add mod">
          <ac:chgData name="Michael A Fudge Jr" userId="133895e8-240b-4811-850e-9cf94297d089" providerId="ADAL" clId="{14CEFE09-92C5-41F1-A953-A3D1226AA6B2}" dt="2020-09-26T15:07:28.164" v="816" actId="207"/>
          <ac:spMkLst>
            <pc:docMk/>
            <pc:sldMk cId="961957605" sldId="544"/>
            <ac:spMk id="19" creationId="{3301E07F-4F79-4B58-8698-EF24DC1ECDBF}"/>
          </ac:spMkLst>
        </pc:spChg>
        <pc:spChg chg="add del">
          <ac:chgData name="Michael A Fudge Jr" userId="133895e8-240b-4811-850e-9cf94297d089" providerId="ADAL" clId="{14CEFE09-92C5-41F1-A953-A3D1226AA6B2}" dt="2020-09-26T15:07:20.329" v="815" actId="478"/>
          <ac:spMkLst>
            <pc:docMk/>
            <pc:sldMk cId="961957605" sldId="544"/>
            <ac:spMk id="21" creationId="{E58B2195-5055-402F-A3E7-53FF0E4980C3}"/>
          </ac:spMkLst>
        </pc:spChg>
        <pc:spChg chg="add">
          <ac:chgData name="Michael A Fudge Jr" userId="133895e8-240b-4811-850e-9cf94297d089" providerId="ADAL" clId="{14CEFE09-92C5-41F1-A953-A3D1226AA6B2}" dt="2020-09-26T15:07:06.147" v="814" actId="26606"/>
          <ac:spMkLst>
            <pc:docMk/>
            <pc:sldMk cId="961957605" sldId="544"/>
            <ac:spMk id="23" creationId="{9EE6F773-742A-491A-9A00-A2A150DF500A}"/>
          </ac:spMkLst>
        </pc:spChg>
        <pc:picChg chg="add mod ord">
          <ac:chgData name="Michael A Fudge Jr" userId="133895e8-240b-4811-850e-9cf94297d089" providerId="ADAL" clId="{14CEFE09-92C5-41F1-A953-A3D1226AA6B2}" dt="2020-09-26T15:07:06.147" v="814" actId="26606"/>
          <ac:picMkLst>
            <pc:docMk/>
            <pc:sldMk cId="961957605" sldId="544"/>
            <ac:picMk id="7" creationId="{9E89948B-02F8-4E1F-A835-85C719CD405E}"/>
          </ac:picMkLst>
        </pc:picChg>
        <pc:picChg chg="add del">
          <ac:chgData name="Michael A Fudge Jr" userId="133895e8-240b-4811-850e-9cf94297d089" providerId="ADAL" clId="{14CEFE09-92C5-41F1-A953-A3D1226AA6B2}" dt="2020-09-26T15:07:06.147" v="814" actId="26606"/>
          <ac:picMkLst>
            <pc:docMk/>
            <pc:sldMk cId="961957605" sldId="544"/>
            <ac:picMk id="12" creationId="{07CF545F-9C2E-4446-97CD-AD92990C2B68}"/>
          </ac:picMkLst>
        </pc:picChg>
      </pc:sldChg>
      <pc:sldChg chg="addSp delSp modSp new mod setBg modClrScheme modAnim chgLayout">
        <pc:chgData name="Michael A Fudge Jr" userId="133895e8-240b-4811-850e-9cf94297d089" providerId="ADAL" clId="{14CEFE09-92C5-41F1-A953-A3D1226AA6B2}" dt="2020-09-26T15:39:06.744" v="3520" actId="6549"/>
        <pc:sldMkLst>
          <pc:docMk/>
          <pc:sldMk cId="544246448" sldId="545"/>
        </pc:sldMkLst>
        <pc:spChg chg="mod ord">
          <ac:chgData name="Michael A Fudge Jr" userId="133895e8-240b-4811-850e-9cf94297d089" providerId="ADAL" clId="{14CEFE09-92C5-41F1-A953-A3D1226AA6B2}" dt="2020-09-26T15:23:16.982" v="1847" actId="26606"/>
          <ac:spMkLst>
            <pc:docMk/>
            <pc:sldMk cId="544246448" sldId="545"/>
            <ac:spMk id="2" creationId="{D06DC3D0-2D6B-4F12-8F64-94CE5A6F51F0}"/>
          </ac:spMkLst>
        </pc:spChg>
        <pc:spChg chg="mod ord">
          <ac:chgData name="Michael A Fudge Jr" userId="133895e8-240b-4811-850e-9cf94297d089" providerId="ADAL" clId="{14CEFE09-92C5-41F1-A953-A3D1226AA6B2}" dt="2020-09-26T15:39:06.744" v="3520" actId="6549"/>
          <ac:spMkLst>
            <pc:docMk/>
            <pc:sldMk cId="544246448" sldId="545"/>
            <ac:spMk id="3" creationId="{7E113116-4346-4AD4-9F57-00BFC5852DED}"/>
          </ac:spMkLst>
        </pc:spChg>
        <pc:spChg chg="add del mod ord">
          <ac:chgData name="Michael A Fudge Jr" userId="133895e8-240b-4811-850e-9cf94297d089" providerId="ADAL" clId="{14CEFE09-92C5-41F1-A953-A3D1226AA6B2}" dt="2020-09-26T15:23:02.728" v="1843" actId="931"/>
          <ac:spMkLst>
            <pc:docMk/>
            <pc:sldMk cId="544246448" sldId="545"/>
            <ac:spMk id="4" creationId="{35CD882A-451D-4AB7-91F0-512ABBC6A428}"/>
          </ac:spMkLst>
        </pc:spChg>
        <pc:spChg chg="add">
          <ac:chgData name="Michael A Fudge Jr" userId="133895e8-240b-4811-850e-9cf94297d089" providerId="ADAL" clId="{14CEFE09-92C5-41F1-A953-A3D1226AA6B2}" dt="2020-09-26T15:23:16.982" v="1847" actId="26606"/>
          <ac:spMkLst>
            <pc:docMk/>
            <pc:sldMk cId="544246448" sldId="545"/>
            <ac:spMk id="11" creationId="{23A58148-D452-4F6F-A2FE-EED968DE1970}"/>
          </ac:spMkLst>
        </pc:spChg>
        <pc:picChg chg="add mod">
          <ac:chgData name="Michael A Fudge Jr" userId="133895e8-240b-4811-850e-9cf94297d089" providerId="ADAL" clId="{14CEFE09-92C5-41F1-A953-A3D1226AA6B2}" dt="2020-09-26T15:23:46.136" v="1853" actId="1076"/>
          <ac:picMkLst>
            <pc:docMk/>
            <pc:sldMk cId="544246448" sldId="545"/>
            <ac:picMk id="6" creationId="{28A96D41-CB0E-4D7D-A8C2-53C19EA14BFF}"/>
          </ac:picMkLst>
        </pc:picChg>
      </pc:sldChg>
      <pc:sldChg chg="add del">
        <pc:chgData name="Michael A Fudge Jr" userId="133895e8-240b-4811-850e-9cf94297d089" providerId="ADAL" clId="{14CEFE09-92C5-41F1-A953-A3D1226AA6B2}" dt="2020-09-26T15:19:50.842" v="1647" actId="47"/>
        <pc:sldMkLst>
          <pc:docMk/>
          <pc:sldMk cId="719006637" sldId="546"/>
        </pc:sldMkLst>
      </pc:sldChg>
      <pc:sldChg chg="addSp delSp modSp add mod modNotesTx">
        <pc:chgData name="Michael A Fudge Jr" userId="133895e8-240b-4811-850e-9cf94297d089" providerId="ADAL" clId="{14CEFE09-92C5-41F1-A953-A3D1226AA6B2}" dt="2020-09-26T15:19:38.388" v="1646" actId="20577"/>
        <pc:sldMkLst>
          <pc:docMk/>
          <pc:sldMk cId="3606689016" sldId="547"/>
        </pc:sldMkLst>
        <pc:spChg chg="add del mod">
          <ac:chgData name="Michael A Fudge Jr" userId="133895e8-240b-4811-850e-9cf94297d089" providerId="ADAL" clId="{14CEFE09-92C5-41F1-A953-A3D1226AA6B2}" dt="2020-09-26T15:17:32.224" v="1420"/>
          <ac:spMkLst>
            <pc:docMk/>
            <pc:sldMk cId="3606689016" sldId="547"/>
            <ac:spMk id="3" creationId="{B5BBEF0D-388D-47E1-98EA-0DCFF7D2C715}"/>
          </ac:spMkLst>
        </pc:spChg>
        <pc:spChg chg="mod">
          <ac:chgData name="Michael A Fudge Jr" userId="133895e8-240b-4811-850e-9cf94297d089" providerId="ADAL" clId="{14CEFE09-92C5-41F1-A953-A3D1226AA6B2}" dt="2020-09-26T15:18:33.178" v="1438" actId="20577"/>
          <ac:spMkLst>
            <pc:docMk/>
            <pc:sldMk cId="3606689016" sldId="547"/>
            <ac:spMk id="4" creationId="{A3EA82E5-053B-4FE3-946F-5A680636E9C4}"/>
          </ac:spMkLst>
        </pc:spChg>
        <pc:spChg chg="mod">
          <ac:chgData name="Michael A Fudge Jr" userId="133895e8-240b-4811-850e-9cf94297d089" providerId="ADAL" clId="{14CEFE09-92C5-41F1-A953-A3D1226AA6B2}" dt="2020-09-26T15:19:16.967" v="1594" actId="14100"/>
          <ac:spMkLst>
            <pc:docMk/>
            <pc:sldMk cId="3606689016" sldId="547"/>
            <ac:spMk id="27" creationId="{1AE4DE84-2A8C-462F-8B05-7D3C420259E7}"/>
          </ac:spMkLst>
        </pc:spChg>
        <pc:picChg chg="add mod ord">
          <ac:chgData name="Michael A Fudge Jr" userId="133895e8-240b-4811-850e-9cf94297d089" providerId="ADAL" clId="{14CEFE09-92C5-41F1-A953-A3D1226AA6B2}" dt="2020-09-26T15:18:05.263" v="1425" actId="167"/>
          <ac:picMkLst>
            <pc:docMk/>
            <pc:sldMk cId="3606689016" sldId="547"/>
            <ac:picMk id="5" creationId="{89DB7E86-270A-4CBA-BA89-B73BB68F048D}"/>
          </ac:picMkLst>
        </pc:picChg>
        <pc:picChg chg="del">
          <ac:chgData name="Michael A Fudge Jr" userId="133895e8-240b-4811-850e-9cf94297d089" providerId="ADAL" clId="{14CEFE09-92C5-41F1-A953-A3D1226AA6B2}" dt="2020-09-26T15:17:29.168" v="1419" actId="478"/>
          <ac:picMkLst>
            <pc:docMk/>
            <pc:sldMk cId="3606689016" sldId="547"/>
            <ac:picMk id="24" creationId="{F50DFBDB-376F-4126-BC38-09EE32BED843}"/>
          </ac:picMkLst>
        </pc:picChg>
      </pc:sldChg>
      <pc:sldChg chg="modSp add mod modNotesTx">
        <pc:chgData name="Michael A Fudge Jr" userId="133895e8-240b-4811-850e-9cf94297d089" providerId="ADAL" clId="{14CEFE09-92C5-41F1-A953-A3D1226AA6B2}" dt="2020-09-26T15:43:57.238" v="4157" actId="20577"/>
        <pc:sldMkLst>
          <pc:docMk/>
          <pc:sldMk cId="3759650758" sldId="548"/>
        </pc:sldMkLst>
        <pc:spChg chg="mod">
          <ac:chgData name="Michael A Fudge Jr" userId="133895e8-240b-4811-850e-9cf94297d089" providerId="ADAL" clId="{14CEFE09-92C5-41F1-A953-A3D1226AA6B2}" dt="2020-09-26T15:43:23.313" v="4038" actId="6549"/>
          <ac:spMkLst>
            <pc:docMk/>
            <pc:sldMk cId="3759650758" sldId="54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14CEFE09-92C5-41F1-A953-A3D1226AA6B2}" dt="2020-09-26T15:44:03.744" v="4164" actId="20577"/>
        <pc:sldMkLst>
          <pc:docMk/>
          <pc:sldMk cId="2067405085" sldId="549"/>
        </pc:sldMkLst>
        <pc:spChg chg="mod">
          <ac:chgData name="Michael A Fudge Jr" userId="133895e8-240b-4811-850e-9cf94297d089" providerId="ADAL" clId="{14CEFE09-92C5-41F1-A953-A3D1226AA6B2}" dt="2020-09-26T15:42:38.314" v="3912" actId="20577"/>
          <ac:spMkLst>
            <pc:docMk/>
            <pc:sldMk cId="2067405085" sldId="549"/>
            <ac:spMk id="3" creationId="{23BFC44E-10DC-44C2-99E8-3D541093BB67}"/>
          </ac:spMkLst>
        </pc:spChg>
      </pc:sldChg>
      <pc:sldChg chg="addSp delSp modSp new mod setBg modClrScheme modAnim chgLayout">
        <pc:chgData name="Michael A Fudge Jr" userId="133895e8-240b-4811-850e-9cf94297d089" providerId="ADAL" clId="{14CEFE09-92C5-41F1-A953-A3D1226AA6B2}" dt="2020-09-26T15:58:31.952" v="4800"/>
        <pc:sldMkLst>
          <pc:docMk/>
          <pc:sldMk cId="2324496581" sldId="550"/>
        </pc:sldMkLst>
        <pc:spChg chg="mod ord">
          <ac:chgData name="Michael A Fudge Jr" userId="133895e8-240b-4811-850e-9cf94297d089" providerId="ADAL" clId="{14CEFE09-92C5-41F1-A953-A3D1226AA6B2}" dt="2020-09-26T15:58:03.316" v="4793" actId="26606"/>
          <ac:spMkLst>
            <pc:docMk/>
            <pc:sldMk cId="2324496581" sldId="550"/>
            <ac:spMk id="2" creationId="{6C0DFF62-ABE4-41D0-9584-4A0EC4266365}"/>
          </ac:spMkLst>
        </pc:spChg>
        <pc:spChg chg="del mod ord">
          <ac:chgData name="Michael A Fudge Jr" userId="133895e8-240b-4811-850e-9cf94297d089" providerId="ADAL" clId="{14CEFE09-92C5-41F1-A953-A3D1226AA6B2}" dt="2020-09-26T15:56:16.433" v="4636" actId="700"/>
          <ac:spMkLst>
            <pc:docMk/>
            <pc:sldMk cId="2324496581" sldId="550"/>
            <ac:spMk id="3" creationId="{C2B38A3F-36D2-499F-9165-B79D04FE7CDE}"/>
          </ac:spMkLst>
        </pc:spChg>
        <pc:spChg chg="add mod ord">
          <ac:chgData name="Michael A Fudge Jr" userId="133895e8-240b-4811-850e-9cf94297d089" providerId="ADAL" clId="{14CEFE09-92C5-41F1-A953-A3D1226AA6B2}" dt="2020-09-26T15:58:25.279" v="4799" actId="403"/>
          <ac:spMkLst>
            <pc:docMk/>
            <pc:sldMk cId="2324496581" sldId="550"/>
            <ac:spMk id="4" creationId="{8A0CEFBD-C65B-44A6-910B-3C59CC645034}"/>
          </ac:spMkLst>
        </pc:spChg>
        <pc:spChg chg="add del mod ord">
          <ac:chgData name="Michael A Fudge Jr" userId="133895e8-240b-4811-850e-9cf94297d089" providerId="ADAL" clId="{14CEFE09-92C5-41F1-A953-A3D1226AA6B2}" dt="2020-09-26T15:56:36.873" v="4637" actId="931"/>
          <ac:spMkLst>
            <pc:docMk/>
            <pc:sldMk cId="2324496581" sldId="550"/>
            <ac:spMk id="5" creationId="{6BEFC883-6267-4961-88BA-8AB3197BFB85}"/>
          </ac:spMkLst>
        </pc:spChg>
        <pc:spChg chg="add">
          <ac:chgData name="Michael A Fudge Jr" userId="133895e8-240b-4811-850e-9cf94297d089" providerId="ADAL" clId="{14CEFE09-92C5-41F1-A953-A3D1226AA6B2}" dt="2020-09-26T15:58:03.316" v="4793" actId="26606"/>
          <ac:spMkLst>
            <pc:docMk/>
            <pc:sldMk cId="2324496581" sldId="550"/>
            <ac:spMk id="12" creationId="{427D15F9-FBA9-45B6-A1EE-7E2610907483}"/>
          </ac:spMkLst>
        </pc:spChg>
        <pc:grpChg chg="add">
          <ac:chgData name="Michael A Fudge Jr" userId="133895e8-240b-4811-850e-9cf94297d089" providerId="ADAL" clId="{14CEFE09-92C5-41F1-A953-A3D1226AA6B2}" dt="2020-09-26T15:58:03.316" v="4793" actId="26606"/>
          <ac:grpSpMkLst>
            <pc:docMk/>
            <pc:sldMk cId="2324496581" sldId="550"/>
            <ac:grpSpMk id="14" creationId="{549D845D-9A57-49AC-9523-BB0D6DA6FECA}"/>
          </ac:grpSpMkLst>
        </pc:grpChg>
        <pc:picChg chg="add mod">
          <ac:chgData name="Michael A Fudge Jr" userId="133895e8-240b-4811-850e-9cf94297d089" providerId="ADAL" clId="{14CEFE09-92C5-41F1-A953-A3D1226AA6B2}" dt="2020-09-26T15:58:03.316" v="4793" actId="26606"/>
          <ac:picMkLst>
            <pc:docMk/>
            <pc:sldMk cId="2324496581" sldId="550"/>
            <ac:picMk id="7" creationId="{FBBF46F6-F771-438C-9592-052169C298C0}"/>
          </ac:picMkLst>
        </pc:picChg>
      </pc:sldChg>
      <pc:sldChg chg="delSp modSp add del mod ord setBg delDesignElem">
        <pc:chgData name="Michael A Fudge Jr" userId="133895e8-240b-4811-850e-9cf94297d089" providerId="ADAL" clId="{14CEFE09-92C5-41F1-A953-A3D1226AA6B2}" dt="2020-09-26T15:44:51.113" v="4190" actId="47"/>
        <pc:sldMkLst>
          <pc:docMk/>
          <pc:sldMk cId="2957549336" sldId="550"/>
        </pc:sldMkLst>
        <pc:spChg chg="mod">
          <ac:chgData name="Michael A Fudge Jr" userId="133895e8-240b-4811-850e-9cf94297d089" providerId="ADAL" clId="{14CEFE09-92C5-41F1-A953-A3D1226AA6B2}" dt="2020-09-26T15:44:48.224" v="4189" actId="20577"/>
          <ac:spMkLst>
            <pc:docMk/>
            <pc:sldMk cId="2957549336" sldId="550"/>
            <ac:spMk id="2" creationId="{85954A83-1BFB-42E8-ABE1-F6284F291E27}"/>
          </ac:spMkLst>
        </pc:spChg>
        <pc:spChg chg="del">
          <ac:chgData name="Michael A Fudge Jr" userId="133895e8-240b-4811-850e-9cf94297d089" providerId="ADAL" clId="{14CEFE09-92C5-41F1-A953-A3D1226AA6B2}" dt="2020-09-26T15:44:28.461" v="4166"/>
          <ac:spMkLst>
            <pc:docMk/>
            <pc:sldMk cId="2957549336" sldId="550"/>
            <ac:spMk id="9" creationId="{C04BE0EF-3561-49B4-9A29-F283168A91C7}"/>
          </ac:spMkLst>
        </pc:spChg>
        <pc:spChg chg="del">
          <ac:chgData name="Michael A Fudge Jr" userId="133895e8-240b-4811-850e-9cf94297d089" providerId="ADAL" clId="{14CEFE09-92C5-41F1-A953-A3D1226AA6B2}" dt="2020-09-26T15:44:28.461" v="4166"/>
          <ac:spMkLst>
            <pc:docMk/>
            <pc:sldMk cId="2957549336" sldId="550"/>
            <ac:spMk id="12" creationId="{3E443FD7-A66B-4AA0-872D-B088B9BC5F17}"/>
          </ac:spMkLst>
        </pc:spChg>
      </pc:sldChg>
      <pc:sldChg chg="addSp delSp modSp new mod setBg modClrScheme modAnim chgLayout">
        <pc:chgData name="Michael A Fudge Jr" userId="133895e8-240b-4811-850e-9cf94297d089" providerId="ADAL" clId="{14CEFE09-92C5-41F1-A953-A3D1226AA6B2}" dt="2020-09-26T16:04:33.024" v="5231"/>
        <pc:sldMkLst>
          <pc:docMk/>
          <pc:sldMk cId="1099914618" sldId="551"/>
        </pc:sldMkLst>
        <pc:spChg chg="mod ord">
          <ac:chgData name="Michael A Fudge Jr" userId="133895e8-240b-4811-850e-9cf94297d089" providerId="ADAL" clId="{14CEFE09-92C5-41F1-A953-A3D1226AA6B2}" dt="2020-09-26T16:02:44.465" v="5123" actId="26606"/>
          <ac:spMkLst>
            <pc:docMk/>
            <pc:sldMk cId="1099914618" sldId="551"/>
            <ac:spMk id="2" creationId="{FF6A0CA5-EEAF-4318-B05E-44C831674E2F}"/>
          </ac:spMkLst>
        </pc:spChg>
        <pc:spChg chg="mod ord">
          <ac:chgData name="Michael A Fudge Jr" userId="133895e8-240b-4811-850e-9cf94297d089" providerId="ADAL" clId="{14CEFE09-92C5-41F1-A953-A3D1226AA6B2}" dt="2020-09-26T16:04:27.712" v="5230" actId="403"/>
          <ac:spMkLst>
            <pc:docMk/>
            <pc:sldMk cId="1099914618" sldId="551"/>
            <ac:spMk id="3" creationId="{3BDC9ED6-A06D-44FA-B8CD-347383EB46F6}"/>
          </ac:spMkLst>
        </pc:spChg>
        <pc:spChg chg="add del mod ord">
          <ac:chgData name="Michael A Fudge Jr" userId="133895e8-240b-4811-850e-9cf94297d089" providerId="ADAL" clId="{14CEFE09-92C5-41F1-A953-A3D1226AA6B2}" dt="2020-09-26T16:02:12.019" v="5118" actId="700"/>
          <ac:spMkLst>
            <pc:docMk/>
            <pc:sldMk cId="1099914618" sldId="551"/>
            <ac:spMk id="4" creationId="{E563736B-A084-466F-8583-56251BCA5087}"/>
          </ac:spMkLst>
        </pc:spChg>
        <pc:spChg chg="add del mod ord">
          <ac:chgData name="Michael A Fudge Jr" userId="133895e8-240b-4811-850e-9cf94297d089" providerId="ADAL" clId="{14CEFE09-92C5-41F1-A953-A3D1226AA6B2}" dt="2020-09-26T16:02:12.019" v="5118" actId="700"/>
          <ac:spMkLst>
            <pc:docMk/>
            <pc:sldMk cId="1099914618" sldId="551"/>
            <ac:spMk id="5" creationId="{39D1B55B-01B4-452C-B3DC-42CF58C0483C}"/>
          </ac:spMkLst>
        </pc:spChg>
        <pc:spChg chg="add del mod ord">
          <ac:chgData name="Michael A Fudge Jr" userId="133895e8-240b-4811-850e-9cf94297d089" providerId="ADAL" clId="{14CEFE09-92C5-41F1-A953-A3D1226AA6B2}" dt="2020-09-26T16:02:12.019" v="5118" actId="700"/>
          <ac:spMkLst>
            <pc:docMk/>
            <pc:sldMk cId="1099914618" sldId="551"/>
            <ac:spMk id="6" creationId="{9DD66448-0744-4C70-8C75-A752468A045B}"/>
          </ac:spMkLst>
        </pc:spChg>
        <pc:spChg chg="add del mod ord">
          <ac:chgData name="Michael A Fudge Jr" userId="133895e8-240b-4811-850e-9cf94297d089" providerId="ADAL" clId="{14CEFE09-92C5-41F1-A953-A3D1226AA6B2}" dt="2020-09-26T16:02:39.650" v="5122" actId="931"/>
          <ac:spMkLst>
            <pc:docMk/>
            <pc:sldMk cId="1099914618" sldId="551"/>
            <ac:spMk id="7" creationId="{766601DA-A71E-44E4-A8C0-7267A65CD538}"/>
          </ac:spMkLst>
        </pc:spChg>
        <pc:spChg chg="add">
          <ac:chgData name="Michael A Fudge Jr" userId="133895e8-240b-4811-850e-9cf94297d089" providerId="ADAL" clId="{14CEFE09-92C5-41F1-A953-A3D1226AA6B2}" dt="2020-09-26T16:02:44.465" v="5123" actId="26606"/>
          <ac:spMkLst>
            <pc:docMk/>
            <pc:sldMk cId="1099914618" sldId="551"/>
            <ac:spMk id="14" creationId="{DD38EE57-B708-47C9-A4A4-E25F09FAB029}"/>
          </ac:spMkLst>
        </pc:spChg>
        <pc:grpChg chg="add">
          <ac:chgData name="Michael A Fudge Jr" userId="133895e8-240b-4811-850e-9cf94297d089" providerId="ADAL" clId="{14CEFE09-92C5-41F1-A953-A3D1226AA6B2}" dt="2020-09-26T16:02:44.465" v="5123" actId="26606"/>
          <ac:grpSpMkLst>
            <pc:docMk/>
            <pc:sldMk cId="1099914618" sldId="551"/>
            <ac:grpSpMk id="16" creationId="{57A28182-58A5-4DBB-8F64-BD944BCA8154}"/>
          </ac:grpSpMkLst>
        </pc:grpChg>
        <pc:picChg chg="add mod">
          <ac:chgData name="Michael A Fudge Jr" userId="133895e8-240b-4811-850e-9cf94297d089" providerId="ADAL" clId="{14CEFE09-92C5-41F1-A953-A3D1226AA6B2}" dt="2020-09-26T16:02:44.465" v="5123" actId="26606"/>
          <ac:picMkLst>
            <pc:docMk/>
            <pc:sldMk cId="1099914618" sldId="551"/>
            <ac:picMk id="9" creationId="{CD68A15A-64EF-4F35-9318-5BE143EA4F59}"/>
          </ac:picMkLst>
        </pc:picChg>
      </pc:sldChg>
      <pc:sldChg chg="addSp delSp modSp new mod setBg">
        <pc:chgData name="Michael A Fudge Jr" userId="133895e8-240b-4811-850e-9cf94297d089" providerId="ADAL" clId="{14CEFE09-92C5-41F1-A953-A3D1226AA6B2}" dt="2020-09-26T15:55:52.706" v="4618" actId="26606"/>
        <pc:sldMkLst>
          <pc:docMk/>
          <pc:sldMk cId="3565423956" sldId="552"/>
        </pc:sldMkLst>
        <pc:spChg chg="mod">
          <ac:chgData name="Michael A Fudge Jr" userId="133895e8-240b-4811-850e-9cf94297d089" providerId="ADAL" clId="{14CEFE09-92C5-41F1-A953-A3D1226AA6B2}" dt="2020-09-26T15:55:52.706" v="4618" actId="26606"/>
          <ac:spMkLst>
            <pc:docMk/>
            <pc:sldMk cId="3565423956" sldId="552"/>
            <ac:spMk id="2" creationId="{FFDAC0D7-9F37-4A04-A715-22C4E8C46E9D}"/>
          </ac:spMkLst>
        </pc:spChg>
        <pc:spChg chg="del mod">
          <ac:chgData name="Michael A Fudge Jr" userId="133895e8-240b-4811-850e-9cf94297d089" providerId="ADAL" clId="{14CEFE09-92C5-41F1-A953-A3D1226AA6B2}" dt="2020-09-26T15:55:52.706" v="4618" actId="26606"/>
          <ac:spMkLst>
            <pc:docMk/>
            <pc:sldMk cId="3565423956" sldId="552"/>
            <ac:spMk id="3" creationId="{B2430283-6AD5-448F-A025-CA8510B41C54}"/>
          </ac:spMkLst>
        </pc:spChg>
        <pc:spChg chg="add">
          <ac:chgData name="Michael A Fudge Jr" userId="133895e8-240b-4811-850e-9cf94297d089" providerId="ADAL" clId="{14CEFE09-92C5-41F1-A953-A3D1226AA6B2}" dt="2020-09-26T15:55:52.706" v="4618" actId="26606"/>
          <ac:spMkLst>
            <pc:docMk/>
            <pc:sldMk cId="3565423956" sldId="552"/>
            <ac:spMk id="9" creationId="{F0F47199-4BA7-4321-AD8B-750D19B9D3FE}"/>
          </ac:spMkLst>
        </pc:spChg>
        <pc:graphicFrameChg chg="add">
          <ac:chgData name="Michael A Fudge Jr" userId="133895e8-240b-4811-850e-9cf94297d089" providerId="ADAL" clId="{14CEFE09-92C5-41F1-A953-A3D1226AA6B2}" dt="2020-09-26T15:55:52.706" v="4618" actId="26606"/>
          <ac:graphicFrameMkLst>
            <pc:docMk/>
            <pc:sldMk cId="3565423956" sldId="552"/>
            <ac:graphicFrameMk id="5" creationId="{D46A1776-0EF4-4D7C-BC7F-62DBE564B022}"/>
          </ac:graphicFrameMkLst>
        </pc:graphicFrameChg>
      </pc:sldChg>
      <pc:sldChg chg="addSp delSp modSp new mod setBg modClrScheme chgLayout">
        <pc:chgData name="Michael A Fudge Jr" userId="133895e8-240b-4811-850e-9cf94297d089" providerId="ADAL" clId="{14CEFE09-92C5-41F1-A953-A3D1226AA6B2}" dt="2020-09-26T16:06:03.986" v="5287" actId="14100"/>
        <pc:sldMkLst>
          <pc:docMk/>
          <pc:sldMk cId="3156967427" sldId="553"/>
        </pc:sldMkLst>
        <pc:spChg chg="del mod ord">
          <ac:chgData name="Michael A Fudge Jr" userId="133895e8-240b-4811-850e-9cf94297d089" providerId="ADAL" clId="{14CEFE09-92C5-41F1-A953-A3D1226AA6B2}" dt="2020-09-26T16:04:54.095" v="5234" actId="700"/>
          <ac:spMkLst>
            <pc:docMk/>
            <pc:sldMk cId="3156967427" sldId="553"/>
            <ac:spMk id="2" creationId="{91B92E10-60CE-4D23-BC50-C32DA98BE0FF}"/>
          </ac:spMkLst>
        </pc:spChg>
        <pc:spChg chg="del mod ord">
          <ac:chgData name="Michael A Fudge Jr" userId="133895e8-240b-4811-850e-9cf94297d089" providerId="ADAL" clId="{14CEFE09-92C5-41F1-A953-A3D1226AA6B2}" dt="2020-09-26T16:04:54.095" v="5234" actId="700"/>
          <ac:spMkLst>
            <pc:docMk/>
            <pc:sldMk cId="3156967427" sldId="553"/>
            <ac:spMk id="3" creationId="{76A7EE58-6364-473B-B05C-8060444B2FE1}"/>
          </ac:spMkLst>
        </pc:spChg>
        <pc:spChg chg="del">
          <ac:chgData name="Michael A Fudge Jr" userId="133895e8-240b-4811-850e-9cf94297d089" providerId="ADAL" clId="{14CEFE09-92C5-41F1-A953-A3D1226AA6B2}" dt="2020-09-26T16:04:54.095" v="5234" actId="700"/>
          <ac:spMkLst>
            <pc:docMk/>
            <pc:sldMk cId="3156967427" sldId="553"/>
            <ac:spMk id="4" creationId="{C5683C07-CFA6-4724-83E6-CE443262E0D0}"/>
          </ac:spMkLst>
        </pc:spChg>
        <pc:spChg chg="add mod ord">
          <ac:chgData name="Michael A Fudge Jr" userId="133895e8-240b-4811-850e-9cf94297d089" providerId="ADAL" clId="{14CEFE09-92C5-41F1-A953-A3D1226AA6B2}" dt="2020-09-26T16:06:03.986" v="5287" actId="14100"/>
          <ac:spMkLst>
            <pc:docMk/>
            <pc:sldMk cId="3156967427" sldId="553"/>
            <ac:spMk id="5" creationId="{991314FF-C269-4B58-82DD-9B8928CF452B}"/>
          </ac:spMkLst>
        </pc:spChg>
        <pc:spChg chg="add del mod ord">
          <ac:chgData name="Michael A Fudge Jr" userId="133895e8-240b-4811-850e-9cf94297d089" providerId="ADAL" clId="{14CEFE09-92C5-41F1-A953-A3D1226AA6B2}" dt="2020-09-26T16:05:14.435" v="5235"/>
          <ac:spMkLst>
            <pc:docMk/>
            <pc:sldMk cId="3156967427" sldId="553"/>
            <ac:spMk id="6" creationId="{9BCE2E58-35AC-4B09-87CE-C53B002B1492}"/>
          </ac:spMkLst>
        </pc:spChg>
        <pc:spChg chg="add">
          <ac:chgData name="Michael A Fudge Jr" userId="133895e8-240b-4811-850e-9cf94297d089" providerId="ADAL" clId="{14CEFE09-92C5-41F1-A953-A3D1226AA6B2}" dt="2020-09-26T16:05:23.332" v="5236" actId="26606"/>
          <ac:spMkLst>
            <pc:docMk/>
            <pc:sldMk cId="3156967427" sldId="553"/>
            <ac:spMk id="12" creationId="{DCC231C8-C761-4B31-9B1C-C6D19248C6B3}"/>
          </ac:spMkLst>
        </pc:spChg>
        <pc:graphicFrameChg chg="add mod modGraphic">
          <ac:chgData name="Michael A Fudge Jr" userId="133895e8-240b-4811-850e-9cf94297d089" providerId="ADAL" clId="{14CEFE09-92C5-41F1-A953-A3D1226AA6B2}" dt="2020-09-26T16:05:57.160" v="5284" actId="14100"/>
          <ac:graphicFrameMkLst>
            <pc:docMk/>
            <pc:sldMk cId="3156967427" sldId="553"/>
            <ac:graphicFrameMk id="7" creationId="{E31EEA85-6824-4A3B-A6D8-792D0BCDBDE4}"/>
          </ac:graphicFrameMkLst>
        </pc:graphicFrameChg>
      </pc:sldChg>
      <pc:sldChg chg="addSp delSp modSp new mod modClrScheme modAnim chgLayout modNotesTx">
        <pc:chgData name="Michael A Fudge Jr" userId="133895e8-240b-4811-850e-9cf94297d089" providerId="ADAL" clId="{14CEFE09-92C5-41F1-A953-A3D1226AA6B2}" dt="2020-09-28T18:47:29.438" v="12719"/>
        <pc:sldMkLst>
          <pc:docMk/>
          <pc:sldMk cId="1210213422" sldId="554"/>
        </pc:sldMkLst>
        <pc:spChg chg="del mod ord">
          <ac:chgData name="Michael A Fudge Jr" userId="133895e8-240b-4811-850e-9cf94297d089" providerId="ADAL" clId="{14CEFE09-92C5-41F1-A953-A3D1226AA6B2}" dt="2020-09-28T18:31:54.375" v="12408" actId="700"/>
          <ac:spMkLst>
            <pc:docMk/>
            <pc:sldMk cId="1210213422" sldId="554"/>
            <ac:spMk id="2" creationId="{8D51CABA-567B-4948-911B-E722BA73E1E0}"/>
          </ac:spMkLst>
        </pc:spChg>
        <pc:spChg chg="del">
          <ac:chgData name="Michael A Fudge Jr" userId="133895e8-240b-4811-850e-9cf94297d089" providerId="ADAL" clId="{14CEFE09-92C5-41F1-A953-A3D1226AA6B2}" dt="2020-09-28T18:31:54.375" v="12408" actId="700"/>
          <ac:spMkLst>
            <pc:docMk/>
            <pc:sldMk cId="1210213422" sldId="554"/>
            <ac:spMk id="3" creationId="{DD2C3B44-D0C1-4C98-96D1-C521FE729986}"/>
          </ac:spMkLst>
        </pc:spChg>
        <pc:spChg chg="del">
          <ac:chgData name="Michael A Fudge Jr" userId="133895e8-240b-4811-850e-9cf94297d089" providerId="ADAL" clId="{14CEFE09-92C5-41F1-A953-A3D1226AA6B2}" dt="2020-09-28T18:31:54.375" v="12408" actId="700"/>
          <ac:spMkLst>
            <pc:docMk/>
            <pc:sldMk cId="1210213422" sldId="554"/>
            <ac:spMk id="4" creationId="{62CA4631-5E1C-4F9A-B919-4E26B57A7264}"/>
          </ac:spMkLst>
        </pc:spChg>
        <pc:spChg chg="add del">
          <ac:chgData name="Michael A Fudge Jr" userId="133895e8-240b-4811-850e-9cf94297d089" providerId="ADAL" clId="{14CEFE09-92C5-41F1-A953-A3D1226AA6B2}" dt="2020-09-28T18:26:56.771" v="12374" actId="22"/>
          <ac:spMkLst>
            <pc:docMk/>
            <pc:sldMk cId="1210213422" sldId="554"/>
            <ac:spMk id="6" creationId="{CC5E8446-6927-4205-B0B7-BEC81A3999BB}"/>
          </ac:spMkLst>
        </pc:spChg>
        <pc:spChg chg="add mod ord">
          <ac:chgData name="Michael A Fudge Jr" userId="133895e8-240b-4811-850e-9cf94297d089" providerId="ADAL" clId="{14CEFE09-92C5-41F1-A953-A3D1226AA6B2}" dt="2020-09-28T18:32:12.871" v="12477" actId="404"/>
          <ac:spMkLst>
            <pc:docMk/>
            <pc:sldMk cId="1210213422" sldId="554"/>
            <ac:spMk id="7" creationId="{403EEDEE-FA68-4266-8C93-79C88892863B}"/>
          </ac:spMkLst>
        </pc:spChg>
        <pc:spChg chg="add mod">
          <ac:chgData name="Michael A Fudge Jr" userId="133895e8-240b-4811-850e-9cf94297d089" providerId="ADAL" clId="{14CEFE09-92C5-41F1-A953-A3D1226AA6B2}" dt="2020-09-28T18:41:14.218" v="12587" actId="14100"/>
          <ac:spMkLst>
            <pc:docMk/>
            <pc:sldMk cId="1210213422" sldId="554"/>
            <ac:spMk id="8" creationId="{83D347C6-3611-4455-9780-7F9F278C6E0C}"/>
          </ac:spMkLst>
        </pc:spChg>
        <pc:spChg chg="add mod">
          <ac:chgData name="Michael A Fudge Jr" userId="133895e8-240b-4811-850e-9cf94297d089" providerId="ADAL" clId="{14CEFE09-92C5-41F1-A953-A3D1226AA6B2}" dt="2020-09-28T18:44:36.281" v="12624" actId="1036"/>
          <ac:spMkLst>
            <pc:docMk/>
            <pc:sldMk cId="1210213422" sldId="554"/>
            <ac:spMk id="10" creationId="{5C64647D-0184-42B6-82DF-E4048459F81B}"/>
          </ac:spMkLst>
        </pc:spChg>
        <pc:spChg chg="add mod">
          <ac:chgData name="Michael A Fudge Jr" userId="133895e8-240b-4811-850e-9cf94297d089" providerId="ADAL" clId="{14CEFE09-92C5-41F1-A953-A3D1226AA6B2}" dt="2020-09-28T18:42:20.219" v="12598" actId="1076"/>
          <ac:spMkLst>
            <pc:docMk/>
            <pc:sldMk cId="1210213422" sldId="554"/>
            <ac:spMk id="12" creationId="{8162A976-7694-44B0-AD28-93B6FB5DB261}"/>
          </ac:spMkLst>
        </pc:spChg>
        <pc:spChg chg="add mod">
          <ac:chgData name="Michael A Fudge Jr" userId="133895e8-240b-4811-850e-9cf94297d089" providerId="ADAL" clId="{14CEFE09-92C5-41F1-A953-A3D1226AA6B2}" dt="2020-09-28T18:44:36.281" v="12624" actId="1036"/>
          <ac:spMkLst>
            <pc:docMk/>
            <pc:sldMk cId="1210213422" sldId="554"/>
            <ac:spMk id="14" creationId="{691BD84A-7529-4CC4-8F44-EDEA78BCE1A8}"/>
          </ac:spMkLst>
        </pc:spChg>
        <pc:spChg chg="add del mod">
          <ac:chgData name="Michael A Fudge Jr" userId="133895e8-240b-4811-850e-9cf94297d089" providerId="ADAL" clId="{14CEFE09-92C5-41F1-A953-A3D1226AA6B2}" dt="2020-09-28T18:43:39.248" v="12607" actId="478"/>
          <ac:spMkLst>
            <pc:docMk/>
            <pc:sldMk cId="1210213422" sldId="554"/>
            <ac:spMk id="16" creationId="{65DD757F-D161-45FB-A9CA-3F15EF370573}"/>
          </ac:spMkLst>
        </pc:spChg>
        <pc:spChg chg="add mod">
          <ac:chgData name="Michael A Fudge Jr" userId="133895e8-240b-4811-850e-9cf94297d089" providerId="ADAL" clId="{14CEFE09-92C5-41F1-A953-A3D1226AA6B2}" dt="2020-09-28T18:45:54.980" v="12633" actId="1076"/>
          <ac:spMkLst>
            <pc:docMk/>
            <pc:sldMk cId="1210213422" sldId="554"/>
            <ac:spMk id="19" creationId="{81AF66B4-67B4-4681-9BC3-91CC33FADCA9}"/>
          </ac:spMkLst>
        </pc:spChg>
        <pc:spChg chg="add mod">
          <ac:chgData name="Michael A Fudge Jr" userId="133895e8-240b-4811-850e-9cf94297d089" providerId="ADAL" clId="{14CEFE09-92C5-41F1-A953-A3D1226AA6B2}" dt="2020-09-28T18:45:49.916" v="12632" actId="1076"/>
          <ac:spMkLst>
            <pc:docMk/>
            <pc:sldMk cId="1210213422" sldId="554"/>
            <ac:spMk id="20" creationId="{B814A102-4C1E-426D-AD58-CDA1DF5C2F33}"/>
          </ac:spMkLst>
        </pc:spChg>
        <pc:spChg chg="add mod">
          <ac:chgData name="Michael A Fudge Jr" userId="133895e8-240b-4811-850e-9cf94297d089" providerId="ADAL" clId="{14CEFE09-92C5-41F1-A953-A3D1226AA6B2}" dt="2020-09-28T18:46:53.335" v="12709" actId="1076"/>
          <ac:spMkLst>
            <pc:docMk/>
            <pc:sldMk cId="1210213422" sldId="554"/>
            <ac:spMk id="23" creationId="{14BD57BC-EEBD-41BB-9063-E54E54A54806}"/>
          </ac:spMkLst>
        </pc:spChg>
        <pc:picChg chg="add mod">
          <ac:chgData name="Michael A Fudge Jr" userId="133895e8-240b-4811-850e-9cf94297d089" providerId="ADAL" clId="{14CEFE09-92C5-41F1-A953-A3D1226AA6B2}" dt="2020-09-28T18:42:15.539" v="12597" actId="1076"/>
          <ac:picMkLst>
            <pc:docMk/>
            <pc:sldMk cId="1210213422" sldId="554"/>
            <ac:picMk id="11" creationId="{26EAD7BB-1F09-444A-9923-C0594D7BB085}"/>
          </ac:picMkLst>
        </pc:picChg>
        <pc:picChg chg="add mod">
          <ac:chgData name="Michael A Fudge Jr" userId="133895e8-240b-4811-850e-9cf94297d089" providerId="ADAL" clId="{14CEFE09-92C5-41F1-A953-A3D1226AA6B2}" dt="2020-09-28T18:44:36.281" v="12624" actId="1036"/>
          <ac:picMkLst>
            <pc:docMk/>
            <pc:sldMk cId="1210213422" sldId="554"/>
            <ac:picMk id="15" creationId="{ADB0CF30-3AD8-498D-825B-080A8A7E3369}"/>
          </ac:picMkLst>
        </pc:picChg>
        <pc:picChg chg="add del mod">
          <ac:chgData name="Michael A Fudge Jr" userId="133895e8-240b-4811-850e-9cf94297d089" providerId="ADAL" clId="{14CEFE09-92C5-41F1-A953-A3D1226AA6B2}" dt="2020-09-28T18:45:16.872" v="12628" actId="478"/>
          <ac:picMkLst>
            <pc:docMk/>
            <pc:sldMk cId="1210213422" sldId="554"/>
            <ac:picMk id="18" creationId="{137DBC00-E45E-49DF-BABB-7067E0228ADA}"/>
          </ac:picMkLst>
        </pc:picChg>
        <pc:picChg chg="add mod">
          <ac:chgData name="Michael A Fudge Jr" userId="133895e8-240b-4811-850e-9cf94297d089" providerId="ADAL" clId="{14CEFE09-92C5-41F1-A953-A3D1226AA6B2}" dt="2020-09-28T18:46:42.188" v="12707" actId="14100"/>
          <ac:picMkLst>
            <pc:docMk/>
            <pc:sldMk cId="1210213422" sldId="554"/>
            <ac:picMk id="21" creationId="{3EA9B6D0-FDF6-49C2-B2AB-5301FCE6CBBF}"/>
          </ac:picMkLst>
        </pc:picChg>
      </pc:sldChg>
      <pc:sldChg chg="addSp modSp new mod setBg">
        <pc:chgData name="Michael A Fudge Jr" userId="133895e8-240b-4811-850e-9cf94297d089" providerId="ADAL" clId="{14CEFE09-92C5-41F1-A953-A3D1226AA6B2}" dt="2020-09-26T16:07:39.483" v="5393" actId="404"/>
        <pc:sldMkLst>
          <pc:docMk/>
          <pc:sldMk cId="562348909" sldId="555"/>
        </pc:sldMkLst>
        <pc:spChg chg="mod">
          <ac:chgData name="Michael A Fudge Jr" userId="133895e8-240b-4811-850e-9cf94297d089" providerId="ADAL" clId="{14CEFE09-92C5-41F1-A953-A3D1226AA6B2}" dt="2020-09-26T16:07:30.192" v="5387" actId="26606"/>
          <ac:spMkLst>
            <pc:docMk/>
            <pc:sldMk cId="562348909" sldId="555"/>
            <ac:spMk id="2" creationId="{8616ACB1-6C33-4224-BA4C-B37E392AEEDB}"/>
          </ac:spMkLst>
        </pc:spChg>
        <pc:spChg chg="mod">
          <ac:chgData name="Michael A Fudge Jr" userId="133895e8-240b-4811-850e-9cf94297d089" providerId="ADAL" clId="{14CEFE09-92C5-41F1-A953-A3D1226AA6B2}" dt="2020-09-26T16:07:39.483" v="5393" actId="404"/>
          <ac:spMkLst>
            <pc:docMk/>
            <pc:sldMk cId="562348909" sldId="555"/>
            <ac:spMk id="3" creationId="{C344DF3D-9FAD-4FC4-A25B-5A0ADBEC74F7}"/>
          </ac:spMkLst>
        </pc:spChg>
        <pc:spChg chg="add">
          <ac:chgData name="Michael A Fudge Jr" userId="133895e8-240b-4811-850e-9cf94297d089" providerId="ADAL" clId="{14CEFE09-92C5-41F1-A953-A3D1226AA6B2}" dt="2020-09-26T16:07:30.192" v="5387" actId="26606"/>
          <ac:spMkLst>
            <pc:docMk/>
            <pc:sldMk cId="562348909" sldId="555"/>
            <ac:spMk id="12" creationId="{74751229-0244-4FBB-BED1-407467F4C951}"/>
          </ac:spMkLst>
        </pc:spChg>
        <pc:picChg chg="add">
          <ac:chgData name="Michael A Fudge Jr" userId="133895e8-240b-4811-850e-9cf94297d089" providerId="ADAL" clId="{14CEFE09-92C5-41F1-A953-A3D1226AA6B2}" dt="2020-09-26T16:07:30.192" v="5387" actId="26606"/>
          <ac:picMkLst>
            <pc:docMk/>
            <pc:sldMk cId="562348909" sldId="555"/>
            <ac:picMk id="7" creationId="{A755EAFB-BBDD-4063-AC74-77A89ACE5CDF}"/>
          </ac:picMkLst>
        </pc:picChg>
        <pc:picChg chg="add">
          <ac:chgData name="Michael A Fudge Jr" userId="133895e8-240b-4811-850e-9cf94297d089" providerId="ADAL" clId="{14CEFE09-92C5-41F1-A953-A3D1226AA6B2}" dt="2020-09-26T16:07:30.192" v="5387" actId="26606"/>
          <ac:picMkLst>
            <pc:docMk/>
            <pc:sldMk cId="562348909" sldId="555"/>
            <ac:picMk id="9" creationId="{77E2D724-89A4-432E-BBF3-5391657E1D91}"/>
          </ac:picMkLst>
        </pc:picChg>
      </pc:sldChg>
      <pc:sldChg chg="addSp delSp modSp new mod setBg">
        <pc:chgData name="Michael A Fudge Jr" userId="133895e8-240b-4811-850e-9cf94297d089" providerId="ADAL" clId="{14CEFE09-92C5-41F1-A953-A3D1226AA6B2}" dt="2020-09-28T18:02:02.058" v="11256" actId="20577"/>
        <pc:sldMkLst>
          <pc:docMk/>
          <pc:sldMk cId="891232274" sldId="556"/>
        </pc:sldMkLst>
        <pc:spChg chg="mod">
          <ac:chgData name="Michael A Fudge Jr" userId="133895e8-240b-4811-850e-9cf94297d089" providerId="ADAL" clId="{14CEFE09-92C5-41F1-A953-A3D1226AA6B2}" dt="2020-09-28T18:02:02.058" v="11256" actId="20577"/>
          <ac:spMkLst>
            <pc:docMk/>
            <pc:sldMk cId="891232274" sldId="556"/>
            <ac:spMk id="2" creationId="{F58A84B4-4725-4D02-B306-D84B9F670BEE}"/>
          </ac:spMkLst>
        </pc:spChg>
        <pc:spChg chg="del mod">
          <ac:chgData name="Michael A Fudge Jr" userId="133895e8-240b-4811-850e-9cf94297d089" providerId="ADAL" clId="{14CEFE09-92C5-41F1-A953-A3D1226AA6B2}" dt="2020-09-28T00:16:10.762" v="5880" actId="26606"/>
          <ac:spMkLst>
            <pc:docMk/>
            <pc:sldMk cId="891232274" sldId="556"/>
            <ac:spMk id="3" creationId="{22894400-6DFD-4A2B-AF89-24F7D7BD84D2}"/>
          </ac:spMkLst>
        </pc:spChg>
        <pc:graphicFrameChg chg="add mod">
          <ac:chgData name="Michael A Fudge Jr" userId="133895e8-240b-4811-850e-9cf94297d089" providerId="ADAL" clId="{14CEFE09-92C5-41F1-A953-A3D1226AA6B2}" dt="2020-09-28T12:11:07.265" v="7368" actId="20577"/>
          <ac:graphicFrameMkLst>
            <pc:docMk/>
            <pc:sldMk cId="891232274" sldId="556"/>
            <ac:graphicFrameMk id="5" creationId="{AF4C6C55-E604-4732-801C-643B0F45FB88}"/>
          </ac:graphicFrameMkLst>
        </pc:graphicFrameChg>
      </pc:sldChg>
      <pc:sldChg chg="addSp delSp add del setBg delDesignElem">
        <pc:chgData name="Michael A Fudge Jr" userId="133895e8-240b-4811-850e-9cf94297d089" providerId="ADAL" clId="{14CEFE09-92C5-41F1-A953-A3D1226AA6B2}" dt="2020-09-26T16:07:53.318" v="5397"/>
        <pc:sldMkLst>
          <pc:docMk/>
          <pc:sldMk cId="2255336890" sldId="557"/>
        </pc:sldMkLst>
        <pc:spChg chg="add del">
          <ac:chgData name="Michael A Fudge Jr" userId="133895e8-240b-4811-850e-9cf94297d089" providerId="ADAL" clId="{14CEFE09-92C5-41F1-A953-A3D1226AA6B2}" dt="2020-09-26T16:07:53.318" v="5397"/>
          <ac:spMkLst>
            <pc:docMk/>
            <pc:sldMk cId="2255336890" sldId="557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14CEFE09-92C5-41F1-A953-A3D1226AA6B2}" dt="2020-09-26T16:07:53.318" v="5397"/>
          <ac:spMkLst>
            <pc:docMk/>
            <pc:sldMk cId="2255336890" sldId="557"/>
            <ac:spMk id="19" creationId="{967D8EB6-EAE1-4F9C-B398-83321E287204}"/>
          </ac:spMkLst>
        </pc:spChg>
      </pc:sldChg>
      <pc:sldChg chg="modSp add mod ord modNotesTx">
        <pc:chgData name="Michael A Fudge Jr" userId="133895e8-240b-4811-850e-9cf94297d089" providerId="ADAL" clId="{14CEFE09-92C5-41F1-A953-A3D1226AA6B2}" dt="2020-09-26T16:09:28.548" v="5690" actId="20577"/>
        <pc:sldMkLst>
          <pc:docMk/>
          <pc:sldMk cId="3382465015" sldId="557"/>
        </pc:sldMkLst>
        <pc:spChg chg="mod">
          <ac:chgData name="Michael A Fudge Jr" userId="133895e8-240b-4811-850e-9cf94297d089" providerId="ADAL" clId="{14CEFE09-92C5-41F1-A953-A3D1226AA6B2}" dt="2020-09-26T16:09:22.723" v="5677" actId="20577"/>
          <ac:spMkLst>
            <pc:docMk/>
            <pc:sldMk cId="3382465015" sldId="557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14CEFE09-92C5-41F1-A953-A3D1226AA6B2}" dt="2020-09-28T18:01:08.998" v="11192" actId="47"/>
        <pc:sldMkLst>
          <pc:docMk/>
          <pc:sldMk cId="1917158036" sldId="558"/>
        </pc:sldMkLst>
      </pc:sldChg>
      <pc:sldChg chg="modSp new del mod modAnim">
        <pc:chgData name="Michael A Fudge Jr" userId="133895e8-240b-4811-850e-9cf94297d089" providerId="ADAL" clId="{14CEFE09-92C5-41F1-A953-A3D1226AA6B2}" dt="2020-09-28T12:23:30.728" v="8299" actId="47"/>
        <pc:sldMkLst>
          <pc:docMk/>
          <pc:sldMk cId="222225495" sldId="559"/>
        </pc:sldMkLst>
        <pc:spChg chg="mod">
          <ac:chgData name="Michael A Fudge Jr" userId="133895e8-240b-4811-850e-9cf94297d089" providerId="ADAL" clId="{14CEFE09-92C5-41F1-A953-A3D1226AA6B2}" dt="2020-09-28T00:34:43.153" v="7111" actId="20577"/>
          <ac:spMkLst>
            <pc:docMk/>
            <pc:sldMk cId="222225495" sldId="559"/>
            <ac:spMk id="2" creationId="{F56EFFB2-73E8-4DA5-BBC3-89FB456EDAAA}"/>
          </ac:spMkLst>
        </pc:spChg>
        <pc:spChg chg="mod">
          <ac:chgData name="Michael A Fudge Jr" userId="133895e8-240b-4811-850e-9cf94297d089" providerId="ADAL" clId="{14CEFE09-92C5-41F1-A953-A3D1226AA6B2}" dt="2020-09-28T00:21:20.805" v="6091" actId="20577"/>
          <ac:spMkLst>
            <pc:docMk/>
            <pc:sldMk cId="222225495" sldId="559"/>
            <ac:spMk id="3" creationId="{9B7CAD41-D36D-4F61-877D-8195100AB2F3}"/>
          </ac:spMkLst>
        </pc:spChg>
      </pc:sldChg>
      <pc:sldChg chg="addSp delSp modSp new mod setBg modClrScheme modAnim chgLayout modNotesTx">
        <pc:chgData name="Michael A Fudge Jr" userId="133895e8-240b-4811-850e-9cf94297d089" providerId="ADAL" clId="{14CEFE09-92C5-41F1-A953-A3D1226AA6B2}" dt="2020-09-28T17:57:41.137" v="11094" actId="20577"/>
        <pc:sldMkLst>
          <pc:docMk/>
          <pc:sldMk cId="1330610002" sldId="560"/>
        </pc:sldMkLst>
        <pc:spChg chg="mod ord">
          <ac:chgData name="Michael A Fudge Jr" userId="133895e8-240b-4811-850e-9cf94297d089" providerId="ADAL" clId="{14CEFE09-92C5-41F1-A953-A3D1226AA6B2}" dt="2020-09-28T17:45:59.843" v="11019" actId="26606"/>
          <ac:spMkLst>
            <pc:docMk/>
            <pc:sldMk cId="1330610002" sldId="560"/>
            <ac:spMk id="2" creationId="{22823C7C-2A31-4643-A776-C31AA40BB3B5}"/>
          </ac:spMkLst>
        </pc:spChg>
        <pc:spChg chg="mod ord">
          <ac:chgData name="Michael A Fudge Jr" userId="133895e8-240b-4811-850e-9cf94297d089" providerId="ADAL" clId="{14CEFE09-92C5-41F1-A953-A3D1226AA6B2}" dt="2020-09-28T17:46:30.416" v="11027" actId="27636"/>
          <ac:spMkLst>
            <pc:docMk/>
            <pc:sldMk cId="1330610002" sldId="560"/>
            <ac:spMk id="3" creationId="{3169AF12-BC12-4F7C-89E3-009EBFB02CCF}"/>
          </ac:spMkLst>
        </pc:spChg>
        <pc:spChg chg="add del mod ord">
          <ac:chgData name="Michael A Fudge Jr" userId="133895e8-240b-4811-850e-9cf94297d089" providerId="ADAL" clId="{14CEFE09-92C5-41F1-A953-A3D1226AA6B2}" dt="2020-09-28T12:26:35.049" v="8611" actId="700"/>
          <ac:spMkLst>
            <pc:docMk/>
            <pc:sldMk cId="1330610002" sldId="560"/>
            <ac:spMk id="4" creationId="{65902C46-E9C1-473D-B6F0-40ACCF9D16BE}"/>
          </ac:spMkLst>
        </pc:spChg>
        <pc:spChg chg="add del">
          <ac:chgData name="Michael A Fudge Jr" userId="133895e8-240b-4811-850e-9cf94297d089" providerId="ADAL" clId="{14CEFE09-92C5-41F1-A953-A3D1226AA6B2}" dt="2020-09-28T17:45:59.843" v="11019" actId="26606"/>
          <ac:spMkLst>
            <pc:docMk/>
            <pc:sldMk cId="1330610002" sldId="560"/>
            <ac:spMk id="8" creationId="{E89ACC69-ADF2-492B-84C5-EA2CC16071F3}"/>
          </ac:spMkLst>
        </pc:spChg>
        <pc:spChg chg="add mod">
          <ac:chgData name="Michael A Fudge Jr" userId="133895e8-240b-4811-850e-9cf94297d089" providerId="ADAL" clId="{14CEFE09-92C5-41F1-A953-A3D1226AA6B2}" dt="2020-09-28T17:46:12.001" v="11020" actId="207"/>
          <ac:spMkLst>
            <pc:docMk/>
            <pc:sldMk cId="1330610002" sldId="560"/>
            <ac:spMk id="15" creationId="{7CB4857B-ED7C-444D-9F04-2F885114A1C2}"/>
          </ac:spMkLst>
        </pc:spChg>
        <pc:spChg chg="add">
          <ac:chgData name="Michael A Fudge Jr" userId="133895e8-240b-4811-850e-9cf94297d089" providerId="ADAL" clId="{14CEFE09-92C5-41F1-A953-A3D1226AA6B2}" dt="2020-09-28T17:45:59.843" v="11019" actId="26606"/>
          <ac:spMkLst>
            <pc:docMk/>
            <pc:sldMk cId="1330610002" sldId="560"/>
            <ac:spMk id="17" creationId="{D18046FB-44EA-4FD8-A585-EA09A319B2D0}"/>
          </ac:spMkLst>
        </pc:spChg>
        <pc:spChg chg="add">
          <ac:chgData name="Michael A Fudge Jr" userId="133895e8-240b-4811-850e-9cf94297d089" providerId="ADAL" clId="{14CEFE09-92C5-41F1-A953-A3D1226AA6B2}" dt="2020-09-28T17:45:59.843" v="11019" actId="26606"/>
          <ac:spMkLst>
            <pc:docMk/>
            <pc:sldMk cId="1330610002" sldId="560"/>
            <ac:spMk id="19" creationId="{479F5F2B-8B58-4140-AE6A-51F6C67B18D9}"/>
          </ac:spMkLst>
        </pc:spChg>
        <pc:cxnChg chg="add del">
          <ac:chgData name="Michael A Fudge Jr" userId="133895e8-240b-4811-850e-9cf94297d089" providerId="ADAL" clId="{14CEFE09-92C5-41F1-A953-A3D1226AA6B2}" dt="2020-09-28T17:45:59.843" v="11019" actId="26606"/>
          <ac:cxnSpMkLst>
            <pc:docMk/>
            <pc:sldMk cId="1330610002" sldId="560"/>
            <ac:cxnSpMk id="10" creationId="{F2AE495E-2AAF-4BC1-87A5-331009D82896}"/>
          </ac:cxnSpMkLst>
        </pc:cxnChg>
      </pc:sldChg>
      <pc:sldChg chg="addSp delSp modSp new mod">
        <pc:chgData name="Michael A Fudge Jr" userId="133895e8-240b-4811-850e-9cf94297d089" providerId="ADAL" clId="{14CEFE09-92C5-41F1-A953-A3D1226AA6B2}" dt="2020-09-28T18:31:20.424" v="12407" actId="403"/>
        <pc:sldMkLst>
          <pc:docMk/>
          <pc:sldMk cId="439664746" sldId="561"/>
        </pc:sldMkLst>
        <pc:spChg chg="mod">
          <ac:chgData name="Michael A Fudge Jr" userId="133895e8-240b-4811-850e-9cf94297d089" providerId="ADAL" clId="{14CEFE09-92C5-41F1-A953-A3D1226AA6B2}" dt="2020-09-28T18:31:20.424" v="12407" actId="403"/>
          <ac:spMkLst>
            <pc:docMk/>
            <pc:sldMk cId="439664746" sldId="561"/>
            <ac:spMk id="2" creationId="{B02D2F21-F48E-4C69-9558-1758F9EA0C63}"/>
          </ac:spMkLst>
        </pc:spChg>
        <pc:spChg chg="add del mod">
          <ac:chgData name="Michael A Fudge Jr" userId="133895e8-240b-4811-850e-9cf94297d089" providerId="ADAL" clId="{14CEFE09-92C5-41F1-A953-A3D1226AA6B2}" dt="2020-09-28T18:26:46.799" v="12372" actId="403"/>
          <ac:spMkLst>
            <pc:docMk/>
            <pc:sldMk cId="439664746" sldId="561"/>
            <ac:spMk id="3" creationId="{33B126A7-98EB-4EE1-9B95-309E68989F20}"/>
          </ac:spMkLst>
        </pc:spChg>
        <pc:graphicFrameChg chg="add del mod modGraphic">
          <ac:chgData name="Michael A Fudge Jr" userId="133895e8-240b-4811-850e-9cf94297d089" providerId="ADAL" clId="{14CEFE09-92C5-41F1-A953-A3D1226AA6B2}" dt="2020-09-28T18:24:52.100" v="12152"/>
          <ac:graphicFrameMkLst>
            <pc:docMk/>
            <pc:sldMk cId="439664746" sldId="561"/>
            <ac:graphicFrameMk id="4" creationId="{70F45B27-C318-4889-9FBB-928D87071947}"/>
          </ac:graphicFrameMkLst>
        </pc:graphicFrameChg>
        <pc:picChg chg="add mod">
          <ac:chgData name="Michael A Fudge Jr" userId="133895e8-240b-4811-850e-9cf94297d089" providerId="ADAL" clId="{14CEFE09-92C5-41F1-A953-A3D1226AA6B2}" dt="2020-09-28T18:28:16.216" v="12394" actId="14100"/>
          <ac:picMkLst>
            <pc:docMk/>
            <pc:sldMk cId="439664746" sldId="561"/>
            <ac:picMk id="9" creationId="{EEB1F179-7FCA-4883-A935-BF6677CBF39C}"/>
          </ac:picMkLst>
        </pc:picChg>
        <pc:picChg chg="add mod">
          <ac:chgData name="Michael A Fudge Jr" userId="133895e8-240b-4811-850e-9cf94297d089" providerId="ADAL" clId="{14CEFE09-92C5-41F1-A953-A3D1226AA6B2}" dt="2020-09-28T18:27:36.992" v="12384" actId="1076"/>
          <ac:picMkLst>
            <pc:docMk/>
            <pc:sldMk cId="439664746" sldId="561"/>
            <ac:picMk id="10" creationId="{CDF20A9A-21C9-49B0-B872-1E6CC3797965}"/>
          </ac:picMkLst>
        </pc:picChg>
        <pc:picChg chg="add mod">
          <ac:chgData name="Michael A Fudge Jr" userId="133895e8-240b-4811-850e-9cf94297d089" providerId="ADAL" clId="{14CEFE09-92C5-41F1-A953-A3D1226AA6B2}" dt="2020-09-28T18:28:40.178" v="12399" actId="14100"/>
          <ac:picMkLst>
            <pc:docMk/>
            <pc:sldMk cId="439664746" sldId="561"/>
            <ac:picMk id="11" creationId="{5C85BBCC-8E1F-45D7-9975-E67E65F3EFA7}"/>
          </ac:picMkLst>
        </pc:picChg>
        <pc:picChg chg="add mod">
          <ac:chgData name="Michael A Fudge Jr" userId="133895e8-240b-4811-850e-9cf94297d089" providerId="ADAL" clId="{14CEFE09-92C5-41F1-A953-A3D1226AA6B2}" dt="2020-09-28T18:28:35.442" v="12397" actId="1076"/>
          <ac:picMkLst>
            <pc:docMk/>
            <pc:sldMk cId="439664746" sldId="561"/>
            <ac:picMk id="12" creationId="{4666146B-04DB-49B0-9112-3EF557105BE7}"/>
          </ac:picMkLst>
        </pc:picChg>
        <pc:picChg chg="add del mod">
          <ac:chgData name="Michael A Fudge Jr" userId="133895e8-240b-4811-850e-9cf94297d089" providerId="ADAL" clId="{14CEFE09-92C5-41F1-A953-A3D1226AA6B2}" dt="2020-09-28T18:24:52.100" v="12152"/>
          <ac:picMkLst>
            <pc:docMk/>
            <pc:sldMk cId="439664746" sldId="561"/>
            <ac:picMk id="1025" creationId="{3086F55F-7695-43C4-A38C-E76207F2F8B0}"/>
          </ac:picMkLst>
        </pc:picChg>
        <pc:picChg chg="add del mod">
          <ac:chgData name="Michael A Fudge Jr" userId="133895e8-240b-4811-850e-9cf94297d089" providerId="ADAL" clId="{14CEFE09-92C5-41F1-A953-A3D1226AA6B2}" dt="2020-09-28T18:24:52.100" v="12152"/>
          <ac:picMkLst>
            <pc:docMk/>
            <pc:sldMk cId="439664746" sldId="561"/>
            <ac:picMk id="1026" creationId="{BC6B8F59-9A40-4031-A9B1-5828910937A7}"/>
          </ac:picMkLst>
        </pc:picChg>
        <pc:picChg chg="add del mod">
          <ac:chgData name="Michael A Fudge Jr" userId="133895e8-240b-4811-850e-9cf94297d089" providerId="ADAL" clId="{14CEFE09-92C5-41F1-A953-A3D1226AA6B2}" dt="2020-09-28T18:24:52.100" v="12152"/>
          <ac:picMkLst>
            <pc:docMk/>
            <pc:sldMk cId="439664746" sldId="561"/>
            <ac:picMk id="1027" creationId="{33045AC7-CE0A-46BF-96A5-3FE16E933DFC}"/>
          </ac:picMkLst>
        </pc:picChg>
        <pc:picChg chg="add del mod">
          <ac:chgData name="Michael A Fudge Jr" userId="133895e8-240b-4811-850e-9cf94297d089" providerId="ADAL" clId="{14CEFE09-92C5-41F1-A953-A3D1226AA6B2}" dt="2020-09-28T18:24:52.100" v="12152"/>
          <ac:picMkLst>
            <pc:docMk/>
            <pc:sldMk cId="439664746" sldId="561"/>
            <ac:picMk id="1028" creationId="{D7263CFF-7A9D-477C-B69C-6283D7295FBA}"/>
          </ac:picMkLst>
        </pc:picChg>
      </pc:sldChg>
      <pc:sldChg chg="modSp add modAnim">
        <pc:chgData name="Michael A Fudge Jr" userId="133895e8-240b-4811-850e-9cf94297d089" providerId="ADAL" clId="{14CEFE09-92C5-41F1-A953-A3D1226AA6B2}" dt="2020-09-28T00:29:47.628" v="6834" actId="20577"/>
        <pc:sldMkLst>
          <pc:docMk/>
          <pc:sldMk cId="1240582223" sldId="562"/>
        </pc:sldMkLst>
        <pc:spChg chg="mod">
          <ac:chgData name="Michael A Fudge Jr" userId="133895e8-240b-4811-850e-9cf94297d089" providerId="ADAL" clId="{14CEFE09-92C5-41F1-A953-A3D1226AA6B2}" dt="2020-09-28T00:23:45.411" v="6163" actId="20577"/>
          <ac:spMkLst>
            <pc:docMk/>
            <pc:sldMk cId="1240582223" sldId="562"/>
            <ac:spMk id="2" creationId="{00A170AC-8FEA-41D2-8B52-D721806BE75E}"/>
          </ac:spMkLst>
        </pc:spChg>
        <pc:spChg chg="mod">
          <ac:chgData name="Michael A Fudge Jr" userId="133895e8-240b-4811-850e-9cf94297d089" providerId="ADAL" clId="{14CEFE09-92C5-41F1-A953-A3D1226AA6B2}" dt="2020-09-28T00:29:47.628" v="6834" actId="20577"/>
          <ac:spMkLst>
            <pc:docMk/>
            <pc:sldMk cId="1240582223" sldId="562"/>
            <ac:spMk id="3" creationId="{45914E6F-7B0E-448E-8241-B57E4A9D0D6B}"/>
          </ac:spMkLst>
        </pc:spChg>
      </pc:sldChg>
      <pc:sldChg chg="addSp delSp modSp new mod setBg modClrScheme modAnim setClrOvrMap chgLayout">
        <pc:chgData name="Michael A Fudge Jr" userId="133895e8-240b-4811-850e-9cf94297d089" providerId="ADAL" clId="{14CEFE09-92C5-41F1-A953-A3D1226AA6B2}" dt="2020-09-28T17:45:22.334" v="11018"/>
        <pc:sldMkLst>
          <pc:docMk/>
          <pc:sldMk cId="725522875" sldId="563"/>
        </pc:sldMkLst>
        <pc:spChg chg="mod ord">
          <ac:chgData name="Michael A Fudge Jr" userId="133895e8-240b-4811-850e-9cf94297d089" providerId="ADAL" clId="{14CEFE09-92C5-41F1-A953-A3D1226AA6B2}" dt="2020-09-28T00:33:38.288" v="7071" actId="26606"/>
          <ac:spMkLst>
            <pc:docMk/>
            <pc:sldMk cId="725522875" sldId="563"/>
            <ac:spMk id="2" creationId="{E3D67438-82C2-4E49-B69F-3C3FF8C781E5}"/>
          </ac:spMkLst>
        </pc:spChg>
        <pc:spChg chg="mod ord">
          <ac:chgData name="Michael A Fudge Jr" userId="133895e8-240b-4811-850e-9cf94297d089" providerId="ADAL" clId="{14CEFE09-92C5-41F1-A953-A3D1226AA6B2}" dt="2020-09-28T00:33:52.376" v="7080" actId="403"/>
          <ac:spMkLst>
            <pc:docMk/>
            <pc:sldMk cId="725522875" sldId="563"/>
            <ac:spMk id="3" creationId="{0D975957-7CD1-47A0-83D0-5A62B5B79154}"/>
          </ac:spMkLst>
        </pc:spChg>
        <pc:spChg chg="add mod ord">
          <ac:chgData name="Michael A Fudge Jr" userId="133895e8-240b-4811-850e-9cf94297d089" providerId="ADAL" clId="{14CEFE09-92C5-41F1-A953-A3D1226AA6B2}" dt="2020-09-28T00:33:49.400" v="7079" actId="403"/>
          <ac:spMkLst>
            <pc:docMk/>
            <pc:sldMk cId="725522875" sldId="563"/>
            <ac:spMk id="4" creationId="{900CB280-66BF-4696-B4F0-728BD6EBA109}"/>
          </ac:spMkLst>
        </pc:spChg>
        <pc:spChg chg="add mod">
          <ac:chgData name="Michael A Fudge Jr" userId="133895e8-240b-4811-850e-9cf94297d089" providerId="ADAL" clId="{14CEFE09-92C5-41F1-A953-A3D1226AA6B2}" dt="2020-09-28T17:45:01.498" v="11017" actId="207"/>
          <ac:spMkLst>
            <pc:docMk/>
            <pc:sldMk cId="725522875" sldId="563"/>
            <ac:spMk id="5" creationId="{C3C76672-42FF-4465-A0E5-28C8C4C519A5}"/>
          </ac:spMkLst>
        </pc:spChg>
        <pc:spChg chg="add del">
          <ac:chgData name="Michael A Fudge Jr" userId="133895e8-240b-4811-850e-9cf94297d089" providerId="ADAL" clId="{14CEFE09-92C5-41F1-A953-A3D1226AA6B2}" dt="2020-09-28T00:33:38.277" v="7070" actId="26606"/>
          <ac:spMkLst>
            <pc:docMk/>
            <pc:sldMk cId="725522875" sldId="563"/>
            <ac:spMk id="9" creationId="{2A6B319F-86FE-4754-878E-06F0804D882B}"/>
          </ac:spMkLst>
        </pc:spChg>
        <pc:spChg chg="add del">
          <ac:chgData name="Michael A Fudge Jr" userId="133895e8-240b-4811-850e-9cf94297d089" providerId="ADAL" clId="{14CEFE09-92C5-41F1-A953-A3D1226AA6B2}" dt="2020-09-28T00:33:38.277" v="7070" actId="26606"/>
          <ac:spMkLst>
            <pc:docMk/>
            <pc:sldMk cId="725522875" sldId="563"/>
            <ac:spMk id="11" creationId="{DCF7D1B5-3477-499F-ACC5-2C8B07F4EDB3}"/>
          </ac:spMkLst>
        </pc:spChg>
        <pc:spChg chg="add">
          <ac:chgData name="Michael A Fudge Jr" userId="133895e8-240b-4811-850e-9cf94297d089" providerId="ADAL" clId="{14CEFE09-92C5-41F1-A953-A3D1226AA6B2}" dt="2020-09-28T00:33:38.288" v="7071" actId="26606"/>
          <ac:spMkLst>
            <pc:docMk/>
            <pc:sldMk cId="725522875" sldId="563"/>
            <ac:spMk id="13" creationId="{10F24D38-B79E-44B4-830E-043F45D96DC2}"/>
          </ac:spMkLst>
        </pc:spChg>
        <pc:cxnChg chg="add">
          <ac:chgData name="Michael A Fudge Jr" userId="133895e8-240b-4811-850e-9cf94297d089" providerId="ADAL" clId="{14CEFE09-92C5-41F1-A953-A3D1226AA6B2}" dt="2020-09-28T00:33:38.288" v="7071" actId="26606"/>
          <ac:cxnSpMkLst>
            <pc:docMk/>
            <pc:sldMk cId="725522875" sldId="563"/>
            <ac:cxnSpMk id="14" creationId="{FC469874-256B-45B3-A79C-7591B4BA1ECC}"/>
          </ac:cxnSpMkLst>
        </pc:cxnChg>
      </pc:sldChg>
      <pc:sldChg chg="delSp modSp add del mod setBg modClrScheme delDesignElem chgLayout">
        <pc:chgData name="Michael A Fudge Jr" userId="133895e8-240b-4811-850e-9cf94297d089" providerId="ADAL" clId="{14CEFE09-92C5-41F1-A953-A3D1226AA6B2}" dt="2020-09-28T12:23:27.303" v="8298" actId="47"/>
        <pc:sldMkLst>
          <pc:docMk/>
          <pc:sldMk cId="1354830165" sldId="564"/>
        </pc:sldMkLst>
        <pc:spChg chg="mod ord">
          <ac:chgData name="Michael A Fudge Jr" userId="133895e8-240b-4811-850e-9cf94297d089" providerId="ADAL" clId="{14CEFE09-92C5-41F1-A953-A3D1226AA6B2}" dt="2020-09-28T12:23:22.156" v="8297" actId="700"/>
          <ac:spMkLst>
            <pc:docMk/>
            <pc:sldMk cId="1354830165" sldId="564"/>
            <ac:spMk id="2" creationId="{E3D67438-82C2-4E49-B69F-3C3FF8C781E5}"/>
          </ac:spMkLst>
        </pc:spChg>
        <pc:spChg chg="mod ord">
          <ac:chgData name="Michael A Fudge Jr" userId="133895e8-240b-4811-850e-9cf94297d089" providerId="ADAL" clId="{14CEFE09-92C5-41F1-A953-A3D1226AA6B2}" dt="2020-09-28T12:23:22.156" v="8297" actId="700"/>
          <ac:spMkLst>
            <pc:docMk/>
            <pc:sldMk cId="1354830165" sldId="564"/>
            <ac:spMk id="3" creationId="{0D975957-7CD1-47A0-83D0-5A62B5B79154}"/>
          </ac:spMkLst>
        </pc:spChg>
        <pc:spChg chg="mod ord">
          <ac:chgData name="Michael A Fudge Jr" userId="133895e8-240b-4811-850e-9cf94297d089" providerId="ADAL" clId="{14CEFE09-92C5-41F1-A953-A3D1226AA6B2}" dt="2020-09-28T12:23:22.156" v="8297" actId="700"/>
          <ac:spMkLst>
            <pc:docMk/>
            <pc:sldMk cId="1354830165" sldId="564"/>
            <ac:spMk id="4" creationId="{900CB280-66BF-4696-B4F0-728BD6EBA109}"/>
          </ac:spMkLst>
        </pc:spChg>
        <pc:spChg chg="del">
          <ac:chgData name="Michael A Fudge Jr" userId="133895e8-240b-4811-850e-9cf94297d089" providerId="ADAL" clId="{14CEFE09-92C5-41F1-A953-A3D1226AA6B2}" dt="2020-09-28T00:34:07.943" v="7082"/>
          <ac:spMkLst>
            <pc:docMk/>
            <pc:sldMk cId="1354830165" sldId="564"/>
            <ac:spMk id="13" creationId="{10F24D38-B79E-44B4-830E-043F45D96DC2}"/>
          </ac:spMkLst>
        </pc:spChg>
        <pc:cxnChg chg="del">
          <ac:chgData name="Michael A Fudge Jr" userId="133895e8-240b-4811-850e-9cf94297d089" providerId="ADAL" clId="{14CEFE09-92C5-41F1-A953-A3D1226AA6B2}" dt="2020-09-28T00:34:07.943" v="7082"/>
          <ac:cxnSpMkLst>
            <pc:docMk/>
            <pc:sldMk cId="1354830165" sldId="564"/>
            <ac:cxnSpMk id="14" creationId="{FC469874-256B-45B3-A79C-7591B4BA1ECC}"/>
          </ac:cxnSpMkLst>
        </pc:cxnChg>
      </pc:sldChg>
      <pc:sldChg chg="modSp add mod ord modAnim">
        <pc:chgData name="Michael A Fudge Jr" userId="133895e8-240b-4811-850e-9cf94297d089" providerId="ADAL" clId="{14CEFE09-92C5-41F1-A953-A3D1226AA6B2}" dt="2020-09-28T12:09:15.372" v="7308" actId="20577"/>
        <pc:sldMkLst>
          <pc:docMk/>
          <pc:sldMk cId="1608034373" sldId="565"/>
        </pc:sldMkLst>
        <pc:spChg chg="mod">
          <ac:chgData name="Michael A Fudge Jr" userId="133895e8-240b-4811-850e-9cf94297d089" providerId="ADAL" clId="{14CEFE09-92C5-41F1-A953-A3D1226AA6B2}" dt="2020-09-28T00:34:56.199" v="7125" actId="20577"/>
          <ac:spMkLst>
            <pc:docMk/>
            <pc:sldMk cId="1608034373" sldId="565"/>
            <ac:spMk id="2" creationId="{E3D67438-82C2-4E49-B69F-3C3FF8C781E5}"/>
          </ac:spMkLst>
        </pc:spChg>
        <pc:spChg chg="mod">
          <ac:chgData name="Michael A Fudge Jr" userId="133895e8-240b-4811-850e-9cf94297d089" providerId="ADAL" clId="{14CEFE09-92C5-41F1-A953-A3D1226AA6B2}" dt="2020-09-28T12:09:15.372" v="7308" actId="20577"/>
          <ac:spMkLst>
            <pc:docMk/>
            <pc:sldMk cId="1608034373" sldId="565"/>
            <ac:spMk id="3" creationId="{0D975957-7CD1-47A0-83D0-5A62B5B79154}"/>
          </ac:spMkLst>
        </pc:spChg>
        <pc:spChg chg="mod">
          <ac:chgData name="Michael A Fudge Jr" userId="133895e8-240b-4811-850e-9cf94297d089" providerId="ADAL" clId="{14CEFE09-92C5-41F1-A953-A3D1226AA6B2}" dt="2020-09-28T12:08:58.452" v="7269" actId="20577"/>
          <ac:spMkLst>
            <pc:docMk/>
            <pc:sldMk cId="1608034373" sldId="565"/>
            <ac:spMk id="4" creationId="{900CB280-66BF-4696-B4F0-728BD6EBA109}"/>
          </ac:spMkLst>
        </pc:spChg>
      </pc:sldChg>
      <pc:sldChg chg="modSp add mod ord modAnim">
        <pc:chgData name="Michael A Fudge Jr" userId="133895e8-240b-4811-850e-9cf94297d089" providerId="ADAL" clId="{14CEFE09-92C5-41F1-A953-A3D1226AA6B2}" dt="2020-09-28T12:15:50.844" v="7770" actId="313"/>
        <pc:sldMkLst>
          <pc:docMk/>
          <pc:sldMk cId="199469286" sldId="566"/>
        </pc:sldMkLst>
        <pc:spChg chg="mod">
          <ac:chgData name="Michael A Fudge Jr" userId="133895e8-240b-4811-850e-9cf94297d089" providerId="ADAL" clId="{14CEFE09-92C5-41F1-A953-A3D1226AA6B2}" dt="2020-09-28T12:10:50.231" v="7347" actId="20577"/>
          <ac:spMkLst>
            <pc:docMk/>
            <pc:sldMk cId="199469286" sldId="566"/>
            <ac:spMk id="2" creationId="{00A170AC-8FEA-41D2-8B52-D721806BE75E}"/>
          </ac:spMkLst>
        </pc:spChg>
        <pc:spChg chg="mod">
          <ac:chgData name="Michael A Fudge Jr" userId="133895e8-240b-4811-850e-9cf94297d089" providerId="ADAL" clId="{14CEFE09-92C5-41F1-A953-A3D1226AA6B2}" dt="2020-09-28T12:15:50.844" v="7770" actId="313"/>
          <ac:spMkLst>
            <pc:docMk/>
            <pc:sldMk cId="199469286" sldId="566"/>
            <ac:spMk id="3" creationId="{45914E6F-7B0E-448E-8241-B57E4A9D0D6B}"/>
          </ac:spMkLst>
        </pc:spChg>
      </pc:sldChg>
      <pc:sldChg chg="addSp delSp modSp add mod ord delAnim modAnim delDesignElem chgLayout">
        <pc:chgData name="Michael A Fudge Jr" userId="133895e8-240b-4811-850e-9cf94297d089" providerId="ADAL" clId="{14CEFE09-92C5-41F1-A953-A3D1226AA6B2}" dt="2020-09-28T12:23:07.867" v="8296" actId="403"/>
        <pc:sldMkLst>
          <pc:docMk/>
          <pc:sldMk cId="1284570782" sldId="567"/>
        </pc:sldMkLst>
        <pc:spChg chg="mod ord">
          <ac:chgData name="Michael A Fudge Jr" userId="133895e8-240b-4811-850e-9cf94297d089" providerId="ADAL" clId="{14CEFE09-92C5-41F1-A953-A3D1226AA6B2}" dt="2020-09-28T12:17:47.356" v="7957" actId="700"/>
          <ac:spMkLst>
            <pc:docMk/>
            <pc:sldMk cId="1284570782" sldId="567"/>
            <ac:spMk id="2" creationId="{E3D67438-82C2-4E49-B69F-3C3FF8C781E5}"/>
          </ac:spMkLst>
        </pc:spChg>
        <pc:spChg chg="mod ord">
          <ac:chgData name="Michael A Fudge Jr" userId="133895e8-240b-4811-850e-9cf94297d089" providerId="ADAL" clId="{14CEFE09-92C5-41F1-A953-A3D1226AA6B2}" dt="2020-09-28T12:23:07.867" v="8296" actId="403"/>
          <ac:spMkLst>
            <pc:docMk/>
            <pc:sldMk cId="1284570782" sldId="567"/>
            <ac:spMk id="3" creationId="{0D975957-7CD1-47A0-83D0-5A62B5B79154}"/>
          </ac:spMkLst>
        </pc:spChg>
        <pc:spChg chg="del mod">
          <ac:chgData name="Michael A Fudge Jr" userId="133895e8-240b-4811-850e-9cf94297d089" providerId="ADAL" clId="{14CEFE09-92C5-41F1-A953-A3D1226AA6B2}" dt="2020-09-28T12:17:38.281" v="7954" actId="478"/>
          <ac:spMkLst>
            <pc:docMk/>
            <pc:sldMk cId="1284570782" sldId="567"/>
            <ac:spMk id="4" creationId="{900CB280-66BF-4696-B4F0-728BD6EBA109}"/>
          </ac:spMkLst>
        </pc:spChg>
        <pc:spChg chg="add del mod">
          <ac:chgData name="Michael A Fudge Jr" userId="133895e8-240b-4811-850e-9cf94297d089" providerId="ADAL" clId="{14CEFE09-92C5-41F1-A953-A3D1226AA6B2}" dt="2020-09-28T12:17:50.455" v="7958" actId="478"/>
          <ac:spMkLst>
            <pc:docMk/>
            <pc:sldMk cId="1284570782" sldId="567"/>
            <ac:spMk id="6" creationId="{D01A647A-6777-4896-B9DF-1E7DCF218289}"/>
          </ac:spMkLst>
        </pc:spChg>
        <pc:spChg chg="add del">
          <ac:chgData name="Michael A Fudge Jr" userId="133895e8-240b-4811-850e-9cf94297d089" providerId="ADAL" clId="{14CEFE09-92C5-41F1-A953-A3D1226AA6B2}" dt="2020-09-28T12:17:47.356" v="7957" actId="700"/>
          <ac:spMkLst>
            <pc:docMk/>
            <pc:sldMk cId="1284570782" sldId="567"/>
            <ac:spMk id="13" creationId="{10F24D38-B79E-44B4-830E-043F45D96DC2}"/>
          </ac:spMkLst>
        </pc:spChg>
        <pc:cxnChg chg="add del">
          <ac:chgData name="Michael A Fudge Jr" userId="133895e8-240b-4811-850e-9cf94297d089" providerId="ADAL" clId="{14CEFE09-92C5-41F1-A953-A3D1226AA6B2}" dt="2020-09-28T12:17:47.356" v="7957" actId="700"/>
          <ac:cxnSpMkLst>
            <pc:docMk/>
            <pc:sldMk cId="1284570782" sldId="567"/>
            <ac:cxnSpMk id="14" creationId="{FC469874-256B-45B3-A79C-7591B4BA1ECC}"/>
          </ac:cxnSpMkLst>
        </pc:cxnChg>
      </pc:sldChg>
      <pc:sldChg chg="addSp delSp modSp new add del mod setBg delDesignElem modNotesTx">
        <pc:chgData name="Michael A Fudge Jr" userId="133895e8-240b-4811-850e-9cf94297d089" providerId="ADAL" clId="{14CEFE09-92C5-41F1-A953-A3D1226AA6B2}" dt="2020-09-28T18:14:03.180" v="11791" actId="47"/>
        <pc:sldMkLst>
          <pc:docMk/>
          <pc:sldMk cId="791664591" sldId="568"/>
        </pc:sldMkLst>
        <pc:spChg chg="mod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2" creationId="{5FDFD410-6474-41AA-B24B-813AB276B9A0}"/>
          </ac:spMkLst>
        </pc:spChg>
        <pc:spChg chg="mod">
          <ac:chgData name="Michael A Fudge Jr" userId="133895e8-240b-4811-850e-9cf94297d089" providerId="ADAL" clId="{14CEFE09-92C5-41F1-A953-A3D1226AA6B2}" dt="2020-09-28T18:13:57.925" v="11789" actId="21"/>
          <ac:spMkLst>
            <pc:docMk/>
            <pc:sldMk cId="791664591" sldId="568"/>
            <ac:spMk id="3" creationId="{20976E04-C2D2-43DA-84D4-67C1BA837129}"/>
          </ac:spMkLst>
        </pc:spChg>
        <pc:spChg chg="add del mod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4" creationId="{1715B3F1-4C9A-426C-870D-B267C34D9DEA}"/>
          </ac:spMkLst>
        </pc:spChg>
        <pc:spChg chg="add del mod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5" creationId="{1CDD9A25-5F0C-48E7-89B5-48DF78AAAFDA}"/>
          </ac:spMkLst>
        </pc:spChg>
        <pc:spChg chg="add del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8" creationId="{8D70B121-56F4-4848-B38B-182089D909FA}"/>
          </ac:spMkLst>
        </pc:spChg>
        <pc:spChg chg="add del">
          <ac:chgData name="Michael A Fudge Jr" userId="133895e8-240b-4811-850e-9cf94297d089" providerId="ADAL" clId="{14CEFE09-92C5-41F1-A953-A3D1226AA6B2}" dt="2020-09-28T18:13:05.847" v="11765" actId="26606"/>
          <ac:spMkLst>
            <pc:docMk/>
            <pc:sldMk cId="791664591" sldId="568"/>
            <ac:spMk id="12" creationId="{953FB2E7-B6CB-429C-81EB-D9516D6D5C8D}"/>
          </ac:spMkLst>
        </pc:spChg>
        <pc:spChg chg="add del">
          <ac:chgData name="Michael A Fudge Jr" userId="133895e8-240b-4811-850e-9cf94297d089" providerId="ADAL" clId="{14CEFE09-92C5-41F1-A953-A3D1226AA6B2}" dt="2020-09-28T18:13:05.847" v="11765" actId="26606"/>
          <ac:spMkLst>
            <pc:docMk/>
            <pc:sldMk cId="791664591" sldId="568"/>
            <ac:spMk id="13" creationId="{76EFD3D9-44F0-4267-BCC1-1613E79D8274}"/>
          </ac:spMkLst>
        </pc:spChg>
        <pc:spChg chg="add del">
          <ac:chgData name="Michael A Fudge Jr" userId="133895e8-240b-4811-850e-9cf94297d089" providerId="ADAL" clId="{14CEFE09-92C5-41F1-A953-A3D1226AA6B2}" dt="2020-09-28T18:13:05.847" v="11765" actId="26606"/>
          <ac:spMkLst>
            <pc:docMk/>
            <pc:sldMk cId="791664591" sldId="568"/>
            <ac:spMk id="14" creationId="{2EC40DB1-B719-4A13-9A4D-0966B4B27866}"/>
          </ac:spMkLst>
        </pc:spChg>
        <pc:spChg chg="add del">
          <ac:chgData name="Michael A Fudge Jr" userId="133895e8-240b-4811-850e-9cf94297d089" providerId="ADAL" clId="{14CEFE09-92C5-41F1-A953-A3D1226AA6B2}" dt="2020-09-28T18:13:05.847" v="11765" actId="26606"/>
          <ac:spMkLst>
            <pc:docMk/>
            <pc:sldMk cId="791664591" sldId="568"/>
            <ac:spMk id="15" creationId="{A779A851-95D6-41AF-937A-B0E4B7F6FA8D}"/>
          </ac:spMkLst>
        </pc:spChg>
        <pc:spChg chg="add del">
          <ac:chgData name="Michael A Fudge Jr" userId="133895e8-240b-4811-850e-9cf94297d089" providerId="ADAL" clId="{14CEFE09-92C5-41F1-A953-A3D1226AA6B2}" dt="2020-09-28T18:13:05.847" v="11765" actId="26606"/>
          <ac:spMkLst>
            <pc:docMk/>
            <pc:sldMk cId="791664591" sldId="568"/>
            <ac:spMk id="16" creationId="{82211336-CFF3-412D-868A-6679C1004C45}"/>
          </ac:spMkLst>
        </pc:spChg>
        <pc:spChg chg="add del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32" creationId="{C54A3646-77FE-4862-96CE-45260829B18F}"/>
          </ac:spMkLst>
        </pc:spChg>
        <pc:spChg chg="add del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33" creationId="{700D0C16-8549-4373-8B7C-3555082CEA0B}"/>
          </ac:spMkLst>
        </pc:spChg>
        <pc:spChg chg="add del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35" creationId="{C7341777-0F86-4E1E-A07F-2076F00D04EC}"/>
          </ac:spMkLst>
        </pc:spChg>
        <pc:grpChg chg="add del">
          <ac:chgData name="Michael A Fudge Jr" userId="133895e8-240b-4811-850e-9cf94297d089" providerId="ADAL" clId="{14CEFE09-92C5-41F1-A953-A3D1226AA6B2}" dt="2020-09-28T18:13:21.223" v="11769"/>
          <ac:grpSpMkLst>
            <pc:docMk/>
            <pc:sldMk cId="791664591" sldId="568"/>
            <ac:grpSpMk id="34" creationId="{3F6FA249-9C10-48B9-9F72-1F333D8A9486}"/>
          </ac:grpSpMkLst>
        </pc:grpChg>
        <pc:cxnChg chg="add del">
          <ac:chgData name="Michael A Fudge Jr" userId="133895e8-240b-4811-850e-9cf94297d089" providerId="ADAL" clId="{14CEFE09-92C5-41F1-A953-A3D1226AA6B2}" dt="2020-09-28T18:13:21.223" v="11769"/>
          <ac:cxnSpMkLst>
            <pc:docMk/>
            <pc:sldMk cId="791664591" sldId="568"/>
            <ac:cxnSpMk id="10" creationId="{2D72A2C9-F3CA-4216-8BAD-FA4C970C3C4E}"/>
          </ac:cxnSpMkLst>
        </pc:cxnChg>
      </pc:sldChg>
      <pc:sldChg chg="addSp modSp new mod modAnim">
        <pc:chgData name="Michael A Fudge Jr" userId="133895e8-240b-4811-850e-9cf94297d089" providerId="ADAL" clId="{14CEFE09-92C5-41F1-A953-A3D1226AA6B2}" dt="2020-09-28T18:30:52.562" v="12402" actId="403"/>
        <pc:sldMkLst>
          <pc:docMk/>
          <pc:sldMk cId="1733774184" sldId="569"/>
        </pc:sldMkLst>
        <pc:spChg chg="mod">
          <ac:chgData name="Michael A Fudge Jr" userId="133895e8-240b-4811-850e-9cf94297d089" providerId="ADAL" clId="{14CEFE09-92C5-41F1-A953-A3D1226AA6B2}" dt="2020-09-28T18:30:52.562" v="12402" actId="403"/>
          <ac:spMkLst>
            <pc:docMk/>
            <pc:sldMk cId="1733774184" sldId="569"/>
            <ac:spMk id="2" creationId="{CF06ABF2-A06E-4306-9063-10BD15E28531}"/>
          </ac:spMkLst>
        </pc:spChg>
        <pc:spChg chg="mod">
          <ac:chgData name="Michael A Fudge Jr" userId="133895e8-240b-4811-850e-9cf94297d089" providerId="ADAL" clId="{14CEFE09-92C5-41F1-A953-A3D1226AA6B2}" dt="2020-09-28T18:20:01.004" v="12090" actId="404"/>
          <ac:spMkLst>
            <pc:docMk/>
            <pc:sldMk cId="1733774184" sldId="569"/>
            <ac:spMk id="3" creationId="{32C85FCD-4A12-4F63-96B9-D92EE35613D0}"/>
          </ac:spMkLst>
        </pc:spChg>
        <pc:picChg chg="add mod">
          <ac:chgData name="Michael A Fudge Jr" userId="133895e8-240b-4811-850e-9cf94297d089" providerId="ADAL" clId="{14CEFE09-92C5-41F1-A953-A3D1226AA6B2}" dt="2020-09-28T18:19:56.379" v="12089" actId="403"/>
          <ac:picMkLst>
            <pc:docMk/>
            <pc:sldMk cId="1733774184" sldId="569"/>
            <ac:picMk id="4" creationId="{476ECD20-9A7C-45BE-801F-2F3A9992FDD7}"/>
          </ac:picMkLst>
        </pc:picChg>
        <pc:cxnChg chg="add mod">
          <ac:chgData name="Michael A Fudge Jr" userId="133895e8-240b-4811-850e-9cf94297d089" providerId="ADAL" clId="{14CEFE09-92C5-41F1-A953-A3D1226AA6B2}" dt="2020-09-28T18:21:08.709" v="12102" actId="14100"/>
          <ac:cxnSpMkLst>
            <pc:docMk/>
            <pc:sldMk cId="1733774184" sldId="569"/>
            <ac:cxnSpMk id="6" creationId="{90099800-D15D-4452-AC3F-1F901358168D}"/>
          </ac:cxnSpMkLst>
        </pc:cxnChg>
        <pc:cxnChg chg="add mod">
          <ac:chgData name="Michael A Fudge Jr" userId="133895e8-240b-4811-850e-9cf94297d089" providerId="ADAL" clId="{14CEFE09-92C5-41F1-A953-A3D1226AA6B2}" dt="2020-09-28T18:21:04.899" v="12101" actId="14100"/>
          <ac:cxnSpMkLst>
            <pc:docMk/>
            <pc:sldMk cId="1733774184" sldId="569"/>
            <ac:cxnSpMk id="7" creationId="{CC6A9752-B9BD-431E-9084-C9796A53D580}"/>
          </ac:cxnSpMkLst>
        </pc:cxnChg>
        <pc:cxnChg chg="add mod">
          <ac:chgData name="Michael A Fudge Jr" userId="133895e8-240b-4811-850e-9cf94297d089" providerId="ADAL" clId="{14CEFE09-92C5-41F1-A953-A3D1226AA6B2}" dt="2020-09-28T18:20:56.507" v="12100" actId="14100"/>
          <ac:cxnSpMkLst>
            <pc:docMk/>
            <pc:sldMk cId="1733774184" sldId="569"/>
            <ac:cxnSpMk id="10" creationId="{E0CC130E-D046-47A2-BDE6-D2742139413B}"/>
          </ac:cxnSpMkLst>
        </pc:cxnChg>
      </pc:sldChg>
      <pc:sldChg chg="addSp delSp modSp new mod setBg modClrScheme modAnim chgLayout">
        <pc:chgData name="Michael A Fudge Jr" userId="133895e8-240b-4811-850e-9cf94297d089" providerId="ADAL" clId="{14CEFE09-92C5-41F1-A953-A3D1226AA6B2}" dt="2020-09-28T12:37:19.910" v="9745" actId="26606"/>
        <pc:sldMkLst>
          <pc:docMk/>
          <pc:sldMk cId="1225154716" sldId="570"/>
        </pc:sldMkLst>
        <pc:spChg chg="del mod ord">
          <ac:chgData name="Michael A Fudge Jr" userId="133895e8-240b-4811-850e-9cf94297d089" providerId="ADAL" clId="{14CEFE09-92C5-41F1-A953-A3D1226AA6B2}" dt="2020-09-28T12:31:36.949" v="9053" actId="700"/>
          <ac:spMkLst>
            <pc:docMk/>
            <pc:sldMk cId="1225154716" sldId="570"/>
            <ac:spMk id="2" creationId="{D4E7A247-6EC5-4049-8BEB-21FD413854E0}"/>
          </ac:spMkLst>
        </pc:spChg>
        <pc:spChg chg="del mod ord">
          <ac:chgData name="Michael A Fudge Jr" userId="133895e8-240b-4811-850e-9cf94297d089" providerId="ADAL" clId="{14CEFE09-92C5-41F1-A953-A3D1226AA6B2}" dt="2020-09-28T12:31:36.949" v="9053" actId="700"/>
          <ac:spMkLst>
            <pc:docMk/>
            <pc:sldMk cId="1225154716" sldId="570"/>
            <ac:spMk id="3" creationId="{A01D4A7F-A762-4619-8AE2-3B53217D8983}"/>
          </ac:spMkLst>
        </pc:spChg>
        <pc:spChg chg="del">
          <ac:chgData name="Michael A Fudge Jr" userId="133895e8-240b-4811-850e-9cf94297d089" providerId="ADAL" clId="{14CEFE09-92C5-41F1-A953-A3D1226AA6B2}" dt="2020-09-28T12:31:36.949" v="9053" actId="700"/>
          <ac:spMkLst>
            <pc:docMk/>
            <pc:sldMk cId="1225154716" sldId="570"/>
            <ac:spMk id="4" creationId="{8B5D508B-B36A-4BA7-9C0A-1A6CAED3F688}"/>
          </ac:spMkLst>
        </pc:spChg>
        <pc:spChg chg="add del mod ord">
          <ac:chgData name="Michael A Fudge Jr" userId="133895e8-240b-4811-850e-9cf94297d089" providerId="ADAL" clId="{14CEFE09-92C5-41F1-A953-A3D1226AA6B2}" dt="2020-09-28T12:31:40.821" v="9054" actId="700"/>
          <ac:spMkLst>
            <pc:docMk/>
            <pc:sldMk cId="1225154716" sldId="570"/>
            <ac:spMk id="5" creationId="{0A7534C0-0DBA-47E2-AC58-5EA5FDD0F744}"/>
          </ac:spMkLst>
        </pc:spChg>
        <pc:spChg chg="add del mod ord">
          <ac:chgData name="Michael A Fudge Jr" userId="133895e8-240b-4811-850e-9cf94297d089" providerId="ADAL" clId="{14CEFE09-92C5-41F1-A953-A3D1226AA6B2}" dt="2020-09-28T12:31:40.821" v="9054" actId="700"/>
          <ac:spMkLst>
            <pc:docMk/>
            <pc:sldMk cId="1225154716" sldId="570"/>
            <ac:spMk id="6" creationId="{E501BCF9-B25E-4023-8F6C-30B708C2BD65}"/>
          </ac:spMkLst>
        </pc:spChg>
        <pc:spChg chg="add mod ord">
          <ac:chgData name="Michael A Fudge Jr" userId="133895e8-240b-4811-850e-9cf94297d089" providerId="ADAL" clId="{14CEFE09-92C5-41F1-A953-A3D1226AA6B2}" dt="2020-09-28T12:37:19.910" v="9745" actId="26606"/>
          <ac:spMkLst>
            <pc:docMk/>
            <pc:sldMk cId="1225154716" sldId="570"/>
            <ac:spMk id="7" creationId="{D64D906C-1D5F-40E5-B4E0-9F648C07412C}"/>
          </ac:spMkLst>
        </pc:spChg>
        <pc:spChg chg="add mod ord">
          <ac:chgData name="Michael A Fudge Jr" userId="133895e8-240b-4811-850e-9cf94297d089" providerId="ADAL" clId="{14CEFE09-92C5-41F1-A953-A3D1226AA6B2}" dt="2020-09-28T12:37:19.910" v="9745" actId="26606"/>
          <ac:spMkLst>
            <pc:docMk/>
            <pc:sldMk cId="1225154716" sldId="570"/>
            <ac:spMk id="8" creationId="{74187A87-7C85-4D80-89C4-2411CA96F6D8}"/>
          </ac:spMkLst>
        </pc:spChg>
        <pc:picChg chg="add">
          <ac:chgData name="Michael A Fudge Jr" userId="133895e8-240b-4811-850e-9cf94297d089" providerId="ADAL" clId="{14CEFE09-92C5-41F1-A953-A3D1226AA6B2}" dt="2020-09-28T12:37:19.910" v="9745" actId="26606"/>
          <ac:picMkLst>
            <pc:docMk/>
            <pc:sldMk cId="1225154716" sldId="570"/>
            <ac:picMk id="12" creationId="{BB9F6344-4F71-4005-9BC4-2563A892BF74}"/>
          </ac:picMkLst>
        </pc:picChg>
      </pc:sldChg>
      <pc:sldChg chg="add del">
        <pc:chgData name="Michael A Fudge Jr" userId="133895e8-240b-4811-850e-9cf94297d089" providerId="ADAL" clId="{14CEFE09-92C5-41F1-A953-A3D1226AA6B2}" dt="2020-09-28T17:38:05.464" v="10390" actId="47"/>
        <pc:sldMkLst>
          <pc:docMk/>
          <pc:sldMk cId="3832110628" sldId="571"/>
        </pc:sldMkLst>
      </pc:sldChg>
      <pc:sldChg chg="add del">
        <pc:chgData name="Michael A Fudge Jr" userId="133895e8-240b-4811-850e-9cf94297d089" providerId="ADAL" clId="{14CEFE09-92C5-41F1-A953-A3D1226AA6B2}" dt="2020-09-28T17:38:07.971" v="10391" actId="47"/>
        <pc:sldMkLst>
          <pc:docMk/>
          <pc:sldMk cId="1636240059" sldId="572"/>
        </pc:sldMkLst>
      </pc:sldChg>
      <pc:sldChg chg="modSp add mod modNotesTx">
        <pc:chgData name="Michael A Fudge Jr" userId="133895e8-240b-4811-850e-9cf94297d089" providerId="ADAL" clId="{14CEFE09-92C5-41F1-A953-A3D1226AA6B2}" dt="2020-09-28T17:36:02.355" v="10105" actId="20577"/>
        <pc:sldMkLst>
          <pc:docMk/>
          <pc:sldMk cId="3449631495" sldId="573"/>
        </pc:sldMkLst>
        <pc:spChg chg="mod">
          <ac:chgData name="Michael A Fudge Jr" userId="133895e8-240b-4811-850e-9cf94297d089" providerId="ADAL" clId="{14CEFE09-92C5-41F1-A953-A3D1226AA6B2}" dt="2020-09-28T17:35:11.629" v="9952" actId="20577"/>
          <ac:spMkLst>
            <pc:docMk/>
            <pc:sldMk cId="3449631495" sldId="57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14CEFE09-92C5-41F1-A953-A3D1226AA6B2}" dt="2020-09-28T17:38:00.165" v="10388" actId="313"/>
        <pc:sldMkLst>
          <pc:docMk/>
          <pc:sldMk cId="1268548467" sldId="574"/>
        </pc:sldMkLst>
        <pc:spChg chg="mod">
          <ac:chgData name="Michael A Fudge Jr" userId="133895e8-240b-4811-850e-9cf94297d089" providerId="ADAL" clId="{14CEFE09-92C5-41F1-A953-A3D1226AA6B2}" dt="2020-09-28T17:37:22.586" v="10280" actId="20577"/>
          <ac:spMkLst>
            <pc:docMk/>
            <pc:sldMk cId="1268548467" sldId="574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14CEFE09-92C5-41F1-A953-A3D1226AA6B2}" dt="2020-09-29T21:38:32.514" v="15847" actId="313"/>
        <pc:sldMkLst>
          <pc:docMk/>
          <pc:sldMk cId="4266914678" sldId="575"/>
        </pc:sldMkLst>
        <pc:spChg chg="mod">
          <ac:chgData name="Michael A Fudge Jr" userId="133895e8-240b-4811-850e-9cf94297d089" providerId="ADAL" clId="{14CEFE09-92C5-41F1-A953-A3D1226AA6B2}" dt="2020-09-29T21:38:32.514" v="15847" actId="313"/>
          <ac:spMkLst>
            <pc:docMk/>
            <pc:sldMk cId="4266914678" sldId="575"/>
            <ac:spMk id="3" creationId="{23BFC44E-10DC-44C2-99E8-3D541093BB67}"/>
          </ac:spMkLst>
        </pc:spChg>
      </pc:sldChg>
      <pc:sldChg chg="addSp delSp modSp add mod delAnim modAnim modNotesTx">
        <pc:chgData name="Michael A Fudge Jr" userId="133895e8-240b-4811-850e-9cf94297d089" providerId="ADAL" clId="{14CEFE09-92C5-41F1-A953-A3D1226AA6B2}" dt="2020-09-28T18:01:00.480" v="11191" actId="1076"/>
        <pc:sldMkLst>
          <pc:docMk/>
          <pc:sldMk cId="630293629" sldId="576"/>
        </pc:sldMkLst>
        <pc:spChg chg="del">
          <ac:chgData name="Michael A Fudge Jr" userId="133895e8-240b-4811-850e-9cf94297d089" providerId="ADAL" clId="{14CEFE09-92C5-41F1-A953-A3D1226AA6B2}" dt="2020-09-28T17:58:05.184" v="11166" actId="478"/>
          <ac:spMkLst>
            <pc:docMk/>
            <pc:sldMk cId="630293629" sldId="576"/>
            <ac:spMk id="3" creationId="{3169AF12-BC12-4F7C-89E3-009EBFB02CCF}"/>
          </ac:spMkLst>
        </pc:spChg>
        <pc:spChg chg="add del mod">
          <ac:chgData name="Michael A Fudge Jr" userId="133895e8-240b-4811-850e-9cf94297d089" providerId="ADAL" clId="{14CEFE09-92C5-41F1-A953-A3D1226AA6B2}" dt="2020-09-28T17:58:07.716" v="11167" actId="478"/>
          <ac:spMkLst>
            <pc:docMk/>
            <pc:sldMk cId="630293629" sldId="576"/>
            <ac:spMk id="5" creationId="{396C0077-727F-4C74-B5F2-FBD4665CF771}"/>
          </ac:spMkLst>
        </pc:spChg>
        <pc:picChg chg="add del">
          <ac:chgData name="Michael A Fudge Jr" userId="133895e8-240b-4811-850e-9cf94297d089" providerId="ADAL" clId="{14CEFE09-92C5-41F1-A953-A3D1226AA6B2}" dt="2020-09-28T17:58:26.262" v="11169"/>
          <ac:picMkLst>
            <pc:docMk/>
            <pc:sldMk cId="630293629" sldId="576"/>
            <ac:picMk id="6" creationId="{591AF686-471A-4386-ABB6-99EF67BFEAB3}"/>
          </ac:picMkLst>
        </pc:picChg>
        <pc:picChg chg="add mod">
          <ac:chgData name="Michael A Fudge Jr" userId="133895e8-240b-4811-850e-9cf94297d089" providerId="ADAL" clId="{14CEFE09-92C5-41F1-A953-A3D1226AA6B2}" dt="2020-09-28T18:01:00.480" v="11191" actId="1076"/>
          <ac:picMkLst>
            <pc:docMk/>
            <pc:sldMk cId="630293629" sldId="576"/>
            <ac:picMk id="7" creationId="{1EBC1DEC-8994-41D6-B5F5-77093D040B96}"/>
          </ac:picMkLst>
        </pc:picChg>
        <pc:picChg chg="add mod">
          <ac:chgData name="Michael A Fudge Jr" userId="133895e8-240b-4811-850e-9cf94297d089" providerId="ADAL" clId="{14CEFE09-92C5-41F1-A953-A3D1226AA6B2}" dt="2020-09-28T17:59:11.205" v="11183" actId="1076"/>
          <ac:picMkLst>
            <pc:docMk/>
            <pc:sldMk cId="630293629" sldId="576"/>
            <ac:picMk id="8" creationId="{55042AC5-23B1-4AF5-8161-0AE524A8B775}"/>
          </ac:picMkLst>
        </pc:picChg>
      </pc:sldChg>
      <pc:sldChg chg="addSp delSp modSp add mod ord">
        <pc:chgData name="Michael A Fudge Jr" userId="133895e8-240b-4811-850e-9cf94297d089" providerId="ADAL" clId="{14CEFE09-92C5-41F1-A953-A3D1226AA6B2}" dt="2020-09-28T18:03:53.730" v="11270" actId="1076"/>
        <pc:sldMkLst>
          <pc:docMk/>
          <pc:sldMk cId="717599287" sldId="577"/>
        </pc:sldMkLst>
        <pc:spChg chg="mod">
          <ac:chgData name="Michael A Fudge Jr" userId="133895e8-240b-4811-850e-9cf94297d089" providerId="ADAL" clId="{14CEFE09-92C5-41F1-A953-A3D1226AA6B2}" dt="2020-09-28T18:01:56.064" v="11252" actId="20577"/>
          <ac:spMkLst>
            <pc:docMk/>
            <pc:sldMk cId="717599287" sldId="577"/>
            <ac:spMk id="2" creationId="{85954A83-1BFB-42E8-ABE1-F6284F291E27}"/>
          </ac:spMkLst>
        </pc:spChg>
        <pc:picChg chg="del">
          <ac:chgData name="Michael A Fudge Jr" userId="133895e8-240b-4811-850e-9cf94297d089" providerId="ADAL" clId="{14CEFE09-92C5-41F1-A953-A3D1226AA6B2}" dt="2020-09-28T18:02:06.481" v="11257" actId="478"/>
          <ac:picMkLst>
            <pc:docMk/>
            <pc:sldMk cId="717599287" sldId="577"/>
            <ac:picMk id="4" creationId="{577BF5A4-BE10-45C6-8008-1DAEE191D315}"/>
          </ac:picMkLst>
        </pc:picChg>
        <pc:picChg chg="add mod">
          <ac:chgData name="Michael A Fudge Jr" userId="133895e8-240b-4811-850e-9cf94297d089" providerId="ADAL" clId="{14CEFE09-92C5-41F1-A953-A3D1226AA6B2}" dt="2020-09-28T18:03:48.577" v="11269" actId="1076"/>
          <ac:picMkLst>
            <pc:docMk/>
            <pc:sldMk cId="717599287" sldId="577"/>
            <ac:picMk id="5" creationId="{F2C2B952-4CC5-45FD-B3F5-F40036253A90}"/>
          </ac:picMkLst>
        </pc:picChg>
        <pc:picChg chg="add mod">
          <ac:chgData name="Michael A Fudge Jr" userId="133895e8-240b-4811-850e-9cf94297d089" providerId="ADAL" clId="{14CEFE09-92C5-41F1-A953-A3D1226AA6B2}" dt="2020-09-28T18:03:53.730" v="11270" actId="1076"/>
          <ac:picMkLst>
            <pc:docMk/>
            <pc:sldMk cId="717599287" sldId="577"/>
            <ac:picMk id="7" creationId="{C5DB9B00-9BEB-442F-8AC6-21CFD0EF64CC}"/>
          </ac:picMkLst>
        </pc:picChg>
        <pc:picChg chg="del">
          <ac:chgData name="Michael A Fudge Jr" userId="133895e8-240b-4811-850e-9cf94297d089" providerId="ADAL" clId="{14CEFE09-92C5-41F1-A953-A3D1226AA6B2}" dt="2020-09-28T18:02:06.481" v="11257" actId="478"/>
          <ac:picMkLst>
            <pc:docMk/>
            <pc:sldMk cId="717599287" sldId="577"/>
            <ac:picMk id="8" creationId="{B38FC348-2071-4278-93B4-082E2073DBFF}"/>
          </ac:picMkLst>
        </pc:picChg>
        <pc:picChg chg="add mod">
          <ac:chgData name="Michael A Fudge Jr" userId="133895e8-240b-4811-850e-9cf94297d089" providerId="ADAL" clId="{14CEFE09-92C5-41F1-A953-A3D1226AA6B2}" dt="2020-09-28T18:03:53.730" v="11270" actId="1076"/>
          <ac:picMkLst>
            <pc:docMk/>
            <pc:sldMk cId="717599287" sldId="577"/>
            <ac:picMk id="10" creationId="{C9E9389C-0B1B-46DC-A085-E0FE77B2E3E7}"/>
          </ac:picMkLst>
        </pc:picChg>
        <pc:picChg chg="add mod">
          <ac:chgData name="Michael A Fudge Jr" userId="133895e8-240b-4811-850e-9cf94297d089" providerId="ADAL" clId="{14CEFE09-92C5-41F1-A953-A3D1226AA6B2}" dt="2020-09-28T18:03:53.730" v="11270" actId="1076"/>
          <ac:picMkLst>
            <pc:docMk/>
            <pc:sldMk cId="717599287" sldId="577"/>
            <ac:picMk id="14" creationId="{6B50A6B4-5EED-4080-9E6E-3B3C74877974}"/>
          </ac:picMkLst>
        </pc:picChg>
      </pc:sldChg>
      <pc:sldChg chg="addSp delSp modSp add mod ord">
        <pc:chgData name="Michael A Fudge Jr" userId="133895e8-240b-4811-850e-9cf94297d089" providerId="ADAL" clId="{14CEFE09-92C5-41F1-A953-A3D1226AA6B2}" dt="2020-09-28T18:06:55.415" v="11349" actId="20577"/>
        <pc:sldMkLst>
          <pc:docMk/>
          <pc:sldMk cId="2102322400" sldId="578"/>
        </pc:sldMkLst>
        <pc:spChg chg="mod">
          <ac:chgData name="Michael A Fudge Jr" userId="133895e8-240b-4811-850e-9cf94297d089" providerId="ADAL" clId="{14CEFE09-92C5-41F1-A953-A3D1226AA6B2}" dt="2020-09-28T18:06:55.415" v="11349" actId="20577"/>
          <ac:spMkLst>
            <pc:docMk/>
            <pc:sldMk cId="2102322400" sldId="578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14CEFE09-92C5-41F1-A953-A3D1226AA6B2}" dt="2020-09-28T18:06:43.156" v="11347" actId="1582"/>
          <ac:spMkLst>
            <pc:docMk/>
            <pc:sldMk cId="2102322400" sldId="578"/>
            <ac:spMk id="17" creationId="{0E5C2C25-E790-47F6-AF7E-7E721205BD53}"/>
          </ac:spMkLst>
        </pc:spChg>
        <pc:grpChg chg="add mod">
          <ac:chgData name="Michael A Fudge Jr" userId="133895e8-240b-4811-850e-9cf94297d089" providerId="ADAL" clId="{14CEFE09-92C5-41F1-A953-A3D1226AA6B2}" dt="2020-09-28T18:06:30.242" v="11346" actId="1076"/>
          <ac:grpSpMkLst>
            <pc:docMk/>
            <pc:sldMk cId="2102322400" sldId="578"/>
            <ac:grpSpMk id="18" creationId="{7D0CBBAF-D576-4385-8156-8ABA5C986BED}"/>
          </ac:grpSpMkLst>
        </pc:grpChg>
        <pc:picChg chg="del">
          <ac:chgData name="Michael A Fudge Jr" userId="133895e8-240b-4811-850e-9cf94297d089" providerId="ADAL" clId="{14CEFE09-92C5-41F1-A953-A3D1226AA6B2}" dt="2020-09-28T18:05:06.496" v="11329" actId="478"/>
          <ac:picMkLst>
            <pc:docMk/>
            <pc:sldMk cId="2102322400" sldId="578"/>
            <ac:picMk id="5" creationId="{F2C2B952-4CC5-45FD-B3F5-F40036253A90}"/>
          </ac:picMkLst>
        </pc:picChg>
        <pc:picChg chg="del">
          <ac:chgData name="Michael A Fudge Jr" userId="133895e8-240b-4811-850e-9cf94297d089" providerId="ADAL" clId="{14CEFE09-92C5-41F1-A953-A3D1226AA6B2}" dt="2020-09-28T18:05:06.496" v="11329" actId="478"/>
          <ac:picMkLst>
            <pc:docMk/>
            <pc:sldMk cId="2102322400" sldId="578"/>
            <ac:picMk id="7" creationId="{C5DB9B00-9BEB-442F-8AC6-21CFD0EF64CC}"/>
          </ac:picMkLst>
        </pc:picChg>
        <pc:picChg chg="del">
          <ac:chgData name="Michael A Fudge Jr" userId="133895e8-240b-4811-850e-9cf94297d089" providerId="ADAL" clId="{14CEFE09-92C5-41F1-A953-A3D1226AA6B2}" dt="2020-09-28T18:05:06.496" v="11329" actId="478"/>
          <ac:picMkLst>
            <pc:docMk/>
            <pc:sldMk cId="2102322400" sldId="578"/>
            <ac:picMk id="10" creationId="{C9E9389C-0B1B-46DC-A085-E0FE77B2E3E7}"/>
          </ac:picMkLst>
        </pc:picChg>
        <pc:picChg chg="del">
          <ac:chgData name="Michael A Fudge Jr" userId="133895e8-240b-4811-850e-9cf94297d089" providerId="ADAL" clId="{14CEFE09-92C5-41F1-A953-A3D1226AA6B2}" dt="2020-09-28T18:05:06.496" v="11329" actId="478"/>
          <ac:picMkLst>
            <pc:docMk/>
            <pc:sldMk cId="2102322400" sldId="578"/>
            <ac:picMk id="14" creationId="{6B50A6B4-5EED-4080-9E6E-3B3C74877974}"/>
          </ac:picMkLst>
        </pc:picChg>
        <pc:cxnChg chg="add mod">
          <ac:chgData name="Michael A Fudge Jr" userId="133895e8-240b-4811-850e-9cf94297d089" providerId="ADAL" clId="{14CEFE09-92C5-41F1-A953-A3D1226AA6B2}" dt="2020-09-28T18:06:43.156" v="11347" actId="1582"/>
          <ac:cxnSpMkLst>
            <pc:docMk/>
            <pc:sldMk cId="2102322400" sldId="578"/>
            <ac:cxnSpMk id="4" creationId="{5441AB7C-7539-4067-9F87-CE7E5428CBFE}"/>
          </ac:cxnSpMkLst>
        </pc:cxnChg>
        <pc:cxnChg chg="add mod">
          <ac:chgData name="Michael A Fudge Jr" userId="133895e8-240b-4811-850e-9cf94297d089" providerId="ADAL" clId="{14CEFE09-92C5-41F1-A953-A3D1226AA6B2}" dt="2020-09-28T18:06:43.156" v="11347" actId="1582"/>
          <ac:cxnSpMkLst>
            <pc:docMk/>
            <pc:sldMk cId="2102322400" sldId="578"/>
            <ac:cxnSpMk id="11" creationId="{A1BEBD7C-6D63-4DB7-A7F1-6F3154F40634}"/>
          </ac:cxnSpMkLst>
        </pc:cxnChg>
        <pc:cxnChg chg="add mod">
          <ac:chgData name="Michael A Fudge Jr" userId="133895e8-240b-4811-850e-9cf94297d089" providerId="ADAL" clId="{14CEFE09-92C5-41F1-A953-A3D1226AA6B2}" dt="2020-09-28T18:06:43.156" v="11347" actId="1582"/>
          <ac:cxnSpMkLst>
            <pc:docMk/>
            <pc:sldMk cId="2102322400" sldId="578"/>
            <ac:cxnSpMk id="13" creationId="{6DA3ADF5-CECE-4D49-9B84-E96A93A99097}"/>
          </ac:cxnSpMkLst>
        </pc:cxnChg>
      </pc:sldChg>
      <pc:sldChg chg="modSp add mod ord modAnim">
        <pc:chgData name="Michael A Fudge Jr" userId="133895e8-240b-4811-850e-9cf94297d089" providerId="ADAL" clId="{14CEFE09-92C5-41F1-A953-A3D1226AA6B2}" dt="2020-09-28T18:15:03.405" v="11843" actId="20577"/>
        <pc:sldMkLst>
          <pc:docMk/>
          <pc:sldMk cId="1670502512" sldId="579"/>
        </pc:sldMkLst>
        <pc:spChg chg="mod">
          <ac:chgData name="Michael A Fudge Jr" userId="133895e8-240b-4811-850e-9cf94297d089" providerId="ADAL" clId="{14CEFE09-92C5-41F1-A953-A3D1226AA6B2}" dt="2020-09-28T18:13:53.177" v="11788" actId="20577"/>
          <ac:spMkLst>
            <pc:docMk/>
            <pc:sldMk cId="1670502512" sldId="579"/>
            <ac:spMk id="2" creationId="{5C84C77B-FF54-4813-94E1-23FF8F114C7E}"/>
          </ac:spMkLst>
        </pc:spChg>
        <pc:spChg chg="mod">
          <ac:chgData name="Michael A Fudge Jr" userId="133895e8-240b-4811-850e-9cf94297d089" providerId="ADAL" clId="{14CEFE09-92C5-41F1-A953-A3D1226AA6B2}" dt="2020-09-28T18:15:03.405" v="11843" actId="20577"/>
          <ac:spMkLst>
            <pc:docMk/>
            <pc:sldMk cId="1670502512" sldId="579"/>
            <ac:spMk id="4" creationId="{74B6070D-2E18-49A3-84C2-0A1B79DC59EE}"/>
          </ac:spMkLst>
        </pc:spChg>
      </pc:sldChg>
      <pc:sldChg chg="new del">
        <pc:chgData name="Michael A Fudge Jr" userId="133895e8-240b-4811-850e-9cf94297d089" providerId="ADAL" clId="{14CEFE09-92C5-41F1-A953-A3D1226AA6B2}" dt="2020-09-28T19:23:53.507" v="13789" actId="47"/>
        <pc:sldMkLst>
          <pc:docMk/>
          <pc:sldMk cId="3727454125" sldId="580"/>
        </pc:sldMkLst>
      </pc:sldChg>
      <pc:sldChg chg="addSp modSp new mod modAnim modNotesTx">
        <pc:chgData name="Michael A Fudge Jr" userId="133895e8-240b-4811-850e-9cf94297d089" providerId="ADAL" clId="{14CEFE09-92C5-41F1-A953-A3D1226AA6B2}" dt="2020-09-28T19:28:11.676" v="14026"/>
        <pc:sldMkLst>
          <pc:docMk/>
          <pc:sldMk cId="3645397051" sldId="581"/>
        </pc:sldMkLst>
        <pc:spChg chg="mod">
          <ac:chgData name="Michael A Fudge Jr" userId="133895e8-240b-4811-850e-9cf94297d089" providerId="ADAL" clId="{14CEFE09-92C5-41F1-A953-A3D1226AA6B2}" dt="2020-09-28T19:24:13.197" v="13834" actId="20577"/>
          <ac:spMkLst>
            <pc:docMk/>
            <pc:sldMk cId="3645397051" sldId="581"/>
            <ac:spMk id="2" creationId="{FE901CFF-2D6F-4A04-AA33-03B0B1D5E364}"/>
          </ac:spMkLst>
        </pc:spChg>
        <pc:spChg chg="add mod">
          <ac:chgData name="Michael A Fudge Jr" userId="133895e8-240b-4811-850e-9cf94297d089" providerId="ADAL" clId="{14CEFE09-92C5-41F1-A953-A3D1226AA6B2}" dt="2020-09-28T19:24:35.540" v="13837" actId="1076"/>
          <ac:spMkLst>
            <pc:docMk/>
            <pc:sldMk cId="3645397051" sldId="581"/>
            <ac:spMk id="4" creationId="{53572F5B-C344-4CFD-8066-AB5CA46BE173}"/>
          </ac:spMkLst>
        </pc:spChg>
        <pc:spChg chg="add mod">
          <ac:chgData name="Michael A Fudge Jr" userId="133895e8-240b-4811-850e-9cf94297d089" providerId="ADAL" clId="{14CEFE09-92C5-41F1-A953-A3D1226AA6B2}" dt="2020-09-28T19:24:35.540" v="13837" actId="1076"/>
          <ac:spMkLst>
            <pc:docMk/>
            <pc:sldMk cId="3645397051" sldId="581"/>
            <ac:spMk id="6" creationId="{2284105F-3544-48AD-8063-BAA131054CED}"/>
          </ac:spMkLst>
        </pc:spChg>
        <pc:spChg chg="add mod">
          <ac:chgData name="Michael A Fudge Jr" userId="133895e8-240b-4811-850e-9cf94297d089" providerId="ADAL" clId="{14CEFE09-92C5-41F1-A953-A3D1226AA6B2}" dt="2020-09-28T19:25:12.968" v="13853" actId="1582"/>
          <ac:spMkLst>
            <pc:docMk/>
            <pc:sldMk cId="3645397051" sldId="581"/>
            <ac:spMk id="9" creationId="{38C93630-B954-4AD1-9DC7-C11E885F5132}"/>
          </ac:spMkLst>
        </pc:spChg>
        <pc:spChg chg="add mod">
          <ac:chgData name="Michael A Fudge Jr" userId="133895e8-240b-4811-850e-9cf94297d089" providerId="ADAL" clId="{14CEFE09-92C5-41F1-A953-A3D1226AA6B2}" dt="2020-09-28T19:25:32.858" v="13865" actId="20577"/>
          <ac:spMkLst>
            <pc:docMk/>
            <pc:sldMk cId="3645397051" sldId="581"/>
            <ac:spMk id="11" creationId="{C0F6923D-EB33-4ACE-A847-E899099F95BF}"/>
          </ac:spMkLst>
        </pc:spChg>
        <pc:spChg chg="add mod">
          <ac:chgData name="Michael A Fudge Jr" userId="133895e8-240b-4811-850e-9cf94297d089" providerId="ADAL" clId="{14CEFE09-92C5-41F1-A953-A3D1226AA6B2}" dt="2020-09-28T19:28:03.112" v="14025" actId="1582"/>
          <ac:spMkLst>
            <pc:docMk/>
            <pc:sldMk cId="3645397051" sldId="581"/>
            <ac:spMk id="12" creationId="{011E1DFE-6000-4264-9FC2-5F9BA7ED0CFD}"/>
          </ac:spMkLst>
        </pc:spChg>
        <pc:picChg chg="add mod">
          <ac:chgData name="Michael A Fudge Jr" userId="133895e8-240b-4811-850e-9cf94297d089" providerId="ADAL" clId="{14CEFE09-92C5-41F1-A953-A3D1226AA6B2}" dt="2020-09-28T19:24:35.540" v="13837" actId="1076"/>
          <ac:picMkLst>
            <pc:docMk/>
            <pc:sldMk cId="3645397051" sldId="581"/>
            <ac:picMk id="8" creationId="{EBCE69D0-00E0-4F62-A645-B51628218EDE}"/>
          </ac:picMkLst>
        </pc:picChg>
      </pc:sldChg>
      <pc:sldChg chg="addSp delSp modSp add mod modNotesTx">
        <pc:chgData name="Michael A Fudge Jr" userId="133895e8-240b-4811-850e-9cf94297d089" providerId="ADAL" clId="{14CEFE09-92C5-41F1-A953-A3D1226AA6B2}" dt="2020-09-28T19:17:30.370" v="13387" actId="20577"/>
        <pc:sldMkLst>
          <pc:docMk/>
          <pc:sldMk cId="4027942011" sldId="582"/>
        </pc:sldMkLst>
        <pc:spChg chg="mod">
          <ac:chgData name="Michael A Fudge Jr" userId="133895e8-240b-4811-850e-9cf94297d089" providerId="ADAL" clId="{14CEFE09-92C5-41F1-A953-A3D1226AA6B2}" dt="2020-09-28T19:17:30.370" v="13387" actId="20577"/>
          <ac:spMkLst>
            <pc:docMk/>
            <pc:sldMk cId="4027942011" sldId="582"/>
            <ac:spMk id="3" creationId="{23BFC44E-10DC-44C2-99E8-3D541093BB67}"/>
          </ac:spMkLst>
        </pc:spChg>
        <pc:picChg chg="del">
          <ac:chgData name="Michael A Fudge Jr" userId="133895e8-240b-4811-850e-9cf94297d089" providerId="ADAL" clId="{14CEFE09-92C5-41F1-A953-A3D1226AA6B2}" dt="2020-09-28T19:14:38.633" v="13225" actId="478"/>
          <ac:picMkLst>
            <pc:docMk/>
            <pc:sldMk cId="4027942011" sldId="582"/>
            <ac:picMk id="4" creationId="{D7F68B36-14C5-4667-BD60-C2250D0CAD10}"/>
          </ac:picMkLst>
        </pc:picChg>
        <pc:picChg chg="add mod">
          <ac:chgData name="Michael A Fudge Jr" userId="133895e8-240b-4811-850e-9cf94297d089" providerId="ADAL" clId="{14CEFE09-92C5-41F1-A953-A3D1226AA6B2}" dt="2020-09-28T19:16:29.787" v="13274" actId="1076"/>
          <ac:picMkLst>
            <pc:docMk/>
            <pc:sldMk cId="4027942011" sldId="582"/>
            <ac:picMk id="5" creationId="{BFF70A1A-EC55-4943-ACA8-C3DD1EDAE495}"/>
          </ac:picMkLst>
        </pc:picChg>
      </pc:sldChg>
      <pc:sldChg chg="addSp delSp modSp new mod modClrScheme modAnim chgLayout modNotesTx">
        <pc:chgData name="Michael A Fudge Jr" userId="133895e8-240b-4811-850e-9cf94297d089" providerId="ADAL" clId="{14CEFE09-92C5-41F1-A953-A3D1226AA6B2}" dt="2020-09-28T21:11:27.822" v="14079" actId="20577"/>
        <pc:sldMkLst>
          <pc:docMk/>
          <pc:sldMk cId="2216947147" sldId="583"/>
        </pc:sldMkLst>
        <pc:spChg chg="del mod ord">
          <ac:chgData name="Michael A Fudge Jr" userId="133895e8-240b-4811-850e-9cf94297d089" providerId="ADAL" clId="{14CEFE09-92C5-41F1-A953-A3D1226AA6B2}" dt="2020-09-28T19:18:04.400" v="13389" actId="700"/>
          <ac:spMkLst>
            <pc:docMk/>
            <pc:sldMk cId="2216947147" sldId="583"/>
            <ac:spMk id="2" creationId="{BCC990B4-E138-4EE2-864A-D6E7BA3C005C}"/>
          </ac:spMkLst>
        </pc:spChg>
        <pc:spChg chg="add mod ord">
          <ac:chgData name="Michael A Fudge Jr" userId="133895e8-240b-4811-850e-9cf94297d089" providerId="ADAL" clId="{14CEFE09-92C5-41F1-A953-A3D1226AA6B2}" dt="2020-09-28T19:18:10.454" v="13408" actId="20577"/>
          <ac:spMkLst>
            <pc:docMk/>
            <pc:sldMk cId="2216947147" sldId="583"/>
            <ac:spMk id="3" creationId="{4D16E0F1-52AC-4686-AAA3-8D21DBB80927}"/>
          </ac:spMkLst>
        </pc:spChg>
        <pc:spChg chg="add mod ord">
          <ac:chgData name="Michael A Fudge Jr" userId="133895e8-240b-4811-850e-9cf94297d089" providerId="ADAL" clId="{14CEFE09-92C5-41F1-A953-A3D1226AA6B2}" dt="2020-09-28T21:11:27.822" v="14079" actId="20577"/>
          <ac:spMkLst>
            <pc:docMk/>
            <pc:sldMk cId="2216947147" sldId="583"/>
            <ac:spMk id="4" creationId="{6DFD1147-2E2D-4BDF-B4D3-E65A85DC143B}"/>
          </ac:spMkLst>
        </pc:spChg>
        <pc:spChg chg="add mod">
          <ac:chgData name="Michael A Fudge Jr" userId="133895e8-240b-4811-850e-9cf94297d089" providerId="ADAL" clId="{14CEFE09-92C5-41F1-A953-A3D1226AA6B2}" dt="2020-09-28T19:21:33.280" v="13771" actId="1076"/>
          <ac:spMkLst>
            <pc:docMk/>
            <pc:sldMk cId="2216947147" sldId="583"/>
            <ac:spMk id="8" creationId="{A5AF75BA-39C3-419B-A194-6F9B90B8523F}"/>
          </ac:spMkLst>
        </pc:spChg>
        <pc:spChg chg="add mod">
          <ac:chgData name="Michael A Fudge Jr" userId="133895e8-240b-4811-850e-9cf94297d089" providerId="ADAL" clId="{14CEFE09-92C5-41F1-A953-A3D1226AA6B2}" dt="2020-09-28T19:22:03.820" v="13778" actId="14100"/>
          <ac:spMkLst>
            <pc:docMk/>
            <pc:sldMk cId="2216947147" sldId="583"/>
            <ac:spMk id="10" creationId="{18FC6DDF-C80F-4F2A-BCE0-28F3800B08D0}"/>
          </ac:spMkLst>
        </pc:spChg>
        <pc:spChg chg="add mod">
          <ac:chgData name="Michael A Fudge Jr" userId="133895e8-240b-4811-850e-9cf94297d089" providerId="ADAL" clId="{14CEFE09-92C5-41F1-A953-A3D1226AA6B2}" dt="2020-09-28T19:22:48.739" v="13786" actId="14100"/>
          <ac:spMkLst>
            <pc:docMk/>
            <pc:sldMk cId="2216947147" sldId="583"/>
            <ac:spMk id="12" creationId="{B517F188-0961-4F0A-A39E-3DFFB5F91512}"/>
          </ac:spMkLst>
        </pc:spChg>
        <pc:spChg chg="add mod">
          <ac:chgData name="Michael A Fudge Jr" userId="133895e8-240b-4811-850e-9cf94297d089" providerId="ADAL" clId="{14CEFE09-92C5-41F1-A953-A3D1226AA6B2}" dt="2020-09-28T19:22:56.063" v="13787" actId="1076"/>
          <ac:spMkLst>
            <pc:docMk/>
            <pc:sldMk cId="2216947147" sldId="583"/>
            <ac:spMk id="14" creationId="{94142006-2AA8-4314-A859-F44E96D2329C}"/>
          </ac:spMkLst>
        </pc:spChg>
        <pc:picChg chg="add mod">
          <ac:chgData name="Michael A Fudge Jr" userId="133895e8-240b-4811-850e-9cf94297d089" providerId="ADAL" clId="{14CEFE09-92C5-41F1-A953-A3D1226AA6B2}" dt="2020-09-28T19:22:33.213" v="13781" actId="1076"/>
          <ac:picMkLst>
            <pc:docMk/>
            <pc:sldMk cId="2216947147" sldId="583"/>
            <ac:picMk id="6" creationId="{13C27E9C-EEC4-40C3-AA31-C7248A96B06D}"/>
          </ac:picMkLst>
        </pc:picChg>
      </pc:sldChg>
      <pc:sldChg chg="addSp delSp modSp new mod modClrScheme modAnim chgLayout">
        <pc:chgData name="Michael A Fudge Jr" userId="133895e8-240b-4811-850e-9cf94297d089" providerId="ADAL" clId="{14CEFE09-92C5-41F1-A953-A3D1226AA6B2}" dt="2020-09-28T21:24:04.038" v="14546"/>
        <pc:sldMkLst>
          <pc:docMk/>
          <pc:sldMk cId="2815732088" sldId="584"/>
        </pc:sldMkLst>
        <pc:spChg chg="del mod ord">
          <ac:chgData name="Michael A Fudge Jr" userId="133895e8-240b-4811-850e-9cf94297d089" providerId="ADAL" clId="{14CEFE09-92C5-41F1-A953-A3D1226AA6B2}" dt="2020-09-28T21:22:17.437" v="14456" actId="700"/>
          <ac:spMkLst>
            <pc:docMk/>
            <pc:sldMk cId="2815732088" sldId="584"/>
            <ac:spMk id="2" creationId="{67CCC997-125D-4DB5-9C33-A8B1BA871991}"/>
          </ac:spMkLst>
        </pc:spChg>
        <pc:spChg chg="add mod ord">
          <ac:chgData name="Michael A Fudge Jr" userId="133895e8-240b-4811-850e-9cf94297d089" providerId="ADAL" clId="{14CEFE09-92C5-41F1-A953-A3D1226AA6B2}" dt="2020-09-28T21:22:19.163" v="14457"/>
          <ac:spMkLst>
            <pc:docMk/>
            <pc:sldMk cId="2815732088" sldId="584"/>
            <ac:spMk id="3" creationId="{7F11A240-6974-4F69-9B5E-2F8576784DAC}"/>
          </ac:spMkLst>
        </pc:spChg>
        <pc:spChg chg="add mod ord">
          <ac:chgData name="Michael A Fudge Jr" userId="133895e8-240b-4811-850e-9cf94297d089" providerId="ADAL" clId="{14CEFE09-92C5-41F1-A953-A3D1226AA6B2}" dt="2020-09-28T21:23:06.011" v="14534" actId="14100"/>
          <ac:spMkLst>
            <pc:docMk/>
            <pc:sldMk cId="2815732088" sldId="584"/>
            <ac:spMk id="4" creationId="{9C6E8CB1-7F1E-4113-9B6E-6EBDC9D129AA}"/>
          </ac:spMkLst>
        </pc:spChg>
        <pc:spChg chg="add mod">
          <ac:chgData name="Michael A Fudge Jr" userId="133895e8-240b-4811-850e-9cf94297d089" providerId="ADAL" clId="{14CEFE09-92C5-41F1-A953-A3D1226AA6B2}" dt="2020-09-28T21:24:01.691" v="14545" actId="164"/>
          <ac:spMkLst>
            <pc:docMk/>
            <pc:sldMk cId="2815732088" sldId="584"/>
            <ac:spMk id="6" creationId="{D4153F23-2DE3-40DF-A2C1-84B7B5638E32}"/>
          </ac:spMkLst>
        </pc:spChg>
        <pc:grpChg chg="add mod">
          <ac:chgData name="Michael A Fudge Jr" userId="133895e8-240b-4811-850e-9cf94297d089" providerId="ADAL" clId="{14CEFE09-92C5-41F1-A953-A3D1226AA6B2}" dt="2020-09-28T21:24:01.691" v="14545" actId="164"/>
          <ac:grpSpMkLst>
            <pc:docMk/>
            <pc:sldMk cId="2815732088" sldId="584"/>
            <ac:grpSpMk id="13" creationId="{34B990BC-AD50-490B-B8D2-1F5C42B4DE66}"/>
          </ac:grpSpMkLst>
        </pc:grpChg>
        <pc:picChg chg="add mod">
          <ac:chgData name="Michael A Fudge Jr" userId="133895e8-240b-4811-850e-9cf94297d089" providerId="ADAL" clId="{14CEFE09-92C5-41F1-A953-A3D1226AA6B2}" dt="2020-09-28T21:23:40.406" v="14540" actId="1076"/>
          <ac:picMkLst>
            <pc:docMk/>
            <pc:sldMk cId="2815732088" sldId="584"/>
            <ac:picMk id="5" creationId="{EC29D439-FBB6-4E8E-A90D-16A81FA8B202}"/>
          </ac:picMkLst>
        </pc:picChg>
        <pc:cxnChg chg="add mod">
          <ac:chgData name="Michael A Fudge Jr" userId="133895e8-240b-4811-850e-9cf94297d089" providerId="ADAL" clId="{14CEFE09-92C5-41F1-A953-A3D1226AA6B2}" dt="2020-09-28T21:24:01.691" v="14545" actId="164"/>
          <ac:cxnSpMkLst>
            <pc:docMk/>
            <pc:sldMk cId="2815732088" sldId="584"/>
            <ac:cxnSpMk id="7" creationId="{680D0EDB-097A-4E50-A1B3-84A52CC970FA}"/>
          </ac:cxnSpMkLst>
        </pc:cxnChg>
        <pc:cxnChg chg="add mod">
          <ac:chgData name="Michael A Fudge Jr" userId="133895e8-240b-4811-850e-9cf94297d089" providerId="ADAL" clId="{14CEFE09-92C5-41F1-A953-A3D1226AA6B2}" dt="2020-09-28T21:24:01.691" v="14545" actId="164"/>
          <ac:cxnSpMkLst>
            <pc:docMk/>
            <pc:sldMk cId="2815732088" sldId="584"/>
            <ac:cxnSpMk id="8" creationId="{17844844-66A7-434E-8267-EF0183E1CF96}"/>
          </ac:cxnSpMkLst>
        </pc:cxnChg>
        <pc:cxnChg chg="add mod">
          <ac:chgData name="Michael A Fudge Jr" userId="133895e8-240b-4811-850e-9cf94297d089" providerId="ADAL" clId="{14CEFE09-92C5-41F1-A953-A3D1226AA6B2}" dt="2020-09-28T21:24:01.691" v="14545" actId="164"/>
          <ac:cxnSpMkLst>
            <pc:docMk/>
            <pc:sldMk cId="2815732088" sldId="584"/>
            <ac:cxnSpMk id="9" creationId="{568574C1-29E2-42E6-A139-A8A327013D0C}"/>
          </ac:cxnSpMkLst>
        </pc:cxnChg>
      </pc:sldChg>
      <pc:sldChg chg="new del">
        <pc:chgData name="Michael A Fudge Jr" userId="133895e8-240b-4811-850e-9cf94297d089" providerId="ADAL" clId="{14CEFE09-92C5-41F1-A953-A3D1226AA6B2}" dt="2020-09-28T21:34:37.222" v="14878" actId="47"/>
        <pc:sldMkLst>
          <pc:docMk/>
          <pc:sldMk cId="992554286" sldId="585"/>
        </pc:sldMkLst>
      </pc:sldChg>
      <pc:sldChg chg="addSp delSp modSp new mod modClrScheme modAnim chgLayout">
        <pc:chgData name="Michael A Fudge Jr" userId="133895e8-240b-4811-850e-9cf94297d089" providerId="ADAL" clId="{14CEFE09-92C5-41F1-A953-A3D1226AA6B2}" dt="2020-09-28T21:19:15.518" v="14395" actId="1076"/>
        <pc:sldMkLst>
          <pc:docMk/>
          <pc:sldMk cId="259556654" sldId="586"/>
        </pc:sldMkLst>
        <pc:spChg chg="del mod ord">
          <ac:chgData name="Michael A Fudge Jr" userId="133895e8-240b-4811-850e-9cf94297d089" providerId="ADAL" clId="{14CEFE09-92C5-41F1-A953-A3D1226AA6B2}" dt="2020-09-28T19:28:33.733" v="14029" actId="700"/>
          <ac:spMkLst>
            <pc:docMk/>
            <pc:sldMk cId="259556654" sldId="586"/>
            <ac:spMk id="2" creationId="{E9C795F1-D55C-4E56-9818-9A1DD284FC22}"/>
          </ac:spMkLst>
        </pc:spChg>
        <pc:spChg chg="add mod ord">
          <ac:chgData name="Michael A Fudge Jr" userId="133895e8-240b-4811-850e-9cf94297d089" providerId="ADAL" clId="{14CEFE09-92C5-41F1-A953-A3D1226AA6B2}" dt="2020-09-28T19:28:39.924" v="14049" actId="20577"/>
          <ac:spMkLst>
            <pc:docMk/>
            <pc:sldMk cId="259556654" sldId="586"/>
            <ac:spMk id="3" creationId="{7A026F3F-57DD-4B6B-AA1E-B2641F6C9A3F}"/>
          </ac:spMkLst>
        </pc:spChg>
        <pc:spChg chg="add mod ord">
          <ac:chgData name="Michael A Fudge Jr" userId="133895e8-240b-4811-850e-9cf94297d089" providerId="ADAL" clId="{14CEFE09-92C5-41F1-A953-A3D1226AA6B2}" dt="2020-09-28T21:13:59.081" v="14361" actId="27636"/>
          <ac:spMkLst>
            <pc:docMk/>
            <pc:sldMk cId="259556654" sldId="586"/>
            <ac:spMk id="4" creationId="{6FEA69F0-71D7-4599-B61A-3FE7F7BA45EF}"/>
          </ac:spMkLst>
        </pc:spChg>
        <pc:spChg chg="add mod">
          <ac:chgData name="Michael A Fudge Jr" userId="133895e8-240b-4811-850e-9cf94297d089" providerId="ADAL" clId="{14CEFE09-92C5-41F1-A953-A3D1226AA6B2}" dt="2020-09-28T21:17:34.111" v="14383" actId="1076"/>
          <ac:spMkLst>
            <pc:docMk/>
            <pc:sldMk cId="259556654" sldId="586"/>
            <ac:spMk id="6" creationId="{181C6F97-9D28-4698-A5A5-BF0D97846AE9}"/>
          </ac:spMkLst>
        </pc:spChg>
        <pc:spChg chg="add mod">
          <ac:chgData name="Michael A Fudge Jr" userId="133895e8-240b-4811-850e-9cf94297d089" providerId="ADAL" clId="{14CEFE09-92C5-41F1-A953-A3D1226AA6B2}" dt="2020-09-28T21:18:21.637" v="14390" actId="1076"/>
          <ac:spMkLst>
            <pc:docMk/>
            <pc:sldMk cId="259556654" sldId="586"/>
            <ac:spMk id="9" creationId="{E19EFA9E-383A-452B-B087-DAA6D257207B}"/>
          </ac:spMkLst>
        </pc:spChg>
        <pc:picChg chg="add del mod">
          <ac:chgData name="Michael A Fudge Jr" userId="133895e8-240b-4811-850e-9cf94297d089" providerId="ADAL" clId="{14CEFE09-92C5-41F1-A953-A3D1226AA6B2}" dt="2020-09-28T21:16:24.972" v="14370" actId="478"/>
          <ac:picMkLst>
            <pc:docMk/>
            <pc:sldMk cId="259556654" sldId="586"/>
            <ac:picMk id="5" creationId="{56D24B2C-5CDF-40E1-B6A9-568BB24323B1}"/>
          </ac:picMkLst>
        </pc:picChg>
        <pc:picChg chg="add mod ord">
          <ac:chgData name="Michael A Fudge Jr" userId="133895e8-240b-4811-850e-9cf94297d089" providerId="ADAL" clId="{14CEFE09-92C5-41F1-A953-A3D1226AA6B2}" dt="2020-09-28T21:16:47.467" v="14376" actId="167"/>
          <ac:picMkLst>
            <pc:docMk/>
            <pc:sldMk cId="259556654" sldId="586"/>
            <ac:picMk id="10" creationId="{37E575F7-506A-4165-B0F3-861ED54C2BD4}"/>
          </ac:picMkLst>
        </pc:picChg>
        <pc:picChg chg="add mod ord">
          <ac:chgData name="Michael A Fudge Jr" userId="133895e8-240b-4811-850e-9cf94297d089" providerId="ADAL" clId="{14CEFE09-92C5-41F1-A953-A3D1226AA6B2}" dt="2020-09-28T21:18:15.045" v="14388" actId="167"/>
          <ac:picMkLst>
            <pc:docMk/>
            <pc:sldMk cId="259556654" sldId="586"/>
            <ac:picMk id="11" creationId="{83BB16E9-67AB-48B7-8320-E523DF03980D}"/>
          </ac:picMkLst>
        </pc:picChg>
        <pc:cxnChg chg="add mod">
          <ac:chgData name="Michael A Fudge Jr" userId="133895e8-240b-4811-850e-9cf94297d089" providerId="ADAL" clId="{14CEFE09-92C5-41F1-A953-A3D1226AA6B2}" dt="2020-09-28T21:19:15.518" v="14395" actId="1076"/>
          <ac:cxnSpMkLst>
            <pc:docMk/>
            <pc:sldMk cId="259556654" sldId="586"/>
            <ac:cxnSpMk id="7" creationId="{ED0E73B6-5E67-4063-BEBE-175FF87DBA08}"/>
          </ac:cxnSpMkLst>
        </pc:cxnChg>
        <pc:cxnChg chg="add mod">
          <ac:chgData name="Michael A Fudge Jr" userId="133895e8-240b-4811-850e-9cf94297d089" providerId="ADAL" clId="{14CEFE09-92C5-41F1-A953-A3D1226AA6B2}" dt="2020-09-28T21:19:12.422" v="14394" actId="1076"/>
          <ac:cxnSpMkLst>
            <pc:docMk/>
            <pc:sldMk cId="259556654" sldId="586"/>
            <ac:cxnSpMk id="8" creationId="{43CDAD64-B591-4EFB-BA79-D04B29D82914}"/>
          </ac:cxnSpMkLst>
        </pc:cxnChg>
      </pc:sldChg>
      <pc:sldChg chg="addSp modSp new mod">
        <pc:chgData name="Michael A Fudge Jr" userId="133895e8-240b-4811-850e-9cf94297d089" providerId="ADAL" clId="{14CEFE09-92C5-41F1-A953-A3D1226AA6B2}" dt="2020-09-28T21:20:54.606" v="14455" actId="1076"/>
        <pc:sldMkLst>
          <pc:docMk/>
          <pc:sldMk cId="2391537645" sldId="587"/>
        </pc:sldMkLst>
        <pc:spChg chg="mod">
          <ac:chgData name="Michael A Fudge Jr" userId="133895e8-240b-4811-850e-9cf94297d089" providerId="ADAL" clId="{14CEFE09-92C5-41F1-A953-A3D1226AA6B2}" dt="2020-09-28T21:20:26.379" v="14449" actId="20577"/>
          <ac:spMkLst>
            <pc:docMk/>
            <pc:sldMk cId="2391537645" sldId="587"/>
            <ac:spMk id="2" creationId="{8BE2074D-09AC-4E3F-A4B6-2EDAFB89DEA6}"/>
          </ac:spMkLst>
        </pc:spChg>
        <pc:spChg chg="add mod">
          <ac:chgData name="Michael A Fudge Jr" userId="133895e8-240b-4811-850e-9cf94297d089" providerId="ADAL" clId="{14CEFE09-92C5-41F1-A953-A3D1226AA6B2}" dt="2020-09-28T21:20:54.606" v="14455" actId="1076"/>
          <ac:spMkLst>
            <pc:docMk/>
            <pc:sldMk cId="2391537645" sldId="587"/>
            <ac:spMk id="6" creationId="{C44A7A36-D72A-4CF2-BEDD-8CDCB4C30C14}"/>
          </ac:spMkLst>
        </pc:spChg>
        <pc:picChg chg="add mod">
          <ac:chgData name="Michael A Fudge Jr" userId="133895e8-240b-4811-850e-9cf94297d089" providerId="ADAL" clId="{14CEFE09-92C5-41F1-A953-A3D1226AA6B2}" dt="2020-09-28T21:20:48.941" v="14454" actId="14100"/>
          <ac:picMkLst>
            <pc:docMk/>
            <pc:sldMk cId="2391537645" sldId="587"/>
            <ac:picMk id="4" creationId="{CA7CD2D8-3779-447A-B94E-F11DA05C01A2}"/>
          </ac:picMkLst>
        </pc:picChg>
      </pc:sldChg>
      <pc:sldChg chg="addSp modSp new mod modAnim">
        <pc:chgData name="Michael A Fudge Jr" userId="133895e8-240b-4811-850e-9cf94297d089" providerId="ADAL" clId="{14CEFE09-92C5-41F1-A953-A3D1226AA6B2}" dt="2020-09-28T21:29:03.545" v="14875"/>
        <pc:sldMkLst>
          <pc:docMk/>
          <pc:sldMk cId="1473315423" sldId="588"/>
        </pc:sldMkLst>
        <pc:spChg chg="mod">
          <ac:chgData name="Michael A Fudge Jr" userId="133895e8-240b-4811-850e-9cf94297d089" providerId="ADAL" clId="{14CEFE09-92C5-41F1-A953-A3D1226AA6B2}" dt="2020-09-28T21:25:12.821" v="14597" actId="20577"/>
          <ac:spMkLst>
            <pc:docMk/>
            <pc:sldMk cId="1473315423" sldId="588"/>
            <ac:spMk id="2" creationId="{AB2DF266-9199-4EE1-B8F3-0A9EBC7C25E1}"/>
          </ac:spMkLst>
        </pc:spChg>
        <pc:spChg chg="mod">
          <ac:chgData name="Michael A Fudge Jr" userId="133895e8-240b-4811-850e-9cf94297d089" providerId="ADAL" clId="{14CEFE09-92C5-41F1-A953-A3D1226AA6B2}" dt="2020-09-28T21:27:20.654" v="14722" actId="313"/>
          <ac:spMkLst>
            <pc:docMk/>
            <pc:sldMk cId="1473315423" sldId="588"/>
            <ac:spMk id="3" creationId="{34027656-F239-4312-938F-7F400AD2B332}"/>
          </ac:spMkLst>
        </pc:spChg>
        <pc:spChg chg="add mod">
          <ac:chgData name="Michael A Fudge Jr" userId="133895e8-240b-4811-850e-9cf94297d089" providerId="ADAL" clId="{14CEFE09-92C5-41F1-A953-A3D1226AA6B2}" dt="2020-09-28T21:26:30.483" v="14687" actId="164"/>
          <ac:spMkLst>
            <pc:docMk/>
            <pc:sldMk cId="1473315423" sldId="588"/>
            <ac:spMk id="5" creationId="{B2710536-8131-42CD-A8C9-6346EE638422}"/>
          </ac:spMkLst>
        </pc:spChg>
        <pc:grpChg chg="add mod">
          <ac:chgData name="Michael A Fudge Jr" userId="133895e8-240b-4811-850e-9cf94297d089" providerId="ADAL" clId="{14CEFE09-92C5-41F1-A953-A3D1226AA6B2}" dt="2020-09-28T21:26:33.970" v="14688" actId="164"/>
          <ac:grpSpMkLst>
            <pc:docMk/>
            <pc:sldMk cId="1473315423" sldId="588"/>
            <ac:grpSpMk id="17" creationId="{4399641F-F7B2-4892-BDDC-7CA1FA30925A}"/>
          </ac:grpSpMkLst>
        </pc:grpChg>
        <pc:grpChg chg="add mod">
          <ac:chgData name="Michael A Fudge Jr" userId="133895e8-240b-4811-850e-9cf94297d089" providerId="ADAL" clId="{14CEFE09-92C5-41F1-A953-A3D1226AA6B2}" dt="2020-09-28T21:26:33.970" v="14688" actId="164"/>
          <ac:grpSpMkLst>
            <pc:docMk/>
            <pc:sldMk cId="1473315423" sldId="588"/>
            <ac:grpSpMk id="18" creationId="{AC7C643A-7CCA-4872-9275-A76CCB27DE2B}"/>
          </ac:grpSpMkLst>
        </pc:grpChg>
        <pc:picChg chg="add mod">
          <ac:chgData name="Michael A Fudge Jr" userId="133895e8-240b-4811-850e-9cf94297d089" providerId="ADAL" clId="{14CEFE09-92C5-41F1-A953-A3D1226AA6B2}" dt="2020-09-28T21:26:12.191" v="14683" actId="14100"/>
          <ac:picMkLst>
            <pc:docMk/>
            <pc:sldMk cId="1473315423" sldId="588"/>
            <ac:picMk id="4" creationId="{035FD2C7-60D7-46E7-A77F-496CBFB9F13A}"/>
          </ac:picMkLst>
        </pc:picChg>
        <pc:cxnChg chg="add mod">
          <ac:chgData name="Michael A Fudge Jr" userId="133895e8-240b-4811-850e-9cf94297d089" providerId="ADAL" clId="{14CEFE09-92C5-41F1-A953-A3D1226AA6B2}" dt="2020-09-28T21:26:30.483" v="14687" actId="164"/>
          <ac:cxnSpMkLst>
            <pc:docMk/>
            <pc:sldMk cId="1473315423" sldId="588"/>
            <ac:cxnSpMk id="6" creationId="{40661F85-73D2-489B-9FDA-7AB230B140A6}"/>
          </ac:cxnSpMkLst>
        </pc:cxnChg>
        <pc:cxnChg chg="add mod">
          <ac:chgData name="Michael A Fudge Jr" userId="133895e8-240b-4811-850e-9cf94297d089" providerId="ADAL" clId="{14CEFE09-92C5-41F1-A953-A3D1226AA6B2}" dt="2020-09-28T21:26:33.970" v="14688" actId="164"/>
          <ac:cxnSpMkLst>
            <pc:docMk/>
            <pc:sldMk cId="1473315423" sldId="588"/>
            <ac:cxnSpMk id="7" creationId="{ED35A891-B326-44C2-8508-A76929F5577E}"/>
          </ac:cxnSpMkLst>
        </pc:cxnChg>
        <pc:cxnChg chg="add mod">
          <ac:chgData name="Michael A Fudge Jr" userId="133895e8-240b-4811-850e-9cf94297d089" providerId="ADAL" clId="{14CEFE09-92C5-41F1-A953-A3D1226AA6B2}" dt="2020-09-28T21:26:30.483" v="14687" actId="164"/>
          <ac:cxnSpMkLst>
            <pc:docMk/>
            <pc:sldMk cId="1473315423" sldId="588"/>
            <ac:cxnSpMk id="8" creationId="{8942D42C-A323-4860-A2B7-3531FBD49A4F}"/>
          </ac:cxnSpMkLst>
        </pc:cxnChg>
      </pc:sldChg>
      <pc:sldChg chg="addSp modSp new mod modAnim">
        <pc:chgData name="Michael A Fudge Jr" userId="133895e8-240b-4811-850e-9cf94297d089" providerId="ADAL" clId="{14CEFE09-92C5-41F1-A953-A3D1226AA6B2}" dt="2020-09-28T21:29:12.357" v="14876"/>
        <pc:sldMkLst>
          <pc:docMk/>
          <pc:sldMk cId="3918117017" sldId="589"/>
        </pc:sldMkLst>
        <pc:spChg chg="mod">
          <ac:chgData name="Michael A Fudge Jr" userId="133895e8-240b-4811-850e-9cf94297d089" providerId="ADAL" clId="{14CEFE09-92C5-41F1-A953-A3D1226AA6B2}" dt="2020-09-28T21:27:58.356" v="14799" actId="20577"/>
          <ac:spMkLst>
            <pc:docMk/>
            <pc:sldMk cId="3918117017" sldId="589"/>
            <ac:spMk id="2" creationId="{4FEB11E8-23EB-4EF5-A564-C38ADC0B8475}"/>
          </ac:spMkLst>
        </pc:spChg>
        <pc:spChg chg="mod">
          <ac:chgData name="Michael A Fudge Jr" userId="133895e8-240b-4811-850e-9cf94297d089" providerId="ADAL" clId="{14CEFE09-92C5-41F1-A953-A3D1226AA6B2}" dt="2020-09-28T21:28:26.798" v="14868" actId="20577"/>
          <ac:spMkLst>
            <pc:docMk/>
            <pc:sldMk cId="3918117017" sldId="589"/>
            <ac:spMk id="3" creationId="{50C03A58-439F-4C1E-A948-4EB010415862}"/>
          </ac:spMkLst>
        </pc:spChg>
        <pc:picChg chg="add mod">
          <ac:chgData name="Michael A Fudge Jr" userId="133895e8-240b-4811-850e-9cf94297d089" providerId="ADAL" clId="{14CEFE09-92C5-41F1-A953-A3D1226AA6B2}" dt="2020-09-28T21:28:46.910" v="14873" actId="1076"/>
          <ac:picMkLst>
            <pc:docMk/>
            <pc:sldMk cId="3918117017" sldId="589"/>
            <ac:picMk id="5" creationId="{F6ADCEFE-00FE-4850-AC79-865443F0FF91}"/>
          </ac:picMkLst>
        </pc:picChg>
      </pc:sldChg>
      <pc:sldChg chg="new 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878187951" sldId="590"/>
        </pc:sldMkLst>
      </pc:sldChg>
      <pc:sldChg chg="modSp add mod">
        <pc:chgData name="Michael A Fudge Jr" userId="133895e8-240b-4811-850e-9cf94297d089" providerId="ADAL" clId="{14CEFE09-92C5-41F1-A953-A3D1226AA6B2}" dt="2020-09-28T21:37:31.892" v="15077" actId="20577"/>
        <pc:sldMkLst>
          <pc:docMk/>
          <pc:sldMk cId="1181049131" sldId="591"/>
        </pc:sldMkLst>
        <pc:spChg chg="mod">
          <ac:chgData name="Michael A Fudge Jr" userId="133895e8-240b-4811-850e-9cf94297d089" providerId="ADAL" clId="{14CEFE09-92C5-41F1-A953-A3D1226AA6B2}" dt="2020-09-28T21:37:31.892" v="15077" actId="20577"/>
          <ac:spMkLst>
            <pc:docMk/>
            <pc:sldMk cId="1181049131" sldId="591"/>
            <ac:spMk id="2" creationId="{A0EC69E1-79D5-4CCA-9AE3-8CCDB54E5D78}"/>
          </ac:spMkLst>
        </pc:spChg>
      </pc:sldChg>
    </pc:docChg>
  </pc:docChgLst>
  <pc:docChgLst>
    <pc:chgData name="Michael A Fudge Jr" userId="133895e8-240b-4811-850e-9cf94297d089" providerId="ADAL" clId="{19B6CB7E-A93F-4596-A7F7-A414976A3CE1}"/>
    <pc:docChg chg="custSel modSld">
      <pc:chgData name="Michael A Fudge Jr" userId="133895e8-240b-4811-850e-9cf94297d089" providerId="ADAL" clId="{19B6CB7E-A93F-4596-A7F7-A414976A3CE1}" dt="2020-10-06T22:38:29.769" v="16" actId="27636"/>
      <pc:docMkLst>
        <pc:docMk/>
      </pc:docMkLst>
      <pc:sldChg chg="modSp mod">
        <pc:chgData name="Michael A Fudge Jr" userId="133895e8-240b-4811-850e-9cf94297d089" providerId="ADAL" clId="{19B6CB7E-A93F-4596-A7F7-A414976A3CE1}" dt="2020-10-06T22:20:33.886" v="13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19B6CB7E-A93F-4596-A7F7-A414976A3CE1}" dt="2020-10-06T22:20:33.886" v="13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19B6CB7E-A93F-4596-A7F7-A414976A3CE1}" dt="2020-10-06T22:21:40.781" v="14" actId="20577"/>
        <pc:sldMkLst>
          <pc:docMk/>
          <pc:sldMk cId="3037983022" sldId="598"/>
        </pc:sldMkLst>
        <pc:spChg chg="mod">
          <ac:chgData name="Michael A Fudge Jr" userId="133895e8-240b-4811-850e-9cf94297d089" providerId="ADAL" clId="{19B6CB7E-A93F-4596-A7F7-A414976A3CE1}" dt="2020-10-06T22:21:40.781" v="14" actId="20577"/>
          <ac:spMkLst>
            <pc:docMk/>
            <pc:sldMk cId="3037983022" sldId="598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19B6CB7E-A93F-4596-A7F7-A414976A3CE1}" dt="2020-10-06T22:38:29.769" v="16" actId="27636"/>
        <pc:sldMkLst>
          <pc:docMk/>
          <pc:sldMk cId="1386865393" sldId="637"/>
        </pc:sldMkLst>
        <pc:spChg chg="mod">
          <ac:chgData name="Michael A Fudge Jr" userId="133895e8-240b-4811-850e-9cf94297d089" providerId="ADAL" clId="{19B6CB7E-A93F-4596-A7F7-A414976A3CE1}" dt="2020-10-06T22:38:29.769" v="16" actId="27636"/>
          <ac:spMkLst>
            <pc:docMk/>
            <pc:sldMk cId="1386865393" sldId="637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DCD72BA9-4CA5-458D-A737-15A8D9B19048}"/>
    <pc:docChg chg="undo custSel mod addSld delSld modSld sldOrd">
      <pc:chgData name="Michael A Fudge Jr" userId="133895e8-240b-4811-850e-9cf94297d089" providerId="ADAL" clId="{DCD72BA9-4CA5-458D-A737-15A8D9B19048}" dt="2020-09-12T20:52:24.274" v="9075"/>
      <pc:docMkLst>
        <pc:docMk/>
      </pc:docMkLst>
      <pc:sldChg chg="modSp mod">
        <pc:chgData name="Michael A Fudge Jr" userId="133895e8-240b-4811-850e-9cf94297d089" providerId="ADAL" clId="{DCD72BA9-4CA5-458D-A737-15A8D9B19048}" dt="2020-09-11T12:10:08.293" v="4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DCD72BA9-4CA5-458D-A737-15A8D9B19048}" dt="2020-09-11T12:10:08.293" v="4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DCD72BA9-4CA5-458D-A737-15A8D9B19048}" dt="2020-09-11T12:10:05.572" v="2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 modNotesTx">
        <pc:chgData name="Michael A Fudge Jr" userId="133895e8-240b-4811-850e-9cf94297d089" providerId="ADAL" clId="{DCD72BA9-4CA5-458D-A737-15A8D9B19048}" dt="2020-09-11T13:24:47.686" v="3069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DCD72BA9-4CA5-458D-A737-15A8D9B19048}" dt="2020-09-11T13:23:14.606" v="2816" actId="6549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3:24:47.686" v="3069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delSp modSp mod ord addAnim delAnim">
        <pc:chgData name="Michael A Fudge Jr" userId="133895e8-240b-4811-850e-9cf94297d089" providerId="ADAL" clId="{DCD72BA9-4CA5-458D-A737-15A8D9B19048}" dt="2020-09-11T12:27:32.001" v="613" actId="27636"/>
        <pc:sldMkLst>
          <pc:docMk/>
          <pc:sldMk cId="2604296828" sldId="264"/>
        </pc:sldMkLst>
        <pc:spChg chg="mod">
          <ac:chgData name="Michael A Fudge Jr" userId="133895e8-240b-4811-850e-9cf94297d089" providerId="ADAL" clId="{DCD72BA9-4CA5-458D-A737-15A8D9B19048}" dt="2020-09-11T12:27:32.001" v="613" actId="27636"/>
          <ac:spMkLst>
            <pc:docMk/>
            <pc:sldMk cId="2604296828" sldId="264"/>
            <ac:spMk id="3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4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5" creationId="{00000000-0000-0000-0000-000000000000}"/>
          </ac:spMkLst>
        </pc:spChg>
        <pc:spChg chg="add del mod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6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7" creationId="{00000000-0000-0000-0000-000000000000}"/>
          </ac:spMkLst>
        </pc:spChg>
      </pc:sldChg>
      <pc:sldChg chg="modSp modAnim">
        <pc:chgData name="Michael A Fudge Jr" userId="133895e8-240b-4811-850e-9cf94297d089" providerId="ADAL" clId="{DCD72BA9-4CA5-458D-A737-15A8D9B19048}" dt="2020-09-12T12:48:43.109" v="9064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DCD72BA9-4CA5-458D-A737-15A8D9B19048}" dt="2020-09-12T12:48:43.109" v="9064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DCD72BA9-4CA5-458D-A737-15A8D9B19048}" dt="2020-09-11T12:30:18.529" v="73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DCD72BA9-4CA5-458D-A737-15A8D9B19048}" dt="2020-09-11T12:30:13.241" v="729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DCD72BA9-4CA5-458D-A737-15A8D9B19048}" dt="2020-09-12T20:52:24.274" v="9075"/>
        <pc:sldMkLst>
          <pc:docMk/>
          <pc:sldMk cId="109579569" sldId="299"/>
        </pc:sldMkLst>
        <pc:spChg chg="mod">
          <ac:chgData name="Michael A Fudge Jr" userId="133895e8-240b-4811-850e-9cf94297d089" providerId="ADAL" clId="{DCD72BA9-4CA5-458D-A737-15A8D9B19048}" dt="2020-09-12T20:52:24.274" v="9075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DCD72BA9-4CA5-458D-A737-15A8D9B19048}" dt="2020-09-11T14:51:48.463" v="902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DCD72BA9-4CA5-458D-A737-15A8D9B19048}" dt="2020-09-11T14:51:48.463" v="902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044021993" sldId="31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04043429" sldId="362"/>
        </pc:sldMkLst>
      </pc:sldChg>
      <pc:sldChg chg="addSp delSp modSp mod ord">
        <pc:chgData name="Michael A Fudge Jr" userId="133895e8-240b-4811-850e-9cf94297d089" providerId="ADAL" clId="{DCD72BA9-4CA5-458D-A737-15A8D9B19048}" dt="2020-09-11T13:10:26.259" v="2791" actId="1076"/>
        <pc:sldMkLst>
          <pc:docMk/>
          <pc:sldMk cId="78435499" sldId="402"/>
        </pc:sldMkLst>
        <pc:spChg chg="mod">
          <ac:chgData name="Michael A Fudge Jr" userId="133895e8-240b-4811-850e-9cf94297d089" providerId="ADAL" clId="{DCD72BA9-4CA5-458D-A737-15A8D9B19048}" dt="2020-09-11T13:09:50.488" v="2777" actId="20577"/>
          <ac:spMkLst>
            <pc:docMk/>
            <pc:sldMk cId="78435499" sldId="402"/>
            <ac:spMk id="2" creationId="{85954A83-1BFB-42E8-ABE1-F6284F291E27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3" creationId="{5BB4EF9B-55F9-4CE8-8A51-962F87A95D95}"/>
          </ac:spMkLst>
        </pc:spChg>
        <pc:spChg chg="mod">
          <ac:chgData name="Michael A Fudge Jr" userId="133895e8-240b-4811-850e-9cf94297d089" providerId="ADAL" clId="{DCD72BA9-4CA5-458D-A737-15A8D9B19048}" dt="2020-09-11T13:10:25.075" v="2790" actId="1076"/>
          <ac:spMkLst>
            <pc:docMk/>
            <pc:sldMk cId="78435499" sldId="402"/>
            <ac:spMk id="5" creationId="{ABF52C46-EFC9-4126-9C0C-5B53C8B42217}"/>
          </ac:spMkLst>
        </pc:spChg>
        <pc:spChg chg="add mod">
          <ac:chgData name="Michael A Fudge Jr" userId="133895e8-240b-4811-850e-9cf94297d089" providerId="ADAL" clId="{DCD72BA9-4CA5-458D-A737-15A8D9B19048}" dt="2020-09-11T13:10:21.539" v="2788" actId="14100"/>
          <ac:spMkLst>
            <pc:docMk/>
            <pc:sldMk cId="78435499" sldId="402"/>
            <ac:spMk id="6" creationId="{60960C34-16B0-4EA9-8CF4-CE871068B906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7" creationId="{59687AA8-D01F-47B1-9A00-36F72DA5A777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8" creationId="{BE11DC45-CBFD-48E9-A7E9-FC3E6725BE83}"/>
          </ac:spMkLst>
        </pc:spChg>
        <pc:spChg chg="add mod">
          <ac:chgData name="Michael A Fudge Jr" userId="133895e8-240b-4811-850e-9cf94297d089" providerId="ADAL" clId="{DCD72BA9-4CA5-458D-A737-15A8D9B19048}" dt="2020-09-11T13:10:26.259" v="2791" actId="1076"/>
          <ac:spMkLst>
            <pc:docMk/>
            <pc:sldMk cId="78435499" sldId="402"/>
            <ac:spMk id="11" creationId="{8B681CEA-B502-40CF-BD38-813CCB40DEA6}"/>
          </ac:spMkLst>
        </pc:spChg>
        <pc:picChg chg="del">
          <ac:chgData name="Michael A Fudge Jr" userId="133895e8-240b-4811-850e-9cf94297d089" providerId="ADAL" clId="{DCD72BA9-4CA5-458D-A737-15A8D9B19048}" dt="2020-09-11T13:09:57.164" v="2778" actId="27803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838142486" sldId="40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41170601" sldId="41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46715698" sldId="41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294344684" sldId="41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724088443" sldId="41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245544574" sldId="41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682091304" sldId="42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938533313" sldId="42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100316356" sldId="42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16844456" sldId="42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826090088" sldId="42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86718018" sldId="42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302370193" sldId="42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891795996" sldId="43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061319144" sldId="43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802973036" sldId="43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270916820" sldId="434"/>
        </pc:sldMkLst>
      </pc:sldChg>
      <pc:sldChg chg="modSp mod ord modNotesTx">
        <pc:chgData name="Michael A Fudge Jr" userId="133895e8-240b-4811-850e-9cf94297d089" providerId="ADAL" clId="{DCD72BA9-4CA5-458D-A737-15A8D9B19048}" dt="2020-09-11T12:32:56.011" v="1122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DCD72BA9-4CA5-458D-A737-15A8D9B19048}" dt="2020-09-11T12:31:47.751" v="973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14866852" sldId="43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201491671" sldId="43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53128509" sldId="43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47848355" sldId="44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134494620" sldId="44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940023994" sldId="442"/>
        </pc:sldMkLst>
      </pc:sldChg>
      <pc:sldChg chg="modSp mod ord modNotesTx">
        <pc:chgData name="Michael A Fudge Jr" userId="133895e8-240b-4811-850e-9cf94297d089" providerId="ADAL" clId="{DCD72BA9-4CA5-458D-A737-15A8D9B19048}" dt="2020-09-11T13:56:33.417" v="5013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DCD72BA9-4CA5-458D-A737-15A8D9B19048}" dt="2020-09-11T13:55:09.786" v="4844" actId="14100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3:56:29.584" v="5007" actId="20577"/>
          <ac:spMkLst>
            <pc:docMk/>
            <pc:sldMk cId="792388738" sldId="444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765267399" sldId="44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10030412" sldId="44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941171340" sldId="44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911994324" sldId="44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84821034" sldId="44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594199992" sldId="45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994012191" sldId="45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276401635" sldId="45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597085752" sldId="45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484575178" sldId="455"/>
        </pc:sldMkLst>
      </pc:sldChg>
      <pc:sldChg chg="modSp del mod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451060258" sldId="456"/>
        </pc:sldMkLst>
        <pc:spChg chg="mod">
          <ac:chgData name="Michael A Fudge Jr" userId="133895e8-240b-4811-850e-9cf94297d089" providerId="ADAL" clId="{DCD72BA9-4CA5-458D-A737-15A8D9B19048}" dt="2020-09-11T13:22:27.569" v="2801" actId="20577"/>
          <ac:spMkLst>
            <pc:docMk/>
            <pc:sldMk cId="2451060258" sldId="456"/>
            <ac:spMk id="2" creationId="{444F57FC-D1D5-4120-B34E-D25B5C05B6C1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548879834" sldId="45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31345335" sldId="45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894239304" sldId="46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647953012" sldId="46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797157247" sldId="46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14296199" sldId="46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49045228" sldId="464"/>
        </pc:sldMkLst>
      </pc:sldChg>
      <pc:sldChg chg="addSp delSp modSp new mod modClrScheme modAnim chgLayout">
        <pc:chgData name="Michael A Fudge Jr" userId="133895e8-240b-4811-850e-9cf94297d089" providerId="ADAL" clId="{DCD72BA9-4CA5-458D-A737-15A8D9B19048}" dt="2020-09-11T12:19:20.903" v="459"/>
        <pc:sldMkLst>
          <pc:docMk/>
          <pc:sldMk cId="1947177522" sldId="465"/>
        </pc:sldMkLst>
        <pc:spChg chg="del mod ord">
          <ac:chgData name="Michael A Fudge Jr" userId="133895e8-240b-4811-850e-9cf94297d089" providerId="ADAL" clId="{DCD72BA9-4CA5-458D-A737-15A8D9B19048}" dt="2020-09-11T12:13:38.407" v="163" actId="700"/>
          <ac:spMkLst>
            <pc:docMk/>
            <pc:sldMk cId="1947177522" sldId="465"/>
            <ac:spMk id="2" creationId="{5C95305A-79F1-4851-BC96-A8AF4F7C200F}"/>
          </ac:spMkLst>
        </pc:spChg>
        <pc:spChg chg="del mod ord">
          <ac:chgData name="Michael A Fudge Jr" userId="133895e8-240b-4811-850e-9cf94297d089" providerId="ADAL" clId="{DCD72BA9-4CA5-458D-A737-15A8D9B19048}" dt="2020-09-11T12:13:38.407" v="163" actId="700"/>
          <ac:spMkLst>
            <pc:docMk/>
            <pc:sldMk cId="1947177522" sldId="465"/>
            <ac:spMk id="3" creationId="{A95D70A5-9F66-4891-8258-52F25FA599D2}"/>
          </ac:spMkLst>
        </pc:spChg>
        <pc:spChg chg="add mod ord">
          <ac:chgData name="Michael A Fudge Jr" userId="133895e8-240b-4811-850e-9cf94297d089" providerId="ADAL" clId="{DCD72BA9-4CA5-458D-A737-15A8D9B19048}" dt="2020-09-11T12:14:06.857" v="185" actId="20577"/>
          <ac:spMkLst>
            <pc:docMk/>
            <pc:sldMk cId="1947177522" sldId="465"/>
            <ac:spMk id="4" creationId="{35A71514-F311-440F-8D05-0CC5F72ABF3A}"/>
          </ac:spMkLst>
        </pc:spChg>
        <pc:spChg chg="add mod ord">
          <ac:chgData name="Michael A Fudge Jr" userId="133895e8-240b-4811-850e-9cf94297d089" providerId="ADAL" clId="{DCD72BA9-4CA5-458D-A737-15A8D9B19048}" dt="2020-09-11T12:14:35.350" v="233" actId="20577"/>
          <ac:spMkLst>
            <pc:docMk/>
            <pc:sldMk cId="1947177522" sldId="465"/>
            <ac:spMk id="5" creationId="{1E331E36-7894-49BC-8208-D20F9F0679C9}"/>
          </ac:spMkLst>
        </pc:spChg>
        <pc:spChg chg="add mod ord">
          <ac:chgData name="Michael A Fudge Jr" userId="133895e8-240b-4811-850e-9cf94297d089" providerId="ADAL" clId="{DCD72BA9-4CA5-458D-A737-15A8D9B19048}" dt="2020-09-11T12:18:17.234" v="456" actId="113"/>
          <ac:spMkLst>
            <pc:docMk/>
            <pc:sldMk cId="1947177522" sldId="465"/>
            <ac:spMk id="6" creationId="{A7D5671D-4709-44E4-AFFD-A39F6790E218}"/>
          </ac:spMkLst>
        </pc:spChg>
        <pc:spChg chg="add mod ord">
          <ac:chgData name="Michael A Fudge Jr" userId="133895e8-240b-4811-850e-9cf94297d089" providerId="ADAL" clId="{DCD72BA9-4CA5-458D-A737-15A8D9B19048}" dt="2020-09-11T12:14:30.735" v="225" actId="403"/>
          <ac:spMkLst>
            <pc:docMk/>
            <pc:sldMk cId="1947177522" sldId="465"/>
            <ac:spMk id="7" creationId="{706D4521-DA6E-4100-B9F1-F9F71B2A8010}"/>
          </ac:spMkLst>
        </pc:spChg>
        <pc:spChg chg="add mod ord">
          <ac:chgData name="Michael A Fudge Jr" userId="133895e8-240b-4811-850e-9cf94297d089" providerId="ADAL" clId="{DCD72BA9-4CA5-458D-A737-15A8D9B19048}" dt="2020-09-11T12:18:01.385" v="447" actId="113"/>
          <ac:spMkLst>
            <pc:docMk/>
            <pc:sldMk cId="1947177522" sldId="465"/>
            <ac:spMk id="8" creationId="{7F9A6E5B-CDF1-44FF-920F-F6C4FD6AD340}"/>
          </ac:spMkLst>
        </pc:spChg>
      </pc:sldChg>
      <pc:sldChg chg="addSp delSp modSp new mod modClrScheme modAnim chgLayout">
        <pc:chgData name="Michael A Fudge Jr" userId="133895e8-240b-4811-850e-9cf94297d089" providerId="ADAL" clId="{DCD72BA9-4CA5-458D-A737-15A8D9B19048}" dt="2020-09-11T13:46:34.923" v="4242" actId="20577"/>
        <pc:sldMkLst>
          <pc:docMk/>
          <pc:sldMk cId="1477129478" sldId="466"/>
        </pc:sldMkLst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2" creationId="{51AD9A15-A7FB-4324-B323-92AB576C963A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3" creationId="{1F92A7E9-AC5F-486D-BCF2-81F233648634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4" creationId="{224B5AF8-0D6C-41FD-8F19-8A22ED4FB423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5" creationId="{76E6B3AD-BB6D-4259-A5C6-2E38E17048EA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6" creationId="{430B85DF-D7BE-4877-9137-7FA79AFB0DA0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2" creationId="{E1DE4B1E-A46D-4311-B7A8-205B80C2290A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3" creationId="{74174DCC-2E3F-4E8B-8469-829F0B3FFEC7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4" creationId="{70D78EAB-D7D3-4DBC-8BAE-84109EC0B979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6" creationId="{2B5647F2-F7A6-4AA0-B6E8-9848F9DE6B91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7" creationId="{8D01D2D5-1371-4068-A144-26DE6C3CDF66}"/>
          </ac:spMkLst>
        </pc:spChg>
        <pc:spChg chg="mod">
          <ac:chgData name="Michael A Fudge Jr" userId="133895e8-240b-4811-850e-9cf94297d089" providerId="ADAL" clId="{DCD72BA9-4CA5-458D-A737-15A8D9B19048}" dt="2020-09-11T13:46:34.923" v="4242" actId="20577"/>
          <ac:spMkLst>
            <pc:docMk/>
            <pc:sldMk cId="1477129478" sldId="466"/>
            <ac:spMk id="18" creationId="{B243FC86-17A3-4D8B-B166-13D6F3AFC23B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0" creationId="{07DB69CC-227B-449B-BA69-B088EE48CCE9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1" creationId="{0A08C829-F5D9-44FA-BF4B-8568CE27E46A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2" creationId="{F0E0572C-EAEC-4163-9271-9B01B6B579E4}"/>
          </ac:spMkLst>
        </pc:s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0" creationId="{DF9B9B3A-049E-45ED-AD16-F86B828F624D}"/>
          </ac:grpSpMkLst>
        </pc:grpChg>
        <pc:grpChg chg="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1" creationId="{048323A6-2062-4F30-A32B-C07079597DC3}"/>
          </ac:grpSpMkLst>
        </pc:gr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5" creationId="{AE7B2BFF-3821-40A3-8292-2DB3512FF07E}"/>
          </ac:grpSpMkLst>
        </pc:gr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9" creationId="{CC6B0ABA-4D81-4E96-9505-FB4B54C28EE1}"/>
          </ac:grpSpMkLst>
        </pc:grp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7" creationId="{58524A3C-E9E4-455C-8E71-0F3CDAAD8679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8" creationId="{4525F0BE-B713-4C2D-9694-338ECA1595A2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9" creationId="{C3F56F8B-7EFF-4610-A331-36B1096A729E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23" creationId="{CDFEF40E-74B8-4004-B2F1-CA6668095429}"/>
          </ac:graphicFrameMkLst>
        </pc:graphicFrameChg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135115343" sldId="467"/>
        </pc:sldMkLst>
      </pc:sldChg>
      <pc:sldChg chg="addSp delSp modSp add mod modAnim">
        <pc:chgData name="Michael A Fudge Jr" userId="133895e8-240b-4811-850e-9cf94297d089" providerId="ADAL" clId="{DCD72BA9-4CA5-458D-A737-15A8D9B19048}" dt="2020-09-11T12:24:51.838" v="534" actId="478"/>
        <pc:sldMkLst>
          <pc:docMk/>
          <pc:sldMk cId="4129198058" sldId="468"/>
        </pc:sldMkLst>
        <pc:spChg chg="mod">
          <ac:chgData name="Michael A Fudge Jr" userId="133895e8-240b-4811-850e-9cf94297d089" providerId="ADAL" clId="{DCD72BA9-4CA5-458D-A737-15A8D9B19048}" dt="2020-09-11T12:24:38.626" v="531" actId="14100"/>
          <ac:spMkLst>
            <pc:docMk/>
            <pc:sldMk cId="4129198058" sldId="468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2:20:02.285" v="476" actId="1076"/>
          <ac:spMkLst>
            <pc:docMk/>
            <pc:sldMk cId="4129198058" sldId="468"/>
            <ac:spMk id="4" creationId="{74B6070D-2E18-49A3-84C2-0A1B79DC59EE}"/>
          </ac:spMkLst>
        </pc:spChg>
        <pc:grpChg chg="add mod">
          <ac:chgData name="Michael A Fudge Jr" userId="133895e8-240b-4811-850e-9cf94297d089" providerId="ADAL" clId="{DCD72BA9-4CA5-458D-A737-15A8D9B19048}" dt="2020-09-11T12:21:29.512" v="487" actId="164"/>
          <ac:grpSpMkLst>
            <pc:docMk/>
            <pc:sldMk cId="4129198058" sldId="468"/>
            <ac:grpSpMk id="5" creationId="{A7006DFE-2F8B-4ABA-B7FB-8A5B90BA5E7D}"/>
          </ac:grpSpMkLst>
        </pc:grpChg>
        <pc:grpChg chg="add mod">
          <ac:chgData name="Michael A Fudge Jr" userId="133895e8-240b-4811-850e-9cf94297d089" providerId="ADAL" clId="{DCD72BA9-4CA5-458D-A737-15A8D9B19048}" dt="2020-09-11T12:21:31.967" v="488" actId="164"/>
          <ac:grpSpMkLst>
            <pc:docMk/>
            <pc:sldMk cId="4129198058" sldId="468"/>
            <ac:grpSpMk id="6" creationId="{5142E651-0D2B-43CF-8CE5-A0D17189C849}"/>
          </ac:grpSpMkLst>
        </pc:grpChg>
        <pc:picChg chg="add del">
          <ac:chgData name="Michael A Fudge Jr" userId="133895e8-240b-4811-850e-9cf94297d089" providerId="ADAL" clId="{DCD72BA9-4CA5-458D-A737-15A8D9B19048}" dt="2020-09-11T12:24:51.838" v="534" actId="478"/>
          <ac:picMkLst>
            <pc:docMk/>
            <pc:sldMk cId="4129198058" sldId="468"/>
            <ac:picMk id="7" creationId="{B324A025-E604-4E4E-BFDD-63A18A9DA147}"/>
          </ac:picMkLst>
        </pc:pic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13" creationId="{C4D07A33-496E-4547-8845-8D1F2AF28BF0}"/>
          </ac:cxnSpMkLst>
        </pc:cxn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15" creationId="{66B1466D-F8CE-4F80-A251-4054C38C0978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17" creationId="{F0BB8C03-7726-4A43-9DF9-B33861B64848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19" creationId="{0719D7B1-E7AF-4EA2-8E0E-B5500521F1E5}"/>
          </ac:cxnSpMkLst>
        </pc:cxn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20" creationId="{101AA8D7-4CF0-4B44-ADCD-DF8BEB910A33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22" creationId="{A47A47C6-A585-48CC-837B-4D51F33D1F09}"/>
          </ac:cxnSpMkLst>
        </pc:cxnChg>
      </pc:sldChg>
      <pc:sldChg chg="addSp delSp modSp add mod modAnim">
        <pc:chgData name="Michael A Fudge Jr" userId="133895e8-240b-4811-850e-9cf94297d089" providerId="ADAL" clId="{DCD72BA9-4CA5-458D-A737-15A8D9B19048}" dt="2020-09-11T12:24:54.822" v="535" actId="478"/>
        <pc:sldMkLst>
          <pc:docMk/>
          <pc:sldMk cId="1836394904" sldId="469"/>
        </pc:sldMkLst>
        <pc:spChg chg="mod">
          <ac:chgData name="Michael A Fudge Jr" userId="133895e8-240b-4811-850e-9cf94297d089" providerId="ADAL" clId="{DCD72BA9-4CA5-458D-A737-15A8D9B19048}" dt="2020-09-11T12:24:46.619" v="533" actId="14100"/>
          <ac:spMkLst>
            <pc:docMk/>
            <pc:sldMk cId="1836394904" sldId="469"/>
            <ac:spMk id="2" creationId="{5C84C77B-FF54-4813-94E1-23FF8F114C7E}"/>
          </ac:spMkLst>
        </pc:spChg>
        <pc:grpChg chg="add mod">
          <ac:chgData name="Michael A Fudge Jr" userId="133895e8-240b-4811-850e-9cf94297d089" providerId="ADAL" clId="{DCD72BA9-4CA5-458D-A737-15A8D9B19048}" dt="2020-09-11T12:23:05.046" v="520" actId="164"/>
          <ac:grpSpMkLst>
            <pc:docMk/>
            <pc:sldMk cId="1836394904" sldId="469"/>
            <ac:grpSpMk id="5" creationId="{1CC4D149-E923-4980-815F-CE79B40A53D9}"/>
          </ac:grpSpMkLst>
        </pc:grpChg>
        <pc:grpChg chg="add mod">
          <ac:chgData name="Michael A Fudge Jr" userId="133895e8-240b-4811-850e-9cf94297d089" providerId="ADAL" clId="{DCD72BA9-4CA5-458D-A737-15A8D9B19048}" dt="2020-09-11T12:23:09.677" v="521" actId="164"/>
          <ac:grpSpMkLst>
            <pc:docMk/>
            <pc:sldMk cId="1836394904" sldId="469"/>
            <ac:grpSpMk id="6" creationId="{30BCE1A3-E447-4015-AD7B-97C320035585}"/>
          </ac:grpSpMkLst>
        </pc:grpChg>
        <pc:picChg chg="add del">
          <ac:chgData name="Michael A Fudge Jr" userId="133895e8-240b-4811-850e-9cf94297d089" providerId="ADAL" clId="{DCD72BA9-4CA5-458D-A737-15A8D9B19048}" dt="2020-09-11T12:24:54.822" v="535" actId="478"/>
          <ac:picMkLst>
            <pc:docMk/>
            <pc:sldMk cId="1836394904" sldId="469"/>
            <ac:picMk id="7" creationId="{A9DD9470-21A9-4893-B5C7-828A26410064}"/>
          </ac:picMkLst>
        </pc:pic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3" creationId="{C4D07A33-496E-4547-8845-8D1F2AF28BF0}"/>
          </ac:cxnSpMkLst>
        </pc:cxn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5" creationId="{66B1466D-F8CE-4F80-A251-4054C38C0978}"/>
          </ac:cxnSpMkLst>
        </pc:cxn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8" creationId="{1AD47E62-8640-419F-BDEF-BCB5F6671FF1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0" creationId="{CE2A0144-80F1-4D97-9613-97B7AC388C89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2" creationId="{162A332D-DE8D-4B66-9973-42ED8304721B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5" creationId="{4E087231-021C-4D4F-9918-6AF2BE8A672A}"/>
          </ac:cxnSpMkLst>
        </pc:cxnChg>
      </pc:sldChg>
      <pc:sldChg chg="add">
        <pc:chgData name="Michael A Fudge Jr" userId="133895e8-240b-4811-850e-9cf94297d089" providerId="ADAL" clId="{DCD72BA9-4CA5-458D-A737-15A8D9B19048}" dt="2020-09-11T12:25:05.365" v="536"/>
        <pc:sldMkLst>
          <pc:docMk/>
          <pc:sldMk cId="4271114027" sldId="470"/>
        </pc:sldMkLst>
      </pc:sldChg>
      <pc:sldChg chg="modSp add mod">
        <pc:chgData name="Michael A Fudge Jr" userId="133895e8-240b-4811-850e-9cf94297d089" providerId="ADAL" clId="{DCD72BA9-4CA5-458D-A737-15A8D9B19048}" dt="2020-09-11T12:28:16.371" v="618" actId="108"/>
        <pc:sldMkLst>
          <pc:docMk/>
          <pc:sldMk cId="3236710927" sldId="471"/>
        </pc:sldMkLst>
        <pc:spChg chg="mod">
          <ac:chgData name="Michael A Fudge Jr" userId="133895e8-240b-4811-850e-9cf94297d089" providerId="ADAL" clId="{DCD72BA9-4CA5-458D-A737-15A8D9B19048}" dt="2020-09-11T12:28:16.371" v="618" actId="108"/>
          <ac:spMkLst>
            <pc:docMk/>
            <pc:sldMk cId="3236710927" sldId="471"/>
            <ac:spMk id="3" creationId="{00000000-0000-0000-0000-000000000000}"/>
          </ac:spMkLst>
        </pc:spChg>
      </pc:sldChg>
      <pc:sldChg chg="addSp delSp modSp new mod setBg modAnim">
        <pc:chgData name="Michael A Fudge Jr" userId="133895e8-240b-4811-850e-9cf94297d089" providerId="ADAL" clId="{DCD72BA9-4CA5-458D-A737-15A8D9B19048}" dt="2020-09-11T12:53:36.710" v="2005"/>
        <pc:sldMkLst>
          <pc:docMk/>
          <pc:sldMk cId="1692406248" sldId="472"/>
        </pc:sldMkLst>
        <pc:spChg chg="mod">
          <ac:chgData name="Michael A Fudge Jr" userId="133895e8-240b-4811-850e-9cf94297d089" providerId="ADAL" clId="{DCD72BA9-4CA5-458D-A737-15A8D9B19048}" dt="2020-09-11T12:44:18.271" v="1850" actId="403"/>
          <ac:spMkLst>
            <pc:docMk/>
            <pc:sldMk cId="1692406248" sldId="472"/>
            <ac:spMk id="2" creationId="{6306D6CC-2C22-43EA-9768-FF7EC7772D47}"/>
          </ac:spMkLst>
        </pc:spChg>
        <pc:spChg chg="mod">
          <ac:chgData name="Michael A Fudge Jr" userId="133895e8-240b-4811-850e-9cf94297d089" providerId="ADAL" clId="{DCD72BA9-4CA5-458D-A737-15A8D9B19048}" dt="2020-09-11T12:53:12.090" v="2000" actId="1076"/>
          <ac:spMkLst>
            <pc:docMk/>
            <pc:sldMk cId="1692406248" sldId="472"/>
            <ac:spMk id="3" creationId="{9BE9FD9A-6876-4A02-84E2-1D26EED6B01C}"/>
          </ac:spMkLst>
        </pc:spChg>
        <pc:spChg chg="add mod">
          <ac:chgData name="Michael A Fudge Jr" userId="133895e8-240b-4811-850e-9cf94297d089" providerId="ADAL" clId="{DCD72BA9-4CA5-458D-A737-15A8D9B19048}" dt="2020-09-11T12:45:04.853" v="1931" actId="207"/>
          <ac:spMkLst>
            <pc:docMk/>
            <pc:sldMk cId="1692406248" sldId="472"/>
            <ac:spMk id="9" creationId="{577D1452-F0B7-431E-9A24-D3F7103D8510}"/>
          </ac:spMkLst>
        </pc:spChg>
        <pc:spChg chg="add">
          <ac:chgData name="Michael A Fudge Jr" userId="133895e8-240b-4811-850e-9cf94297d089" providerId="ADAL" clId="{DCD72BA9-4CA5-458D-A737-15A8D9B19048}" dt="2020-09-11T12:44:01.810" v="1844" actId="26606"/>
          <ac:spMkLst>
            <pc:docMk/>
            <pc:sldMk cId="1692406248" sldId="472"/>
            <ac:spMk id="11" creationId="{A660F4F9-5DF5-4F15-BE6A-CD8648BB1148}"/>
          </ac:spMkLst>
        </pc:spChg>
        <pc:spChg chg="mod">
          <ac:chgData name="Michael A Fudge Jr" userId="133895e8-240b-4811-850e-9cf94297d089" providerId="ADAL" clId="{DCD72BA9-4CA5-458D-A737-15A8D9B19048}" dt="2020-09-11T12:53:14.775" v="2001"/>
          <ac:spMkLst>
            <pc:docMk/>
            <pc:sldMk cId="1692406248" sldId="472"/>
            <ac:spMk id="13" creationId="{9A6E1D48-EAF3-42E2-9A8F-A94C79CCF287}"/>
          </ac:spMkLst>
        </pc:spChg>
        <pc:grpChg chg="add mod">
          <ac:chgData name="Michael A Fudge Jr" userId="133895e8-240b-4811-850e-9cf94297d089" providerId="ADAL" clId="{DCD72BA9-4CA5-458D-A737-15A8D9B19048}" dt="2020-09-11T12:53:26.465" v="2004" actId="14100"/>
          <ac:grpSpMkLst>
            <pc:docMk/>
            <pc:sldMk cId="1692406248" sldId="472"/>
            <ac:grpSpMk id="12" creationId="{FCDF582E-CBAF-4232-8B0B-8296C235E278}"/>
          </ac:grpSpMkLst>
        </pc:grpChg>
        <pc:picChg chg="add del mod">
          <ac:chgData name="Michael A Fudge Jr" userId="133895e8-240b-4811-850e-9cf94297d089" providerId="ADAL" clId="{DCD72BA9-4CA5-458D-A737-15A8D9B19048}" dt="2020-09-11T12:52:05.751" v="1991" actId="478"/>
          <ac:picMkLst>
            <pc:docMk/>
            <pc:sldMk cId="1692406248" sldId="472"/>
            <ac:picMk id="4" creationId="{4D5092AA-0603-4E9D-8FE0-688F0F2ADB6F}"/>
          </ac:picMkLst>
        </pc:picChg>
        <pc:picChg chg="add mod">
          <ac:chgData name="Michael A Fudge Jr" userId="133895e8-240b-4811-850e-9cf94297d089" providerId="ADAL" clId="{DCD72BA9-4CA5-458D-A737-15A8D9B19048}" dt="2020-09-11T12:52:33.561" v="1997" actId="14100"/>
          <ac:picMkLst>
            <pc:docMk/>
            <pc:sldMk cId="1692406248" sldId="472"/>
            <ac:picMk id="5" creationId="{8FD0E7D7-48A8-4908-A7E3-0C8584BA7104}"/>
          </ac:picMkLst>
        </pc:picChg>
        <pc:cxnChg chg="add del mod">
          <ac:chgData name="Michael A Fudge Jr" userId="133895e8-240b-4811-850e-9cf94297d089" providerId="ADAL" clId="{DCD72BA9-4CA5-458D-A737-15A8D9B19048}" dt="2020-09-11T12:52:45.517" v="1999"/>
          <ac:cxnSpMkLst>
            <pc:docMk/>
            <pc:sldMk cId="1692406248" sldId="472"/>
            <ac:cxnSpMk id="10" creationId="{BC779611-DEDF-4ABF-90D1-E21B03CA07FB}"/>
          </ac:cxnSpMkLst>
        </pc:cxnChg>
        <pc:cxnChg chg="mod">
          <ac:chgData name="Michael A Fudge Jr" userId="133895e8-240b-4811-850e-9cf94297d089" providerId="ADAL" clId="{DCD72BA9-4CA5-458D-A737-15A8D9B19048}" dt="2020-09-11T12:53:14.775" v="2001"/>
          <ac:cxnSpMkLst>
            <pc:docMk/>
            <pc:sldMk cId="1692406248" sldId="472"/>
            <ac:cxnSpMk id="14" creationId="{BE69C8B0-CE3F-45C1-81B0-A4D8A1F351BB}"/>
          </ac:cxnSpMkLst>
        </pc:cxnChg>
      </pc:sldChg>
      <pc:sldChg chg="modSp add mod">
        <pc:chgData name="Michael A Fudge Jr" userId="133895e8-240b-4811-850e-9cf94297d089" providerId="ADAL" clId="{DCD72BA9-4CA5-458D-A737-15A8D9B19048}" dt="2020-09-11T12:37:04.897" v="1383" actId="20577"/>
        <pc:sldMkLst>
          <pc:docMk/>
          <pc:sldMk cId="4059699588" sldId="473"/>
        </pc:sldMkLst>
        <pc:spChg chg="mod">
          <ac:chgData name="Michael A Fudge Jr" userId="133895e8-240b-4811-850e-9cf94297d089" providerId="ADAL" clId="{DCD72BA9-4CA5-458D-A737-15A8D9B19048}" dt="2020-09-11T12:37:04.897" v="1383" actId="20577"/>
          <ac:spMkLst>
            <pc:docMk/>
            <pc:sldMk cId="4059699588" sldId="473"/>
            <ac:spMk id="7" creationId="{6B45A486-75E9-4CB4-BFCC-AFCB566C83AF}"/>
          </ac:spMkLst>
        </pc:spChg>
      </pc:sldChg>
      <pc:sldChg chg="modSp add mod">
        <pc:chgData name="Michael A Fudge Jr" userId="133895e8-240b-4811-850e-9cf94297d089" providerId="ADAL" clId="{DCD72BA9-4CA5-458D-A737-15A8D9B19048}" dt="2020-09-11T12:37:40.022" v="1425" actId="20577"/>
        <pc:sldMkLst>
          <pc:docMk/>
          <pc:sldMk cId="3254372876" sldId="474"/>
        </pc:sldMkLst>
        <pc:spChg chg="mod">
          <ac:chgData name="Michael A Fudge Jr" userId="133895e8-240b-4811-850e-9cf94297d089" providerId="ADAL" clId="{DCD72BA9-4CA5-458D-A737-15A8D9B19048}" dt="2020-09-11T12:37:13.082" v="1394" actId="6549"/>
          <ac:spMkLst>
            <pc:docMk/>
            <pc:sldMk cId="3254372876" sldId="4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2:37:40.022" v="1425" actId="20577"/>
          <ac:spMkLst>
            <pc:docMk/>
            <pc:sldMk cId="3254372876" sldId="474"/>
            <ac:spMk id="6" creationId="{E33EFCDF-893E-4DC5-B75A-872200D063CA}"/>
          </ac:spMkLst>
        </pc:spChg>
      </pc:sldChg>
      <pc:sldChg chg="add del">
        <pc:chgData name="Michael A Fudge Jr" userId="133895e8-240b-4811-850e-9cf94297d089" providerId="ADAL" clId="{DCD72BA9-4CA5-458D-A737-15A8D9B19048}" dt="2020-09-11T12:35:42.807" v="1254"/>
        <pc:sldMkLst>
          <pc:docMk/>
          <pc:sldMk cId="1242348326" sldId="475"/>
        </pc:sldMkLst>
      </pc:sldChg>
      <pc:sldChg chg="delSp modSp add del mod setBg delDesignElem">
        <pc:chgData name="Michael A Fudge Jr" userId="133895e8-240b-4811-850e-9cf94297d089" providerId="ADAL" clId="{DCD72BA9-4CA5-458D-A737-15A8D9B19048}" dt="2020-09-11T12:36:55.824" v="1379" actId="47"/>
        <pc:sldMkLst>
          <pc:docMk/>
          <pc:sldMk cId="4025492184" sldId="475"/>
        </pc:sldMkLst>
        <pc:spChg chg="mod">
          <ac:chgData name="Michael A Fudge Jr" userId="133895e8-240b-4811-850e-9cf94297d089" providerId="ADAL" clId="{DCD72BA9-4CA5-458D-A737-15A8D9B19048}" dt="2020-09-11T12:36:26.540" v="1352" actId="20577"/>
          <ac:spMkLst>
            <pc:docMk/>
            <pc:sldMk cId="4025492184" sldId="475"/>
            <ac:spMk id="3" creationId="{23BFC44E-10DC-44C2-99E8-3D541093BB67}"/>
          </ac:spMkLst>
        </pc:spChg>
        <pc:spChg chg="del">
          <ac:chgData name="Michael A Fudge Jr" userId="133895e8-240b-4811-850e-9cf94297d089" providerId="ADAL" clId="{DCD72BA9-4CA5-458D-A737-15A8D9B19048}" dt="2020-09-11T12:35:45.309" v="1256"/>
          <ac:spMkLst>
            <pc:docMk/>
            <pc:sldMk cId="4025492184" sldId="475"/>
            <ac:spMk id="17" creationId="{59A309A7-1751-4ABE-A3C1-EEC40366AD89}"/>
          </ac:spMkLst>
        </pc:spChg>
        <pc:spChg chg="del">
          <ac:chgData name="Michael A Fudge Jr" userId="133895e8-240b-4811-850e-9cf94297d089" providerId="ADAL" clId="{DCD72BA9-4CA5-458D-A737-15A8D9B19048}" dt="2020-09-11T12:35:45.309" v="1256"/>
          <ac:spMkLst>
            <pc:docMk/>
            <pc:sldMk cId="4025492184" sldId="475"/>
            <ac:spMk id="19" creationId="{967D8EB6-EAE1-4F9C-B398-83321E287204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0:51.304" v="9067" actId="20577"/>
        <pc:sldMkLst>
          <pc:docMk/>
          <pc:sldMk cId="643996234" sldId="476"/>
        </pc:sldMkLst>
        <pc:spChg chg="mod">
          <ac:chgData name="Michael A Fudge Jr" userId="133895e8-240b-4811-850e-9cf94297d089" providerId="ADAL" clId="{DCD72BA9-4CA5-458D-A737-15A8D9B19048}" dt="2020-09-12T20:30:51.304" v="9067" actId="20577"/>
          <ac:spMkLst>
            <pc:docMk/>
            <pc:sldMk cId="643996234" sldId="476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2:42:51.158" v="1799" actId="5793"/>
        <pc:sldMkLst>
          <pc:docMk/>
          <pc:sldMk cId="227050927" sldId="477"/>
        </pc:sldMkLst>
        <pc:spChg chg="mod">
          <ac:chgData name="Michael A Fudge Jr" userId="133895e8-240b-4811-850e-9cf94297d089" providerId="ADAL" clId="{DCD72BA9-4CA5-458D-A737-15A8D9B19048}" dt="2020-09-11T12:39:25.406" v="1442" actId="20577"/>
          <ac:spMkLst>
            <pc:docMk/>
            <pc:sldMk cId="227050927" sldId="4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2:42:45.079" v="1797" actId="20577"/>
          <ac:spMkLst>
            <pc:docMk/>
            <pc:sldMk cId="227050927" sldId="47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3:42.420" v="9068" actId="20577"/>
        <pc:sldMkLst>
          <pc:docMk/>
          <pc:sldMk cId="3009724788" sldId="478"/>
        </pc:sldMkLst>
        <pc:spChg chg="mod">
          <ac:chgData name="Michael A Fudge Jr" userId="133895e8-240b-4811-850e-9cf94297d089" providerId="ADAL" clId="{DCD72BA9-4CA5-458D-A737-15A8D9B19048}" dt="2020-09-12T20:33:42.420" v="9068" actId="20577"/>
          <ac:spMkLst>
            <pc:docMk/>
            <pc:sldMk cId="3009724788" sldId="478"/>
            <ac:spMk id="3" creationId="{23BFC44E-10DC-44C2-99E8-3D541093BB67}"/>
          </ac:spMkLst>
        </pc:spChg>
      </pc:sldChg>
      <pc:sldChg chg="addSp delSp modSp add mod delDesignElem chgLayout">
        <pc:chgData name="Michael A Fudge Jr" userId="133895e8-240b-4811-850e-9cf94297d089" providerId="ADAL" clId="{DCD72BA9-4CA5-458D-A737-15A8D9B19048}" dt="2020-09-11T12:50:32.514" v="1961" actId="14100"/>
        <pc:sldMkLst>
          <pc:docMk/>
          <pc:sldMk cId="2391026773" sldId="479"/>
        </pc:sldMkLst>
        <pc:spChg chg="mod ord">
          <ac:chgData name="Michael A Fudge Jr" userId="133895e8-240b-4811-850e-9cf94297d089" providerId="ADAL" clId="{DCD72BA9-4CA5-458D-A737-15A8D9B19048}" dt="2020-09-11T12:49:50.242" v="1955" actId="20577"/>
          <ac:spMkLst>
            <pc:docMk/>
            <pc:sldMk cId="2391026773" sldId="479"/>
            <ac:spMk id="2" creationId="{6306D6CC-2C22-43EA-9768-FF7EC7772D47}"/>
          </ac:spMkLst>
        </pc:spChg>
        <pc:spChg chg="del mod ord">
          <ac:chgData name="Michael A Fudge Jr" userId="133895e8-240b-4811-850e-9cf94297d089" providerId="ADAL" clId="{DCD72BA9-4CA5-458D-A737-15A8D9B19048}" dt="2020-09-11T12:49:32.905" v="1940" actId="478"/>
          <ac:spMkLst>
            <pc:docMk/>
            <pc:sldMk cId="2391026773" sldId="479"/>
            <ac:spMk id="3" creationId="{9BE9FD9A-6876-4A02-84E2-1D26EED6B01C}"/>
          </ac:spMkLst>
        </pc:spChg>
        <pc:spChg chg="add del mod">
          <ac:chgData name="Michael A Fudge Jr" userId="133895e8-240b-4811-850e-9cf94297d089" providerId="ADAL" clId="{DCD72BA9-4CA5-458D-A737-15A8D9B19048}" dt="2020-09-11T12:49:36.455" v="1941" actId="478"/>
          <ac:spMkLst>
            <pc:docMk/>
            <pc:sldMk cId="2391026773" sldId="479"/>
            <ac:spMk id="7" creationId="{1C3A29CB-669F-4899-ABA9-F0D76979F23D}"/>
          </ac:spMkLst>
        </pc:spChg>
        <pc:spChg chg="add mod">
          <ac:chgData name="Michael A Fudge Jr" userId="133895e8-240b-4811-850e-9cf94297d089" providerId="ADAL" clId="{DCD72BA9-4CA5-458D-A737-15A8D9B19048}" dt="2020-09-11T12:50:32.514" v="1961" actId="14100"/>
          <ac:spMkLst>
            <pc:docMk/>
            <pc:sldMk cId="2391026773" sldId="479"/>
            <ac:spMk id="8" creationId="{7E22E187-CC82-48C9-8904-4172854803FC}"/>
          </ac:spMkLst>
        </pc:spChg>
        <pc:spChg chg="del">
          <ac:chgData name="Michael A Fudge Jr" userId="133895e8-240b-4811-850e-9cf94297d089" providerId="ADAL" clId="{DCD72BA9-4CA5-458D-A737-15A8D9B19048}" dt="2020-09-11T12:49:24.446" v="1938" actId="700"/>
          <ac:spMkLst>
            <pc:docMk/>
            <pc:sldMk cId="2391026773" sldId="479"/>
            <ac:spMk id="9" creationId="{577D1452-F0B7-431E-9A24-D3F7103D8510}"/>
          </ac:spMkLst>
        </pc:spChg>
        <pc:spChg chg="del">
          <ac:chgData name="Michael A Fudge Jr" userId="133895e8-240b-4811-850e-9cf94297d089" providerId="ADAL" clId="{DCD72BA9-4CA5-458D-A737-15A8D9B19048}" dt="2020-09-11T12:49:24.446" v="1938" actId="700"/>
          <ac:spMkLst>
            <pc:docMk/>
            <pc:sldMk cId="2391026773" sldId="479"/>
            <ac:spMk id="11" creationId="{A660F4F9-5DF5-4F15-BE6A-CD8648BB1148}"/>
          </ac:spMkLst>
        </pc:spChg>
        <pc:picChg chg="del">
          <ac:chgData name="Michael A Fudge Jr" userId="133895e8-240b-4811-850e-9cf94297d089" providerId="ADAL" clId="{DCD72BA9-4CA5-458D-A737-15A8D9B19048}" dt="2020-09-11T12:49:05.297" v="1933" actId="478"/>
          <ac:picMkLst>
            <pc:docMk/>
            <pc:sldMk cId="2391026773" sldId="479"/>
            <ac:picMk id="4" creationId="{4D5092AA-0603-4E9D-8FE0-688F0F2ADB6F}"/>
          </ac:picMkLst>
        </pc:picChg>
        <pc:picChg chg="add mod">
          <ac:chgData name="Michael A Fudge Jr" userId="133895e8-240b-4811-850e-9cf94297d089" providerId="ADAL" clId="{DCD72BA9-4CA5-458D-A737-15A8D9B19048}" dt="2020-09-11T12:49:42.105" v="1943" actId="14100"/>
          <ac:picMkLst>
            <pc:docMk/>
            <pc:sldMk cId="2391026773" sldId="479"/>
            <ac:picMk id="5" creationId="{414607E8-481E-41F1-AFE1-1FB67E9C44FB}"/>
          </ac:picMkLst>
        </pc:picChg>
      </pc:sldChg>
      <pc:sldChg chg="addSp delSp modSp new mod">
        <pc:chgData name="Michael A Fudge Jr" userId="133895e8-240b-4811-850e-9cf94297d089" providerId="ADAL" clId="{DCD72BA9-4CA5-458D-A737-15A8D9B19048}" dt="2020-09-11T13:33:55.271" v="3540" actId="20577"/>
        <pc:sldMkLst>
          <pc:docMk/>
          <pc:sldMk cId="1155705627" sldId="480"/>
        </pc:sldMkLst>
        <pc:spChg chg="mod">
          <ac:chgData name="Michael A Fudge Jr" userId="133895e8-240b-4811-850e-9cf94297d089" providerId="ADAL" clId="{DCD72BA9-4CA5-458D-A737-15A8D9B19048}" dt="2020-09-11T13:29:11.680" v="3306" actId="20577"/>
          <ac:spMkLst>
            <pc:docMk/>
            <pc:sldMk cId="1155705627" sldId="480"/>
            <ac:spMk id="2" creationId="{0E9EBD5E-BA17-4C57-BDC2-C454BCC5039E}"/>
          </ac:spMkLst>
        </pc:spChg>
        <pc:spChg chg="del">
          <ac:chgData name="Michael A Fudge Jr" userId="133895e8-240b-4811-850e-9cf94297d089" providerId="ADAL" clId="{DCD72BA9-4CA5-458D-A737-15A8D9B19048}" dt="2020-09-11T13:26:15.604" v="3080"/>
          <ac:spMkLst>
            <pc:docMk/>
            <pc:sldMk cId="1155705627" sldId="480"/>
            <ac:spMk id="3" creationId="{649648A0-397F-4A92-B20C-C91FFA9417FE}"/>
          </ac:spMkLst>
        </pc:spChg>
        <pc:spChg chg="add mod">
          <ac:chgData name="Michael A Fudge Jr" userId="133895e8-240b-4811-850e-9cf94297d089" providerId="ADAL" clId="{DCD72BA9-4CA5-458D-A737-15A8D9B19048}" dt="2020-09-11T13:33:55.271" v="3540" actId="20577"/>
          <ac:spMkLst>
            <pc:docMk/>
            <pc:sldMk cId="1155705627" sldId="480"/>
            <ac:spMk id="4" creationId="{E4C273A7-BC60-4CA0-B381-0C5CDAF9FA36}"/>
          </ac:spMkLst>
        </pc:spChg>
      </pc:sldChg>
      <pc:sldChg chg="addSp delSp modSp new mod ord modClrScheme modAnim chgLayout">
        <pc:chgData name="Michael A Fudge Jr" userId="133895e8-240b-4811-850e-9cf94297d089" providerId="ADAL" clId="{DCD72BA9-4CA5-458D-A737-15A8D9B19048}" dt="2020-09-11T12:58:13.903" v="2115"/>
        <pc:sldMkLst>
          <pc:docMk/>
          <pc:sldMk cId="1229014342" sldId="481"/>
        </pc:sldMkLst>
        <pc:spChg chg="mod ord">
          <ac:chgData name="Michael A Fudge Jr" userId="133895e8-240b-4811-850e-9cf94297d089" providerId="ADAL" clId="{DCD72BA9-4CA5-458D-A737-15A8D9B19048}" dt="2020-09-11T12:55:17.874" v="2014" actId="700"/>
          <ac:spMkLst>
            <pc:docMk/>
            <pc:sldMk cId="1229014342" sldId="481"/>
            <ac:spMk id="2" creationId="{0DECB9B2-D76F-484E-B413-0C0AB8E84FF3}"/>
          </ac:spMkLst>
        </pc:spChg>
        <pc:spChg chg="del mod ord">
          <ac:chgData name="Michael A Fudge Jr" userId="133895e8-240b-4811-850e-9cf94297d089" providerId="ADAL" clId="{DCD72BA9-4CA5-458D-A737-15A8D9B19048}" dt="2020-09-11T12:55:17.874" v="2014" actId="700"/>
          <ac:spMkLst>
            <pc:docMk/>
            <pc:sldMk cId="1229014342" sldId="481"/>
            <ac:spMk id="3" creationId="{F651F54A-0A1F-4EFF-8A61-42F1C2F1F9A5}"/>
          </ac:spMkLst>
        </pc:spChg>
        <pc:spChg chg="add del mod ord">
          <ac:chgData name="Michael A Fudge Jr" userId="133895e8-240b-4811-850e-9cf94297d089" providerId="ADAL" clId="{DCD72BA9-4CA5-458D-A737-15A8D9B19048}" dt="2020-09-11T12:55:20.749" v="2015"/>
          <ac:spMkLst>
            <pc:docMk/>
            <pc:sldMk cId="1229014342" sldId="481"/>
            <ac:spMk id="4" creationId="{6239C886-7C54-44A0-BBDA-CD69AA055D62}"/>
          </ac:spMkLst>
        </pc:spChg>
        <pc:spChg chg="add del mod ord">
          <ac:chgData name="Michael A Fudge Jr" userId="133895e8-240b-4811-850e-9cf94297d089" providerId="ADAL" clId="{DCD72BA9-4CA5-458D-A737-15A8D9B19048}" dt="2020-09-11T12:55:49.476" v="2018"/>
          <ac:spMkLst>
            <pc:docMk/>
            <pc:sldMk cId="1229014342" sldId="481"/>
            <ac:spMk id="5" creationId="{A04722AB-7A91-4782-852C-0A95EFB76335}"/>
          </ac:spMkLst>
        </pc:spChg>
        <pc:spChg chg="add mod">
          <ac:chgData name="Michael A Fudge Jr" userId="133895e8-240b-4811-850e-9cf94297d089" providerId="ADAL" clId="{DCD72BA9-4CA5-458D-A737-15A8D9B19048}" dt="2020-09-11T12:57:32.796" v="2112" actId="122"/>
          <ac:spMkLst>
            <pc:docMk/>
            <pc:sldMk cId="1229014342" sldId="481"/>
            <ac:spMk id="10" creationId="{0270BA8E-EC4C-4491-A6F1-6232584FB32B}"/>
          </ac:spMkLst>
        </pc:spChg>
        <pc:picChg chg="add mod">
          <ac:chgData name="Michael A Fudge Jr" userId="133895e8-240b-4811-850e-9cf94297d089" providerId="ADAL" clId="{DCD72BA9-4CA5-458D-A737-15A8D9B19048}" dt="2020-09-11T12:55:27.034" v="2016" actId="14100"/>
          <ac:picMkLst>
            <pc:docMk/>
            <pc:sldMk cId="1229014342" sldId="481"/>
            <ac:picMk id="6" creationId="{E3BA1201-4C2D-4FD6-8DF5-53505AB4E99A}"/>
          </ac:picMkLst>
        </pc:picChg>
        <pc:picChg chg="add mod">
          <ac:chgData name="Michael A Fudge Jr" userId="133895e8-240b-4811-850e-9cf94297d089" providerId="ADAL" clId="{DCD72BA9-4CA5-458D-A737-15A8D9B19048}" dt="2020-09-11T12:55:49.476" v="2018"/>
          <ac:picMkLst>
            <pc:docMk/>
            <pc:sldMk cId="1229014342" sldId="481"/>
            <ac:picMk id="7" creationId="{722B0B56-40F6-403E-9272-DA1BC0319100}"/>
          </ac:picMkLst>
        </pc:picChg>
        <pc:cxnChg chg="add mod">
          <ac:chgData name="Michael A Fudge Jr" userId="133895e8-240b-4811-850e-9cf94297d089" providerId="ADAL" clId="{DCD72BA9-4CA5-458D-A737-15A8D9B19048}" dt="2020-09-11T12:56:17.141" v="2022" actId="1582"/>
          <ac:cxnSpMkLst>
            <pc:docMk/>
            <pc:sldMk cId="1229014342" sldId="481"/>
            <ac:cxnSpMk id="9" creationId="{2725DD16-A95E-4DE3-BBA8-BCCFC3CF8098}"/>
          </ac:cxnSpMkLst>
        </pc:cxnChg>
      </pc:sldChg>
      <pc:sldChg chg="modSp add mod ord">
        <pc:chgData name="Michael A Fudge Jr" userId="133895e8-240b-4811-850e-9cf94297d089" providerId="ADAL" clId="{DCD72BA9-4CA5-458D-A737-15A8D9B19048}" dt="2020-09-11T13:04:12.851" v="2349" actId="20577"/>
        <pc:sldMkLst>
          <pc:docMk/>
          <pc:sldMk cId="2907758817" sldId="482"/>
        </pc:sldMkLst>
        <pc:spChg chg="mod">
          <ac:chgData name="Michael A Fudge Jr" userId="133895e8-240b-4811-850e-9cf94297d089" providerId="ADAL" clId="{DCD72BA9-4CA5-458D-A737-15A8D9B19048}" dt="2020-09-11T12:58:50.048" v="2137" actId="20577"/>
          <ac:spMkLst>
            <pc:docMk/>
            <pc:sldMk cId="2907758817" sldId="482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3:04:12.851" v="2349" actId="20577"/>
          <ac:spMkLst>
            <pc:docMk/>
            <pc:sldMk cId="2907758817" sldId="482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2T20:36:22.781" v="9070" actId="5793"/>
        <pc:sldMkLst>
          <pc:docMk/>
          <pc:sldMk cId="1610261461" sldId="483"/>
        </pc:sldMkLst>
        <pc:spChg chg="mod">
          <ac:chgData name="Michael A Fudge Jr" userId="133895e8-240b-4811-850e-9cf94297d089" providerId="ADAL" clId="{DCD72BA9-4CA5-458D-A737-15A8D9B19048}" dt="2020-09-11T13:04:51.353" v="2370" actId="6549"/>
          <ac:spMkLst>
            <pc:docMk/>
            <pc:sldMk cId="1610261461" sldId="4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3:07:17.554" v="2590" actId="20577"/>
          <ac:spMkLst>
            <pc:docMk/>
            <pc:sldMk cId="1610261461" sldId="48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7:31.910" v="9072" actId="5793"/>
        <pc:sldMkLst>
          <pc:docMk/>
          <pc:sldMk cId="2689402082" sldId="484"/>
        </pc:sldMkLst>
        <pc:spChg chg="mod">
          <ac:chgData name="Michael A Fudge Jr" userId="133895e8-240b-4811-850e-9cf94297d089" providerId="ADAL" clId="{DCD72BA9-4CA5-458D-A737-15A8D9B19048}" dt="2020-09-11T13:08:57.473" v="2755" actId="20577"/>
          <ac:spMkLst>
            <pc:docMk/>
            <pc:sldMk cId="2689402082" sldId="484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DCD72BA9-4CA5-458D-A737-15A8D9B19048}" dt="2020-09-11T13:32:53.899" v="3516" actId="20577"/>
        <pc:sldMkLst>
          <pc:docMk/>
          <pc:sldMk cId="913998270" sldId="485"/>
        </pc:sldMkLst>
        <pc:spChg chg="mod">
          <ac:chgData name="Michael A Fudge Jr" userId="133895e8-240b-4811-850e-9cf94297d089" providerId="ADAL" clId="{DCD72BA9-4CA5-458D-A737-15A8D9B19048}" dt="2020-09-11T13:29:51.214" v="3331" actId="20577"/>
          <ac:spMkLst>
            <pc:docMk/>
            <pc:sldMk cId="913998270" sldId="485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3:32:53.899" v="3516" actId="20577"/>
          <ac:spMkLst>
            <pc:docMk/>
            <pc:sldMk cId="913998270" sldId="485"/>
            <ac:spMk id="6" creationId="{E33EFCDF-893E-4DC5-B75A-872200D063CA}"/>
          </ac:spMkLst>
        </pc:spChg>
      </pc:sldChg>
      <pc:sldChg chg="delSp add del ord setBg delDesignElem">
        <pc:chgData name="Michael A Fudge Jr" userId="133895e8-240b-4811-850e-9cf94297d089" providerId="ADAL" clId="{DCD72BA9-4CA5-458D-A737-15A8D9B19048}" dt="2020-09-11T13:35:11.514" v="3568" actId="47"/>
        <pc:sldMkLst>
          <pc:docMk/>
          <pc:sldMk cId="1902761765" sldId="486"/>
        </pc:sldMkLst>
        <pc:spChg chg="del">
          <ac:chgData name="Michael A Fudge Jr" userId="133895e8-240b-4811-850e-9cf94297d089" providerId="ADAL" clId="{DCD72BA9-4CA5-458D-A737-15A8D9B19048}" dt="2020-09-11T13:34:27.925" v="3542"/>
          <ac:spMkLst>
            <pc:docMk/>
            <pc:sldMk cId="1902761765" sldId="486"/>
            <ac:spMk id="9" creationId="{C04BE0EF-3561-49B4-9A29-F283168A91C7}"/>
          </ac:spMkLst>
        </pc:spChg>
        <pc:spChg chg="del">
          <ac:chgData name="Michael A Fudge Jr" userId="133895e8-240b-4811-850e-9cf94297d089" providerId="ADAL" clId="{DCD72BA9-4CA5-458D-A737-15A8D9B19048}" dt="2020-09-11T13:34:27.925" v="3542"/>
          <ac:spMkLst>
            <pc:docMk/>
            <pc:sldMk cId="1902761765" sldId="486"/>
            <ac:spMk id="12" creationId="{3E443FD7-A66B-4AA0-872D-B088B9BC5F17}"/>
          </ac:spMkLst>
        </pc:spChg>
      </pc:sldChg>
      <pc:sldChg chg="delSp modSp add del mod setBg delDesignElem">
        <pc:chgData name="Michael A Fudge Jr" userId="133895e8-240b-4811-850e-9cf94297d089" providerId="ADAL" clId="{DCD72BA9-4CA5-458D-A737-15A8D9B19048}" dt="2020-09-11T13:36:24.721" v="3603" actId="47"/>
        <pc:sldMkLst>
          <pc:docMk/>
          <pc:sldMk cId="14470446" sldId="487"/>
        </pc:sldMkLst>
        <pc:spChg chg="mod">
          <ac:chgData name="Michael A Fudge Jr" userId="133895e8-240b-4811-850e-9cf94297d089" providerId="ADAL" clId="{DCD72BA9-4CA5-458D-A737-15A8D9B19048}" dt="2020-09-11T13:34:53.109" v="3564" actId="20577"/>
          <ac:spMkLst>
            <pc:docMk/>
            <pc:sldMk cId="14470446" sldId="487"/>
            <ac:spMk id="2" creationId="{85954A83-1BFB-42E8-ABE1-F6284F291E27}"/>
          </ac:spMkLst>
        </pc:spChg>
        <pc:spChg chg="del">
          <ac:chgData name="Michael A Fudge Jr" userId="133895e8-240b-4811-850e-9cf94297d089" providerId="ADAL" clId="{DCD72BA9-4CA5-458D-A737-15A8D9B19048}" dt="2020-09-11T13:34:40.601" v="3546"/>
          <ac:spMkLst>
            <pc:docMk/>
            <pc:sldMk cId="14470446" sldId="487"/>
            <ac:spMk id="9" creationId="{C04BE0EF-3561-49B4-9A29-F283168A91C7}"/>
          </ac:spMkLst>
        </pc:spChg>
        <pc:spChg chg="del">
          <ac:chgData name="Michael A Fudge Jr" userId="133895e8-240b-4811-850e-9cf94297d089" providerId="ADAL" clId="{DCD72BA9-4CA5-458D-A737-15A8D9B19048}" dt="2020-09-11T13:34:40.601" v="3546"/>
          <ac:spMkLst>
            <pc:docMk/>
            <pc:sldMk cId="14470446" sldId="487"/>
            <ac:spMk id="12" creationId="{3E443FD7-A66B-4AA0-872D-B088B9BC5F17}"/>
          </ac:spMkLst>
        </pc:spChg>
      </pc:sldChg>
      <pc:sldChg chg="addSp delSp modSp add mod ord">
        <pc:chgData name="Michael A Fudge Jr" userId="133895e8-240b-4811-850e-9cf94297d089" providerId="ADAL" clId="{DCD72BA9-4CA5-458D-A737-15A8D9B19048}" dt="2020-09-11T13:37:33.155" v="3638" actId="1076"/>
        <pc:sldMkLst>
          <pc:docMk/>
          <pc:sldMk cId="1362591442" sldId="488"/>
        </pc:sldMkLst>
        <pc:spChg chg="mod">
          <ac:chgData name="Michael A Fudge Jr" userId="133895e8-240b-4811-850e-9cf94297d089" providerId="ADAL" clId="{DCD72BA9-4CA5-458D-A737-15A8D9B19048}" dt="2020-09-11T13:35:20.360" v="3590" actId="20577"/>
          <ac:spMkLst>
            <pc:docMk/>
            <pc:sldMk cId="1362591442" sldId="488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DCD72BA9-4CA5-458D-A737-15A8D9B19048}" dt="2020-09-11T13:37:02.193" v="3627" actId="478"/>
          <ac:spMkLst>
            <pc:docMk/>
            <pc:sldMk cId="1362591442" sldId="488"/>
            <ac:spMk id="3" creationId="{0E5ED2E2-1134-4186-ACA2-AC528F51289B}"/>
          </ac:spMkLst>
        </pc:spChg>
        <pc:spChg chg="add mod">
          <ac:chgData name="Michael A Fudge Jr" userId="133895e8-240b-4811-850e-9cf94297d089" providerId="ADAL" clId="{DCD72BA9-4CA5-458D-A737-15A8D9B19048}" dt="2020-09-11T13:37:28.466" v="3636" actId="1076"/>
          <ac:spMkLst>
            <pc:docMk/>
            <pc:sldMk cId="1362591442" sldId="488"/>
            <ac:spMk id="4" creationId="{0B722120-6853-4A43-B98C-8A79F582704C}"/>
          </ac:spMkLst>
        </pc:spChg>
        <pc:spChg chg="mod">
          <ac:chgData name="Michael A Fudge Jr" userId="133895e8-240b-4811-850e-9cf94297d089" providerId="ADAL" clId="{DCD72BA9-4CA5-458D-A737-15A8D9B19048}" dt="2020-09-11T13:37:08.691" v="3630" actId="1076"/>
          <ac:spMkLst>
            <pc:docMk/>
            <pc:sldMk cId="1362591442" sldId="488"/>
            <ac:spMk id="5" creationId="{ABF52C46-EFC9-4126-9C0C-5B53C8B42217}"/>
          </ac:spMkLst>
        </pc:spChg>
        <pc:spChg chg="mod">
          <ac:chgData name="Michael A Fudge Jr" userId="133895e8-240b-4811-850e-9cf94297d089" providerId="ADAL" clId="{DCD72BA9-4CA5-458D-A737-15A8D9B19048}" dt="2020-09-11T13:37:24.259" v="3635" actId="1076"/>
          <ac:spMkLst>
            <pc:docMk/>
            <pc:sldMk cId="1362591442" sldId="488"/>
            <ac:spMk id="6" creationId="{60960C34-16B0-4EA9-8CF4-CE871068B906}"/>
          </ac:spMkLst>
        </pc:spChg>
        <pc:spChg chg="add mod">
          <ac:chgData name="Michael A Fudge Jr" userId="133895e8-240b-4811-850e-9cf94297d089" providerId="ADAL" clId="{DCD72BA9-4CA5-458D-A737-15A8D9B19048}" dt="2020-09-11T13:37:33.155" v="3638" actId="1076"/>
          <ac:spMkLst>
            <pc:docMk/>
            <pc:sldMk cId="1362591442" sldId="488"/>
            <ac:spMk id="7" creationId="{6053AF8B-A152-4ACF-8F7A-4150C7412828}"/>
          </ac:spMkLst>
        </pc:spChg>
        <pc:spChg chg="del">
          <ac:chgData name="Michael A Fudge Jr" userId="133895e8-240b-4811-850e-9cf94297d089" providerId="ADAL" clId="{DCD72BA9-4CA5-458D-A737-15A8D9B19048}" dt="2020-09-11T13:35:28.442" v="3593" actId="478"/>
          <ac:spMkLst>
            <pc:docMk/>
            <pc:sldMk cId="1362591442" sldId="488"/>
            <ac:spMk id="11" creationId="{8B681CEA-B502-40CF-BD38-813CCB40DEA6}"/>
          </ac:spMkLst>
        </pc:spChg>
      </pc:sldChg>
      <pc:sldChg chg="modSp add mod ord">
        <pc:chgData name="Michael A Fudge Jr" userId="133895e8-240b-4811-850e-9cf94297d089" providerId="ADAL" clId="{DCD72BA9-4CA5-458D-A737-15A8D9B19048}" dt="2020-09-11T13:36:50.483" v="3626" actId="1076"/>
        <pc:sldMkLst>
          <pc:docMk/>
          <pc:sldMk cId="1459794709" sldId="489"/>
        </pc:sldMkLst>
        <pc:spChg chg="mod">
          <ac:chgData name="Michael A Fudge Jr" userId="133895e8-240b-4811-850e-9cf94297d089" providerId="ADAL" clId="{DCD72BA9-4CA5-458D-A737-15A8D9B19048}" dt="2020-09-11T13:36:33.917" v="3623" actId="20577"/>
          <ac:spMkLst>
            <pc:docMk/>
            <pc:sldMk cId="1459794709" sldId="489"/>
            <ac:spMk id="2" creationId="{85954A83-1BFB-42E8-ABE1-F6284F291E27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3" creationId="{0E5ED2E2-1134-4186-ACA2-AC528F51289B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5" creationId="{ABF52C46-EFC9-4126-9C0C-5B53C8B42217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6" creationId="{60960C34-16B0-4EA9-8CF4-CE871068B906}"/>
          </ac:spMkLst>
        </pc:spChg>
      </pc:sldChg>
      <pc:sldChg chg="addSp delSp modSp add mod ord modAnim">
        <pc:chgData name="Michael A Fudge Jr" userId="133895e8-240b-4811-850e-9cf94297d089" providerId="ADAL" clId="{DCD72BA9-4CA5-458D-A737-15A8D9B19048}" dt="2020-09-11T13:45:45.490" v="4224"/>
        <pc:sldMkLst>
          <pc:docMk/>
          <pc:sldMk cId="3023434720" sldId="490"/>
        </pc:sldMkLst>
        <pc:spChg chg="mod">
          <ac:chgData name="Michael A Fudge Jr" userId="133895e8-240b-4811-850e-9cf94297d089" providerId="ADAL" clId="{DCD72BA9-4CA5-458D-A737-15A8D9B19048}" dt="2020-09-11T13:39:01.837" v="3664" actId="20577"/>
          <ac:spMkLst>
            <pc:docMk/>
            <pc:sldMk cId="3023434720" sldId="490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3:44:50.115" v="4222" actId="20577"/>
          <ac:spMkLst>
            <pc:docMk/>
            <pc:sldMk cId="3023434720" sldId="490"/>
            <ac:spMk id="4" creationId="{74B6070D-2E18-49A3-84C2-0A1B79DC59EE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0" creationId="{B917D3CA-16AE-4721-AC45-F48081B4B423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1" creationId="{E7B72254-4813-42B8-AA52-A42C3BCD770E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2" creationId="{66047409-3826-49DD-8DD4-4D723C767812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4" creationId="{1B9F199B-2371-412C-808C-86769D2B33FD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5" creationId="{17C861F0-3172-4647-824C-6925DEC4F6A4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7" creationId="{4A7D28AB-24B7-491B-B4C1-10DFCD659B48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9" creationId="{8B53550C-DABD-4B40-8FF4-EFCACAF8B7D0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20" creationId="{64AE8B10-532F-49AF-BD86-436DC62ACD94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21" creationId="{7C6D5F5A-7C0B-48D9-B3D3-EDBAC16AC4BF}"/>
          </ac:spMkLst>
        </pc:s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8" creationId="{939049A3-4431-4276-B03C-6DDFEE90E158}"/>
          </ac:grpSpMkLst>
        </pc:grpChg>
        <pc:grpChg chg="mod">
          <ac:chgData name="Michael A Fudge Jr" userId="133895e8-240b-4811-850e-9cf94297d089" providerId="ADAL" clId="{DCD72BA9-4CA5-458D-A737-15A8D9B19048}" dt="2020-09-11T13:45:44.172" v="4223"/>
          <ac:grpSpMkLst>
            <pc:docMk/>
            <pc:sldMk cId="3023434720" sldId="490"/>
            <ac:grpSpMk id="9" creationId="{5D2FE4FD-F93A-45EB-B297-00B88BCFDDFD}"/>
          </ac:grpSpMkLst>
        </pc:gr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13" creationId="{21FEEEDB-9D8C-40AB-BD6D-0FE7FD3A1C44}"/>
          </ac:grpSpMkLst>
        </pc:gr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18" creationId="{9B8404BA-FDF2-4C27-BE84-9980B1BCF506}"/>
          </ac:grpSpMkLst>
        </pc:grp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5" creationId="{D338BB33-B453-4EA3-A52A-8563692A90E2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6" creationId="{59F54099-6ECA-458E-AD09-60FB8A780DAE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7" creationId="{2F3A0B44-BC73-4023-9456-976A64474F06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22" creationId="{3FD9671B-7253-4D3B-8C86-614605843629}"/>
          </ac:graphicFrameMkLst>
        </pc:graphicFrameChg>
      </pc:sldChg>
      <pc:sldChg chg="addSp delSp add del setBg delDesignElem">
        <pc:chgData name="Michael A Fudge Jr" userId="133895e8-240b-4811-850e-9cf94297d089" providerId="ADAL" clId="{DCD72BA9-4CA5-458D-A737-15A8D9B19048}" dt="2020-09-11T13:38:32.299" v="3641"/>
        <pc:sldMkLst>
          <pc:docMk/>
          <pc:sldMk cId="3258601813" sldId="490"/>
        </pc:sldMkLst>
        <pc:spChg chg="add del">
          <ac:chgData name="Michael A Fudge Jr" userId="133895e8-240b-4811-850e-9cf94297d089" providerId="ADAL" clId="{DCD72BA9-4CA5-458D-A737-15A8D9B19048}" dt="2020-09-11T13:38:32.299" v="3641"/>
          <ac:spMkLst>
            <pc:docMk/>
            <pc:sldMk cId="3258601813" sldId="490"/>
            <ac:spMk id="16" creationId="{B670DBD5-770C-4383-9F54-5B86E86BD5BB}"/>
          </ac:spMkLst>
        </pc:spChg>
      </pc:sldChg>
      <pc:sldChg chg="delSp modSp add mod ord modAnim delDesignElem chgLayout">
        <pc:chgData name="Michael A Fudge Jr" userId="133895e8-240b-4811-850e-9cf94297d089" providerId="ADAL" clId="{DCD72BA9-4CA5-458D-A737-15A8D9B19048}" dt="2020-09-11T13:53:37.557" v="4823"/>
        <pc:sldMkLst>
          <pc:docMk/>
          <pc:sldMk cId="1066955142" sldId="491"/>
        </pc:sldMkLst>
        <pc:spChg chg="mod ord">
          <ac:chgData name="Michael A Fudge Jr" userId="133895e8-240b-4811-850e-9cf94297d089" providerId="ADAL" clId="{DCD72BA9-4CA5-458D-A737-15A8D9B19048}" dt="2020-09-11T13:50:52.998" v="4514" actId="120"/>
          <ac:spMkLst>
            <pc:docMk/>
            <pc:sldMk cId="1066955142" sldId="491"/>
            <ac:spMk id="2" creationId="{5C84C77B-FF54-4813-94E1-23FF8F114C7E}"/>
          </ac:spMkLst>
        </pc:spChg>
        <pc:spChg chg="mod ord">
          <ac:chgData name="Michael A Fudge Jr" userId="133895e8-240b-4811-850e-9cf94297d089" providerId="ADAL" clId="{DCD72BA9-4CA5-458D-A737-15A8D9B19048}" dt="2020-09-11T13:53:05.596" v="4819" actId="113"/>
          <ac:spMkLst>
            <pc:docMk/>
            <pc:sldMk cId="1066955142" sldId="491"/>
            <ac:spMk id="4" creationId="{74B6070D-2E18-49A3-84C2-0A1B79DC59EE}"/>
          </ac:spMkLst>
        </pc:spChg>
        <pc:spChg chg="del">
          <ac:chgData name="Michael A Fudge Jr" userId="133895e8-240b-4811-850e-9cf94297d089" providerId="ADAL" clId="{DCD72BA9-4CA5-458D-A737-15A8D9B19048}" dt="2020-09-11T13:49:54.243" v="4495" actId="700"/>
          <ac:spMkLst>
            <pc:docMk/>
            <pc:sldMk cId="1066955142" sldId="491"/>
            <ac:spMk id="16" creationId="{B670DBD5-770C-4383-9F54-5B86E86BD5BB}"/>
          </ac:spMkLst>
        </pc:spChg>
      </pc:sldChg>
      <pc:sldChg chg="addSp delSp add del setBg delDesignElem">
        <pc:chgData name="Michael A Fudge Jr" userId="133895e8-240b-4811-850e-9cf94297d089" providerId="ADAL" clId="{DCD72BA9-4CA5-458D-A737-15A8D9B19048}" dt="2020-09-11T13:47:12.630" v="4245"/>
        <pc:sldMkLst>
          <pc:docMk/>
          <pc:sldMk cId="4195613344" sldId="491"/>
        </pc:sldMkLst>
        <pc:spChg chg="add del">
          <ac:chgData name="Michael A Fudge Jr" userId="133895e8-240b-4811-850e-9cf94297d089" providerId="ADAL" clId="{DCD72BA9-4CA5-458D-A737-15A8D9B19048}" dt="2020-09-11T13:47:12.630" v="4245"/>
          <ac:spMkLst>
            <pc:docMk/>
            <pc:sldMk cId="4195613344" sldId="491"/>
            <ac:spMk id="16" creationId="{B670DBD5-770C-4383-9F54-5B86E86BD5BB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4:06:06.698" v="5293"/>
        <pc:sldMkLst>
          <pc:docMk/>
          <pc:sldMk cId="1726632560" sldId="492"/>
        </pc:sldMkLst>
        <pc:spChg chg="mod">
          <ac:chgData name="Michael A Fudge Jr" userId="133895e8-240b-4811-850e-9cf94297d089" providerId="ADAL" clId="{DCD72BA9-4CA5-458D-A737-15A8D9B19048}" dt="2020-09-11T13:57:02.150" v="5056" actId="20577"/>
          <ac:spMkLst>
            <pc:docMk/>
            <pc:sldMk cId="1726632560" sldId="492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02:58.110" v="5291" actId="20577"/>
          <ac:spMkLst>
            <pc:docMk/>
            <pc:sldMk cId="1726632560" sldId="492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DCD72BA9-4CA5-458D-A737-15A8D9B19048}" dt="2020-09-11T14:16:46.161" v="6216" actId="403"/>
        <pc:sldMkLst>
          <pc:docMk/>
          <pc:sldMk cId="3776353668" sldId="493"/>
        </pc:sldMkLst>
        <pc:spChg chg="mod">
          <ac:chgData name="Michael A Fudge Jr" userId="133895e8-240b-4811-850e-9cf94297d089" providerId="ADAL" clId="{DCD72BA9-4CA5-458D-A737-15A8D9B19048}" dt="2020-09-11T14:08:08.326" v="5341" actId="20577"/>
          <ac:spMkLst>
            <pc:docMk/>
            <pc:sldMk cId="3776353668" sldId="493"/>
            <ac:spMk id="2" creationId="{4C6D9A78-0093-4264-8157-02094E1DB6E4}"/>
          </ac:spMkLst>
        </pc:spChg>
        <pc:spChg chg="del">
          <ac:chgData name="Michael A Fudge Jr" userId="133895e8-240b-4811-850e-9cf94297d089" providerId="ADAL" clId="{DCD72BA9-4CA5-458D-A737-15A8D9B19048}" dt="2020-09-11T14:07:46.430" v="5299" actId="3680"/>
          <ac:spMkLst>
            <pc:docMk/>
            <pc:sldMk cId="3776353668" sldId="493"/>
            <ac:spMk id="3" creationId="{88AD0A79-7975-4DD0-AC7D-18981088489A}"/>
          </ac:spMkLst>
        </pc:spChg>
        <pc:spChg chg="add mod">
          <ac:chgData name="Michael A Fudge Jr" userId="133895e8-240b-4811-850e-9cf94297d089" providerId="ADAL" clId="{DCD72BA9-4CA5-458D-A737-15A8D9B19048}" dt="2020-09-11T14:16:46.161" v="6216" actId="403"/>
          <ac:spMkLst>
            <pc:docMk/>
            <pc:sldMk cId="3776353668" sldId="493"/>
            <ac:spMk id="5" creationId="{0FDC1381-850A-4FB1-A39D-002639216EFF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15:47.008" v="6085" actId="1076"/>
          <ac:graphicFrameMkLst>
            <pc:docMk/>
            <pc:sldMk cId="3776353668" sldId="493"/>
            <ac:graphicFrameMk id="4" creationId="{58D6AA06-3FF5-40A5-9172-06683A715CA9}"/>
          </ac:graphicFrameMkLst>
        </pc:graphicFrameChg>
      </pc:sldChg>
      <pc:sldChg chg="modSp add mod ord modNotesTx">
        <pc:chgData name="Michael A Fudge Jr" userId="133895e8-240b-4811-850e-9cf94297d089" providerId="ADAL" clId="{DCD72BA9-4CA5-458D-A737-15A8D9B19048}" dt="2020-09-11T14:12:00.257" v="5693" actId="14100"/>
        <pc:sldMkLst>
          <pc:docMk/>
          <pc:sldMk cId="4009200750" sldId="494"/>
        </pc:sldMkLst>
        <pc:spChg chg="mod">
          <ac:chgData name="Michael A Fudge Jr" userId="133895e8-240b-4811-850e-9cf94297d089" providerId="ADAL" clId="{DCD72BA9-4CA5-458D-A737-15A8D9B19048}" dt="2020-09-11T14:08:33.025" v="5368" actId="14100"/>
          <ac:spMkLst>
            <pc:docMk/>
            <pc:sldMk cId="4009200750" sldId="494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4:12:00.257" v="5693" actId="14100"/>
          <ac:spMkLst>
            <pc:docMk/>
            <pc:sldMk cId="4009200750" sldId="494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1T14:14:33.051" v="6046" actId="20577"/>
        <pc:sldMkLst>
          <pc:docMk/>
          <pc:sldMk cId="1084900758" sldId="495"/>
        </pc:sldMkLst>
        <pc:spChg chg="mod">
          <ac:chgData name="Michael A Fudge Jr" userId="133895e8-240b-4811-850e-9cf94297d089" providerId="ADAL" clId="{DCD72BA9-4CA5-458D-A737-15A8D9B19048}" dt="2020-09-11T14:13:32.585" v="5825" actId="20577"/>
          <ac:spMkLst>
            <pc:docMk/>
            <pc:sldMk cId="1084900758" sldId="495"/>
            <ac:spMk id="3" creationId="{23BFC44E-10DC-44C2-99E8-3D541093BB67}"/>
          </ac:spMkLst>
        </pc:spChg>
      </pc:sldChg>
      <pc:sldChg chg="addSp delSp modSp new mod">
        <pc:chgData name="Michael A Fudge Jr" userId="133895e8-240b-4811-850e-9cf94297d089" providerId="ADAL" clId="{DCD72BA9-4CA5-458D-A737-15A8D9B19048}" dt="2020-09-11T14:35:55.815" v="7263" actId="1076"/>
        <pc:sldMkLst>
          <pc:docMk/>
          <pc:sldMk cId="723180928" sldId="496"/>
        </pc:sldMkLst>
        <pc:spChg chg="mod">
          <ac:chgData name="Michael A Fudge Jr" userId="133895e8-240b-4811-850e-9cf94297d089" providerId="ADAL" clId="{DCD72BA9-4CA5-458D-A737-15A8D9B19048}" dt="2020-09-11T14:30:45.026" v="7046" actId="20577"/>
          <ac:spMkLst>
            <pc:docMk/>
            <pc:sldMk cId="723180928" sldId="496"/>
            <ac:spMk id="2" creationId="{C59249A1-863C-4CFF-8C95-3CE72AAA025A}"/>
          </ac:spMkLst>
        </pc:spChg>
        <pc:spChg chg="del">
          <ac:chgData name="Michael A Fudge Jr" userId="133895e8-240b-4811-850e-9cf94297d089" providerId="ADAL" clId="{DCD72BA9-4CA5-458D-A737-15A8D9B19048}" dt="2020-09-11T14:31:04.362" v="7047" actId="3680"/>
          <ac:spMkLst>
            <pc:docMk/>
            <pc:sldMk cId="723180928" sldId="496"/>
            <ac:spMk id="3" creationId="{90F71B7C-50B2-4945-9FD8-D7FE4B4FF3BE}"/>
          </ac:spMkLst>
        </pc:spChg>
        <pc:spChg chg="add mod">
          <ac:chgData name="Michael A Fudge Jr" userId="133895e8-240b-4811-850e-9cf94297d089" providerId="ADAL" clId="{DCD72BA9-4CA5-458D-A737-15A8D9B19048}" dt="2020-09-11T14:35:52.599" v="7262" actId="1076"/>
          <ac:spMkLst>
            <pc:docMk/>
            <pc:sldMk cId="723180928" sldId="496"/>
            <ac:spMk id="6" creationId="{F1C99F2E-C924-449D-BDC0-F1EFC067657E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35:55.815" v="7263" actId="1076"/>
          <ac:graphicFrameMkLst>
            <pc:docMk/>
            <pc:sldMk cId="723180928" sldId="496"/>
            <ac:graphicFrameMk id="4" creationId="{9B916401-6D62-4BD4-B06A-CEF7C81BCDAE}"/>
          </ac:graphicFrameMkLst>
        </pc:graphicFrameChg>
      </pc:sldChg>
      <pc:sldChg chg="addSp delSp modSp new mod setBg">
        <pc:chgData name="Michael A Fudge Jr" userId="133895e8-240b-4811-850e-9cf94297d089" providerId="ADAL" clId="{DCD72BA9-4CA5-458D-A737-15A8D9B19048}" dt="2020-09-11T14:46:06.621" v="8138" actId="26606"/>
        <pc:sldMkLst>
          <pc:docMk/>
          <pc:sldMk cId="1819636810" sldId="497"/>
        </pc:sldMkLst>
        <pc:spChg chg="mod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2" creationId="{E914A991-A198-4B5B-B433-AF7585F499AF}"/>
          </ac:spMkLst>
        </pc:spChg>
        <pc:spChg chg="mod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3" creationId="{9C65411B-3572-4B0E-8DAB-60424D4CDFAB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8" creationId="{827B839B-9ADE-406B-8590-F1CAEDED45A1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0" creationId="{CFE45BF0-46DB-408C-B5F7-7B11716805D4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2" creationId="{2AEBC8F2-97B1-41B4-93F1-2D289E197FBA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4" creationId="{472E3A19-F5D5-48FC-BB9C-48C2F68F598B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6" creationId="{7A62E32F-BB65-43A8-8EB5-92346890E549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8" creationId="{14E91B64-9FCC-451E-AFB4-A827D6329367}"/>
          </ac:spMkLst>
        </pc:spChg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91567848" sldId="498"/>
        </pc:sldMkLst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849635837" sldId="499"/>
        </pc:sldMkLst>
      </pc:sldChg>
      <pc:sldChg chg="addSp delSp modSp new mod ord">
        <pc:chgData name="Michael A Fudge Jr" userId="133895e8-240b-4811-850e-9cf94297d089" providerId="ADAL" clId="{DCD72BA9-4CA5-458D-A737-15A8D9B19048}" dt="2020-09-11T14:33:35.773" v="7158" actId="20577"/>
        <pc:sldMkLst>
          <pc:docMk/>
          <pc:sldMk cId="633109518" sldId="500"/>
        </pc:sldMkLst>
        <pc:spChg chg="mod">
          <ac:chgData name="Michael A Fudge Jr" userId="133895e8-240b-4811-850e-9cf94297d089" providerId="ADAL" clId="{DCD72BA9-4CA5-458D-A737-15A8D9B19048}" dt="2020-09-11T14:15:04.591" v="6073" actId="20577"/>
          <ac:spMkLst>
            <pc:docMk/>
            <pc:sldMk cId="633109518" sldId="500"/>
            <ac:spMk id="2" creationId="{91FA3E54-1BF5-4378-96E9-27B15CF735B7}"/>
          </ac:spMkLst>
        </pc:spChg>
        <pc:spChg chg="del">
          <ac:chgData name="Michael A Fudge Jr" userId="133895e8-240b-4811-850e-9cf94297d089" providerId="ADAL" clId="{DCD72BA9-4CA5-458D-A737-15A8D9B19048}" dt="2020-09-11T14:15:11.956" v="6074" actId="3680"/>
          <ac:spMkLst>
            <pc:docMk/>
            <pc:sldMk cId="633109518" sldId="500"/>
            <ac:spMk id="3" creationId="{E9E36B30-54A7-474C-8417-8A9737EC3CE9}"/>
          </ac:spMkLst>
        </pc:spChg>
        <pc:spChg chg="add mod">
          <ac:chgData name="Michael A Fudge Jr" userId="133895e8-240b-4811-850e-9cf94297d089" providerId="ADAL" clId="{DCD72BA9-4CA5-458D-A737-15A8D9B19048}" dt="2020-09-11T14:33:35.773" v="7158" actId="20577"/>
          <ac:spMkLst>
            <pc:docMk/>
            <pc:sldMk cId="633109518" sldId="500"/>
            <ac:spMk id="6" creationId="{E7105E4D-8EC2-4AF9-A4F0-C9E61897DD29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17:21.840" v="6217" actId="1076"/>
          <ac:graphicFrameMkLst>
            <pc:docMk/>
            <pc:sldMk cId="633109518" sldId="500"/>
            <ac:graphicFrameMk id="4" creationId="{860E1008-597B-4B25-A191-6D85F52B456A}"/>
          </ac:graphicFrameMkLst>
        </pc:graphicFrameChg>
      </pc:sldChg>
      <pc:sldChg chg="modSp add mod ord modNotesTx">
        <pc:chgData name="Michael A Fudge Jr" userId="133895e8-240b-4811-850e-9cf94297d089" providerId="ADAL" clId="{DCD72BA9-4CA5-458D-A737-15A8D9B19048}" dt="2020-09-11T14:21:50.827" v="6523" actId="20577"/>
        <pc:sldMkLst>
          <pc:docMk/>
          <pc:sldMk cId="498223198" sldId="501"/>
        </pc:sldMkLst>
        <pc:spChg chg="mod">
          <ac:chgData name="Michael A Fudge Jr" userId="133895e8-240b-4811-850e-9cf94297d089" providerId="ADAL" clId="{DCD72BA9-4CA5-458D-A737-15A8D9B19048}" dt="2020-09-11T14:19:29.569" v="6287" actId="20577"/>
          <ac:spMkLst>
            <pc:docMk/>
            <pc:sldMk cId="498223198" sldId="501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21:50.827" v="6523" actId="20577"/>
          <ac:spMkLst>
            <pc:docMk/>
            <pc:sldMk cId="498223198" sldId="501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4:30:12.053" v="7022"/>
        <pc:sldMkLst>
          <pc:docMk/>
          <pc:sldMk cId="2742014929" sldId="502"/>
        </pc:sldMkLst>
        <pc:spChg chg="mod">
          <ac:chgData name="Michael A Fudge Jr" userId="133895e8-240b-4811-850e-9cf94297d089" providerId="ADAL" clId="{DCD72BA9-4CA5-458D-A737-15A8D9B19048}" dt="2020-09-11T14:22:10.570" v="6537" actId="20577"/>
          <ac:spMkLst>
            <pc:docMk/>
            <pc:sldMk cId="2742014929" sldId="502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4:29:26.408" v="7010" actId="20577"/>
          <ac:spMkLst>
            <pc:docMk/>
            <pc:sldMk cId="2742014929" sldId="502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2T14:13:38.343" v="9065" actId="20577"/>
        <pc:sldMkLst>
          <pc:docMk/>
          <pc:sldMk cId="2449543451" sldId="503"/>
        </pc:sldMkLst>
        <pc:spChg chg="mod">
          <ac:chgData name="Michael A Fudge Jr" userId="133895e8-240b-4811-850e-9cf94297d089" providerId="ADAL" clId="{DCD72BA9-4CA5-458D-A737-15A8D9B19048}" dt="2020-09-11T14:36:12.687" v="7273" actId="20577"/>
          <ac:spMkLst>
            <pc:docMk/>
            <pc:sldMk cId="2449543451" sldId="503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2T14:13:38.343" v="9065" actId="20577"/>
          <ac:spMkLst>
            <pc:docMk/>
            <pc:sldMk cId="2449543451" sldId="503"/>
            <ac:spMk id="6" creationId="{E33EFCDF-893E-4DC5-B75A-872200D063CA}"/>
          </ac:spMkLst>
        </pc:spChg>
      </pc:sldChg>
      <pc:sldChg chg="delSp modSp add del mod ord setBg delDesignElem modNotesTx">
        <pc:chgData name="Michael A Fudge Jr" userId="133895e8-240b-4811-850e-9cf94297d089" providerId="ADAL" clId="{DCD72BA9-4CA5-458D-A737-15A8D9B19048}" dt="2020-09-11T14:43:01.774" v="7932" actId="47"/>
        <pc:sldMkLst>
          <pc:docMk/>
          <pc:sldMk cId="643126449" sldId="504"/>
        </pc:sldMkLst>
        <pc:spChg chg="mod">
          <ac:chgData name="Michael A Fudge Jr" userId="133895e8-240b-4811-850e-9cf94297d089" providerId="ADAL" clId="{DCD72BA9-4CA5-458D-A737-15A8D9B19048}" dt="2020-09-11T14:41:32.888" v="7719" actId="20577"/>
          <ac:spMkLst>
            <pc:docMk/>
            <pc:sldMk cId="643126449" sldId="504"/>
            <ac:spMk id="3" creationId="{23BFC44E-10DC-44C2-99E8-3D541093BB67}"/>
          </ac:spMkLst>
        </pc:spChg>
        <pc:spChg chg="del">
          <ac:chgData name="Michael A Fudge Jr" userId="133895e8-240b-4811-850e-9cf94297d089" providerId="ADAL" clId="{DCD72BA9-4CA5-458D-A737-15A8D9B19048}" dt="2020-09-11T14:39:06.909" v="7415"/>
          <ac:spMkLst>
            <pc:docMk/>
            <pc:sldMk cId="643126449" sldId="504"/>
            <ac:spMk id="17" creationId="{59A309A7-1751-4ABE-A3C1-EEC40366AD89}"/>
          </ac:spMkLst>
        </pc:spChg>
        <pc:spChg chg="del">
          <ac:chgData name="Michael A Fudge Jr" userId="133895e8-240b-4811-850e-9cf94297d089" providerId="ADAL" clId="{DCD72BA9-4CA5-458D-A737-15A8D9B19048}" dt="2020-09-11T14:39:06.909" v="7415"/>
          <ac:spMkLst>
            <pc:docMk/>
            <pc:sldMk cId="643126449" sldId="504"/>
            <ac:spMk id="19" creationId="{967D8EB6-EAE1-4F9C-B398-83321E287204}"/>
          </ac:spMkLst>
        </pc:spChg>
      </pc:sldChg>
      <pc:sldChg chg="addSp delSp modSp add mod ord modNotesTx">
        <pc:chgData name="Michael A Fudge Jr" userId="133895e8-240b-4811-850e-9cf94297d089" providerId="ADAL" clId="{DCD72BA9-4CA5-458D-A737-15A8D9B19048}" dt="2020-09-11T14:42:59.258" v="7931" actId="14100"/>
        <pc:sldMkLst>
          <pc:docMk/>
          <pc:sldMk cId="3835540054" sldId="505"/>
        </pc:sldMkLst>
        <pc:spChg chg="del">
          <ac:chgData name="Michael A Fudge Jr" userId="133895e8-240b-4811-850e-9cf94297d089" providerId="ADAL" clId="{DCD72BA9-4CA5-458D-A737-15A8D9B19048}" dt="2020-09-11T14:42:48.061" v="7926" actId="478"/>
          <ac:spMkLst>
            <pc:docMk/>
            <pc:sldMk cId="3835540054" sldId="505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DCD72BA9-4CA5-458D-A737-15A8D9B19048}" dt="2020-09-11T14:42:51.805" v="7928"/>
          <ac:spMkLst>
            <pc:docMk/>
            <pc:sldMk cId="3835540054" sldId="505"/>
            <ac:spMk id="5" creationId="{EC1D2EAF-D68A-4A66-AF97-06399BACB8A7}"/>
          </ac:spMkLst>
        </pc:spChg>
        <pc:spChg chg="add mod">
          <ac:chgData name="Michael A Fudge Jr" userId="133895e8-240b-4811-850e-9cf94297d089" providerId="ADAL" clId="{DCD72BA9-4CA5-458D-A737-15A8D9B19048}" dt="2020-09-11T14:42:59.258" v="7931" actId="14100"/>
          <ac:spMkLst>
            <pc:docMk/>
            <pc:sldMk cId="3835540054" sldId="505"/>
            <ac:spMk id="9" creationId="{BB543FC2-49E2-4BC9-8557-4FE847B5BE99}"/>
          </ac:spMkLst>
        </pc:spChg>
      </pc:sldChg>
      <pc:sldChg chg="add del">
        <pc:chgData name="Michael A Fudge Jr" userId="133895e8-240b-4811-850e-9cf94297d089" providerId="ADAL" clId="{DCD72BA9-4CA5-458D-A737-15A8D9B19048}" dt="2020-09-11T14:46:21.713" v="8142" actId="47"/>
        <pc:sldMkLst>
          <pc:docMk/>
          <pc:sldMk cId="802009958" sldId="506"/>
        </pc:sldMkLst>
      </pc:sldChg>
      <pc:sldChg chg="modSp add mod ord modNotesTx">
        <pc:chgData name="Michael A Fudge Jr" userId="133895e8-240b-4811-850e-9cf94297d089" providerId="ADAL" clId="{DCD72BA9-4CA5-458D-A737-15A8D9B19048}" dt="2020-09-11T14:47:39.745" v="8369" actId="20577"/>
        <pc:sldMkLst>
          <pc:docMk/>
          <pc:sldMk cId="658254534" sldId="507"/>
        </pc:sldMkLst>
        <pc:spChg chg="mod">
          <ac:chgData name="Michael A Fudge Jr" userId="133895e8-240b-4811-850e-9cf94297d089" providerId="ADAL" clId="{DCD72BA9-4CA5-458D-A737-15A8D9B19048}" dt="2020-09-11T14:46:29.101" v="8153" actId="20577"/>
          <ac:spMkLst>
            <pc:docMk/>
            <pc:sldMk cId="658254534" sldId="507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47:39.745" v="8369" actId="20577"/>
          <ac:spMkLst>
            <pc:docMk/>
            <pc:sldMk cId="658254534" sldId="507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2B59E781-4608-47B6-9197-609827123F58}"/>
    <pc:docChg chg="custSel modSld sldOrd">
      <pc:chgData name="Michael A Fudge Jr" userId="133895e8-240b-4811-850e-9cf94297d089" providerId="ADAL" clId="{2B59E781-4608-47B6-9197-609827123F58}" dt="2020-08-06T14:16:23.521" v="102" actId="20577"/>
      <pc:docMkLst>
        <pc:docMk/>
      </pc:docMkLst>
      <pc:sldChg chg="ord">
        <pc:chgData name="Michael A Fudge Jr" userId="133895e8-240b-4811-850e-9cf94297d089" providerId="ADAL" clId="{2B59E781-4608-47B6-9197-609827123F58}" dt="2020-08-06T13:35:37.847" v="3"/>
        <pc:sldMkLst>
          <pc:docMk/>
          <pc:sldMk cId="2838142486" sldId="406"/>
        </pc:sldMkLst>
      </pc:sldChg>
      <pc:sldChg chg="ord">
        <pc:chgData name="Michael A Fudge Jr" userId="133895e8-240b-4811-850e-9cf94297d089" providerId="ADAL" clId="{2B59E781-4608-47B6-9197-609827123F58}" dt="2020-08-06T13:35:26.701" v="1"/>
        <pc:sldMkLst>
          <pc:docMk/>
          <pc:sldMk cId="3041170601" sldId="410"/>
        </pc:sldMkLst>
      </pc:sldChg>
      <pc:sldChg chg="modSp mod">
        <pc:chgData name="Michael A Fudge Jr" userId="133895e8-240b-4811-850e-9cf94297d089" providerId="ADAL" clId="{2B59E781-4608-47B6-9197-609827123F58}" dt="2020-08-06T14:16:23.521" v="102" actId="20577"/>
        <pc:sldMkLst>
          <pc:docMk/>
          <pc:sldMk cId="2940023994" sldId="442"/>
        </pc:sldMkLst>
        <pc:spChg chg="mod">
          <ac:chgData name="Michael A Fudge Jr" userId="133895e8-240b-4811-850e-9cf94297d089" providerId="ADAL" clId="{2B59E781-4608-47B6-9197-609827123F58}" dt="2020-08-06T14:16:07.225" v="51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2B59E781-4608-47B6-9197-609827123F58}" dt="2020-08-06T14:16:23.521" v="102" actId="20577"/>
          <ac:spMkLst>
            <pc:docMk/>
            <pc:sldMk cId="2940023994" sldId="442"/>
            <ac:spMk id="3" creationId="{89B48BE3-8A63-4860-822D-F55A3B39F527}"/>
          </ac:spMkLst>
        </pc:spChg>
      </pc:sldChg>
    </pc:docChg>
  </pc:docChgLst>
  <pc:docChgLst>
    <pc:chgData name="Michael Fudge" userId="8d8f1f737978eadf" providerId="LiveId" clId="{C2BEB82A-ECC9-4A26-9D3A-43FF0DC3C16F}"/>
    <pc:docChg chg="undo custSel mod addSld modSld">
      <pc:chgData name="Michael Fudge" userId="8d8f1f737978eadf" providerId="LiveId" clId="{C2BEB82A-ECC9-4A26-9D3A-43FF0DC3C16F}" dt="2020-07-10T21:07:48.202" v="1833" actId="5793"/>
      <pc:docMkLst>
        <pc:docMk/>
      </pc:docMkLst>
      <pc:sldChg chg="modSp new mod">
        <pc:chgData name="Michael Fudge" userId="8d8f1f737978eadf" providerId="LiveId" clId="{C2BEB82A-ECC9-4A26-9D3A-43FF0DC3C16F}" dt="2020-07-10T20:48:31.229" v="791" actId="403"/>
        <pc:sldMkLst>
          <pc:docMk/>
          <pc:sldMk cId="3302085769" sldId="256"/>
        </pc:sldMkLst>
        <pc:spChg chg="mod">
          <ac:chgData name="Michael Fudge" userId="8d8f1f737978eadf" providerId="LiveId" clId="{C2BEB82A-ECC9-4A26-9D3A-43FF0DC3C16F}" dt="2020-07-10T20:37:35.516" v="1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Fudge" userId="8d8f1f737978eadf" providerId="LiveId" clId="{C2BEB82A-ECC9-4A26-9D3A-43FF0DC3C16F}" dt="2020-07-10T20:48:31.229" v="791" actId="403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new mod setBg modNotesTx">
        <pc:chgData name="Michael Fudge" userId="8d8f1f737978eadf" providerId="LiveId" clId="{C2BEB82A-ECC9-4A26-9D3A-43FF0DC3C16F}" dt="2020-07-10T20:56:32.340" v="1070" actId="20577"/>
        <pc:sldMkLst>
          <pc:docMk/>
          <pc:sldMk cId="3436746034" sldId="257"/>
        </pc:sldMkLst>
        <pc:spChg chg="mod">
          <ac:chgData name="Michael Fudge" userId="8d8f1f737978eadf" providerId="LiveId" clId="{C2BEB82A-ECC9-4A26-9D3A-43FF0DC3C16F}" dt="2020-07-10T20:56:32.340" v="1070" actId="20577"/>
          <ac:spMkLst>
            <pc:docMk/>
            <pc:sldMk cId="3436746034" sldId="257"/>
            <ac:spMk id="2" creationId="{5C84C77B-FF54-4813-94E1-23FF8F114C7E}"/>
          </ac:spMkLst>
        </pc:spChg>
        <pc:spChg chg="del mo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3" creationId="{57978C48-2E97-4C22-A071-447717781045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9" creationId="{7DA1F35B-C8F7-4A5A-9339-7DA4D785B300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11" creationId="{B2D4AD41-40DA-4A81-92F5-B6E3BA1ED82A}"/>
          </ac:spMkLst>
        </pc:spChg>
        <pc:graphicFrameChg chg="add mod">
          <ac:chgData name="Michael Fudge" userId="8d8f1f737978eadf" providerId="LiveId" clId="{C2BEB82A-ECC9-4A26-9D3A-43FF0DC3C16F}" dt="2020-07-10T20:49:50.062" v="799" actId="14100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addSp delSp modSp new mod modNotesTx">
        <pc:chgData name="Michael Fudge" userId="8d8f1f737978eadf" providerId="LiveId" clId="{C2BEB82A-ECC9-4A26-9D3A-43FF0DC3C16F}" dt="2020-07-10T20:48:59.673" v="797" actId="20577"/>
        <pc:sldMkLst>
          <pc:docMk/>
          <pc:sldMk cId="1370411192" sldId="258"/>
        </pc:sldMkLst>
        <pc:spChg chg="mod">
          <ac:chgData name="Michael Fudge" userId="8d8f1f737978eadf" providerId="LiveId" clId="{C2BEB82A-ECC9-4A26-9D3A-43FF0DC3C16F}" dt="2020-07-10T20:40:14.361" v="131" actId="20577"/>
          <ac:spMkLst>
            <pc:docMk/>
            <pc:sldMk cId="1370411192" sldId="258"/>
            <ac:spMk id="2" creationId="{67249489-9C9F-4446-9970-F07AE467009A}"/>
          </ac:spMkLst>
        </pc:spChg>
        <pc:spChg chg="del">
          <ac:chgData name="Michael Fudge" userId="8d8f1f737978eadf" providerId="LiveId" clId="{C2BEB82A-ECC9-4A26-9D3A-43FF0DC3C16F}" dt="2020-07-10T20:40:50.467" v="132" actId="1032"/>
          <ac:spMkLst>
            <pc:docMk/>
            <pc:sldMk cId="1370411192" sldId="258"/>
            <ac:spMk id="3" creationId="{5DF933DC-770D-46E9-8988-BC062889C0FD}"/>
          </ac:spMkLst>
        </pc:spChg>
        <pc:graphicFrameChg chg="add mod modGraphic">
          <ac:chgData name="Michael Fudge" userId="8d8f1f737978eadf" providerId="LiveId" clId="{C2BEB82A-ECC9-4A26-9D3A-43FF0DC3C16F}" dt="2020-07-10T20:48:59.673" v="797" actId="20577"/>
          <ac:graphicFrameMkLst>
            <pc:docMk/>
            <pc:sldMk cId="1370411192" sldId="258"/>
            <ac:graphicFrameMk id="4" creationId="{EEF1873F-2CD4-49B6-BB38-73F37CC60A34}"/>
          </ac:graphicFrameMkLst>
        </pc:graphicFrameChg>
      </pc:sldChg>
      <pc:sldChg chg="modSp new mod">
        <pc:chgData name="Michael Fudge" userId="8d8f1f737978eadf" providerId="LiveId" clId="{C2BEB82A-ECC9-4A26-9D3A-43FF0DC3C16F}" dt="2020-07-10T20:47:56.545" v="681" actId="20577"/>
        <pc:sldMkLst>
          <pc:docMk/>
          <pc:sldMk cId="348306751" sldId="259"/>
        </pc:sldMkLst>
        <pc:spChg chg="mod">
          <ac:chgData name="Michael Fudge" userId="8d8f1f737978eadf" providerId="LiveId" clId="{C2BEB82A-ECC9-4A26-9D3A-43FF0DC3C16F}" dt="2020-07-10T20:47:49.893" v="662" actId="20577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Fudge" userId="8d8f1f737978eadf" providerId="LiveId" clId="{C2BEB82A-ECC9-4A26-9D3A-43FF0DC3C16F}" dt="2020-07-10T20:47:56.545" v="681" actId="20577"/>
          <ac:spMkLst>
            <pc:docMk/>
            <pc:sldMk cId="348306751" sldId="259"/>
            <ac:spMk id="3" creationId="{23BFC44E-10DC-44C2-99E8-3D541093BB67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1:36.870" v="898" actId="20577"/>
        <pc:sldMkLst>
          <pc:docMk/>
          <pc:sldMk cId="4025852525" sldId="260"/>
        </pc:sldMkLst>
        <pc:spChg chg="mod ord">
          <ac:chgData name="Michael Fudge" userId="8d8f1f737978eadf" providerId="LiveId" clId="{C2BEB82A-ECC9-4A26-9D3A-43FF0DC3C16F}" dt="2020-07-10T20:51:20.719" v="891" actId="700"/>
          <ac:spMkLst>
            <pc:docMk/>
            <pc:sldMk cId="4025852525" sldId="260"/>
            <ac:spMk id="2" creationId="{2F27C2E7-D0B1-46C6-9CE7-126F141E50EF}"/>
          </ac:spMkLst>
        </pc:spChg>
        <pc:spChg chg="mod ord">
          <ac:chgData name="Michael Fudge" userId="8d8f1f737978eadf" providerId="LiveId" clId="{C2BEB82A-ECC9-4A26-9D3A-43FF0DC3C16F}" dt="2020-07-10T20:51:36.870" v="898" actId="20577"/>
          <ac:spMkLst>
            <pc:docMk/>
            <pc:sldMk cId="4025852525" sldId="260"/>
            <ac:spMk id="3" creationId="{5CFACD69-AC45-4008-9F4E-BF93EF15B7B6}"/>
          </ac:spMkLst>
        </pc:spChg>
        <pc:spChg chg="add del mod ord">
          <ac:chgData name="Michael Fudge" userId="8d8f1f737978eadf" providerId="LiveId" clId="{C2BEB82A-ECC9-4A26-9D3A-43FF0DC3C16F}" dt="2020-07-10T20:51:27.558" v="894" actId="478"/>
          <ac:spMkLst>
            <pc:docMk/>
            <pc:sldMk cId="4025852525" sldId="260"/>
            <ac:spMk id="4" creationId="{92C31C99-F736-4C6D-80C4-D4DBDD213734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5" creationId="{F8468B9A-0F0B-4C32-B5A6-039AC24A63C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6" creationId="{A1163C3B-1D93-4F5F-A665-56AFE3F48CFA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7" creationId="{4CAA2EE2-AB91-4637-92AC-191505F62EE1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8" creationId="{77467FE3-41BC-4D3C-953A-9287F22E394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9" creationId="{6C275540-3441-4E6C-BDCA-FB2346E12B54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0" creationId="{BC57E5F7-451F-4806-80CA-23EFC1F1A858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1" creationId="{10FD9728-ECE6-4728-BBE9-362CE14CF51B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2" creationId="{76D9B773-957D-450A-8D72-461B477FD085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3" creationId="{F70F5F3E-A656-4DC5-ADFE-B127D2C092E7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4" creationId="{140826A4-609C-4D55-9614-1BE5BD888A98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3:02.051" v="981" actId="1076"/>
        <pc:sldMkLst>
          <pc:docMk/>
          <pc:sldMk cId="4111737936" sldId="261"/>
        </pc:sldMkLst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2" creationId="{50FDB960-BE28-4DEA-B07D-8743C13F45BB}"/>
          </ac:spMkLst>
        </pc:spChg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3" creationId="{7E171138-31F1-4BC8-8610-7E6D198CCA42}"/>
          </ac:spMkLst>
        </pc:spChg>
        <pc:spChg chg="del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4" creationId="{A5006248-F37E-4BDB-A569-4DD3D2AA233F}"/>
          </ac:spMkLst>
        </pc:spChg>
        <pc:spChg chg="add mod ord">
          <ac:chgData name="Michael Fudge" userId="8d8f1f737978eadf" providerId="LiveId" clId="{C2BEB82A-ECC9-4A26-9D3A-43FF0DC3C16F}" dt="2020-07-10T20:52:39.600" v="976" actId="20577"/>
          <ac:spMkLst>
            <pc:docMk/>
            <pc:sldMk cId="4111737936" sldId="261"/>
            <ac:spMk id="5" creationId="{4FC71271-0300-4488-AF63-BFA7A538D55F}"/>
          </ac:spMkLst>
        </pc:spChg>
        <pc:spChg chg="add del mod ord">
          <ac:chgData name="Michael Fudge" userId="8d8f1f737978eadf" providerId="LiveId" clId="{C2BEB82A-ECC9-4A26-9D3A-43FF0DC3C16F}" dt="2020-07-10T20:52:56.792" v="979" actId="478"/>
          <ac:spMkLst>
            <pc:docMk/>
            <pc:sldMk cId="4111737936" sldId="261"/>
            <ac:spMk id="6" creationId="{44363316-EC23-4958-B90B-8FA77A938C6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7" creationId="{57CE4115-B813-4206-B0F4-B53D0CE7F67A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8" creationId="{657C2F6C-C8C3-4220-BBFC-74AE9589386F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9" creationId="{76FB331C-FE4D-4968-8BED-712B4541A700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0" creationId="{0F04716A-643F-44D3-8664-56C698114C5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1" creationId="{2772A3D3-25E3-4D9E-8776-89DD3633BD88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2" creationId="{0AAE72D5-E3CE-42FC-989B-CD4F417F2C23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3" creationId="{4F4E13D5-174D-4B35-B004-AEEDB771BD22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4" creationId="{3F8A44AE-FCA7-464B-9231-46BA41D50609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5" creationId="{4B0C43DD-8CB2-46B1-B3DD-9E27BD8E3E06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6" creationId="{6ED1D0B0-AF96-4914-B518-4166C662A3E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7" creationId="{B48A06C6-32D1-4DA0-955C-6C0A457C8C8C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8" creationId="{367B968C-A4E7-4E95-8853-6A3BBEC1DB75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9" creationId="{1543982A-58B7-4EFB-8A32-6CC07C4B284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20" creationId="{FF4C802B-1B5D-45B3-BB61-F52AAF336F7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2" creationId="{CC530C17-6724-41AD-A886-BBDD802FF3A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3" creationId="{94C0E1B3-7F2E-4F79-A58E-E807688D2DC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4" creationId="{F7730229-614B-409E-BB88-39B6C734FCC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5" creationId="{3203AD83-1B91-4830-BD9B-40296DC54D2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6" creationId="{ECABAB8D-70AE-49F4-8DE6-2EF0D2134F1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7" creationId="{8AF6801F-0260-40C4-8503-CDF2AE9691CB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8" creationId="{170E8D69-BC76-409B-9D68-88B594EA1D3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9" creationId="{B7351727-30A7-4880-A935-6EE7BF2A7CA4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0" creationId="{10E64B36-BCF0-4D10-BA0F-5CA0260E37CD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1" creationId="{7AAEEE48-F8E0-4132-82CA-C1F2C01672CA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2" creationId="{BA794D9C-30C8-4721-8CE7-116EFEB26A1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3" creationId="{3B4903AE-3792-4C43-B2CE-1B5AD46935D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4" creationId="{3F0AB68E-CB47-42A9-B946-87F126954D01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5" creationId="{171310D6-B046-42A6-86E1-5391ACF3C6D6}"/>
          </ac:spMkLst>
        </pc:spChg>
        <pc:cxnChg chg="add del mod">
          <ac:chgData name="Michael Fudge" userId="8d8f1f737978eadf" providerId="LiveId" clId="{C2BEB82A-ECC9-4A26-9D3A-43FF0DC3C16F}" dt="2020-07-10T20:52:54.359" v="978"/>
          <ac:cxnSpMkLst>
            <pc:docMk/>
            <pc:sldMk cId="4111737936" sldId="261"/>
            <ac:cxnSpMk id="21" creationId="{B63EB70E-829A-4CA9-842C-FAEEC173C6D1}"/>
          </ac:cxnSpMkLst>
        </pc:cxnChg>
        <pc:cxnChg chg="add mod">
          <ac:chgData name="Michael Fudge" userId="8d8f1f737978eadf" providerId="LiveId" clId="{C2BEB82A-ECC9-4A26-9D3A-43FF0DC3C16F}" dt="2020-07-10T20:53:02.051" v="981" actId="1076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delSp modSp new mod modClrScheme chgLayout">
        <pc:chgData name="Michael Fudge" userId="8d8f1f737978eadf" providerId="LiveId" clId="{C2BEB82A-ECC9-4A26-9D3A-43FF0DC3C16F}" dt="2020-07-10T20:54:12.400" v="1038"/>
        <pc:sldMkLst>
          <pc:docMk/>
          <pc:sldMk cId="2847387876" sldId="262"/>
        </pc:sldMkLst>
        <pc:spChg chg="del mod ord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2" creationId="{11113654-C779-4DA8-8264-8BF443CD0860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3" creationId="{16FCF713-8B1C-48C8-8227-598C9ACE1C6A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4" creationId="{5553CE16-91B0-4D82-B1E2-A71D6EAEB636}"/>
          </ac:spMkLst>
        </pc:spChg>
        <pc:spChg chg="add mod ord">
          <ac:chgData name="Michael Fudge" userId="8d8f1f737978eadf" providerId="LiveId" clId="{C2BEB82A-ECC9-4A26-9D3A-43FF0DC3C16F}" dt="2020-07-10T20:54:03.834" v="1037" actId="20577"/>
          <ac:spMkLst>
            <pc:docMk/>
            <pc:sldMk cId="2847387876" sldId="262"/>
            <ac:spMk id="5" creationId="{81EC3D38-93A7-4349-9C34-902265AAEBD0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6" creationId="{9D4246D1-4D0F-49B9-AA6B-764E4655CFAF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8" creationId="{0994F0B0-690A-4963-BA5D-EEF5FAAC3AFA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9" creationId="{FB067EB4-F077-4641-9B8B-BDF7738517CC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0" creationId="{CB22D6D6-921D-4F71-A4E7-7E57A1D91A18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1" creationId="{08FA05D8-43D2-41EE-8AD9-F02C4BCE7B42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2" creationId="{B0815778-52E4-42CE-8BB7-56710B9F809E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3" creationId="{6CBE4BF5-3D11-486B-B93C-33CA20E302F9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4" creationId="{FF53CC49-91DA-40D2-B066-AD6D5B3EC2F1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5" creationId="{CC728ED7-32A0-4CD7-B32A-56DB490FF207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6" creationId="{95073DDA-4781-42BD-AAFF-2E96F6F10D1F}"/>
          </ac:spMkLst>
        </pc:spChg>
        <pc:picChg chg="add mod">
          <ac:chgData name="Michael Fudge" userId="8d8f1f737978eadf" providerId="LiveId" clId="{C2BEB82A-ECC9-4A26-9D3A-43FF0DC3C16F}" dt="2020-07-10T20:54:12.400" v="1038"/>
          <ac:picMkLst>
            <pc:docMk/>
            <pc:sldMk cId="2847387876" sldId="262"/>
            <ac:picMk id="7" creationId="{9C4E080F-1B90-4F73-8F39-8BB63EFE3A88}"/>
          </ac:picMkLst>
        </pc:picChg>
      </pc:sldChg>
      <pc:sldChg chg="addSp modSp new mod">
        <pc:chgData name="Michael Fudge" userId="8d8f1f737978eadf" providerId="LiveId" clId="{C2BEB82A-ECC9-4A26-9D3A-43FF0DC3C16F}" dt="2020-07-10T20:57:40.377" v="1114" actId="14100"/>
        <pc:sldMkLst>
          <pc:docMk/>
          <pc:sldMk cId="2606811194" sldId="263"/>
        </pc:sldMkLst>
        <pc:spChg chg="mod">
          <ac:chgData name="Michael Fudge" userId="8d8f1f737978eadf" providerId="LiveId" clId="{C2BEB82A-ECC9-4A26-9D3A-43FF0DC3C16F}" dt="2020-07-10T20:57:01.905" v="1110" actId="20577"/>
          <ac:spMkLst>
            <pc:docMk/>
            <pc:sldMk cId="2606811194" sldId="263"/>
            <ac:spMk id="2" creationId="{FE1BA705-29B2-42D2-A56D-E9B42BB08252}"/>
          </ac:spMkLst>
        </pc:spChg>
        <pc:graphicFrameChg chg="add mod">
          <ac:chgData name="Michael Fudge" userId="8d8f1f737978eadf" providerId="LiveId" clId="{C2BEB82A-ECC9-4A26-9D3A-43FF0DC3C16F}" dt="2020-07-10T20:57:40.377" v="1114" actId="14100"/>
          <ac:graphicFrameMkLst>
            <pc:docMk/>
            <pc:sldMk cId="2606811194" sldId="263"/>
            <ac:graphicFrameMk id="5" creationId="{F59ED706-DE10-4BCB-9C31-C07EC8543A6E}"/>
          </ac:graphicFrameMkLst>
        </pc:graphicFrameChg>
      </pc:sldChg>
      <pc:sldChg chg="modSp new mod">
        <pc:chgData name="Michael Fudge" userId="8d8f1f737978eadf" providerId="LiveId" clId="{C2BEB82A-ECC9-4A26-9D3A-43FF0DC3C16F}" dt="2020-07-10T21:03:44.562" v="1522" actId="113"/>
        <pc:sldMkLst>
          <pc:docMk/>
          <pc:sldMk cId="10666855" sldId="264"/>
        </pc:sldMkLst>
        <pc:spChg chg="mod">
          <ac:chgData name="Michael Fudge" userId="8d8f1f737978eadf" providerId="LiveId" clId="{C2BEB82A-ECC9-4A26-9D3A-43FF0DC3C16F}" dt="2020-07-10T20:58:32.623" v="1144" actId="20577"/>
          <ac:spMkLst>
            <pc:docMk/>
            <pc:sldMk cId="10666855" sldId="264"/>
            <ac:spMk id="2" creationId="{D81B7C61-8B16-4E05-8906-9951A1704F10}"/>
          </ac:spMkLst>
        </pc:spChg>
        <pc:spChg chg="mod">
          <ac:chgData name="Michael Fudge" userId="8d8f1f737978eadf" providerId="LiveId" clId="{C2BEB82A-ECC9-4A26-9D3A-43FF0DC3C16F}" dt="2020-07-10T21:03:44.562" v="1522" actId="113"/>
          <ac:spMkLst>
            <pc:docMk/>
            <pc:sldMk cId="10666855" sldId="264"/>
            <ac:spMk id="3" creationId="{EC9F4669-67EE-4758-B09D-8A6E51F6312A}"/>
          </ac:spMkLst>
        </pc:spChg>
      </pc:sldChg>
      <pc:sldChg chg="modSp new mod">
        <pc:chgData name="Michael Fudge" userId="8d8f1f737978eadf" providerId="LiveId" clId="{C2BEB82A-ECC9-4A26-9D3A-43FF0DC3C16F}" dt="2020-07-10T21:04:03.145" v="1547" actId="20577"/>
        <pc:sldMkLst>
          <pc:docMk/>
          <pc:sldMk cId="2835228341" sldId="265"/>
        </pc:sldMkLst>
        <pc:spChg chg="mod">
          <ac:chgData name="Michael Fudge" userId="8d8f1f737978eadf" providerId="LiveId" clId="{C2BEB82A-ECC9-4A26-9D3A-43FF0DC3C16F}" dt="2020-07-10T21:04:03.145" v="1547" actId="20577"/>
          <ac:spMkLst>
            <pc:docMk/>
            <pc:sldMk cId="2835228341" sldId="265"/>
            <ac:spMk id="2" creationId="{89AEEEC9-D9A6-4E67-AAE6-63126136457F}"/>
          </ac:spMkLst>
        </pc:spChg>
      </pc:sldChg>
      <pc:sldChg chg="modSp new mod">
        <pc:chgData name="Michael Fudge" userId="8d8f1f737978eadf" providerId="LiveId" clId="{C2BEB82A-ECC9-4A26-9D3A-43FF0DC3C16F}" dt="2020-07-10T21:04:19.729" v="1573" actId="20577"/>
        <pc:sldMkLst>
          <pc:docMk/>
          <pc:sldMk cId="1714451198" sldId="266"/>
        </pc:sldMkLst>
        <pc:spChg chg="mod">
          <ac:chgData name="Michael Fudge" userId="8d8f1f737978eadf" providerId="LiveId" clId="{C2BEB82A-ECC9-4A26-9D3A-43FF0DC3C16F}" dt="2020-07-10T21:04:19.729" v="1573" actId="20577"/>
          <ac:spMkLst>
            <pc:docMk/>
            <pc:sldMk cId="1714451198" sldId="266"/>
            <ac:spMk id="2" creationId="{AF7C5AB2-A004-4000-8DBC-99A3EA92A5A8}"/>
          </ac:spMkLst>
        </pc:spChg>
      </pc:sldChg>
      <pc:sldChg chg="modSp new mod">
        <pc:chgData name="Michael Fudge" userId="8d8f1f737978eadf" providerId="LiveId" clId="{C2BEB82A-ECC9-4A26-9D3A-43FF0DC3C16F}" dt="2020-07-10T21:04:52.512" v="1621" actId="20577"/>
        <pc:sldMkLst>
          <pc:docMk/>
          <pc:sldMk cId="1608770706" sldId="267"/>
        </pc:sldMkLst>
        <pc:spChg chg="mod">
          <ac:chgData name="Michael Fudge" userId="8d8f1f737978eadf" providerId="LiveId" clId="{C2BEB82A-ECC9-4A26-9D3A-43FF0DC3C16F}" dt="2020-07-10T21:04:52.512" v="1621" actId="20577"/>
          <ac:spMkLst>
            <pc:docMk/>
            <pc:sldMk cId="1608770706" sldId="267"/>
            <ac:spMk id="2" creationId="{8A4511F0-D909-472B-AEB3-612FC5D0BBBC}"/>
          </ac:spMkLst>
        </pc:spChg>
      </pc:sldChg>
      <pc:sldChg chg="modSp new mod">
        <pc:chgData name="Michael Fudge" userId="8d8f1f737978eadf" providerId="LiveId" clId="{C2BEB82A-ECC9-4A26-9D3A-43FF0DC3C16F}" dt="2020-07-10T21:07:48.202" v="1833" actId="5793"/>
        <pc:sldMkLst>
          <pc:docMk/>
          <pc:sldMk cId="671165577" sldId="268"/>
        </pc:sldMkLst>
        <pc:spChg chg="mod">
          <ac:chgData name="Michael Fudge" userId="8d8f1f737978eadf" providerId="LiveId" clId="{C2BEB82A-ECC9-4A26-9D3A-43FF0DC3C16F}" dt="2020-07-10T21:05:55.634" v="1628" actId="20577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Fudge" userId="8d8f1f737978eadf" providerId="LiveId" clId="{C2BEB82A-ECC9-4A26-9D3A-43FF0DC3C16F}" dt="2020-07-10T21:07:48.202" v="1833" actId="5793"/>
          <ac:spMkLst>
            <pc:docMk/>
            <pc:sldMk cId="671165577" sldId="268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859B20EF-3A6A-4B5F-BE9E-732FADD20BBC}"/>
    <pc:docChg chg="undo custSel mod addSld delSld modSld sldOrd">
      <pc:chgData name="Michael A Fudge Jr" userId="133895e8-240b-4811-850e-9cf94297d089" providerId="ADAL" clId="{859B20EF-3A6A-4B5F-BE9E-732FADD20BBC}" dt="2020-08-07T00:19:46.218" v="9504" actId="47"/>
      <pc:docMkLst>
        <pc:docMk/>
      </pc:docMkLst>
      <pc:sldChg chg="modSp mod">
        <pc:chgData name="Michael A Fudge Jr" userId="133895e8-240b-4811-850e-9cf94297d089" providerId="ADAL" clId="{859B20EF-3A6A-4B5F-BE9E-732FADD20BBC}" dt="2020-07-28T16:55:20.776" v="218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859B20EF-3A6A-4B5F-BE9E-732FADD20BBC}" dt="2020-07-28T16:55:20.776" v="218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859B20EF-3A6A-4B5F-BE9E-732FADD20BBC}" dt="2020-07-28T16:52:41.379" v="28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859B20EF-3A6A-4B5F-BE9E-732FADD20BBC}" dt="2020-07-29T12:44:09.537" v="756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859B20EF-3A6A-4B5F-BE9E-732FADD20BBC}" dt="2020-07-29T12:43:04.776" v="62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7-29T12:44:09.537" v="756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modSp add del mod modAnim">
        <pc:chgData name="Michael A Fudge Jr" userId="133895e8-240b-4811-850e-9cf94297d089" providerId="ADAL" clId="{859B20EF-3A6A-4B5F-BE9E-732FADD20BBC}" dt="2020-08-04T16:41:23.586" v="1545" actId="47"/>
        <pc:sldMkLst>
          <pc:docMk/>
          <pc:sldMk cId="4032167385" sldId="261"/>
        </pc:sldMkLst>
        <pc:spChg chg="mod">
          <ac:chgData name="Michael A Fudge Jr" userId="133895e8-240b-4811-850e-9cf94297d089" providerId="ADAL" clId="{859B20EF-3A6A-4B5F-BE9E-732FADD20BBC}" dt="2020-07-29T12:46:16.781" v="792" actId="14100"/>
          <ac:spMkLst>
            <pc:docMk/>
            <pc:sldMk cId="4032167385" sldId="261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37:37.829" v="1464" actId="20577"/>
          <ac:spMkLst>
            <pc:docMk/>
            <pc:sldMk cId="4032167385" sldId="261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1.540" v="869" actId="207"/>
          <ac:spMkLst>
            <pc:docMk/>
            <pc:sldMk cId="4032167385" sldId="261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14.574" v="1244" actId="20577"/>
          <ac:spMkLst>
            <pc:docMk/>
            <pc:sldMk cId="4032167385" sldId="261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5.421" v="870" actId="207"/>
          <ac:spMkLst>
            <pc:docMk/>
            <pc:sldMk cId="4032167385" sldId="261"/>
            <ac:spMk id="7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20.202" v="1258" actId="20577"/>
          <ac:spMkLst>
            <pc:docMk/>
            <pc:sldMk cId="4032167385" sldId="261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8:07.887" v="855" actId="1076"/>
          <ac:spMkLst>
            <pc:docMk/>
            <pc:sldMk cId="4032167385" sldId="261"/>
            <ac:spMk id="9" creationId="{00000000-0000-0000-0000-000000000000}"/>
          </ac:spMkLst>
        </pc:spChg>
        <pc:grpChg chg="add mod">
          <ac:chgData name="Michael A Fudge Jr" userId="133895e8-240b-4811-850e-9cf94297d089" providerId="ADAL" clId="{859B20EF-3A6A-4B5F-BE9E-732FADD20BBC}" dt="2020-07-29T12:50:09.769" v="873" actId="1076"/>
          <ac:grpSpMkLst>
            <pc:docMk/>
            <pc:sldMk cId="4032167385" sldId="261"/>
            <ac:grpSpMk id="13" creationId="{65062F89-E2CD-4E9E-9925-83CD9BA69083}"/>
          </ac:grpSpMkLst>
        </pc:grp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0" creationId="{656A4C12-7CE5-4D95-80FB-E9C5842F6DF3}"/>
          </ac:picMkLst>
        </pc:pic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2" creationId="{6A88BB26-C924-4141-A58E-8ECDF6E9BA5D}"/>
          </ac:picMkLst>
        </pc:picChg>
      </pc:sldChg>
      <pc:sldChg chg="addSp modSp add mod modAnim">
        <pc:chgData name="Michael A Fudge Jr" userId="133895e8-240b-4811-850e-9cf94297d089" providerId="ADAL" clId="{859B20EF-3A6A-4B5F-BE9E-732FADD20BBC}" dt="2020-08-04T16:50:02.183" v="1670" actId="14100"/>
        <pc:sldMkLst>
          <pc:docMk/>
          <pc:sldMk cId="2604296828" sldId="264"/>
        </pc:sldMkLst>
        <pc:spChg chg="mod">
          <ac:chgData name="Michael A Fudge Jr" userId="133895e8-240b-4811-850e-9cf94297d089" providerId="ADAL" clId="{859B20EF-3A6A-4B5F-BE9E-732FADD20BBC}" dt="2020-07-29T12:45:03.579" v="773" actId="14100"/>
          <ac:spMkLst>
            <pc:docMk/>
            <pc:sldMk cId="2604296828" sldId="26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40.096" v="1665" actId="6549"/>
          <ac:spMkLst>
            <pc:docMk/>
            <pc:sldMk cId="2604296828" sldId="264"/>
            <ac:spMk id="3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50:02.183" v="1670" actId="14100"/>
          <ac:spMkLst>
            <pc:docMk/>
            <pc:sldMk cId="2604296828" sldId="26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8.343" v="1669" actId="14100"/>
          <ac:spMkLst>
            <pc:docMk/>
            <pc:sldMk cId="2604296828" sldId="264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3.261" v="1667" actId="14100"/>
          <ac:spMkLst>
            <pc:docMk/>
            <pc:sldMk cId="2604296828" sldId="26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0.438" v="1666" actId="14100"/>
          <ac:spMkLst>
            <pc:docMk/>
            <pc:sldMk cId="2604296828" sldId="264"/>
            <ac:spMk id="7" creationId="{00000000-0000-0000-0000-000000000000}"/>
          </ac:spMkLst>
        </pc:spChg>
        <pc:picChg chg="add mod">
          <ac:chgData name="Michael A Fudge Jr" userId="133895e8-240b-4811-850e-9cf94297d089" providerId="ADAL" clId="{859B20EF-3A6A-4B5F-BE9E-732FADD20BBC}" dt="2020-07-29T12:44:58.218" v="772"/>
          <ac:picMkLst>
            <pc:docMk/>
            <pc:sldMk cId="2604296828" sldId="264"/>
            <ac:picMk id="8" creationId="{B6B2667F-3533-40AF-83A3-B7F0FDBB7F7B}"/>
          </ac:picMkLst>
        </pc:picChg>
      </pc:sldChg>
      <pc:sldChg chg="modSp modAnim">
        <pc:chgData name="Michael A Fudge Jr" userId="133895e8-240b-4811-850e-9cf94297d089" providerId="ADAL" clId="{859B20EF-3A6A-4B5F-BE9E-732FADD20BBC}" dt="2020-07-28T16:55:09.319" v="213" actId="5793"/>
        <pc:sldMkLst>
          <pc:docMk/>
          <pc:sldMk cId="671165577" sldId="268"/>
        </pc:sldMkLst>
        <pc:spChg chg="mod">
          <ac:chgData name="Michael A Fudge Jr" userId="133895e8-240b-4811-850e-9cf94297d089" providerId="ADAL" clId="{859B20EF-3A6A-4B5F-BE9E-732FADD20BBC}" dt="2020-07-28T16:55:09.319" v="213" actId="5793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859B20EF-3A6A-4B5F-BE9E-732FADD20BBC}" dt="2020-08-05T17:57:14.647" v="4251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859B20EF-3A6A-4B5F-BE9E-732FADD20BBC}" dt="2020-08-05T17:57:14.647" v="4251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18.714" v="4077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 modNotesTx">
        <pc:chgData name="Michael A Fudge Jr" userId="133895e8-240b-4811-850e-9cf94297d089" providerId="ADAL" clId="{859B20EF-3A6A-4B5F-BE9E-732FADD20BBC}" dt="2020-08-05T18:45:46.851" v="7152" actId="313"/>
        <pc:sldMkLst>
          <pc:docMk/>
          <pc:sldMk cId="109579569" sldId="299"/>
        </pc:sldMkLst>
        <pc:spChg chg="mod">
          <ac:chgData name="Michael A Fudge Jr" userId="133895e8-240b-4811-850e-9cf94297d089" providerId="ADAL" clId="{859B20EF-3A6A-4B5F-BE9E-732FADD20BBC}" dt="2020-08-05T18:45:31.678" v="7138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859B20EF-3A6A-4B5F-BE9E-732FADD20BBC}" dt="2020-08-07T00:13:15.354" v="9081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859B20EF-3A6A-4B5F-BE9E-732FADD20BBC}" dt="2020-08-07T00:13:15.354" v="9081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76503244" sldId="313"/>
        </pc:sldMkLst>
      </pc:sldChg>
      <pc:sldChg chg="delSp modSp mod ord modAnim">
        <pc:chgData name="Michael A Fudge Jr" userId="133895e8-240b-4811-850e-9cf94297d089" providerId="ADAL" clId="{859B20EF-3A6A-4B5F-BE9E-732FADD20BBC}" dt="2020-08-05T17:57:00.108" v="4245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859B20EF-3A6A-4B5F-BE9E-732FADD20BBC}" dt="2020-08-05T17:51:01.641" v="3895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7:57:00.108" v="4245" actId="20577"/>
          <ac:spMkLst>
            <pc:docMk/>
            <pc:sldMk cId="2044021993" sldId="314"/>
            <ac:spMk id="6" creationId="{E33EFCDF-893E-4DC5-B75A-872200D063CA}"/>
          </ac:spMkLst>
        </pc:spChg>
        <pc:picChg chg="del">
          <ac:chgData name="Michael A Fudge Jr" userId="133895e8-240b-4811-850e-9cf94297d089" providerId="ADAL" clId="{859B20EF-3A6A-4B5F-BE9E-732FADD20BBC}" dt="2020-07-29T13:32:51.037" v="1065" actId="478"/>
          <ac:picMkLst>
            <pc:docMk/>
            <pc:sldMk cId="2044021993" sldId="314"/>
            <ac:picMk id="2" creationId="{4D2BB4C8-E854-4558-8302-2518988E9228}"/>
          </ac:picMkLst>
        </pc:picChg>
      </pc:sldChg>
      <pc:sldChg chg="del ord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7155246" sldId="35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90386986" sldId="35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864663" sldId="35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751269" sldId="35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390871" sldId="35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23987206" sldId="35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50793886" sldId="35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252217499" sldId="360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764482487" sldId="361"/>
        </pc:sldMkLst>
      </pc:sldChg>
      <pc:sldChg chg="modSp mod ord modNotesTx">
        <pc:chgData name="Michael A Fudge Jr" userId="133895e8-240b-4811-850e-9cf94297d089" providerId="ADAL" clId="{859B20EF-3A6A-4B5F-BE9E-732FADD20BBC}" dt="2020-08-05T17:59:04.975" v="436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859B20EF-3A6A-4B5F-BE9E-732FADD20BBC}" dt="2020-08-05T17:58:52.188" v="4309" actId="20577"/>
          <ac:spMkLst>
            <pc:docMk/>
            <pc:sldMk cId="4004043429" sldId="362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8:41.535" v="4293" actId="20577"/>
          <ac:spMkLst>
            <pc:docMk/>
            <pc:sldMk cId="4004043429" sldId="362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028694" sldId="36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080037385" sldId="36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930808364" sldId="36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83546026" sldId="36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54749279" sldId="37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575450459" sldId="37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337283075" sldId="37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214608035" sldId="37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39242966" sldId="37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023111599" sldId="37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972632150" sldId="38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10101044" sldId="38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00729223" sldId="38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27318978" sldId="38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15975601" sldId="38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992210" sldId="38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03640963" sldId="38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454779572" sldId="38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156982150" sldId="39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852161113" sldId="39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187428892" sldId="39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04373263" sldId="39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40093634" sldId="39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776018307" sldId="39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08619243" sldId="39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76443106" sldId="39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159117545" sldId="400"/>
        </pc:sldMkLst>
      </pc:sldChg>
      <pc:sldChg chg="addSp modSp mod ord">
        <pc:chgData name="Michael A Fudge Jr" userId="133895e8-240b-4811-850e-9cf94297d089" providerId="ADAL" clId="{859B20EF-3A6A-4B5F-BE9E-732FADD20BBC}" dt="2020-08-04T17:03:57.578" v="2085"/>
        <pc:sldMkLst>
          <pc:docMk/>
          <pc:sldMk cId="78435499" sldId="402"/>
        </pc:sldMkLst>
        <pc:spChg chg="mod">
          <ac:chgData name="Michael A Fudge Jr" userId="133895e8-240b-4811-850e-9cf94297d089" providerId="ADAL" clId="{859B20EF-3A6A-4B5F-BE9E-732FADD20BBC}" dt="2020-08-04T16:42:14.145" v="1565" actId="20577"/>
          <ac:spMkLst>
            <pc:docMk/>
            <pc:sldMk cId="78435499" sldId="402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7" creationId="{59687AA8-D01F-47B1-9A00-36F72DA5A77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8" creationId="{BE11DC45-CBFD-48E9-A7E9-FC3E6725BE83}"/>
          </ac:spMkLst>
        </pc:spChg>
        <pc:picChg chg="mod">
          <ac:chgData name="Michael A Fudge Jr" userId="133895e8-240b-4811-850e-9cf94297d089" providerId="ADAL" clId="{859B20EF-3A6A-4B5F-BE9E-732FADD20BBC}" dt="2020-08-04T16:38:35.509" v="1488" actId="1076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640771696" sldId="40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873200719" sldId="404"/>
        </pc:sldMkLst>
      </pc:sldChg>
      <pc:sldChg chg="modSp new del mod modAnim">
        <pc:chgData name="Michael A Fudge Jr" userId="133895e8-240b-4811-850e-9cf94297d089" providerId="ADAL" clId="{859B20EF-3A6A-4B5F-BE9E-732FADD20BBC}" dt="2020-08-06T23:18:53.738" v="7170" actId="47"/>
        <pc:sldMkLst>
          <pc:docMk/>
          <pc:sldMk cId="3697493826" sldId="405"/>
        </pc:sldMkLst>
        <pc:spChg chg="mod">
          <ac:chgData name="Michael A Fudge Jr" userId="133895e8-240b-4811-850e-9cf94297d089" providerId="ADAL" clId="{859B20EF-3A6A-4B5F-BE9E-732FADD20BBC}" dt="2020-07-28T17:20:45.397" v="246" actId="20577"/>
          <ac:spMkLst>
            <pc:docMk/>
            <pc:sldMk cId="3697493826" sldId="405"/>
            <ac:spMk id="2" creationId="{E05E0D0C-7952-4167-9E9E-54B28E35B51B}"/>
          </ac:spMkLst>
        </pc:spChg>
        <pc:spChg chg="mod">
          <ac:chgData name="Michael A Fudge Jr" userId="133895e8-240b-4811-850e-9cf94297d089" providerId="ADAL" clId="{859B20EF-3A6A-4B5F-BE9E-732FADD20BBC}" dt="2020-07-28T17:22:43.844" v="526" actId="20577"/>
          <ac:spMkLst>
            <pc:docMk/>
            <pc:sldMk cId="3697493826" sldId="405"/>
            <ac:spMk id="3" creationId="{20DD4840-BEDF-4D32-ADEA-6D5A1B79A585}"/>
          </ac:spMkLst>
        </pc:spChg>
      </pc:sldChg>
      <pc:sldChg chg="addSp delSp modSp new mod ord setBg modAnim modShow modNotesTx">
        <pc:chgData name="Michael A Fudge Jr" userId="133895e8-240b-4811-850e-9cf94297d089" providerId="ADAL" clId="{859B20EF-3A6A-4B5F-BE9E-732FADD20BBC}" dt="2020-08-04T16:50:39.968" v="1674"/>
        <pc:sldMkLst>
          <pc:docMk/>
          <pc:sldMk cId="2838142486" sldId="406"/>
        </pc:sldMkLst>
        <pc:spChg chg="mod">
          <ac:chgData name="Michael A Fudge Jr" userId="133895e8-240b-4811-850e-9cf94297d089" providerId="ADAL" clId="{859B20EF-3A6A-4B5F-BE9E-732FADD20BBC}" dt="2020-07-29T13:11:44.237" v="913" actId="1076"/>
          <ac:spMkLst>
            <pc:docMk/>
            <pc:sldMk cId="2838142486" sldId="406"/>
            <ac:spMk id="2" creationId="{6C77A523-8ACD-44B5-8A70-413515DF0B0A}"/>
          </ac:spMkLst>
        </pc:spChg>
        <pc:spChg chg="del">
          <ac:chgData name="Michael A Fudge Jr" userId="133895e8-240b-4811-850e-9cf94297d089" providerId="ADAL" clId="{859B20EF-3A6A-4B5F-BE9E-732FADD20BBC}" dt="2020-07-29T13:10:06.632" v="900"/>
          <ac:spMkLst>
            <pc:docMk/>
            <pc:sldMk cId="2838142486" sldId="406"/>
            <ac:spMk id="3" creationId="{1A1A36A0-F628-49F7-865D-BCD40F439903}"/>
          </ac:spMkLst>
        </pc:spChg>
        <pc:spChg chg="add del mod">
          <ac:chgData name="Michael A Fudge Jr" userId="133895e8-240b-4811-850e-9cf94297d089" providerId="ADAL" clId="{859B20EF-3A6A-4B5F-BE9E-732FADD20BBC}" dt="2020-07-29T13:11:28.514" v="910" actId="478"/>
          <ac:spMkLst>
            <pc:docMk/>
            <pc:sldMk cId="2838142486" sldId="406"/>
            <ac:spMk id="6" creationId="{33BFD884-CED0-4CAC-8979-699C6D7826E8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8" creationId="{39C3CB4E-6C90-46B9-BD3B-B4989B256B0D}"/>
          </ac:spMkLst>
        </pc:spChg>
        <pc:spChg chg="add mod">
          <ac:chgData name="Michael A Fudge Jr" userId="133895e8-240b-4811-850e-9cf94297d089" providerId="ADAL" clId="{859B20EF-3A6A-4B5F-BE9E-732FADD20BBC}" dt="2020-07-29T13:10:39.296" v="902" actId="207"/>
          <ac:spMkLst>
            <pc:docMk/>
            <pc:sldMk cId="2838142486" sldId="406"/>
            <ac:spMk id="9" creationId="{16C5FA50-8D52-4617-AF91-5C7B1C8352F1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10" creationId="{65B3F061-1F85-42ED-9748-4C414DBFDA6B}"/>
          </ac:spMkLst>
        </pc:spChg>
        <pc:spChg chg="add">
          <ac:chgData name="Michael A Fudge Jr" userId="133895e8-240b-4811-850e-9cf94297d089" providerId="ADAL" clId="{859B20EF-3A6A-4B5F-BE9E-732FADD20BBC}" dt="2020-07-29T13:10:11.539" v="901" actId="26606"/>
          <ac:spMkLst>
            <pc:docMk/>
            <pc:sldMk cId="2838142486" sldId="406"/>
            <ac:spMk id="11" creationId="{E223798C-12AD-4B0C-A50C-D676347D67CF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4" creationId="{1F538479-0F6E-434F-9E46-44826F2A9FF4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5" creationId="{24CAE1A5-1F7B-49C9-95F5-782C1564FA4A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6" creationId="{EB0560D9-925D-45B4-982F-4C0210B40129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7" creationId="{9F833FEB-8DE1-47D2-BA44-FA256B87A7B0}"/>
          </ac:spMkLst>
        </pc:spChg>
        <pc:spChg chg="add mod">
          <ac:chgData name="Michael A Fudge Jr" userId="133895e8-240b-4811-850e-9cf94297d089" providerId="ADAL" clId="{859B20EF-3A6A-4B5F-BE9E-732FADD20BBC}" dt="2020-07-29T13:23:54.356" v="1020" actId="14100"/>
          <ac:spMkLst>
            <pc:docMk/>
            <pc:sldMk cId="2838142486" sldId="406"/>
            <ac:spMk id="19" creationId="{CBAF7345-1E23-4784-867A-4AF25A42BE0C}"/>
          </ac:spMkLst>
        </pc:spChg>
        <pc:spChg chg="add mod">
          <ac:chgData name="Michael A Fudge Jr" userId="133895e8-240b-4811-850e-9cf94297d089" providerId="ADAL" clId="{859B20EF-3A6A-4B5F-BE9E-732FADD20BBC}" dt="2020-07-29T13:25:37.489" v="1028" actId="1582"/>
          <ac:spMkLst>
            <pc:docMk/>
            <pc:sldMk cId="2838142486" sldId="406"/>
            <ac:spMk id="20" creationId="{91FA4A7E-13C4-4873-8E5D-85E27F15D02E}"/>
          </ac:spMkLst>
        </pc:spChg>
        <pc:spChg chg="add mod">
          <ac:chgData name="Michael A Fudge Jr" userId="133895e8-240b-4811-850e-9cf94297d089" providerId="ADAL" clId="{859B20EF-3A6A-4B5F-BE9E-732FADD20BBC}" dt="2020-07-29T13:25:49.740" v="1029" actId="1582"/>
          <ac:spMkLst>
            <pc:docMk/>
            <pc:sldMk cId="2838142486" sldId="406"/>
            <ac:spMk id="21" creationId="{E8678A4E-2BD3-4E62-8800-27DD1417572B}"/>
          </ac:spMkLst>
        </pc:spChg>
        <pc:spChg chg="add del mod">
          <ac:chgData name="Michael A Fudge Jr" userId="133895e8-240b-4811-850e-9cf94297d089" providerId="ADAL" clId="{859B20EF-3A6A-4B5F-BE9E-732FADD20BBC}" dt="2020-07-29T13:27:15.574" v="1032" actId="478"/>
          <ac:spMkLst>
            <pc:docMk/>
            <pc:sldMk cId="2838142486" sldId="406"/>
            <ac:spMk id="23" creationId="{9E06DEFF-3FBE-4F2A-A6D8-DE7B778A522B}"/>
          </ac:spMkLst>
        </pc:spChg>
        <pc:grpChg chg="add mod">
          <ac:chgData name="Michael A Fudge Jr" userId="133895e8-240b-4811-850e-9cf94297d089" providerId="ADAL" clId="{859B20EF-3A6A-4B5F-BE9E-732FADD20BBC}" dt="2020-07-29T13:19:04.801" v="1000" actId="164"/>
          <ac:grpSpMkLst>
            <pc:docMk/>
            <pc:sldMk cId="2838142486" sldId="406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21:24.953" v="1004" actId="165"/>
          <ac:grpSpMkLst>
            <pc:docMk/>
            <pc:sldMk cId="2838142486" sldId="406"/>
            <ac:grpSpMk id="13" creationId="{5B9AAFB2-39BF-43A4-B9FA-3A1161F5C99D}"/>
          </ac:grpSpMkLst>
        </pc:grpChg>
        <pc:grpChg chg="add del mod">
          <ac:chgData name="Michael A Fudge Jr" userId="133895e8-240b-4811-850e-9cf94297d089" providerId="ADAL" clId="{859B20EF-3A6A-4B5F-BE9E-732FADD20BBC}" dt="2020-07-29T13:27:10.610" v="1031" actId="478"/>
          <ac:grpSpMkLst>
            <pc:docMk/>
            <pc:sldMk cId="2838142486" sldId="406"/>
            <ac:grpSpMk id="22" creationId="{C2178B7B-5479-43AB-B645-7E359E5B34D8}"/>
          </ac:grpSpMkLst>
        </pc:grpChg>
        <pc:grpChg chg="add mod">
          <ac:chgData name="Michael A Fudge Jr" userId="133895e8-240b-4811-850e-9cf94297d089" providerId="ADAL" clId="{859B20EF-3A6A-4B5F-BE9E-732FADD20BBC}" dt="2020-07-29T13:30:02.929" v="1055" actId="164"/>
          <ac:grpSpMkLst>
            <pc:docMk/>
            <pc:sldMk cId="2838142486" sldId="406"/>
            <ac:grpSpMk id="24" creationId="{A2C2C024-F637-4B2C-9A1B-6FD81C193B26}"/>
          </ac:grpSpMkLst>
        </pc:grpChg>
        <pc:picChg chg="add del mod">
          <ac:chgData name="Michael A Fudge Jr" userId="133895e8-240b-4811-850e-9cf94297d089" providerId="ADAL" clId="{859B20EF-3A6A-4B5F-BE9E-732FADD20BBC}" dt="2020-07-29T13:11:23.860" v="909" actId="478"/>
          <ac:picMkLst>
            <pc:docMk/>
            <pc:sldMk cId="2838142486" sldId="406"/>
            <ac:picMk id="4" creationId="{6ACFB7A3-21F3-4951-AC1F-7A5E84C6D5C1}"/>
          </ac:picMkLst>
        </pc:picChg>
        <pc:picChg chg="add mod">
          <ac:chgData name="Michael A Fudge Jr" userId="133895e8-240b-4811-850e-9cf94297d089" providerId="ADAL" clId="{859B20EF-3A6A-4B5F-BE9E-732FADD20BBC}" dt="2020-07-29T13:11:37.421" v="912" actId="1076"/>
          <ac:picMkLst>
            <pc:docMk/>
            <pc:sldMk cId="2838142486" sldId="406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22:57.457" v="1019" actId="164"/>
          <ac:picMkLst>
            <pc:docMk/>
            <pc:sldMk cId="2838142486" sldId="406"/>
            <ac:picMk id="18" creationId="{000895BE-F012-4D8C-B897-D8B35A9AF6E9}"/>
          </ac:picMkLst>
        </pc:picChg>
      </pc:sldChg>
      <pc:sldChg chg="new 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769848451" sldId="407"/>
        </pc:sldMkLst>
      </pc:sldChg>
      <pc:sldChg chg="modSp new del mod">
        <pc:chgData name="Michael A Fudge Jr" userId="133895e8-240b-4811-850e-9cf94297d089" providerId="ADAL" clId="{859B20EF-3A6A-4B5F-BE9E-732FADD20BBC}" dt="2020-07-28T17:24:11.891" v="560" actId="47"/>
        <pc:sldMkLst>
          <pc:docMk/>
          <pc:sldMk cId="1297309430" sldId="408"/>
        </pc:sldMkLst>
        <pc:spChg chg="mod">
          <ac:chgData name="Michael A Fudge Jr" userId="133895e8-240b-4811-850e-9cf94297d089" providerId="ADAL" clId="{859B20EF-3A6A-4B5F-BE9E-732FADD20BBC}" dt="2020-07-28T17:23:57.698" v="558" actId="20577"/>
          <ac:spMkLst>
            <pc:docMk/>
            <pc:sldMk cId="1297309430" sldId="408"/>
            <ac:spMk id="2" creationId="{110A9A75-56D4-43A4-AD41-2D18DFB108E0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3287540505" sldId="408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867211447" sldId="409"/>
        </pc:sldMkLst>
      </pc:sldChg>
      <pc:sldChg chg="add del">
        <pc:chgData name="Michael A Fudge Jr" userId="133895e8-240b-4811-850e-9cf94297d089" providerId="ADAL" clId="{859B20EF-3A6A-4B5F-BE9E-732FADD20BBC}" dt="2020-07-29T13:50:29.429" v="1067" actId="47"/>
        <pc:sldMkLst>
          <pc:docMk/>
          <pc:sldMk cId="366246922" sldId="410"/>
        </pc:sldMkLst>
      </pc:sldChg>
      <pc:sldChg chg="addSp delSp modSp add mod ord delAnim modAnim">
        <pc:chgData name="Michael A Fudge Jr" userId="133895e8-240b-4811-850e-9cf94297d089" providerId="ADAL" clId="{859B20EF-3A6A-4B5F-BE9E-732FADD20BBC}" dt="2020-08-04T16:50:12.724" v="1672"/>
        <pc:sldMkLst>
          <pc:docMk/>
          <pc:sldMk cId="3041170601" sldId="410"/>
        </pc:sldMkLst>
        <pc:spChg chg="mod">
          <ac:chgData name="Michael A Fudge Jr" userId="133895e8-240b-4811-850e-9cf94297d089" providerId="ADAL" clId="{859B20EF-3A6A-4B5F-BE9E-732FADD20BBC}" dt="2020-07-29T13:52:47.567" v="1108" actId="20577"/>
          <ac:spMkLst>
            <pc:docMk/>
            <pc:sldMk cId="3041170601" sldId="410"/>
            <ac:spMk id="2" creationId="{6C77A523-8ACD-44B5-8A70-413515DF0B0A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6" creationId="{1A3F2595-CB64-4062-A3A8-2F9C854B390E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13" creationId="{E854CA15-B903-4FFE-A2DF-A00FE7578033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19" creationId="{E460B072-858A-46E6-8698-F86D8D03A822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22" creationId="{B23DE092-9B7D-4158-AE6D-984E82C9F01A}"/>
          </ac:spMkLst>
        </pc:spChg>
        <pc:grpChg chg="del">
          <ac:chgData name="Michael A Fudge Jr" userId="133895e8-240b-4811-850e-9cf94297d089" providerId="ADAL" clId="{859B20EF-3A6A-4B5F-BE9E-732FADD20BBC}" dt="2020-07-29T13:50:38.190" v="1070" actId="478"/>
          <ac:grpSpMkLst>
            <pc:docMk/>
            <pc:sldMk cId="3041170601" sldId="410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59:01.876" v="1155" actId="165"/>
          <ac:grpSpMkLst>
            <pc:docMk/>
            <pc:sldMk cId="3041170601" sldId="410"/>
            <ac:grpSpMk id="18" creationId="{E5BAED83-BD55-49F3-BB3B-28B0C4DA737A}"/>
          </ac:grpSpMkLst>
        </pc:grpChg>
        <pc:grpChg chg="del">
          <ac:chgData name="Michael A Fudge Jr" userId="133895e8-240b-4811-850e-9cf94297d089" providerId="ADAL" clId="{859B20EF-3A6A-4B5F-BE9E-732FADD20BBC}" dt="2020-07-29T13:50:40.551" v="1071" actId="478"/>
          <ac:grpSpMkLst>
            <pc:docMk/>
            <pc:sldMk cId="3041170601" sldId="410"/>
            <ac:grpSpMk id="24" creationId="{A2C2C024-F637-4B2C-9A1B-6FD81C193B26}"/>
          </ac:grpSpMkLst>
        </pc:grpChg>
        <pc:grpChg chg="add mod">
          <ac:chgData name="Michael A Fudge Jr" userId="133895e8-240b-4811-850e-9cf94297d089" providerId="ADAL" clId="{859B20EF-3A6A-4B5F-BE9E-732FADD20BBC}" dt="2020-07-29T13:57:48.263" v="1152" actId="164"/>
          <ac:grpSpMkLst>
            <pc:docMk/>
            <pc:sldMk cId="3041170601" sldId="410"/>
            <ac:grpSpMk id="25" creationId="{D3F47C8F-E353-4496-8E62-5CFF8064D3A4}"/>
          </ac:grpSpMkLst>
        </pc:grpChg>
        <pc:grpChg chg="add mod">
          <ac:chgData name="Michael A Fudge Jr" userId="133895e8-240b-4811-850e-9cf94297d089" providerId="ADAL" clId="{859B20EF-3A6A-4B5F-BE9E-732FADD20BBC}" dt="2020-07-29T13:59:07.482" v="1156" actId="164"/>
          <ac:grpSpMkLst>
            <pc:docMk/>
            <pc:sldMk cId="3041170601" sldId="410"/>
            <ac:grpSpMk id="26" creationId="{FDEEDF56-DBC0-4FF3-94B2-608E4486295D}"/>
          </ac:grpSpMkLst>
        </pc:grpChg>
        <pc:picChg chg="add del mod">
          <ac:chgData name="Michael A Fudge Jr" userId="133895e8-240b-4811-850e-9cf94297d089" providerId="ADAL" clId="{859B20EF-3A6A-4B5F-BE9E-732FADD20BBC}" dt="2020-07-29T13:51:08.087" v="1075"/>
          <ac:picMkLst>
            <pc:docMk/>
            <pc:sldMk cId="3041170601" sldId="410"/>
            <ac:picMk id="3" creationId="{372CFF6E-773C-4065-B03E-B1C4C482DC1B}"/>
          </ac:picMkLst>
        </pc:picChg>
        <pc:picChg chg="add del mod">
          <ac:chgData name="Michael A Fudge Jr" userId="133895e8-240b-4811-850e-9cf94297d089" providerId="ADAL" clId="{859B20EF-3A6A-4B5F-BE9E-732FADD20BBC}" dt="2020-07-29T13:51:39.221" v="1083"/>
          <ac:picMkLst>
            <pc:docMk/>
            <pc:sldMk cId="3041170601" sldId="410"/>
            <ac:picMk id="4" creationId="{7C01E580-34A3-4A9F-8B26-E904C2594D14}"/>
          </ac:picMkLst>
        </pc:picChg>
        <pc:picChg chg="add mod topLvl">
          <ac:chgData name="Michael A Fudge Jr" userId="133895e8-240b-4811-850e-9cf94297d089" providerId="ADAL" clId="{859B20EF-3A6A-4B5F-BE9E-732FADD20BBC}" dt="2020-07-29T13:59:01.876" v="1155" actId="165"/>
          <ac:picMkLst>
            <pc:docMk/>
            <pc:sldMk cId="3041170601" sldId="410"/>
            <ac:picMk id="5" creationId="{F30861B2-6806-428A-A92C-5D9B7D6D7878}"/>
          </ac:picMkLst>
        </pc:picChg>
        <pc:picChg chg="del">
          <ac:chgData name="Michael A Fudge Jr" userId="133895e8-240b-4811-850e-9cf94297d089" providerId="ADAL" clId="{859B20EF-3A6A-4B5F-BE9E-732FADD20BBC}" dt="2020-07-29T13:50:35.831" v="1069" actId="478"/>
          <ac:picMkLst>
            <pc:docMk/>
            <pc:sldMk cId="3041170601" sldId="410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1" creationId="{71734A7A-3AEC-4E7E-A844-C01DBC48D57F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3" creationId="{53080818-7758-4F5C-A7E9-67EA94271C72}"/>
          </ac:picMkLst>
        </pc:pic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033896442" sldId="411"/>
        </pc:sldMkLst>
      </pc:sldChg>
      <pc:sldChg chg="addSp delSp modSp new mod modClrScheme modAnim chgLayout">
        <pc:chgData name="Michael A Fudge Jr" userId="133895e8-240b-4811-850e-9cf94297d089" providerId="ADAL" clId="{859B20EF-3A6A-4B5F-BE9E-732FADD20BBC}" dt="2020-08-04T17:02:27.338" v="2083" actId="6549"/>
        <pc:sldMkLst>
          <pc:docMk/>
          <pc:sldMk cId="3746715698" sldId="412"/>
        </pc:sldMkLst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2" creationId="{B96AAA76-AB5C-4F82-8741-2EC7BBCC24E3}"/>
          </ac:spMkLst>
        </pc:spChg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3" creationId="{D2D3C24A-7B0F-4D4E-ACDA-A0F1B21D0839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4" creationId="{D3A20CE3-A225-48F3-B6E0-201B327634D2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5" creationId="{2EEC24EE-552D-4198-A8DC-8D56D13CDA39}"/>
          </ac:spMkLst>
        </pc:spChg>
        <pc:spChg chg="add mod ord">
          <ac:chgData name="Michael A Fudge Jr" userId="133895e8-240b-4811-850e-9cf94297d089" providerId="ADAL" clId="{859B20EF-3A6A-4B5F-BE9E-732FADD20BBC}" dt="2020-08-04T17:02:27.338" v="2083" actId="6549"/>
          <ac:spMkLst>
            <pc:docMk/>
            <pc:sldMk cId="3746715698" sldId="412"/>
            <ac:spMk id="6" creationId="{CF30560A-CB4C-477E-90E2-8644653AACC7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7" creationId="{C131B681-CCF2-40C7-BCC0-69D1751239B7}"/>
          </ac:spMkLst>
        </pc:spChg>
        <pc:spChg chg="add del mod ord">
          <ac:chgData name="Michael A Fudge Jr" userId="133895e8-240b-4811-850e-9cf94297d089" providerId="ADAL" clId="{859B20EF-3A6A-4B5F-BE9E-732FADD20BBC}" dt="2020-08-04T16:53:13.635" v="1703" actId="478"/>
          <ac:spMkLst>
            <pc:docMk/>
            <pc:sldMk cId="3746715698" sldId="412"/>
            <ac:spMk id="8" creationId="{5282F619-EE7B-4B79-AF3F-99CBDB61CE94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9" creationId="{F2BB5660-AD58-4DA3-845D-B2468743F6C0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10" creationId="{E249F0B6-657C-4F2B-96C4-9D0484C93730}"/>
          </ac:spMkLst>
        </pc:spChg>
        <pc:spChg chg="add del mod ord">
          <ac:chgData name="Michael A Fudge Jr" userId="133895e8-240b-4811-850e-9cf94297d089" providerId="ADAL" clId="{859B20EF-3A6A-4B5F-BE9E-732FADD20BBC}" dt="2020-08-04T16:53:08.140" v="1702" actId="700"/>
          <ac:spMkLst>
            <pc:docMk/>
            <pc:sldMk cId="3746715698" sldId="412"/>
            <ac:spMk id="11" creationId="{34BF8755-3400-4068-BF1B-D2AD95D61347}"/>
          </ac:spMkLst>
        </pc:spChg>
        <pc:spChg chg="add del mod">
          <ac:chgData name="Michael A Fudge Jr" userId="133895e8-240b-4811-850e-9cf94297d089" providerId="ADAL" clId="{859B20EF-3A6A-4B5F-BE9E-732FADD20BBC}" dt="2020-08-04T16:53:45.458" v="1705" actId="478"/>
          <ac:spMkLst>
            <pc:docMk/>
            <pc:sldMk cId="3746715698" sldId="412"/>
            <ac:spMk id="13" creationId="{D040BC82-77BC-4F3E-BFAC-6193FD40969F}"/>
          </ac:spMkLst>
        </pc:spChg>
        <pc:spChg chg="add mod">
          <ac:chgData name="Michael A Fudge Jr" userId="133895e8-240b-4811-850e-9cf94297d089" providerId="ADAL" clId="{859B20EF-3A6A-4B5F-BE9E-732FADD20BBC}" dt="2020-08-04T17:00:38.745" v="2023" actId="20577"/>
          <ac:spMkLst>
            <pc:docMk/>
            <pc:sldMk cId="3746715698" sldId="412"/>
            <ac:spMk id="15" creationId="{BA0F45BF-244F-4F22-946D-8925624FF699}"/>
          </ac:spMkLst>
        </pc:spChg>
        <pc:spChg chg="add mod">
          <ac:chgData name="Michael A Fudge Jr" userId="133895e8-240b-4811-850e-9cf94297d089" providerId="ADAL" clId="{859B20EF-3A6A-4B5F-BE9E-732FADD20BBC}" dt="2020-08-04T17:00:34.681" v="2022" actId="20577"/>
          <ac:spMkLst>
            <pc:docMk/>
            <pc:sldMk cId="3746715698" sldId="412"/>
            <ac:spMk id="16" creationId="{86D53270-2FAA-44AE-BDEE-5697D0BA0C75}"/>
          </ac:spMkLst>
        </pc:spChg>
        <pc:spChg chg="add mod">
          <ac:chgData name="Michael A Fudge Jr" userId="133895e8-240b-4811-850e-9cf94297d089" providerId="ADAL" clId="{859B20EF-3A6A-4B5F-BE9E-732FADD20BBC}" dt="2020-08-04T16:59:50.464" v="1983" actId="20577"/>
          <ac:spMkLst>
            <pc:docMk/>
            <pc:sldMk cId="3746715698" sldId="412"/>
            <ac:spMk id="17" creationId="{E977ECD6-0FE7-43F9-9D13-8D8A4A1A3B33}"/>
          </ac:spMkLst>
        </pc:spChg>
        <pc:spChg chg="add mod">
          <ac:chgData name="Michael A Fudge Jr" userId="133895e8-240b-4811-850e-9cf94297d089" providerId="ADAL" clId="{859B20EF-3A6A-4B5F-BE9E-732FADD20BBC}" dt="2020-08-04T17:02:03.189" v="2065" actId="14100"/>
          <ac:spMkLst>
            <pc:docMk/>
            <pc:sldMk cId="3746715698" sldId="412"/>
            <ac:spMk id="18" creationId="{4C533AB5-FA89-4544-A1E9-3D5AD8FF35DE}"/>
          </ac:spMkLst>
        </pc:spChg>
        <pc:spChg chg="add mod">
          <ac:chgData name="Michael A Fudge Jr" userId="133895e8-240b-4811-850e-9cf94297d089" providerId="ADAL" clId="{859B20EF-3A6A-4B5F-BE9E-732FADD20BBC}" dt="2020-08-04T17:01:35.140" v="2059" actId="6549"/>
          <ac:spMkLst>
            <pc:docMk/>
            <pc:sldMk cId="3746715698" sldId="412"/>
            <ac:spMk id="19" creationId="{489D3976-1A21-4DB9-9A20-973409D62E18}"/>
          </ac:spMkLst>
        </pc:spChg>
        <pc:picChg chg="add mod">
          <ac:chgData name="Michael A Fudge Jr" userId="133895e8-240b-4811-850e-9cf94297d089" providerId="ADAL" clId="{859B20EF-3A6A-4B5F-BE9E-732FADD20BBC}" dt="2020-08-04T16:57:09.620" v="1891" actId="1076"/>
          <ac:picMkLst>
            <pc:docMk/>
            <pc:sldMk cId="3746715698" sldId="412"/>
            <ac:picMk id="14" creationId="{C2E74E35-DBF2-4B56-9FD5-FDD736CE2A80}"/>
          </ac:picMkLst>
        </pc:picChg>
      </pc:sldChg>
      <pc:sldChg chg="modSp new del mod">
        <pc:chgData name="Michael A Fudge Jr" userId="133895e8-240b-4811-850e-9cf94297d089" providerId="ADAL" clId="{859B20EF-3A6A-4B5F-BE9E-732FADD20BBC}" dt="2020-08-05T17:36:30.190" v="3669" actId="47"/>
        <pc:sldMkLst>
          <pc:docMk/>
          <pc:sldMk cId="2061340433" sldId="413"/>
        </pc:sldMkLst>
        <pc:spChg chg="mod">
          <ac:chgData name="Michael A Fudge Jr" userId="133895e8-240b-4811-850e-9cf94297d089" providerId="ADAL" clId="{859B20EF-3A6A-4B5F-BE9E-732FADD20BBC}" dt="2020-08-05T14:26:04.238" v="2394" actId="20577"/>
          <ac:spMkLst>
            <pc:docMk/>
            <pc:sldMk cId="2061340433" sldId="413"/>
            <ac:spMk id="2" creationId="{F0E23135-B7E2-4310-A1F8-E96785E6C070}"/>
          </ac:spMkLst>
        </pc:spChg>
        <pc:spChg chg="mod">
          <ac:chgData name="Michael A Fudge Jr" userId="133895e8-240b-4811-850e-9cf94297d089" providerId="ADAL" clId="{859B20EF-3A6A-4B5F-BE9E-732FADD20BBC}" dt="2020-08-05T17:14:39.841" v="2726" actId="20577"/>
          <ac:spMkLst>
            <pc:docMk/>
            <pc:sldMk cId="2061340433" sldId="413"/>
            <ac:spMk id="3" creationId="{8A2E57E0-8449-49D5-8CF9-DA4597CBD52D}"/>
          </ac:spMkLst>
        </pc:spChg>
      </pc:sldChg>
      <pc:sldChg chg="modSp add del mod ord modAnim">
        <pc:chgData name="Michael A Fudge Jr" userId="133895e8-240b-4811-850e-9cf94297d089" providerId="ADAL" clId="{859B20EF-3A6A-4B5F-BE9E-732FADD20BBC}" dt="2020-08-05T17:08:13.243" v="2589" actId="47"/>
        <pc:sldMkLst>
          <pc:docMk/>
          <pc:sldMk cId="54485361" sldId="414"/>
        </pc:sldMkLst>
        <pc:spChg chg="mod">
          <ac:chgData name="Michael A Fudge Jr" userId="133895e8-240b-4811-850e-9cf94297d089" providerId="ADAL" clId="{859B20EF-3A6A-4B5F-BE9E-732FADD20BBC}" dt="2020-08-05T17:07:41.757" v="2585" actId="14100"/>
          <ac:spMkLst>
            <pc:docMk/>
            <pc:sldMk cId="54485361" sldId="41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1:33.391" v="1552" actId="20577"/>
          <ac:spMkLst>
            <pc:docMk/>
            <pc:sldMk cId="54485361" sldId="41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2.346" v="2583" actId="6549"/>
          <ac:spMkLst>
            <pc:docMk/>
            <pc:sldMk cId="54485361" sldId="41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5.994" v="2584" actId="6549"/>
          <ac:spMkLst>
            <pc:docMk/>
            <pc:sldMk cId="54485361" sldId="414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46.214" v="2586" actId="14100"/>
          <ac:spMkLst>
            <pc:docMk/>
            <pc:sldMk cId="54485361" sldId="414"/>
            <ac:spMk id="9" creationId="{00000000-0000-0000-0000-000000000000}"/>
          </ac:spMkLst>
        </pc:spChg>
      </pc:sldChg>
      <pc:sldChg chg="addSp delSp modSp add mod">
        <pc:chgData name="Michael A Fudge Jr" userId="133895e8-240b-4811-850e-9cf94297d089" providerId="ADAL" clId="{859B20EF-3A6A-4B5F-BE9E-732FADD20BBC}" dt="2020-08-04T16:45:44.576" v="1621" actId="14100"/>
        <pc:sldMkLst>
          <pc:docMk/>
          <pc:sldMk cId="2294344684" sldId="415"/>
        </pc:sldMkLst>
        <pc:spChg chg="mod">
          <ac:chgData name="Michael A Fudge Jr" userId="133895e8-240b-4811-850e-9cf94297d089" providerId="ADAL" clId="{859B20EF-3A6A-4B5F-BE9E-732FADD20BBC}" dt="2020-08-04T16:45:44.576" v="1621" actId="14100"/>
          <ac:spMkLst>
            <pc:docMk/>
            <pc:sldMk cId="2294344684" sldId="415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5" creationId="{24C0D921-D1AB-43F7-84F3-7A2B3C79142B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7" creationId="{59687AA8-D01F-47B1-9A00-36F72DA5A77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8" creationId="{BE11DC45-CBFD-48E9-A7E9-FC3E6725BE83}"/>
          </ac:spMkLst>
        </pc:spChg>
        <pc:spChg chg="add del mod">
          <ac:chgData name="Michael A Fudge Jr" userId="133895e8-240b-4811-850e-9cf94297d089" providerId="ADAL" clId="{859B20EF-3A6A-4B5F-BE9E-732FADD20BBC}" dt="2020-08-04T16:40:43.184" v="1538"/>
          <ac:spMkLst>
            <pc:docMk/>
            <pc:sldMk cId="2294344684" sldId="415"/>
            <ac:spMk id="10" creationId="{08CE7B14-0ADB-4675-B1ED-369C34A9CC71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1" creationId="{AB169CFA-890A-4C92-9F8E-AF7031A2F913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3" creationId="{F03BB480-1024-4CC6-9EC8-8C5B7540390A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26:52.658" v="5573"/>
        <pc:sldMkLst>
          <pc:docMk/>
          <pc:sldMk cId="1724088443" sldId="416"/>
        </pc:sldMkLst>
        <pc:spChg chg="mod">
          <ac:chgData name="Michael A Fudge Jr" userId="133895e8-240b-4811-850e-9cf94297d089" providerId="ADAL" clId="{859B20EF-3A6A-4B5F-BE9E-732FADD20BBC}" dt="2020-08-05T14:19:11.796" v="2097" actId="20577"/>
          <ac:spMkLst>
            <pc:docMk/>
            <pc:sldMk cId="1724088443" sldId="41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859B20EF-3A6A-4B5F-BE9E-732FADD20BBC}" dt="2020-08-05T14:19:18.965" v="2099" actId="478"/>
          <ac:spMkLst>
            <pc:docMk/>
            <pc:sldMk cId="1724088443" sldId="416"/>
            <ac:spMk id="3" creationId="{EDB2C480-4DA5-4547-9A81-A36389AACF3E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5" creationId="{24C0D921-D1AB-43F7-84F3-7A2B3C79142B}"/>
          </ac:spMkLst>
        </pc:spChg>
        <pc:spChg chg="add del mod">
          <ac:chgData name="Michael A Fudge Jr" userId="133895e8-240b-4811-850e-9cf94297d089" providerId="ADAL" clId="{859B20EF-3A6A-4B5F-BE9E-732FADD20BBC}" dt="2020-08-05T14:19:16.298" v="2098" actId="478"/>
          <ac:spMkLst>
            <pc:docMk/>
            <pc:sldMk cId="1724088443" sldId="416"/>
            <ac:spMk id="6" creationId="{E30B5CD0-3B05-45D9-9663-BF1A74E7DC27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1" creationId="{AB169CFA-890A-4C92-9F8E-AF7031A2F913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3" creationId="{F03BB480-1024-4CC6-9EC8-8C5B7540390A}"/>
          </ac:spMkLst>
        </pc:spChg>
        <pc:picChg chg="add mod">
          <ac:chgData name="Michael A Fudge Jr" userId="133895e8-240b-4811-850e-9cf94297d089" providerId="ADAL" clId="{859B20EF-3A6A-4B5F-BE9E-732FADD20BBC}" dt="2020-08-05T14:20:11.279" v="2107" actId="1076"/>
          <ac:picMkLst>
            <pc:docMk/>
            <pc:sldMk cId="1724088443" sldId="416"/>
            <ac:picMk id="8" creationId="{7E9B53AF-6FF6-4BF0-9048-A59618F24FEE}"/>
          </ac:picMkLst>
        </pc:picChg>
      </pc:sldChg>
      <pc:sldChg chg="addSp delSp modSp add del mod ord">
        <pc:chgData name="Michael A Fudge Jr" userId="133895e8-240b-4811-850e-9cf94297d089" providerId="ADAL" clId="{859B20EF-3A6A-4B5F-BE9E-732FADD20BBC}" dt="2020-08-05T18:31:06.250" v="5853" actId="47"/>
        <pc:sldMkLst>
          <pc:docMk/>
          <pc:sldMk cId="3069789465" sldId="417"/>
        </pc:sldMkLst>
        <pc:spChg chg="mod">
          <ac:chgData name="Michael A Fudge Jr" userId="133895e8-240b-4811-850e-9cf94297d089" providerId="ADAL" clId="{859B20EF-3A6A-4B5F-BE9E-732FADD20BBC}" dt="2020-08-04T16:44:37.303" v="1599" actId="20577"/>
          <ac:spMkLst>
            <pc:docMk/>
            <pc:sldMk cId="3069789465" sldId="417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3" creationId="{EDB2C480-4DA5-4547-9A81-A36389AACF3E}"/>
          </ac:spMkLst>
        </pc:spChg>
        <pc:spChg chg="add mod">
          <ac:chgData name="Michael A Fudge Jr" userId="133895e8-240b-4811-850e-9cf94297d089" providerId="ADAL" clId="{859B20EF-3A6A-4B5F-BE9E-732FADD20BBC}" dt="2020-08-04T16:45:11.204" v="1606" actId="14100"/>
          <ac:spMkLst>
            <pc:docMk/>
            <pc:sldMk cId="3069789465" sldId="417"/>
            <ac:spMk id="5" creationId="{11ADE2FC-5EF5-496A-B33F-798AA70F7BFF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6" creationId="{E30B5CD0-3B05-45D9-9663-BF1A74E7DC27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43:51.837" v="7013"/>
        <pc:sldMkLst>
          <pc:docMk/>
          <pc:sldMk cId="3245544574" sldId="418"/>
        </pc:sldMkLst>
        <pc:spChg chg="mod">
          <ac:chgData name="Michael A Fudge Jr" userId="133895e8-240b-4811-850e-9cf94297d089" providerId="ADAL" clId="{859B20EF-3A6A-4B5F-BE9E-732FADD20BBC}" dt="2020-08-04T16:45:51.122" v="1622" actId="14100"/>
          <ac:spMkLst>
            <pc:docMk/>
            <pc:sldMk cId="3245544574" sldId="418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7:01.204" v="1638" actId="207"/>
          <ac:spMkLst>
            <pc:docMk/>
            <pc:sldMk cId="3245544574" sldId="418"/>
            <ac:spMk id="3" creationId="{F62B399A-41CA-4ED3-8354-2500D94140FF}"/>
          </ac:spMkLst>
        </pc:spChg>
        <pc:spChg chg="del">
          <ac:chgData name="Michael A Fudge Jr" userId="133895e8-240b-4811-850e-9cf94297d089" providerId="ADAL" clId="{859B20EF-3A6A-4B5F-BE9E-732FADD20BBC}" dt="2020-08-04T16:45:57.954" v="1623" actId="478"/>
          <ac:spMkLst>
            <pc:docMk/>
            <pc:sldMk cId="3245544574" sldId="418"/>
            <ac:spMk id="5" creationId="{11ADE2FC-5EF5-496A-B33F-798AA70F7BFF}"/>
          </ac:spMkLst>
        </pc:spChg>
        <pc:picChg chg="mod">
          <ac:chgData name="Michael A Fudge Jr" userId="133895e8-240b-4811-850e-9cf94297d089" providerId="ADAL" clId="{859B20EF-3A6A-4B5F-BE9E-732FADD20BBC}" dt="2020-08-04T16:46:05.277" v="1626" actId="1076"/>
          <ac:picMkLst>
            <pc:docMk/>
            <pc:sldMk cId="3245544574" sldId="418"/>
            <ac:picMk id="4" creationId="{ABF52C46-EFC9-4126-9C0C-5B53C8B42217}"/>
          </ac:picMkLst>
        </pc:picChg>
        <pc:picChg chg="add mod">
          <ac:chgData name="Michael A Fudge Jr" userId="133895e8-240b-4811-850e-9cf94297d089" providerId="ADAL" clId="{859B20EF-3A6A-4B5F-BE9E-732FADD20BBC}" dt="2020-08-04T16:46:02.029" v="1625" actId="1076"/>
          <ac:picMkLst>
            <pc:docMk/>
            <pc:sldMk cId="3245544574" sldId="418"/>
            <ac:picMk id="7" creationId="{9D25B9B0-DD57-49B2-B5C0-55EB2084D190}"/>
          </ac:picMkLst>
        </pc:picChg>
      </pc:sldChg>
      <pc:sldChg chg="modSp add del mod">
        <pc:chgData name="Michael A Fudge Jr" userId="133895e8-240b-4811-850e-9cf94297d089" providerId="ADAL" clId="{859B20EF-3A6A-4B5F-BE9E-732FADD20BBC}" dt="2020-08-05T14:19:06.296" v="2093" actId="47"/>
        <pc:sldMkLst>
          <pc:docMk/>
          <pc:sldMk cId="3741983436" sldId="419"/>
        </pc:sldMkLst>
        <pc:spChg chg="mod">
          <ac:chgData name="Michael A Fudge Jr" userId="133895e8-240b-4811-850e-9cf94297d089" providerId="ADAL" clId="{859B20EF-3A6A-4B5F-BE9E-732FADD20BBC}" dt="2020-08-05T14:18:53.468" v="2091" actId="20577"/>
          <ac:spMkLst>
            <pc:docMk/>
            <pc:sldMk cId="3741983436" sldId="419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31:13.567" v="5855" actId="1076"/>
        <pc:sldMkLst>
          <pc:docMk/>
          <pc:sldMk cId="3682091304" sldId="420"/>
        </pc:sldMkLst>
        <pc:spChg chg="mod">
          <ac:chgData name="Michael A Fudge Jr" userId="133895e8-240b-4811-850e-9cf94297d089" providerId="ADAL" clId="{859B20EF-3A6A-4B5F-BE9E-732FADD20BBC}" dt="2020-08-05T18:31:13.567" v="5855" actId="1076"/>
          <ac:spMkLst>
            <pc:docMk/>
            <pc:sldMk cId="3682091304" sldId="420"/>
            <ac:spMk id="2" creationId="{85954A83-1BFB-42E8-ABE1-F6284F291E2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293918647" sldId="421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431795461" sldId="422"/>
        </pc:sldMkLst>
      </pc:sldChg>
      <pc:sldChg chg="modSp add mod ord">
        <pc:chgData name="Michael A Fudge Jr" userId="133895e8-240b-4811-850e-9cf94297d089" providerId="ADAL" clId="{859B20EF-3A6A-4B5F-BE9E-732FADD20BBC}" dt="2020-08-05T18:28:43.676" v="5776"/>
        <pc:sldMkLst>
          <pc:docMk/>
          <pc:sldMk cId="1938533313" sldId="423"/>
        </pc:sldMkLst>
        <pc:spChg chg="mod">
          <ac:chgData name="Michael A Fudge Jr" userId="133895e8-240b-4811-850e-9cf94297d089" providerId="ADAL" clId="{859B20EF-3A6A-4B5F-BE9E-732FADD20BBC}" dt="2020-08-05T14:20:43.366" v="2122" actId="6549"/>
          <ac:spMkLst>
            <pc:docMk/>
            <pc:sldMk cId="1938533313" sldId="42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4:22:57.098" v="2335" actId="6549"/>
          <ac:spMkLst>
            <pc:docMk/>
            <pc:sldMk cId="1938533313" sldId="423"/>
            <ac:spMk id="6" creationId="{E33EFCDF-893E-4DC5-B75A-872200D063CA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16:01.285" v="5074" actId="20577"/>
        <pc:sldMkLst>
          <pc:docMk/>
          <pc:sldMk cId="2100316356" sldId="424"/>
        </pc:sldMkLst>
        <pc:spChg chg="mod">
          <ac:chgData name="Michael A Fudge Jr" userId="133895e8-240b-4811-850e-9cf94297d089" providerId="ADAL" clId="{859B20EF-3A6A-4B5F-BE9E-732FADD20BBC}" dt="2020-08-05T14:28:07.919" v="2531" actId="20577"/>
          <ac:spMkLst>
            <pc:docMk/>
            <pc:sldMk cId="2100316356" sldId="42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16:01.285" v="5074" actId="20577"/>
          <ac:spMkLst>
            <pc:docMk/>
            <pc:sldMk cId="2100316356" sldId="424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7:39:14.358" v="3717" actId="1076"/>
        <pc:sldMkLst>
          <pc:docMk/>
          <pc:sldMk cId="3716844456" sldId="425"/>
        </pc:sldMkLst>
        <pc:spChg chg="mod">
          <ac:chgData name="Michael A Fudge Jr" userId="133895e8-240b-4811-850e-9cf94297d089" providerId="ADAL" clId="{859B20EF-3A6A-4B5F-BE9E-732FADD20BBC}" dt="2020-08-05T14:26:19.072" v="2417" actId="20577"/>
          <ac:spMkLst>
            <pc:docMk/>
            <pc:sldMk cId="3716844456" sldId="425"/>
            <ac:spMk id="2" creationId="{669BBB99-DBD9-4668-90F7-2F62C3702498}"/>
          </ac:spMkLst>
        </pc:spChg>
        <pc:spChg chg="del">
          <ac:chgData name="Michael A Fudge Jr" userId="133895e8-240b-4811-850e-9cf94297d089" providerId="ADAL" clId="{859B20EF-3A6A-4B5F-BE9E-732FADD20BBC}" dt="2020-08-05T17:36:53.180" v="3670"/>
          <ac:spMkLst>
            <pc:docMk/>
            <pc:sldMk cId="3716844456" sldId="425"/>
            <ac:spMk id="3" creationId="{D323A7C0-29EC-4FDC-9918-5647B807F442}"/>
          </ac:spMkLst>
        </pc:spChg>
        <pc:graphicFrameChg chg="add mod modGraphic">
          <ac:chgData name="Michael A Fudge Jr" userId="133895e8-240b-4811-850e-9cf94297d089" providerId="ADAL" clId="{859B20EF-3A6A-4B5F-BE9E-732FADD20BBC}" dt="2020-08-05T17:39:14.358" v="3717" actId="1076"/>
          <ac:graphicFrameMkLst>
            <pc:docMk/>
            <pc:sldMk cId="3716844456" sldId="425"/>
            <ac:graphicFrameMk id="4" creationId="{F652AB15-D11F-48D3-8133-0400704FA267}"/>
          </ac:graphicFrameMkLst>
        </pc:graphicFrameChg>
      </pc:sldChg>
      <pc:sldChg chg="modSp new del mod">
        <pc:chgData name="Michael A Fudge Jr" userId="133895e8-240b-4811-850e-9cf94297d089" providerId="ADAL" clId="{859B20EF-3A6A-4B5F-BE9E-732FADD20BBC}" dt="2020-08-05T18:10:14.306" v="4814" actId="47"/>
        <pc:sldMkLst>
          <pc:docMk/>
          <pc:sldMk cId="137309956" sldId="426"/>
        </pc:sldMkLst>
        <pc:spChg chg="mod">
          <ac:chgData name="Michael A Fudge Jr" userId="133895e8-240b-4811-850e-9cf94297d089" providerId="ADAL" clId="{859B20EF-3A6A-4B5F-BE9E-732FADD20BBC}" dt="2020-08-05T14:27:35.559" v="2504" actId="20577"/>
          <ac:spMkLst>
            <pc:docMk/>
            <pc:sldMk cId="137309956" sldId="426"/>
            <ac:spMk id="2" creationId="{24C53D0B-8677-4FA1-9545-C5AAB8317D71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8:11:17.113" v="4827" actId="14100"/>
        <pc:sldMkLst>
          <pc:docMk/>
          <pc:sldMk cId="826090088" sldId="427"/>
        </pc:sldMkLst>
        <pc:spChg chg="mod">
          <ac:chgData name="Michael A Fudge Jr" userId="133895e8-240b-4811-850e-9cf94297d089" providerId="ADAL" clId="{859B20EF-3A6A-4B5F-BE9E-732FADD20BBC}" dt="2020-08-05T14:27:53.480" v="2525" actId="20577"/>
          <ac:spMkLst>
            <pc:docMk/>
            <pc:sldMk cId="826090088" sldId="427"/>
            <ac:spMk id="2" creationId="{856569C9-1954-4D67-A235-A8D4C8E68FDD}"/>
          </ac:spMkLst>
        </pc:spChg>
        <pc:spChg chg="del">
          <ac:chgData name="Michael A Fudge Jr" userId="133895e8-240b-4811-850e-9cf94297d089" providerId="ADAL" clId="{859B20EF-3A6A-4B5F-BE9E-732FADD20BBC}" dt="2020-08-05T18:10:27.233" v="4815"/>
          <ac:spMkLst>
            <pc:docMk/>
            <pc:sldMk cId="826090088" sldId="427"/>
            <ac:spMk id="3" creationId="{43D224D9-1270-4085-9F1B-56DF8017DEA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1:17.113" v="4827" actId="14100"/>
          <ac:graphicFrameMkLst>
            <pc:docMk/>
            <pc:sldMk cId="826090088" sldId="427"/>
            <ac:graphicFrameMk id="4" creationId="{AF779C5E-D69B-47CE-87F6-5E5BB7A2E619}"/>
          </ac:graphicFrameMkLst>
        </pc:graphicFrameChg>
      </pc:sldChg>
      <pc:sldChg chg="addSp delSp modSp new mod">
        <pc:chgData name="Michael A Fudge Jr" userId="133895e8-240b-4811-850e-9cf94297d089" providerId="ADAL" clId="{859B20EF-3A6A-4B5F-BE9E-732FADD20BBC}" dt="2020-08-05T18:15:14.286" v="5028" actId="2711"/>
        <pc:sldMkLst>
          <pc:docMk/>
          <pc:sldMk cId="86718018" sldId="428"/>
        </pc:sldMkLst>
        <pc:spChg chg="mod">
          <ac:chgData name="Michael A Fudge Jr" userId="133895e8-240b-4811-850e-9cf94297d089" providerId="ADAL" clId="{859B20EF-3A6A-4B5F-BE9E-732FADD20BBC}" dt="2020-08-05T14:28:16.405" v="2548" actId="20577"/>
          <ac:spMkLst>
            <pc:docMk/>
            <pc:sldMk cId="86718018" sldId="428"/>
            <ac:spMk id="2" creationId="{06471974-839B-485A-923B-27FC72F5C2DE}"/>
          </ac:spMkLst>
        </pc:spChg>
        <pc:spChg chg="del">
          <ac:chgData name="Michael A Fudge Jr" userId="133895e8-240b-4811-850e-9cf94297d089" providerId="ADAL" clId="{859B20EF-3A6A-4B5F-BE9E-732FADD20BBC}" dt="2020-08-05T18:14:32.593" v="5016"/>
          <ac:spMkLst>
            <pc:docMk/>
            <pc:sldMk cId="86718018" sldId="428"/>
            <ac:spMk id="3" creationId="{D40A991F-373F-4926-B49B-21731777BBC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5:14.286" v="5028" actId="2711"/>
          <ac:graphicFrameMkLst>
            <pc:docMk/>
            <pc:sldMk cId="86718018" sldId="428"/>
            <ac:graphicFrameMk id="4" creationId="{440F95D4-E114-40FC-B31B-7442218EBAEA}"/>
          </ac:graphicFrameMkLst>
        </pc:graphicFrameChg>
      </pc:sldChg>
      <pc:sldChg chg="modSp new mod ord">
        <pc:chgData name="Michael A Fudge Jr" userId="133895e8-240b-4811-850e-9cf94297d089" providerId="ADAL" clId="{859B20EF-3A6A-4B5F-BE9E-732FADD20BBC}" dt="2020-08-05T18:29:32.271" v="5817" actId="20577"/>
        <pc:sldMkLst>
          <pc:docMk/>
          <pc:sldMk cId="1302370193" sldId="429"/>
        </pc:sldMkLst>
        <pc:spChg chg="mod">
          <ac:chgData name="Michael A Fudge Jr" userId="133895e8-240b-4811-850e-9cf94297d089" providerId="ADAL" clId="{859B20EF-3A6A-4B5F-BE9E-732FADD20BBC}" dt="2020-08-05T18:29:07.808" v="5808" actId="20577"/>
          <ac:spMkLst>
            <pc:docMk/>
            <pc:sldMk cId="1302370193" sldId="429"/>
            <ac:spMk id="2" creationId="{478DA5A6-DEDF-4128-96CB-C3F37654C425}"/>
          </ac:spMkLst>
        </pc:spChg>
        <pc:spChg chg="mod">
          <ac:chgData name="Michael A Fudge Jr" userId="133895e8-240b-4811-850e-9cf94297d089" providerId="ADAL" clId="{859B20EF-3A6A-4B5F-BE9E-732FADD20BBC}" dt="2020-08-05T18:29:32.271" v="5817" actId="20577"/>
          <ac:spMkLst>
            <pc:docMk/>
            <pc:sldMk cId="1302370193" sldId="429"/>
            <ac:spMk id="3" creationId="{993F3476-EE03-4107-BA19-1DE614F3D5CC}"/>
          </ac:spMkLst>
        </pc:spChg>
      </pc:sldChg>
      <pc:sldChg chg="new del">
        <pc:chgData name="Michael A Fudge Jr" userId="133895e8-240b-4811-850e-9cf94297d089" providerId="ADAL" clId="{859B20EF-3A6A-4B5F-BE9E-732FADD20BBC}" dt="2020-08-05T17:06:39.648" v="2567" actId="680"/>
        <pc:sldMkLst>
          <pc:docMk/>
          <pc:sldMk cId="1839248971" sldId="430"/>
        </pc:sldMkLst>
      </pc:sldChg>
      <pc:sldChg chg="modSp add mod ord">
        <pc:chgData name="Michael A Fudge Jr" userId="133895e8-240b-4811-850e-9cf94297d089" providerId="ADAL" clId="{859B20EF-3A6A-4B5F-BE9E-732FADD20BBC}" dt="2020-08-05T17:08:17.555" v="2591" actId="20577"/>
        <pc:sldMkLst>
          <pc:docMk/>
          <pc:sldMk cId="2891795996" sldId="430"/>
        </pc:sldMkLst>
        <pc:spChg chg="mod">
          <ac:chgData name="Michael A Fudge Jr" userId="133895e8-240b-4811-850e-9cf94297d089" providerId="ADAL" clId="{859B20EF-3A6A-4B5F-BE9E-732FADD20BBC}" dt="2020-08-05T17:08:17.555" v="2591" actId="20577"/>
          <ac:spMkLst>
            <pc:docMk/>
            <pc:sldMk cId="2891795996" sldId="430"/>
            <ac:spMk id="4" creationId="{00000000-0000-0000-0000-000000000000}"/>
          </ac:spMkLst>
        </pc:spChg>
      </pc:sldChg>
      <pc:sldChg chg="addSp delSp modSp add del mod ord modAnim modNotesTx">
        <pc:chgData name="Michael A Fudge Jr" userId="133895e8-240b-4811-850e-9cf94297d089" providerId="ADAL" clId="{859B20EF-3A6A-4B5F-BE9E-732FADD20BBC}" dt="2020-08-05T17:26:15.665" v="3095" actId="47"/>
        <pc:sldMkLst>
          <pc:docMk/>
          <pc:sldMk cId="2443481774" sldId="431"/>
        </pc:sldMkLst>
        <pc:spChg chg="mod">
          <ac:chgData name="Michael A Fudge Jr" userId="133895e8-240b-4811-850e-9cf94297d089" providerId="ADAL" clId="{859B20EF-3A6A-4B5F-BE9E-732FADD20BBC}" dt="2020-08-05T17:15:27.218" v="2743" actId="20577"/>
          <ac:spMkLst>
            <pc:docMk/>
            <pc:sldMk cId="2443481774" sldId="4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7:24:34.308" v="3092" actId="5793"/>
          <ac:spMkLst>
            <pc:docMk/>
            <pc:sldMk cId="2443481774" sldId="431"/>
            <ac:spMk id="4" creationId="{74B6070D-2E18-49A3-84C2-0A1B79DC59EE}"/>
          </ac:spMkLst>
        </pc:spChg>
        <pc:spChg chg="add mod">
          <ac:chgData name="Michael A Fudge Jr" userId="133895e8-240b-4811-850e-9cf94297d089" providerId="ADAL" clId="{859B20EF-3A6A-4B5F-BE9E-732FADD20BBC}" dt="2020-08-05T17:24:16.719" v="3088" actId="13822"/>
          <ac:spMkLst>
            <pc:docMk/>
            <pc:sldMk cId="2443481774" sldId="431"/>
            <ac:spMk id="6" creationId="{C57C1A80-5220-430A-A007-43A14A2C6354}"/>
          </ac:spMkLst>
        </pc:spChg>
        <pc:graphicFrameChg chg="add mod modGraphic">
          <ac:chgData name="Michael A Fudge Jr" userId="133895e8-240b-4811-850e-9cf94297d089" providerId="ADAL" clId="{859B20EF-3A6A-4B5F-BE9E-732FADD20BBC}" dt="2020-08-05T17:23:14.749" v="3066" actId="20577"/>
          <ac:graphicFrameMkLst>
            <pc:docMk/>
            <pc:sldMk cId="2443481774" sldId="431"/>
            <ac:graphicFrameMk id="3" creationId="{8EBAB58E-CA9E-41F3-8BE4-C5C6C19D8D23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7:23:26.246" v="3069" actId="1076"/>
          <ac:graphicFrameMkLst>
            <pc:docMk/>
            <pc:sldMk cId="2443481774" sldId="431"/>
            <ac:graphicFrameMk id="7" creationId="{EA955E38-23C7-4ED5-8008-DDA3B0CF0DA8}"/>
          </ac:graphicFrameMkLst>
        </pc:graphicFrameChg>
        <pc:picChg chg="del">
          <ac:chgData name="Michael A Fudge Jr" userId="133895e8-240b-4811-850e-9cf94297d089" providerId="ADAL" clId="{859B20EF-3A6A-4B5F-BE9E-732FADD20BBC}" dt="2020-08-05T17:15:20.462" v="2730" actId="478"/>
          <ac:picMkLst>
            <pc:docMk/>
            <pc:sldMk cId="2443481774" sldId="431"/>
            <ac:picMk id="5" creationId="{6ED88957-E4AA-4C0B-8205-EA58CBD0B5A4}"/>
          </ac:picMkLst>
        </pc:picChg>
      </pc:sldChg>
      <pc:sldChg chg="add del">
        <pc:chgData name="Michael A Fudge Jr" userId="133895e8-240b-4811-850e-9cf94297d089" providerId="ADAL" clId="{859B20EF-3A6A-4B5F-BE9E-732FADD20BBC}" dt="2020-08-05T17:06:38.500" v="2566"/>
        <pc:sldMkLst>
          <pc:docMk/>
          <pc:sldMk cId="3380804844" sldId="431"/>
        </pc:sldMkLst>
      </pc:sldChg>
      <pc:sldChg chg="delSp modSp add mod delAnim modAnim">
        <pc:chgData name="Michael A Fudge Jr" userId="133895e8-240b-4811-850e-9cf94297d089" providerId="ADAL" clId="{859B20EF-3A6A-4B5F-BE9E-732FADD20BBC}" dt="2020-08-05T17:34:02.817" v="3584" actId="20577"/>
        <pc:sldMkLst>
          <pc:docMk/>
          <pc:sldMk cId="1061319144" sldId="432"/>
        </pc:sldMkLst>
        <pc:spChg chg="mod">
          <ac:chgData name="Michael A Fudge Jr" userId="133895e8-240b-4811-850e-9cf94297d089" providerId="ADAL" clId="{859B20EF-3A6A-4B5F-BE9E-732FADD20BBC}" dt="2020-08-05T17:34:02.817" v="3584" actId="20577"/>
          <ac:spMkLst>
            <pc:docMk/>
            <pc:sldMk cId="1061319144" sldId="432"/>
            <ac:spMk id="4" creationId="{74B6070D-2E18-49A3-84C2-0A1B79DC59EE}"/>
          </ac:spMkLst>
        </pc:spChg>
        <pc:spChg chg="del">
          <ac:chgData name="Michael A Fudge Jr" userId="133895e8-240b-4811-850e-9cf94297d089" providerId="ADAL" clId="{859B20EF-3A6A-4B5F-BE9E-732FADD20BBC}" dt="2020-08-05T17:27:50.797" v="3173" actId="478"/>
          <ac:spMkLst>
            <pc:docMk/>
            <pc:sldMk cId="1061319144" sldId="432"/>
            <ac:spMk id="6" creationId="{C57C1A80-5220-430A-A007-43A14A2C6354}"/>
          </ac:spMkLst>
        </pc:sp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7" creationId="{EA955E38-23C7-4ED5-8008-DDA3B0CF0DA8}"/>
          </ac:graphicFrameMkLst>
        </pc:graphicFrameChg>
      </pc:sldChg>
      <pc:sldChg chg="modSp add mod">
        <pc:chgData name="Michael A Fudge Jr" userId="133895e8-240b-4811-850e-9cf94297d089" providerId="ADAL" clId="{859B20EF-3A6A-4B5F-BE9E-732FADD20BBC}" dt="2020-08-05T17:26:33.699" v="3096" actId="120"/>
        <pc:sldMkLst>
          <pc:docMk/>
          <pc:sldMk cId="3802973036" sldId="433"/>
        </pc:sldMkLst>
        <pc:spChg chg="mod">
          <ac:chgData name="Michael A Fudge Jr" userId="133895e8-240b-4811-850e-9cf94297d089" providerId="ADAL" clId="{859B20EF-3A6A-4B5F-BE9E-732FADD20BBC}" dt="2020-08-05T17:26:33.699" v="3096" actId="120"/>
          <ac:spMkLst>
            <pc:docMk/>
            <pc:sldMk cId="3802973036" sldId="433"/>
            <ac:spMk id="2" creationId="{5C84C77B-FF54-4813-94E1-23FF8F114C7E}"/>
          </ac:spMkLst>
        </pc:spChg>
      </pc:sldChg>
      <pc:sldChg chg="addSp delSp modSp new mod setBg">
        <pc:chgData name="Michael A Fudge Jr" userId="133895e8-240b-4811-850e-9cf94297d089" providerId="ADAL" clId="{859B20EF-3A6A-4B5F-BE9E-732FADD20BBC}" dt="2020-08-05T17:51:46.770" v="3938" actId="114"/>
        <pc:sldMkLst>
          <pc:docMk/>
          <pc:sldMk cId="3270916820" sldId="434"/>
        </pc:sldMkLst>
        <pc:spChg chg="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2" creationId="{B63E04B8-634B-4B45-A95F-985A815D8DC0}"/>
          </ac:spMkLst>
        </pc:spChg>
        <pc:spChg chg="add del 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3" creationId="{C3C10E2F-9758-4F59-9C82-388259CEA5FD}"/>
          </ac:spMkLst>
        </pc:spChg>
        <pc:spChg chg="add mod">
          <ac:chgData name="Michael A Fudge Jr" userId="133895e8-240b-4811-850e-9cf94297d089" providerId="ADAL" clId="{859B20EF-3A6A-4B5F-BE9E-732FADD20BBC}" dt="2020-08-05T17:48:15.280" v="3881" actId="207"/>
          <ac:spMkLst>
            <pc:docMk/>
            <pc:sldMk cId="3270916820" sldId="434"/>
            <ac:spMk id="6" creationId="{68575C10-8187-4AC4-AD72-C754EAFD2867}"/>
          </ac:spMkLst>
        </pc:spChg>
        <pc:spChg chg="add del">
          <ac:chgData name="Michael A Fudge Jr" userId="133895e8-240b-4811-850e-9cf94297d089" providerId="ADAL" clId="{859B20EF-3A6A-4B5F-BE9E-732FADD20BBC}" dt="2020-08-05T17:47:45.991" v="3879" actId="26606"/>
          <ac:spMkLst>
            <pc:docMk/>
            <pc:sldMk cId="3270916820" sldId="434"/>
            <ac:spMk id="9" creationId="{68575C10-8187-4AC4-AD72-C754EAFD2867}"/>
          </ac:spMkLst>
        </pc:spChg>
        <pc:graphicFrameChg chg="add del">
          <ac:chgData name="Michael A Fudge Jr" userId="133895e8-240b-4811-850e-9cf94297d089" providerId="ADAL" clId="{859B20EF-3A6A-4B5F-BE9E-732FADD20BBC}" dt="2020-08-05T17:47:45.991" v="3879" actId="26606"/>
          <ac:graphicFrameMkLst>
            <pc:docMk/>
            <pc:sldMk cId="3270916820" sldId="434"/>
            <ac:graphicFrameMk id="5" creationId="{22108FC3-51EA-4A9D-B5A4-D33F03F5F361}"/>
          </ac:graphicFrameMkLst>
        </pc:graphicFrameChg>
        <pc:graphicFrameChg chg="add mod">
          <ac:chgData name="Michael A Fudge Jr" userId="133895e8-240b-4811-850e-9cf94297d089" providerId="ADAL" clId="{859B20EF-3A6A-4B5F-BE9E-732FADD20BBC}" dt="2020-08-05T17:51:46.770" v="3938" actId="114"/>
          <ac:graphicFrameMkLst>
            <pc:docMk/>
            <pc:sldMk cId="3270916820" sldId="434"/>
            <ac:graphicFrameMk id="8" creationId="{7FCB0423-DAEC-4DED-AFD9-106EB6DAD19A}"/>
          </ac:graphicFrameMkLst>
        </pc:graphicFrameChg>
        <pc:cxnChg chg="add">
          <ac:chgData name="Michael A Fudge Jr" userId="133895e8-240b-4811-850e-9cf94297d089" providerId="ADAL" clId="{859B20EF-3A6A-4B5F-BE9E-732FADD20BBC}" dt="2020-08-05T17:47:59.739" v="3880" actId="26606"/>
          <ac:cxnSpMkLst>
            <pc:docMk/>
            <pc:sldMk cId="3270916820" sldId="434"/>
            <ac:cxnSpMk id="7" creationId="{74E776C9-ED67-41B7-B3A3-4DF76EF3ACEE}"/>
          </ac:cxnSpMkLst>
        </pc:cxnChg>
        <pc:cxnChg chg="add del">
          <ac:chgData name="Michael A Fudge Jr" userId="133895e8-240b-4811-850e-9cf94297d089" providerId="ADAL" clId="{859B20EF-3A6A-4B5F-BE9E-732FADD20BBC}" dt="2020-08-05T17:47:45.991" v="3879" actId="26606"/>
          <ac:cxnSpMkLst>
            <pc:docMk/>
            <pc:sldMk cId="3270916820" sldId="434"/>
            <ac:cxnSpMk id="11" creationId="{74E776C9-ED67-41B7-B3A3-4DF76EF3ACEE}"/>
          </ac:cxnSpMkLst>
        </pc:cxnChg>
      </pc:sldChg>
      <pc:sldChg chg="new del">
        <pc:chgData name="Michael A Fudge Jr" userId="133895e8-240b-4811-850e-9cf94297d089" providerId="ADAL" clId="{859B20EF-3A6A-4B5F-BE9E-732FADD20BBC}" dt="2020-08-05T18:02:39.633" v="4416" actId="47"/>
        <pc:sldMkLst>
          <pc:docMk/>
          <pc:sldMk cId="1910016120" sldId="435"/>
        </pc:sldMkLst>
      </pc:sldChg>
      <pc:sldChg chg="modSp add mod modNotesTx">
        <pc:chgData name="Michael A Fudge Jr" userId="133895e8-240b-4811-850e-9cf94297d089" providerId="ADAL" clId="{859B20EF-3A6A-4B5F-BE9E-732FADD20BBC}" dt="2020-08-05T17:57:20.356" v="4259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859B20EF-3A6A-4B5F-BE9E-732FADD20BBC}" dt="2020-08-05T17:57:20.356" v="4259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54.550" v="4141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00:00.399" v="4406" actId="20577"/>
        <pc:sldMkLst>
          <pc:docMk/>
          <pc:sldMk cId="4014866852" sldId="437"/>
        </pc:sldMkLst>
        <pc:spChg chg="mod">
          <ac:chgData name="Michael A Fudge Jr" userId="133895e8-240b-4811-850e-9cf94297d089" providerId="ADAL" clId="{859B20EF-3A6A-4B5F-BE9E-732FADD20BBC}" dt="2020-08-05T17:59:50.450" v="4373" actId="6549"/>
          <ac:spMkLst>
            <pc:docMk/>
            <pc:sldMk cId="4014866852" sldId="4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00:44.944" v="4411" actId="5793"/>
        <pc:sldMkLst>
          <pc:docMk/>
          <pc:sldMk cId="4201491671" sldId="438"/>
        </pc:sldMkLst>
        <pc:spChg chg="mod">
          <ac:chgData name="Michael A Fudge Jr" userId="133895e8-240b-4811-850e-9cf94297d089" providerId="ADAL" clId="{859B20EF-3A6A-4B5F-BE9E-732FADD20BBC}" dt="2020-08-05T18:00:44.944" v="4411" actId="5793"/>
          <ac:spMkLst>
            <pc:docMk/>
            <pc:sldMk cId="4201491671" sldId="43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859B20EF-3A6A-4B5F-BE9E-732FADD20BBC}" dt="2020-08-05T18:01:57.044" v="4415" actId="14100"/>
        <pc:sldMkLst>
          <pc:docMk/>
          <pc:sldMk cId="3753128509" sldId="439"/>
        </pc:sldMkLst>
        <pc:spChg chg="mod">
          <ac:chgData name="Michael A Fudge Jr" userId="133895e8-240b-4811-850e-9cf94297d089" providerId="ADAL" clId="{859B20EF-3A6A-4B5F-BE9E-732FADD20BBC}" dt="2020-08-05T18:01:57.044" v="4415" actId="14100"/>
          <ac:spMkLst>
            <pc:docMk/>
            <pc:sldMk cId="3753128509" sldId="439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859B20EF-3A6A-4B5F-BE9E-732FADD20BBC}" dt="2020-08-05T18:08:09.061" v="4651" actId="166"/>
        <pc:sldMkLst>
          <pc:docMk/>
          <pc:sldMk cId="4047848355" sldId="440"/>
        </pc:sldMkLst>
        <pc:spChg chg="mod">
          <ac:chgData name="Michael A Fudge Jr" userId="133895e8-240b-4811-850e-9cf94297d089" providerId="ADAL" clId="{859B20EF-3A6A-4B5F-BE9E-732FADD20BBC}" dt="2020-08-05T18:04:26.198" v="4593" actId="20577"/>
          <ac:spMkLst>
            <pc:docMk/>
            <pc:sldMk cId="4047848355" sldId="440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05:39.241" v="4624" actId="27636"/>
          <ac:spMkLst>
            <pc:docMk/>
            <pc:sldMk cId="4047848355" sldId="440"/>
            <ac:spMk id="4" creationId="{74B6070D-2E18-49A3-84C2-0A1B79DC59EE}"/>
          </ac:spMkLst>
        </pc:spChg>
        <pc:spChg chg="mod ord">
          <ac:chgData name="Michael A Fudge Jr" userId="133895e8-240b-4811-850e-9cf94297d089" providerId="ADAL" clId="{859B20EF-3A6A-4B5F-BE9E-732FADD20BBC}" dt="2020-08-05T18:08:09.061" v="4651" actId="166"/>
          <ac:spMkLst>
            <pc:docMk/>
            <pc:sldMk cId="4047848355" sldId="440"/>
            <ac:spMk id="6" creationId="{C57C1A80-5220-430A-A007-43A14A2C6354}"/>
          </ac:spMkLst>
        </pc:spChg>
        <pc:graphicFrameChg chg="mod modGraphic">
          <ac:chgData name="Michael A Fudge Jr" userId="133895e8-240b-4811-850e-9cf94297d089" providerId="ADAL" clId="{859B20EF-3A6A-4B5F-BE9E-732FADD20BBC}" dt="2020-08-05T18:06:09.140" v="4629"/>
          <ac:graphicFrameMkLst>
            <pc:docMk/>
            <pc:sldMk cId="4047848355" sldId="440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8:06:02.654" v="4628" actId="478"/>
          <ac:graphicFrameMkLst>
            <pc:docMk/>
            <pc:sldMk cId="4047848355" sldId="440"/>
            <ac:graphicFrameMk id="7" creationId="{EA955E38-23C7-4ED5-8008-DDA3B0CF0DA8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07:00.850" v="4638" actId="1076"/>
          <ac:graphicFrameMkLst>
            <pc:docMk/>
            <pc:sldMk cId="4047848355" sldId="440"/>
            <ac:graphicFrameMk id="8" creationId="{35170E84-3CE2-4947-8D44-9598341C88A4}"/>
          </ac:graphicFrameMkLst>
        </pc:graphicFrameChg>
      </pc:sldChg>
      <pc:sldChg chg="modSp add mod ord modAnim">
        <pc:chgData name="Michael A Fudge Jr" userId="133895e8-240b-4811-850e-9cf94297d089" providerId="ADAL" clId="{859B20EF-3A6A-4B5F-BE9E-732FADD20BBC}" dt="2020-08-05T18:14:07.996" v="5015" actId="20577"/>
        <pc:sldMkLst>
          <pc:docMk/>
          <pc:sldMk cId="1134494620" sldId="441"/>
        </pc:sldMkLst>
        <pc:spChg chg="mod">
          <ac:chgData name="Michael A Fudge Jr" userId="133895e8-240b-4811-850e-9cf94297d089" providerId="ADAL" clId="{859B20EF-3A6A-4B5F-BE9E-732FADD20BBC}" dt="2020-08-05T18:03:43.457" v="4499" actId="20577"/>
          <ac:spMkLst>
            <pc:docMk/>
            <pc:sldMk cId="1134494620" sldId="44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14:07.996" v="5015" actId="20577"/>
          <ac:spMkLst>
            <pc:docMk/>
            <pc:sldMk cId="1134494620" sldId="441"/>
            <ac:spMk id="4" creationId="{74B6070D-2E18-49A3-84C2-0A1B79DC59EE}"/>
          </ac:spMkLst>
        </pc:spChg>
      </pc:sldChg>
      <pc:sldChg chg="addSp delSp modSp new mod setBg modAnim">
        <pc:chgData name="Michael A Fudge Jr" userId="133895e8-240b-4811-850e-9cf94297d089" providerId="ADAL" clId="{859B20EF-3A6A-4B5F-BE9E-732FADD20BBC}" dt="2020-08-06T23:36:34.673" v="7703"/>
        <pc:sldMkLst>
          <pc:docMk/>
          <pc:sldMk cId="2940023994" sldId="442"/>
        </pc:sldMkLst>
        <pc:spChg chg="mod">
          <ac:chgData name="Michael A Fudge Jr" userId="133895e8-240b-4811-850e-9cf94297d089" providerId="ADAL" clId="{859B20EF-3A6A-4B5F-BE9E-732FADD20BBC}" dt="2020-08-06T23:27:34.455" v="7500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29:53.209" v="7596" actId="20577"/>
          <ac:spMkLst>
            <pc:docMk/>
            <pc:sldMk cId="2940023994" sldId="442"/>
            <ac:spMk id="3" creationId="{89B48BE3-8A63-4860-822D-F55A3B39F527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8" creationId="{76EFD3D9-44F0-4267-BCC1-1613E79D8274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0" creationId="{A779A851-95D6-41AF-937A-B0E4B7F6FA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2" creationId="{953FB2E7-B6CB-429C-81EB-D9516D6D5C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4" creationId="{2EC40DB1-B719-4A13-9A4D-0966B4B27866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6" creationId="{82211336-CFF3-412D-868A-6679C1004C45}"/>
          </ac:spMkLst>
        </pc:spChg>
        <pc:spChg chg="add mod">
          <ac:chgData name="Michael A Fudge Jr" userId="133895e8-240b-4811-850e-9cf94297d089" providerId="ADAL" clId="{859B20EF-3A6A-4B5F-BE9E-732FADD20BBC}" dt="2020-08-06T23:33:03.211" v="7622" actId="207"/>
          <ac:spMkLst>
            <pc:docMk/>
            <pc:sldMk cId="2940023994" sldId="442"/>
            <ac:spMk id="18" creationId="{7CB4857B-ED7C-444D-9F04-2F885114A1C2}"/>
          </ac:spMkLst>
        </pc:spChg>
        <pc:spChg chg="add mod">
          <ac:chgData name="Michael A Fudge Jr" userId="133895e8-240b-4811-850e-9cf94297d089" providerId="ADAL" clId="{859B20EF-3A6A-4B5F-BE9E-732FADD20BBC}" dt="2020-08-06T23:33:13.860" v="7623" actId="207"/>
          <ac:spMkLst>
            <pc:docMk/>
            <pc:sldMk cId="2940023994" sldId="442"/>
            <ac:spMk id="19" creationId="{D18046FB-44EA-4FD8-A585-EA09A319B2D0}"/>
          </ac:spMkLst>
        </pc:spChg>
        <pc:spChg chg="add">
          <ac:chgData name="Michael A Fudge Jr" userId="133895e8-240b-4811-850e-9cf94297d089" providerId="ADAL" clId="{859B20EF-3A6A-4B5F-BE9E-732FADD20BBC}" dt="2020-08-06T23:25:30.087" v="7393" actId="26606"/>
          <ac:spMkLst>
            <pc:docMk/>
            <pc:sldMk cId="2940023994" sldId="442"/>
            <ac:spMk id="20" creationId="{479F5F2B-8B58-4140-AE6A-51F6C67B18D9}"/>
          </ac:spMkLst>
        </pc:spChg>
        <pc:graphicFrameChg chg="add mod modGraphic">
          <ac:chgData name="Michael A Fudge Jr" userId="133895e8-240b-4811-850e-9cf94297d089" providerId="ADAL" clId="{859B20EF-3A6A-4B5F-BE9E-732FADD20BBC}" dt="2020-08-06T23:30:41.073" v="7601" actId="207"/>
          <ac:graphicFrameMkLst>
            <pc:docMk/>
            <pc:sldMk cId="2940023994" sldId="442"/>
            <ac:graphicFrameMk id="4" creationId="{B753796E-68AC-4E21-9484-9283E521E1D6}"/>
          </ac:graphicFrameMkLst>
        </pc:graphicFrameChg>
        <pc:cxnChg chg="add mod">
          <ac:chgData name="Michael A Fudge Jr" userId="133895e8-240b-4811-850e-9cf94297d089" providerId="ADAL" clId="{859B20EF-3A6A-4B5F-BE9E-732FADD20BBC}" dt="2020-08-06T23:31:52.092" v="7607" actId="1582"/>
          <ac:cxnSpMkLst>
            <pc:docMk/>
            <pc:sldMk cId="2940023994" sldId="442"/>
            <ac:cxnSpMk id="6" creationId="{0781976D-CFD6-476F-92E9-F49B92991F89}"/>
          </ac:cxnSpMkLst>
        </pc:cxn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302570326" sldId="443"/>
        </pc:sldMkLst>
      </pc:sldChg>
      <pc:sldChg chg="addSp delSp modSp add mod ord modNotesTx">
        <pc:chgData name="Michael A Fudge Jr" userId="133895e8-240b-4811-850e-9cf94297d089" providerId="ADAL" clId="{859B20EF-3A6A-4B5F-BE9E-732FADD20BBC}" dt="2020-08-05T18:24:35.323" v="5362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859B20EF-3A6A-4B5F-BE9E-732FADD20BBC}" dt="2020-08-05T18:17:02.124" v="5084" actId="20577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24:17.714" v="5306" actId="20577"/>
          <ac:spMkLst>
            <pc:docMk/>
            <pc:sldMk cId="792388738" sldId="4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859B20EF-3A6A-4B5F-BE9E-732FADD20BBC}" dt="2020-08-05T18:23:13.598" v="5230" actId="14100"/>
          <ac:spMkLst>
            <pc:docMk/>
            <pc:sldMk cId="792388738" sldId="444"/>
            <ac:spMk id="5" creationId="{3F22EA40-A61A-49D3-8960-082C656894D4}"/>
          </ac:spMkLst>
        </pc:spChg>
        <pc:graphicFrameChg chg="add del mod">
          <ac:chgData name="Michael A Fudge Jr" userId="133895e8-240b-4811-850e-9cf94297d089" providerId="ADAL" clId="{859B20EF-3A6A-4B5F-BE9E-732FADD20BBC}" dt="2020-08-05T18:20:10.311" v="5089" actId="478"/>
          <ac:graphicFrameMkLst>
            <pc:docMk/>
            <pc:sldMk cId="792388738" sldId="444"/>
            <ac:graphicFrameMk id="4" creationId="{ED456967-F818-4BDF-A8D9-BC96BBCC47C4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22:23.062" v="5203" actId="1076"/>
          <ac:graphicFrameMkLst>
            <pc:docMk/>
            <pc:sldMk cId="792388738" sldId="444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25:26.104" v="5451" actId="313"/>
        <pc:sldMkLst>
          <pc:docMk/>
          <pc:sldMk cId="2765267399" sldId="445"/>
        </pc:sldMkLst>
        <pc:spChg chg="mod">
          <ac:chgData name="Michael A Fudge Jr" userId="133895e8-240b-4811-850e-9cf94297d089" providerId="ADAL" clId="{859B20EF-3A6A-4B5F-BE9E-732FADD20BBC}" dt="2020-08-05T18:25:12.143" v="5424" actId="20577"/>
          <ac:spMkLst>
            <pc:docMk/>
            <pc:sldMk cId="2765267399" sldId="445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26:32.124" v="5570" actId="20577"/>
        <pc:sldMkLst>
          <pc:docMk/>
          <pc:sldMk cId="110030412" sldId="446"/>
        </pc:sldMkLst>
        <pc:spChg chg="mod">
          <ac:chgData name="Michael A Fudge Jr" userId="133895e8-240b-4811-850e-9cf94297d089" providerId="ADAL" clId="{859B20EF-3A6A-4B5F-BE9E-732FADD20BBC}" dt="2020-08-05T18:26:17.538" v="5530" actId="6549"/>
          <ac:spMkLst>
            <pc:docMk/>
            <pc:sldMk cId="110030412" sldId="446"/>
            <ac:spMk id="3" creationId="{23BFC44E-10DC-44C2-99E8-3D541093BB67}"/>
          </ac:spMkLst>
        </pc:spChg>
      </pc:sldChg>
      <pc:sldChg chg="addSp delSp modSp new mod modClrScheme modAnim chgLayout">
        <pc:chgData name="Michael A Fudge Jr" userId="133895e8-240b-4811-850e-9cf94297d089" providerId="ADAL" clId="{859B20EF-3A6A-4B5F-BE9E-732FADD20BBC}" dt="2020-08-05T18:38:34.675" v="6572" actId="20577"/>
        <pc:sldMkLst>
          <pc:docMk/>
          <pc:sldMk cId="2941171340" sldId="447"/>
        </pc:sldMkLst>
        <pc:spChg chg="mod ord">
          <ac:chgData name="Michael A Fudge Jr" userId="133895e8-240b-4811-850e-9cf94297d089" providerId="ADAL" clId="{859B20EF-3A6A-4B5F-BE9E-732FADD20BBC}" dt="2020-08-05T18:35:54.774" v="6319" actId="20577"/>
          <ac:spMkLst>
            <pc:docMk/>
            <pc:sldMk cId="2941171340" sldId="447"/>
            <ac:spMk id="2" creationId="{65B20354-BAD7-4353-9E04-69BFFABAC56C}"/>
          </ac:spMkLst>
        </pc:spChg>
        <pc:spChg chg="del mod ord">
          <ac:chgData name="Michael A Fudge Jr" userId="133895e8-240b-4811-850e-9cf94297d089" providerId="ADAL" clId="{859B20EF-3A6A-4B5F-BE9E-732FADD20BBC}" dt="2020-08-05T18:35:46.187" v="6310" actId="700"/>
          <ac:spMkLst>
            <pc:docMk/>
            <pc:sldMk cId="2941171340" sldId="447"/>
            <ac:spMk id="3" creationId="{6E3749B1-F418-4379-9898-B27DDF30EC69}"/>
          </ac:spMkLst>
        </pc:spChg>
        <pc:spChg chg="add mod ord">
          <ac:chgData name="Michael A Fudge Jr" userId="133895e8-240b-4811-850e-9cf94297d089" providerId="ADAL" clId="{859B20EF-3A6A-4B5F-BE9E-732FADD20BBC}" dt="2020-08-05T18:36:38.795" v="6377" actId="114"/>
          <ac:spMkLst>
            <pc:docMk/>
            <pc:sldMk cId="2941171340" sldId="447"/>
            <ac:spMk id="4" creationId="{505714EA-74A3-431E-B134-A33C078C9D41}"/>
          </ac:spMkLst>
        </pc:spChg>
        <pc:spChg chg="add mod ord">
          <ac:chgData name="Michael A Fudge Jr" userId="133895e8-240b-4811-850e-9cf94297d089" providerId="ADAL" clId="{859B20EF-3A6A-4B5F-BE9E-732FADD20BBC}" dt="2020-08-05T18:37:06.856" v="6457" actId="20577"/>
          <ac:spMkLst>
            <pc:docMk/>
            <pc:sldMk cId="2941171340" sldId="447"/>
            <ac:spMk id="5" creationId="{E6C3FF65-FDAD-4F3C-BDC9-7AC6F272BE9D}"/>
          </ac:spMkLst>
        </pc:spChg>
        <pc:spChg chg="add mod ord">
          <ac:chgData name="Michael A Fudge Jr" userId="133895e8-240b-4811-850e-9cf94297d089" providerId="ADAL" clId="{859B20EF-3A6A-4B5F-BE9E-732FADD20BBC}" dt="2020-08-05T18:36:05.762" v="6340" actId="20577"/>
          <ac:spMkLst>
            <pc:docMk/>
            <pc:sldMk cId="2941171340" sldId="447"/>
            <ac:spMk id="6" creationId="{E4BE2067-BBC1-4B2F-BBF9-2B949BF739A3}"/>
          </ac:spMkLst>
        </pc:spChg>
        <pc:spChg chg="add mod ord">
          <ac:chgData name="Michael A Fudge Jr" userId="133895e8-240b-4811-850e-9cf94297d089" providerId="ADAL" clId="{859B20EF-3A6A-4B5F-BE9E-732FADD20BBC}" dt="2020-08-05T18:38:34.675" v="6572" actId="20577"/>
          <ac:spMkLst>
            <pc:docMk/>
            <pc:sldMk cId="2941171340" sldId="447"/>
            <ac:spMk id="7" creationId="{06D8357C-4C6E-4703-A77D-8C9FE01FE574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5T18:35:15.522" v="6283" actId="20577"/>
        <pc:sldMkLst>
          <pc:docMk/>
          <pc:sldMk cId="3911994324" sldId="448"/>
        </pc:sldMkLst>
        <pc:spChg chg="mod">
          <ac:chgData name="Michael A Fudge Jr" userId="133895e8-240b-4811-850e-9cf94297d089" providerId="ADAL" clId="{859B20EF-3A6A-4B5F-BE9E-732FADD20BBC}" dt="2020-08-05T18:32:23.633" v="5904" actId="20577"/>
          <ac:spMkLst>
            <pc:docMk/>
            <pc:sldMk cId="3911994324" sldId="448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35:15.522" v="6283" actId="20577"/>
          <ac:spMkLst>
            <pc:docMk/>
            <pc:sldMk cId="3911994324" sldId="448"/>
            <ac:spMk id="4" creationId="{74B6070D-2E18-49A3-84C2-0A1B79DC59EE}"/>
          </ac:spMkLst>
        </pc:spChg>
      </pc:sldChg>
      <pc:sldChg chg="add del">
        <pc:chgData name="Michael A Fudge Jr" userId="133895e8-240b-4811-850e-9cf94297d089" providerId="ADAL" clId="{859B20EF-3A6A-4B5F-BE9E-732FADD20BBC}" dt="2020-08-05T18:39:26.978" v="6574" actId="22"/>
        <pc:sldMkLst>
          <pc:docMk/>
          <pc:sldMk cId="1266093116" sldId="449"/>
        </pc:sldMkLst>
      </pc:sldChg>
      <pc:sldChg chg="modSp add mod ord">
        <pc:chgData name="Michael A Fudge Jr" userId="133895e8-240b-4811-850e-9cf94297d089" providerId="ADAL" clId="{859B20EF-3A6A-4B5F-BE9E-732FADD20BBC}" dt="2020-08-05T18:40:29.239" v="6721" actId="20577"/>
        <pc:sldMkLst>
          <pc:docMk/>
          <pc:sldMk cId="3084821034" sldId="449"/>
        </pc:sldMkLst>
        <pc:spChg chg="mod">
          <ac:chgData name="Michael A Fudge Jr" userId="133895e8-240b-4811-850e-9cf94297d089" providerId="ADAL" clId="{859B20EF-3A6A-4B5F-BE9E-732FADD20BBC}" dt="2020-08-05T18:39:41.954" v="6594" actId="20577"/>
          <ac:spMkLst>
            <pc:docMk/>
            <pc:sldMk cId="3084821034" sldId="449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40:29.239" v="6721" actId="20577"/>
          <ac:spMkLst>
            <pc:docMk/>
            <pc:sldMk cId="3084821034" sldId="449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859B20EF-3A6A-4B5F-BE9E-732FADD20BBC}" dt="2020-08-05T18:42:43.349" v="6914" actId="20577"/>
        <pc:sldMkLst>
          <pc:docMk/>
          <pc:sldMk cId="3594199992" sldId="450"/>
        </pc:sldMkLst>
        <pc:spChg chg="mod">
          <ac:chgData name="Michael A Fudge Jr" userId="133895e8-240b-4811-850e-9cf94297d089" providerId="ADAL" clId="{859B20EF-3A6A-4B5F-BE9E-732FADD20BBC}" dt="2020-08-05T18:41:57.942" v="6851" actId="20577"/>
          <ac:spMkLst>
            <pc:docMk/>
            <pc:sldMk cId="3594199992" sldId="450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2:02.445" v="6852" actId="20577"/>
          <ac:spMkLst>
            <pc:docMk/>
            <pc:sldMk cId="3594199992" sldId="450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859B20EF-3A6A-4B5F-BE9E-732FADD20BBC}" dt="2020-08-05T18:40:57.227" v="6728" actId="20577"/>
          <ac:graphicFrameMkLst>
            <pc:docMk/>
            <pc:sldMk cId="3594199992" sldId="450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43:36.859" v="7011" actId="20577"/>
        <pc:sldMkLst>
          <pc:docMk/>
          <pc:sldMk cId="994012191" sldId="451"/>
        </pc:sldMkLst>
        <pc:spChg chg="mod">
          <ac:chgData name="Michael A Fudge Jr" userId="133895e8-240b-4811-850e-9cf94297d089" providerId="ADAL" clId="{859B20EF-3A6A-4B5F-BE9E-732FADD20BBC}" dt="2020-08-05T18:42:53.340" v="6923" actId="20577"/>
          <ac:spMkLst>
            <pc:docMk/>
            <pc:sldMk cId="994012191" sldId="45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3:36.859" v="7011" actId="20577"/>
          <ac:spMkLst>
            <pc:docMk/>
            <pc:sldMk cId="994012191" sldId="451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694051857" sldId="452"/>
        </pc:sldMkLst>
      </pc:sldChg>
      <pc:sldChg chg="modSp add mod ord">
        <pc:chgData name="Michael A Fudge Jr" userId="133895e8-240b-4811-850e-9cf94297d089" providerId="ADAL" clId="{859B20EF-3A6A-4B5F-BE9E-732FADD20BBC}" dt="2020-08-06T23:32:07.294" v="7613" actId="20577"/>
        <pc:sldMkLst>
          <pc:docMk/>
          <pc:sldMk cId="1276401635" sldId="453"/>
        </pc:sldMkLst>
        <pc:spChg chg="mod">
          <ac:chgData name="Michael A Fudge Jr" userId="133895e8-240b-4811-850e-9cf94297d089" providerId="ADAL" clId="{859B20EF-3A6A-4B5F-BE9E-732FADD20BBC}" dt="2020-08-06T23:32:07.294" v="7613" actId="20577"/>
          <ac:spMkLst>
            <pc:docMk/>
            <pc:sldMk cId="1276401635" sldId="45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28:15.800" v="7557" actId="20577"/>
          <ac:spMkLst>
            <pc:docMk/>
            <pc:sldMk cId="1276401635" sldId="453"/>
            <ac:spMk id="6" creationId="{E33EFCDF-893E-4DC5-B75A-872200D063CA}"/>
          </ac:spMkLst>
        </pc:spChg>
      </pc:sldChg>
      <pc:sldChg chg="addSp modSp add mod ord modAnim">
        <pc:chgData name="Michael A Fudge Jr" userId="133895e8-240b-4811-850e-9cf94297d089" providerId="ADAL" clId="{859B20EF-3A6A-4B5F-BE9E-732FADD20BBC}" dt="2020-08-06T23:38:44.737" v="7778" actId="114"/>
        <pc:sldMkLst>
          <pc:docMk/>
          <pc:sldMk cId="2597085752" sldId="454"/>
        </pc:sldMkLst>
        <pc:spChg chg="mod">
          <ac:chgData name="Michael A Fudge Jr" userId="133895e8-240b-4811-850e-9cf94297d089" providerId="ADAL" clId="{859B20EF-3A6A-4B5F-BE9E-732FADD20BBC}" dt="2020-08-06T23:33:45.942" v="7645" actId="20577"/>
          <ac:spMkLst>
            <pc:docMk/>
            <pc:sldMk cId="2597085752" sldId="454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38:44.737" v="7778" actId="114"/>
          <ac:spMkLst>
            <pc:docMk/>
            <pc:sldMk cId="2597085752" sldId="454"/>
            <ac:spMk id="3" creationId="{89B48BE3-8A63-4860-822D-F55A3B39F527}"/>
          </ac:spMkLst>
        </pc:spChg>
        <pc:spChg chg="mod">
          <ac:chgData name="Michael A Fudge Jr" userId="133895e8-240b-4811-850e-9cf94297d089" providerId="ADAL" clId="{859B20EF-3A6A-4B5F-BE9E-732FADD20BBC}" dt="2020-08-06T23:32:52.964" v="7621" actId="207"/>
          <ac:spMkLst>
            <pc:docMk/>
            <pc:sldMk cId="2597085752" sldId="454"/>
            <ac:spMk id="18" creationId="{7CB4857B-ED7C-444D-9F04-2F885114A1C2}"/>
          </ac:spMkLst>
        </pc:spChg>
        <pc:spChg chg="mod">
          <ac:chgData name="Michael A Fudge Jr" userId="133895e8-240b-4811-850e-9cf94297d089" providerId="ADAL" clId="{859B20EF-3A6A-4B5F-BE9E-732FADD20BBC}" dt="2020-08-06T23:33:22.939" v="7624" actId="207"/>
          <ac:spMkLst>
            <pc:docMk/>
            <pc:sldMk cId="2597085752" sldId="454"/>
            <ac:spMk id="19" creationId="{D18046FB-44EA-4FD8-A585-EA09A319B2D0}"/>
          </ac:spMkLst>
        </pc:spChg>
        <pc:grpChg chg="add mod">
          <ac:chgData name="Michael A Fudge Jr" userId="133895e8-240b-4811-850e-9cf94297d089" providerId="ADAL" clId="{859B20EF-3A6A-4B5F-BE9E-732FADD20BBC}" dt="2020-08-06T23:38:05.468" v="7760" actId="164"/>
          <ac:grpSpMkLst>
            <pc:docMk/>
            <pc:sldMk cId="2597085752" sldId="454"/>
            <ac:grpSpMk id="8" creationId="{D542016E-05C9-491D-9A3D-A0A4DAD08C5D}"/>
          </ac:grpSpMkLst>
        </pc:grpChg>
        <pc:graphicFrameChg chg="mod">
          <ac:chgData name="Michael A Fudge Jr" userId="133895e8-240b-4811-850e-9cf94297d089" providerId="ADAL" clId="{859B20EF-3A6A-4B5F-BE9E-732FADD20BBC}" dt="2020-08-06T23:38:05.468" v="7760" actId="164"/>
          <ac:graphicFrameMkLst>
            <pc:docMk/>
            <pc:sldMk cId="2597085752" sldId="454"/>
            <ac:graphicFrameMk id="4" creationId="{B753796E-68AC-4E21-9484-9283E521E1D6}"/>
          </ac:graphicFrameMkLst>
        </pc:graphicFrameChg>
        <pc:cxnChg chg="mod">
          <ac:chgData name="Michael A Fudge Jr" userId="133895e8-240b-4811-850e-9cf94297d089" providerId="ADAL" clId="{859B20EF-3A6A-4B5F-BE9E-732FADD20BBC}" dt="2020-08-06T23:38:05.468" v="7760" actId="164"/>
          <ac:cxnSpMkLst>
            <pc:docMk/>
            <pc:sldMk cId="2597085752" sldId="454"/>
            <ac:cxnSpMk id="6" creationId="{0781976D-CFD6-476F-92E9-F49B92991F89}"/>
          </ac:cxnSpMkLst>
        </pc:cxnChg>
      </pc:sldChg>
      <pc:sldChg chg="modSp add modAnim">
        <pc:chgData name="Michael A Fudge Jr" userId="133895e8-240b-4811-850e-9cf94297d089" providerId="ADAL" clId="{859B20EF-3A6A-4B5F-BE9E-732FADD20BBC}" dt="2020-08-06T23:42:33.433" v="7898" actId="20577"/>
        <pc:sldMkLst>
          <pc:docMk/>
          <pc:sldMk cId="1484575178" sldId="455"/>
        </pc:sldMkLst>
        <pc:spChg chg="mod">
          <ac:chgData name="Michael A Fudge Jr" userId="133895e8-240b-4811-850e-9cf94297d089" providerId="ADAL" clId="{859B20EF-3A6A-4B5F-BE9E-732FADD20BBC}" dt="2020-08-06T23:38:22.345" v="7767" actId="20577"/>
          <ac:spMkLst>
            <pc:docMk/>
            <pc:sldMk cId="1484575178" sldId="455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42:33.433" v="7898" actId="20577"/>
          <ac:spMkLst>
            <pc:docMk/>
            <pc:sldMk cId="1484575178" sldId="455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39:57.152" v="7779" actId="208"/>
          <ac:graphicFrameMkLst>
            <pc:docMk/>
            <pc:sldMk cId="1484575178" sldId="455"/>
            <ac:graphicFrameMk id="4" creationId="{B753796E-68AC-4E21-9484-9283E521E1D6}"/>
          </ac:graphicFrameMkLst>
        </pc:graphicFrameChg>
      </pc:sldChg>
      <pc:sldChg chg="modSp add modAnim">
        <pc:chgData name="Michael A Fudge Jr" userId="133895e8-240b-4811-850e-9cf94297d089" providerId="ADAL" clId="{859B20EF-3A6A-4B5F-BE9E-732FADD20BBC}" dt="2020-08-06T23:43:50.919" v="7968" actId="207"/>
        <pc:sldMkLst>
          <pc:docMk/>
          <pc:sldMk cId="2451060258" sldId="456"/>
        </pc:sldMkLst>
        <pc:spChg chg="mod">
          <ac:chgData name="Michael A Fudge Jr" userId="133895e8-240b-4811-850e-9cf94297d089" providerId="ADAL" clId="{859B20EF-3A6A-4B5F-BE9E-732FADD20BBC}" dt="2020-08-06T23:43:50.919" v="7968" actId="207"/>
          <ac:spMkLst>
            <pc:docMk/>
            <pc:sldMk cId="2451060258" sldId="456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42:59.419" v="7907"/>
          <ac:graphicFrameMkLst>
            <pc:docMk/>
            <pc:sldMk cId="2451060258" sldId="456"/>
            <ac:graphicFrameMk id="4" creationId="{B753796E-68AC-4E21-9484-9283E521E1D6}"/>
          </ac:graphicFrameMkLst>
        </pc:graphicFrameChg>
      </pc:sldChg>
      <pc:sldChg chg="modSp add mod ord">
        <pc:chgData name="Michael A Fudge Jr" userId="133895e8-240b-4811-850e-9cf94297d089" providerId="ADAL" clId="{859B20EF-3A6A-4B5F-BE9E-732FADD20BBC}" dt="2020-08-06T23:45:47.700" v="8077" actId="20577"/>
        <pc:sldMkLst>
          <pc:docMk/>
          <pc:sldMk cId="548879834" sldId="457"/>
        </pc:sldMkLst>
        <pc:spChg chg="mod">
          <ac:chgData name="Michael A Fudge Jr" userId="133895e8-240b-4811-850e-9cf94297d089" providerId="ADAL" clId="{859B20EF-3A6A-4B5F-BE9E-732FADD20BBC}" dt="2020-08-06T23:44:34.742" v="7977" actId="20577"/>
          <ac:spMkLst>
            <pc:docMk/>
            <pc:sldMk cId="548879834" sldId="457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45:47.700" v="8077" actId="20577"/>
          <ac:spMkLst>
            <pc:docMk/>
            <pc:sldMk cId="548879834" sldId="457"/>
            <ac:spMk id="6" creationId="{E33EFCDF-893E-4DC5-B75A-872200D063CA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02508179" sldId="458"/>
        </pc:sldMkLst>
      </pc:sldChg>
      <pc:sldChg chg="addSp modSp add mod ord modNotesTx">
        <pc:chgData name="Michael A Fudge Jr" userId="133895e8-240b-4811-850e-9cf94297d089" providerId="ADAL" clId="{859B20EF-3A6A-4B5F-BE9E-732FADD20BBC}" dt="2020-08-07T00:04:27.128" v="8355" actId="20577"/>
        <pc:sldMkLst>
          <pc:docMk/>
          <pc:sldMk cId="3031345335" sldId="459"/>
        </pc:sldMkLst>
        <pc:spChg chg="mod">
          <ac:chgData name="Michael A Fudge Jr" userId="133895e8-240b-4811-850e-9cf94297d089" providerId="ADAL" clId="{859B20EF-3A6A-4B5F-BE9E-732FADD20BBC}" dt="2020-08-06T23:59:56.028" v="8100" actId="20577"/>
          <ac:spMkLst>
            <pc:docMk/>
            <pc:sldMk cId="3031345335" sldId="4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7T00:04:19.918" v="8350" actId="20577"/>
          <ac:spMkLst>
            <pc:docMk/>
            <pc:sldMk cId="3031345335" sldId="459"/>
            <ac:spMk id="3" creationId="{23BFC44E-10DC-44C2-99E8-3D541093BB67}"/>
          </ac:spMkLst>
        </pc:spChg>
        <pc:spChg chg="mod">
          <ac:chgData name="Michael A Fudge Jr" userId="133895e8-240b-4811-850e-9cf94297d089" providerId="ADAL" clId="{859B20EF-3A6A-4B5F-BE9E-732FADD20BBC}" dt="2020-08-07T00:03:10.577" v="8195" actId="14100"/>
          <ac:spMkLst>
            <pc:docMk/>
            <pc:sldMk cId="3031345335" sldId="459"/>
            <ac:spMk id="5" creationId="{3F22EA40-A61A-49D3-8960-082C656894D4}"/>
          </ac:spMkLst>
        </pc:spChg>
        <pc:spChg chg="add mod">
          <ac:chgData name="Michael A Fudge Jr" userId="133895e8-240b-4811-850e-9cf94297d089" providerId="ADAL" clId="{859B20EF-3A6A-4B5F-BE9E-732FADD20BBC}" dt="2020-08-07T00:03:13.781" v="8196" actId="14100"/>
          <ac:spMkLst>
            <pc:docMk/>
            <pc:sldMk cId="3031345335" sldId="459"/>
            <ac:spMk id="7" creationId="{AC9A740D-7DCE-4EC2-80DC-695B6F8C5917}"/>
          </ac:spMkLst>
        </pc:spChg>
        <pc:graphicFrameChg chg="add mod modGraphic">
          <ac:chgData name="Michael A Fudge Jr" userId="133895e8-240b-4811-850e-9cf94297d089" providerId="ADAL" clId="{859B20EF-3A6A-4B5F-BE9E-732FADD20BBC}" dt="2020-08-07T00:03:05.709" v="8194" actId="20577"/>
          <ac:graphicFrameMkLst>
            <pc:docMk/>
            <pc:sldMk cId="3031345335" sldId="459"/>
            <ac:graphicFrameMk id="4" creationId="{8E9CAFA6-76A7-4F24-B453-ACC26BFC9717}"/>
          </ac:graphicFrameMkLst>
        </pc:graphicFrameChg>
        <pc:graphicFrameChg chg="mod modGraphic">
          <ac:chgData name="Michael A Fudge Jr" userId="133895e8-240b-4811-850e-9cf94297d089" providerId="ADAL" clId="{859B20EF-3A6A-4B5F-BE9E-732FADD20BBC}" dt="2020-08-07T00:03:01.503" v="8192" actId="14734"/>
          <ac:graphicFrameMkLst>
            <pc:docMk/>
            <pc:sldMk cId="3031345335" sldId="459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7T00:04:58.442" v="8381" actId="20577"/>
        <pc:sldMkLst>
          <pc:docMk/>
          <pc:sldMk cId="1894239304" sldId="460"/>
        </pc:sldMkLst>
        <pc:spChg chg="mod">
          <ac:chgData name="Michael A Fudge Jr" userId="133895e8-240b-4811-850e-9cf94297d089" providerId="ADAL" clId="{859B20EF-3A6A-4B5F-BE9E-732FADD20BBC}" dt="2020-08-07T00:04:41.532" v="8365" actId="20577"/>
          <ac:spMkLst>
            <pc:docMk/>
            <pc:sldMk cId="1894239304" sldId="460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6:26.629" v="8564" actId="20577"/>
        <pc:sldMkLst>
          <pc:docMk/>
          <pc:sldMk cId="647953012" sldId="461"/>
        </pc:sldMkLst>
        <pc:spChg chg="mod">
          <ac:chgData name="Michael A Fudge Jr" userId="133895e8-240b-4811-850e-9cf94297d089" providerId="ADAL" clId="{859B20EF-3A6A-4B5F-BE9E-732FADD20BBC}" dt="2020-08-07T00:05:43.229" v="8482" actId="27636"/>
          <ac:spMkLst>
            <pc:docMk/>
            <pc:sldMk cId="647953012" sldId="461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7:12.090" v="8633" actId="20577"/>
        <pc:sldMkLst>
          <pc:docMk/>
          <pc:sldMk cId="797157247" sldId="462"/>
        </pc:sldMkLst>
        <pc:spChg chg="mod">
          <ac:chgData name="Michael A Fudge Jr" userId="133895e8-240b-4811-850e-9cf94297d089" providerId="ADAL" clId="{859B20EF-3A6A-4B5F-BE9E-732FADD20BBC}" dt="2020-08-07T00:06:37.490" v="8575" actId="20577"/>
          <ac:spMkLst>
            <pc:docMk/>
            <pc:sldMk cId="797157247" sldId="462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7T00:19:33.924" v="9503" actId="207"/>
        <pc:sldMkLst>
          <pc:docMk/>
          <pc:sldMk cId="3014296199" sldId="463"/>
        </pc:sldMkLst>
        <pc:spChg chg="mod">
          <ac:chgData name="Michael A Fudge Jr" userId="133895e8-240b-4811-850e-9cf94297d089" providerId="ADAL" clId="{859B20EF-3A6A-4B5F-BE9E-732FADD20BBC}" dt="2020-08-07T00:15:38.541" v="9278" actId="20577"/>
          <ac:spMkLst>
            <pc:docMk/>
            <pc:sldMk cId="3014296199" sldId="463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7T00:19:33.924" v="9503" actId="207"/>
          <ac:spMkLst>
            <pc:docMk/>
            <pc:sldMk cId="3014296199" sldId="463"/>
            <ac:spMk id="4" creationId="{74B6070D-2E18-49A3-84C2-0A1B79DC59EE}"/>
          </ac:spMkLst>
        </pc:spChg>
      </pc:sldChg>
      <pc:sldChg chg="modSp add mod ord">
        <pc:chgData name="Michael A Fudge Jr" userId="133895e8-240b-4811-850e-9cf94297d089" providerId="ADAL" clId="{859B20EF-3A6A-4B5F-BE9E-732FADD20BBC}" dt="2020-08-07T00:15:08.879" v="9268" actId="20577"/>
        <pc:sldMkLst>
          <pc:docMk/>
          <pc:sldMk cId="149045228" sldId="464"/>
        </pc:sldMkLst>
        <pc:spChg chg="mod">
          <ac:chgData name="Michael A Fudge Jr" userId="133895e8-240b-4811-850e-9cf94297d089" providerId="ADAL" clId="{859B20EF-3A6A-4B5F-BE9E-732FADD20BBC}" dt="2020-08-07T00:14:12.401" v="9121" actId="20577"/>
          <ac:spMkLst>
            <pc:docMk/>
            <pc:sldMk cId="149045228" sldId="46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7T00:15:08.879" v="9268" actId="20577"/>
          <ac:spMkLst>
            <pc:docMk/>
            <pc:sldMk cId="149045228" sldId="464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2E36F8BF-44C3-3240-BDB7-894594003CD1}"/>
    <pc:docChg chg="undo custSel modSld">
      <pc:chgData name="Michael A Fudge Jr" userId="133895e8-240b-4811-850e-9cf94297d089" providerId="ADAL" clId="{2E36F8BF-44C3-3240-BDB7-894594003CD1}" dt="2020-09-19T22:49:01.978" v="1" actId="20577"/>
      <pc:docMkLst>
        <pc:docMk/>
      </pc:docMkLst>
      <pc:sldChg chg="modSp">
        <pc:chgData name="Michael A Fudge Jr" userId="133895e8-240b-4811-850e-9cf94297d089" providerId="ADAL" clId="{2E36F8BF-44C3-3240-BDB7-894594003CD1}" dt="2020-09-19T22:49:01.978" v="1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2E36F8BF-44C3-3240-BDB7-894594003CD1}" dt="2020-09-19T22:49:01.978" v="1" actId="20577"/>
          <ac:spMkLst>
            <pc:docMk/>
            <pc:sldMk cId="1029545914" sldId="436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063EE989-B50B-43FF-B6FB-CBDA33F72044}"/>
    <pc:docChg chg="undo custSel mod addSld delSld modSld sldOrd">
      <pc:chgData name="Michael A Fudge Jr" userId="133895e8-240b-4811-850e-9cf94297d089" providerId="ADAL" clId="{063EE989-B50B-43FF-B6FB-CBDA33F72044}" dt="2020-07-28T16:07:14.860" v="10096" actId="20577"/>
      <pc:docMkLst>
        <pc:docMk/>
      </pc:docMkLst>
      <pc:sldChg chg="modSp mod">
        <pc:chgData name="Michael A Fudge Jr" userId="133895e8-240b-4811-850e-9cf94297d089" providerId="ADAL" clId="{063EE989-B50B-43FF-B6FB-CBDA33F72044}" dt="2020-07-27T19:38:43.522" v="20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063EE989-B50B-43FF-B6FB-CBDA33F72044}" dt="2020-07-27T19:38:36.109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063EE989-B50B-43FF-B6FB-CBDA33F72044}" dt="2020-07-27T19:38:43.522" v="20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ord modAnim">
        <pc:chgData name="Michael A Fudge Jr" userId="133895e8-240b-4811-850e-9cf94297d089" providerId="ADAL" clId="{063EE989-B50B-43FF-B6FB-CBDA33F72044}" dt="2020-07-27T20:28:06.617" v="1069"/>
        <pc:sldMkLst>
          <pc:docMk/>
          <pc:sldMk cId="3436746034" sldId="257"/>
        </pc:sldMkLst>
        <pc:spChg chg="mod">
          <ac:chgData name="Michael A Fudge Jr" userId="133895e8-240b-4811-850e-9cf94297d089" providerId="ADAL" clId="{063EE989-B50B-43FF-B6FB-CBDA33F72044}" dt="2020-07-27T20:23:48.389" v="91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7T20:28:06.617" v="1069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 modAnim">
        <pc:chgData name="Michael A Fudge Jr" userId="133895e8-240b-4811-850e-9cf94297d089" providerId="ADAL" clId="{063EE989-B50B-43FF-B6FB-CBDA33F72044}" dt="2020-07-27T19:41:21.408" v="22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063EE989-B50B-43FF-B6FB-CBDA33F72044}" dt="2020-07-27T19:41:21.408" v="22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delSp modSp mod ord modNotesTx">
        <pc:chgData name="Michael A Fudge Jr" userId="133895e8-240b-4811-850e-9cf94297d089" providerId="ADAL" clId="{063EE989-B50B-43FF-B6FB-CBDA33F72044}" dt="2020-07-28T12:19:47.709" v="222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063EE989-B50B-43FF-B6FB-CBDA33F72044}" dt="2020-07-28T12:17:28.951" v="1910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18:19.433" v="2032" actId="14100"/>
          <ac:spMkLst>
            <pc:docMk/>
            <pc:sldMk cId="96570146" sldId="271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2:16:55.502" v="1905" actId="478"/>
          <ac:graphicFrameMkLst>
            <pc:docMk/>
            <pc:sldMk cId="96570146" sldId="271"/>
            <ac:graphicFrameMk id="9" creationId="{B34E0716-845E-43F7-B27B-57F12BFE0E7F}"/>
          </ac:graphicFrameMkLst>
        </pc:graphicFrame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03060402" sldId="294"/>
        </pc:sldMkLst>
      </pc:sldChg>
      <pc:sldChg chg="modSp mod">
        <pc:chgData name="Michael A Fudge Jr" userId="133895e8-240b-4811-850e-9cf94297d089" providerId="ADAL" clId="{063EE989-B50B-43FF-B6FB-CBDA33F72044}" dt="2020-07-28T16:07:14.860" v="10096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063EE989-B50B-43FF-B6FB-CBDA33F72044}" dt="2020-07-28T16:07:14.860" v="10096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063EE989-B50B-43FF-B6FB-CBDA33F72044}" dt="2020-07-28T16:00:45.293" v="957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063EE989-B50B-43FF-B6FB-CBDA33F72044}" dt="2020-07-28T16:00:45.293" v="957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496996023" sldId="312"/>
        </pc:sldMkLst>
      </pc:sldChg>
      <pc:sldChg chg="modSp mod ord">
        <pc:chgData name="Michael A Fudge Jr" userId="133895e8-240b-4811-850e-9cf94297d089" providerId="ADAL" clId="{063EE989-B50B-43FF-B6FB-CBDA33F72044}" dt="2020-07-28T14:47:13.994" v="5714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063EE989-B50B-43FF-B6FB-CBDA33F72044}" dt="2020-07-28T14:46:55.962" v="5713" actId="20577"/>
          <ac:spMkLst>
            <pc:docMk/>
            <pc:sldMk cId="2476503244" sldId="313"/>
            <ac:spMk id="2" creationId="{85954A83-1BFB-42E8-ABE1-F6284F291E27}"/>
          </ac:spMkLst>
        </pc:spChg>
        <pc:picChg chg="mod">
          <ac:chgData name="Michael A Fudge Jr" userId="133895e8-240b-4811-850e-9cf94297d089" providerId="ADAL" clId="{063EE989-B50B-43FF-B6FB-CBDA33F72044}" dt="2020-07-28T14:47:13.994" v="5714" actId="14826"/>
          <ac:picMkLst>
            <pc:docMk/>
            <pc:sldMk cId="2476503244" sldId="313"/>
            <ac:picMk id="4" creationId="{ABF52C46-EFC9-4126-9C0C-5B53C8B42217}"/>
          </ac:picMkLst>
        </pc:picChg>
      </pc:sldChg>
      <pc:sldChg chg="addSp modSp mod ord">
        <pc:chgData name="Michael A Fudge Jr" userId="133895e8-240b-4811-850e-9cf94297d089" providerId="ADAL" clId="{063EE989-B50B-43FF-B6FB-CBDA33F72044}" dt="2020-07-28T15:09:10.639" v="6711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063EE989-B50B-43FF-B6FB-CBDA33F72044}" dt="2020-07-28T12:38:57.058" v="3420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09:10.639" v="6711" actId="20577"/>
          <ac:spMkLst>
            <pc:docMk/>
            <pc:sldMk cId="2044021993" sldId="314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063EE989-B50B-43FF-B6FB-CBDA33F72044}" dt="2020-07-28T13:07:33.753" v="3456" actId="1076"/>
          <ac:picMkLst>
            <pc:docMk/>
            <pc:sldMk cId="2044021993" sldId="314"/>
            <ac:picMk id="2" creationId="{4D2BB4C8-E854-4558-8302-2518988E9228}"/>
          </ac:picMkLst>
        </pc:pic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829729920" sldId="31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3455266" sldId="31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781607504" sldId="31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25166842" sldId="32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13430300" sldId="32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89374847" sldId="32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31171946" sldId="32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01491955" sldId="32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80181327" sldId="32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02597312" sldId="32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335336088" sldId="32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161175550" sldId="33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0601866" sldId="33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97818125" sldId="33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877314342" sldId="33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5813408" sldId="33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231528915" sldId="33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51226270" sldId="33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7984622" sldId="34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7924853" sldId="34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333140738" sldId="34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89965737" sldId="34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148454917" sldId="34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16062869" sldId="34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730824221" sldId="34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3326098" sldId="34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087519105" sldId="34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87472616" sldId="34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2181672" sldId="350"/>
        </pc:sldMkLst>
      </pc:sldChg>
      <pc:sldChg chg="addSp delSp modSp new mod setBg modAnim modNotesTx">
        <pc:chgData name="Michael A Fudge Jr" userId="133895e8-240b-4811-850e-9cf94297d089" providerId="ADAL" clId="{063EE989-B50B-43FF-B6FB-CBDA33F72044}" dt="2020-07-27T20:36:05.886" v="1370" actId="20577"/>
        <pc:sldMkLst>
          <pc:docMk/>
          <pc:sldMk cId="337155246" sldId="351"/>
        </pc:sldMkLst>
        <pc:spChg chg="mod">
          <ac:chgData name="Michael A Fudge Jr" userId="133895e8-240b-4811-850e-9cf94297d089" providerId="ADAL" clId="{063EE989-B50B-43FF-B6FB-CBDA33F72044}" dt="2020-07-27T20:01:01.930" v="382" actId="14100"/>
          <ac:spMkLst>
            <pc:docMk/>
            <pc:sldMk cId="337155246" sldId="351"/>
            <ac:spMk id="2" creationId="{8B571E56-208A-40A7-A0CC-61BAAD1C3B4B}"/>
          </ac:spMkLst>
        </pc:spChg>
        <pc:spChg chg="del mo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3" creationId="{10433FC4-6D82-4C69-B2C7-CBAF33BB6894}"/>
          </ac:spMkLst>
        </pc:spChg>
        <pc:spChg chg="add mod">
          <ac:chgData name="Michael A Fudge Jr" userId="133895e8-240b-4811-850e-9cf94297d089" providerId="ADAL" clId="{063EE989-B50B-43FF-B6FB-CBDA33F72044}" dt="2020-07-27T20:01:26.830" v="390" actId="207"/>
          <ac:spMkLst>
            <pc:docMk/>
            <pc:sldMk cId="337155246" sldId="351"/>
            <ac:spMk id="4" creationId="{E531AEF8-617A-47B8-9875-75A9152A7486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0" creationId="{5B32A67F-3598-4A13-8552-DA884FFCCE57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2" creationId="{BCC55ACC-A2F6-403C-A3A4-D59B3734D45F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4" creationId="{598EBA13-C937-430B-9523-439FE21096E6}"/>
          </ac:spMkLst>
        </pc:spChg>
        <pc:picChg chg="add">
          <ac:chgData name="Michael A Fudge Jr" userId="133895e8-240b-4811-850e-9cf94297d089" providerId="ADAL" clId="{063EE989-B50B-43FF-B6FB-CBDA33F72044}" dt="2020-07-27T20:00:55.392" v="380" actId="26606"/>
          <ac:picMkLst>
            <pc:docMk/>
            <pc:sldMk cId="337155246" sldId="351"/>
            <ac:picMk id="7" creationId="{D3B7CA2E-317E-462D-ADC4-36EC2489AE8E}"/>
          </ac:picMkLst>
        </pc:picChg>
      </pc:sldChg>
      <pc:sldChg chg="addSp delSp modSp new mod modClrScheme modAnim chgLayout">
        <pc:chgData name="Michael A Fudge Jr" userId="133895e8-240b-4811-850e-9cf94297d089" providerId="ADAL" clId="{063EE989-B50B-43FF-B6FB-CBDA33F72044}" dt="2020-07-27T20:17:04.259" v="702"/>
        <pc:sldMkLst>
          <pc:docMk/>
          <pc:sldMk cId="1690386986" sldId="352"/>
        </pc:sldMkLst>
        <pc:spChg chg="mod ord">
          <ac:chgData name="Michael A Fudge Jr" userId="133895e8-240b-4811-850e-9cf94297d089" providerId="ADAL" clId="{063EE989-B50B-43FF-B6FB-CBDA33F72044}" dt="2020-07-27T20:06:55.589" v="447" actId="20577"/>
          <ac:spMkLst>
            <pc:docMk/>
            <pc:sldMk cId="1690386986" sldId="352"/>
            <ac:spMk id="2" creationId="{91C35C89-9CF2-4FB4-9720-1065C6556D23}"/>
          </ac:spMkLst>
        </pc:spChg>
        <pc:spChg chg="del">
          <ac:chgData name="Michael A Fudge Jr" userId="133895e8-240b-4811-850e-9cf94297d089" providerId="ADAL" clId="{063EE989-B50B-43FF-B6FB-CBDA33F72044}" dt="2020-07-27T20:05:41.835" v="414"/>
          <ac:spMkLst>
            <pc:docMk/>
            <pc:sldMk cId="1690386986" sldId="352"/>
            <ac:spMk id="3" creationId="{E397F831-2EEB-4215-9466-06E4FC0258EC}"/>
          </ac:spMkLst>
        </pc:spChg>
        <pc:spChg chg="add del mod">
          <ac:chgData name="Michael A Fudge Jr" userId="133895e8-240b-4811-850e-9cf94297d089" providerId="ADAL" clId="{063EE989-B50B-43FF-B6FB-CBDA33F72044}" dt="2020-07-27T20:06:51.021" v="443" actId="700"/>
          <ac:spMkLst>
            <pc:docMk/>
            <pc:sldMk cId="1690386986" sldId="352"/>
            <ac:spMk id="6" creationId="{35891D10-F1F3-4E29-80D9-29D260FEE2BA}"/>
          </ac:spMkLst>
        </pc:spChg>
        <pc:spChg chg="add mod">
          <ac:chgData name="Michael A Fudge Jr" userId="133895e8-240b-4811-850e-9cf94297d089" providerId="ADAL" clId="{063EE989-B50B-43FF-B6FB-CBDA33F72044}" dt="2020-07-27T20:09:31.529" v="482" actId="164"/>
          <ac:spMkLst>
            <pc:docMk/>
            <pc:sldMk cId="1690386986" sldId="352"/>
            <ac:spMk id="11" creationId="{FB73096E-65EA-458C-B25D-19FCA965B551}"/>
          </ac:spMkLst>
        </pc:spChg>
        <pc:spChg chg="add mod">
          <ac:chgData name="Michael A Fudge Jr" userId="133895e8-240b-4811-850e-9cf94297d089" providerId="ADAL" clId="{063EE989-B50B-43FF-B6FB-CBDA33F72044}" dt="2020-07-27T20:09:34.184" v="483" actId="164"/>
          <ac:spMkLst>
            <pc:docMk/>
            <pc:sldMk cId="1690386986" sldId="352"/>
            <ac:spMk id="12" creationId="{FC293B9E-F20F-4382-9797-CEDF98708935}"/>
          </ac:spMkLst>
        </pc:spChg>
        <pc:spChg chg="add del">
          <ac:chgData name="Michael A Fudge Jr" userId="133895e8-240b-4811-850e-9cf94297d089" providerId="ADAL" clId="{063EE989-B50B-43FF-B6FB-CBDA33F72044}" dt="2020-07-27T20:09:58.102" v="486" actId="478"/>
          <ac:spMkLst>
            <pc:docMk/>
            <pc:sldMk cId="1690386986" sldId="352"/>
            <ac:spMk id="15" creationId="{43392B9E-6836-48D8-9439-06967D22AEDD}"/>
          </ac:spMkLst>
        </pc:spChg>
        <pc:spChg chg="add mod">
          <ac:chgData name="Michael A Fudge Jr" userId="133895e8-240b-4811-850e-9cf94297d089" providerId="ADAL" clId="{063EE989-B50B-43FF-B6FB-CBDA33F72044}" dt="2020-07-27T20:16:20.522" v="694" actId="2711"/>
          <ac:spMkLst>
            <pc:docMk/>
            <pc:sldMk cId="1690386986" sldId="352"/>
            <ac:spMk id="16" creationId="{4EED314C-1DBF-458A-A8E9-230F518B720D}"/>
          </ac:spMkLst>
        </pc:spChg>
        <pc:spChg chg="add mod">
          <ac:chgData name="Michael A Fudge Jr" userId="133895e8-240b-4811-850e-9cf94297d089" providerId="ADAL" clId="{063EE989-B50B-43FF-B6FB-CBDA33F72044}" dt="2020-07-27T20:16:43.432" v="698" actId="13822"/>
          <ac:spMkLst>
            <pc:docMk/>
            <pc:sldMk cId="1690386986" sldId="352"/>
            <ac:spMk id="17" creationId="{F523C972-B390-405C-9562-9490AAB3DFC8}"/>
          </ac:spMkLst>
        </pc:spChg>
        <pc:spChg chg="add mod">
          <ac:chgData name="Michael A Fudge Jr" userId="133895e8-240b-4811-850e-9cf94297d089" providerId="ADAL" clId="{063EE989-B50B-43FF-B6FB-CBDA33F72044}" dt="2020-07-27T20:16:27.452" v="695" actId="2711"/>
          <ac:spMkLst>
            <pc:docMk/>
            <pc:sldMk cId="1690386986" sldId="352"/>
            <ac:spMk id="18" creationId="{3B33C6B3-B73E-47B7-80C8-972DD144500A}"/>
          </ac:spMkLst>
        </pc:spChg>
        <pc:spChg chg="add mod">
          <ac:chgData name="Michael A Fudge Jr" userId="133895e8-240b-4811-850e-9cf94297d089" providerId="ADAL" clId="{063EE989-B50B-43FF-B6FB-CBDA33F72044}" dt="2020-07-27T20:16:41.034" v="697" actId="13822"/>
          <ac:spMkLst>
            <pc:docMk/>
            <pc:sldMk cId="1690386986" sldId="352"/>
            <ac:spMk id="19" creationId="{E3BDA613-9972-4C57-B3FF-8413FB8414F1}"/>
          </ac:spMkLst>
        </pc:spChg>
        <pc:grpChg chg="add mod">
          <ac:chgData name="Michael A Fudge Jr" userId="133895e8-240b-4811-850e-9cf94297d089" providerId="ADAL" clId="{063EE989-B50B-43FF-B6FB-CBDA33F72044}" dt="2020-07-27T20:09:39.487" v="484" actId="1076"/>
          <ac:grpSpMkLst>
            <pc:docMk/>
            <pc:sldMk cId="1690386986" sldId="352"/>
            <ac:grpSpMk id="13" creationId="{00206862-C285-47E8-8105-0E4A5365C9D2}"/>
          </ac:grpSpMkLst>
        </pc:grpChg>
        <pc:grpChg chg="add mod">
          <ac:chgData name="Michael A Fudge Jr" userId="133895e8-240b-4811-850e-9cf94297d089" providerId="ADAL" clId="{063EE989-B50B-43FF-B6FB-CBDA33F72044}" dt="2020-07-27T20:09:34.184" v="483" actId="164"/>
          <ac:grpSpMkLst>
            <pc:docMk/>
            <pc:sldMk cId="1690386986" sldId="352"/>
            <ac:grpSpMk id="14" creationId="{DCB970D1-9B46-4E92-8053-0D285ABDC2CA}"/>
          </ac:grpSpMkLst>
        </pc:grpChg>
        <pc:picChg chg="add del mod">
          <ac:chgData name="Michael A Fudge Jr" userId="133895e8-240b-4811-850e-9cf94297d089" providerId="ADAL" clId="{063EE989-B50B-43FF-B6FB-CBDA33F72044}" dt="2020-07-27T20:06:07.455" v="442" actId="478"/>
          <ac:picMkLst>
            <pc:docMk/>
            <pc:sldMk cId="1690386986" sldId="352"/>
            <ac:picMk id="4" creationId="{97F5C1A1-EF80-4A83-B43B-D3E9A2E04195}"/>
          </ac:picMkLst>
        </pc:picChg>
        <pc:picChg chg="add mod">
          <ac:chgData name="Michael A Fudge Jr" userId="133895e8-240b-4811-850e-9cf94297d089" providerId="ADAL" clId="{063EE989-B50B-43FF-B6FB-CBDA33F72044}" dt="2020-07-27T20:09:31.529" v="482" actId="164"/>
          <ac:picMkLst>
            <pc:docMk/>
            <pc:sldMk cId="1690386986" sldId="352"/>
            <ac:picMk id="8" creationId="{3C4A0D9E-B14F-41D7-9AF4-AFCB24E27301}"/>
          </ac:picMkLst>
        </pc:picChg>
        <pc:picChg chg="add mod">
          <ac:chgData name="Michael A Fudge Jr" userId="133895e8-240b-4811-850e-9cf94297d089" providerId="ADAL" clId="{063EE989-B50B-43FF-B6FB-CBDA33F72044}" dt="2020-07-27T20:09:34.184" v="483" actId="164"/>
          <ac:picMkLst>
            <pc:docMk/>
            <pc:sldMk cId="1690386986" sldId="352"/>
            <ac:picMk id="10" creationId="{EDD0C582-9A41-4C0E-B9F4-0601A8A39E37}"/>
          </ac:picMkLst>
        </pc:picChg>
      </pc:sldChg>
      <pc:sldChg chg="addSp delSp modSp new mod setBg modClrScheme modAnim setClrOvrMap chgLayout">
        <pc:chgData name="Michael A Fudge Jr" userId="133895e8-240b-4811-850e-9cf94297d089" providerId="ADAL" clId="{063EE989-B50B-43FF-B6FB-CBDA33F72044}" dt="2020-07-28T12:24:57.685" v="2749"/>
        <pc:sldMkLst>
          <pc:docMk/>
          <pc:sldMk cId="1679864663" sldId="353"/>
        </pc:sldMkLst>
        <pc:spChg chg="mod or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2" creationId="{1038E9C9-2AB3-49C2-819F-E8720F5E8181}"/>
          </ac:spMkLst>
        </pc:spChg>
        <pc:spChg chg="del mod ord">
          <ac:chgData name="Michael A Fudge Jr" userId="133895e8-240b-4811-850e-9cf94297d089" providerId="ADAL" clId="{063EE989-B50B-43FF-B6FB-CBDA33F72044}" dt="2020-07-28T12:22:49.208" v="2499" actId="700"/>
          <ac:spMkLst>
            <pc:docMk/>
            <pc:sldMk cId="1679864663" sldId="353"/>
            <ac:spMk id="3" creationId="{C1D32D11-0A75-47BD-838B-BDFB21506C53}"/>
          </ac:spMkLst>
        </pc:spChg>
        <pc:spChg chg="add mod ord">
          <ac:chgData name="Michael A Fudge Jr" userId="133895e8-240b-4811-850e-9cf94297d089" providerId="ADAL" clId="{063EE989-B50B-43FF-B6FB-CBDA33F72044}" dt="2020-07-28T12:23:57.084" v="2622" actId="20577"/>
          <ac:spMkLst>
            <pc:docMk/>
            <pc:sldMk cId="1679864663" sldId="353"/>
            <ac:spMk id="4" creationId="{ED06CD62-EF75-4CF5-B4D1-697BEB78ED34}"/>
          </ac:spMkLst>
        </pc:spChg>
        <pc:spChg chg="add mod ord">
          <ac:chgData name="Michael A Fudge Jr" userId="133895e8-240b-4811-850e-9cf94297d089" providerId="ADAL" clId="{063EE989-B50B-43FF-B6FB-CBDA33F72044}" dt="2020-07-28T12:24:50.287" v="2748" actId="20577"/>
          <ac:spMkLst>
            <pc:docMk/>
            <pc:sldMk cId="1679864663" sldId="353"/>
            <ac:spMk id="5" creationId="{72BA0F5A-F184-4C5A-A24E-2ECB58712987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0" creationId="{2A6B319F-86FE-4754-878E-06F0804D882B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2" creationId="{DCF7D1B5-3477-499F-ACC5-2C8B07F4EDB3}"/>
          </ac:spMkLst>
        </pc:spChg>
        <pc:spChg chg="ad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14" creationId="{10F24D38-B79E-44B4-830E-043F45D96DC2}"/>
          </ac:spMkLst>
        </pc:spChg>
        <pc:cxnChg chg="add">
          <ac:chgData name="Michael A Fudge Jr" userId="133895e8-240b-4811-850e-9cf94297d089" providerId="ADAL" clId="{063EE989-B50B-43FF-B6FB-CBDA33F72044}" dt="2020-07-28T12:23:09.675" v="2502" actId="26606"/>
          <ac:cxnSpMkLst>
            <pc:docMk/>
            <pc:sldMk cId="1679864663" sldId="353"/>
            <ac:cxnSpMk id="15" creationId="{FC469874-256B-45B3-A79C-7591B4BA1ECC}"/>
          </ac:cxnSpMkLst>
        </pc:cxn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1004474" sldId="354"/>
        </pc:sldMkLst>
      </pc:sldChg>
      <pc:sldChg chg="addSp delSp modSp add mod modAnim">
        <pc:chgData name="Michael A Fudge Jr" userId="133895e8-240b-4811-850e-9cf94297d089" providerId="ADAL" clId="{063EE989-B50B-43FF-B6FB-CBDA33F72044}" dt="2020-07-27T20:05:12.719" v="413"/>
        <pc:sldMkLst>
          <pc:docMk/>
          <pc:sldMk cId="17751269" sldId="355"/>
        </pc:sldMkLst>
        <pc:spChg chg="add del mod">
          <ac:chgData name="Michael A Fudge Jr" userId="133895e8-240b-4811-850e-9cf94297d089" providerId="ADAL" clId="{063EE989-B50B-43FF-B6FB-CBDA33F72044}" dt="2020-07-27T20:03:32.178" v="397" actId="478"/>
          <ac:spMkLst>
            <pc:docMk/>
            <pc:sldMk cId="17751269" sldId="355"/>
            <ac:spMk id="3" creationId="{9637F406-01D1-4A3C-9B10-5A7B0FFB997A}"/>
          </ac:spMkLst>
        </pc:spChg>
        <pc:spChg chg="add del mod">
          <ac:chgData name="Michael A Fudge Jr" userId="133895e8-240b-4811-850e-9cf94297d089" providerId="ADAL" clId="{063EE989-B50B-43FF-B6FB-CBDA33F72044}" dt="2020-07-27T20:04:16.486" v="400" actId="478"/>
          <ac:spMkLst>
            <pc:docMk/>
            <pc:sldMk cId="17751269" sldId="355"/>
            <ac:spMk id="4" creationId="{96592AE8-48C9-4525-BAD2-6FFF8B09DEAC}"/>
          </ac:spMkLst>
        </pc:spChg>
        <pc:spChg chg="add del">
          <ac:chgData name="Michael A Fudge Jr" userId="133895e8-240b-4811-850e-9cf94297d089" providerId="ADAL" clId="{063EE989-B50B-43FF-B6FB-CBDA33F72044}" dt="2020-07-27T20:04:27.369" v="402" actId="478"/>
          <ac:spMkLst>
            <pc:docMk/>
            <pc:sldMk cId="17751269" sldId="355"/>
            <ac:spMk id="5" creationId="{206E1A1F-E2A2-4FA6-B9D1-3151EE7CC4A3}"/>
          </ac:spMkLst>
        </pc:spChg>
        <pc:spChg chg="add mod">
          <ac:chgData name="Michael A Fudge Jr" userId="133895e8-240b-4811-850e-9cf94297d089" providerId="ADAL" clId="{063EE989-B50B-43FF-B6FB-CBDA33F72044}" dt="2020-07-27T20:04:55.080" v="412" actId="13822"/>
          <ac:spMkLst>
            <pc:docMk/>
            <pc:sldMk cId="17751269" sldId="355"/>
            <ac:spMk id="6" creationId="{FEF220C9-DFA6-464B-A216-F020E97EB257}"/>
          </ac:spMkLst>
        </pc:spChg>
      </pc:sldChg>
      <pc:sldChg chg="addSp delSp modSp new mod modNotesTx">
        <pc:chgData name="Michael A Fudge Jr" userId="133895e8-240b-4811-850e-9cf94297d089" providerId="ADAL" clId="{063EE989-B50B-43FF-B6FB-CBDA33F72044}" dt="2020-07-28T12:21:59.912" v="2483" actId="20577"/>
        <pc:sldMkLst>
          <pc:docMk/>
          <pc:sldMk cId="383390871" sldId="356"/>
        </pc:sldMkLst>
        <pc:spChg chg="mod">
          <ac:chgData name="Michael A Fudge Jr" userId="133895e8-240b-4811-850e-9cf94297d089" providerId="ADAL" clId="{063EE989-B50B-43FF-B6FB-CBDA33F72044}" dt="2020-07-27T20:54:12.236" v="1811" actId="14100"/>
          <ac:spMkLst>
            <pc:docMk/>
            <pc:sldMk cId="383390871" sldId="356"/>
            <ac:spMk id="2" creationId="{37E6C559-97A4-4960-8FC1-AA76FAFCB49E}"/>
          </ac:spMkLst>
        </pc:spChg>
        <pc:spChg chg="del">
          <ac:chgData name="Michael A Fudge Jr" userId="133895e8-240b-4811-850e-9cf94297d089" providerId="ADAL" clId="{063EE989-B50B-43FF-B6FB-CBDA33F72044}" dt="2020-07-27T20:40:36.431" v="1454"/>
          <ac:spMkLst>
            <pc:docMk/>
            <pc:sldMk cId="383390871" sldId="356"/>
            <ac:spMk id="3" creationId="{F58B9D3D-A831-4F92-8881-92264C6AB1B4}"/>
          </ac:spMkLst>
        </pc:spChg>
        <pc:graphicFrameChg chg="add mod modGraphic">
          <ac:chgData name="Michael A Fudge Jr" userId="133895e8-240b-4811-850e-9cf94297d089" providerId="ADAL" clId="{063EE989-B50B-43FF-B6FB-CBDA33F72044}" dt="2020-07-28T12:21:59.912" v="2483" actId="20577"/>
          <ac:graphicFrameMkLst>
            <pc:docMk/>
            <pc:sldMk cId="383390871" sldId="356"/>
            <ac:graphicFrameMk id="4" creationId="{7E63B661-9732-4BBA-B1EB-B50EFFA80F78}"/>
          </ac:graphicFrameMkLst>
        </pc:graphicFrameChg>
      </pc:sldChg>
      <pc:sldChg chg="modSp new del mod ord">
        <pc:chgData name="Michael A Fudge Jr" userId="133895e8-240b-4811-850e-9cf94297d089" providerId="ADAL" clId="{063EE989-B50B-43FF-B6FB-CBDA33F72044}" dt="2020-07-27T20:42:37.931" v="1502" actId="47"/>
        <pc:sldMkLst>
          <pc:docMk/>
          <pc:sldMk cId="1057510253" sldId="357"/>
        </pc:sldMkLst>
        <pc:spChg chg="mod">
          <ac:chgData name="Michael A Fudge Jr" userId="133895e8-240b-4811-850e-9cf94297d089" providerId="ADAL" clId="{063EE989-B50B-43FF-B6FB-CBDA33F72044}" dt="2020-07-27T20:42:13.081" v="1501" actId="20577"/>
          <ac:spMkLst>
            <pc:docMk/>
            <pc:sldMk cId="1057510253" sldId="357"/>
            <ac:spMk id="2" creationId="{0B36593E-221E-4349-897B-361708A74D1D}"/>
          </ac:spMkLst>
        </pc:spChg>
      </pc:sldChg>
      <pc:sldChg chg="modSp new del mod">
        <pc:chgData name="Michael A Fudge Jr" userId="133895e8-240b-4811-850e-9cf94297d089" providerId="ADAL" clId="{063EE989-B50B-43FF-B6FB-CBDA33F72044}" dt="2020-07-27T20:30:06.465" v="1089" actId="47"/>
        <pc:sldMkLst>
          <pc:docMk/>
          <pc:sldMk cId="786429787" sldId="358"/>
        </pc:sldMkLst>
        <pc:spChg chg="mod">
          <ac:chgData name="Michael A Fudge Jr" userId="133895e8-240b-4811-850e-9cf94297d089" providerId="ADAL" clId="{063EE989-B50B-43FF-B6FB-CBDA33F72044}" dt="2020-07-27T20:30:00.130" v="1088" actId="20577"/>
          <ac:spMkLst>
            <pc:docMk/>
            <pc:sldMk cId="786429787" sldId="358"/>
            <ac:spMk id="2" creationId="{A570DADB-BEF0-4DDF-BB63-A08C71968F84}"/>
          </ac:spMkLst>
        </pc:spChg>
      </pc:sldChg>
      <pc:sldChg chg="addSp delSp modSp new mod modAnim">
        <pc:chgData name="Michael A Fudge Jr" userId="133895e8-240b-4811-850e-9cf94297d089" providerId="ADAL" clId="{063EE989-B50B-43FF-B6FB-CBDA33F72044}" dt="2020-07-27T20:38:36.141" v="1431"/>
        <pc:sldMkLst>
          <pc:docMk/>
          <pc:sldMk cId="2123987206" sldId="358"/>
        </pc:sldMkLst>
        <pc:spChg chg="mod">
          <ac:chgData name="Michael A Fudge Jr" userId="133895e8-240b-4811-850e-9cf94297d089" providerId="ADAL" clId="{063EE989-B50B-43FF-B6FB-CBDA33F72044}" dt="2020-07-27T20:37:07.561" v="1410" actId="20577"/>
          <ac:spMkLst>
            <pc:docMk/>
            <pc:sldMk cId="2123987206" sldId="358"/>
            <ac:spMk id="2" creationId="{17CBD102-4EA2-4646-9A5B-4C23E5F37EAD}"/>
          </ac:spMkLst>
        </pc:spChg>
        <pc:spChg chg="del">
          <ac:chgData name="Michael A Fudge Jr" userId="133895e8-240b-4811-850e-9cf94297d089" providerId="ADAL" clId="{063EE989-B50B-43FF-B6FB-CBDA33F72044}" dt="2020-07-27T20:37:11.405" v="1411" actId="478"/>
          <ac:spMkLst>
            <pc:docMk/>
            <pc:sldMk cId="2123987206" sldId="358"/>
            <ac:spMk id="3" creationId="{57D64D5C-6104-4243-8100-8252E0E13E0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5" creationId="{3FE2AB4A-2E90-4581-9A33-BB193FE2F92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6" creationId="{CD604673-469C-40CD-A533-4E5584A0474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7" creationId="{AB93CC80-F287-42E7-B3B9-BB72E702A2B9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8" creationId="{B45DFA88-0F2B-47E6-B4AD-A34165AC9251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0" creationId="{8B400498-5B82-4D98-9B34-D067035F969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1" creationId="{6226890F-DD11-4529-8626-A0B0C5BDF65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2" creationId="{573664CB-71DB-48FD-A5C4-E91391D23FF6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3" creationId="{F9B11972-60BE-4820-BBD0-860AA967DDA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4" creationId="{FA843F19-34D8-49CB-8514-B16C8C5CDCA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5" creationId="{93A11A4E-D146-47B9-BAE1-518956CBC1E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7" creationId="{15A1086E-56AC-4635-8DAE-10CA8E85C5A2}"/>
          </ac:spMkLst>
        </pc:spChg>
        <pc:spChg chg="add 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23" creationId="{27EE9531-F99B-4465-9F2C-FE1DAEA8512F}"/>
          </ac:spMkLst>
        </pc:spChg>
        <pc:spChg chg="add mod">
          <ac:chgData name="Michael A Fudge Jr" userId="133895e8-240b-4811-850e-9cf94297d089" providerId="ADAL" clId="{063EE989-B50B-43FF-B6FB-CBDA33F72044}" dt="2020-07-27T20:38:27.245" v="1429" actId="1076"/>
          <ac:spMkLst>
            <pc:docMk/>
            <pc:sldMk cId="2123987206" sldId="358"/>
            <ac:spMk id="24" creationId="{5C16EBC2-6359-423A-9AFC-3AB49B4A092E}"/>
          </ac:spMkLst>
        </pc:spChg>
        <pc:spChg chg="add mod">
          <ac:chgData name="Michael A Fudge Jr" userId="133895e8-240b-4811-850e-9cf94297d089" providerId="ADAL" clId="{063EE989-B50B-43FF-B6FB-CBDA33F72044}" dt="2020-07-27T20:38:19.092" v="1427" actId="14100"/>
          <ac:spMkLst>
            <pc:docMk/>
            <pc:sldMk cId="2123987206" sldId="358"/>
            <ac:spMk id="25" creationId="{32042F04-290E-415A-8166-A6B3649B18C0}"/>
          </ac:spMkLst>
        </pc:s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4" creationId="{9C9BABCD-AF7F-4DC5-AEE9-0A2D05D91B99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9" creationId="{94758F19-EFD5-42F0-A743-9FB57E4F1D2F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16" creationId="{EB3EB5AC-D772-44A9-A906-DC416EFE5F67}"/>
          </ac:grpSpMkLst>
        </pc:grp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8" creationId="{EACDA2D8-14D5-44C6-B714-8DEAA44A0ED3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9" creationId="{F6FA4B5F-2C71-4E41-B346-BF90C0102827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0" creationId="{C4EDDC63-414E-4BDC-BD3B-2A3B308FC6D6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1" creationId="{7492DB32-0F15-4F92-BF4A-D6055ABAA269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2" creationId="{0456E511-EBAA-478D-A224-BD9694916CD7}"/>
          </ac:cxnSpMkLst>
        </pc:cxnChg>
      </pc:sldChg>
      <pc:sldChg chg="addSp delSp modSp new mod modAnim">
        <pc:chgData name="Michael A Fudge Jr" userId="133895e8-240b-4811-850e-9cf94297d089" providerId="ADAL" clId="{063EE989-B50B-43FF-B6FB-CBDA33F72044}" dt="2020-07-27T20:53:46.129" v="1810"/>
        <pc:sldMkLst>
          <pc:docMk/>
          <pc:sldMk cId="2150793886" sldId="359"/>
        </pc:sldMkLst>
        <pc:spChg chg="mod">
          <ac:chgData name="Michael A Fudge Jr" userId="133895e8-240b-4811-850e-9cf94297d089" providerId="ADAL" clId="{063EE989-B50B-43FF-B6FB-CBDA33F72044}" dt="2020-07-27T20:43:57.960" v="1529" actId="20577"/>
          <ac:spMkLst>
            <pc:docMk/>
            <pc:sldMk cId="2150793886" sldId="359"/>
            <ac:spMk id="2" creationId="{20FF38F4-0679-410D-9D36-F7AA878AEEB8}"/>
          </ac:spMkLst>
        </pc:spChg>
        <pc:spChg chg="del">
          <ac:chgData name="Michael A Fudge Jr" userId="133895e8-240b-4811-850e-9cf94297d089" providerId="ADAL" clId="{063EE989-B50B-43FF-B6FB-CBDA33F72044}" dt="2020-07-27T20:44:08.930" v="1530" actId="478"/>
          <ac:spMkLst>
            <pc:docMk/>
            <pc:sldMk cId="2150793886" sldId="359"/>
            <ac:spMk id="3" creationId="{B3468A26-A81C-4983-908C-AD85136B6365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6" creationId="{5D3EC177-2887-4354-A966-633AED5AE978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9" creationId="{3C5BDB6F-3D55-49C5-90AB-3518BFC9074E}"/>
          </ac:spMkLst>
        </pc:spChg>
        <pc:spChg chg="add mod">
          <ac:chgData name="Michael A Fudge Jr" userId="133895e8-240b-4811-850e-9cf94297d089" providerId="ADAL" clId="{063EE989-B50B-43FF-B6FB-CBDA33F72044}" dt="2020-07-27T20:45:20.744" v="1559" actId="164"/>
          <ac:spMkLst>
            <pc:docMk/>
            <pc:sldMk cId="2150793886" sldId="359"/>
            <ac:spMk id="12" creationId="{8F957A4A-6435-4D51-A0F6-1B3AD79CF7FE}"/>
          </ac:spMkLst>
        </pc:spChg>
        <pc:spChg chg="add mod">
          <ac:chgData name="Michael A Fudge Jr" userId="133895e8-240b-4811-850e-9cf94297d089" providerId="ADAL" clId="{063EE989-B50B-43FF-B6FB-CBDA33F72044}" dt="2020-07-27T20:46:28.582" v="1596" actId="20577"/>
          <ac:spMkLst>
            <pc:docMk/>
            <pc:sldMk cId="2150793886" sldId="359"/>
            <ac:spMk id="14" creationId="{42760550-DD9F-487F-BC2D-139E4E1D7859}"/>
          </ac:spMkLst>
        </pc:spChg>
        <pc:spChg chg="add mod">
          <ac:chgData name="Michael A Fudge Jr" userId="133895e8-240b-4811-850e-9cf94297d089" providerId="ADAL" clId="{063EE989-B50B-43FF-B6FB-CBDA33F72044}" dt="2020-07-27T20:47:41.585" v="1672" actId="1076"/>
          <ac:spMkLst>
            <pc:docMk/>
            <pc:sldMk cId="2150793886" sldId="359"/>
            <ac:spMk id="15" creationId="{8DC6CE60-0C78-4117-8D62-5B2232D1BEDD}"/>
          </ac:spMkLst>
        </pc:spChg>
        <pc:spChg chg="add mod">
          <ac:chgData name="Michael A Fudge Jr" userId="133895e8-240b-4811-850e-9cf94297d089" providerId="ADAL" clId="{063EE989-B50B-43FF-B6FB-CBDA33F72044}" dt="2020-07-27T20:47:50.595" v="1674" actId="1076"/>
          <ac:spMkLst>
            <pc:docMk/>
            <pc:sldMk cId="2150793886" sldId="359"/>
            <ac:spMk id="16" creationId="{D73AAAF1-B7CD-48B4-BE49-8FCB4191006A}"/>
          </ac:spMkLst>
        </pc:spChg>
        <pc:spChg chg="add del mod">
          <ac:chgData name="Michael A Fudge Jr" userId="133895e8-240b-4811-850e-9cf94297d089" providerId="ADAL" clId="{063EE989-B50B-43FF-B6FB-CBDA33F72044}" dt="2020-07-27T20:48:01.193" v="1685" actId="11529"/>
          <ac:spMkLst>
            <pc:docMk/>
            <pc:sldMk cId="2150793886" sldId="359"/>
            <ac:spMk id="17" creationId="{38155679-89ED-419A-B507-BC5546985275}"/>
          </ac:spMkLst>
        </pc:spChg>
        <pc:spChg chg="add del mod">
          <ac:chgData name="Michael A Fudge Jr" userId="133895e8-240b-4811-850e-9cf94297d089" providerId="ADAL" clId="{063EE989-B50B-43FF-B6FB-CBDA33F72044}" dt="2020-07-27T20:48:56.349" v="1691" actId="478"/>
          <ac:spMkLst>
            <pc:docMk/>
            <pc:sldMk cId="2150793886" sldId="359"/>
            <ac:spMk id="21" creationId="{0F6D5F92-95DE-4A75-A4CB-F21CAAF38B62}"/>
          </ac:spMkLst>
        </pc:spChg>
        <pc:spChg chg="add mod ord">
          <ac:chgData name="Michael A Fudge Jr" userId="133895e8-240b-4811-850e-9cf94297d089" providerId="ADAL" clId="{063EE989-B50B-43FF-B6FB-CBDA33F72044}" dt="2020-07-27T20:50:14.137" v="1704" actId="403"/>
          <ac:spMkLst>
            <pc:docMk/>
            <pc:sldMk cId="2150793886" sldId="359"/>
            <ac:spMk id="22" creationId="{93873D99-CE3B-46C5-8B35-7C83476CBA19}"/>
          </ac:spMkLst>
        </pc:spChg>
        <pc:spChg chg="add mod">
          <ac:chgData name="Michael A Fudge Jr" userId="133895e8-240b-4811-850e-9cf94297d089" providerId="ADAL" clId="{063EE989-B50B-43FF-B6FB-CBDA33F72044}" dt="2020-07-27T20:50:42.190" v="1725" actId="20577"/>
          <ac:spMkLst>
            <pc:docMk/>
            <pc:sldMk cId="2150793886" sldId="359"/>
            <ac:spMk id="23" creationId="{5E335218-8351-4EDE-8CF4-830654385831}"/>
          </ac:spMkLst>
        </pc:spChg>
        <pc:spChg chg="add mod">
          <ac:chgData name="Michael A Fudge Jr" userId="133895e8-240b-4811-850e-9cf94297d089" providerId="ADAL" clId="{063EE989-B50B-43FF-B6FB-CBDA33F72044}" dt="2020-07-27T20:51:53.505" v="1744" actId="13822"/>
          <ac:spMkLst>
            <pc:docMk/>
            <pc:sldMk cId="2150793886" sldId="359"/>
            <ac:spMk id="24" creationId="{633FD2FF-BBC4-4358-B319-7ECDD1D43D52}"/>
          </ac:spMkLst>
        </pc:spChg>
        <pc:spChg chg="add mod">
          <ac:chgData name="Michael A Fudge Jr" userId="133895e8-240b-4811-850e-9cf94297d089" providerId="ADAL" clId="{063EE989-B50B-43FF-B6FB-CBDA33F72044}" dt="2020-07-27T20:52:52.816" v="1770" actId="20577"/>
          <ac:spMkLst>
            <pc:docMk/>
            <pc:sldMk cId="2150793886" sldId="359"/>
            <ac:spMk id="25" creationId="{6BBCF3F9-265A-48C8-B1EF-25586AD4C134}"/>
          </ac:spMkLst>
        </pc:spChg>
        <pc:spChg chg="add mod">
          <ac:chgData name="Michael A Fudge Jr" userId="133895e8-240b-4811-850e-9cf94297d089" providerId="ADAL" clId="{063EE989-B50B-43FF-B6FB-CBDA33F72044}" dt="2020-07-27T20:53:34.110" v="1808" actId="20577"/>
          <ac:spMkLst>
            <pc:docMk/>
            <pc:sldMk cId="2150793886" sldId="359"/>
            <ac:spMk id="26" creationId="{F7C2BDDA-7A81-4458-BF2D-115E5DA9D728}"/>
          </ac:spMkLst>
        </pc:spChg>
        <pc:grpChg chg="add mod">
          <ac:chgData name="Michael A Fudge Jr" userId="133895e8-240b-4811-850e-9cf94297d089" providerId="ADAL" clId="{063EE989-B50B-43FF-B6FB-CBDA33F72044}" dt="2020-07-27T20:44:09.746" v="1531"/>
          <ac:grpSpMkLst>
            <pc:docMk/>
            <pc:sldMk cId="2150793886" sldId="359"/>
            <ac:grpSpMk id="4" creationId="{6E7A42E1-AD29-4D96-99A6-7E2710F0C2C5}"/>
          </ac:grpSpMkLst>
        </pc:grpChg>
        <pc:grpChg chg="add mod">
          <ac:chgData name="Michael A Fudge Jr" userId="133895e8-240b-4811-850e-9cf94297d089" providerId="ADAL" clId="{063EE989-B50B-43FF-B6FB-CBDA33F72044}" dt="2020-07-27T20:47:29.695" v="1669" actId="1076"/>
          <ac:grpSpMkLst>
            <pc:docMk/>
            <pc:sldMk cId="2150793886" sldId="359"/>
            <ac:grpSpMk id="7" creationId="{2324701F-3782-4AE9-95C4-9697D7DFB934}"/>
          </ac:grpSpMkLst>
        </pc:grpChg>
        <pc:grpChg chg="add mod">
          <ac:chgData name="Michael A Fudge Jr" userId="133895e8-240b-4811-850e-9cf94297d089" providerId="ADAL" clId="{063EE989-B50B-43FF-B6FB-CBDA33F72044}" dt="2020-07-27T20:45:24.836" v="1560" actId="1076"/>
          <ac:grpSpMkLst>
            <pc:docMk/>
            <pc:sldMk cId="2150793886" sldId="359"/>
            <ac:grpSpMk id="13" creationId="{9A0BD203-D73F-470F-ADA8-A13118ABD124}"/>
          </ac:grpSpMkLst>
        </pc:grp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5" creationId="{3BEED3EB-0241-4642-AF4E-32625C905DE7}"/>
          </ac:picMkLst>
        </pc:pic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8" creationId="{A8CBB156-291A-4D1E-AF17-3779EC2FB09D}"/>
          </ac:picMkLst>
        </pc:picChg>
        <pc:picChg chg="add mod">
          <ac:chgData name="Michael A Fudge Jr" userId="133895e8-240b-4811-850e-9cf94297d089" providerId="ADAL" clId="{063EE989-B50B-43FF-B6FB-CBDA33F72044}" dt="2020-07-27T20:45:47.712" v="1561" actId="1076"/>
          <ac:picMkLst>
            <pc:docMk/>
            <pc:sldMk cId="2150793886" sldId="359"/>
            <ac:picMk id="11" creationId="{0C0A406B-4B6D-4C79-92E2-5CF43C8B0975}"/>
          </ac:picMkLst>
        </pc:picChg>
        <pc:cxnChg chg="add del mod">
          <ac:chgData name="Michael A Fudge Jr" userId="133895e8-240b-4811-850e-9cf94297d089" providerId="ADAL" clId="{063EE989-B50B-43FF-B6FB-CBDA33F72044}" dt="2020-07-27T20:48:24.702" v="1688" actId="478"/>
          <ac:cxnSpMkLst>
            <pc:docMk/>
            <pc:sldMk cId="2150793886" sldId="359"/>
            <ac:cxnSpMk id="19" creationId="{45E0D91A-9B4C-42F1-A3EC-72240F3E15F3}"/>
          </ac:cxnSpMkLst>
        </pc:cxnChg>
      </pc:sldChg>
      <pc:sldChg chg="addSp delSp modSp new mod modClrScheme modAnim chgLayout">
        <pc:chgData name="Michael A Fudge Jr" userId="133895e8-240b-4811-850e-9cf94297d089" providerId="ADAL" clId="{063EE989-B50B-43FF-B6FB-CBDA33F72044}" dt="2020-07-28T12:32:53.335" v="3040" actId="1076"/>
        <pc:sldMkLst>
          <pc:docMk/>
          <pc:sldMk cId="2252217499" sldId="360"/>
        </pc:sldMkLst>
        <pc:spChg chg="mod ord">
          <ac:chgData name="Michael A Fudge Jr" userId="133895e8-240b-4811-850e-9cf94297d089" providerId="ADAL" clId="{063EE989-B50B-43FF-B6FB-CBDA33F72044}" dt="2020-07-28T12:28:48.785" v="2989" actId="20577"/>
          <ac:spMkLst>
            <pc:docMk/>
            <pc:sldMk cId="2252217499" sldId="360"/>
            <ac:spMk id="2" creationId="{7DEE4B0A-BE12-49B1-88CB-664D353F242B}"/>
          </ac:spMkLst>
        </pc:spChg>
        <pc:spChg chg="add del mod ord">
          <ac:chgData name="Michael A Fudge Jr" userId="133895e8-240b-4811-850e-9cf94297d089" providerId="ADAL" clId="{063EE989-B50B-43FF-B6FB-CBDA33F72044}" dt="2020-07-28T12:32:53.335" v="3040" actId="1076"/>
          <ac:spMkLst>
            <pc:docMk/>
            <pc:sldMk cId="2252217499" sldId="360"/>
            <ac:spMk id="3" creationId="{59F4FC77-285A-4B77-A320-BCCF6AF7A437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4" creationId="{95FDC288-D8B6-4CA7-9BEA-601BF55C97F4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5" creationId="{BBADE4F0-503B-46A5-AA0E-0910F01B7499}"/>
          </ac:spMkLst>
        </pc:spChg>
        <pc:spChg chg="add mod">
          <ac:chgData name="Michael A Fudge Jr" userId="133895e8-240b-4811-850e-9cf94297d089" providerId="ADAL" clId="{063EE989-B50B-43FF-B6FB-CBDA33F72044}" dt="2020-07-28T12:29:34.319" v="2995" actId="1076"/>
          <ac:spMkLst>
            <pc:docMk/>
            <pc:sldMk cId="2252217499" sldId="360"/>
            <ac:spMk id="6" creationId="{8310AAC6-0205-4215-9F9D-4C7047B94A5B}"/>
          </ac:spMkLst>
        </pc:spChg>
      </pc:sldChg>
      <pc:sldChg chg="addSp delSp modSp new mod">
        <pc:chgData name="Michael A Fudge Jr" userId="133895e8-240b-4811-850e-9cf94297d089" providerId="ADAL" clId="{063EE989-B50B-43FF-B6FB-CBDA33F72044}" dt="2020-07-28T12:31:40.400" v="3033" actId="20577"/>
        <pc:sldMkLst>
          <pc:docMk/>
          <pc:sldMk cId="764482487" sldId="361"/>
        </pc:sldMkLst>
        <pc:spChg chg="mod">
          <ac:chgData name="Michael A Fudge Jr" userId="133895e8-240b-4811-850e-9cf94297d089" providerId="ADAL" clId="{063EE989-B50B-43FF-B6FB-CBDA33F72044}" dt="2020-07-28T12:31:11.042" v="3027" actId="20577"/>
          <ac:spMkLst>
            <pc:docMk/>
            <pc:sldMk cId="764482487" sldId="361"/>
            <ac:spMk id="2" creationId="{BF4E920E-9D56-4A7A-9319-2FC86F4CBBF9}"/>
          </ac:spMkLst>
        </pc:spChg>
        <pc:spChg chg="del">
          <ac:chgData name="Michael A Fudge Jr" userId="133895e8-240b-4811-850e-9cf94297d089" providerId="ADAL" clId="{063EE989-B50B-43FF-B6FB-CBDA33F72044}" dt="2020-07-28T12:30:04.056" v="2998"/>
          <ac:spMkLst>
            <pc:docMk/>
            <pc:sldMk cId="764482487" sldId="361"/>
            <ac:spMk id="3" creationId="{134CF7A0-57A3-4771-8E29-27F2EC726E3F}"/>
          </ac:spMkLst>
        </pc:spChg>
        <pc:graphicFrameChg chg="add mod modGraphic">
          <ac:chgData name="Michael A Fudge Jr" userId="133895e8-240b-4811-850e-9cf94297d089" providerId="ADAL" clId="{063EE989-B50B-43FF-B6FB-CBDA33F72044}" dt="2020-07-28T12:31:40.400" v="3033" actId="20577"/>
          <ac:graphicFrameMkLst>
            <pc:docMk/>
            <pc:sldMk cId="764482487" sldId="361"/>
            <ac:graphicFrameMk id="4" creationId="{BED1F3E4-3CEB-4271-A099-3C73182874E7}"/>
          </ac:graphicFrameMkLst>
        </pc:graphicFrameChg>
      </pc:sldChg>
      <pc:sldChg chg="modSp add mod modNotesTx">
        <pc:chgData name="Michael A Fudge Jr" userId="133895e8-240b-4811-850e-9cf94297d089" providerId="ADAL" clId="{063EE989-B50B-43FF-B6FB-CBDA33F72044}" dt="2020-07-28T12:20:31.138" v="231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063EE989-B50B-43FF-B6FB-CBDA33F72044}" dt="2020-07-28T12:20:27.020" v="2309" actId="6549"/>
          <ac:spMkLst>
            <pc:docMk/>
            <pc:sldMk cId="4004043429" sldId="362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21:27.958" v="2475" actId="20577"/>
        <pc:sldMkLst>
          <pc:docMk/>
          <pc:sldMk cId="1679028694" sldId="363"/>
        </pc:sldMkLst>
        <pc:spChg chg="mod">
          <ac:chgData name="Michael A Fudge Jr" userId="133895e8-240b-4811-850e-9cf94297d089" providerId="ADAL" clId="{063EE989-B50B-43FF-B6FB-CBDA33F72044}" dt="2020-07-28T12:21:06.062" v="2391" actId="20577"/>
          <ac:spMkLst>
            <pc:docMk/>
            <pc:sldMk cId="1679028694" sldId="363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4151198" sldId="364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66152816" sldId="365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18522341" sldId="366"/>
        </pc:sldMkLst>
      </pc:sldChg>
      <pc:sldChg chg="modSp add mod ord modNotesTx">
        <pc:chgData name="Michael A Fudge Jr" userId="133895e8-240b-4811-850e-9cf94297d089" providerId="ADAL" clId="{063EE989-B50B-43FF-B6FB-CBDA33F72044}" dt="2020-07-28T12:34:11.588" v="3167" actId="20577"/>
        <pc:sldMkLst>
          <pc:docMk/>
          <pc:sldMk cId="2080037385" sldId="367"/>
        </pc:sldMkLst>
        <pc:spChg chg="mod">
          <ac:chgData name="Michael A Fudge Jr" userId="133895e8-240b-4811-850e-9cf94297d089" providerId="ADAL" clId="{063EE989-B50B-43FF-B6FB-CBDA33F72044}" dt="2020-07-28T12:33:10.676" v="3051" actId="20577"/>
          <ac:spMkLst>
            <pc:docMk/>
            <pc:sldMk cId="2080037385" sldId="36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34:04.101" v="3146" actId="6549"/>
          <ac:spMkLst>
            <pc:docMk/>
            <pc:sldMk cId="2080037385" sldId="36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5:56.476" v="3242" actId="20577"/>
        <pc:sldMkLst>
          <pc:docMk/>
          <pc:sldMk cId="1930808364" sldId="368"/>
        </pc:sldMkLst>
        <pc:spChg chg="mod">
          <ac:chgData name="Michael A Fudge Jr" userId="133895e8-240b-4811-850e-9cf94297d089" providerId="ADAL" clId="{063EE989-B50B-43FF-B6FB-CBDA33F72044}" dt="2020-07-28T12:35:50.677" v="3225" actId="20577"/>
          <ac:spMkLst>
            <pc:docMk/>
            <pc:sldMk cId="1930808364" sldId="36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6:30.828" v="3341" actId="20577"/>
        <pc:sldMkLst>
          <pc:docMk/>
          <pc:sldMk cId="3383546026" sldId="369"/>
        </pc:sldMkLst>
        <pc:spChg chg="mod">
          <ac:chgData name="Michael A Fudge Jr" userId="133895e8-240b-4811-850e-9cf94297d089" providerId="ADAL" clId="{063EE989-B50B-43FF-B6FB-CBDA33F72044}" dt="2020-07-28T12:36:13.409" v="3264" actId="20577"/>
          <ac:spMkLst>
            <pc:docMk/>
            <pc:sldMk cId="3383546026" sldId="369"/>
            <ac:spMk id="3" creationId="{23BFC44E-10DC-44C2-99E8-3D541093BB6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31653576" sldId="370"/>
        </pc:sldMkLst>
        <pc:spChg chg="mod">
          <ac:chgData name="Michael A Fudge Jr" userId="133895e8-240b-4811-850e-9cf94297d089" providerId="ADAL" clId="{063EE989-B50B-43FF-B6FB-CBDA33F72044}" dt="2020-07-28T13:22:25.744" v="3759" actId="20577"/>
          <ac:spMkLst>
            <pc:docMk/>
            <pc:sldMk cId="631653576" sldId="370"/>
            <ac:spMk id="2" creationId="{AF8E0E13-8010-4F1B-981C-04350FF40850}"/>
          </ac:spMkLst>
        </pc:spChg>
        <pc:spChg chg="mod">
          <ac:chgData name="Michael A Fudge Jr" userId="133895e8-240b-4811-850e-9cf94297d089" providerId="ADAL" clId="{063EE989-B50B-43FF-B6FB-CBDA33F72044}" dt="2020-07-28T13:23:11.707" v="3772" actId="21"/>
          <ac:spMkLst>
            <pc:docMk/>
            <pc:sldMk cId="631653576" sldId="370"/>
            <ac:spMk id="3" creationId="{AEFCB02A-3E54-4BC2-8932-4B2E58161DAD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64413325" sldId="371"/>
        </pc:sldMkLst>
      </pc:sldChg>
      <pc:sldChg chg="addSp delSp modSp add mod ord modNotesTx">
        <pc:chgData name="Michael A Fudge Jr" userId="133895e8-240b-4811-850e-9cf94297d089" providerId="ADAL" clId="{063EE989-B50B-43FF-B6FB-CBDA33F72044}" dt="2020-07-28T13:42:41.626" v="4503" actId="14100"/>
        <pc:sldMkLst>
          <pc:docMk/>
          <pc:sldMk cId="254749279" sldId="372"/>
        </pc:sldMkLst>
        <pc:spChg chg="mod">
          <ac:chgData name="Michael A Fudge Jr" userId="133895e8-240b-4811-850e-9cf94297d089" providerId="ADAL" clId="{063EE989-B50B-43FF-B6FB-CBDA33F72044}" dt="2020-07-28T13:18:57.321" v="3480" actId="14100"/>
          <ac:spMkLst>
            <pc:docMk/>
            <pc:sldMk cId="254749279" sldId="372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20:27.560" v="3577" actId="20577"/>
          <ac:spMkLst>
            <pc:docMk/>
            <pc:sldMk cId="254749279" sldId="372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063EE989-B50B-43FF-B6FB-CBDA33F72044}" dt="2020-07-28T13:42:30.789" v="4500" actId="478"/>
          <ac:picMkLst>
            <pc:docMk/>
            <pc:sldMk cId="254749279" sldId="372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41.626" v="4503" actId="14100"/>
          <ac:picMkLst>
            <pc:docMk/>
            <pc:sldMk cId="254749279" sldId="372"/>
            <ac:picMk id="5" creationId="{3B03F204-C5FF-4C13-94D7-E675349BD80E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2:53.404" v="4507" actId="14100"/>
        <pc:sldMkLst>
          <pc:docMk/>
          <pc:sldMk cId="1575450459" sldId="373"/>
        </pc:sldMkLst>
        <pc:spChg chg="mod">
          <ac:chgData name="Michael A Fudge Jr" userId="133895e8-240b-4811-850e-9cf94297d089" providerId="ADAL" clId="{063EE989-B50B-43FF-B6FB-CBDA33F72044}" dt="2020-07-28T13:20:49.985" v="3611" actId="20577"/>
          <ac:spMkLst>
            <pc:docMk/>
            <pc:sldMk cId="1575450459" sldId="373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45.668" v="4504" actId="478"/>
          <ac:picMkLst>
            <pc:docMk/>
            <pc:sldMk cId="1575450459" sldId="373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53.404" v="4507" actId="14100"/>
          <ac:picMkLst>
            <pc:docMk/>
            <pc:sldMk cId="1575450459" sldId="373"/>
            <ac:picMk id="5" creationId="{CB5768E7-A6DE-4DF4-A93A-C4DEF8590D0D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3:10.878" v="4511" actId="14100"/>
        <pc:sldMkLst>
          <pc:docMk/>
          <pc:sldMk cId="2337283075" sldId="374"/>
        </pc:sldMkLst>
        <pc:spChg chg="mod">
          <ac:chgData name="Michael A Fudge Jr" userId="133895e8-240b-4811-850e-9cf94297d089" providerId="ADAL" clId="{063EE989-B50B-43FF-B6FB-CBDA33F72044}" dt="2020-07-28T13:21:38.330" v="3677" actId="20577"/>
          <ac:spMkLst>
            <pc:docMk/>
            <pc:sldMk cId="2337283075" sldId="374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56.037" v="4508" actId="478"/>
          <ac:picMkLst>
            <pc:docMk/>
            <pc:sldMk cId="2337283075" sldId="374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3:10.878" v="4511" actId="14100"/>
          <ac:picMkLst>
            <pc:docMk/>
            <pc:sldMk cId="2337283075" sldId="374"/>
            <ac:picMk id="5" creationId="{D9EC9D30-4149-44A5-ABDD-C376B5F72355}"/>
          </ac:picMkLst>
        </pc:picChg>
      </pc:sldChg>
      <pc:sldChg chg="modSp add mod ord modAnim">
        <pc:chgData name="Michael A Fudge Jr" userId="133895e8-240b-4811-850e-9cf94297d089" providerId="ADAL" clId="{063EE989-B50B-43FF-B6FB-CBDA33F72044}" dt="2020-07-28T13:25:53.301" v="3973" actId="20577"/>
        <pc:sldMkLst>
          <pc:docMk/>
          <pc:sldMk cId="4214608035" sldId="375"/>
        </pc:sldMkLst>
        <pc:spChg chg="mod">
          <ac:chgData name="Michael A Fudge Jr" userId="133895e8-240b-4811-850e-9cf94297d089" providerId="ADAL" clId="{063EE989-B50B-43FF-B6FB-CBDA33F72044}" dt="2020-07-28T13:23:04.944" v="3771" actId="20577"/>
          <ac:spMkLst>
            <pc:docMk/>
            <pc:sldMk cId="4214608035" sldId="37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3:23:14.980" v="3773"/>
          <ac:spMkLst>
            <pc:docMk/>
            <pc:sldMk cId="4214608035" sldId="37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3:25:53.301" v="3973" actId="20577"/>
          <ac:spMkLst>
            <pc:docMk/>
            <pc:sldMk cId="4214608035" sldId="375"/>
            <ac:spMk id="6" creationId="{8310AAC6-0205-4215-9F9D-4C7047B94A5B}"/>
          </ac:spMkLst>
        </pc:spChg>
      </pc:sldChg>
      <pc:sldChg chg="addSp delSp modSp add mod ord">
        <pc:chgData name="Michael A Fudge Jr" userId="133895e8-240b-4811-850e-9cf94297d089" providerId="ADAL" clId="{063EE989-B50B-43FF-B6FB-CBDA33F72044}" dt="2020-07-28T14:58:51.923" v="5750"/>
        <pc:sldMkLst>
          <pc:docMk/>
          <pc:sldMk cId="3539242966" sldId="376"/>
        </pc:sldMkLst>
        <pc:spChg chg="mod">
          <ac:chgData name="Michael A Fudge Jr" userId="133895e8-240b-4811-850e-9cf94297d089" providerId="ADAL" clId="{063EE989-B50B-43FF-B6FB-CBDA33F72044}" dt="2020-07-28T13:26:42.651" v="4022" actId="20577"/>
          <ac:spMkLst>
            <pc:docMk/>
            <pc:sldMk cId="3539242966" sldId="37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3:27:23.036" v="4088" actId="20577"/>
          <ac:spMkLst>
            <pc:docMk/>
            <pc:sldMk cId="3539242966" sldId="376"/>
            <ac:spMk id="6" creationId="{E33EFCDF-893E-4DC5-B75A-872200D063CA}"/>
          </ac:spMkLst>
        </pc:spChg>
        <pc:graphicFrameChg chg="add mod modGraphic">
          <ac:chgData name="Michael A Fudge Jr" userId="133895e8-240b-4811-850e-9cf94297d089" providerId="ADAL" clId="{063EE989-B50B-43FF-B6FB-CBDA33F72044}" dt="2020-07-28T13:39:19.308" v="4325" actId="1076"/>
          <ac:graphicFrameMkLst>
            <pc:docMk/>
            <pc:sldMk cId="3539242966" sldId="376"/>
            <ac:graphicFrameMk id="3" creationId="{6CFFD80E-E0AB-4406-95F9-752D2D6F527E}"/>
          </ac:graphicFrameMkLst>
        </pc:graphicFrameChg>
        <pc:picChg chg="del">
          <ac:chgData name="Michael A Fudge Jr" userId="133895e8-240b-4811-850e-9cf94297d089" providerId="ADAL" clId="{063EE989-B50B-43FF-B6FB-CBDA33F72044}" dt="2020-07-28T13:27:26.877" v="4089" actId="478"/>
          <ac:picMkLst>
            <pc:docMk/>
            <pc:sldMk cId="3539242966" sldId="376"/>
            <ac:picMk id="2" creationId="{4D2BB4C8-E854-4558-8302-2518988E9228}"/>
          </ac:picMkLst>
        </pc:picChg>
      </pc:sldChg>
      <pc:sldChg chg="addSp delSp modSp add mod ord modNotesTx">
        <pc:chgData name="Michael A Fudge Jr" userId="133895e8-240b-4811-850e-9cf94297d089" providerId="ADAL" clId="{063EE989-B50B-43FF-B6FB-CBDA33F72044}" dt="2020-07-28T14:58:51.923" v="5750"/>
        <pc:sldMkLst>
          <pc:docMk/>
          <pc:sldMk cId="4023111599" sldId="377"/>
        </pc:sldMkLst>
        <pc:spChg chg="mod">
          <ac:chgData name="Michael A Fudge Jr" userId="133895e8-240b-4811-850e-9cf94297d089" providerId="ADAL" clId="{063EE989-B50B-43FF-B6FB-CBDA33F72044}" dt="2020-07-28T13:39:56.548" v="4338" actId="20577"/>
          <ac:spMkLst>
            <pc:docMk/>
            <pc:sldMk cId="4023111599" sldId="3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40:50.929" v="4427" actId="14100"/>
          <ac:spMkLst>
            <pc:docMk/>
            <pc:sldMk cId="4023111599" sldId="37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063EE989-B50B-43FF-B6FB-CBDA33F72044}" dt="2020-07-28T13:43:24.451" v="4513" actId="403"/>
          <ac:graphicFrameMkLst>
            <pc:docMk/>
            <pc:sldMk cId="4023111599" sldId="377"/>
            <ac:graphicFrameMk id="5" creationId="{315A0CAB-F06B-43E9-8F6A-F610089A6499}"/>
          </ac:graphicFrameMkLst>
        </pc:graphicFrameChg>
        <pc:picChg chg="del mod">
          <ac:chgData name="Michael A Fudge Jr" userId="133895e8-240b-4811-850e-9cf94297d089" providerId="ADAL" clId="{063EE989-B50B-43FF-B6FB-CBDA33F72044}" dt="2020-07-28T13:42:15.443" v="4496" actId="478"/>
          <ac:picMkLst>
            <pc:docMk/>
            <pc:sldMk cId="4023111599" sldId="377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20.423" v="4499" actId="14100"/>
          <ac:picMkLst>
            <pc:docMk/>
            <pc:sldMk cId="4023111599" sldId="377"/>
            <ac:picMk id="7" creationId="{863B56F5-C22F-47C6-AD33-DF8CBF51D008}"/>
          </ac:picMkLst>
        </pc:pic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613333930" sldId="378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985009223" sldId="379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058499781" sldId="380"/>
        </pc:sldMkLst>
      </pc:sldChg>
      <pc:sldChg chg="delSp modSp add mod ord delAnim modAnim">
        <pc:chgData name="Michael A Fudge Jr" userId="133895e8-240b-4811-850e-9cf94297d089" providerId="ADAL" clId="{063EE989-B50B-43FF-B6FB-CBDA33F72044}" dt="2020-07-28T14:55:43.639" v="5745" actId="113"/>
        <pc:sldMkLst>
          <pc:docMk/>
          <pc:sldMk cId="972632150" sldId="381"/>
        </pc:sldMkLst>
        <pc:spChg chg="mod">
          <ac:chgData name="Michael A Fudge Jr" userId="133895e8-240b-4811-850e-9cf94297d089" providerId="ADAL" clId="{063EE989-B50B-43FF-B6FB-CBDA33F72044}" dt="2020-07-28T14:41:31.771" v="5439" actId="20577"/>
          <ac:spMkLst>
            <pc:docMk/>
            <pc:sldMk cId="972632150" sldId="381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5:43.639" v="5745" actId="113"/>
          <ac:spMkLst>
            <pc:docMk/>
            <pc:sldMk cId="972632150" sldId="381"/>
            <ac:spMk id="3" creationId="{59F4FC77-285A-4B77-A320-BCCF6AF7A437}"/>
          </ac:spMkLst>
        </pc:spChg>
        <pc:spChg chg="del">
          <ac:chgData name="Michael A Fudge Jr" userId="133895e8-240b-4811-850e-9cf94297d089" providerId="ADAL" clId="{063EE989-B50B-43FF-B6FB-CBDA33F72044}" dt="2020-07-28T14:28:31.284" v="4701" actId="478"/>
          <ac:spMkLst>
            <pc:docMk/>
            <pc:sldMk cId="972632150" sldId="381"/>
            <ac:spMk id="6" creationId="{8310AAC6-0205-4215-9F9D-4C7047B94A5B}"/>
          </ac:spMkLst>
        </pc:spChg>
      </pc:sldChg>
      <pc:sldChg chg="modSp add mod modAnim modNotesTx">
        <pc:chgData name="Michael A Fudge Jr" userId="133895e8-240b-4811-850e-9cf94297d089" providerId="ADAL" clId="{063EE989-B50B-43FF-B6FB-CBDA33F72044}" dt="2020-07-28T15:11:16.689" v="6772" actId="20577"/>
        <pc:sldMkLst>
          <pc:docMk/>
          <pc:sldMk cId="2410101044" sldId="382"/>
        </pc:sldMkLst>
        <pc:spChg chg="mod">
          <ac:chgData name="Michael A Fudge Jr" userId="133895e8-240b-4811-850e-9cf94297d089" providerId="ADAL" clId="{063EE989-B50B-43FF-B6FB-CBDA33F72044}" dt="2020-07-28T14:54:42.091" v="5724" actId="5793"/>
          <ac:spMkLst>
            <pc:docMk/>
            <pc:sldMk cId="2410101044" sldId="38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44:57.479" v="5644" actId="113"/>
          <ac:spMkLst>
            <pc:docMk/>
            <pc:sldMk cId="2410101044" sldId="382"/>
            <ac:spMk id="3" creationId="{59F4FC77-285A-4B77-A320-BCCF6AF7A43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4:37:27.132" v="5284" actId="47"/>
        <pc:sldMkLst>
          <pc:docMk/>
          <pc:sldMk cId="3269924516" sldId="383"/>
        </pc:sldMkLst>
        <pc:spChg chg="mod">
          <ac:chgData name="Michael A Fudge Jr" userId="133895e8-240b-4811-850e-9cf94297d089" providerId="ADAL" clId="{063EE989-B50B-43FF-B6FB-CBDA33F72044}" dt="2020-07-28T14:32:32.662" v="4904" actId="20577"/>
          <ac:spMkLst>
            <pc:docMk/>
            <pc:sldMk cId="3269924516" sldId="383"/>
            <ac:spMk id="2" creationId="{C8653917-333B-457E-BC75-6E3B871D3349}"/>
          </ac:spMkLst>
        </pc:spChg>
        <pc:spChg chg="mod">
          <ac:chgData name="Michael A Fudge Jr" userId="133895e8-240b-4811-850e-9cf94297d089" providerId="ADAL" clId="{063EE989-B50B-43FF-B6FB-CBDA33F72044}" dt="2020-07-28T14:34:41.828" v="5269" actId="113"/>
          <ac:spMkLst>
            <pc:docMk/>
            <pc:sldMk cId="3269924516" sldId="383"/>
            <ac:spMk id="3" creationId="{A3FEE7AD-31C7-4A54-A0CF-C71BDB20E7A3}"/>
          </ac:spMkLst>
        </pc:spChg>
      </pc:sldChg>
      <pc:sldChg chg="addSp modSp add mod ord modAnim">
        <pc:chgData name="Michael A Fudge Jr" userId="133895e8-240b-4811-850e-9cf94297d089" providerId="ADAL" clId="{063EE989-B50B-43FF-B6FB-CBDA33F72044}" dt="2020-07-28T14:45:38.187" v="5648"/>
        <pc:sldMkLst>
          <pc:docMk/>
          <pc:sldMk cId="3500729223" sldId="384"/>
        </pc:sldMkLst>
        <pc:spChg chg="mod">
          <ac:chgData name="Michael A Fudge Jr" userId="133895e8-240b-4811-850e-9cf94297d089" providerId="ADAL" clId="{063EE989-B50B-43FF-B6FB-CBDA33F72044}" dt="2020-07-28T14:35:25.292" v="5278"/>
          <ac:spMkLst>
            <pc:docMk/>
            <pc:sldMk cId="3500729223" sldId="384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4:35:17.425" v="5277" actId="27636"/>
          <ac:spMkLst>
            <pc:docMk/>
            <pc:sldMk cId="3500729223" sldId="384"/>
            <ac:spMk id="4" creationId="{74B6070D-2E18-49A3-84C2-0A1B79DC59EE}"/>
          </ac:spMkLst>
        </pc:spChg>
        <pc:picChg chg="add mod">
          <ac:chgData name="Michael A Fudge Jr" userId="133895e8-240b-4811-850e-9cf94297d089" providerId="ADAL" clId="{063EE989-B50B-43FF-B6FB-CBDA33F72044}" dt="2020-07-28T14:37:06.123" v="5283" actId="207"/>
          <ac:picMkLst>
            <pc:docMk/>
            <pc:sldMk cId="3500729223" sldId="384"/>
            <ac:picMk id="5" creationId="{6ED88957-E4AA-4C0B-8205-EA58CBD0B5A4}"/>
          </ac:picMkLst>
        </pc:picChg>
      </pc:sldChg>
      <pc:sldChg chg="modSp add mod modAnim">
        <pc:chgData name="Michael A Fudge Jr" userId="133895e8-240b-4811-850e-9cf94297d089" providerId="ADAL" clId="{063EE989-B50B-43FF-B6FB-CBDA33F72044}" dt="2020-07-28T14:55:31.383" v="5742" actId="6549"/>
        <pc:sldMkLst>
          <pc:docMk/>
          <pc:sldMk cId="2427318978" sldId="385"/>
        </pc:sldMkLst>
        <pc:spChg chg="mod">
          <ac:chgData name="Michael A Fudge Jr" userId="133895e8-240b-4811-850e-9cf94297d089" providerId="ADAL" clId="{063EE989-B50B-43FF-B6FB-CBDA33F72044}" dt="2020-07-28T14:55:31.383" v="5742" actId="6549"/>
          <ac:spMkLst>
            <pc:docMk/>
            <pc:sldMk cId="2427318978" sldId="385"/>
            <ac:spMk id="3" creationId="{59F4FC77-285A-4B77-A320-BCCF6AF7A437}"/>
          </ac:spMkLst>
        </pc:spChg>
      </pc:sldChg>
      <pc:sldChg chg="addSp delSp modSp add del mod ord delAnim">
        <pc:chgData name="Michael A Fudge Jr" userId="133895e8-240b-4811-850e-9cf94297d089" providerId="ADAL" clId="{063EE989-B50B-43FF-B6FB-CBDA33F72044}" dt="2020-07-28T14:47:18.552" v="5715" actId="47"/>
        <pc:sldMkLst>
          <pc:docMk/>
          <pc:sldMk cId="579865979" sldId="386"/>
        </pc:sldMkLst>
        <pc:spChg chg="mod">
          <ac:chgData name="Michael A Fudge Jr" userId="133895e8-240b-4811-850e-9cf94297d089" providerId="ADAL" clId="{063EE989-B50B-43FF-B6FB-CBDA33F72044}" dt="2020-07-28T14:45:49.395" v="5652" actId="6549"/>
          <ac:spMkLst>
            <pc:docMk/>
            <pc:sldMk cId="579865979" sldId="386"/>
            <ac:spMk id="2" creationId="{7DEE4B0A-BE12-49B1-88CB-664D353F242B}"/>
          </ac:spMkLst>
        </pc:spChg>
        <pc:spChg chg="del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5" creationId="{63598753-4AC0-4FE6-8D8B-9E9B104D5CE8}"/>
          </ac:spMkLst>
        </pc:spChg>
      </pc:sldChg>
      <pc:sldChg chg="delSp modSp add mod ord">
        <pc:chgData name="Michael A Fudge Jr" userId="133895e8-240b-4811-850e-9cf94297d089" providerId="ADAL" clId="{063EE989-B50B-43FF-B6FB-CBDA33F72044}" dt="2020-07-28T15:12:40.901" v="6853" actId="20577"/>
        <pc:sldMkLst>
          <pc:docMk/>
          <pc:sldMk cId="2115975601" sldId="386"/>
        </pc:sldMkLst>
        <pc:spChg chg="mod">
          <ac:chgData name="Michael A Fudge Jr" userId="133895e8-240b-4811-850e-9cf94297d089" providerId="ADAL" clId="{063EE989-B50B-43FF-B6FB-CBDA33F72044}" dt="2020-07-28T14:59:05.769" v="5764" actId="20577"/>
          <ac:spMkLst>
            <pc:docMk/>
            <pc:sldMk cId="2115975601" sldId="38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12:40.901" v="6853" actId="20577"/>
          <ac:spMkLst>
            <pc:docMk/>
            <pc:sldMk cId="2115975601" sldId="386"/>
            <ac:spMk id="6" creationId="{E33EFCDF-893E-4DC5-B75A-872200D063CA}"/>
          </ac:spMkLst>
        </pc:spChg>
        <pc:graphicFrameChg chg="del">
          <ac:chgData name="Michael A Fudge Jr" userId="133895e8-240b-4811-850e-9cf94297d089" providerId="ADAL" clId="{063EE989-B50B-43FF-B6FB-CBDA33F72044}" dt="2020-07-28T14:59:09.793" v="5765" actId="478"/>
          <ac:graphicFrameMkLst>
            <pc:docMk/>
            <pc:sldMk cId="2115975601" sldId="386"/>
            <ac:graphicFrameMk id="3" creationId="{6CFFD80E-E0AB-4406-95F9-752D2D6F527E}"/>
          </ac:graphicFrameMkLst>
        </pc:graphicFrameChg>
      </pc:sldChg>
      <pc:sldChg chg="modSp add del mod modAnim">
        <pc:chgData name="Michael A Fudge Jr" userId="133895e8-240b-4811-850e-9cf94297d089" providerId="ADAL" clId="{063EE989-B50B-43FF-B6FB-CBDA33F72044}" dt="2020-07-28T14:56:14.098" v="5748" actId="47"/>
        <pc:sldMkLst>
          <pc:docMk/>
          <pc:sldMk cId="3586659544" sldId="386"/>
        </pc:sldMkLst>
        <pc:spChg chg="mod">
          <ac:chgData name="Michael A Fudge Jr" userId="133895e8-240b-4811-850e-9cf94297d089" providerId="ADAL" clId="{063EE989-B50B-43FF-B6FB-CBDA33F72044}" dt="2020-07-28T14:54:28.504" v="5720" actId="5793"/>
          <ac:spMkLst>
            <pc:docMk/>
            <pc:sldMk cId="3586659544" sldId="386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6:05.754" v="5747" actId="20577"/>
          <ac:spMkLst>
            <pc:docMk/>
            <pc:sldMk cId="3586659544" sldId="386"/>
            <ac:spMk id="3" creationId="{59F4FC77-285A-4B77-A320-BCCF6AF7A437}"/>
          </ac:spMkLst>
        </pc:spChg>
      </pc:sldChg>
      <pc:sldChg chg="addSp delSp modSp add del mod ord modNotesTx">
        <pc:chgData name="Michael A Fudge Jr" userId="133895e8-240b-4811-850e-9cf94297d089" providerId="ADAL" clId="{063EE989-B50B-43FF-B6FB-CBDA33F72044}" dt="2020-07-28T15:06:47.561" v="6515" actId="2696"/>
        <pc:sldMkLst>
          <pc:docMk/>
          <pc:sldMk cId="383992210" sldId="387"/>
        </pc:sldMkLst>
        <pc:spChg chg="mod">
          <ac:chgData name="Michael A Fudge Jr" userId="133895e8-240b-4811-850e-9cf94297d089" providerId="ADAL" clId="{063EE989-B50B-43FF-B6FB-CBDA33F72044}" dt="2020-07-28T15:05:55.140" v="6413" actId="20577"/>
          <ac:spMkLst>
            <pc:docMk/>
            <pc:sldMk cId="383992210" sldId="38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5:06:12.942" v="6450" actId="20577"/>
          <ac:spMkLst>
            <pc:docMk/>
            <pc:sldMk cId="383992210" sldId="387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5:05:10.948" v="6321" actId="478"/>
          <ac:graphicFrameMkLst>
            <pc:docMk/>
            <pc:sldMk cId="383992210" sldId="387"/>
            <ac:graphicFrameMk id="5" creationId="{315A0CAB-F06B-43E9-8F6A-F610089A6499}"/>
          </ac:graphicFrameMkLst>
        </pc:graphicFrameChg>
        <pc:picChg chg="add del mod">
          <ac:chgData name="Michael A Fudge Jr" userId="133895e8-240b-4811-850e-9cf94297d089" providerId="ADAL" clId="{063EE989-B50B-43FF-B6FB-CBDA33F72044}" dt="2020-07-28T15:05:07.470" v="6320" actId="478"/>
          <ac:picMkLst>
            <pc:docMk/>
            <pc:sldMk cId="383992210" sldId="387"/>
            <ac:picMk id="7" creationId="{863B56F5-C22F-47C6-AD33-DF8CBF51D008}"/>
          </ac:picMkLst>
        </pc:picChg>
      </pc:sldChg>
      <pc:sldChg chg="modSp add mod modNotesTx">
        <pc:chgData name="Michael A Fudge Jr" userId="133895e8-240b-4811-850e-9cf94297d089" providerId="ADAL" clId="{063EE989-B50B-43FF-B6FB-CBDA33F72044}" dt="2020-07-28T15:07:25.025" v="6568" actId="6549"/>
        <pc:sldMkLst>
          <pc:docMk/>
          <pc:sldMk cId="2403640963" sldId="388"/>
        </pc:sldMkLst>
        <pc:spChg chg="mod">
          <ac:chgData name="Michael A Fudge Jr" userId="133895e8-240b-4811-850e-9cf94297d089" providerId="ADAL" clId="{063EE989-B50B-43FF-B6FB-CBDA33F72044}" dt="2020-07-28T15:07:25.025" v="6568" actId="6549"/>
          <ac:spMkLst>
            <pc:docMk/>
            <pc:sldMk cId="2403640963" sldId="38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5:08:15.187" v="6626" actId="20577"/>
        <pc:sldMkLst>
          <pc:docMk/>
          <pc:sldMk cId="3454779572" sldId="389"/>
        </pc:sldMkLst>
        <pc:spChg chg="mod">
          <ac:chgData name="Michael A Fudge Jr" userId="133895e8-240b-4811-850e-9cf94297d089" providerId="ADAL" clId="{063EE989-B50B-43FF-B6FB-CBDA33F72044}" dt="2020-07-28T15:07:47.366" v="6599" actId="6549"/>
          <ac:spMkLst>
            <pc:docMk/>
            <pc:sldMk cId="3454779572" sldId="389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6926658" sldId="390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32819626" sldId="391"/>
        </pc:sldMkLst>
      </pc:sldChg>
      <pc:sldChg chg="addSp modSp add mod ord modAnim">
        <pc:chgData name="Michael A Fudge Jr" userId="133895e8-240b-4811-850e-9cf94297d089" providerId="ADAL" clId="{063EE989-B50B-43FF-B6FB-CBDA33F72044}" dt="2020-07-28T15:34:40.023" v="7103" actId="20577"/>
        <pc:sldMkLst>
          <pc:docMk/>
          <pc:sldMk cId="4156982150" sldId="392"/>
        </pc:sldMkLst>
        <pc:spChg chg="mod">
          <ac:chgData name="Michael A Fudge Jr" userId="133895e8-240b-4811-850e-9cf94297d089" providerId="ADAL" clId="{063EE989-B50B-43FF-B6FB-CBDA33F72044}" dt="2020-07-28T15:32:13.318" v="6862" actId="20577"/>
          <ac:spMkLst>
            <pc:docMk/>
            <pc:sldMk cId="4156982150" sldId="39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3:41.734" v="6906" actId="6549"/>
          <ac:spMkLst>
            <pc:docMk/>
            <pc:sldMk cId="4156982150" sldId="392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5:34:40.023" v="7103" actId="20577"/>
          <ac:spMkLst>
            <pc:docMk/>
            <pc:sldMk cId="4156982150" sldId="392"/>
            <ac:spMk id="4" creationId="{0773A831-249E-476B-9EC2-0FC783ED5EA6}"/>
          </ac:spMkLst>
        </pc:spChg>
      </pc:sldChg>
      <pc:sldChg chg="modSp add mod">
        <pc:chgData name="Michael A Fudge Jr" userId="133895e8-240b-4811-850e-9cf94297d089" providerId="ADAL" clId="{063EE989-B50B-43FF-B6FB-CBDA33F72044}" dt="2020-07-28T16:04:49.970" v="9854" actId="2711"/>
        <pc:sldMkLst>
          <pc:docMk/>
          <pc:sldMk cId="852161113" sldId="393"/>
        </pc:sldMkLst>
        <pc:spChg chg="mod">
          <ac:chgData name="Michael A Fudge Jr" userId="133895e8-240b-4811-850e-9cf94297d089" providerId="ADAL" clId="{063EE989-B50B-43FF-B6FB-CBDA33F72044}" dt="2020-07-28T15:35:21.125" v="7111" actId="20577"/>
          <ac:spMkLst>
            <pc:docMk/>
            <pc:sldMk cId="852161113" sldId="393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6:04:49.970" v="9854" actId="2711"/>
          <ac:spMkLst>
            <pc:docMk/>
            <pc:sldMk cId="852161113" sldId="393"/>
            <ac:spMk id="3" creationId="{59F4FC77-285A-4B77-A320-BCCF6AF7A437}"/>
          </ac:spMkLst>
        </pc:spChg>
      </pc:sldChg>
      <pc:sldChg chg="modSp add mod modAnim">
        <pc:chgData name="Michael A Fudge Jr" userId="133895e8-240b-4811-850e-9cf94297d089" providerId="ADAL" clId="{063EE989-B50B-43FF-B6FB-CBDA33F72044}" dt="2020-07-28T15:37:20.375" v="7285" actId="1076"/>
        <pc:sldMkLst>
          <pc:docMk/>
          <pc:sldMk cId="3187428892" sldId="394"/>
        </pc:sldMkLst>
        <pc:spChg chg="mod">
          <ac:chgData name="Michael A Fudge Jr" userId="133895e8-240b-4811-850e-9cf94297d089" providerId="ADAL" clId="{063EE989-B50B-43FF-B6FB-CBDA33F72044}" dt="2020-07-28T15:35:26.444" v="7117" actId="20577"/>
          <ac:spMkLst>
            <pc:docMk/>
            <pc:sldMk cId="3187428892" sldId="394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6:39.176" v="7211" actId="6549"/>
          <ac:spMkLst>
            <pc:docMk/>
            <pc:sldMk cId="3187428892" sldId="394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7:20.375" v="7285" actId="1076"/>
          <ac:spMkLst>
            <pc:docMk/>
            <pc:sldMk cId="3187428892" sldId="394"/>
            <ac:spMk id="4" creationId="{0773A831-249E-476B-9EC2-0FC783ED5EA6}"/>
          </ac:spMkLst>
        </pc:spChg>
      </pc:sldChg>
      <pc:sldChg chg="modSp add mod ord modAnim">
        <pc:chgData name="Michael A Fudge Jr" userId="133895e8-240b-4811-850e-9cf94297d089" providerId="ADAL" clId="{063EE989-B50B-43FF-B6FB-CBDA33F72044}" dt="2020-07-28T15:49:26.392" v="8452"/>
        <pc:sldMkLst>
          <pc:docMk/>
          <pc:sldMk cId="1304373263" sldId="395"/>
        </pc:sldMkLst>
        <pc:spChg chg="mod">
          <ac:chgData name="Michael A Fudge Jr" userId="133895e8-240b-4811-850e-9cf94297d089" providerId="ADAL" clId="{063EE989-B50B-43FF-B6FB-CBDA33F72044}" dt="2020-07-28T15:35:38.108" v="7128" actId="20577"/>
          <ac:spMkLst>
            <pc:docMk/>
            <pc:sldMk cId="1304373263" sldId="39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5:57.978" v="7156" actId="20577"/>
          <ac:spMkLst>
            <pc:docMk/>
            <pc:sldMk cId="1304373263" sldId="39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6:17.021" v="7202" actId="14100"/>
          <ac:spMkLst>
            <pc:docMk/>
            <pc:sldMk cId="1304373263" sldId="395"/>
            <ac:spMk id="4" creationId="{0773A831-249E-476B-9EC2-0FC783ED5EA6}"/>
          </ac:spMkLst>
        </pc:spChg>
      </pc:sldChg>
      <pc:sldChg chg="addSp modSp new mod ord setBg modAnim">
        <pc:chgData name="Michael A Fudge Jr" userId="133895e8-240b-4811-850e-9cf94297d089" providerId="ADAL" clId="{063EE989-B50B-43FF-B6FB-CBDA33F72044}" dt="2020-07-28T16:02:03.019" v="9579" actId="20577"/>
        <pc:sldMkLst>
          <pc:docMk/>
          <pc:sldMk cId="1340093634" sldId="396"/>
        </pc:sldMkLst>
        <pc:spChg chg="mo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2" creationId="{AD2A22EA-E19F-4138-BFE2-CAD0CE2C93D1}"/>
          </ac:spMkLst>
        </pc:spChg>
        <pc:spChg chg="mod">
          <ac:chgData name="Michael A Fudge Jr" userId="133895e8-240b-4811-850e-9cf94297d089" providerId="ADAL" clId="{063EE989-B50B-43FF-B6FB-CBDA33F72044}" dt="2020-07-28T16:02:03.019" v="9579" actId="20577"/>
          <ac:spMkLst>
            <pc:docMk/>
            <pc:sldMk cId="1340093634" sldId="396"/>
            <ac:spMk id="3" creationId="{6F071B5C-2112-42F6-823A-602E5EEB2EB2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8" creationId="{827B839B-9ADE-406B-8590-F1CAEDED45A1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0" creationId="{CFE45BF0-46DB-408C-B5F7-7B11716805D4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2" creationId="{2AEBC8F2-97B1-41B4-93F1-2D289E197FBA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4" creationId="{472E3A19-F5D5-48FC-BB9C-48C2F68F598B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6" creationId="{7A62E32F-BB65-43A8-8EB5-92346890E549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8" creationId="{14E91B64-9FCC-451E-AFB4-A827D6329367}"/>
          </ac:spMkLst>
        </pc:spChg>
      </pc:sldChg>
      <pc:sldChg chg="add del">
        <pc:chgData name="Michael A Fudge Jr" userId="133895e8-240b-4811-850e-9cf94297d089" providerId="ADAL" clId="{063EE989-B50B-43FF-B6FB-CBDA33F72044}" dt="2020-07-28T15:43:25.967" v="7943" actId="22"/>
        <pc:sldMkLst>
          <pc:docMk/>
          <pc:sldMk cId="264540354" sldId="397"/>
        </pc:sldMkLst>
      </pc:sldChg>
      <pc:sldChg chg="delSp modSp add mod ord modAnim">
        <pc:chgData name="Michael A Fudge Jr" userId="133895e8-240b-4811-850e-9cf94297d089" providerId="ADAL" clId="{063EE989-B50B-43FF-B6FB-CBDA33F72044}" dt="2020-07-28T15:50:33.767" v="8495" actId="20577"/>
        <pc:sldMkLst>
          <pc:docMk/>
          <pc:sldMk cId="2776018307" sldId="397"/>
        </pc:sldMkLst>
        <pc:spChg chg="mod">
          <ac:chgData name="Michael A Fudge Jr" userId="133895e8-240b-4811-850e-9cf94297d089" providerId="ADAL" clId="{063EE989-B50B-43FF-B6FB-CBDA33F72044}" dt="2020-07-28T15:43:46.077" v="7949"/>
          <ac:spMkLst>
            <pc:docMk/>
            <pc:sldMk cId="2776018307" sldId="39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5:50:33.767" v="8495" actId="20577"/>
          <ac:spMkLst>
            <pc:docMk/>
            <pc:sldMk cId="2776018307" sldId="397"/>
            <ac:spMk id="4" creationId="{74B6070D-2E18-49A3-84C2-0A1B79DC59EE}"/>
          </ac:spMkLst>
        </pc:spChg>
        <pc:picChg chg="del">
          <ac:chgData name="Michael A Fudge Jr" userId="133895e8-240b-4811-850e-9cf94297d089" providerId="ADAL" clId="{063EE989-B50B-43FF-B6FB-CBDA33F72044}" dt="2020-07-28T15:43:39.867" v="7947" actId="478"/>
          <ac:picMkLst>
            <pc:docMk/>
            <pc:sldMk cId="2776018307" sldId="397"/>
            <ac:picMk id="5" creationId="{6ED88957-E4AA-4C0B-8205-EA58CBD0B5A4}"/>
          </ac:picMkLst>
        </pc:picChg>
      </pc:sldChg>
      <pc:sldChg chg="modSp add mod ord">
        <pc:chgData name="Michael A Fudge Jr" userId="133895e8-240b-4811-850e-9cf94297d089" providerId="ADAL" clId="{063EE989-B50B-43FF-B6FB-CBDA33F72044}" dt="2020-07-28T15:48:41.759" v="8444" actId="20577"/>
        <pc:sldMkLst>
          <pc:docMk/>
          <pc:sldMk cId="1708619243" sldId="398"/>
        </pc:sldMkLst>
        <pc:spChg chg="mod">
          <ac:chgData name="Michael A Fudge Jr" userId="133895e8-240b-4811-850e-9cf94297d089" providerId="ADAL" clId="{063EE989-B50B-43FF-B6FB-CBDA33F72044}" dt="2020-07-28T15:44:34.768" v="7960" actId="20577"/>
          <ac:spMkLst>
            <pc:docMk/>
            <pc:sldMk cId="1708619243" sldId="398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48:41.759" v="8444" actId="20577"/>
          <ac:spMkLst>
            <pc:docMk/>
            <pc:sldMk cId="1708619243" sldId="39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063EE989-B50B-43FF-B6FB-CBDA33F72044}" dt="2020-07-28T16:05:17.596" v="9879" actId="20577"/>
        <pc:sldMkLst>
          <pc:docMk/>
          <pc:sldMk cId="3576443106" sldId="399"/>
        </pc:sldMkLst>
        <pc:spChg chg="mod">
          <ac:chgData name="Michael A Fudge Jr" userId="133895e8-240b-4811-850e-9cf94297d089" providerId="ADAL" clId="{063EE989-B50B-43FF-B6FB-CBDA33F72044}" dt="2020-07-28T16:02:40.902" v="9600" actId="20577"/>
          <ac:spMkLst>
            <pc:docMk/>
            <pc:sldMk cId="3576443106" sldId="399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6:05:17.596" v="9879" actId="20577"/>
          <ac:spMkLst>
            <pc:docMk/>
            <pc:sldMk cId="3576443106" sldId="399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5:00.521" v="8913" actId="5793"/>
        <pc:sldMkLst>
          <pc:docMk/>
          <pc:sldMk cId="1159117545" sldId="400"/>
        </pc:sldMkLst>
        <pc:spChg chg="mod">
          <ac:chgData name="Michael A Fudge Jr" userId="133895e8-240b-4811-850e-9cf94297d089" providerId="ADAL" clId="{063EE989-B50B-43FF-B6FB-CBDA33F72044}" dt="2020-07-28T15:54:35.161" v="8858" actId="20577"/>
          <ac:spMkLst>
            <pc:docMk/>
            <pc:sldMk cId="1159117545" sldId="400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55:00.521" v="8913" actId="5793"/>
          <ac:spMkLst>
            <pc:docMk/>
            <pc:sldMk cId="1159117545" sldId="400"/>
            <ac:spMk id="6" creationId="{E33EFCDF-893E-4DC5-B75A-872200D063CA}"/>
          </ac:spMkLst>
        </pc:spChg>
      </pc:sldChg>
      <pc:sldChg chg="modSp add del mod ord">
        <pc:chgData name="Michael A Fudge Jr" userId="133895e8-240b-4811-850e-9cf94297d089" providerId="ADAL" clId="{063EE989-B50B-43FF-B6FB-CBDA33F72044}" dt="2020-07-28T15:56:40.210" v="8958" actId="47"/>
        <pc:sldMkLst>
          <pc:docMk/>
          <pc:sldMk cId="2270633996" sldId="401"/>
        </pc:sldMkLst>
        <pc:spChg chg="mod">
          <ac:chgData name="Michael A Fudge Jr" userId="133895e8-240b-4811-850e-9cf94297d089" providerId="ADAL" clId="{063EE989-B50B-43FF-B6FB-CBDA33F72044}" dt="2020-07-28T15:56:20.986" v="8933" actId="20577"/>
          <ac:spMkLst>
            <pc:docMk/>
            <pc:sldMk cId="2270633996" sldId="401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6:37.548" v="8957" actId="20577"/>
        <pc:sldMkLst>
          <pc:docMk/>
          <pc:sldMk cId="78435499" sldId="402"/>
        </pc:sldMkLst>
        <pc:spChg chg="mod">
          <ac:chgData name="Michael A Fudge Jr" userId="133895e8-240b-4811-850e-9cf94297d089" providerId="ADAL" clId="{063EE989-B50B-43FF-B6FB-CBDA33F72044}" dt="2020-07-28T15:56:37.548" v="8957" actId="20577"/>
          <ac:spMkLst>
            <pc:docMk/>
            <pc:sldMk cId="78435499" sldId="402"/>
            <ac:spMk id="2" creationId="{85954A83-1BFB-42E8-ABE1-F6284F291E2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4:13.453" v="9851" actId="20577"/>
        <pc:sldMkLst>
          <pc:docMk/>
          <pc:sldMk cId="2640771696" sldId="403"/>
        </pc:sldMkLst>
        <pc:spChg chg="mod">
          <ac:chgData name="Michael A Fudge Jr" userId="133895e8-240b-4811-850e-9cf94297d089" providerId="ADAL" clId="{063EE989-B50B-43FF-B6FB-CBDA33F72044}" dt="2020-07-28T16:03:40.201" v="9765" actId="6549"/>
          <ac:spMkLst>
            <pc:docMk/>
            <pc:sldMk cId="2640771696" sldId="40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6:15.595" v="10017" actId="20577"/>
        <pc:sldMkLst>
          <pc:docMk/>
          <pc:sldMk cId="1873200719" sldId="404"/>
        </pc:sldMkLst>
        <pc:spChg chg="mod">
          <ac:chgData name="Michael A Fudge Jr" userId="133895e8-240b-4811-850e-9cf94297d089" providerId="ADAL" clId="{063EE989-B50B-43FF-B6FB-CBDA33F72044}" dt="2020-07-28T16:05:54.131" v="9939" actId="20577"/>
          <ac:spMkLst>
            <pc:docMk/>
            <pc:sldMk cId="1873200719" sldId="404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7EA1A426-B0BE-476D-9041-EC73517A046C}"/>
    <pc:docChg chg="undo custSel mod addSld delSld modSld sldOrd">
      <pc:chgData name="Michael A Fudge Jr" userId="133895e8-240b-4811-850e-9cf94297d089" providerId="ADAL" clId="{7EA1A426-B0BE-476D-9041-EC73517A046C}" dt="2020-07-25T18:24:38.867" v="10810" actId="47"/>
      <pc:docMkLst>
        <pc:docMk/>
      </pc:docMkLst>
      <pc:sldChg chg="modSp mod">
        <pc:chgData name="Michael A Fudge Jr" userId="133895e8-240b-4811-850e-9cf94297d089" providerId="ADAL" clId="{7EA1A426-B0BE-476D-9041-EC73517A046C}" dt="2020-07-23T16:29:49.292" v="21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7EA1A426-B0BE-476D-9041-EC73517A046C}" dt="2020-07-23T16:29:42.985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7EA1A426-B0BE-476D-9041-EC73517A046C}" dt="2020-07-23T16:29:49.292" v="21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mod ord delAnim modAnim">
        <pc:chgData name="Michael A Fudge Jr" userId="133895e8-240b-4811-850e-9cf94297d089" providerId="ADAL" clId="{7EA1A426-B0BE-476D-9041-EC73517A046C}" dt="2020-07-23T19:02:13.995" v="2774" actId="20578"/>
        <pc:sldMkLst>
          <pc:docMk/>
          <pc:sldMk cId="3436746034" sldId="257"/>
        </pc:sldMkLst>
        <pc:spChg chg="mod">
          <ac:chgData name="Michael A Fudge Jr" userId="133895e8-240b-4811-850e-9cf94297d089" providerId="ADAL" clId="{7EA1A426-B0BE-476D-9041-EC73517A046C}" dt="2020-07-23T17:29:30.652" v="427" actId="20577"/>
          <ac:spMkLst>
            <pc:docMk/>
            <pc:sldMk cId="3436746034" sldId="257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7EA1A426-B0BE-476D-9041-EC73517A046C}" dt="2020-07-23T17:34:12.502" v="776" actId="20577"/>
          <ac:spMkLst>
            <pc:docMk/>
            <pc:sldMk cId="3436746034" sldId="257"/>
            <ac:spMk id="4" creationId="{74B6070D-2E18-49A3-84C2-0A1B79DC59EE}"/>
          </ac:spMkLst>
        </pc:spChg>
        <pc:graphicFrameChg chg="del">
          <ac:chgData name="Michael A Fudge Jr" userId="133895e8-240b-4811-850e-9cf94297d089" providerId="ADAL" clId="{7EA1A426-B0BE-476D-9041-EC73517A046C}" dt="2020-07-23T17:29:17.687" v="402" actId="478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70411192" sldId="25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25852525" sldId="26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111737936" sldId="26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47387876" sldId="26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666855" sldId="26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14451198" sldId="266"/>
        </pc:sldMkLst>
      </pc:sldChg>
      <pc:sldChg chg="modSp mod modAnim">
        <pc:chgData name="Michael A Fudge Jr" userId="133895e8-240b-4811-850e-9cf94297d089" providerId="ADAL" clId="{7EA1A426-B0BE-476D-9041-EC73517A046C}" dt="2020-07-23T16:33:32.862" v="347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7EA1A426-B0BE-476D-9041-EC73517A046C}" dt="2020-07-23T16:33:32.862" v="347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addSp delSp modSp mod ord modNotesTx">
        <pc:chgData name="Michael A Fudge Jr" userId="133895e8-240b-4811-850e-9cf94297d089" providerId="ADAL" clId="{7EA1A426-B0BE-476D-9041-EC73517A046C}" dt="2020-07-23T19:13:12.620" v="324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7EA1A426-B0BE-476D-9041-EC73517A046C}" dt="2020-07-23T19:05:49.750" v="2929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08:32.233" v="3063" actId="20577"/>
          <ac:spMkLst>
            <pc:docMk/>
            <pc:sldMk cId="96570146" sldId="271"/>
            <ac:spMk id="3" creationId="{23BFC44E-10DC-44C2-99E8-3D541093BB67}"/>
          </ac:spMkLst>
        </pc:spChg>
        <pc:graphicFrameChg chg="add del mod modGraphic">
          <ac:chgData name="Michael A Fudge Jr" userId="133895e8-240b-4811-850e-9cf94297d089" providerId="ADAL" clId="{7EA1A426-B0BE-476D-9041-EC73517A046C}" dt="2020-07-23T19:11:05.183" v="3099" actId="478"/>
          <ac:graphicFrameMkLst>
            <pc:docMk/>
            <pc:sldMk cId="96570146" sldId="271"/>
            <ac:graphicFrameMk id="4" creationId="{B7DB3B18-7273-4A8D-A80A-3BAA74735951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12:53.643" v="3227" actId="20577"/>
          <ac:graphicFrameMkLst>
            <pc:docMk/>
            <pc:sldMk cId="96570146" sldId="271"/>
            <ac:graphicFrameMk id="9" creationId="{B34E0716-845E-43F7-B27B-57F12BFE0E7F}"/>
          </ac:graphicFrameMkLst>
        </pc:graphicFrameChg>
        <pc:picChg chg="del">
          <ac:chgData name="Michael A Fudge Jr" userId="133895e8-240b-4811-850e-9cf94297d089" providerId="ADAL" clId="{7EA1A426-B0BE-476D-9041-EC73517A046C}" dt="2020-07-23T19:05:52.916" v="2930" actId="478"/>
          <ac:picMkLst>
            <pc:docMk/>
            <pc:sldMk cId="96570146" sldId="271"/>
            <ac:picMk id="8" creationId="{107C1241-9548-4C22-9E00-237AA087A1EA}"/>
          </ac:picMkLst>
        </pc:pic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04570359" sldId="27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84560633" sldId="27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012788627" sldId="27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379465133" sldId="27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495869291" sldId="27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08759495" sldId="27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8263288" sldId="27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833039888" sldId="28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06900477" sldId="28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56371527" sldId="28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788243624" sldId="28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5951527" sldId="28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75514340" sldId="28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60340753" sldId="28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37370944" sldId="28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564670347" sldId="28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00015732" sldId="29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510393725" sldId="29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9958804" sldId="29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87255866" sldId="293"/>
        </pc:sldMkLst>
      </pc:sldChg>
      <pc:sldChg chg="addSp delSp modSp mod ord delAnim modAnim">
        <pc:chgData name="Michael A Fudge Jr" userId="133895e8-240b-4811-850e-9cf94297d089" providerId="ADAL" clId="{7EA1A426-B0BE-476D-9041-EC73517A046C}" dt="2020-07-23T17:26:16.812" v="371"/>
        <pc:sldMkLst>
          <pc:docMk/>
          <pc:sldMk cId="403060402" sldId="294"/>
        </pc:sldMkLst>
        <pc:spChg chg="mod">
          <ac:chgData name="Michael A Fudge Jr" userId="133895e8-240b-4811-850e-9cf94297d089" providerId="ADAL" clId="{7EA1A426-B0BE-476D-9041-EC73517A046C}" dt="2020-07-23T17:25:11.027" v="364" actId="20577"/>
          <ac:spMkLst>
            <pc:docMk/>
            <pc:sldMk cId="403060402" sldId="294"/>
            <ac:spMk id="2" creationId="{CCD87FDF-53A0-4DD7-9353-C72748CC4229}"/>
          </ac:spMkLst>
        </pc:spChg>
        <pc:spChg chg="add mod">
          <ac:chgData name="Michael A Fudge Jr" userId="133895e8-240b-4811-850e-9cf94297d089" providerId="ADAL" clId="{7EA1A426-B0BE-476D-9041-EC73517A046C}" dt="2020-07-23T17:26:01.802" v="370" actId="14100"/>
          <ac:spMkLst>
            <pc:docMk/>
            <pc:sldMk cId="403060402" sldId="294"/>
            <ac:spMk id="3" creationId="{266F6785-AF1E-47E0-8244-9A5617D5BE8B}"/>
          </ac:spMkLst>
        </pc:spChg>
        <pc:grpChg chg="del">
          <ac:chgData name="Michael A Fudge Jr" userId="133895e8-240b-4811-850e-9cf94297d089" providerId="ADAL" clId="{7EA1A426-B0BE-476D-9041-EC73517A046C}" dt="2020-07-23T17:25:20.717" v="365" actId="478"/>
          <ac:grpSpMkLst>
            <pc:docMk/>
            <pc:sldMk cId="403060402" sldId="294"/>
            <ac:grpSpMk id="7" creationId="{F6C67486-EB27-4444-8711-3EB412380DE4}"/>
          </ac:grpSpMkLst>
        </pc:gr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751269" sldId="296"/>
        </pc:sldMkLst>
      </pc:sldChg>
      <pc:sldChg chg="modSp mod">
        <pc:chgData name="Michael A Fudge Jr" userId="133895e8-240b-4811-850e-9cf94297d089" providerId="ADAL" clId="{7EA1A426-B0BE-476D-9041-EC73517A046C}" dt="2020-07-23T20:52:18.610" v="756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7EA1A426-B0BE-476D-9041-EC73517A046C}" dt="2020-07-23T20:52:18.610" v="756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143076438" sldId="30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913364681" sldId="30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57802301" sldId="30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802287947" sldId="30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4242086" sldId="30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18136864" sldId="30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355304570" sldId="30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833730784" sldId="30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59147463" sldId="30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49287640" sldId="30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242754467" sldId="310"/>
        </pc:sldMkLst>
      </pc:sldChg>
      <pc:sldChg chg="modSp mod modAnim">
        <pc:chgData name="Michael A Fudge Jr" userId="133895e8-240b-4811-850e-9cf94297d089" providerId="ADAL" clId="{7EA1A426-B0BE-476D-9041-EC73517A046C}" dt="2020-07-23T20:50:49.495" v="7457" actId="27636"/>
        <pc:sldMkLst>
          <pc:docMk/>
          <pc:sldMk cId="797334957" sldId="311"/>
        </pc:sldMkLst>
        <pc:spChg chg="mod">
          <ac:chgData name="Michael A Fudge Jr" userId="133895e8-240b-4811-850e-9cf94297d089" providerId="ADAL" clId="{7EA1A426-B0BE-476D-9041-EC73517A046C}" dt="2020-07-23T20:50:49.495" v="7457" actId="27636"/>
          <ac:spMkLst>
            <pc:docMk/>
            <pc:sldMk cId="797334957" sldId="311"/>
            <ac:spMk id="3" creationId="{1ECB91DB-6034-4025-9762-F2144BB1DB51}"/>
          </ac:spMkLst>
        </pc:spChg>
      </pc:sldChg>
      <pc:sldChg chg="addSp delSp modSp new mod modClrScheme modAnim chgLayout">
        <pc:chgData name="Michael A Fudge Jr" userId="133895e8-240b-4811-850e-9cf94297d089" providerId="ADAL" clId="{7EA1A426-B0BE-476D-9041-EC73517A046C}" dt="2020-07-23T18:42:12.728" v="1908" actId="20577"/>
        <pc:sldMkLst>
          <pc:docMk/>
          <pc:sldMk cId="1496996023" sldId="312"/>
        </pc:sldMkLst>
        <pc:spChg chg="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2" creationId="{7DCBD29D-934F-4875-B4DF-2941E73321AF}"/>
          </ac:spMkLst>
        </pc:spChg>
        <pc:spChg chg="del 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3" creationId="{BDA2B14B-FB0E-4E6F-869C-51AA2B0A879E}"/>
          </ac:spMkLst>
        </pc:spChg>
        <pc:spChg chg="add mod ord">
          <ac:chgData name="Michael A Fudge Jr" userId="133895e8-240b-4811-850e-9cf94297d089" providerId="ADAL" clId="{7EA1A426-B0BE-476D-9041-EC73517A046C}" dt="2020-07-23T18:42:12.728" v="1908" actId="20577"/>
          <ac:spMkLst>
            <pc:docMk/>
            <pc:sldMk cId="1496996023" sldId="312"/>
            <ac:spMk id="4" creationId="{A7F82B22-5137-4BE5-85AE-DEA41339D91A}"/>
          </ac:spMkLst>
        </pc:spChg>
        <pc:spChg chg="add del mod ord">
          <ac:chgData name="Michael A Fudge Jr" userId="133895e8-240b-4811-850e-9cf94297d089" providerId="ADAL" clId="{7EA1A426-B0BE-476D-9041-EC73517A046C}" dt="2020-07-23T17:49:00.247" v="1156" actId="3680"/>
          <ac:spMkLst>
            <pc:docMk/>
            <pc:sldMk cId="1496996023" sldId="312"/>
            <ac:spMk id="5" creationId="{6F6B228E-F469-497C-8217-25EF62D98E9E}"/>
          </ac:spMkLst>
        </pc:spChg>
        <pc:spChg chg="add mod">
          <ac:chgData name="Michael A Fudge Jr" userId="133895e8-240b-4811-850e-9cf94297d089" providerId="ADAL" clId="{7EA1A426-B0BE-476D-9041-EC73517A046C}" dt="2020-07-23T18:39:14.544" v="1872" actId="164"/>
          <ac:spMkLst>
            <pc:docMk/>
            <pc:sldMk cId="1496996023" sldId="312"/>
            <ac:spMk id="7" creationId="{7EC84E05-0CDE-4894-B398-56DF4A26C664}"/>
          </ac:spMkLst>
        </pc:spChg>
        <pc:spChg chg="add mod">
          <ac:chgData name="Michael A Fudge Jr" userId="133895e8-240b-4811-850e-9cf94297d089" providerId="ADAL" clId="{7EA1A426-B0BE-476D-9041-EC73517A046C}" dt="2020-07-23T18:40:49.596" v="1902" actId="164"/>
          <ac:spMkLst>
            <pc:docMk/>
            <pc:sldMk cId="1496996023" sldId="312"/>
            <ac:spMk id="12" creationId="{90A65F89-DD45-450A-BEF4-430655FACC20}"/>
          </ac:spMkLst>
        </pc:spChg>
        <pc:grpChg chg="add mod">
          <ac:chgData name="Michael A Fudge Jr" userId="133895e8-240b-4811-850e-9cf94297d089" providerId="ADAL" clId="{7EA1A426-B0BE-476D-9041-EC73517A046C}" dt="2020-07-23T18:39:14.544" v="1872" actId="164"/>
          <ac:grpSpMkLst>
            <pc:docMk/>
            <pc:sldMk cId="1496996023" sldId="312"/>
            <ac:grpSpMk id="11" creationId="{18EC9AFE-33E4-42A2-B61A-D0BB1D1848C3}"/>
          </ac:grpSpMkLst>
        </pc:grpChg>
        <pc:grpChg chg="add mod">
          <ac:chgData name="Michael A Fudge Jr" userId="133895e8-240b-4811-850e-9cf94297d089" providerId="ADAL" clId="{7EA1A426-B0BE-476D-9041-EC73517A046C}" dt="2020-07-23T18:40:49.596" v="1902" actId="164"/>
          <ac:grpSpMkLst>
            <pc:docMk/>
            <pc:sldMk cId="1496996023" sldId="312"/>
            <ac:grpSpMk id="15" creationId="{A72A9AFE-2346-4FA7-BF42-52698B0F2453}"/>
          </ac:grpSpMkLst>
        </pc:grpChg>
        <pc:graphicFrameChg chg="add mod ord modGraphic">
          <ac:chgData name="Michael A Fudge Jr" userId="133895e8-240b-4811-850e-9cf94297d089" providerId="ADAL" clId="{7EA1A426-B0BE-476D-9041-EC73517A046C}" dt="2020-07-23T17:59:54.835" v="1344" actId="20577"/>
          <ac:graphicFrameMkLst>
            <pc:docMk/>
            <pc:sldMk cId="1496996023" sldId="312"/>
            <ac:graphicFrameMk id="6" creationId="{35599BEF-FBEA-42F4-8942-3487DF003870}"/>
          </ac:graphicFrameMkLst>
        </pc:graphicFrameChg>
        <pc:cxnChg chg="add mod">
          <ac:chgData name="Michael A Fudge Jr" userId="133895e8-240b-4811-850e-9cf94297d089" providerId="ADAL" clId="{7EA1A426-B0BE-476D-9041-EC73517A046C}" dt="2020-07-23T18:39:14.544" v="1872" actId="164"/>
          <ac:cxnSpMkLst>
            <pc:docMk/>
            <pc:sldMk cId="1496996023" sldId="312"/>
            <ac:cxnSpMk id="9" creationId="{EC57D357-4766-4C50-9B98-ED044BED55F2}"/>
          </ac:cxnSpMkLst>
        </pc:cxnChg>
        <pc:cxnChg chg="add mod">
          <ac:chgData name="Michael A Fudge Jr" userId="133895e8-240b-4811-850e-9cf94297d089" providerId="ADAL" clId="{7EA1A426-B0BE-476D-9041-EC73517A046C}" dt="2020-07-23T18:40:49.596" v="1902" actId="164"/>
          <ac:cxnSpMkLst>
            <pc:docMk/>
            <pc:sldMk cId="1496996023" sldId="312"/>
            <ac:cxnSpMk id="14" creationId="{3A26A3D4-A130-4146-806E-719597EE9657}"/>
          </ac:cxnSpMkLst>
        </pc:cxnChg>
      </pc:sldChg>
      <pc:sldChg chg="addSp delSp modSp add mod ord delAnim">
        <pc:chgData name="Michael A Fudge Jr" userId="133895e8-240b-4811-850e-9cf94297d089" providerId="ADAL" clId="{7EA1A426-B0BE-476D-9041-EC73517A046C}" dt="2020-07-23T17:37:06.050" v="828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7EA1A426-B0BE-476D-9041-EC73517A046C}" dt="2020-07-23T17:35:37.145" v="816" actId="20577"/>
          <ac:spMkLst>
            <pc:docMk/>
            <pc:sldMk cId="2476503244" sldId="313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7EA1A426-B0BE-476D-9041-EC73517A046C}" dt="2020-07-23T17:36:43.590" v="825" actId="478"/>
          <ac:spMkLst>
            <pc:docMk/>
            <pc:sldMk cId="2476503244" sldId="313"/>
            <ac:spMk id="6" creationId="{31B1638B-9113-4D01-817C-39DB219DC7B9}"/>
          </ac:spMkLst>
        </pc:spChg>
        <pc:spChg chg="del">
          <ac:chgData name="Michael A Fudge Jr" userId="133895e8-240b-4811-850e-9cf94297d089" providerId="ADAL" clId="{7EA1A426-B0BE-476D-9041-EC73517A046C}" dt="2020-07-23T17:36:47.307" v="826" actId="478"/>
          <ac:spMkLst>
            <pc:docMk/>
            <pc:sldMk cId="2476503244" sldId="313"/>
            <ac:spMk id="8" creationId="{F35ACFD4-2C6C-4739-A7D7-39D2F8CC4DA6}"/>
          </ac:spMkLst>
        </pc:spChg>
        <pc:picChg chg="add mod">
          <ac:chgData name="Michael A Fudge Jr" userId="133895e8-240b-4811-850e-9cf94297d089" providerId="ADAL" clId="{7EA1A426-B0BE-476D-9041-EC73517A046C}" dt="2020-07-23T17:37:06.050" v="828" actId="14826"/>
          <ac:picMkLst>
            <pc:docMk/>
            <pc:sldMk cId="2476503244" sldId="313"/>
            <ac:picMk id="4" creationId="{ABF52C46-EFC9-4126-9C0C-5B53C8B42217}"/>
          </ac:picMkLst>
        </pc:picChg>
        <pc:picChg chg="del">
          <ac:chgData name="Michael A Fudge Jr" userId="133895e8-240b-4811-850e-9cf94297d089" providerId="ADAL" clId="{7EA1A426-B0BE-476D-9041-EC73517A046C}" dt="2020-07-23T17:36:05.364" v="818" actId="478"/>
          <ac:picMkLst>
            <pc:docMk/>
            <pc:sldMk cId="2476503244" sldId="313"/>
            <ac:picMk id="7" creationId="{45E1EC8C-DB9A-45FB-A2ED-2824D9FDDB49}"/>
          </ac:picMkLst>
        </pc:picChg>
      </pc:sldChg>
      <pc:sldChg chg="add del">
        <pc:chgData name="Michael A Fudge Jr" userId="133895e8-240b-4811-850e-9cf94297d089" providerId="ADAL" clId="{7EA1A426-B0BE-476D-9041-EC73517A046C}" dt="2020-07-23T17:35:19.159" v="779" actId="47"/>
        <pc:sldMkLst>
          <pc:docMk/>
          <pc:sldMk cId="2565789246" sldId="313"/>
        </pc:sldMkLst>
      </pc:sldChg>
      <pc:sldChg chg="addSp delSp modSp new mod ord modClrScheme chgLayout">
        <pc:chgData name="Michael A Fudge Jr" userId="133895e8-240b-4811-850e-9cf94297d089" providerId="ADAL" clId="{7EA1A426-B0BE-476D-9041-EC73517A046C}" dt="2020-07-23T19:14:47.375" v="3413" actId="20577"/>
        <pc:sldMkLst>
          <pc:docMk/>
          <pc:sldMk cId="2044021993" sldId="314"/>
        </pc:sldMkLst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2" creationId="{F722B6B7-EB7D-4DFD-97AA-9F6EC4137E79}"/>
          </ac:spMkLst>
        </pc:spChg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3" creationId="{4B56FE47-1C8E-4B75-A481-E3DA9D0118A6}"/>
          </ac:spMkLst>
        </pc:spChg>
        <pc:spChg chg="del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4" creationId="{0E10335C-E513-4E97-9A88-16302063D9D1}"/>
          </ac:spMkLst>
        </pc:spChg>
        <pc:spChg chg="add mod ord">
          <ac:chgData name="Michael A Fudge Jr" userId="133895e8-240b-4811-850e-9cf94297d089" providerId="ADAL" clId="{7EA1A426-B0BE-476D-9041-EC73517A046C}" dt="2020-07-23T18:34:08.894" v="1836" actId="700"/>
          <ac:spMkLst>
            <pc:docMk/>
            <pc:sldMk cId="2044021993" sldId="314"/>
            <ac:spMk id="5" creationId="{E0D04EC1-733E-4BA9-9251-8C6E6E3D01D7}"/>
          </ac:spMkLst>
        </pc:spChg>
        <pc:spChg chg="add del mod ord">
          <ac:chgData name="Michael A Fudge Jr" userId="133895e8-240b-4811-850e-9cf94297d089" providerId="ADAL" clId="{7EA1A426-B0BE-476D-9041-EC73517A046C}" dt="2020-07-23T19:14:47.375" v="3413" actId="20577"/>
          <ac:spMkLst>
            <pc:docMk/>
            <pc:sldMk cId="2044021993" sldId="314"/>
            <ac:spMk id="6" creationId="{E33EFCDF-893E-4DC5-B75A-872200D063CA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7" creationId="{8606308B-B069-45D8-AFB1-D71F920235DC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8" creationId="{F8BD2688-AA73-4874-8A2D-2BC1C853E453}"/>
          </ac:spMkLst>
        </pc:spChg>
        <pc:grpChg chg="add mod ord">
          <ac:chgData name="Michael A Fudge Jr" userId="133895e8-240b-4811-850e-9cf94297d089" providerId="ADAL" clId="{7EA1A426-B0BE-476D-9041-EC73517A046C}" dt="2020-07-23T18:32:27.806" v="1826" actId="164"/>
          <ac:grpSpMkLst>
            <pc:docMk/>
            <pc:sldMk cId="2044021993" sldId="314"/>
            <ac:grpSpMk id="9" creationId="{E76E4010-C248-4B1B-A64D-2CC192EF7DFF}"/>
          </ac:grpSpMkLst>
        </pc:grpChg>
        <pc:grpChg chg="add mod ord">
          <ac:chgData name="Michael A Fudge Jr" userId="133895e8-240b-4811-850e-9cf94297d089" providerId="ADAL" clId="{7EA1A426-B0BE-476D-9041-EC73517A046C}" dt="2020-07-23T18:34:11.426" v="1840" actId="167"/>
          <ac:grpSpMkLst>
            <pc:docMk/>
            <pc:sldMk cId="2044021993" sldId="314"/>
            <ac:grpSpMk id="10" creationId="{4A4C1C59-9D37-4A83-917E-BA7484BA2A73}"/>
          </ac:grpSpMkLst>
        </pc:grpChg>
        <pc:picChg chg="add del mod ord">
          <ac:chgData name="Michael A Fudge Jr" userId="133895e8-240b-4811-850e-9cf94297d089" providerId="ADAL" clId="{7EA1A426-B0BE-476D-9041-EC73517A046C}" dt="2020-07-23T18:34:12.797" v="1842" actId="931"/>
          <ac:picMkLst>
            <pc:docMk/>
            <pc:sldMk cId="2044021993" sldId="314"/>
            <ac:picMk id="12" creationId="{93906515-A88F-4BE2-BE65-947FB8D606F9}"/>
          </ac:picMkLst>
        </pc:picChg>
        <pc:picChg chg="add mod">
          <ac:chgData name="Michael A Fudge Jr" userId="133895e8-240b-4811-850e-9cf94297d089" providerId="ADAL" clId="{7EA1A426-B0BE-476D-9041-EC73517A046C}" dt="2020-07-23T18:35:00.085" v="1851" actId="1076"/>
          <ac:picMkLst>
            <pc:docMk/>
            <pc:sldMk cId="2044021993" sldId="314"/>
            <ac:picMk id="14" creationId="{DC5CCBA3-D478-475E-8D86-1EA83EE95B80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39419760" sldId="315"/>
        </pc:sldMkLst>
        <pc:spChg chg="mod">
          <ac:chgData name="Michael A Fudge Jr" userId="133895e8-240b-4811-850e-9cf94297d089" providerId="ADAL" clId="{7EA1A426-B0BE-476D-9041-EC73517A046C}" dt="2020-07-23T20:10:36.461" v="6519" actId="20577"/>
          <ac:spMkLst>
            <pc:docMk/>
            <pc:sldMk cId="3139419760" sldId="315"/>
            <ac:spMk id="2" creationId="{BF67AAD1-A64A-43BB-B2FC-DBC9EA072AEF}"/>
          </ac:spMkLst>
        </pc:spChg>
      </pc:sldChg>
      <pc:sldChg chg="addSp delSp modSp add mod ord modAnim">
        <pc:chgData name="Michael A Fudge Jr" userId="133895e8-240b-4811-850e-9cf94297d089" providerId="ADAL" clId="{7EA1A426-B0BE-476D-9041-EC73517A046C}" dt="2020-07-23T18:20:05.712" v="1651"/>
        <pc:sldMkLst>
          <pc:docMk/>
          <pc:sldMk cId="3829729920" sldId="316"/>
        </pc:sldMkLst>
        <pc:spChg chg="mod">
          <ac:chgData name="Michael A Fudge Jr" userId="133895e8-240b-4811-850e-9cf94297d089" providerId="ADAL" clId="{7EA1A426-B0BE-476D-9041-EC73517A046C}" dt="2020-07-23T18:01:17.453" v="1356" actId="20577"/>
          <ac:spMkLst>
            <pc:docMk/>
            <pc:sldMk cId="3829729920" sldId="316"/>
            <ac:spMk id="2" creationId="{7DCBD29D-934F-4875-B4DF-2941E73321AF}"/>
          </ac:spMkLst>
        </pc:spChg>
        <pc:spChg chg="add mod">
          <ac:chgData name="Michael A Fudge Jr" userId="133895e8-240b-4811-850e-9cf94297d089" providerId="ADAL" clId="{7EA1A426-B0BE-476D-9041-EC73517A046C}" dt="2020-07-23T18:14:17.755" v="1534" actId="122"/>
          <ac:spMkLst>
            <pc:docMk/>
            <pc:sldMk cId="3829729920" sldId="316"/>
            <ac:spMk id="3" creationId="{B089F743-D50F-4E2E-8223-EB7F2B600EFB}"/>
          </ac:spMkLst>
        </pc:spChg>
        <pc:spChg chg="mod">
          <ac:chgData name="Michael A Fudge Jr" userId="133895e8-240b-4811-850e-9cf94297d089" providerId="ADAL" clId="{7EA1A426-B0BE-476D-9041-EC73517A046C}" dt="2020-07-23T18:12:04.524" v="1453" actId="20577"/>
          <ac:spMkLst>
            <pc:docMk/>
            <pc:sldMk cId="3829729920" sldId="316"/>
            <ac:spMk id="4" creationId="{A7F82B22-5137-4BE5-85AE-DEA41339D91A}"/>
          </ac:spMkLst>
        </pc:spChg>
        <pc:spChg chg="add mod">
          <ac:chgData name="Michael A Fudge Jr" userId="133895e8-240b-4811-850e-9cf94297d089" providerId="ADAL" clId="{7EA1A426-B0BE-476D-9041-EC73517A046C}" dt="2020-07-23T18:14:06.763" v="1530" actId="122"/>
          <ac:spMkLst>
            <pc:docMk/>
            <pc:sldMk cId="3829729920" sldId="316"/>
            <ac:spMk id="7" creationId="{A737EE82-AC7D-4955-A7D7-A5FD8706C43A}"/>
          </ac:spMkLst>
        </pc:spChg>
        <pc:graphicFrameChg chg="add mod modGraphic">
          <ac:chgData name="Michael A Fudge Jr" userId="133895e8-240b-4811-850e-9cf94297d089" providerId="ADAL" clId="{7EA1A426-B0BE-476D-9041-EC73517A046C}" dt="2020-07-23T18:13:09.022" v="1488" actId="1076"/>
          <ac:graphicFrameMkLst>
            <pc:docMk/>
            <pc:sldMk cId="3829729920" sldId="316"/>
            <ac:graphicFrameMk id="5" creationId="{03998811-3D64-47A6-89A7-9F57F17CD229}"/>
          </ac:graphicFrameMkLst>
        </pc:graphicFrameChg>
        <pc:graphicFrameChg chg="mod">
          <ac:chgData name="Michael A Fudge Jr" userId="133895e8-240b-4811-850e-9cf94297d089" providerId="ADAL" clId="{7EA1A426-B0BE-476D-9041-EC73517A046C}" dt="2020-07-23T18:13:05.006" v="1487" actId="1076"/>
          <ac:graphicFrameMkLst>
            <pc:docMk/>
            <pc:sldMk cId="3829729920" sldId="316"/>
            <ac:graphicFrameMk id="6" creationId="{35599BEF-FBEA-42F4-8942-3487DF003870}"/>
          </ac:graphicFrameMkLst>
        </pc:graphicFrameChg>
        <pc:cxnChg chg="add del mod">
          <ac:chgData name="Michael A Fudge Jr" userId="133895e8-240b-4811-850e-9cf94297d089" providerId="ADAL" clId="{7EA1A426-B0BE-476D-9041-EC73517A046C}" dt="2020-07-23T18:15:41.517" v="1542" actId="478"/>
          <ac:cxnSpMkLst>
            <pc:docMk/>
            <pc:sldMk cId="3829729920" sldId="316"/>
            <ac:cxnSpMk id="9" creationId="{79B988D1-A697-462D-9BC4-CCE2203B757E}"/>
          </ac:cxnSpMkLst>
        </pc:cxnChg>
        <pc:cxnChg chg="add mod">
          <ac:chgData name="Michael A Fudge Jr" userId="133895e8-240b-4811-850e-9cf94297d089" providerId="ADAL" clId="{7EA1A426-B0BE-476D-9041-EC73517A046C}" dt="2020-07-23T18:17:18.029" v="1554" actId="14100"/>
          <ac:cxnSpMkLst>
            <pc:docMk/>
            <pc:sldMk cId="3829729920" sldId="316"/>
            <ac:cxnSpMk id="14" creationId="{9B386698-443D-4447-B48A-52D11DFEE21B}"/>
          </ac:cxnSpMkLst>
        </pc:cxnChg>
        <pc:cxnChg chg="add mod">
          <ac:chgData name="Michael A Fudge Jr" userId="133895e8-240b-4811-850e-9cf94297d089" providerId="ADAL" clId="{7EA1A426-B0BE-476D-9041-EC73517A046C}" dt="2020-07-23T18:17:00.978" v="1552" actId="14100"/>
          <ac:cxnSpMkLst>
            <pc:docMk/>
            <pc:sldMk cId="3829729920" sldId="316"/>
            <ac:cxnSpMk id="16" creationId="{03A5BC31-6927-4E28-8F79-DA662E13615D}"/>
          </ac:cxnSpMkLst>
        </pc:cxnChg>
      </pc:sldChg>
      <pc:sldChg chg="addSp delSp modSp new del mod modClrScheme modAnim chgLayout">
        <pc:chgData name="Michael A Fudge Jr" userId="133895e8-240b-4811-850e-9cf94297d089" providerId="ADAL" clId="{7EA1A426-B0BE-476D-9041-EC73517A046C}" dt="2020-07-23T18:37:33.116" v="1863" actId="2696"/>
        <pc:sldMkLst>
          <pc:docMk/>
          <pc:sldMk cId="2884466702" sldId="317"/>
        </pc:sldMkLst>
        <pc:spChg chg="del mod ord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2" creationId="{50D00F56-F0F8-4D7C-8720-D7A1FE1CFFFC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3" creationId="{F94E26D0-4ED6-41A8-8187-EA487DF2DE68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4" creationId="{7DD342A4-784B-494E-93FC-7DF5EFBEA5D5}"/>
          </ac:spMkLst>
        </pc:spChg>
        <pc:spChg chg="add mod ord">
          <ac:chgData name="Michael A Fudge Jr" userId="133895e8-240b-4811-850e-9cf94297d089" providerId="ADAL" clId="{7EA1A426-B0BE-476D-9041-EC73517A046C}" dt="2020-07-23T18:20:47.725" v="1708" actId="14100"/>
          <ac:spMkLst>
            <pc:docMk/>
            <pc:sldMk cId="2884466702" sldId="317"/>
            <ac:spMk id="5" creationId="{B3D4FE62-47EE-4E70-B553-925B8CD646B9}"/>
          </ac:spMkLst>
        </pc:spChg>
        <pc:spChg chg="add mod">
          <ac:chgData name="Michael A Fudge Jr" userId="133895e8-240b-4811-850e-9cf94297d089" providerId="ADAL" clId="{7EA1A426-B0BE-476D-9041-EC73517A046C}" dt="2020-07-23T18:21:09.137" v="1710" actId="1076"/>
          <ac:spMkLst>
            <pc:docMk/>
            <pc:sldMk cId="2884466702" sldId="317"/>
            <ac:spMk id="7" creationId="{4953156F-B81A-46FD-BE79-8466B182A44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9" creationId="{A4E1FDE3-0846-4749-9F93-04831A46118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13" creationId="{42A97405-F0A9-40D1-BAD1-EA7120A22351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6" creationId="{5457E7C7-4442-46C4-8212-D1637A231024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7" creationId="{74424B9F-09E5-428F-9CDD-56BAA7B1A408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8" creationId="{5BA90628-E76D-4ABD-B818-A9F70DD3A4D8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19" creationId="{78A1C910-AB8A-4AE1-A8F6-B17AE297F70D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0" creationId="{B735EC57-2FBB-461B-A1C6-79D9CF6F6C7E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1" creationId="{49E958FD-B5CD-49BA-983D-35E3FB2932B6}"/>
          </ac:spMkLst>
        </pc:spChg>
        <pc:spChg chg="add mod">
          <ac:chgData name="Michael A Fudge Jr" userId="133895e8-240b-4811-850e-9cf94297d089" providerId="ADAL" clId="{7EA1A426-B0BE-476D-9041-EC73517A046C}" dt="2020-07-23T18:22:59.017" v="1739" actId="403"/>
          <ac:spMkLst>
            <pc:docMk/>
            <pc:sldMk cId="2884466702" sldId="317"/>
            <ac:spMk id="24" creationId="{C6C098A6-C814-4BBE-B34E-8FC950AE53DB}"/>
          </ac:spMkLst>
        </pc:spChg>
        <pc:spChg chg="add mod">
          <ac:chgData name="Michael A Fudge Jr" userId="133895e8-240b-4811-850e-9cf94297d089" providerId="ADAL" clId="{7EA1A426-B0BE-476D-9041-EC73517A046C}" dt="2020-07-23T18:23:26.215" v="1759" actId="20577"/>
          <ac:spMkLst>
            <pc:docMk/>
            <pc:sldMk cId="2884466702" sldId="317"/>
            <ac:spMk id="25" creationId="{1CAADB03-FEF2-486C-91DF-BD3A63B1710C}"/>
          </ac:spMkLst>
        </pc:s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8" creationId="{C7FFA20F-9D61-4694-AC7C-972B8E51730C}"/>
          </ac:grpSpMkLst>
        </pc:gr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12" creationId="{A50B8DB4-B045-444E-AA1A-1C66052D80A3}"/>
          </ac:grpSpMkLst>
        </pc:grpChg>
        <pc:grpChg chg="add mod">
          <ac:chgData name="Michael A Fudge Jr" userId="133895e8-240b-4811-850e-9cf94297d089" providerId="ADAL" clId="{7EA1A426-B0BE-476D-9041-EC73517A046C}" dt="2020-07-23T18:23:32.766" v="1761" actId="1076"/>
          <ac:grpSpMkLst>
            <pc:docMk/>
            <pc:sldMk cId="2884466702" sldId="317"/>
            <ac:grpSpMk id="22" creationId="{8911B9B1-8E4B-4F01-8758-5210E5E1F347}"/>
          </ac:grpSpMkLst>
        </pc:grpChg>
        <pc:grpChg chg="add mod">
          <ac:chgData name="Michael A Fudge Jr" userId="133895e8-240b-4811-850e-9cf94297d089" providerId="ADAL" clId="{7EA1A426-B0BE-476D-9041-EC73517A046C}" dt="2020-07-23T18:21:32.644" v="1712" actId="164"/>
          <ac:grpSpMkLst>
            <pc:docMk/>
            <pc:sldMk cId="2884466702" sldId="317"/>
            <ac:grpSpMk id="23" creationId="{858996A5-D233-442F-8D62-582E4C009CEE}"/>
          </ac:grpSpMkLst>
        </pc:grpChg>
        <pc:graphicFrameChg chg="add mod">
          <ac:chgData name="Michael A Fudge Jr" userId="133895e8-240b-4811-850e-9cf94297d089" providerId="ADAL" clId="{7EA1A426-B0BE-476D-9041-EC73517A046C}" dt="2020-07-23T18:21:09.137" v="1710" actId="1076"/>
          <ac:graphicFrameMkLst>
            <pc:docMk/>
            <pc:sldMk cId="2884466702" sldId="317"/>
            <ac:graphicFrameMk id="6" creationId="{70671E5A-946D-48DE-A838-F5134B1BC6B9}"/>
          </ac:graphicFrameMkLst>
        </pc:graphicFrame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0" creationId="{291E8C8E-B0ED-43C0-BACF-55C64BAADEB5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1" creationId="{4A248B62-D93C-4167-B233-09D555646A20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4" creationId="{D5E8FF2B-3BC6-49B2-836E-D207687A31D2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5" creationId="{CC5AEF18-D145-4E0B-9EB4-A44515A368CE}"/>
          </ac:cxnSpMkLst>
        </pc:cxnChg>
      </pc:sldChg>
      <pc:sldChg chg="add del">
        <pc:chgData name="Michael A Fudge Jr" userId="133895e8-240b-4811-850e-9cf94297d089" providerId="ADAL" clId="{7EA1A426-B0BE-476D-9041-EC73517A046C}" dt="2020-07-23T18:12:22.400" v="1455" actId="22"/>
        <pc:sldMkLst>
          <pc:docMk/>
          <pc:sldMk cId="2948282973" sldId="317"/>
        </pc:sldMkLst>
      </pc:sldChg>
      <pc:sldChg chg="addSp modSp new mod setBg modAnim">
        <pc:chgData name="Michael A Fudge Jr" userId="133895e8-240b-4811-850e-9cf94297d089" providerId="ADAL" clId="{7EA1A426-B0BE-476D-9041-EC73517A046C}" dt="2020-07-23T19:38:08.862" v="4726" actId="6549"/>
        <pc:sldMkLst>
          <pc:docMk/>
          <pc:sldMk cId="3973455266" sldId="317"/>
        </pc:sldMkLst>
        <pc:spChg chg="mo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2" creationId="{80DE1FF1-56E2-493D-A6BC-E29F6FC18C8A}"/>
          </ac:spMkLst>
        </pc:spChg>
        <pc:spChg chg="mod">
          <ac:chgData name="Michael A Fudge Jr" userId="133895e8-240b-4811-850e-9cf94297d089" providerId="ADAL" clId="{7EA1A426-B0BE-476D-9041-EC73517A046C}" dt="2020-07-23T19:38:08.862" v="4726" actId="6549"/>
          <ac:spMkLst>
            <pc:docMk/>
            <pc:sldMk cId="3973455266" sldId="317"/>
            <ac:spMk id="3" creationId="{F85BF68D-5466-44B4-84E3-FFAF8DA7E293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8" creationId="{1E234CF4-802C-4AA1-B540-36C3B838C462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0" creationId="{A5271697-90F1-4A23-8EF2-0179F2EAFACB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2" creationId="{D9F5512A-48E1-4C07-B75E-3CCC517B6804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7EA1A426-B0BE-476D-9041-EC73517A046C}" dt="2020-07-23T19:19:17.638" v="3695" actId="26606"/>
          <ac:grpSpMkLst>
            <pc:docMk/>
            <pc:sldMk cId="3973455266" sldId="317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7EA1A426-B0BE-476D-9041-EC73517A046C}" dt="2020-07-23T19:20:06.528" v="3699" actId="1076"/>
          <ac:picMkLst>
            <pc:docMk/>
            <pc:sldMk cId="3973455266" sldId="317"/>
            <ac:picMk id="5" creationId="{D0010E7C-4101-4819-8A78-C4A615AB12FC}"/>
          </ac:picMkLst>
        </pc:picChg>
      </pc:sldChg>
      <pc:sldChg chg="delSp modSp add del mod ord">
        <pc:chgData name="Michael A Fudge Jr" userId="133895e8-240b-4811-850e-9cf94297d089" providerId="ADAL" clId="{7EA1A426-B0BE-476D-9041-EC73517A046C}" dt="2020-07-23T18:35:07.524" v="1852" actId="47"/>
        <pc:sldMkLst>
          <pc:docMk/>
          <pc:sldMk cId="344629976" sldId="318"/>
        </pc:sldMkLst>
        <pc:spChg chg="mod modVis">
          <ac:chgData name="Michael A Fudge Jr" userId="133895e8-240b-4811-850e-9cf94297d089" providerId="ADAL" clId="{7EA1A426-B0BE-476D-9041-EC73517A046C}" dt="2020-07-23T18:30:22.203" v="1812" actId="14429"/>
          <ac:spMkLst>
            <pc:docMk/>
            <pc:sldMk cId="344629976" sldId="318"/>
            <ac:spMk id="19" creationId="{967D8EB6-EAE1-4F9C-B398-83321E287204}"/>
          </ac:spMkLst>
        </pc:spChg>
        <pc:picChg chg="mod">
          <ac:chgData name="Michael A Fudge Jr" userId="133895e8-240b-4811-850e-9cf94297d089" providerId="ADAL" clId="{7EA1A426-B0BE-476D-9041-EC73517A046C}" dt="2020-07-23T18:30:11.626" v="1810" actId="1076"/>
          <ac:picMkLst>
            <pc:docMk/>
            <pc:sldMk cId="344629976" sldId="318"/>
            <ac:picMk id="6" creationId="{D2C860C0-70FA-4F2C-9B3A-897851D4E7F6}"/>
          </ac:picMkLst>
        </pc:picChg>
        <pc:picChg chg="del">
          <ac:chgData name="Michael A Fudge Jr" userId="133895e8-240b-4811-850e-9cf94297d089" providerId="ADAL" clId="{7EA1A426-B0BE-476D-9041-EC73517A046C}" dt="2020-07-23T18:30:34.084" v="1813" actId="478"/>
          <ac:picMkLst>
            <pc:docMk/>
            <pc:sldMk cId="344629976" sldId="318"/>
            <ac:picMk id="8" creationId="{107C1241-9548-4C22-9E00-237AA087A1EA}"/>
          </ac:picMkLst>
        </pc:picChg>
      </pc:sldChg>
      <pc:sldChg chg="addSp delSp modSp new mod setBg modAnim">
        <pc:chgData name="Michael A Fudge Jr" userId="133895e8-240b-4811-850e-9cf94297d089" providerId="ADAL" clId="{7EA1A426-B0BE-476D-9041-EC73517A046C}" dt="2020-07-23T20:06:14.531" v="6133"/>
        <pc:sldMkLst>
          <pc:docMk/>
          <pc:sldMk cId="2781607504" sldId="318"/>
        </pc:sldMkLst>
        <pc:spChg chg="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2" creationId="{9350BFD9-8535-40DB-AF0D-7100A351A460}"/>
          </ac:spMkLst>
        </pc:spChg>
        <pc:spChg chg="add del 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3" creationId="{19294AE7-159F-4D33-80B8-A48061DF8B1B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8" creationId="{FFE2FE29-1120-4FE4-9FDA-311CBA66F438}"/>
          </ac:spMkLst>
        </pc:spChg>
        <pc:spChg chg="add del">
          <ac:chgData name="Michael A Fudge Jr" userId="133895e8-240b-4811-850e-9cf94297d089" providerId="ADAL" clId="{7EA1A426-B0BE-476D-9041-EC73517A046C}" dt="2020-07-23T20:05:11.757" v="6121" actId="26606"/>
          <ac:spMkLst>
            <pc:docMk/>
            <pc:sldMk cId="2781607504" sldId="318"/>
            <ac:spMk id="9" creationId="{37E32B78-23DD-4E77-8B9C-7779E3BF20C2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0" creationId="{59A309A7-1751-4ABE-A3C1-EEC40366AD89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1" creationId="{19294AE7-159F-4D33-80B8-A48061DF8B1B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2" creationId="{967D8EB6-EAE1-4F9C-B398-83321E287204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56" creationId="{DDD926EC-6F88-4D89-9AED-1C4C1AC00E22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70" creationId="{A210685A-6235-45A7-850D-A6F555466EF7}"/>
          </ac:spMkLst>
        </pc:spChg>
        <pc:spChg chg="add mod">
          <ac:chgData name="Michael A Fudge Jr" userId="133895e8-240b-4811-850e-9cf94297d089" providerId="ADAL" clId="{7EA1A426-B0BE-476D-9041-EC73517A046C}" dt="2020-07-23T20:05:33.577" v="6126" actId="403"/>
          <ac:spMkLst>
            <pc:docMk/>
            <pc:sldMk cId="2781607504" sldId="318"/>
            <ac:spMk id="71" creationId="{19294AE7-159F-4D33-80B8-A48061DF8B1B}"/>
          </ac:spMkLst>
        </pc:s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14" creationId="{13BE3671-0C43-4D05-A267-3400AD091C75}"/>
          </ac:grpSpMkLst>
        </pc:gr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57" creationId="{283F107F-9294-4679-B247-91D8556A6EFE}"/>
          </ac:grpSpMkLst>
        </pc:grpChg>
        <pc:graphicFrameChg chg="add del">
          <ac:chgData name="Michael A Fudge Jr" userId="133895e8-240b-4811-850e-9cf94297d089" providerId="ADAL" clId="{7EA1A426-B0BE-476D-9041-EC73517A046C}" dt="2020-07-23T20:05:11.757" v="6121" actId="26606"/>
          <ac:graphicFrameMkLst>
            <pc:docMk/>
            <pc:sldMk cId="2781607504" sldId="318"/>
            <ac:graphicFrameMk id="5" creationId="{E8BCF9DE-A017-4226-9F83-D96C6C211CC1}"/>
          </ac:graphicFrameMkLst>
        </pc:graphicFrameChg>
        <pc:picChg chg="add del">
          <ac:chgData name="Michael A Fudge Jr" userId="133895e8-240b-4811-850e-9cf94297d089" providerId="ADAL" clId="{7EA1A426-B0BE-476D-9041-EC73517A046C}" dt="2020-07-23T20:05:28.433" v="6123" actId="26606"/>
          <ac:picMkLst>
            <pc:docMk/>
            <pc:sldMk cId="2781607504" sldId="318"/>
            <ac:picMk id="7" creationId="{997C1A21-768A-4CF6-A418-131D3D64D741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24:38.867" v="10810" actId="47"/>
        <pc:sldMkLst>
          <pc:docMk/>
          <pc:sldMk cId="2934908905" sldId="319"/>
        </pc:sldMkLst>
        <pc:spChg chg="mod">
          <ac:chgData name="Michael A Fudge Jr" userId="133895e8-240b-4811-850e-9cf94297d089" providerId="ADAL" clId="{7EA1A426-B0BE-476D-9041-EC73517A046C}" dt="2020-07-23T20:09:51.210" v="6487" actId="20577"/>
          <ac:spMkLst>
            <pc:docMk/>
            <pc:sldMk cId="2934908905" sldId="319"/>
            <ac:spMk id="2" creationId="{6C6F282B-EBE7-454A-80C6-BDA77A018F9F}"/>
          </ac:spMkLst>
        </pc:spChg>
        <pc:spChg chg="mod">
          <ac:chgData name="Michael A Fudge Jr" userId="133895e8-240b-4811-850e-9cf94297d089" providerId="ADAL" clId="{7EA1A426-B0BE-476D-9041-EC73517A046C}" dt="2020-07-24T15:59:29.172" v="7563" actId="6549"/>
          <ac:spMkLst>
            <pc:docMk/>
            <pc:sldMk cId="2934908905" sldId="319"/>
            <ac:spMk id="3" creationId="{FFA9B10A-7781-4A3F-BDBF-8B832DE0F7F5}"/>
          </ac:spMkLst>
        </pc:spChg>
      </pc:sldChg>
      <pc:sldChg chg="addSp delSp modSp new del mod modClrScheme chgLayout">
        <pc:chgData name="Michael A Fudge Jr" userId="133895e8-240b-4811-850e-9cf94297d089" providerId="ADAL" clId="{7EA1A426-B0BE-476D-9041-EC73517A046C}" dt="2020-07-23T19:05:35.318" v="2919" actId="47"/>
        <pc:sldMkLst>
          <pc:docMk/>
          <pc:sldMk cId="1026968131" sldId="320"/>
        </pc:sldMkLst>
        <pc:spChg chg="mod ord">
          <ac:chgData name="Michael A Fudge Jr" userId="133895e8-240b-4811-850e-9cf94297d089" providerId="ADAL" clId="{7EA1A426-B0BE-476D-9041-EC73517A046C}" dt="2020-07-23T19:02:30.442" v="2778" actId="21"/>
          <ac:spMkLst>
            <pc:docMk/>
            <pc:sldMk cId="1026968131" sldId="320"/>
            <ac:spMk id="2" creationId="{29D99323-D47A-4355-887E-8C992DFA031F}"/>
          </ac:spMkLst>
        </pc:spChg>
        <pc:spChg chg="del mod ord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3" creationId="{AD6DA556-8948-49AE-BA11-CCA19375C639}"/>
          </ac:spMkLst>
        </pc:spChg>
        <pc:spChg chg="del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4" creationId="{90FD3539-D160-4B5B-835A-3428EE062785}"/>
          </ac:spMkLst>
        </pc:spChg>
        <pc:spChg chg="add mod ord">
          <ac:chgData name="Michael A Fudge Jr" userId="133895e8-240b-4811-850e-9cf94297d089" providerId="ADAL" clId="{7EA1A426-B0BE-476D-9041-EC73517A046C}" dt="2020-07-23T19:02:39.874" v="2780" actId="21"/>
          <ac:spMkLst>
            <pc:docMk/>
            <pc:sldMk cId="1026968131" sldId="320"/>
            <ac:spMk id="5" creationId="{8639D9B6-8F4A-474E-9E36-D3932694C765}"/>
          </ac:spMkLst>
        </pc:spChg>
      </pc:sldChg>
      <pc:sldChg chg="modSp add ord modAnim">
        <pc:chgData name="Michael A Fudge Jr" userId="133895e8-240b-4811-850e-9cf94297d089" providerId="ADAL" clId="{7EA1A426-B0BE-476D-9041-EC73517A046C}" dt="2020-07-23T19:05:18.320" v="2918" actId="20577"/>
        <pc:sldMkLst>
          <pc:docMk/>
          <pc:sldMk cId="2625166842" sldId="321"/>
        </pc:sldMkLst>
        <pc:spChg chg="mod">
          <ac:chgData name="Michael A Fudge Jr" userId="133895e8-240b-4811-850e-9cf94297d089" providerId="ADAL" clId="{7EA1A426-B0BE-476D-9041-EC73517A046C}" dt="2020-07-23T19:02:33.909" v="2779"/>
          <ac:spMkLst>
            <pc:docMk/>
            <pc:sldMk cId="2625166842" sldId="321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3T19:05:18.320" v="2918" actId="20577"/>
          <ac:spMkLst>
            <pc:docMk/>
            <pc:sldMk cId="2625166842" sldId="321"/>
            <ac:spMk id="4" creationId="{74B6070D-2E18-49A3-84C2-0A1B79DC59EE}"/>
          </ac:spMkLst>
        </pc:spChg>
      </pc:sldChg>
      <pc:sldChg chg="modSp add del mod">
        <pc:chgData name="Michael A Fudge Jr" userId="133895e8-240b-4811-850e-9cf94297d089" providerId="ADAL" clId="{7EA1A426-B0BE-476D-9041-EC73517A046C}" dt="2020-07-23T19:12:24.663" v="3182" actId="47"/>
        <pc:sldMkLst>
          <pc:docMk/>
          <pc:sldMk cId="1382000826" sldId="322"/>
        </pc:sldMkLst>
        <pc:graphicFrameChg chg="mod modGraphic">
          <ac:chgData name="Michael A Fudge Jr" userId="133895e8-240b-4811-850e-9cf94297d089" providerId="ADAL" clId="{7EA1A426-B0BE-476D-9041-EC73517A046C}" dt="2020-07-23T19:10:47.893" v="3098" actId="12385"/>
          <ac:graphicFrameMkLst>
            <pc:docMk/>
            <pc:sldMk cId="1382000826" sldId="322"/>
            <ac:graphicFrameMk id="4" creationId="{B7DB3B18-7273-4A8D-A80A-3BAA74735951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3:33.305" v="3305" actId="20577"/>
        <pc:sldMkLst>
          <pc:docMk/>
          <pc:sldMk cId="3413430300" sldId="323"/>
        </pc:sldMkLst>
        <pc:spChg chg="mod">
          <ac:chgData name="Michael A Fudge Jr" userId="133895e8-240b-4811-850e-9cf94297d089" providerId="ADAL" clId="{7EA1A426-B0BE-476D-9041-EC73517A046C}" dt="2020-07-23T19:11:30.076" v="3140" actId="20577"/>
          <ac:spMkLst>
            <pc:docMk/>
            <pc:sldMk cId="3413430300" sldId="323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7.275" v="3229" actId="20577"/>
          <ac:graphicFrameMkLst>
            <pc:docMk/>
            <pc:sldMk cId="3413430300" sldId="323"/>
            <ac:graphicFrameMk id="9" creationId="{B34E0716-845E-43F7-B27B-57F12BFE0E7F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2:59.887" v="3231" actId="20577"/>
        <pc:sldMkLst>
          <pc:docMk/>
          <pc:sldMk cId="3989374847" sldId="324"/>
        </pc:sldMkLst>
        <pc:spChg chg="mod">
          <ac:chgData name="Michael A Fudge Jr" userId="133895e8-240b-4811-850e-9cf94297d089" providerId="ADAL" clId="{7EA1A426-B0BE-476D-9041-EC73517A046C}" dt="2020-07-23T19:12:16.082" v="3181" actId="20577"/>
          <ac:spMkLst>
            <pc:docMk/>
            <pc:sldMk cId="3989374847" sldId="324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9.887" v="3231" actId="20577"/>
          <ac:graphicFrameMkLst>
            <pc:docMk/>
            <pc:sldMk cId="3989374847" sldId="324"/>
            <ac:graphicFrameMk id="9" creationId="{B34E0716-845E-43F7-B27B-57F12BFE0E7F}"/>
          </ac:graphicFrameMkLst>
        </pc:graphicFrameChg>
      </pc:sldChg>
      <pc:sldChg chg="modSp new mod modAnim">
        <pc:chgData name="Michael A Fudge Jr" userId="133895e8-240b-4811-850e-9cf94297d089" providerId="ADAL" clId="{7EA1A426-B0BE-476D-9041-EC73517A046C}" dt="2020-07-23T19:37:54.821" v="4722" actId="20577"/>
        <pc:sldMkLst>
          <pc:docMk/>
          <pc:sldMk cId="2431171946" sldId="325"/>
        </pc:sldMkLst>
        <pc:spChg chg="mod">
          <ac:chgData name="Michael A Fudge Jr" userId="133895e8-240b-4811-850e-9cf94297d089" providerId="ADAL" clId="{7EA1A426-B0BE-476D-9041-EC73517A046C}" dt="2020-07-23T19:37:54.821" v="4722" actId="20577"/>
          <ac:spMkLst>
            <pc:docMk/>
            <pc:sldMk cId="2431171946" sldId="325"/>
            <ac:spMk id="2" creationId="{943F8CEB-EC7A-463C-B0AA-D71C42E7CD0B}"/>
          </ac:spMkLst>
        </pc:spChg>
        <pc:spChg chg="mod">
          <ac:chgData name="Michael A Fudge Jr" userId="133895e8-240b-4811-850e-9cf94297d089" providerId="ADAL" clId="{7EA1A426-B0BE-476D-9041-EC73517A046C}" dt="2020-07-23T19:28:49.002" v="4462" actId="113"/>
          <ac:spMkLst>
            <pc:docMk/>
            <pc:sldMk cId="2431171946" sldId="325"/>
            <ac:spMk id="3" creationId="{4BFC4E5A-CFFE-4A71-9B7D-209A1939A490}"/>
          </ac:spMkLst>
        </pc:spChg>
      </pc:sldChg>
      <pc:sldChg chg="addSp delSp modSp new mod modAnim">
        <pc:chgData name="Michael A Fudge Jr" userId="133895e8-240b-4811-850e-9cf94297d089" providerId="ADAL" clId="{7EA1A426-B0BE-476D-9041-EC73517A046C}" dt="2020-07-23T19:40:11.109" v="4765"/>
        <pc:sldMkLst>
          <pc:docMk/>
          <pc:sldMk cId="1501491955" sldId="326"/>
        </pc:sldMkLst>
        <pc:spChg chg="mod">
          <ac:chgData name="Michael A Fudge Jr" userId="133895e8-240b-4811-850e-9cf94297d089" providerId="ADAL" clId="{7EA1A426-B0BE-476D-9041-EC73517A046C}" dt="2020-07-23T19:31:04.922" v="4475" actId="403"/>
          <ac:spMkLst>
            <pc:docMk/>
            <pc:sldMk cId="1501491955" sldId="326"/>
            <ac:spMk id="2" creationId="{1447FE5A-5C0F-42E6-BB11-526585C2F04C}"/>
          </ac:spMkLst>
        </pc:spChg>
        <pc:spChg chg="del mod">
          <ac:chgData name="Michael A Fudge Jr" userId="133895e8-240b-4811-850e-9cf94297d089" providerId="ADAL" clId="{7EA1A426-B0BE-476D-9041-EC73517A046C}" dt="2020-07-23T19:31:01.227" v="4474"/>
          <ac:spMkLst>
            <pc:docMk/>
            <pc:sldMk cId="1501491955" sldId="326"/>
            <ac:spMk id="3" creationId="{E8BEC6AB-98E8-43C6-8EFE-07A4C8E2F6DC}"/>
          </ac:spMkLst>
        </pc:spChg>
        <pc:spChg chg="add mod">
          <ac:chgData name="Michael A Fudge Jr" userId="133895e8-240b-4811-850e-9cf94297d089" providerId="ADAL" clId="{7EA1A426-B0BE-476D-9041-EC73517A046C}" dt="2020-07-23T19:36:19.059" v="4623" actId="1076"/>
          <ac:spMkLst>
            <pc:docMk/>
            <pc:sldMk cId="1501491955" sldId="326"/>
            <ac:spMk id="7" creationId="{D2CEE494-8D4E-4B3C-A348-B5540A6EA4AD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8" creationId="{AFAA0C02-C74D-4083-8FAD-DA03F548E38C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9" creationId="{DDAEFC65-B358-45FA-A971-AF8569C0DF82}"/>
          </ac:spMkLst>
        </pc:spChg>
        <pc:spChg chg="add mod">
          <ac:chgData name="Michael A Fudge Jr" userId="133895e8-240b-4811-850e-9cf94297d089" providerId="ADAL" clId="{7EA1A426-B0BE-476D-9041-EC73517A046C}" dt="2020-07-23T19:36:06.008" v="4621" actId="20577"/>
          <ac:spMkLst>
            <pc:docMk/>
            <pc:sldMk cId="1501491955" sldId="326"/>
            <ac:spMk id="11" creationId="{45A1B7D0-CD64-4479-BF81-7731B2208E56}"/>
          </ac:spMkLst>
        </pc:spChg>
        <pc:spChg chg="add mod">
          <ac:chgData name="Michael A Fudge Jr" userId="133895e8-240b-4811-850e-9cf94297d089" providerId="ADAL" clId="{7EA1A426-B0BE-476D-9041-EC73517A046C}" dt="2020-07-23T19:35:34.901" v="4599" actId="20577"/>
          <ac:spMkLst>
            <pc:docMk/>
            <pc:sldMk cId="1501491955" sldId="326"/>
            <ac:spMk id="12" creationId="{5E9B4519-5B95-40D8-B4FC-BF6EEA04A09B}"/>
          </ac:spMkLst>
        </pc:spChg>
        <pc:spChg chg="add mod">
          <ac:chgData name="Michael A Fudge Jr" userId="133895e8-240b-4811-850e-9cf94297d089" providerId="ADAL" clId="{7EA1A426-B0BE-476D-9041-EC73517A046C}" dt="2020-07-23T19:40:01.278" v="4764" actId="14100"/>
          <ac:spMkLst>
            <pc:docMk/>
            <pc:sldMk cId="1501491955" sldId="326"/>
            <ac:spMk id="13" creationId="{CFF8A421-5615-4AA4-B979-36B811CF5CFB}"/>
          </ac:spMkLst>
        </pc:spChg>
        <pc:grpChg chg="add mod">
          <ac:chgData name="Michael A Fudge Jr" userId="133895e8-240b-4811-850e-9cf94297d089" providerId="ADAL" clId="{7EA1A426-B0BE-476D-9041-EC73517A046C}" dt="2020-07-23T19:34:22.363" v="4540" actId="164"/>
          <ac:grpSpMkLst>
            <pc:docMk/>
            <pc:sldMk cId="1501491955" sldId="326"/>
            <ac:grpSpMk id="10" creationId="{3DEBA990-7907-478A-89D2-B21DAF1AC559}"/>
          </ac:grpSpMkLst>
        </pc:grpChg>
        <pc:graphicFrameChg chg="add del mod">
          <ac:chgData name="Michael A Fudge Jr" userId="133895e8-240b-4811-850e-9cf94297d089" providerId="ADAL" clId="{7EA1A426-B0BE-476D-9041-EC73517A046C}" dt="2020-07-23T19:30:58.470" v="4472"/>
          <ac:graphicFrameMkLst>
            <pc:docMk/>
            <pc:sldMk cId="1501491955" sldId="326"/>
            <ac:graphicFrameMk id="4" creationId="{8BD8B18B-D5E1-4A52-8769-F8437DEB1C03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30:56.275" v="4470"/>
          <ac:graphicFrameMkLst>
            <pc:docMk/>
            <pc:sldMk cId="1501491955" sldId="326"/>
            <ac:graphicFrameMk id="5" creationId="{3809F450-2161-4806-9352-CD011E9647F6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31:51.108" v="4486" actId="1076"/>
          <ac:graphicFrameMkLst>
            <pc:docMk/>
            <pc:sldMk cId="1501491955" sldId="326"/>
            <ac:graphicFrameMk id="6" creationId="{1AFCA031-A865-4597-AA75-A5E69E77F800}"/>
          </ac:graphicFrameMkLst>
        </pc:graphicFrameChg>
      </pc:sldChg>
      <pc:sldChg chg="add del">
        <pc:chgData name="Michael A Fudge Jr" userId="133895e8-240b-4811-850e-9cf94297d089" providerId="ADAL" clId="{7EA1A426-B0BE-476D-9041-EC73517A046C}" dt="2020-07-23T19:36:43.395" v="4629" actId="47"/>
        <pc:sldMkLst>
          <pc:docMk/>
          <pc:sldMk cId="537571862" sldId="327"/>
        </pc:sldMkLst>
      </pc:sldChg>
      <pc:sldChg chg="addSp delSp modSp add mod ord modNotesTx">
        <pc:chgData name="Michael A Fudge Jr" userId="133895e8-240b-4811-850e-9cf94297d089" providerId="ADAL" clId="{7EA1A426-B0BE-476D-9041-EC73517A046C}" dt="2020-07-23T19:44:28.699" v="4917" actId="2166"/>
        <pc:sldMkLst>
          <pc:docMk/>
          <pc:sldMk cId="1580181327" sldId="327"/>
        </pc:sldMkLst>
        <pc:spChg chg="mod">
          <ac:chgData name="Michael A Fudge Jr" userId="133895e8-240b-4811-850e-9cf94297d089" providerId="ADAL" clId="{7EA1A426-B0BE-476D-9041-EC73517A046C}" dt="2020-07-23T19:42:55.433" v="4893" actId="1076"/>
          <ac:spMkLst>
            <pc:docMk/>
            <pc:sldMk cId="1580181327" sldId="3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42:19.401" v="4832" actId="20577"/>
          <ac:spMkLst>
            <pc:docMk/>
            <pc:sldMk cId="1580181327" sldId="32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7EA1A426-B0BE-476D-9041-EC73517A046C}" dt="2020-07-23T19:44:28.699" v="4917" actId="2166"/>
          <ac:graphicFrameMkLst>
            <pc:docMk/>
            <pc:sldMk cId="1580181327" sldId="327"/>
            <ac:graphicFrameMk id="8" creationId="{0300AFF8-D8B9-41D1-8E4B-B0B416CA8B11}"/>
          </ac:graphicFrameMkLst>
        </pc:graphicFrameChg>
        <pc:graphicFrameChg chg="del">
          <ac:chgData name="Michael A Fudge Jr" userId="133895e8-240b-4811-850e-9cf94297d089" providerId="ADAL" clId="{7EA1A426-B0BE-476D-9041-EC73517A046C}" dt="2020-07-23T19:40:49.080" v="4775" actId="478"/>
          <ac:graphicFrameMkLst>
            <pc:docMk/>
            <pc:sldMk cId="1580181327" sldId="327"/>
            <ac:graphicFrameMk id="9" creationId="{B34E0716-845E-43F7-B27B-57F12BFE0E7F}"/>
          </ac:graphicFrameMkLst>
        </pc:graphicFrameChg>
      </pc:sldChg>
      <pc:sldChg chg="modSp add mod">
        <pc:chgData name="Michael A Fudge Jr" userId="133895e8-240b-4811-850e-9cf94297d089" providerId="ADAL" clId="{7EA1A426-B0BE-476D-9041-EC73517A046C}" dt="2020-07-23T19:43:11.163" v="4904" actId="20577"/>
        <pc:sldMkLst>
          <pc:docMk/>
          <pc:sldMk cId="1802597312" sldId="328"/>
        </pc:sldMkLst>
        <pc:spChg chg="mod">
          <ac:chgData name="Michael A Fudge Jr" userId="133895e8-240b-4811-850e-9cf94297d089" providerId="ADAL" clId="{7EA1A426-B0BE-476D-9041-EC73517A046C}" dt="2020-07-23T19:43:11.163" v="4904" actId="20577"/>
          <ac:spMkLst>
            <pc:docMk/>
            <pc:sldMk cId="1802597312" sldId="32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3T19:43:30.308" v="4915" actId="20577"/>
        <pc:sldMkLst>
          <pc:docMk/>
          <pc:sldMk cId="1335336088" sldId="329"/>
        </pc:sldMkLst>
        <pc:spChg chg="mod">
          <ac:chgData name="Michael A Fudge Jr" userId="133895e8-240b-4811-850e-9cf94297d089" providerId="ADAL" clId="{7EA1A426-B0BE-476D-9041-EC73517A046C}" dt="2020-07-23T19:43:30.308" v="4915" actId="20577"/>
          <ac:spMkLst>
            <pc:docMk/>
            <pc:sldMk cId="1335336088" sldId="329"/>
            <ac:spMk id="3" creationId="{23BFC44E-10DC-44C2-99E8-3D541093BB67}"/>
          </ac:spMkLst>
        </pc:spChg>
      </pc:sldChg>
      <pc:sldChg chg="addSp delSp modSp new mod delAnim modAnim">
        <pc:chgData name="Michael A Fudge Jr" userId="133895e8-240b-4811-850e-9cf94297d089" providerId="ADAL" clId="{7EA1A426-B0BE-476D-9041-EC73517A046C}" dt="2020-07-23T19:48:19.255" v="5126" actId="478"/>
        <pc:sldMkLst>
          <pc:docMk/>
          <pc:sldMk cId="1161175550" sldId="330"/>
        </pc:sldMkLst>
        <pc:spChg chg="mod">
          <ac:chgData name="Michael A Fudge Jr" userId="133895e8-240b-4811-850e-9cf94297d089" providerId="ADAL" clId="{7EA1A426-B0BE-476D-9041-EC73517A046C}" dt="2020-07-23T19:44:54.337" v="4956" actId="20577"/>
          <ac:spMkLst>
            <pc:docMk/>
            <pc:sldMk cId="1161175550" sldId="330"/>
            <ac:spMk id="2" creationId="{E75016DB-5103-4F44-A1C6-5277F1100B97}"/>
          </ac:spMkLst>
        </pc:spChg>
        <pc:spChg chg="mod">
          <ac:chgData name="Michael A Fudge Jr" userId="133895e8-240b-4811-850e-9cf94297d089" providerId="ADAL" clId="{7EA1A426-B0BE-476D-9041-EC73517A046C}" dt="2020-07-23T19:46:24.528" v="5106" actId="14100"/>
          <ac:spMkLst>
            <pc:docMk/>
            <pc:sldMk cId="1161175550" sldId="330"/>
            <ac:spMk id="3" creationId="{89828370-8F43-4148-9CD3-606BC5669A0D}"/>
          </ac:spMkLst>
        </pc:spChg>
        <pc:spChg chg="add del mod">
          <ac:chgData name="Michael A Fudge Jr" userId="133895e8-240b-4811-850e-9cf94297d089" providerId="ADAL" clId="{7EA1A426-B0BE-476D-9041-EC73517A046C}" dt="2020-07-23T19:48:18.020" v="5125" actId="478"/>
          <ac:spMkLst>
            <pc:docMk/>
            <pc:sldMk cId="1161175550" sldId="330"/>
            <ac:spMk id="10" creationId="{DA864E02-B68A-4FE3-821F-6DE89D12EB55}"/>
          </ac:spMkLst>
        </pc:spChg>
        <pc:spChg chg="add del mod">
          <ac:chgData name="Michael A Fudge Jr" userId="133895e8-240b-4811-850e-9cf94297d089" providerId="ADAL" clId="{7EA1A426-B0BE-476D-9041-EC73517A046C}" dt="2020-07-23T19:48:13.542" v="5123" actId="478"/>
          <ac:spMkLst>
            <pc:docMk/>
            <pc:sldMk cId="1161175550" sldId="330"/>
            <ac:spMk id="11" creationId="{ED9E1A1A-353B-4AA9-B0ED-7B51BC948FAD}"/>
          </ac:spMkLst>
        </pc:spChg>
        <pc:spChg chg="add del mod">
          <ac:chgData name="Michael A Fudge Jr" userId="133895e8-240b-4811-850e-9cf94297d089" providerId="ADAL" clId="{7EA1A426-B0BE-476D-9041-EC73517A046C}" dt="2020-07-23T19:48:19.255" v="5126" actId="478"/>
          <ac:spMkLst>
            <pc:docMk/>
            <pc:sldMk cId="1161175550" sldId="330"/>
            <ac:spMk id="12" creationId="{CBC1A8E6-6EBA-4B0C-8C51-F2D4F8A285E7}"/>
          </ac:spMkLst>
        </pc:spChg>
        <pc:spChg chg="add del mod">
          <ac:chgData name="Michael A Fudge Jr" userId="133895e8-240b-4811-850e-9cf94297d089" providerId="ADAL" clId="{7EA1A426-B0BE-476D-9041-EC73517A046C}" dt="2020-07-23T19:48:16.089" v="5124" actId="478"/>
          <ac:spMkLst>
            <pc:docMk/>
            <pc:sldMk cId="1161175550" sldId="330"/>
            <ac:spMk id="13" creationId="{EB9DFA04-6E7A-4C0C-A4EE-0A8B7410A250}"/>
          </ac:spMkLst>
        </pc:sp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4" creationId="{0815AD2B-6A4B-4B7A-932D-23B8781C9883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5" creationId="{C6DBC98E-D345-42F6-AC34-AA32405D47F6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6" creationId="{081D8C85-CDDA-4FE4-8004-570875C1CF3B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7" creationId="{97540A97-0FF2-4935-8945-C3A4B71816A4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8" creationId="{849C8C2B-D6D0-4862-8B5A-AB3EB82C24EF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9" creationId="{FCE12BB4-C267-4C5B-9607-0A4683B98549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19:51:24.356" v="5440" actId="5793"/>
        <pc:sldMkLst>
          <pc:docMk/>
          <pc:sldMk cId="1250601866" sldId="331"/>
        </pc:sldMkLst>
        <pc:spChg chg="mod">
          <ac:chgData name="Michael A Fudge Jr" userId="133895e8-240b-4811-850e-9cf94297d089" providerId="ADAL" clId="{7EA1A426-B0BE-476D-9041-EC73517A046C}" dt="2020-07-23T19:49:44.976" v="5146" actId="20577"/>
          <ac:spMkLst>
            <pc:docMk/>
            <pc:sldMk cId="1250601866" sldId="331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19:51:24.356" v="5440" actId="5793"/>
          <ac:spMkLst>
            <pc:docMk/>
            <pc:sldMk cId="1250601866" sldId="331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7EA1A426-B0BE-476D-9041-EC73517A046C}" dt="2020-07-23T19:56:09.835" v="5696" actId="12385"/>
        <pc:sldMkLst>
          <pc:docMk/>
          <pc:sldMk cId="697818125" sldId="332"/>
        </pc:sldMkLst>
        <pc:spChg chg="mod">
          <ac:chgData name="Michael A Fudge Jr" userId="133895e8-240b-4811-850e-9cf94297d089" providerId="ADAL" clId="{7EA1A426-B0BE-476D-9041-EC73517A046C}" dt="2020-07-23T19:55:34.569" v="5690" actId="20577"/>
          <ac:spMkLst>
            <pc:docMk/>
            <pc:sldMk cId="697818125" sldId="332"/>
            <ac:spMk id="2" creationId="{BC6713F9-4E40-49C9-90E7-FA5DCB73D401}"/>
          </ac:spMkLst>
        </pc:spChg>
        <pc:spChg chg="del">
          <ac:chgData name="Michael A Fudge Jr" userId="133895e8-240b-4811-850e-9cf94297d089" providerId="ADAL" clId="{7EA1A426-B0BE-476D-9041-EC73517A046C}" dt="2020-07-23T19:55:57.229" v="5693"/>
          <ac:spMkLst>
            <pc:docMk/>
            <pc:sldMk cId="697818125" sldId="332"/>
            <ac:spMk id="3" creationId="{6E39EB2C-01A1-4FD1-AFC6-1EC4A2506DE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0" creationId="{FDA6B842-24DC-4C6A-AA87-C928CE419079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1" creationId="{961CE9B6-3721-4CBC-AF59-DD953B06858C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2" creationId="{9BE4CE13-135E-4AE0-AD1B-E4636710C35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3" creationId="{BB242F1D-140A-45B9-A137-6C81DA3D0057}"/>
          </ac:spMkLst>
        </pc:sp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4" creationId="{928F9785-22A7-43BE-877C-FC3EFC1628B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5" creationId="{3AC803A6-C3A0-43E9-9853-62CF8760B445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6" creationId="{8E273919-545E-431B-9C27-82368255AF61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7" creationId="{A7E34858-1A61-431E-B2D9-C3BFBFFC8C3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8" creationId="{415583B1-7D7A-43E0-B35E-E2647C9B22FF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9" creationId="{D695F8D5-04E3-4D89-AAD4-95918846AE90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56:09.835" v="5696" actId="12385"/>
          <ac:graphicFrameMkLst>
            <pc:docMk/>
            <pc:sldMk cId="697818125" sldId="332"/>
            <ac:graphicFrameMk id="14" creationId="{41BF71DD-53CF-45E7-A832-3D53C89BC75C}"/>
          </ac:graphicFrameMkLst>
        </pc:graphicFrameChg>
      </pc:sldChg>
      <pc:sldChg chg="addSp delSp modSp new mod ord setBg modAnim">
        <pc:chgData name="Michael A Fudge Jr" userId="133895e8-240b-4811-850e-9cf94297d089" providerId="ADAL" clId="{7EA1A426-B0BE-476D-9041-EC73517A046C}" dt="2020-07-23T19:56:43.821" v="5698" actId="207"/>
        <pc:sldMkLst>
          <pc:docMk/>
          <pc:sldMk cId="2877314342" sldId="333"/>
        </pc:sldMkLst>
        <pc:spChg chg="mod">
          <ac:chgData name="Michael A Fudge Jr" userId="133895e8-240b-4811-850e-9cf94297d089" providerId="ADAL" clId="{7EA1A426-B0BE-476D-9041-EC73517A046C}" dt="2020-07-23T19:56:26.643" v="5697" actId="1076"/>
          <ac:spMkLst>
            <pc:docMk/>
            <pc:sldMk cId="2877314342" sldId="333"/>
            <ac:spMk id="2" creationId="{DDDB0727-2FFF-4020-891A-5451CB1D317A}"/>
          </ac:spMkLst>
        </pc:spChg>
        <pc:spChg chg="del mod">
          <ac:chgData name="Michael A Fudge Jr" userId="133895e8-240b-4811-850e-9cf94297d089" providerId="ADAL" clId="{7EA1A426-B0BE-476D-9041-EC73517A046C}" dt="2020-07-23T19:53:09.446" v="5650" actId="26606"/>
          <ac:spMkLst>
            <pc:docMk/>
            <pc:sldMk cId="2877314342" sldId="333"/>
            <ac:spMk id="3" creationId="{E970AEB5-12AC-4E97-BAF0-BA1B8B234A10}"/>
          </ac:spMkLst>
        </pc:spChg>
        <pc:spChg chg="add mod">
          <ac:chgData name="Michael A Fudge Jr" userId="133895e8-240b-4811-850e-9cf94297d089" providerId="ADAL" clId="{7EA1A426-B0BE-476D-9041-EC73517A046C}" dt="2020-07-23T19:56:43.821" v="5698" actId="207"/>
          <ac:spMkLst>
            <pc:docMk/>
            <pc:sldMk cId="2877314342" sldId="333"/>
            <ac:spMk id="9" creationId="{46C2E80F-49A6-4372-B103-219D417A55ED}"/>
          </ac:spMkLst>
        </pc:spChg>
        <pc:graphicFrameChg chg="add mod">
          <ac:chgData name="Michael A Fudge Jr" userId="133895e8-240b-4811-850e-9cf94297d089" providerId="ADAL" clId="{7EA1A426-B0BE-476D-9041-EC73517A046C}" dt="2020-07-23T19:54:43.830" v="5657" actId="12269"/>
          <ac:graphicFrameMkLst>
            <pc:docMk/>
            <pc:sldMk cId="2877314342" sldId="333"/>
            <ac:graphicFrameMk id="5" creationId="{E6381131-23C3-469E-87B8-0C01BFD9FF23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20:13:09.493" v="6689" actId="20577"/>
        <pc:sldMkLst>
          <pc:docMk/>
          <pc:sldMk cId="165813408" sldId="334"/>
        </pc:sldMkLst>
        <pc:spChg chg="mod">
          <ac:chgData name="Michael A Fudge Jr" userId="133895e8-240b-4811-850e-9cf94297d089" providerId="ADAL" clId="{7EA1A426-B0BE-476D-9041-EC73517A046C}" dt="2020-07-23T20:06:47.571" v="6147" actId="20577"/>
          <ac:spMkLst>
            <pc:docMk/>
            <pc:sldMk cId="165813408" sldId="334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20:13:09.493" v="6689" actId="20577"/>
          <ac:spMkLst>
            <pc:docMk/>
            <pc:sldMk cId="165813408" sldId="334"/>
            <ac:spMk id="6" creationId="{E33EFCDF-893E-4DC5-B75A-872200D063CA}"/>
          </ac:spMkLst>
        </pc:spChg>
      </pc:sldChg>
      <pc:sldChg chg="addSp modSp new mod modAnim">
        <pc:chgData name="Michael A Fudge Jr" userId="133895e8-240b-4811-850e-9cf94297d089" providerId="ADAL" clId="{7EA1A426-B0BE-476D-9041-EC73517A046C}" dt="2020-07-24T16:05:36.154" v="7790"/>
        <pc:sldMkLst>
          <pc:docMk/>
          <pc:sldMk cId="2231528915" sldId="335"/>
        </pc:sldMkLst>
        <pc:spChg chg="mod">
          <ac:chgData name="Michael A Fudge Jr" userId="133895e8-240b-4811-850e-9cf94297d089" providerId="ADAL" clId="{7EA1A426-B0BE-476D-9041-EC73517A046C}" dt="2020-07-23T20:10:06.135" v="6503" actId="20577"/>
          <ac:spMkLst>
            <pc:docMk/>
            <pc:sldMk cId="2231528915" sldId="335"/>
            <ac:spMk id="2" creationId="{97C87273-5F5F-48DB-9399-B84E14B8D97B}"/>
          </ac:spMkLst>
        </pc:spChg>
        <pc:spChg chg="mod">
          <ac:chgData name="Michael A Fudge Jr" userId="133895e8-240b-4811-850e-9cf94297d089" providerId="ADAL" clId="{7EA1A426-B0BE-476D-9041-EC73517A046C}" dt="2020-07-24T16:02:00.829" v="7764" actId="20577"/>
          <ac:spMkLst>
            <pc:docMk/>
            <pc:sldMk cId="2231528915" sldId="335"/>
            <ac:spMk id="3" creationId="{5E31C3D4-03F5-432B-A1DC-425339ECE7DF}"/>
          </ac:spMkLst>
        </pc:spChg>
        <pc:spChg chg="add mod">
          <ac:chgData name="Michael A Fudge Jr" userId="133895e8-240b-4811-850e-9cf94297d089" providerId="ADAL" clId="{7EA1A426-B0BE-476D-9041-EC73517A046C}" dt="2020-07-24T16:04:54.245" v="7782" actId="208"/>
          <ac:spMkLst>
            <pc:docMk/>
            <pc:sldMk cId="2231528915" sldId="335"/>
            <ac:spMk id="6" creationId="{FAF18B4A-CB3B-4DD6-BC92-3E2746DBEA72}"/>
          </ac:spMkLst>
        </pc:spChg>
        <pc:spChg chg="add mod">
          <ac:chgData name="Michael A Fudge Jr" userId="133895e8-240b-4811-850e-9cf94297d089" providerId="ADAL" clId="{7EA1A426-B0BE-476D-9041-EC73517A046C}" dt="2020-07-24T16:04:57.342" v="7783" actId="208"/>
          <ac:spMkLst>
            <pc:docMk/>
            <pc:sldMk cId="2231528915" sldId="335"/>
            <ac:spMk id="9" creationId="{647122D3-F6C2-47A3-A9B1-1B4CCFD17802}"/>
          </ac:spMkLst>
        </pc:spChg>
        <pc:spChg chg="add mod">
          <ac:chgData name="Michael A Fudge Jr" userId="133895e8-240b-4811-850e-9cf94297d089" providerId="ADAL" clId="{7EA1A426-B0BE-476D-9041-EC73517A046C}" dt="2020-07-24T16:04:50.396" v="7781" actId="208"/>
          <ac:spMkLst>
            <pc:docMk/>
            <pc:sldMk cId="2231528915" sldId="335"/>
            <ac:spMk id="12" creationId="{F156DF96-386C-4266-B1C1-15DB00A7DB03}"/>
          </ac:spMkLst>
        </pc:spChg>
        <pc:grpChg chg="add mod">
          <ac:chgData name="Michael A Fudge Jr" userId="133895e8-240b-4811-850e-9cf94297d089" providerId="ADAL" clId="{7EA1A426-B0BE-476D-9041-EC73517A046C}" dt="2020-07-24T16:03:49.755" v="7776" actId="1076"/>
          <ac:grpSpMkLst>
            <pc:docMk/>
            <pc:sldMk cId="2231528915" sldId="335"/>
            <ac:grpSpMk id="14" creationId="{C97D6A97-564A-4B40-A5D2-C5EEE66EC6AC}"/>
          </ac:grpSpMkLst>
        </pc:grpChg>
        <pc:grpChg chg="add mod">
          <ac:chgData name="Michael A Fudge Jr" userId="133895e8-240b-4811-850e-9cf94297d089" providerId="ADAL" clId="{7EA1A426-B0BE-476D-9041-EC73517A046C}" dt="2020-07-24T16:04:28.810" v="7779" actId="164"/>
          <ac:grpSpMkLst>
            <pc:docMk/>
            <pc:sldMk cId="2231528915" sldId="335"/>
            <ac:grpSpMk id="15" creationId="{19721126-F001-4B05-8729-F9994CFE411E}"/>
          </ac:grpSpMkLst>
        </pc:grpChg>
        <pc:grpChg chg="add mod">
          <ac:chgData name="Michael A Fudge Jr" userId="133895e8-240b-4811-850e-9cf94297d089" providerId="ADAL" clId="{7EA1A426-B0BE-476D-9041-EC73517A046C}" dt="2020-07-24T16:04:39.091" v="7780" actId="164"/>
          <ac:grpSpMkLst>
            <pc:docMk/>
            <pc:sldMk cId="2231528915" sldId="335"/>
            <ac:grpSpMk id="16" creationId="{6D26BF01-3EB2-4652-97A4-57B38F0D4F2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03:54.860" v="7777" actId="14100"/>
          <ac:graphicFrameMkLst>
            <pc:docMk/>
            <pc:sldMk cId="2231528915" sldId="335"/>
            <ac:graphicFrameMk id="4" creationId="{1090ADE6-D059-4E45-A1AC-3ED169DC2E0B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05:30.892" v="7789" actId="207"/>
          <ac:graphicFrameMkLst>
            <pc:docMk/>
            <pc:sldMk cId="2231528915" sldId="335"/>
            <ac:graphicFrameMk id="5" creationId="{F2703D39-80EA-403E-B9C0-D59291760657}"/>
          </ac:graphicFrameMkLst>
        </pc:graphicFrame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7" creationId="{C2FDD26F-09B0-4406-88CF-1AF5853C54BA}"/>
          </ac:cxnSpMkLst>
        </pc:cxn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8" creationId="{5DE41CA3-5E83-492D-87E6-0049AA4456F5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0" creationId="{C4BA30E2-A59A-44DD-81F8-C4BFE4BAD9C2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1" creationId="{4900EA51-A262-48D9-B213-18199E901881}"/>
          </ac:cxnSpMkLst>
        </pc:cxnChg>
        <pc:cxnChg chg="add mod">
          <ac:chgData name="Michael A Fudge Jr" userId="133895e8-240b-4811-850e-9cf94297d089" providerId="ADAL" clId="{7EA1A426-B0BE-476D-9041-EC73517A046C}" dt="2020-07-24T16:04:50.396" v="7781" actId="208"/>
          <ac:cxnSpMkLst>
            <pc:docMk/>
            <pc:sldMk cId="2231528915" sldId="335"/>
            <ac:cxnSpMk id="13" creationId="{3095DEEC-37B3-435F-ADEB-9E95CBD0D9CD}"/>
          </ac:cxnSpMkLst>
        </pc:cxnChg>
      </pc:sldChg>
      <pc:sldChg chg="addSp delSp modSp new del mod">
        <pc:chgData name="Michael A Fudge Jr" userId="133895e8-240b-4811-850e-9cf94297d089" providerId="ADAL" clId="{7EA1A426-B0BE-476D-9041-EC73517A046C}" dt="2020-07-25T18:13:59.560" v="9910" actId="47"/>
        <pc:sldMkLst>
          <pc:docMk/>
          <pc:sldMk cId="3567242808" sldId="336"/>
        </pc:sldMkLst>
        <pc:spChg chg="mod">
          <ac:chgData name="Michael A Fudge Jr" userId="133895e8-240b-4811-850e-9cf94297d089" providerId="ADAL" clId="{7EA1A426-B0BE-476D-9041-EC73517A046C}" dt="2020-07-23T20:11:00.384" v="6560" actId="20577"/>
          <ac:spMkLst>
            <pc:docMk/>
            <pc:sldMk cId="3567242808" sldId="336"/>
            <ac:spMk id="2" creationId="{8D8BDDC0-9083-4D8A-A19E-78BA89F624DD}"/>
          </ac:spMkLst>
        </pc:spChg>
        <pc:spChg chg="mod">
          <ac:chgData name="Michael A Fudge Jr" userId="133895e8-240b-4811-850e-9cf94297d089" providerId="ADAL" clId="{7EA1A426-B0BE-476D-9041-EC73517A046C}" dt="2020-07-24T20:46:07.624" v="9396" actId="20577"/>
          <ac:spMkLst>
            <pc:docMk/>
            <pc:sldMk cId="3567242808" sldId="336"/>
            <ac:spMk id="3" creationId="{CB1B9167-43B1-432F-AE8B-19A1F70FF5CC}"/>
          </ac:spMkLst>
        </pc:spChg>
        <pc:grpChg chg="add del mod">
          <ac:chgData name="Michael A Fudge Jr" userId="133895e8-240b-4811-850e-9cf94297d089" providerId="ADAL" clId="{7EA1A426-B0BE-476D-9041-EC73517A046C}" dt="2020-07-24T16:09:58.779" v="7933" actId="21"/>
          <ac:grpSpMkLst>
            <pc:docMk/>
            <pc:sldMk cId="3567242808" sldId="336"/>
            <ac:grpSpMk id="6" creationId="{A90C9C5D-8079-4854-B641-72DD45313A5E}"/>
          </ac:grpSpMkLst>
        </pc:grp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4" creationId="{DF1C858B-0FA7-448A-B79D-D761B0A939BE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5" creationId="{8FFF98AF-311B-41A1-8C13-8B9286E21AA3}"/>
          </ac:graphicFrameMkLst>
        </pc:graphicFrame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7" creationId="{D3690E28-256D-4C82-AB98-94FC37857F9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8" creationId="{435CF7B8-B797-4D35-83E6-3201CD23CE91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9" creationId="{C4964A67-C21F-42EE-B5B9-37C03298424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10" creationId="{2E1264AC-ECFD-437B-A395-F91DBCD4322D}"/>
          </ac:cxnSpMkLst>
        </pc:cxnChg>
      </pc:sldChg>
      <pc:sldChg chg="addSp delSp modSp new mod modAnim">
        <pc:chgData name="Michael A Fudge Jr" userId="133895e8-240b-4811-850e-9cf94297d089" providerId="ADAL" clId="{7EA1A426-B0BE-476D-9041-EC73517A046C}" dt="2020-07-24T20:38:48.343" v="9150" actId="20577"/>
        <pc:sldMkLst>
          <pc:docMk/>
          <pc:sldMk cId="951226270" sldId="337"/>
        </pc:sldMkLst>
        <pc:spChg chg="mod">
          <ac:chgData name="Michael A Fudge Jr" userId="133895e8-240b-4811-850e-9cf94297d089" providerId="ADAL" clId="{7EA1A426-B0BE-476D-9041-EC73517A046C}" dt="2020-07-24T20:25:08.363" v="8918" actId="403"/>
          <ac:spMkLst>
            <pc:docMk/>
            <pc:sldMk cId="951226270" sldId="337"/>
            <ac:spMk id="2" creationId="{C76771B3-2118-4936-AEFD-3AD91E964055}"/>
          </ac:spMkLst>
        </pc:spChg>
        <pc:spChg chg="mod">
          <ac:chgData name="Michael A Fudge Jr" userId="133895e8-240b-4811-850e-9cf94297d089" providerId="ADAL" clId="{7EA1A426-B0BE-476D-9041-EC73517A046C}" dt="2020-07-24T20:38:48.343" v="9150" actId="20577"/>
          <ac:spMkLst>
            <pc:docMk/>
            <pc:sldMk cId="951226270" sldId="337"/>
            <ac:spMk id="3" creationId="{972A6883-C8E3-4688-976F-003891682ED3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6" creationId="{12506981-74DC-42E3-B199-7082A1B52833}"/>
          </ac:spMkLst>
        </pc:spChg>
        <pc:spChg chg="add mod">
          <ac:chgData name="Michael A Fudge Jr" userId="133895e8-240b-4811-850e-9cf94297d089" providerId="ADAL" clId="{7EA1A426-B0BE-476D-9041-EC73517A046C}" dt="2020-07-24T20:34:24.884" v="8994" actId="1076"/>
          <ac:spMkLst>
            <pc:docMk/>
            <pc:sldMk cId="951226270" sldId="337"/>
            <ac:spMk id="7" creationId="{161EBC0F-4720-4D93-B450-D5AD422DCED6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8" creationId="{3D4591E2-EE93-4DB9-A112-C95871A3B406}"/>
          </ac:spMkLst>
        </pc:spChg>
        <pc:graphicFrameChg chg="add mod modGraphic">
          <ac:chgData name="Michael A Fudge Jr" userId="133895e8-240b-4811-850e-9cf94297d089" providerId="ADAL" clId="{7EA1A426-B0BE-476D-9041-EC73517A046C}" dt="2020-07-24T20:34:24.884" v="8994" actId="1076"/>
          <ac:graphicFrameMkLst>
            <pc:docMk/>
            <pc:sldMk cId="951226270" sldId="337"/>
            <ac:graphicFrameMk id="4" creationId="{AEF4E06D-E64C-440D-BDCC-8135D7F958A2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20:34:40.563" v="8995" actId="1076"/>
          <ac:graphicFrameMkLst>
            <pc:docMk/>
            <pc:sldMk cId="951226270" sldId="337"/>
            <ac:graphicFrameMk id="5" creationId="{0A6DCB97-D131-42CA-AE94-D8A6BB341E41}"/>
          </ac:graphicFrameMkLst>
        </pc:graphicFrameChg>
        <pc:picChg chg="add del mod">
          <ac:chgData name="Michael A Fudge Jr" userId="133895e8-240b-4811-850e-9cf94297d089" providerId="ADAL" clId="{7EA1A426-B0BE-476D-9041-EC73517A046C}" dt="2020-07-24T20:32:17.537" v="8984"/>
          <ac:picMkLst>
            <pc:docMk/>
            <pc:sldMk cId="951226270" sldId="337"/>
            <ac:picMk id="9" creationId="{9AD37B22-0D14-4515-8B5C-6F91B408D8E8}"/>
          </ac:picMkLst>
        </pc:picChg>
        <pc:picChg chg="add del mod">
          <ac:chgData name="Michael A Fudge Jr" userId="133895e8-240b-4811-850e-9cf94297d089" providerId="ADAL" clId="{7EA1A426-B0BE-476D-9041-EC73517A046C}" dt="2020-07-24T20:33:55.239" v="8990" actId="478"/>
          <ac:picMkLst>
            <pc:docMk/>
            <pc:sldMk cId="951226270" sldId="337"/>
            <ac:picMk id="10" creationId="{CB4E2F95-CEDE-43D3-8F14-A6CBE721CE2F}"/>
          </ac:picMkLst>
        </pc:picChg>
        <pc:picChg chg="add del mod">
          <ac:chgData name="Michael A Fudge Jr" userId="133895e8-240b-4811-850e-9cf94297d089" providerId="ADAL" clId="{7EA1A426-B0BE-476D-9041-EC73517A046C}" dt="2020-07-24T20:33:57.056" v="8991" actId="478"/>
          <ac:picMkLst>
            <pc:docMk/>
            <pc:sldMk cId="951226270" sldId="337"/>
            <ac:picMk id="11" creationId="{BB5216A8-B442-4F6B-9118-8E4D8E9A612E}"/>
          </ac:picMkLst>
        </pc:picChg>
        <pc:picChg chg="add mod">
          <ac:chgData name="Michael A Fudge Jr" userId="133895e8-240b-4811-850e-9cf94297d089" providerId="ADAL" clId="{7EA1A426-B0BE-476D-9041-EC73517A046C}" dt="2020-07-24T20:34:44.550" v="8996" actId="1076"/>
          <ac:picMkLst>
            <pc:docMk/>
            <pc:sldMk cId="951226270" sldId="337"/>
            <ac:picMk id="12" creationId="{80D01DC8-0CC5-4419-A88C-B64D4CD2026B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12:39.152" v="9858" actId="47"/>
        <pc:sldMkLst>
          <pc:docMk/>
          <pc:sldMk cId="2834510783" sldId="338"/>
        </pc:sldMkLst>
        <pc:spChg chg="mod">
          <ac:chgData name="Michael A Fudge Jr" userId="133895e8-240b-4811-850e-9cf94297d089" providerId="ADAL" clId="{7EA1A426-B0BE-476D-9041-EC73517A046C}" dt="2020-07-23T20:12:26.301" v="6619" actId="20577"/>
          <ac:spMkLst>
            <pc:docMk/>
            <pc:sldMk cId="2834510783" sldId="338"/>
            <ac:spMk id="2" creationId="{959633ED-EE23-4072-9B02-663E22468747}"/>
          </ac:spMkLst>
        </pc:spChg>
      </pc:sldChg>
      <pc:sldChg chg="modSp new del mod">
        <pc:chgData name="Michael A Fudge Jr" userId="133895e8-240b-4811-850e-9cf94297d089" providerId="ADAL" clId="{7EA1A426-B0BE-476D-9041-EC73517A046C}" dt="2020-07-24T20:45:01.038" v="9382" actId="47"/>
        <pc:sldMkLst>
          <pc:docMk/>
          <pc:sldMk cId="1772931722" sldId="339"/>
        </pc:sldMkLst>
        <pc:spChg chg="mod">
          <ac:chgData name="Michael A Fudge Jr" userId="133895e8-240b-4811-850e-9cf94297d089" providerId="ADAL" clId="{7EA1A426-B0BE-476D-9041-EC73517A046C}" dt="2020-07-23T20:12:41.529" v="6637" actId="20577"/>
          <ac:spMkLst>
            <pc:docMk/>
            <pc:sldMk cId="1772931722" sldId="339"/>
            <ac:spMk id="2" creationId="{36EC3B16-0BE2-49F1-908F-24E820FA7082}"/>
          </ac:spMkLst>
        </pc:spChg>
        <pc:spChg chg="mod">
          <ac:chgData name="Michael A Fudge Jr" userId="133895e8-240b-4811-850e-9cf94297d089" providerId="ADAL" clId="{7EA1A426-B0BE-476D-9041-EC73517A046C}" dt="2020-07-23T20:14:16.652" v="6855" actId="20577"/>
          <ac:spMkLst>
            <pc:docMk/>
            <pc:sldMk cId="1772931722" sldId="339"/>
            <ac:spMk id="3" creationId="{AA85ADC3-DEC4-4255-969D-879192126FCB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3:42.095" v="10741" actId="113"/>
        <pc:sldMkLst>
          <pc:docMk/>
          <pc:sldMk cId="67984622" sldId="340"/>
        </pc:sldMkLst>
        <pc:spChg chg="mod">
          <ac:chgData name="Michael A Fudge Jr" userId="133895e8-240b-4811-850e-9cf94297d089" providerId="ADAL" clId="{7EA1A426-B0BE-476D-9041-EC73517A046C}" dt="2020-07-24T16:06:10.338" v="7815" actId="20577"/>
          <ac:spMkLst>
            <pc:docMk/>
            <pc:sldMk cId="67984622" sldId="340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23:42.095" v="10741" actId="113"/>
          <ac:spMkLst>
            <pc:docMk/>
            <pc:sldMk cId="67984622" sldId="340"/>
            <ac:spMk id="3" creationId="{23BFC44E-10DC-44C2-99E8-3D541093BB67}"/>
          </ac:spMkLst>
        </pc:spChg>
        <pc:graphicFrameChg chg="mod modGraphic">
          <ac:chgData name="Michael A Fudge Jr" userId="133895e8-240b-4811-850e-9cf94297d089" providerId="ADAL" clId="{7EA1A426-B0BE-476D-9041-EC73517A046C}" dt="2020-07-25T18:20:59.778" v="10538" actId="1076"/>
          <ac:graphicFrameMkLst>
            <pc:docMk/>
            <pc:sldMk cId="67984622" sldId="340"/>
            <ac:graphicFrameMk id="8" creationId="{0300AFF8-D8B9-41D1-8E4B-B0B416CA8B11}"/>
          </ac:graphicFrameMkLst>
        </pc:graphicFrameChg>
      </pc:sldChg>
      <pc:sldChg chg="addSp delSp modSp new mod modAnim">
        <pc:chgData name="Michael A Fudge Jr" userId="133895e8-240b-4811-850e-9cf94297d089" providerId="ADAL" clId="{7EA1A426-B0BE-476D-9041-EC73517A046C}" dt="2020-07-24T16:21:08.009" v="8436"/>
        <pc:sldMkLst>
          <pc:docMk/>
          <pc:sldMk cId="4237924853" sldId="341"/>
        </pc:sldMkLst>
        <pc:spChg chg="mod">
          <ac:chgData name="Michael A Fudge Jr" userId="133895e8-240b-4811-850e-9cf94297d089" providerId="ADAL" clId="{7EA1A426-B0BE-476D-9041-EC73517A046C}" dt="2020-07-24T16:09:48.658" v="7931" actId="14100"/>
          <ac:spMkLst>
            <pc:docMk/>
            <pc:sldMk cId="4237924853" sldId="341"/>
            <ac:spMk id="2" creationId="{6C464A5E-1908-4D64-8B8F-52FDA54D68F2}"/>
          </ac:spMkLst>
        </pc:spChg>
        <pc:spChg chg="del">
          <ac:chgData name="Michael A Fudge Jr" userId="133895e8-240b-4811-850e-9cf94297d089" providerId="ADAL" clId="{7EA1A426-B0BE-476D-9041-EC73517A046C}" dt="2020-07-24T16:09:52.642" v="7932" actId="478"/>
          <ac:spMkLst>
            <pc:docMk/>
            <pc:sldMk cId="4237924853" sldId="341"/>
            <ac:spMk id="3" creationId="{9DB5D515-058D-433A-B4F4-86A42F9D494F}"/>
          </ac:spMkLst>
        </pc:spChg>
        <pc:spChg chg="add mod">
          <ac:chgData name="Michael A Fudge Jr" userId="133895e8-240b-4811-850e-9cf94297d089" providerId="ADAL" clId="{7EA1A426-B0BE-476D-9041-EC73517A046C}" dt="2020-07-24T16:19:18.989" v="8324" actId="20577"/>
          <ac:spMkLst>
            <pc:docMk/>
            <pc:sldMk cId="4237924853" sldId="341"/>
            <ac:spMk id="11" creationId="{9FB830E1-8633-41FC-95A0-5A273132B1BD}"/>
          </ac:spMkLst>
        </pc:spChg>
        <pc:spChg chg="add mod">
          <ac:chgData name="Michael A Fudge Jr" userId="133895e8-240b-4811-850e-9cf94297d089" providerId="ADAL" clId="{7EA1A426-B0BE-476D-9041-EC73517A046C}" dt="2020-07-24T16:19:25.061" v="8331" actId="20577"/>
          <ac:spMkLst>
            <pc:docMk/>
            <pc:sldMk cId="4237924853" sldId="341"/>
            <ac:spMk id="12" creationId="{D174CDBB-C1D7-457A-ACC4-FFF2625C5969}"/>
          </ac:spMkLst>
        </pc:spChg>
        <pc:spChg chg="add mod">
          <ac:chgData name="Michael A Fudge Jr" userId="133895e8-240b-4811-850e-9cf94297d089" providerId="ADAL" clId="{7EA1A426-B0BE-476D-9041-EC73517A046C}" dt="2020-07-24T16:20:39.909" v="8431" actId="14100"/>
          <ac:spMkLst>
            <pc:docMk/>
            <pc:sldMk cId="4237924853" sldId="341"/>
            <ac:spMk id="13" creationId="{248A1DFF-50D7-4E53-BB01-A7323CBD8A61}"/>
          </ac:spMkLst>
        </pc:spChg>
        <pc:grpChg chg="add mod">
          <ac:chgData name="Michael A Fudge Jr" userId="133895e8-240b-4811-850e-9cf94297d089" providerId="ADAL" clId="{7EA1A426-B0BE-476D-9041-EC73517A046C}" dt="2020-07-24T16:11:51.588" v="7950" actId="14100"/>
          <ac:grpSpMkLst>
            <pc:docMk/>
            <pc:sldMk cId="4237924853" sldId="341"/>
            <ac:grpSpMk id="6" creationId="{C496F037-CC52-4806-AFE7-CCEB740F123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13:17.441" v="7956" actId="207"/>
          <ac:graphicFrameMkLst>
            <pc:docMk/>
            <pc:sldMk cId="4237924853" sldId="341"/>
            <ac:graphicFrameMk id="4" creationId="{370D0357-298C-49E7-99F6-FB57B897A537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13:32.916" v="7959" actId="14734"/>
          <ac:graphicFrameMkLst>
            <pc:docMk/>
            <pc:sldMk cId="4237924853" sldId="341"/>
            <ac:graphicFrameMk id="5" creationId="{0BE33315-BB48-4802-AED7-EC65029FA111}"/>
          </ac:graphicFrameMkLst>
        </pc:graphicFrame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7" creationId="{15184417-FB63-4C3C-8F70-E79E879D7BCF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8" creationId="{AEFD82B8-E8B5-41F2-825F-15D2F5BBB0C1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9" creationId="{0AA76B59-446E-4B1A-AAF2-A30EA9F8EFC5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10" creationId="{4BFA1FFB-4290-4D4E-8E4D-20BA869C84DD}"/>
          </ac:cxnSpMkLst>
        </pc:cxnChg>
      </pc:sldChg>
      <pc:sldChg chg="addSp modSp new mod modClrScheme chgLayout">
        <pc:chgData name="Michael A Fudge Jr" userId="133895e8-240b-4811-850e-9cf94297d089" providerId="ADAL" clId="{7EA1A426-B0BE-476D-9041-EC73517A046C}" dt="2020-07-24T16:28:19.985" v="8895" actId="20577"/>
        <pc:sldMkLst>
          <pc:docMk/>
          <pc:sldMk cId="3333140738" sldId="342"/>
        </pc:sldMkLst>
        <pc:spChg chg="mod ord">
          <ac:chgData name="Michael A Fudge Jr" userId="133895e8-240b-4811-850e-9cf94297d089" providerId="ADAL" clId="{7EA1A426-B0BE-476D-9041-EC73517A046C}" dt="2020-07-24T16:24:38.938" v="8505" actId="700"/>
          <ac:spMkLst>
            <pc:docMk/>
            <pc:sldMk cId="3333140738" sldId="342"/>
            <ac:spMk id="2" creationId="{32313F5A-1BD3-4BB5-9146-8BA7757BC011}"/>
          </ac:spMkLst>
        </pc:spChg>
        <pc:spChg chg="mod ord">
          <ac:chgData name="Michael A Fudge Jr" userId="133895e8-240b-4811-850e-9cf94297d089" providerId="ADAL" clId="{7EA1A426-B0BE-476D-9041-EC73517A046C}" dt="2020-07-24T16:28:03.744" v="8845" actId="5793"/>
          <ac:spMkLst>
            <pc:docMk/>
            <pc:sldMk cId="3333140738" sldId="342"/>
            <ac:spMk id="3" creationId="{8388ADF4-171B-49AD-A6F1-1E22DC9592AF}"/>
          </ac:spMkLst>
        </pc:spChg>
        <pc:spChg chg="add mod ord">
          <ac:chgData name="Michael A Fudge Jr" userId="133895e8-240b-4811-850e-9cf94297d089" providerId="ADAL" clId="{7EA1A426-B0BE-476D-9041-EC73517A046C}" dt="2020-07-24T16:28:19.985" v="8895" actId="20577"/>
          <ac:spMkLst>
            <pc:docMk/>
            <pc:sldMk cId="3333140738" sldId="342"/>
            <ac:spMk id="4" creationId="{7703259F-66ED-4C13-B7E6-DFC80FE07F76}"/>
          </ac:spMkLst>
        </pc:spChg>
      </pc:sldChg>
      <pc:sldChg chg="modSp add mod ord">
        <pc:chgData name="Michael A Fudge Jr" userId="133895e8-240b-4811-850e-9cf94297d089" providerId="ADAL" clId="{7EA1A426-B0BE-476D-9041-EC73517A046C}" dt="2020-07-24T20:44:46.098" v="9381" actId="20577"/>
        <pc:sldMkLst>
          <pc:docMk/>
          <pc:sldMk cId="2689965737" sldId="343"/>
        </pc:sldMkLst>
        <pc:spChg chg="mod">
          <ac:chgData name="Michael A Fudge Jr" userId="133895e8-240b-4811-850e-9cf94297d089" providerId="ADAL" clId="{7EA1A426-B0BE-476D-9041-EC73517A046C}" dt="2020-07-24T20:40:18.973" v="9171" actId="20577"/>
          <ac:spMkLst>
            <pc:docMk/>
            <pc:sldMk cId="2689965737" sldId="343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4T20:44:46.098" v="9381" actId="20577"/>
          <ac:spMkLst>
            <pc:docMk/>
            <pc:sldMk cId="2689965737" sldId="343"/>
            <ac:spMk id="6" creationId="{E33EFCDF-893E-4DC5-B75A-872200D063CA}"/>
          </ac:spMkLst>
        </pc:spChg>
      </pc:sldChg>
      <pc:sldChg chg="addSp delSp modSp add mod ord">
        <pc:chgData name="Michael A Fudge Jr" userId="133895e8-240b-4811-850e-9cf94297d089" providerId="ADAL" clId="{7EA1A426-B0BE-476D-9041-EC73517A046C}" dt="2020-07-25T18:12:32.002" v="9855" actId="14100"/>
        <pc:sldMkLst>
          <pc:docMk/>
          <pc:sldMk cId="2148454917" sldId="344"/>
        </pc:sldMkLst>
        <pc:spChg chg="mod">
          <ac:chgData name="Michael A Fudge Jr" userId="133895e8-240b-4811-850e-9cf94297d089" providerId="ADAL" clId="{7EA1A426-B0BE-476D-9041-EC73517A046C}" dt="2020-07-24T20:50:52.208" v="9521" actId="1076"/>
          <ac:spMkLst>
            <pc:docMk/>
            <pc:sldMk cId="2148454917" sldId="3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12:32.002" v="9855" actId="14100"/>
          <ac:spMkLst>
            <pc:docMk/>
            <pc:sldMk cId="2148454917" sldId="3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7EA1A426-B0BE-476D-9041-EC73517A046C}" dt="2020-07-25T02:31:11.818" v="9758" actId="207"/>
          <ac:spMkLst>
            <pc:docMk/>
            <pc:sldMk cId="2148454917" sldId="344"/>
            <ac:spMk id="5" creationId="{384B5593-B507-490E-8E6E-CB802631F75A}"/>
          </ac:spMkLst>
        </pc:spChg>
        <pc:spChg chg="add mod">
          <ac:chgData name="Michael A Fudge Jr" userId="133895e8-240b-4811-850e-9cf94297d089" providerId="ADAL" clId="{7EA1A426-B0BE-476D-9041-EC73517A046C}" dt="2020-07-25T02:31:30.780" v="9763" actId="20577"/>
          <ac:spMkLst>
            <pc:docMk/>
            <pc:sldMk cId="2148454917" sldId="344"/>
            <ac:spMk id="11" creationId="{AEC3B52F-2469-4D49-8CE0-4C7A22708410}"/>
          </ac:spMkLst>
        </pc:spChg>
        <pc:graphicFrameChg chg="add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4" creationId="{3B5AD7E1-1D66-4A49-9BB8-D5A4D10EE17A}"/>
          </ac:graphicFrameMkLst>
        </pc:graphicFrameChg>
        <pc:graphicFrameChg chg="del">
          <ac:chgData name="Michael A Fudge Jr" userId="133895e8-240b-4811-850e-9cf94297d089" providerId="ADAL" clId="{7EA1A426-B0BE-476D-9041-EC73517A046C}" dt="2020-07-24T20:46:56.859" v="9432" actId="478"/>
          <ac:graphicFrameMkLst>
            <pc:docMk/>
            <pc:sldMk cId="2148454917" sldId="344"/>
            <ac:graphicFrameMk id="8" creationId="{0300AFF8-D8B9-41D1-8E4B-B0B416CA8B11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9" creationId="{01733400-FC43-45D1-8ED2-B2D25B180BC2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5T18:12:35.715" v="9857"/>
        <pc:sldMkLst>
          <pc:docMk/>
          <pc:sldMk cId="416062869" sldId="345"/>
        </pc:sldMkLst>
        <pc:spChg chg="mod">
          <ac:chgData name="Michael A Fudge Jr" userId="133895e8-240b-4811-850e-9cf94297d089" providerId="ADAL" clId="{7EA1A426-B0BE-476D-9041-EC73517A046C}" dt="2020-07-25T18:11:51.531" v="9830" actId="14100"/>
          <ac:spMkLst>
            <pc:docMk/>
            <pc:sldMk cId="416062869" sldId="345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5T18:11:58.573" v="9831" actId="14100"/>
        <pc:sldMkLst>
          <pc:docMk/>
          <pc:sldMk cId="730824221" sldId="346"/>
        </pc:sldMkLst>
        <pc:spChg chg="mod">
          <ac:chgData name="Michael A Fudge Jr" userId="133895e8-240b-4811-850e-9cf94297d089" providerId="ADAL" clId="{7EA1A426-B0BE-476D-9041-EC73517A046C}" dt="2020-07-25T18:11:58.573" v="9831" actId="14100"/>
          <ac:spMkLst>
            <pc:docMk/>
            <pc:sldMk cId="730824221" sldId="346"/>
            <ac:spMk id="3" creationId="{23BFC44E-10DC-44C2-99E8-3D541093BB67}"/>
          </ac:spMkLst>
        </pc:spChg>
      </pc:sldChg>
      <pc:sldChg chg="modSp add mod ord modAnim modNotesTx">
        <pc:chgData name="Michael A Fudge Jr" userId="133895e8-240b-4811-850e-9cf94297d089" providerId="ADAL" clId="{7EA1A426-B0BE-476D-9041-EC73517A046C}" dt="2020-07-25T18:18:38.955" v="10435" actId="27636"/>
        <pc:sldMkLst>
          <pc:docMk/>
          <pc:sldMk cId="1253326098" sldId="347"/>
        </pc:sldMkLst>
        <pc:spChg chg="mod">
          <ac:chgData name="Michael A Fudge Jr" userId="133895e8-240b-4811-850e-9cf94297d089" providerId="ADAL" clId="{7EA1A426-B0BE-476D-9041-EC73517A046C}" dt="2020-07-25T18:13:55.966" v="9909" actId="20577"/>
          <ac:spMkLst>
            <pc:docMk/>
            <pc:sldMk cId="1253326098" sldId="347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5T18:18:38.955" v="10435" actId="27636"/>
          <ac:spMkLst>
            <pc:docMk/>
            <pc:sldMk cId="1253326098" sldId="347"/>
            <ac:spMk id="4" creationId="{74B6070D-2E18-49A3-84C2-0A1B79DC59EE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4:36.275" v="10809" actId="20577"/>
        <pc:sldMkLst>
          <pc:docMk/>
          <pc:sldMk cId="1087519105" sldId="348"/>
        </pc:sldMkLst>
        <pc:spChg chg="mod">
          <ac:chgData name="Michael A Fudge Jr" userId="133895e8-240b-4811-850e-9cf94297d089" providerId="ADAL" clId="{7EA1A426-B0BE-476D-9041-EC73517A046C}" dt="2020-07-25T18:23:30.921" v="10739" actId="14100"/>
          <ac:spMkLst>
            <pc:docMk/>
            <pc:sldMk cId="1087519105" sldId="34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23.026" v="10792" actId="20577"/>
        <pc:sldMkLst>
          <pc:docMk/>
          <pc:sldMk cId="1687472616" sldId="349"/>
        </pc:sldMkLst>
        <pc:spChg chg="mod">
          <ac:chgData name="Michael A Fudge Jr" userId="133895e8-240b-4811-850e-9cf94297d089" providerId="ADAL" clId="{7EA1A426-B0BE-476D-9041-EC73517A046C}" dt="2020-07-25T18:23:24.333" v="10738" actId="14100"/>
          <ac:spMkLst>
            <pc:docMk/>
            <pc:sldMk cId="1687472616" sldId="34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08.439" v="10758" actId="20577"/>
        <pc:sldMkLst>
          <pc:docMk/>
          <pc:sldMk cId="4232181672" sldId="350"/>
        </pc:sldMkLst>
        <pc:spChg chg="mod">
          <ac:chgData name="Michael A Fudge Jr" userId="133895e8-240b-4811-850e-9cf94297d089" providerId="ADAL" clId="{7EA1A426-B0BE-476D-9041-EC73517A046C}" dt="2020-07-25T18:24:08.439" v="10758" actId="20577"/>
          <ac:spMkLst>
            <pc:docMk/>
            <pc:sldMk cId="4232181672" sldId="350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530532E4-AC65-4B07-86CB-CE1EC221E0F2}"/>
    <pc:docChg chg="undo custSel mod addSld delSld modSld sldOrd">
      <pc:chgData name="Michael A Fudge Jr" userId="133895e8-240b-4811-850e-9cf94297d089" providerId="ADAL" clId="{530532E4-AC65-4B07-86CB-CE1EC221E0F2}" dt="2020-09-19T14:09:40.243" v="9782" actId="6549"/>
      <pc:docMkLst>
        <pc:docMk/>
      </pc:docMkLst>
      <pc:sldChg chg="modSp mod">
        <pc:chgData name="Michael A Fudge Jr" userId="133895e8-240b-4811-850e-9cf94297d089" providerId="ADAL" clId="{530532E4-AC65-4B07-86CB-CE1EC221E0F2}" dt="2020-09-18T17:43:27.425" v="24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530532E4-AC65-4B07-86CB-CE1EC221E0F2}" dt="2020-09-18T17:43:19.336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530532E4-AC65-4B07-86CB-CE1EC221E0F2}" dt="2020-09-18T17:43:27.425" v="24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530532E4-AC65-4B07-86CB-CE1EC221E0F2}" dt="2020-09-18T18:04:23.999" v="1015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530532E4-AC65-4B07-86CB-CE1EC221E0F2}" dt="2020-09-18T17:55:15.947" v="462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18:04:23.999" v="1015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604296828" sldId="264"/>
        </pc:sldMkLst>
      </pc:sldChg>
      <pc:sldChg chg="modSp modAnim">
        <pc:chgData name="Michael A Fudge Jr" userId="133895e8-240b-4811-850e-9cf94297d089" providerId="ADAL" clId="{530532E4-AC65-4B07-86CB-CE1EC221E0F2}" dt="2020-09-18T17:50:49.717" v="24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530532E4-AC65-4B07-86CB-CE1EC221E0F2}" dt="2020-09-18T17:50:49.717" v="24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18:07:06.448" v="1311" actId="5793"/>
        <pc:sldMkLst>
          <pc:docMk/>
          <pc:sldMk cId="96570146" sldId="271"/>
        </pc:sldMkLst>
        <pc:spChg chg="mod">
          <ac:chgData name="Michael A Fudge Jr" userId="133895e8-240b-4811-850e-9cf94297d089" providerId="ADAL" clId="{530532E4-AC65-4B07-86CB-CE1EC221E0F2}" dt="2020-09-18T18:03:32.277" v="922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8:06:44.507" v="1232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530532E4-AC65-4B07-86CB-CE1EC221E0F2}" dt="2020-09-18T22:34:32.327" v="921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530532E4-AC65-4B07-86CB-CE1EC221E0F2}" dt="2020-09-18T22:34:32.327" v="921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530532E4-AC65-4B07-86CB-CE1EC221E0F2}" dt="2020-09-18T22:37:28.779" v="9767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530532E4-AC65-4B07-86CB-CE1EC221E0F2}" dt="2020-09-18T22:37:28.779" v="9767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8435499" sldId="402"/>
        </pc:sldMkLst>
      </pc:sldChg>
      <pc:sldChg chg="modSp mod ord modNotesTx">
        <pc:chgData name="Michael A Fudge Jr" userId="133895e8-240b-4811-850e-9cf94297d089" providerId="ADAL" clId="{530532E4-AC65-4B07-86CB-CE1EC221E0F2}" dt="2020-09-18T19:19:52.775" v="2703" actId="5793"/>
        <pc:sldMkLst>
          <pc:docMk/>
          <pc:sldMk cId="1029545914" sldId="436"/>
        </pc:sldMkLst>
        <pc:spChg chg="mod">
          <ac:chgData name="Michael A Fudge Jr" userId="133895e8-240b-4811-850e-9cf94297d089" providerId="ADAL" clId="{530532E4-AC65-4B07-86CB-CE1EC221E0F2}" dt="2020-09-18T19:12:22.190" v="2576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9:19:47.309" v="2687" actId="20577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92388738" sldId="44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947177522" sldId="46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477129478" sldId="466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129198058" sldId="468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836394904" sldId="469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271114027" sldId="47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236710927" sldId="47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692406248" sldId="47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059699588" sldId="473"/>
        </pc:sldMkLst>
      </pc:sldChg>
      <pc:sldChg chg="modSp mod ord">
        <pc:chgData name="Michael A Fudge Jr" userId="133895e8-240b-4811-850e-9cf94297d089" providerId="ADAL" clId="{530532E4-AC65-4B07-86CB-CE1EC221E0F2}" dt="2020-09-18T19:11:51.907" v="2559" actId="20577"/>
        <pc:sldMkLst>
          <pc:docMk/>
          <pc:sldMk cId="3254372876" sldId="474"/>
        </pc:sldMkLst>
        <pc:spChg chg="mod">
          <ac:chgData name="Michael A Fudge Jr" userId="133895e8-240b-4811-850e-9cf94297d089" providerId="ADAL" clId="{530532E4-AC65-4B07-86CB-CE1EC221E0F2}" dt="2020-09-18T19:08:09.630" v="2268" actId="20577"/>
          <ac:spMkLst>
            <pc:docMk/>
            <pc:sldMk cId="3254372876" sldId="4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11:51.907" v="2559" actId="20577"/>
          <ac:spMkLst>
            <pc:docMk/>
            <pc:sldMk cId="3254372876" sldId="474"/>
            <ac:spMk id="6" creationId="{E33EFCDF-893E-4DC5-B75A-872200D063CA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19:43:26.509" v="3893" actId="20577"/>
        <pc:sldMkLst>
          <pc:docMk/>
          <pc:sldMk cId="643996234" sldId="476"/>
        </pc:sldMkLst>
        <pc:spChg chg="mod">
          <ac:chgData name="Michael A Fudge Jr" userId="133895e8-240b-4811-850e-9cf94297d089" providerId="ADAL" clId="{530532E4-AC65-4B07-86CB-CE1EC221E0F2}" dt="2020-09-18T19:40:40.338" v="3609" actId="20577"/>
          <ac:spMkLst>
            <pc:docMk/>
            <pc:sldMk cId="643996234" sldId="476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9:43:04.594" v="3791" actId="20577"/>
          <ac:spMkLst>
            <pc:docMk/>
            <pc:sldMk cId="643996234" sldId="476"/>
            <ac:spMk id="3" creationId="{23BFC44E-10DC-44C2-99E8-3D541093BB67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22:12:45.931" v="6544" actId="20577"/>
        <pc:sldMkLst>
          <pc:docMk/>
          <pc:sldMk cId="227050927" sldId="477"/>
        </pc:sldMkLst>
        <pc:spChg chg="mod">
          <ac:chgData name="Michael A Fudge Jr" userId="133895e8-240b-4811-850e-9cf94297d089" providerId="ADAL" clId="{530532E4-AC65-4B07-86CB-CE1EC221E0F2}" dt="2020-09-18T22:11:16.206" v="6316" actId="20577"/>
          <ac:spMkLst>
            <pc:docMk/>
            <pc:sldMk cId="227050927" sldId="4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2:11:58.892" v="6430" actId="20577"/>
          <ac:spMkLst>
            <pc:docMk/>
            <pc:sldMk cId="227050927" sldId="477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009724788" sldId="478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391026773" sldId="479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155705627" sldId="48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229014342" sldId="481"/>
        </pc:sldMkLst>
      </pc:sldChg>
      <pc:sldChg chg="modSp mod ord">
        <pc:chgData name="Michael A Fudge Jr" userId="133895e8-240b-4811-850e-9cf94297d089" providerId="ADAL" clId="{530532E4-AC65-4B07-86CB-CE1EC221E0F2}" dt="2020-09-18T19:40:24.536" v="3602" actId="20577"/>
        <pc:sldMkLst>
          <pc:docMk/>
          <pc:sldMk cId="2907758817" sldId="482"/>
        </pc:sldMkLst>
        <pc:spChg chg="mod">
          <ac:chgData name="Michael A Fudge Jr" userId="133895e8-240b-4811-850e-9cf94297d089" providerId="ADAL" clId="{530532E4-AC65-4B07-86CB-CE1EC221E0F2}" dt="2020-09-18T19:40:24.536" v="3602" actId="20577"/>
          <ac:spMkLst>
            <pc:docMk/>
            <pc:sldMk cId="2907758817" sldId="48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40:14.023" v="3601" actId="20577"/>
          <ac:spMkLst>
            <pc:docMk/>
            <pc:sldMk cId="2907758817" sldId="482"/>
            <ac:spMk id="6" creationId="{E33EFCDF-893E-4DC5-B75A-872200D063CA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610261461" sldId="48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689402082" sldId="48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913998270" sldId="48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362591442" sldId="488"/>
        </pc:sldMkLst>
      </pc:sldChg>
      <pc:sldChg chg="addSp delSp modSp mod ord">
        <pc:chgData name="Michael A Fudge Jr" userId="133895e8-240b-4811-850e-9cf94297d089" providerId="ADAL" clId="{530532E4-AC65-4B07-86CB-CE1EC221E0F2}" dt="2020-09-18T17:52:17.572" v="285" actId="404"/>
        <pc:sldMkLst>
          <pc:docMk/>
          <pc:sldMk cId="1459794709" sldId="489"/>
        </pc:sldMkLst>
        <pc:spChg chg="mod">
          <ac:chgData name="Michael A Fudge Jr" userId="133895e8-240b-4811-850e-9cf94297d089" providerId="ADAL" clId="{530532E4-AC65-4B07-86CB-CE1EC221E0F2}" dt="2020-09-18T17:51:24.379" v="271" actId="20577"/>
          <ac:spMkLst>
            <pc:docMk/>
            <pc:sldMk cId="1459794709" sldId="489"/>
            <ac:spMk id="2" creationId="{85954A83-1BFB-42E8-ABE1-F6284F291E27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3" creationId="{0E5ED2E2-1134-4186-ACA2-AC528F51289B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5" creationId="{ABF52C46-EFC9-4126-9C0C-5B53C8B42217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6" creationId="{60960C34-16B0-4EA9-8CF4-CE871068B906}"/>
          </ac:spMkLst>
        </pc:spChg>
        <pc:graphicFrameChg chg="add mod modGraphic">
          <ac:chgData name="Michael A Fudge Jr" userId="133895e8-240b-4811-850e-9cf94297d089" providerId="ADAL" clId="{530532E4-AC65-4B07-86CB-CE1EC221E0F2}" dt="2020-09-18T17:52:17.572" v="285" actId="404"/>
          <ac:graphicFrameMkLst>
            <pc:docMk/>
            <pc:sldMk cId="1459794709" sldId="489"/>
            <ac:graphicFrameMk id="4" creationId="{0345531D-5605-44D9-BACE-746EE9AF7A6E}"/>
          </ac:graphicFrameMkLst>
        </pc:graphicFrame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023434720" sldId="49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066955142" sldId="49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726632560" sldId="49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776353668" sldId="49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009200750" sldId="49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084900758" sldId="49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23180928" sldId="496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819636810" sldId="497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633109518" sldId="50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98223198" sldId="50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742014929" sldId="50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449543451" sldId="50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835540054" sldId="50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658254534" sldId="507"/>
        </pc:sldMkLst>
      </pc:sldChg>
      <pc:sldChg chg="addSp modSp new mod">
        <pc:chgData name="Michael A Fudge Jr" userId="133895e8-240b-4811-850e-9cf94297d089" providerId="ADAL" clId="{530532E4-AC65-4B07-86CB-CE1EC221E0F2}" dt="2020-09-18T22:20:39.957" v="7615" actId="20577"/>
        <pc:sldMkLst>
          <pc:docMk/>
          <pc:sldMk cId="3597060519" sldId="508"/>
        </pc:sldMkLst>
        <pc:spChg chg="mod">
          <ac:chgData name="Michael A Fudge Jr" userId="133895e8-240b-4811-850e-9cf94297d089" providerId="ADAL" clId="{530532E4-AC65-4B07-86CB-CE1EC221E0F2}" dt="2020-09-18T22:18:48.116" v="7540" actId="20577"/>
          <ac:spMkLst>
            <pc:docMk/>
            <pc:sldMk cId="3597060519" sldId="508"/>
            <ac:spMk id="2" creationId="{94C732F6-DC24-42BD-B584-05EFC86D06B6}"/>
          </ac:spMkLst>
        </pc:spChg>
        <pc:spChg chg="mod">
          <ac:chgData name="Michael A Fudge Jr" userId="133895e8-240b-4811-850e-9cf94297d089" providerId="ADAL" clId="{530532E4-AC65-4B07-86CB-CE1EC221E0F2}" dt="2020-09-18T22:19:04.954" v="7545" actId="14100"/>
          <ac:spMkLst>
            <pc:docMk/>
            <pc:sldMk cId="3597060519" sldId="508"/>
            <ac:spMk id="3" creationId="{ED453AC7-A17A-47F2-A9BC-E75B403B544A}"/>
          </ac:spMkLst>
        </pc:spChg>
        <pc:graphicFrameChg chg="add mod modGraphic">
          <ac:chgData name="Michael A Fudge Jr" userId="133895e8-240b-4811-850e-9cf94297d089" providerId="ADAL" clId="{530532E4-AC65-4B07-86CB-CE1EC221E0F2}" dt="2020-09-18T22:20:39.957" v="7615" actId="20577"/>
          <ac:graphicFrameMkLst>
            <pc:docMk/>
            <pc:sldMk cId="3597060519" sldId="508"/>
            <ac:graphicFrameMk id="5" creationId="{989DB787-BE52-440C-9BDC-B1867C91F1E3}"/>
          </ac:graphicFrameMkLst>
        </pc:graphicFrameChg>
      </pc:sldChg>
      <pc:sldChg chg="addSp delSp modSp new mod ord setBg">
        <pc:chgData name="Michael A Fudge Jr" userId="133895e8-240b-4811-850e-9cf94297d089" providerId="ADAL" clId="{530532E4-AC65-4B07-86CB-CE1EC221E0F2}" dt="2020-09-18T19:28:29.031" v="2997" actId="20577"/>
        <pc:sldMkLst>
          <pc:docMk/>
          <pc:sldMk cId="2573917375" sldId="509"/>
        </pc:sldMkLst>
        <pc:spChg chg="mod">
          <ac:chgData name="Michael A Fudge Jr" userId="133895e8-240b-4811-850e-9cf94297d089" providerId="ADAL" clId="{530532E4-AC65-4B07-86CB-CE1EC221E0F2}" dt="2020-09-18T17:54:23.142" v="412" actId="26606"/>
          <ac:spMkLst>
            <pc:docMk/>
            <pc:sldMk cId="2573917375" sldId="509"/>
            <ac:spMk id="2" creationId="{00A170AC-8FEA-41D2-8B52-D721806BE75E}"/>
          </ac:spMkLst>
        </pc:spChg>
        <pc:spChg chg="mod">
          <ac:chgData name="Michael A Fudge Jr" userId="133895e8-240b-4811-850e-9cf94297d089" providerId="ADAL" clId="{530532E4-AC65-4B07-86CB-CE1EC221E0F2}" dt="2020-09-18T19:28:29.031" v="2997" actId="20577"/>
          <ac:spMkLst>
            <pc:docMk/>
            <pc:sldMk cId="2573917375" sldId="509"/>
            <ac:spMk id="3" creationId="{45914E6F-7B0E-448E-8241-B57E4A9D0D6B}"/>
          </ac:spMkLst>
        </pc:spChg>
        <pc:spChg chg="add">
          <ac:chgData name="Michael A Fudge Jr" userId="133895e8-240b-4811-850e-9cf94297d089" providerId="ADAL" clId="{530532E4-AC65-4B07-86CB-CE1EC221E0F2}" dt="2020-09-18T17:54:23.142" v="412" actId="26606"/>
          <ac:spMkLst>
            <pc:docMk/>
            <pc:sldMk cId="2573917375" sldId="509"/>
            <ac:spMk id="8" creationId="{907EF6B7-1338-4443-8C46-6A318D952DFD}"/>
          </ac:spMkLst>
        </pc:spChg>
        <pc:spChg chg="add mod">
          <ac:chgData name="Michael A Fudge Jr" userId="133895e8-240b-4811-850e-9cf94297d089" providerId="ADAL" clId="{530532E4-AC65-4B07-86CB-CE1EC221E0F2}" dt="2020-09-18T17:54:40.996" v="414" actId="207"/>
          <ac:spMkLst>
            <pc:docMk/>
            <pc:sldMk cId="2573917375" sldId="509"/>
            <ac:spMk id="10" creationId="{DAAE4CDD-124C-4DCF-9584-B6033B545DD5}"/>
          </ac:spMkLst>
        </pc:spChg>
        <pc:spChg chg="add del">
          <ac:chgData name="Michael A Fudge Jr" userId="133895e8-240b-4811-850e-9cf94297d089" providerId="ADAL" clId="{530532E4-AC65-4B07-86CB-CE1EC221E0F2}" dt="2020-09-18T17:54:31.088" v="413" actId="478"/>
          <ac:spMkLst>
            <pc:docMk/>
            <pc:sldMk cId="2573917375" sldId="509"/>
            <ac:spMk id="12" creationId="{081E4A58-353D-44AE-B2FC-2A74E2E400F7}"/>
          </ac:spMkLst>
        </pc:spChg>
      </pc:sldChg>
      <pc:sldChg chg="addSp modSp new mod modAnim">
        <pc:chgData name="Michael A Fudge Jr" userId="133895e8-240b-4811-850e-9cf94297d089" providerId="ADAL" clId="{530532E4-AC65-4B07-86CB-CE1EC221E0F2}" dt="2020-09-18T18:19:14.625" v="2119"/>
        <pc:sldMkLst>
          <pc:docMk/>
          <pc:sldMk cId="439912674" sldId="510"/>
        </pc:sldMkLst>
        <pc:spChg chg="mod">
          <ac:chgData name="Michael A Fudge Jr" userId="133895e8-240b-4811-850e-9cf94297d089" providerId="ADAL" clId="{530532E4-AC65-4B07-86CB-CE1EC221E0F2}" dt="2020-09-18T17:58:40.856" v="686" actId="20577"/>
          <ac:spMkLst>
            <pc:docMk/>
            <pc:sldMk cId="439912674" sldId="510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7:59:24.879" v="766" actId="20577"/>
          <ac:spMkLst>
            <pc:docMk/>
            <pc:sldMk cId="439912674" sldId="510"/>
            <ac:spMk id="3" creationId="{19FCB0BA-7932-46EA-AB5C-7A5397CB65FD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5" creationId="{1694A870-6E72-4B59-BF94-BAD0D3FCF9A7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7" creationId="{78B29359-086C-461A-8C33-05598363CDB9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9" creationId="{4DC0AEED-C237-4A7E-BEBA-1D6862059F7E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1" creationId="{DB43AE25-6F7D-4338-8B84-0992CB85EEE6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3" creationId="{99192B1F-9830-40BC-BF54-8A8E561055A9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5" creationId="{54D77C58-F9AD-4CFF-9436-9EEB9D7C4EE7}"/>
          </ac:spMkLst>
        </pc:spChg>
        <pc:graphicFrameChg chg="add mod modGraphic">
          <ac:chgData name="Michael A Fudge Jr" userId="133895e8-240b-4811-850e-9cf94297d089" providerId="ADAL" clId="{530532E4-AC65-4B07-86CB-CE1EC221E0F2}" dt="2020-09-18T18:16:58.271" v="2088" actId="1076"/>
          <ac:graphicFrameMkLst>
            <pc:docMk/>
            <pc:sldMk cId="439912674" sldId="510"/>
            <ac:graphicFrameMk id="16" creationId="{28DCDE96-9F1E-4CC7-A361-68BD8E3BD1CF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17:18.255" v="2095" actId="20577"/>
          <ac:graphicFrameMkLst>
            <pc:docMk/>
            <pc:sldMk cId="439912674" sldId="510"/>
            <ac:graphicFrameMk id="18" creationId="{FBA5378A-62E1-4F42-8C33-EE7779AF1CDD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17:38.514" v="2104" actId="20577"/>
          <ac:graphicFrameMkLst>
            <pc:docMk/>
            <pc:sldMk cId="439912674" sldId="510"/>
            <ac:graphicFrameMk id="20" creationId="{EA967801-BF51-4C33-9520-03782868BAE1}"/>
          </ac:graphicFrameMkLst>
        </pc:graphicFrameChg>
      </pc:sldChg>
      <pc:sldChg chg="addSp delSp modSp new mod delAnim modAnim">
        <pc:chgData name="Michael A Fudge Jr" userId="133895e8-240b-4811-850e-9cf94297d089" providerId="ADAL" clId="{530532E4-AC65-4B07-86CB-CE1EC221E0F2}" dt="2020-09-18T19:50:10.316" v="4307"/>
        <pc:sldMkLst>
          <pc:docMk/>
          <pc:sldMk cId="3835384736" sldId="511"/>
        </pc:sldMkLst>
        <pc:spChg chg="mod">
          <ac:chgData name="Michael A Fudge Jr" userId="133895e8-240b-4811-850e-9cf94297d089" providerId="ADAL" clId="{530532E4-AC65-4B07-86CB-CE1EC221E0F2}" dt="2020-09-18T19:29:08.422" v="3002" actId="20577"/>
          <ac:spMkLst>
            <pc:docMk/>
            <pc:sldMk cId="3835384736" sldId="511"/>
            <ac:spMk id="2" creationId="{DCB14187-1514-4DFD-90DB-7C9EB8BF696B}"/>
          </ac:spMkLst>
        </pc:spChg>
        <pc:spChg chg="mod">
          <ac:chgData name="Michael A Fudge Jr" userId="133895e8-240b-4811-850e-9cf94297d089" providerId="ADAL" clId="{530532E4-AC65-4B07-86CB-CE1EC221E0F2}" dt="2020-09-18T19:49:03.985" v="4294" actId="20577"/>
          <ac:spMkLst>
            <pc:docMk/>
            <pc:sldMk cId="3835384736" sldId="511"/>
            <ac:spMk id="3" creationId="{8F639F3F-D506-4405-B427-18CC5F8B2C38}"/>
          </ac:spMkLst>
        </pc:spChg>
        <pc:spChg chg="add del mod">
          <ac:chgData name="Michael A Fudge Jr" userId="133895e8-240b-4811-850e-9cf94297d089" providerId="ADAL" clId="{530532E4-AC65-4B07-86CB-CE1EC221E0F2}" dt="2020-09-18T19:49:51.316" v="4302" actId="478"/>
          <ac:spMkLst>
            <pc:docMk/>
            <pc:sldMk cId="3835384736" sldId="511"/>
            <ac:spMk id="5" creationId="{C4ECEAC8-71AB-4B21-B805-FB7BB9E4C7D6}"/>
          </ac:spMkLst>
        </pc:spChg>
        <pc:spChg chg="add mod">
          <ac:chgData name="Michael A Fudge Jr" userId="133895e8-240b-4811-850e-9cf94297d089" providerId="ADAL" clId="{530532E4-AC65-4B07-86CB-CE1EC221E0F2}" dt="2020-09-18T19:49:55.566" v="4304" actId="1076"/>
          <ac:spMkLst>
            <pc:docMk/>
            <pc:sldMk cId="3835384736" sldId="511"/>
            <ac:spMk id="13" creationId="{925529A2-CF89-4E59-9839-09CB42D224F4}"/>
          </ac:spMkLst>
        </pc:spChg>
        <pc:graphicFrameChg chg="add del mod">
          <ac:chgData name="Michael A Fudge Jr" userId="133895e8-240b-4811-850e-9cf94297d089" providerId="ADAL" clId="{530532E4-AC65-4B07-86CB-CE1EC221E0F2}" dt="2020-09-18T19:49:51.316" v="4302" actId="478"/>
          <ac:graphicFrameMkLst>
            <pc:docMk/>
            <pc:sldMk cId="3835384736" sldId="511"/>
            <ac:graphicFrameMk id="7" creationId="{2D749C76-D7B0-4B79-B179-76AB61F3EAB7}"/>
          </ac:graphicFrameMkLst>
        </pc:graphicFrameChg>
        <pc:graphicFrameChg chg="add del mod">
          <ac:chgData name="Michael A Fudge Jr" userId="133895e8-240b-4811-850e-9cf94297d089" providerId="ADAL" clId="{530532E4-AC65-4B07-86CB-CE1EC221E0F2}" dt="2020-09-18T19:49:51.316" v="4302" actId="478"/>
          <ac:graphicFrameMkLst>
            <pc:docMk/>
            <pc:sldMk cId="3835384736" sldId="511"/>
            <ac:graphicFrameMk id="9" creationId="{632528EA-9BAB-4F8F-94DA-3A4744516228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49:55.566" v="4304" actId="1076"/>
          <ac:graphicFrameMkLst>
            <pc:docMk/>
            <pc:sldMk cId="3835384736" sldId="511"/>
            <ac:graphicFrameMk id="11" creationId="{3FAAE191-BB5F-4AA6-8325-85E623008FB4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49:55.566" v="4304" actId="1076"/>
          <ac:graphicFrameMkLst>
            <pc:docMk/>
            <pc:sldMk cId="3835384736" sldId="511"/>
            <ac:graphicFrameMk id="15" creationId="{68C7E9A5-2FA9-4CD6-8CC1-D1A9484445F0}"/>
          </ac:graphicFrameMkLst>
        </pc:graphicFrameChg>
      </pc:sldChg>
      <pc:sldChg chg="modSp add mod ord">
        <pc:chgData name="Michael A Fudge Jr" userId="133895e8-240b-4811-850e-9cf94297d089" providerId="ADAL" clId="{530532E4-AC65-4B07-86CB-CE1EC221E0F2}" dt="2020-09-18T18:04:47.722" v="1092" actId="20577"/>
        <pc:sldMkLst>
          <pc:docMk/>
          <pc:sldMk cId="4213542034" sldId="512"/>
        </pc:sldMkLst>
        <pc:spChg chg="mod">
          <ac:chgData name="Michael A Fudge Jr" userId="133895e8-240b-4811-850e-9cf94297d089" providerId="ADAL" clId="{530532E4-AC65-4B07-86CB-CE1EC221E0F2}" dt="2020-09-18T18:01:51.182" v="810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8:04:47.722" v="1092" actId="20577"/>
          <ac:spMkLst>
            <pc:docMk/>
            <pc:sldMk cId="4213542034" sldId="512"/>
            <ac:spMk id="6" creationId="{E33EFCDF-893E-4DC5-B75A-872200D063CA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18:08:40.494" v="1476" actId="20577"/>
        <pc:sldMkLst>
          <pc:docMk/>
          <pc:sldMk cId="2510000219" sldId="513"/>
        </pc:sldMkLst>
        <pc:spChg chg="mod">
          <ac:chgData name="Michael A Fudge Jr" userId="133895e8-240b-4811-850e-9cf94297d089" providerId="ADAL" clId="{530532E4-AC65-4B07-86CB-CE1EC221E0F2}" dt="2020-09-18T18:08:40.494" v="1476" actId="20577"/>
          <ac:spMkLst>
            <pc:docMk/>
            <pc:sldMk cId="2510000219" sldId="51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18:09:39.814" v="1627" actId="20577"/>
        <pc:sldMkLst>
          <pc:docMk/>
          <pc:sldMk cId="1631914333" sldId="514"/>
        </pc:sldMkLst>
        <pc:spChg chg="mod">
          <ac:chgData name="Michael A Fudge Jr" userId="133895e8-240b-4811-850e-9cf94297d089" providerId="ADAL" clId="{530532E4-AC65-4B07-86CB-CE1EC221E0F2}" dt="2020-09-18T18:09:23.044" v="1559" actId="20577"/>
          <ac:spMkLst>
            <pc:docMk/>
            <pc:sldMk cId="1631914333" sldId="514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530532E4-AC65-4B07-86CB-CE1EC221E0F2}" dt="2020-09-18T19:18:54.232" v="2583" actId="20577"/>
        <pc:sldMkLst>
          <pc:docMk/>
          <pc:sldMk cId="2712604712" sldId="515"/>
        </pc:sldMkLst>
        <pc:spChg chg="mod">
          <ac:chgData name="Michael A Fudge Jr" userId="133895e8-240b-4811-850e-9cf94297d089" providerId="ADAL" clId="{530532E4-AC65-4B07-86CB-CE1EC221E0F2}" dt="2020-09-18T19:18:54.232" v="2583" actId="20577"/>
          <ac:spMkLst>
            <pc:docMk/>
            <pc:sldMk cId="2712604712" sldId="515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8:23:43.587" v="2233" actId="20577"/>
          <ac:spMkLst>
            <pc:docMk/>
            <pc:sldMk cId="2712604712" sldId="515"/>
            <ac:spMk id="3" creationId="{19FCB0BA-7932-46EA-AB5C-7A5397CB65FD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4" creationId="{F0A5B687-BFE2-48E7-B1F6-FF51DF168FC7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5" creationId="{1694A870-6E72-4B59-BF94-BAD0D3FCF9A7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6" creationId="{2854472A-DD71-4C94-B94E-F099A485841C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7" creationId="{78B29359-086C-461A-8C33-05598363CDB9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8" creationId="{CA5A9170-57FF-4B67-91C3-E25171000C40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9" creationId="{4DC0AEED-C237-4A7E-BEBA-1D6862059F7E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1" creationId="{DB43AE25-6F7D-4338-8B84-0992CB85EEE6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3" creationId="{99192B1F-9830-40BC-BF54-8A8E561055A9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5" creationId="{54D77C58-F9AD-4CFF-9436-9EEB9D7C4EE7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17" creationId="{52B9A907-4F76-4D62-8F80-F8A661941FFD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19" creationId="{BB372120-F836-4862-87F5-A379B67C9B7C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21" creationId="{FD2E4A47-2D84-4E5A-A862-8F14CB6AB83F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3" creationId="{23C1706F-3817-4F11-A0C3-ADF98064B9CD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5" creationId="{7A5804E5-444B-454E-A3F5-A72769DB462E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7" creationId="{21EED625-F805-4C26-803C-D307230D4343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9" creationId="{4733082E-2E56-495D-88CD-748ACD747AE5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1" creationId="{5CD48321-BAF9-4F49-8D21-DCD22796D8F0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3" creationId="{9D0C08A7-BDF1-4A49-BEC6-92C4A935C124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5" creationId="{449B6B31-FC27-43C2-9982-7BEA73CE7535}"/>
          </ac:spMkLst>
        </pc:spChg>
        <pc:graphicFrameChg chg="add mod">
          <ac:chgData name="Michael A Fudge Jr" userId="133895e8-240b-4811-850e-9cf94297d089" providerId="ADAL" clId="{530532E4-AC65-4B07-86CB-CE1EC221E0F2}" dt="2020-09-18T18:24:00.730" v="2235" actId="1076"/>
          <ac:graphicFrameMkLst>
            <pc:docMk/>
            <pc:sldMk cId="2712604712" sldId="515"/>
            <ac:graphicFrameMk id="36" creationId="{0E93C8BB-B841-45A4-9B22-C39781E4D472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8:24:00.730" v="2235" actId="1076"/>
          <ac:graphicFrameMkLst>
            <pc:docMk/>
            <pc:sldMk cId="2712604712" sldId="515"/>
            <ac:graphicFrameMk id="37" creationId="{593ED7E6-6EDB-4A29-A7F9-BC914EA8432B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4:31.398" v="2239" actId="2165"/>
          <ac:graphicFrameMkLst>
            <pc:docMk/>
            <pc:sldMk cId="2712604712" sldId="515"/>
            <ac:graphicFrameMk id="38" creationId="{AD6E1AEA-EF14-4066-856E-7A90C3988523}"/>
          </ac:graphicFrameMkLst>
        </pc:graphicFrameChg>
      </pc:sldChg>
      <pc:sldChg chg="addSp modSp add mod modAnim">
        <pc:chgData name="Michael A Fudge Jr" userId="133895e8-240b-4811-850e-9cf94297d089" providerId="ADAL" clId="{530532E4-AC65-4B07-86CB-CE1EC221E0F2}" dt="2020-09-18T18:22:29.336" v="2173" actId="20577"/>
        <pc:sldMkLst>
          <pc:docMk/>
          <pc:sldMk cId="1079552537" sldId="516"/>
        </pc:sldMkLst>
        <pc:spChg chg="mod">
          <ac:chgData name="Michael A Fudge Jr" userId="133895e8-240b-4811-850e-9cf94297d089" providerId="ADAL" clId="{530532E4-AC65-4B07-86CB-CE1EC221E0F2}" dt="2020-09-18T18:15:53.024" v="2077" actId="6549"/>
          <ac:spMkLst>
            <pc:docMk/>
            <pc:sldMk cId="1079552537" sldId="516"/>
            <ac:spMk id="3" creationId="{19FCB0BA-7932-46EA-AB5C-7A5397CB65FD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4" creationId="{F0A5B687-BFE2-48E7-B1F6-FF51DF168FC7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6" creationId="{2854472A-DD71-4C94-B94E-F099A485841C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8" creationId="{CA5A9170-57FF-4B67-91C3-E25171000C40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17" creationId="{52B9A907-4F76-4D62-8F80-F8A661941FFD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19" creationId="{BB372120-F836-4862-87F5-A379B67C9B7C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21" creationId="{FD2E4A47-2D84-4E5A-A862-8F14CB6AB83F}"/>
          </ac:spMkLst>
        </pc:spChg>
        <pc:graphicFrameChg chg="add mod modGraphic">
          <ac:chgData name="Michael A Fudge Jr" userId="133895e8-240b-4811-850e-9cf94297d089" providerId="ADAL" clId="{530532E4-AC65-4B07-86CB-CE1EC221E0F2}" dt="2020-09-18T18:22:29.336" v="2173" actId="20577"/>
          <ac:graphicFrameMkLst>
            <pc:docMk/>
            <pc:sldMk cId="1079552537" sldId="516"/>
            <ac:graphicFrameMk id="10" creationId="{F815B6B4-3F6A-4B4F-BAAC-49469F8086E4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0:25.140" v="2132" actId="20577"/>
          <ac:graphicFrameMkLst>
            <pc:docMk/>
            <pc:sldMk cId="1079552537" sldId="516"/>
            <ac:graphicFrameMk id="11" creationId="{886822D2-2E29-47FF-BF06-5DF031D21E33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0:45.071" v="2140" actId="20577"/>
          <ac:graphicFrameMkLst>
            <pc:docMk/>
            <pc:sldMk cId="1079552537" sldId="516"/>
            <ac:graphicFrameMk id="12" creationId="{A8AE05D6-02EF-46DF-9AFF-E9812861B926}"/>
          </ac:graphicFrameMkLst>
        </pc:graphicFrameChg>
      </pc:sldChg>
      <pc:sldChg chg="addSp delSp modSp add mod delAnim modAnim">
        <pc:chgData name="Michael A Fudge Jr" userId="133895e8-240b-4811-850e-9cf94297d089" providerId="ADAL" clId="{530532E4-AC65-4B07-86CB-CE1EC221E0F2}" dt="2020-09-18T18:22:51.500" v="2176"/>
        <pc:sldMkLst>
          <pc:docMk/>
          <pc:sldMk cId="1615230260" sldId="517"/>
        </pc:sldMkLst>
        <pc:spChg chg="mod">
          <ac:chgData name="Michael A Fudge Jr" userId="133895e8-240b-4811-850e-9cf94297d089" providerId="ADAL" clId="{530532E4-AC65-4B07-86CB-CE1EC221E0F2}" dt="2020-09-18T18:12:11.870" v="1823" actId="20577"/>
          <ac:spMkLst>
            <pc:docMk/>
            <pc:sldMk cId="1615230260" sldId="517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8:15:10.585" v="2005" actId="27636"/>
          <ac:spMkLst>
            <pc:docMk/>
            <pc:sldMk cId="1615230260" sldId="517"/>
            <ac:spMk id="3" creationId="{19FCB0BA-7932-46EA-AB5C-7A5397CB65FD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4" creationId="{F0A5B687-BFE2-48E7-B1F6-FF51DF168FC7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5" creationId="{32F4B328-E253-4116-BE42-A62739E01E60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6" creationId="{2854472A-DD71-4C94-B94E-F099A485841C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7" creationId="{895AEE19-5532-43FE-BCDA-FB3A1804E564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8" creationId="{CA5A9170-57FF-4B67-91C3-E25171000C40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9" creationId="{3A58A564-8E52-45BD-AA8D-A63631B3C00B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1" creationId="{08A3EC9D-8692-4718-8405-2944B416D9B0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3" creationId="{7B4B5F81-1991-4B26-A2A3-9F7C99E0C687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5" creationId="{7B16AB68-E574-470F-873D-2C5857262A4A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17" creationId="{52B9A907-4F76-4D62-8F80-F8A661941FFD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19" creationId="{BB372120-F836-4862-87F5-A379B67C9B7C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21" creationId="{FD2E4A47-2D84-4E5A-A862-8F14CB6AB83F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23" creationId="{BD1D887C-D3C5-400D-B0AD-8DB8418C3646}"/>
          </ac:spMkLst>
        </pc:spChg>
        <pc:graphicFrameChg chg="add mod modGraphic">
          <ac:chgData name="Michael A Fudge Jr" userId="133895e8-240b-4811-850e-9cf94297d089" providerId="ADAL" clId="{530532E4-AC65-4B07-86CB-CE1EC221E0F2}" dt="2020-09-18T18:22:22.294" v="2171" actId="20577"/>
          <ac:graphicFrameMkLst>
            <pc:docMk/>
            <pc:sldMk cId="1615230260" sldId="517"/>
            <ac:graphicFrameMk id="24" creationId="{52889176-A308-4176-A5DC-10433A25EC94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1:38.496" v="2154" actId="20577"/>
          <ac:graphicFrameMkLst>
            <pc:docMk/>
            <pc:sldMk cId="1615230260" sldId="517"/>
            <ac:graphicFrameMk id="25" creationId="{A1FB032C-AD88-4989-9410-ABB8BEE842B7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1:57.192" v="2159" actId="2165"/>
          <ac:graphicFrameMkLst>
            <pc:docMk/>
            <pc:sldMk cId="1615230260" sldId="517"/>
            <ac:graphicFrameMk id="26" creationId="{DC0A7895-B563-4362-8950-8FCAEE1C5263}"/>
          </ac:graphicFrameMkLst>
        </pc:graphicFrameChg>
      </pc:sldChg>
      <pc:sldChg chg="addSp delSp modSp new mod modAnim">
        <pc:chgData name="Michael A Fudge Jr" userId="133895e8-240b-4811-850e-9cf94297d089" providerId="ADAL" clId="{530532E4-AC65-4B07-86CB-CE1EC221E0F2}" dt="2020-09-18T22:01:30.642" v="5825"/>
        <pc:sldMkLst>
          <pc:docMk/>
          <pc:sldMk cId="3937859704" sldId="518"/>
        </pc:sldMkLst>
        <pc:spChg chg="mod">
          <ac:chgData name="Michael A Fudge Jr" userId="133895e8-240b-4811-850e-9cf94297d089" providerId="ADAL" clId="{530532E4-AC65-4B07-86CB-CE1EC221E0F2}" dt="2020-09-18T20:14:39.617" v="5821" actId="14100"/>
          <ac:spMkLst>
            <pc:docMk/>
            <pc:sldMk cId="3937859704" sldId="518"/>
            <ac:spMk id="2" creationId="{F76BCDC2-C124-4867-8143-F85E1978DD1A}"/>
          </ac:spMkLst>
        </pc:spChg>
        <pc:spChg chg="del">
          <ac:chgData name="Michael A Fudge Jr" userId="133895e8-240b-4811-850e-9cf94297d089" providerId="ADAL" clId="{530532E4-AC65-4B07-86CB-CE1EC221E0F2}" dt="2020-09-18T20:14:08.497" v="5767" actId="478"/>
          <ac:spMkLst>
            <pc:docMk/>
            <pc:sldMk cId="3937859704" sldId="518"/>
            <ac:spMk id="3" creationId="{0BF85EEB-B806-47BB-B4A9-B6293E68FCE3}"/>
          </ac:spMkLst>
        </pc:spChg>
        <pc:spChg chg="mod">
          <ac:chgData name="Michael A Fudge Jr" userId="133895e8-240b-4811-850e-9cf94297d089" providerId="ADAL" clId="{530532E4-AC65-4B07-86CB-CE1EC221E0F2}" dt="2020-09-18T20:14:02.070" v="5766"/>
          <ac:spMkLst>
            <pc:docMk/>
            <pc:sldMk cId="3937859704" sldId="518"/>
            <ac:spMk id="6" creationId="{3F12E4AF-69F7-4CE7-AB9B-2C9BB1AA693D}"/>
          </ac:spMkLst>
        </pc:spChg>
        <pc:spChg chg="mod">
          <ac:chgData name="Michael A Fudge Jr" userId="133895e8-240b-4811-850e-9cf94297d089" providerId="ADAL" clId="{530532E4-AC65-4B07-86CB-CE1EC221E0F2}" dt="2020-09-18T20:14:02.070" v="5766"/>
          <ac:spMkLst>
            <pc:docMk/>
            <pc:sldMk cId="3937859704" sldId="518"/>
            <ac:spMk id="11" creationId="{E04FA940-9B74-4188-94A1-45FB699418D5}"/>
          </ac:spMkLst>
        </pc:spChg>
        <pc:spChg chg="add mod">
          <ac:chgData name="Michael A Fudge Jr" userId="133895e8-240b-4811-850e-9cf94297d089" providerId="ADAL" clId="{530532E4-AC65-4B07-86CB-CE1EC221E0F2}" dt="2020-09-18T20:14:19.349" v="5770" actId="1076"/>
          <ac:spMkLst>
            <pc:docMk/>
            <pc:sldMk cId="3937859704" sldId="518"/>
            <ac:spMk id="12" creationId="{E1C8EA33-DC2C-4854-B106-30D24F82C987}"/>
          </ac:spMkLst>
        </pc:spChg>
        <pc:spChg chg="add mod">
          <ac:chgData name="Michael A Fudge Jr" userId="133895e8-240b-4811-850e-9cf94297d089" providerId="ADAL" clId="{530532E4-AC65-4B07-86CB-CE1EC221E0F2}" dt="2020-09-18T20:14:19.349" v="5770" actId="1076"/>
          <ac:spMkLst>
            <pc:docMk/>
            <pc:sldMk cId="3937859704" sldId="518"/>
            <ac:spMk id="13" creationId="{8DEBB919-6F07-48FC-8043-3DEF585637F9}"/>
          </ac:spMkLst>
        </pc:spChg>
        <pc:grpChg chg="add mod">
          <ac:chgData name="Michael A Fudge Jr" userId="133895e8-240b-4811-850e-9cf94297d089" providerId="ADAL" clId="{530532E4-AC65-4B07-86CB-CE1EC221E0F2}" dt="2020-09-18T20:14:19.349" v="5770" actId="1076"/>
          <ac:grpSpMkLst>
            <pc:docMk/>
            <pc:sldMk cId="3937859704" sldId="518"/>
            <ac:grpSpMk id="4" creationId="{43054846-E3E6-4F53-BCE4-8277A580294C}"/>
          </ac:grpSpMkLst>
        </pc:grpChg>
        <pc:grpChg chg="add mod">
          <ac:chgData name="Michael A Fudge Jr" userId="133895e8-240b-4811-850e-9cf94297d089" providerId="ADAL" clId="{530532E4-AC65-4B07-86CB-CE1EC221E0F2}" dt="2020-09-18T20:14:19.349" v="5770" actId="1076"/>
          <ac:grpSpMkLst>
            <pc:docMk/>
            <pc:sldMk cId="3937859704" sldId="518"/>
            <ac:grpSpMk id="7" creationId="{91E71473-4A17-42D5-A86C-AEFA5A45868D}"/>
          </ac:grpSpMkLst>
        </pc:grp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5" creationId="{36033B16-6E9F-4FED-88DA-1228334B9857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8" creationId="{5FA0270D-AFA7-4EC4-813D-78202DA9C511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9" creationId="{1F648C1A-51C2-4BC5-9A1C-E26D3AF3DA0B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10" creationId="{E1BD7655-85EE-4262-B218-EAB2D8D85202}"/>
          </ac:picMkLst>
        </pc:picChg>
      </pc:sldChg>
      <pc:sldChg chg="addSp delSp modSp new mod">
        <pc:chgData name="Michael A Fudge Jr" userId="133895e8-240b-4811-850e-9cf94297d089" providerId="ADAL" clId="{530532E4-AC65-4B07-86CB-CE1EC221E0F2}" dt="2020-09-19T14:08:35.401" v="9775" actId="20577"/>
        <pc:sldMkLst>
          <pc:docMk/>
          <pc:sldMk cId="1020521621" sldId="519"/>
        </pc:sldMkLst>
        <pc:spChg chg="mod">
          <ac:chgData name="Michael A Fudge Jr" userId="133895e8-240b-4811-850e-9cf94297d089" providerId="ADAL" clId="{530532E4-AC65-4B07-86CB-CE1EC221E0F2}" dt="2020-09-19T14:08:35.401" v="9775" actId="20577"/>
          <ac:spMkLst>
            <pc:docMk/>
            <pc:sldMk cId="1020521621" sldId="519"/>
            <ac:spMk id="2" creationId="{56B35ED3-045E-4E3B-9C2F-81CC0A1A013D}"/>
          </ac:spMkLst>
        </pc:spChg>
        <pc:spChg chg="del">
          <ac:chgData name="Michael A Fudge Jr" userId="133895e8-240b-4811-850e-9cf94297d089" providerId="ADAL" clId="{530532E4-AC65-4B07-86CB-CE1EC221E0F2}" dt="2020-09-18T22:02:23.551" v="5852"/>
          <ac:spMkLst>
            <pc:docMk/>
            <pc:sldMk cId="1020521621" sldId="519"/>
            <ac:spMk id="3" creationId="{EBFD5A6F-1AAE-448E-BFB6-7201BDC58894}"/>
          </ac:spMkLst>
        </pc:spChg>
        <pc:graphicFrameChg chg="add mod modGraphic">
          <ac:chgData name="Michael A Fudge Jr" userId="133895e8-240b-4811-850e-9cf94297d089" providerId="ADAL" clId="{530532E4-AC65-4B07-86CB-CE1EC221E0F2}" dt="2020-09-18T22:04:29.453" v="5871" actId="207"/>
          <ac:graphicFrameMkLst>
            <pc:docMk/>
            <pc:sldMk cId="1020521621" sldId="519"/>
            <ac:graphicFrameMk id="4" creationId="{84365EAE-ABDB-44A2-A397-FB10CEC60EB9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8T19:24:20.271" v="2905" actId="6549"/>
        <pc:sldMkLst>
          <pc:docMk/>
          <pc:sldMk cId="325469189" sldId="520"/>
        </pc:sldMkLst>
        <pc:spChg chg="mod">
          <ac:chgData name="Michael A Fudge Jr" userId="133895e8-240b-4811-850e-9cf94297d089" providerId="ADAL" clId="{530532E4-AC65-4B07-86CB-CE1EC221E0F2}" dt="2020-09-18T19:24:20.271" v="2905" actId="6549"/>
          <ac:spMkLst>
            <pc:docMk/>
            <pc:sldMk cId="325469189" sldId="520"/>
            <ac:spMk id="3" creationId="{23BFC44E-10DC-44C2-99E8-3D541093BB67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19:24:45.728" v="2910"/>
        <pc:sldMkLst>
          <pc:docMk/>
          <pc:sldMk cId="2084588862" sldId="521"/>
        </pc:sldMkLst>
        <pc:spChg chg="add del">
          <ac:chgData name="Michael A Fudge Jr" userId="133895e8-240b-4811-850e-9cf94297d089" providerId="ADAL" clId="{530532E4-AC65-4B07-86CB-CE1EC221E0F2}" dt="2020-09-18T19:24:45.728" v="2910"/>
          <ac:spMkLst>
            <pc:docMk/>
            <pc:sldMk cId="2084588862" sldId="521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530532E4-AC65-4B07-86CB-CE1EC221E0F2}" dt="2020-09-18T19:24:45.728" v="2910"/>
          <ac:spMkLst>
            <pc:docMk/>
            <pc:sldMk cId="2084588862" sldId="521"/>
            <ac:spMk id="12" creationId="{3E443FD7-A66B-4AA0-872D-B088B9BC5F17}"/>
          </ac:spMkLst>
        </pc:spChg>
      </pc:sldChg>
      <pc:sldChg chg="addSp delSp modSp add mod ord">
        <pc:chgData name="Michael A Fudge Jr" userId="133895e8-240b-4811-850e-9cf94297d089" providerId="ADAL" clId="{530532E4-AC65-4B07-86CB-CE1EC221E0F2}" dt="2020-09-18T19:28:06.919" v="2960" actId="1076"/>
        <pc:sldMkLst>
          <pc:docMk/>
          <pc:sldMk cId="3969184838" sldId="521"/>
        </pc:sldMkLst>
        <pc:spChg chg="mod">
          <ac:chgData name="Michael A Fudge Jr" userId="133895e8-240b-4811-850e-9cf94297d089" providerId="ADAL" clId="{530532E4-AC65-4B07-86CB-CE1EC221E0F2}" dt="2020-09-18T19:25:22.130" v="2934" actId="20577"/>
          <ac:spMkLst>
            <pc:docMk/>
            <pc:sldMk cId="3969184838" sldId="521"/>
            <ac:spMk id="2" creationId="{85954A83-1BFB-42E8-ABE1-F6284F291E27}"/>
          </ac:spMkLst>
        </pc:spChg>
        <pc:spChg chg="mod">
          <ac:chgData name="Michael A Fudge Jr" userId="133895e8-240b-4811-850e-9cf94297d089" providerId="ADAL" clId="{530532E4-AC65-4B07-86CB-CE1EC221E0F2}" dt="2020-09-18T19:28:04.864" v="2959" actId="14100"/>
          <ac:spMkLst>
            <pc:docMk/>
            <pc:sldMk cId="3969184838" sldId="521"/>
            <ac:spMk id="7" creationId="{F12D4914-7177-464E-B551-92E4647D6789}"/>
          </ac:spMkLst>
        </pc:spChg>
        <pc:spChg chg="add mod">
          <ac:chgData name="Michael A Fudge Jr" userId="133895e8-240b-4811-850e-9cf94297d089" providerId="ADAL" clId="{530532E4-AC65-4B07-86CB-CE1EC221E0F2}" dt="2020-09-18T19:27:51.669" v="2957" actId="1076"/>
          <ac:spMkLst>
            <pc:docMk/>
            <pc:sldMk cId="3969184838" sldId="521"/>
            <ac:spMk id="10" creationId="{D6F87BB6-088D-4BC6-8768-B72EAB35892C}"/>
          </ac:spMkLst>
        </pc:spChg>
        <pc:graphicFrameChg chg="del">
          <ac:chgData name="Michael A Fudge Jr" userId="133895e8-240b-4811-850e-9cf94297d089" providerId="ADAL" clId="{530532E4-AC65-4B07-86CB-CE1EC221E0F2}" dt="2020-09-18T19:25:26.267" v="2935" actId="478"/>
          <ac:graphicFrameMkLst>
            <pc:docMk/>
            <pc:sldMk cId="3969184838" sldId="521"/>
            <ac:graphicFrameMk id="4" creationId="{0345531D-5605-44D9-BACE-746EE9AF7A6E}"/>
          </ac:graphicFrameMkLst>
        </pc:graphicFrameChg>
        <pc:picChg chg="add mod">
          <ac:chgData name="Michael A Fudge Jr" userId="133895e8-240b-4811-850e-9cf94297d089" providerId="ADAL" clId="{530532E4-AC65-4B07-86CB-CE1EC221E0F2}" dt="2020-09-18T19:28:06.919" v="2960" actId="1076"/>
          <ac:picMkLst>
            <pc:docMk/>
            <pc:sldMk cId="3969184838" sldId="521"/>
            <ac:picMk id="5" creationId="{9CD89B78-9692-4BAE-AAE9-8764D05B45E5}"/>
          </ac:picMkLst>
        </pc:picChg>
        <pc:picChg chg="add del mod">
          <ac:chgData name="Michael A Fudge Jr" userId="133895e8-240b-4811-850e-9cf94297d089" providerId="ADAL" clId="{530532E4-AC65-4B07-86CB-CE1EC221E0F2}" dt="2020-09-18T19:26:33.958" v="2944" actId="27803"/>
          <ac:picMkLst>
            <pc:docMk/>
            <pc:sldMk cId="3969184838" sldId="521"/>
            <ac:picMk id="6" creationId="{F12D4914-7177-464E-B551-92E4647D6789}"/>
          </ac:picMkLst>
        </pc:picChg>
      </pc:sldChg>
      <pc:sldChg chg="modSp add mod ord modAnim">
        <pc:chgData name="Michael A Fudge Jr" userId="133895e8-240b-4811-850e-9cf94297d089" providerId="ADAL" clId="{530532E4-AC65-4B07-86CB-CE1EC221E0F2}" dt="2020-09-18T19:36:05.767" v="3375"/>
        <pc:sldMkLst>
          <pc:docMk/>
          <pc:sldMk cId="1282217721" sldId="522"/>
        </pc:sldMkLst>
        <pc:spChg chg="mod">
          <ac:chgData name="Michael A Fudge Jr" userId="133895e8-240b-4811-850e-9cf94297d089" providerId="ADAL" clId="{530532E4-AC65-4B07-86CB-CE1EC221E0F2}" dt="2020-09-18T19:32:01.924" v="3180" actId="20577"/>
          <ac:spMkLst>
            <pc:docMk/>
            <pc:sldMk cId="1282217721" sldId="522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19:35:50.867" v="3374" actId="207"/>
          <ac:spMkLst>
            <pc:docMk/>
            <pc:sldMk cId="1282217721" sldId="522"/>
            <ac:spMk id="4" creationId="{74B6070D-2E18-49A3-84C2-0A1B79DC59EE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19:31:33.779" v="3148"/>
        <pc:sldMkLst>
          <pc:docMk/>
          <pc:sldMk cId="3042677679" sldId="522"/>
        </pc:sldMkLst>
        <pc:spChg chg="add del">
          <ac:chgData name="Michael A Fudge Jr" userId="133895e8-240b-4811-850e-9cf94297d089" providerId="ADAL" clId="{530532E4-AC65-4B07-86CB-CE1EC221E0F2}" dt="2020-09-18T19:31:33.779" v="3148"/>
          <ac:spMkLst>
            <pc:docMk/>
            <pc:sldMk cId="3042677679" sldId="522"/>
            <ac:spMk id="16" creationId="{B670DBD5-770C-4383-9F54-5B86E86BD5BB}"/>
          </ac:spMkLst>
        </pc:spChg>
      </pc:sldChg>
      <pc:sldChg chg="addSp modSp add mod modNotesTx">
        <pc:chgData name="Michael A Fudge Jr" userId="133895e8-240b-4811-850e-9cf94297d089" providerId="ADAL" clId="{530532E4-AC65-4B07-86CB-CE1EC221E0F2}" dt="2020-09-18T19:47:24.937" v="4142"/>
        <pc:sldMkLst>
          <pc:docMk/>
          <pc:sldMk cId="2304665043" sldId="523"/>
        </pc:sldMkLst>
        <pc:spChg chg="mod">
          <ac:chgData name="Michael A Fudge Jr" userId="133895e8-240b-4811-850e-9cf94297d089" providerId="ADAL" clId="{530532E4-AC65-4B07-86CB-CE1EC221E0F2}" dt="2020-09-18T19:47:24.937" v="4142"/>
          <ac:spMkLst>
            <pc:docMk/>
            <pc:sldMk cId="2304665043" sldId="523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530532E4-AC65-4B07-86CB-CE1EC221E0F2}" dt="2020-09-18T19:45:52.832" v="4012" actId="1076"/>
          <ac:graphicFrameMkLst>
            <pc:docMk/>
            <pc:sldMk cId="2304665043" sldId="523"/>
            <ac:graphicFrameMk id="4" creationId="{0E4D6373-20EC-4119-899D-DA32B84CAC9D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8T19:48:34.376" v="4255" actId="20577"/>
        <pc:sldMkLst>
          <pc:docMk/>
          <pc:sldMk cId="119460813" sldId="524"/>
        </pc:sldMkLst>
        <pc:spChg chg="mod">
          <ac:chgData name="Michael A Fudge Jr" userId="133895e8-240b-4811-850e-9cf94297d089" providerId="ADAL" clId="{530532E4-AC65-4B07-86CB-CE1EC221E0F2}" dt="2020-09-18T19:47:47.623" v="4149" actId="20577"/>
          <ac:spMkLst>
            <pc:docMk/>
            <pc:sldMk cId="119460813" sldId="524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530532E4-AC65-4B07-86CB-CE1EC221E0F2}" dt="2020-09-18T19:53:55.431" v="4486" actId="20577"/>
        <pc:sldMkLst>
          <pc:docMk/>
          <pc:sldMk cId="3700451929" sldId="525"/>
        </pc:sldMkLst>
        <pc:spChg chg="mod">
          <ac:chgData name="Michael A Fudge Jr" userId="133895e8-240b-4811-850e-9cf94297d089" providerId="ADAL" clId="{530532E4-AC65-4B07-86CB-CE1EC221E0F2}" dt="2020-09-18T19:49:20.758" v="4301" actId="20577"/>
          <ac:spMkLst>
            <pc:docMk/>
            <pc:sldMk cId="3700451929" sldId="525"/>
            <ac:spMk id="2" creationId="{DCB14187-1514-4DFD-90DB-7C9EB8BF696B}"/>
          </ac:spMkLst>
        </pc:spChg>
        <pc:spChg chg="mod">
          <ac:chgData name="Michael A Fudge Jr" userId="133895e8-240b-4811-850e-9cf94297d089" providerId="ADAL" clId="{530532E4-AC65-4B07-86CB-CE1EC221E0F2}" dt="2020-09-18T19:53:55.431" v="4486" actId="20577"/>
          <ac:spMkLst>
            <pc:docMk/>
            <pc:sldMk cId="3700451929" sldId="525"/>
            <ac:spMk id="3" creationId="{8F639F3F-D506-4405-B427-18CC5F8B2C38}"/>
          </ac:spMkLst>
        </pc:spChg>
        <pc:spChg chg="add mod">
          <ac:chgData name="Michael A Fudge Jr" userId="133895e8-240b-4811-850e-9cf94297d089" providerId="ADAL" clId="{530532E4-AC65-4B07-86CB-CE1EC221E0F2}" dt="2020-09-18T19:53:24.489" v="4421" actId="1076"/>
          <ac:spMkLst>
            <pc:docMk/>
            <pc:sldMk cId="3700451929" sldId="525"/>
            <ac:spMk id="4" creationId="{0ABC2B0F-2317-49CE-AE34-2D4B74F756AE}"/>
          </ac:spMkLst>
        </pc:spChg>
        <pc:spChg chg="del">
          <ac:chgData name="Michael A Fudge Jr" userId="133895e8-240b-4811-850e-9cf94297d089" providerId="ADAL" clId="{530532E4-AC65-4B07-86CB-CE1EC221E0F2}" dt="2020-09-18T19:50:31.437" v="4308" actId="478"/>
          <ac:spMkLst>
            <pc:docMk/>
            <pc:sldMk cId="3700451929" sldId="525"/>
            <ac:spMk id="5" creationId="{C4ECEAC8-71AB-4B21-B805-FB7BB9E4C7D6}"/>
          </ac:spMkLst>
        </pc:spChg>
        <pc:graphicFrameChg chg="add mod">
          <ac:chgData name="Michael A Fudge Jr" userId="133895e8-240b-4811-850e-9cf94297d089" providerId="ADAL" clId="{530532E4-AC65-4B07-86CB-CE1EC221E0F2}" dt="2020-09-18T19:53:24.489" v="4421" actId="1076"/>
          <ac:graphicFrameMkLst>
            <pc:docMk/>
            <pc:sldMk cId="3700451929" sldId="525"/>
            <ac:graphicFrameMk id="6" creationId="{C389772D-44EE-4615-9619-DDA9E663A9C8}"/>
          </ac:graphicFrameMkLst>
        </pc:graphicFrameChg>
        <pc:graphicFrameChg chg="del">
          <ac:chgData name="Michael A Fudge Jr" userId="133895e8-240b-4811-850e-9cf94297d089" providerId="ADAL" clId="{530532E4-AC65-4B07-86CB-CE1EC221E0F2}" dt="2020-09-18T19:50:31.437" v="4308" actId="478"/>
          <ac:graphicFrameMkLst>
            <pc:docMk/>
            <pc:sldMk cId="3700451929" sldId="525"/>
            <ac:graphicFrameMk id="7" creationId="{2D749C76-D7B0-4B79-B179-76AB61F3EAB7}"/>
          </ac:graphicFrameMkLst>
        </pc:graphicFrameChg>
        <pc:graphicFrameChg chg="del">
          <ac:chgData name="Michael A Fudge Jr" userId="133895e8-240b-4811-850e-9cf94297d089" providerId="ADAL" clId="{530532E4-AC65-4B07-86CB-CE1EC221E0F2}" dt="2020-09-18T19:50:31.437" v="4308" actId="478"/>
          <ac:graphicFrameMkLst>
            <pc:docMk/>
            <pc:sldMk cId="3700451929" sldId="525"/>
            <ac:graphicFrameMk id="9" creationId="{632528EA-9BAB-4F8F-94DA-3A4744516228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53:24.489" v="4421" actId="1076"/>
          <ac:graphicFrameMkLst>
            <pc:docMk/>
            <pc:sldMk cId="3700451929" sldId="525"/>
            <ac:graphicFrameMk id="12" creationId="{B4C48666-9A45-4F4E-B627-CA9E62153E4C}"/>
          </ac:graphicFrameMkLst>
        </pc:graphicFrameChg>
      </pc:sldChg>
      <pc:sldChg chg="modSp add del mod ord">
        <pc:chgData name="Michael A Fudge Jr" userId="133895e8-240b-4811-850e-9cf94297d089" providerId="ADAL" clId="{530532E4-AC65-4B07-86CB-CE1EC221E0F2}" dt="2020-09-18T22:05:08.171" v="5873" actId="2696"/>
        <pc:sldMkLst>
          <pc:docMk/>
          <pc:sldMk cId="2875706173" sldId="526"/>
        </pc:sldMkLst>
        <pc:spChg chg="mod">
          <ac:chgData name="Michael A Fudge Jr" userId="133895e8-240b-4811-850e-9cf94297d089" providerId="ADAL" clId="{530532E4-AC65-4B07-86CB-CE1EC221E0F2}" dt="2020-09-18T19:54:36.671" v="4492" actId="20577"/>
          <ac:spMkLst>
            <pc:docMk/>
            <pc:sldMk cId="2875706173" sldId="526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58:46.502" v="4652" actId="20577"/>
          <ac:spMkLst>
            <pc:docMk/>
            <pc:sldMk cId="2875706173" sldId="526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8T20:01:52.028" v="5029" actId="20577"/>
        <pc:sldMkLst>
          <pc:docMk/>
          <pc:sldMk cId="2132032460" sldId="527"/>
        </pc:sldMkLst>
        <pc:spChg chg="mod">
          <ac:chgData name="Michael A Fudge Jr" userId="133895e8-240b-4811-850e-9cf94297d089" providerId="ADAL" clId="{530532E4-AC65-4B07-86CB-CE1EC221E0F2}" dt="2020-09-18T19:59:05.809" v="4657" actId="20577"/>
          <ac:spMkLst>
            <pc:docMk/>
            <pc:sldMk cId="2132032460" sldId="5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0:41.879" v="4806" actId="20577"/>
          <ac:spMkLst>
            <pc:docMk/>
            <pc:sldMk cId="2132032460" sldId="527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9T14:08:41.376" v="9777" actId="20577"/>
        <pc:sldMkLst>
          <pc:docMk/>
          <pc:sldMk cId="3991972491" sldId="528"/>
        </pc:sldMkLst>
        <pc:spChg chg="mod">
          <ac:chgData name="Michael A Fudge Jr" userId="133895e8-240b-4811-850e-9cf94297d089" providerId="ADAL" clId="{530532E4-AC65-4B07-86CB-CE1EC221E0F2}" dt="2020-09-19T14:08:41.376" v="9777" actId="20577"/>
          <ac:spMkLst>
            <pc:docMk/>
            <pc:sldMk cId="3991972491" sldId="528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4:40.310" v="5198" actId="20577"/>
          <ac:spMkLst>
            <pc:docMk/>
            <pc:sldMk cId="3991972491" sldId="528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530532E4-AC65-4B07-86CB-CE1EC221E0F2}" dt="2020-09-18T20:03:35.987" v="5072" actId="21"/>
          <ac:graphicFrameMkLst>
            <pc:docMk/>
            <pc:sldMk cId="3991972491" sldId="528"/>
            <ac:graphicFrameMk id="4" creationId="{0E4D6373-20EC-4119-899D-DA32B84CAC9D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9T14:08:45.577" v="9779" actId="20577"/>
        <pc:sldMkLst>
          <pc:docMk/>
          <pc:sldMk cId="4181340239" sldId="529"/>
        </pc:sldMkLst>
        <pc:spChg chg="mod">
          <ac:chgData name="Michael A Fudge Jr" userId="133895e8-240b-4811-850e-9cf94297d089" providerId="ADAL" clId="{530532E4-AC65-4B07-86CB-CE1EC221E0F2}" dt="2020-09-19T14:08:45.577" v="9779" actId="20577"/>
          <ac:spMkLst>
            <pc:docMk/>
            <pc:sldMk cId="4181340239" sldId="529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5:09.835" v="5244" actId="20577"/>
          <ac:spMkLst>
            <pc:docMk/>
            <pc:sldMk cId="4181340239" sldId="529"/>
            <ac:spMk id="3" creationId="{23BFC44E-10DC-44C2-99E8-3D541093BB67}"/>
          </ac:spMkLst>
        </pc:spChg>
      </pc:sldChg>
      <pc:sldChg chg="addSp delSp modSp add mod ord">
        <pc:chgData name="Michael A Fudge Jr" userId="133895e8-240b-4811-850e-9cf94297d089" providerId="ADAL" clId="{530532E4-AC65-4B07-86CB-CE1EC221E0F2}" dt="2020-09-18T20:08:13.682" v="5390" actId="167"/>
        <pc:sldMkLst>
          <pc:docMk/>
          <pc:sldMk cId="173889122" sldId="530"/>
        </pc:sldMkLst>
        <pc:spChg chg="mod">
          <ac:chgData name="Michael A Fudge Jr" userId="133895e8-240b-4811-850e-9cf94297d089" providerId="ADAL" clId="{530532E4-AC65-4B07-86CB-CE1EC221E0F2}" dt="2020-09-18T20:06:16.517" v="5362" actId="20577"/>
          <ac:spMkLst>
            <pc:docMk/>
            <pc:sldMk cId="173889122" sldId="530"/>
            <ac:spMk id="2" creationId="{85954A83-1BFB-42E8-ABE1-F6284F291E27}"/>
          </ac:spMkLst>
        </pc:spChg>
        <pc:spChg chg="del">
          <ac:chgData name="Michael A Fudge Jr" userId="133895e8-240b-4811-850e-9cf94297d089" providerId="ADAL" clId="{530532E4-AC65-4B07-86CB-CE1EC221E0F2}" dt="2020-09-18T20:06:20.741" v="5364" actId="478"/>
          <ac:spMkLst>
            <pc:docMk/>
            <pc:sldMk cId="173889122" sldId="530"/>
            <ac:spMk id="7" creationId="{F12D4914-7177-464E-B551-92E4647D6789}"/>
          </ac:spMkLst>
        </pc:spChg>
        <pc:spChg chg="del">
          <ac:chgData name="Michael A Fudge Jr" userId="133895e8-240b-4811-850e-9cf94297d089" providerId="ADAL" clId="{530532E4-AC65-4B07-86CB-CE1EC221E0F2}" dt="2020-09-18T20:06:19.053" v="5363" actId="478"/>
          <ac:spMkLst>
            <pc:docMk/>
            <pc:sldMk cId="173889122" sldId="530"/>
            <ac:spMk id="10" creationId="{D6F87BB6-088D-4BC6-8768-B72EAB35892C}"/>
          </ac:spMkLst>
        </pc:spChg>
        <pc:spChg chg="mod ord">
          <ac:chgData name="Michael A Fudge Jr" userId="133895e8-240b-4811-850e-9cf94297d089" providerId="ADAL" clId="{530532E4-AC65-4B07-86CB-CE1EC221E0F2}" dt="2020-09-18T20:08:06.455" v="5388" actId="166"/>
          <ac:spMkLst>
            <pc:docMk/>
            <pc:sldMk cId="173889122" sldId="530"/>
            <ac:spMk id="18" creationId="{9CD89B78-9692-4BAE-AAE9-8764D05B45E5}"/>
          </ac:spMkLst>
        </pc:spChg>
        <pc:spChg chg="mod ord">
          <ac:chgData name="Michael A Fudge Jr" userId="133895e8-240b-4811-850e-9cf94297d089" providerId="ADAL" clId="{530532E4-AC65-4B07-86CB-CE1EC221E0F2}" dt="2020-09-18T20:08:02.167" v="5387" actId="166"/>
          <ac:spMkLst>
            <pc:docMk/>
            <pc:sldMk cId="173889122" sldId="530"/>
            <ac:spMk id="19" creationId="{D6A77315-38A8-413B-A620-8DF5817F4542}"/>
          </ac:spMkLst>
        </pc:spChg>
        <pc:spChg chg="add mod ord">
          <ac:chgData name="Michael A Fudge Jr" userId="133895e8-240b-4811-850e-9cf94297d089" providerId="ADAL" clId="{530532E4-AC65-4B07-86CB-CE1EC221E0F2}" dt="2020-09-18T20:08:13.682" v="5390" actId="167"/>
          <ac:spMkLst>
            <pc:docMk/>
            <pc:sldMk cId="173889122" sldId="530"/>
            <ac:spMk id="21" creationId="{20AB8ADF-B0F2-474D-B8A9-9CC3BF11F7BE}"/>
          </ac:spMkLst>
        </pc:spChg>
        <pc:spChg chg="add mod">
          <ac:chgData name="Michael A Fudge Jr" userId="133895e8-240b-4811-850e-9cf94297d089" providerId="ADAL" clId="{530532E4-AC65-4B07-86CB-CE1EC221E0F2}" dt="2020-09-18T20:07:43.880" v="5385" actId="1076"/>
          <ac:spMkLst>
            <pc:docMk/>
            <pc:sldMk cId="173889122" sldId="530"/>
            <ac:spMk id="23" creationId="{6CB88E2B-9117-40E6-B684-6ECA4B09DE85}"/>
          </ac:spMkLst>
        </pc:spChg>
        <pc:picChg chg="add del">
          <ac:chgData name="Michael A Fudge Jr" userId="133895e8-240b-4811-850e-9cf94297d089" providerId="ADAL" clId="{530532E4-AC65-4B07-86CB-CE1EC221E0F2}" dt="2020-09-18T20:06:39.973" v="5372" actId="478"/>
          <ac:picMkLst>
            <pc:docMk/>
            <pc:sldMk cId="173889122" sldId="530"/>
            <ac:picMk id="3" creationId="{21831CF6-062F-4F70-810E-E68298E7405C}"/>
          </ac:picMkLst>
        </pc:picChg>
        <pc:picChg chg="add del">
          <ac:chgData name="Michael A Fudge Jr" userId="133895e8-240b-4811-850e-9cf94297d089" providerId="ADAL" clId="{530532E4-AC65-4B07-86CB-CE1EC221E0F2}" dt="2020-09-18T20:06:39.235" v="5371" actId="478"/>
          <ac:picMkLst>
            <pc:docMk/>
            <pc:sldMk cId="173889122" sldId="530"/>
            <ac:picMk id="4" creationId="{F99FCB4D-1772-4E5F-AE93-989048BDC6A9}"/>
          </ac:picMkLst>
        </pc:picChg>
        <pc:picChg chg="del mod">
          <ac:chgData name="Michael A Fudge Jr" userId="133895e8-240b-4811-850e-9cf94297d089" providerId="ADAL" clId="{530532E4-AC65-4B07-86CB-CE1EC221E0F2}" dt="2020-09-18T20:07:06.454" v="5376" actId="27803"/>
          <ac:picMkLst>
            <pc:docMk/>
            <pc:sldMk cId="173889122" sldId="530"/>
            <ac:picMk id="5" creationId="{9CD89B78-9692-4BAE-AAE9-8764D05B45E5}"/>
          </ac:picMkLst>
        </pc:picChg>
        <pc:picChg chg="add del">
          <ac:chgData name="Michael A Fudge Jr" userId="133895e8-240b-4811-850e-9cf94297d089" providerId="ADAL" clId="{530532E4-AC65-4B07-86CB-CE1EC221E0F2}" dt="2020-09-18T20:06:38.433" v="5370" actId="478"/>
          <ac:picMkLst>
            <pc:docMk/>
            <pc:sldMk cId="173889122" sldId="530"/>
            <ac:picMk id="6" creationId="{1446C0CB-043E-4359-A449-053F1242A6DF}"/>
          </ac:picMkLst>
        </pc:picChg>
        <pc:picChg chg="add del">
          <ac:chgData name="Michael A Fudge Jr" userId="133895e8-240b-4811-850e-9cf94297d089" providerId="ADAL" clId="{530532E4-AC65-4B07-86CB-CE1EC221E0F2}" dt="2020-09-18T20:06:36.041" v="5369" actId="478"/>
          <ac:picMkLst>
            <pc:docMk/>
            <pc:sldMk cId="173889122" sldId="530"/>
            <ac:picMk id="15" creationId="{33503ACB-A3E0-435E-B326-1F130168CD4C}"/>
          </ac:picMkLst>
        </pc:picChg>
        <pc:picChg chg="add del mod">
          <ac:chgData name="Michael A Fudge Jr" userId="133895e8-240b-4811-850e-9cf94297d089" providerId="ADAL" clId="{530532E4-AC65-4B07-86CB-CE1EC221E0F2}" dt="2020-09-18T20:07:10.718" v="5377" actId="27803"/>
          <ac:picMkLst>
            <pc:docMk/>
            <pc:sldMk cId="173889122" sldId="530"/>
            <ac:picMk id="17" creationId="{D6A77315-38A8-413B-A620-8DF5817F4542}"/>
          </ac:picMkLst>
        </pc:picChg>
      </pc:sldChg>
      <pc:sldChg chg="modSp add mod ord modAnim">
        <pc:chgData name="Michael A Fudge Jr" userId="133895e8-240b-4811-850e-9cf94297d089" providerId="ADAL" clId="{530532E4-AC65-4B07-86CB-CE1EC221E0F2}" dt="2020-09-18T20:13:31.650" v="5765" actId="20577"/>
        <pc:sldMkLst>
          <pc:docMk/>
          <pc:sldMk cId="324858199" sldId="531"/>
        </pc:sldMkLst>
        <pc:spChg chg="mod">
          <ac:chgData name="Michael A Fudge Jr" userId="133895e8-240b-4811-850e-9cf94297d089" providerId="ADAL" clId="{530532E4-AC65-4B07-86CB-CE1EC221E0F2}" dt="2020-09-18T20:09:00.511" v="5411" actId="20577"/>
          <ac:spMkLst>
            <pc:docMk/>
            <pc:sldMk cId="324858199" sldId="5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20:13:31.650" v="5765" actId="20577"/>
          <ac:spMkLst>
            <pc:docMk/>
            <pc:sldMk cId="324858199" sldId="531"/>
            <ac:spMk id="4" creationId="{74B6070D-2E18-49A3-84C2-0A1B79DC59EE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20:08:47.568" v="5393"/>
        <pc:sldMkLst>
          <pc:docMk/>
          <pc:sldMk cId="3940418781" sldId="531"/>
        </pc:sldMkLst>
        <pc:spChg chg="add del">
          <ac:chgData name="Michael A Fudge Jr" userId="133895e8-240b-4811-850e-9cf94297d089" providerId="ADAL" clId="{530532E4-AC65-4B07-86CB-CE1EC221E0F2}" dt="2020-09-18T20:08:47.568" v="5393"/>
          <ac:spMkLst>
            <pc:docMk/>
            <pc:sldMk cId="3940418781" sldId="531"/>
            <ac:spMk id="16" creationId="{B670DBD5-770C-4383-9F54-5B86E86BD5BB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10:21.940" v="6297" actId="20577"/>
        <pc:sldMkLst>
          <pc:docMk/>
          <pc:sldMk cId="3654929132" sldId="532"/>
        </pc:sldMkLst>
        <pc:spChg chg="mod">
          <ac:chgData name="Michael A Fudge Jr" userId="133895e8-240b-4811-850e-9cf94297d089" providerId="ADAL" clId="{530532E4-AC65-4B07-86CB-CE1EC221E0F2}" dt="2020-09-18T22:10:21.940" v="6297" actId="20577"/>
          <ac:spMkLst>
            <pc:docMk/>
            <pc:sldMk cId="3654929132" sldId="53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07:28.156" v="6146" actId="27636"/>
          <ac:spMkLst>
            <pc:docMk/>
            <pc:sldMk cId="3654929132" sldId="532"/>
            <ac:spMk id="6" creationId="{E33EFCDF-893E-4DC5-B75A-872200D063CA}"/>
          </ac:spMkLst>
        </pc:spChg>
      </pc:sldChg>
      <pc:sldChg chg="modSp new mod">
        <pc:chgData name="Michael A Fudge Jr" userId="133895e8-240b-4811-850e-9cf94297d089" providerId="ADAL" clId="{530532E4-AC65-4B07-86CB-CE1EC221E0F2}" dt="2020-09-19T14:09:40.243" v="9782" actId="6549"/>
        <pc:sldMkLst>
          <pc:docMk/>
          <pc:sldMk cId="1992827513" sldId="533"/>
        </pc:sldMkLst>
        <pc:spChg chg="mod">
          <ac:chgData name="Michael A Fudge Jr" userId="133895e8-240b-4811-850e-9cf94297d089" providerId="ADAL" clId="{530532E4-AC65-4B07-86CB-CE1EC221E0F2}" dt="2020-09-18T22:07:51.157" v="6165" actId="20577"/>
          <ac:spMkLst>
            <pc:docMk/>
            <pc:sldMk cId="1992827513" sldId="533"/>
            <ac:spMk id="2" creationId="{C30A89D0-BD11-4FA3-B215-5E8639098430}"/>
          </ac:spMkLst>
        </pc:spChg>
        <pc:spChg chg="mod">
          <ac:chgData name="Michael A Fudge Jr" userId="133895e8-240b-4811-850e-9cf94297d089" providerId="ADAL" clId="{530532E4-AC65-4B07-86CB-CE1EC221E0F2}" dt="2020-09-19T14:09:40.243" v="9782" actId="6549"/>
          <ac:spMkLst>
            <pc:docMk/>
            <pc:sldMk cId="1992827513" sldId="533"/>
            <ac:spMk id="3" creationId="{C75FEE85-DDAE-48F4-995A-13E53BEF9276}"/>
          </ac:spMkLst>
        </pc:spChg>
      </pc:sldChg>
      <pc:sldChg chg="modSp new mod modAnim">
        <pc:chgData name="Michael A Fudge Jr" userId="133895e8-240b-4811-850e-9cf94297d089" providerId="ADAL" clId="{530532E4-AC65-4B07-86CB-CE1EC221E0F2}" dt="2020-09-18T22:33:29.222" v="9096"/>
        <pc:sldMkLst>
          <pc:docMk/>
          <pc:sldMk cId="1945254893" sldId="534"/>
        </pc:sldMkLst>
        <pc:spChg chg="mod">
          <ac:chgData name="Michael A Fudge Jr" userId="133895e8-240b-4811-850e-9cf94297d089" providerId="ADAL" clId="{530532E4-AC65-4B07-86CB-CE1EC221E0F2}" dt="2020-09-18T22:27:55.370" v="8439" actId="20577"/>
          <ac:spMkLst>
            <pc:docMk/>
            <pc:sldMk cId="1945254893" sldId="534"/>
            <ac:spMk id="2" creationId="{B0987F77-BD21-4A28-A1B8-E36037D1FAC8}"/>
          </ac:spMkLst>
        </pc:spChg>
        <pc:spChg chg="mod">
          <ac:chgData name="Michael A Fudge Jr" userId="133895e8-240b-4811-850e-9cf94297d089" providerId="ADAL" clId="{530532E4-AC65-4B07-86CB-CE1EC221E0F2}" dt="2020-09-18T22:33:27.557" v="9095" actId="20577"/>
          <ac:spMkLst>
            <pc:docMk/>
            <pc:sldMk cId="1945254893" sldId="534"/>
            <ac:spMk id="3" creationId="{48D0090E-7C67-4A34-82AF-A2F2409663BF}"/>
          </ac:spMkLst>
        </pc:spChg>
      </pc:sldChg>
      <pc:sldChg chg="new 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308742979" sldId="535"/>
        </pc:sldMkLst>
      </pc:sldChg>
      <pc:sldChg chg="modSp add mod modNotesTx">
        <pc:chgData name="Michael A Fudge Jr" userId="133895e8-240b-4811-850e-9cf94297d089" providerId="ADAL" clId="{530532E4-AC65-4B07-86CB-CE1EC221E0F2}" dt="2020-09-18T22:16:09.118" v="7137" actId="20577"/>
        <pc:sldMkLst>
          <pc:docMk/>
          <pc:sldMk cId="4038510349" sldId="536"/>
        </pc:sldMkLst>
        <pc:spChg chg="mod">
          <ac:chgData name="Michael A Fudge Jr" userId="133895e8-240b-4811-850e-9cf94297d089" providerId="ADAL" clId="{530532E4-AC65-4B07-86CB-CE1EC221E0F2}" dt="2020-09-18T22:15:21.828" v="6915" actId="20577"/>
          <ac:spMkLst>
            <pc:docMk/>
            <pc:sldMk cId="4038510349" sldId="5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22:18:18.968" v="7506" actId="20577"/>
        <pc:sldMkLst>
          <pc:docMk/>
          <pc:sldMk cId="3354858308" sldId="537"/>
        </pc:sldMkLst>
        <pc:spChg chg="mod">
          <ac:chgData name="Michael A Fudge Jr" userId="133895e8-240b-4811-850e-9cf94297d089" providerId="ADAL" clId="{530532E4-AC65-4B07-86CB-CE1EC221E0F2}" dt="2020-09-18T22:17:56.747" v="7420" actId="20577"/>
          <ac:spMkLst>
            <pc:docMk/>
            <pc:sldMk cId="3354858308" sldId="5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23:27.778" v="7884" actId="27636"/>
        <pc:sldMkLst>
          <pc:docMk/>
          <pc:sldMk cId="1868059833" sldId="538"/>
        </pc:sldMkLst>
        <pc:spChg chg="mod">
          <ac:chgData name="Michael A Fudge Jr" userId="133895e8-240b-4811-850e-9cf94297d089" providerId="ADAL" clId="{530532E4-AC65-4B07-86CB-CE1EC221E0F2}" dt="2020-09-18T22:21:11.786" v="7630" actId="20577"/>
          <ac:spMkLst>
            <pc:docMk/>
            <pc:sldMk cId="1868059833" sldId="538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23:27.778" v="7884" actId="27636"/>
          <ac:spMkLst>
            <pc:docMk/>
            <pc:sldMk cId="1868059833" sldId="53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8T22:25:30.530" v="8106" actId="20577"/>
        <pc:sldMkLst>
          <pc:docMk/>
          <pc:sldMk cId="27036807" sldId="539"/>
        </pc:sldMkLst>
        <pc:spChg chg="mod">
          <ac:chgData name="Michael A Fudge Jr" userId="133895e8-240b-4811-850e-9cf94297d089" providerId="ADAL" clId="{530532E4-AC65-4B07-86CB-CE1EC221E0F2}" dt="2020-09-18T22:25:17.069" v="8056" actId="20577"/>
          <ac:spMkLst>
            <pc:docMk/>
            <pc:sldMk cId="27036807" sldId="53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22:27:36.222" v="8413" actId="20577"/>
        <pc:sldMkLst>
          <pc:docMk/>
          <pc:sldMk cId="2604329500" sldId="540"/>
        </pc:sldMkLst>
        <pc:spChg chg="mod">
          <ac:chgData name="Michael A Fudge Jr" userId="133895e8-240b-4811-850e-9cf94297d089" providerId="ADAL" clId="{530532E4-AC65-4B07-86CB-CE1EC221E0F2}" dt="2020-09-18T22:27:26.349" v="8390" actId="20577"/>
          <ac:spMkLst>
            <pc:docMk/>
            <pc:sldMk cId="2604329500" sldId="540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29:26.376" v="8672" actId="5793"/>
        <pc:sldMkLst>
          <pc:docMk/>
          <pc:sldMk cId="3250464961" sldId="541"/>
        </pc:sldMkLst>
        <pc:spChg chg="mod">
          <ac:chgData name="Michael A Fudge Jr" userId="133895e8-240b-4811-850e-9cf94297d089" providerId="ADAL" clId="{530532E4-AC65-4B07-86CB-CE1EC221E0F2}" dt="2020-09-18T22:28:14.076" v="8468" actId="20577"/>
          <ac:spMkLst>
            <pc:docMk/>
            <pc:sldMk cId="3250464961" sldId="541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29:26.376" v="8672" actId="5793"/>
          <ac:spMkLst>
            <pc:docMk/>
            <pc:sldMk cId="3250464961" sldId="541"/>
            <ac:spMk id="6" creationId="{E33EFCDF-893E-4DC5-B75A-872200D063C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63289-E9C4-4A2A-80E4-559B8445FD84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E3C7EF19-B92F-4551-95A5-DF415F9332FB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2000" dirty="0"/>
            <a:t>Conceptual Data Model</a:t>
          </a:r>
        </a:p>
      </dgm:t>
    </dgm:pt>
    <dgm:pt modelId="{AEAC2E2B-96DF-499C-B2FA-024F09CF64B1}" type="parTrans" cxnId="{295CC9B2-B521-4C02-9F9B-062DF96D8B9F}">
      <dgm:prSet/>
      <dgm:spPr/>
      <dgm:t>
        <a:bodyPr/>
        <a:lstStyle/>
        <a:p>
          <a:endParaRPr lang="en-US"/>
        </a:p>
      </dgm:t>
    </dgm:pt>
    <dgm:pt modelId="{49FF6C5F-BC28-4AF0-B6D7-E63D70FE8BB4}" type="sibTrans" cxnId="{295CC9B2-B521-4C02-9F9B-062DF96D8B9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E0218368-5749-4017-8246-CA6E1C936976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2000" dirty="0"/>
            <a:t>An Implementation Model</a:t>
          </a:r>
        </a:p>
      </dgm:t>
    </dgm:pt>
    <dgm:pt modelId="{3040A0C6-ED94-4938-9BD0-446D641A23F1}" type="parTrans" cxnId="{DE10B352-0F0C-429B-9BB7-BD59D70422FA}">
      <dgm:prSet/>
      <dgm:spPr/>
      <dgm:t>
        <a:bodyPr/>
        <a:lstStyle/>
        <a:p>
          <a:endParaRPr lang="en-US"/>
        </a:p>
      </dgm:t>
    </dgm:pt>
    <dgm:pt modelId="{BFC24170-4F03-4ECE-BB9C-FB0C6AD6E242}" type="sibTrans" cxnId="{DE10B352-0F0C-429B-9BB7-BD59D70422FA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E266E1D-F84F-47F7-804E-706C4E333A32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2400" dirty="0"/>
            <a:t>Logical Data Model</a:t>
          </a:r>
        </a:p>
      </dgm:t>
    </dgm:pt>
    <dgm:pt modelId="{3FB22EC2-B002-412C-9C11-F18B9964CA69}" type="parTrans" cxnId="{F13275C3-8F0A-4268-9DE0-5086AE0627F1}">
      <dgm:prSet/>
      <dgm:spPr/>
      <dgm:t>
        <a:bodyPr/>
        <a:lstStyle/>
        <a:p>
          <a:endParaRPr lang="en-US"/>
        </a:p>
      </dgm:t>
    </dgm:pt>
    <dgm:pt modelId="{D02311B2-3932-4508-B011-768F7AB752B3}" type="sibTrans" cxnId="{F13275C3-8F0A-4268-9DE0-5086AE0627F1}">
      <dgm:prSet/>
      <dgm:spPr/>
      <dgm:t>
        <a:bodyPr/>
        <a:lstStyle/>
        <a:p>
          <a:endParaRPr lang="en-US"/>
        </a:p>
      </dgm:t>
    </dgm:pt>
    <dgm:pt modelId="{04FAC60D-9AC4-4283-A89A-E09ACA4FE7B4}" type="pres">
      <dgm:prSet presAssocID="{72B63289-E9C4-4A2A-80E4-559B8445FD84}" presName="linearFlow" presStyleCnt="0">
        <dgm:presLayoutVars>
          <dgm:dir/>
          <dgm:resizeHandles val="exact"/>
        </dgm:presLayoutVars>
      </dgm:prSet>
      <dgm:spPr/>
    </dgm:pt>
    <dgm:pt modelId="{A787D79D-6778-42D3-8841-12D173D137B8}" type="pres">
      <dgm:prSet presAssocID="{E3C7EF19-B92F-4551-95A5-DF415F9332FB}" presName="node" presStyleLbl="node1" presStyleIdx="0" presStyleCnt="3">
        <dgm:presLayoutVars>
          <dgm:bulletEnabled val="1"/>
        </dgm:presLayoutVars>
      </dgm:prSet>
      <dgm:spPr/>
    </dgm:pt>
    <dgm:pt modelId="{E8C051CA-812A-4225-BA19-D855925B1366}" type="pres">
      <dgm:prSet presAssocID="{49FF6C5F-BC28-4AF0-B6D7-E63D70FE8BB4}" presName="spacerL" presStyleCnt="0"/>
      <dgm:spPr/>
    </dgm:pt>
    <dgm:pt modelId="{592643B5-E203-40BD-940D-BAB56C85C0DB}" type="pres">
      <dgm:prSet presAssocID="{49FF6C5F-BC28-4AF0-B6D7-E63D70FE8BB4}" presName="sibTrans" presStyleLbl="sibTrans2D1" presStyleIdx="0" presStyleCnt="2"/>
      <dgm:spPr/>
    </dgm:pt>
    <dgm:pt modelId="{8810F928-1461-465F-B5B3-F6C40E8F26DE}" type="pres">
      <dgm:prSet presAssocID="{49FF6C5F-BC28-4AF0-B6D7-E63D70FE8BB4}" presName="spacerR" presStyleCnt="0"/>
      <dgm:spPr/>
    </dgm:pt>
    <dgm:pt modelId="{93DC21C3-22FE-4D1B-8DE0-863C325E2DD4}" type="pres">
      <dgm:prSet presAssocID="{E0218368-5749-4017-8246-CA6E1C936976}" presName="node" presStyleLbl="node1" presStyleIdx="1" presStyleCnt="3">
        <dgm:presLayoutVars>
          <dgm:bulletEnabled val="1"/>
        </dgm:presLayoutVars>
      </dgm:prSet>
      <dgm:spPr/>
    </dgm:pt>
    <dgm:pt modelId="{3121FCD0-0F67-4DCB-A89F-EBF098260D78}" type="pres">
      <dgm:prSet presAssocID="{BFC24170-4F03-4ECE-BB9C-FB0C6AD6E242}" presName="spacerL" presStyleCnt="0"/>
      <dgm:spPr/>
    </dgm:pt>
    <dgm:pt modelId="{33D854B7-DCE5-4E2F-9917-7FE5D9D9E568}" type="pres">
      <dgm:prSet presAssocID="{BFC24170-4F03-4ECE-BB9C-FB0C6AD6E242}" presName="sibTrans" presStyleLbl="sibTrans2D1" presStyleIdx="1" presStyleCnt="2"/>
      <dgm:spPr/>
    </dgm:pt>
    <dgm:pt modelId="{285A5B6D-D5F5-4A5E-9E50-376FC7F8E8F7}" type="pres">
      <dgm:prSet presAssocID="{BFC24170-4F03-4ECE-BB9C-FB0C6AD6E242}" presName="spacerR" presStyleCnt="0"/>
      <dgm:spPr/>
    </dgm:pt>
    <dgm:pt modelId="{00246ECB-C364-45C8-BBB4-DB1B45EFAA42}" type="pres">
      <dgm:prSet presAssocID="{FE266E1D-F84F-47F7-804E-706C4E333A32}" presName="node" presStyleLbl="node1" presStyleIdx="2" presStyleCnt="3">
        <dgm:presLayoutVars>
          <dgm:bulletEnabled val="1"/>
        </dgm:presLayoutVars>
      </dgm:prSet>
      <dgm:spPr/>
    </dgm:pt>
  </dgm:ptLst>
  <dgm:cxnLst>
    <dgm:cxn modelId="{5F03A513-E087-4F1F-86D0-3818A7682296}" type="presOf" srcId="{BFC24170-4F03-4ECE-BB9C-FB0C6AD6E242}" destId="{33D854B7-DCE5-4E2F-9917-7FE5D9D9E568}" srcOrd="0" destOrd="0" presId="urn:microsoft.com/office/officeart/2005/8/layout/equation1"/>
    <dgm:cxn modelId="{7F4E7938-7C6A-4B95-881D-9F4E1C56F044}" type="presOf" srcId="{FE266E1D-F84F-47F7-804E-706C4E333A32}" destId="{00246ECB-C364-45C8-BBB4-DB1B45EFAA42}" srcOrd="0" destOrd="0" presId="urn:microsoft.com/office/officeart/2005/8/layout/equation1"/>
    <dgm:cxn modelId="{175C344B-E62A-4397-9CAD-0BE94287618F}" type="presOf" srcId="{72B63289-E9C4-4A2A-80E4-559B8445FD84}" destId="{04FAC60D-9AC4-4283-A89A-E09ACA4FE7B4}" srcOrd="0" destOrd="0" presId="urn:microsoft.com/office/officeart/2005/8/layout/equation1"/>
    <dgm:cxn modelId="{8918354F-E4F1-41DD-8692-0B2B4B04E7C1}" type="presOf" srcId="{E0218368-5749-4017-8246-CA6E1C936976}" destId="{93DC21C3-22FE-4D1B-8DE0-863C325E2DD4}" srcOrd="0" destOrd="0" presId="urn:microsoft.com/office/officeart/2005/8/layout/equation1"/>
    <dgm:cxn modelId="{DE10B352-0F0C-429B-9BB7-BD59D70422FA}" srcId="{72B63289-E9C4-4A2A-80E4-559B8445FD84}" destId="{E0218368-5749-4017-8246-CA6E1C936976}" srcOrd="1" destOrd="0" parTransId="{3040A0C6-ED94-4938-9BD0-446D641A23F1}" sibTransId="{BFC24170-4F03-4ECE-BB9C-FB0C6AD6E242}"/>
    <dgm:cxn modelId="{5D66B9A1-F7DF-4497-BF7F-9F2EB64AC88C}" type="presOf" srcId="{49FF6C5F-BC28-4AF0-B6D7-E63D70FE8BB4}" destId="{592643B5-E203-40BD-940D-BAB56C85C0DB}" srcOrd="0" destOrd="0" presId="urn:microsoft.com/office/officeart/2005/8/layout/equation1"/>
    <dgm:cxn modelId="{295CC9B2-B521-4C02-9F9B-062DF96D8B9F}" srcId="{72B63289-E9C4-4A2A-80E4-559B8445FD84}" destId="{E3C7EF19-B92F-4551-95A5-DF415F9332FB}" srcOrd="0" destOrd="0" parTransId="{AEAC2E2B-96DF-499C-B2FA-024F09CF64B1}" sibTransId="{49FF6C5F-BC28-4AF0-B6D7-E63D70FE8BB4}"/>
    <dgm:cxn modelId="{F13275C3-8F0A-4268-9DE0-5086AE0627F1}" srcId="{72B63289-E9C4-4A2A-80E4-559B8445FD84}" destId="{FE266E1D-F84F-47F7-804E-706C4E333A32}" srcOrd="2" destOrd="0" parTransId="{3FB22EC2-B002-412C-9C11-F18B9964CA69}" sibTransId="{D02311B2-3932-4508-B011-768F7AB752B3}"/>
    <dgm:cxn modelId="{CA74E1FA-3FFD-475C-B85D-85D5A193B199}" type="presOf" srcId="{E3C7EF19-B92F-4551-95A5-DF415F9332FB}" destId="{A787D79D-6778-42D3-8841-12D173D137B8}" srcOrd="0" destOrd="0" presId="urn:microsoft.com/office/officeart/2005/8/layout/equation1"/>
    <dgm:cxn modelId="{D481F7C9-348E-4558-8CAC-D5CB55A8AEFF}" type="presParOf" srcId="{04FAC60D-9AC4-4283-A89A-E09ACA4FE7B4}" destId="{A787D79D-6778-42D3-8841-12D173D137B8}" srcOrd="0" destOrd="0" presId="urn:microsoft.com/office/officeart/2005/8/layout/equation1"/>
    <dgm:cxn modelId="{03F7B600-3AE6-46E1-91D3-DB099E754E4B}" type="presParOf" srcId="{04FAC60D-9AC4-4283-A89A-E09ACA4FE7B4}" destId="{E8C051CA-812A-4225-BA19-D855925B1366}" srcOrd="1" destOrd="0" presId="urn:microsoft.com/office/officeart/2005/8/layout/equation1"/>
    <dgm:cxn modelId="{453AE78D-FBB6-4C4E-8441-B3B85EB2BF41}" type="presParOf" srcId="{04FAC60D-9AC4-4283-A89A-E09ACA4FE7B4}" destId="{592643B5-E203-40BD-940D-BAB56C85C0DB}" srcOrd="2" destOrd="0" presId="urn:microsoft.com/office/officeart/2005/8/layout/equation1"/>
    <dgm:cxn modelId="{E889268F-88DE-44F0-8515-40F9803B6E79}" type="presParOf" srcId="{04FAC60D-9AC4-4283-A89A-E09ACA4FE7B4}" destId="{8810F928-1461-465F-B5B3-F6C40E8F26DE}" srcOrd="3" destOrd="0" presId="urn:microsoft.com/office/officeart/2005/8/layout/equation1"/>
    <dgm:cxn modelId="{4C36D31C-4ADD-4AC0-8EE2-55513FBC0F41}" type="presParOf" srcId="{04FAC60D-9AC4-4283-A89A-E09ACA4FE7B4}" destId="{93DC21C3-22FE-4D1B-8DE0-863C325E2DD4}" srcOrd="4" destOrd="0" presId="urn:microsoft.com/office/officeart/2005/8/layout/equation1"/>
    <dgm:cxn modelId="{A21F5792-F4B0-4C20-B602-F642AA4CAD90}" type="presParOf" srcId="{04FAC60D-9AC4-4283-A89A-E09ACA4FE7B4}" destId="{3121FCD0-0F67-4DCB-A89F-EBF098260D78}" srcOrd="5" destOrd="0" presId="urn:microsoft.com/office/officeart/2005/8/layout/equation1"/>
    <dgm:cxn modelId="{7E894EA7-4015-4EF5-B916-4D884CA59E2C}" type="presParOf" srcId="{04FAC60D-9AC4-4283-A89A-E09ACA4FE7B4}" destId="{33D854B7-DCE5-4E2F-9917-7FE5D9D9E568}" srcOrd="6" destOrd="0" presId="urn:microsoft.com/office/officeart/2005/8/layout/equation1"/>
    <dgm:cxn modelId="{2CA33A59-E306-4442-BC0F-C3A3D9F1CF54}" type="presParOf" srcId="{04FAC60D-9AC4-4283-A89A-E09ACA4FE7B4}" destId="{285A5B6D-D5F5-4A5E-9E50-376FC7F8E8F7}" srcOrd="7" destOrd="0" presId="urn:microsoft.com/office/officeart/2005/8/layout/equation1"/>
    <dgm:cxn modelId="{2C29D61E-6595-410E-AE02-D8AF34F9B623}" type="presParOf" srcId="{04FAC60D-9AC4-4283-A89A-E09ACA4FE7B4}" destId="{00246ECB-C364-45C8-BBB4-DB1B45EFAA42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6350C3-CF85-4FF4-840B-449B2C18A22C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</dgm:pt>
    <dgm:pt modelId="{8E7DA131-EC20-48FF-AF69-DC604C842F8F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Implementation Models</a:t>
          </a:r>
        </a:p>
      </dgm:t>
    </dgm:pt>
    <dgm:pt modelId="{BF4DFBB1-020E-4528-B897-9EB6A5ADA6E7}" type="parTrans" cxnId="{4450D3E3-7212-4FE4-8688-BE0A54E34B9A}">
      <dgm:prSet/>
      <dgm:spPr/>
      <dgm:t>
        <a:bodyPr/>
        <a:lstStyle/>
        <a:p>
          <a:endParaRPr lang="en-US"/>
        </a:p>
      </dgm:t>
    </dgm:pt>
    <dgm:pt modelId="{AD30F29B-272F-448A-833D-6FDD41C64A5F}" type="sibTrans" cxnId="{4450D3E3-7212-4FE4-8688-BE0A54E34B9A}">
      <dgm:prSet/>
      <dgm:spPr/>
      <dgm:t>
        <a:bodyPr/>
        <a:lstStyle/>
        <a:p>
          <a:endParaRPr lang="en-US"/>
        </a:p>
      </dgm:t>
    </dgm:pt>
    <dgm:pt modelId="{7A5F55BD-73D4-4750-999D-44CB432A1D29}">
      <dgm:prSet phldrT="[Text]"/>
      <dgm:spPr/>
      <dgm:t>
        <a:bodyPr/>
        <a:lstStyle/>
        <a:p>
          <a:r>
            <a:rPr lang="en-US" dirty="0"/>
            <a:t>Key / Value</a:t>
          </a:r>
        </a:p>
      </dgm:t>
    </dgm:pt>
    <dgm:pt modelId="{268FB08E-4742-47B0-A49C-32020C714C0E}" type="parTrans" cxnId="{A508129E-890B-4051-8BAB-45C3D8B40008}">
      <dgm:prSet/>
      <dgm:spPr/>
      <dgm:t>
        <a:bodyPr/>
        <a:lstStyle/>
        <a:p>
          <a:endParaRPr lang="en-US"/>
        </a:p>
      </dgm:t>
    </dgm:pt>
    <dgm:pt modelId="{79787B2E-C383-40DE-8D85-1B12763A28C8}" type="sibTrans" cxnId="{A508129E-890B-4051-8BAB-45C3D8B40008}">
      <dgm:prSet/>
      <dgm:spPr/>
      <dgm:t>
        <a:bodyPr/>
        <a:lstStyle/>
        <a:p>
          <a:endParaRPr lang="en-US"/>
        </a:p>
      </dgm:t>
    </dgm:pt>
    <dgm:pt modelId="{3357E834-39CF-4BA7-9A71-6ABF412DB120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7673C18A-283C-4C8E-8521-68F8B482F7B8}" type="parTrans" cxnId="{18D3381D-EA50-4F61-A178-4213B78EFAD0}">
      <dgm:prSet/>
      <dgm:spPr/>
      <dgm:t>
        <a:bodyPr/>
        <a:lstStyle/>
        <a:p>
          <a:endParaRPr lang="en-US"/>
        </a:p>
      </dgm:t>
    </dgm:pt>
    <dgm:pt modelId="{96F15DED-99E7-42BD-9DA9-7F56AEE588A0}" type="sibTrans" cxnId="{18D3381D-EA50-4F61-A178-4213B78EFAD0}">
      <dgm:prSet/>
      <dgm:spPr/>
      <dgm:t>
        <a:bodyPr/>
        <a:lstStyle/>
        <a:p>
          <a:endParaRPr lang="en-US"/>
        </a:p>
      </dgm:t>
    </dgm:pt>
    <dgm:pt modelId="{334455EF-A1EB-4358-A0F7-435AA7723D8C}">
      <dgm:prSet phldrT="[Text]"/>
      <dgm:spPr/>
      <dgm:t>
        <a:bodyPr/>
        <a:lstStyle/>
        <a:p>
          <a:r>
            <a:rPr lang="en-US" dirty="0"/>
            <a:t>Columnar / Wide Table</a:t>
          </a:r>
        </a:p>
      </dgm:t>
    </dgm:pt>
    <dgm:pt modelId="{1D3BE6FC-DA15-4B6F-8668-14ED1D10F8D9}" type="parTrans" cxnId="{0A1EEC65-E1D1-46C1-9519-6FF773BC4618}">
      <dgm:prSet/>
      <dgm:spPr/>
      <dgm:t>
        <a:bodyPr/>
        <a:lstStyle/>
        <a:p>
          <a:endParaRPr lang="en-US"/>
        </a:p>
      </dgm:t>
    </dgm:pt>
    <dgm:pt modelId="{203BE9A7-3DF8-41DA-9ED6-8D8BCD703FEF}" type="sibTrans" cxnId="{0A1EEC65-E1D1-46C1-9519-6FF773BC4618}">
      <dgm:prSet/>
      <dgm:spPr/>
      <dgm:t>
        <a:bodyPr/>
        <a:lstStyle/>
        <a:p>
          <a:endParaRPr lang="en-US"/>
        </a:p>
      </dgm:t>
    </dgm:pt>
    <dgm:pt modelId="{20BDB0AB-3D00-4CEE-9918-BDA1B3E2F7A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44040D6F-5BB8-4FF3-83EB-C45404C9B2A3}" type="parTrans" cxnId="{6F5986FC-2C91-4953-A1EF-4235D64B6D5B}">
      <dgm:prSet/>
      <dgm:spPr/>
      <dgm:t>
        <a:bodyPr/>
        <a:lstStyle/>
        <a:p>
          <a:endParaRPr lang="en-US"/>
        </a:p>
      </dgm:t>
    </dgm:pt>
    <dgm:pt modelId="{51999653-3D2F-4194-84DC-C3D4CBCAA570}" type="sibTrans" cxnId="{6F5986FC-2C91-4953-A1EF-4235D64B6D5B}">
      <dgm:prSet/>
      <dgm:spPr/>
      <dgm:t>
        <a:bodyPr/>
        <a:lstStyle/>
        <a:p>
          <a:endParaRPr lang="en-US"/>
        </a:p>
      </dgm:t>
    </dgm:pt>
    <dgm:pt modelId="{A599945A-E8A9-414A-973A-3EDDA8FF195F}">
      <dgm:prSet phldrT="[Text]"/>
      <dgm:spPr/>
      <dgm:t>
        <a:bodyPr/>
        <a:lstStyle/>
        <a:p>
          <a:r>
            <a:rPr lang="en-US" dirty="0"/>
            <a:t>Timeseries</a:t>
          </a:r>
        </a:p>
      </dgm:t>
    </dgm:pt>
    <dgm:pt modelId="{3EC15018-242C-4728-9EFE-E05EB697401D}" type="parTrans" cxnId="{B21F1837-7AC2-42B5-886A-449047720E5F}">
      <dgm:prSet/>
      <dgm:spPr/>
      <dgm:t>
        <a:bodyPr/>
        <a:lstStyle/>
        <a:p>
          <a:endParaRPr lang="en-US"/>
        </a:p>
      </dgm:t>
    </dgm:pt>
    <dgm:pt modelId="{8F442AB3-691D-4A90-B408-C9EE83A621D8}" type="sibTrans" cxnId="{B21F1837-7AC2-42B5-886A-449047720E5F}">
      <dgm:prSet/>
      <dgm:spPr/>
      <dgm:t>
        <a:bodyPr/>
        <a:lstStyle/>
        <a:p>
          <a:endParaRPr lang="en-US"/>
        </a:p>
      </dgm:t>
    </dgm:pt>
    <dgm:pt modelId="{8A481C65-02A3-4765-BB2C-A8FDB4C8438D}">
      <dgm:prSet phldrT="[Text]"/>
      <dgm:spPr/>
      <dgm:t>
        <a:bodyPr/>
        <a:lstStyle/>
        <a:p>
          <a:r>
            <a:rPr lang="en-US"/>
            <a:t>Relational</a:t>
          </a:r>
          <a:endParaRPr lang="en-US" dirty="0"/>
        </a:p>
      </dgm:t>
    </dgm:pt>
    <dgm:pt modelId="{D858094F-ECA9-40E1-9A2E-EB6708BA44B6}" type="parTrans" cxnId="{3142CFA4-B0E8-4FF4-AF56-1E08E42A65D6}">
      <dgm:prSet/>
      <dgm:spPr/>
      <dgm:t>
        <a:bodyPr/>
        <a:lstStyle/>
        <a:p>
          <a:endParaRPr lang="en-US"/>
        </a:p>
      </dgm:t>
    </dgm:pt>
    <dgm:pt modelId="{171F270D-675C-4504-9DF6-063DFA22D202}" type="sibTrans" cxnId="{3142CFA4-B0E8-4FF4-AF56-1E08E42A65D6}">
      <dgm:prSet/>
      <dgm:spPr/>
      <dgm:t>
        <a:bodyPr/>
        <a:lstStyle/>
        <a:p>
          <a:endParaRPr lang="en-US"/>
        </a:p>
      </dgm:t>
    </dgm:pt>
    <dgm:pt modelId="{72886B2D-9A56-4FA4-A8A5-B4C3F5704627}" type="pres">
      <dgm:prSet presAssocID="{516350C3-CF85-4FF4-840B-449B2C18A22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E0CEBA-AC40-4420-99C0-8DBE46075DDC}" type="pres">
      <dgm:prSet presAssocID="{8E7DA131-EC20-48FF-AF69-DC604C842F8F}" presName="centerShape" presStyleLbl="node0" presStyleIdx="0" presStyleCnt="1"/>
      <dgm:spPr/>
    </dgm:pt>
    <dgm:pt modelId="{9C615508-164E-4C82-98CA-F596C4EEDC0E}" type="pres">
      <dgm:prSet presAssocID="{8A481C65-02A3-4765-BB2C-A8FDB4C8438D}" presName="node" presStyleLbl="node1" presStyleIdx="0" presStyleCnt="6">
        <dgm:presLayoutVars>
          <dgm:bulletEnabled val="1"/>
        </dgm:presLayoutVars>
      </dgm:prSet>
      <dgm:spPr/>
    </dgm:pt>
    <dgm:pt modelId="{F4160D61-5D9E-44B5-AE49-6C9B3BD6B4C7}" type="pres">
      <dgm:prSet presAssocID="{8A481C65-02A3-4765-BB2C-A8FDB4C8438D}" presName="dummy" presStyleCnt="0"/>
      <dgm:spPr/>
    </dgm:pt>
    <dgm:pt modelId="{E6EC2A1B-12FD-47BB-9258-FBFE3E845650}" type="pres">
      <dgm:prSet presAssocID="{171F270D-675C-4504-9DF6-063DFA22D202}" presName="sibTrans" presStyleLbl="sibTrans2D1" presStyleIdx="0" presStyleCnt="6"/>
      <dgm:spPr/>
    </dgm:pt>
    <dgm:pt modelId="{937BCEF4-2064-437C-87ED-E19582AB393F}" type="pres">
      <dgm:prSet presAssocID="{3357E834-39CF-4BA7-9A71-6ABF412DB120}" presName="node" presStyleLbl="node1" presStyleIdx="1" presStyleCnt="6">
        <dgm:presLayoutVars>
          <dgm:bulletEnabled val="1"/>
        </dgm:presLayoutVars>
      </dgm:prSet>
      <dgm:spPr/>
    </dgm:pt>
    <dgm:pt modelId="{5386A3D8-E95E-463E-9D7D-9AE215D76778}" type="pres">
      <dgm:prSet presAssocID="{3357E834-39CF-4BA7-9A71-6ABF412DB120}" presName="dummy" presStyleCnt="0"/>
      <dgm:spPr/>
    </dgm:pt>
    <dgm:pt modelId="{DA55F070-F4F0-43ED-9CD2-5E7C96C6F5E1}" type="pres">
      <dgm:prSet presAssocID="{96F15DED-99E7-42BD-9DA9-7F56AEE588A0}" presName="sibTrans" presStyleLbl="sibTrans2D1" presStyleIdx="1" presStyleCnt="6"/>
      <dgm:spPr/>
    </dgm:pt>
    <dgm:pt modelId="{074CE4D2-0A5A-48BA-978A-4651CC115E9C}" type="pres">
      <dgm:prSet presAssocID="{334455EF-A1EB-4358-A0F7-435AA7723D8C}" presName="node" presStyleLbl="node1" presStyleIdx="2" presStyleCnt="6">
        <dgm:presLayoutVars>
          <dgm:bulletEnabled val="1"/>
        </dgm:presLayoutVars>
      </dgm:prSet>
      <dgm:spPr/>
    </dgm:pt>
    <dgm:pt modelId="{2B59EB64-9FCD-432C-97B5-460C47D6B2EA}" type="pres">
      <dgm:prSet presAssocID="{334455EF-A1EB-4358-A0F7-435AA7723D8C}" presName="dummy" presStyleCnt="0"/>
      <dgm:spPr/>
    </dgm:pt>
    <dgm:pt modelId="{BE6E7D58-6702-4578-AE17-3C48B7963CA7}" type="pres">
      <dgm:prSet presAssocID="{203BE9A7-3DF8-41DA-9ED6-8D8BCD703FEF}" presName="sibTrans" presStyleLbl="sibTrans2D1" presStyleIdx="2" presStyleCnt="6"/>
      <dgm:spPr/>
    </dgm:pt>
    <dgm:pt modelId="{A128532B-B70A-49B7-9252-3E6A013D579B}" type="pres">
      <dgm:prSet presAssocID="{7A5F55BD-73D4-4750-999D-44CB432A1D29}" presName="node" presStyleLbl="node1" presStyleIdx="3" presStyleCnt="6">
        <dgm:presLayoutVars>
          <dgm:bulletEnabled val="1"/>
        </dgm:presLayoutVars>
      </dgm:prSet>
      <dgm:spPr/>
    </dgm:pt>
    <dgm:pt modelId="{29AB3461-D29E-4A69-91E4-04FBD479F9FF}" type="pres">
      <dgm:prSet presAssocID="{7A5F55BD-73D4-4750-999D-44CB432A1D29}" presName="dummy" presStyleCnt="0"/>
      <dgm:spPr/>
    </dgm:pt>
    <dgm:pt modelId="{15A6176F-E045-42AF-B8B8-40C67CD26D2A}" type="pres">
      <dgm:prSet presAssocID="{79787B2E-C383-40DE-8D85-1B12763A28C8}" presName="sibTrans" presStyleLbl="sibTrans2D1" presStyleIdx="3" presStyleCnt="6"/>
      <dgm:spPr/>
    </dgm:pt>
    <dgm:pt modelId="{AF5C8CC3-14A9-4F7A-882E-29BB9F2AC2F4}" type="pres">
      <dgm:prSet presAssocID="{20BDB0AB-3D00-4CEE-9918-BDA1B3E2F7A9}" presName="node" presStyleLbl="node1" presStyleIdx="4" presStyleCnt="6">
        <dgm:presLayoutVars>
          <dgm:bulletEnabled val="1"/>
        </dgm:presLayoutVars>
      </dgm:prSet>
      <dgm:spPr/>
    </dgm:pt>
    <dgm:pt modelId="{0A9FA9DB-C338-40DA-998D-1ADF6556952F}" type="pres">
      <dgm:prSet presAssocID="{20BDB0AB-3D00-4CEE-9918-BDA1B3E2F7A9}" presName="dummy" presStyleCnt="0"/>
      <dgm:spPr/>
    </dgm:pt>
    <dgm:pt modelId="{2CD3B1DF-EEB7-40AB-A2CC-AC7E9C3C54A9}" type="pres">
      <dgm:prSet presAssocID="{51999653-3D2F-4194-84DC-C3D4CBCAA570}" presName="sibTrans" presStyleLbl="sibTrans2D1" presStyleIdx="4" presStyleCnt="6"/>
      <dgm:spPr/>
    </dgm:pt>
    <dgm:pt modelId="{72BE43A0-25BE-4934-BC91-0EACD9C466E2}" type="pres">
      <dgm:prSet presAssocID="{A599945A-E8A9-414A-973A-3EDDA8FF195F}" presName="node" presStyleLbl="node1" presStyleIdx="5" presStyleCnt="6">
        <dgm:presLayoutVars>
          <dgm:bulletEnabled val="1"/>
        </dgm:presLayoutVars>
      </dgm:prSet>
      <dgm:spPr/>
    </dgm:pt>
    <dgm:pt modelId="{2DC61F5A-1986-4975-AC47-431296F99CC2}" type="pres">
      <dgm:prSet presAssocID="{A599945A-E8A9-414A-973A-3EDDA8FF195F}" presName="dummy" presStyleCnt="0"/>
      <dgm:spPr/>
    </dgm:pt>
    <dgm:pt modelId="{42BF955B-B230-45CA-AB32-0CB83D7F45F4}" type="pres">
      <dgm:prSet presAssocID="{8F442AB3-691D-4A90-B408-C9EE83A621D8}" presName="sibTrans" presStyleLbl="sibTrans2D1" presStyleIdx="5" presStyleCnt="6"/>
      <dgm:spPr/>
    </dgm:pt>
  </dgm:ptLst>
  <dgm:cxnLst>
    <dgm:cxn modelId="{17466900-9EE7-4B7B-93C1-661558AE3AFF}" type="presOf" srcId="{8F442AB3-691D-4A90-B408-C9EE83A621D8}" destId="{42BF955B-B230-45CA-AB32-0CB83D7F45F4}" srcOrd="0" destOrd="0" presId="urn:microsoft.com/office/officeart/2005/8/layout/radial6"/>
    <dgm:cxn modelId="{809A9F0E-0198-445E-B12C-3B391DEF136D}" type="presOf" srcId="{A599945A-E8A9-414A-973A-3EDDA8FF195F}" destId="{72BE43A0-25BE-4934-BC91-0EACD9C466E2}" srcOrd="0" destOrd="0" presId="urn:microsoft.com/office/officeart/2005/8/layout/radial6"/>
    <dgm:cxn modelId="{18D3381D-EA50-4F61-A178-4213B78EFAD0}" srcId="{8E7DA131-EC20-48FF-AF69-DC604C842F8F}" destId="{3357E834-39CF-4BA7-9A71-6ABF412DB120}" srcOrd="1" destOrd="0" parTransId="{7673C18A-283C-4C8E-8521-68F8B482F7B8}" sibTransId="{96F15DED-99E7-42BD-9DA9-7F56AEE588A0}"/>
    <dgm:cxn modelId="{219C9123-3034-4051-9277-82373842CD75}" type="presOf" srcId="{20BDB0AB-3D00-4CEE-9918-BDA1B3E2F7A9}" destId="{AF5C8CC3-14A9-4F7A-882E-29BB9F2AC2F4}" srcOrd="0" destOrd="0" presId="urn:microsoft.com/office/officeart/2005/8/layout/radial6"/>
    <dgm:cxn modelId="{B21F1837-7AC2-42B5-886A-449047720E5F}" srcId="{8E7DA131-EC20-48FF-AF69-DC604C842F8F}" destId="{A599945A-E8A9-414A-973A-3EDDA8FF195F}" srcOrd="5" destOrd="0" parTransId="{3EC15018-242C-4728-9EFE-E05EB697401D}" sibTransId="{8F442AB3-691D-4A90-B408-C9EE83A621D8}"/>
    <dgm:cxn modelId="{459B143D-70D7-4040-B1DD-28F69A6D4BB9}" type="presOf" srcId="{7A5F55BD-73D4-4750-999D-44CB432A1D29}" destId="{A128532B-B70A-49B7-9252-3E6A013D579B}" srcOrd="0" destOrd="0" presId="urn:microsoft.com/office/officeart/2005/8/layout/radial6"/>
    <dgm:cxn modelId="{0A1EEC65-E1D1-46C1-9519-6FF773BC4618}" srcId="{8E7DA131-EC20-48FF-AF69-DC604C842F8F}" destId="{334455EF-A1EB-4358-A0F7-435AA7723D8C}" srcOrd="2" destOrd="0" parTransId="{1D3BE6FC-DA15-4B6F-8668-14ED1D10F8D9}" sibTransId="{203BE9A7-3DF8-41DA-9ED6-8D8BCD703FEF}"/>
    <dgm:cxn modelId="{2176BE71-30B1-4BB7-8A16-93FB9E7FBBAD}" type="presOf" srcId="{96F15DED-99E7-42BD-9DA9-7F56AEE588A0}" destId="{DA55F070-F4F0-43ED-9CD2-5E7C96C6F5E1}" srcOrd="0" destOrd="0" presId="urn:microsoft.com/office/officeart/2005/8/layout/radial6"/>
    <dgm:cxn modelId="{0BA2E68B-4DC7-489E-A6FB-D0142BE6E9EB}" type="presOf" srcId="{8A481C65-02A3-4765-BB2C-A8FDB4C8438D}" destId="{9C615508-164E-4C82-98CA-F596C4EEDC0E}" srcOrd="0" destOrd="0" presId="urn:microsoft.com/office/officeart/2005/8/layout/radial6"/>
    <dgm:cxn modelId="{A508129E-890B-4051-8BAB-45C3D8B40008}" srcId="{8E7DA131-EC20-48FF-AF69-DC604C842F8F}" destId="{7A5F55BD-73D4-4750-999D-44CB432A1D29}" srcOrd="3" destOrd="0" parTransId="{268FB08E-4742-47B0-A49C-32020C714C0E}" sibTransId="{79787B2E-C383-40DE-8D85-1B12763A28C8}"/>
    <dgm:cxn modelId="{3142CFA4-B0E8-4FF4-AF56-1E08E42A65D6}" srcId="{8E7DA131-EC20-48FF-AF69-DC604C842F8F}" destId="{8A481C65-02A3-4765-BB2C-A8FDB4C8438D}" srcOrd="0" destOrd="0" parTransId="{D858094F-ECA9-40E1-9A2E-EB6708BA44B6}" sibTransId="{171F270D-675C-4504-9DF6-063DFA22D202}"/>
    <dgm:cxn modelId="{FC2E43AD-72B8-4CDB-9AA4-D1A5EBE539EE}" type="presOf" srcId="{203BE9A7-3DF8-41DA-9ED6-8D8BCD703FEF}" destId="{BE6E7D58-6702-4578-AE17-3C48B7963CA7}" srcOrd="0" destOrd="0" presId="urn:microsoft.com/office/officeart/2005/8/layout/radial6"/>
    <dgm:cxn modelId="{245EB7B3-EFCF-4CB6-8196-B9BBDF9E73EF}" type="presOf" srcId="{8E7DA131-EC20-48FF-AF69-DC604C842F8F}" destId="{3EE0CEBA-AC40-4420-99C0-8DBE46075DDC}" srcOrd="0" destOrd="0" presId="urn:microsoft.com/office/officeart/2005/8/layout/radial6"/>
    <dgm:cxn modelId="{301046C0-7DEA-4373-B428-5F0351064CFE}" type="presOf" srcId="{79787B2E-C383-40DE-8D85-1B12763A28C8}" destId="{15A6176F-E045-42AF-B8B8-40C67CD26D2A}" srcOrd="0" destOrd="0" presId="urn:microsoft.com/office/officeart/2005/8/layout/radial6"/>
    <dgm:cxn modelId="{445F60D5-B1E1-4FF5-AB2B-928D24142EBD}" type="presOf" srcId="{334455EF-A1EB-4358-A0F7-435AA7723D8C}" destId="{074CE4D2-0A5A-48BA-978A-4651CC115E9C}" srcOrd="0" destOrd="0" presId="urn:microsoft.com/office/officeart/2005/8/layout/radial6"/>
    <dgm:cxn modelId="{FC4AA8D5-F2A8-4410-BF9B-F6D9A87848A9}" type="presOf" srcId="{516350C3-CF85-4FF4-840B-449B2C18A22C}" destId="{72886B2D-9A56-4FA4-A8A5-B4C3F5704627}" srcOrd="0" destOrd="0" presId="urn:microsoft.com/office/officeart/2005/8/layout/radial6"/>
    <dgm:cxn modelId="{4450D3E3-7212-4FE4-8688-BE0A54E34B9A}" srcId="{516350C3-CF85-4FF4-840B-449B2C18A22C}" destId="{8E7DA131-EC20-48FF-AF69-DC604C842F8F}" srcOrd="0" destOrd="0" parTransId="{BF4DFBB1-020E-4528-B897-9EB6A5ADA6E7}" sibTransId="{AD30F29B-272F-448A-833D-6FDD41C64A5F}"/>
    <dgm:cxn modelId="{6938BBE7-FDD7-4A90-85E1-275020C46F85}" type="presOf" srcId="{3357E834-39CF-4BA7-9A71-6ABF412DB120}" destId="{937BCEF4-2064-437C-87ED-E19582AB393F}" srcOrd="0" destOrd="0" presId="urn:microsoft.com/office/officeart/2005/8/layout/radial6"/>
    <dgm:cxn modelId="{47CDF1EF-E0FC-4B9C-B93B-1B1CF07141DB}" type="presOf" srcId="{51999653-3D2F-4194-84DC-C3D4CBCAA570}" destId="{2CD3B1DF-EEB7-40AB-A2CC-AC7E9C3C54A9}" srcOrd="0" destOrd="0" presId="urn:microsoft.com/office/officeart/2005/8/layout/radial6"/>
    <dgm:cxn modelId="{3041BCF5-AE43-4164-B13B-E37E528C425D}" type="presOf" srcId="{171F270D-675C-4504-9DF6-063DFA22D202}" destId="{E6EC2A1B-12FD-47BB-9258-FBFE3E845650}" srcOrd="0" destOrd="0" presId="urn:microsoft.com/office/officeart/2005/8/layout/radial6"/>
    <dgm:cxn modelId="{6F5986FC-2C91-4953-A1EF-4235D64B6D5B}" srcId="{8E7DA131-EC20-48FF-AF69-DC604C842F8F}" destId="{20BDB0AB-3D00-4CEE-9918-BDA1B3E2F7A9}" srcOrd="4" destOrd="0" parTransId="{44040D6F-5BB8-4FF3-83EB-C45404C9B2A3}" sibTransId="{51999653-3D2F-4194-84DC-C3D4CBCAA570}"/>
    <dgm:cxn modelId="{913DE87C-3277-4ED5-89CB-4708E7013DF6}" type="presParOf" srcId="{72886B2D-9A56-4FA4-A8A5-B4C3F5704627}" destId="{3EE0CEBA-AC40-4420-99C0-8DBE46075DDC}" srcOrd="0" destOrd="0" presId="urn:microsoft.com/office/officeart/2005/8/layout/radial6"/>
    <dgm:cxn modelId="{B0BFC045-A5D7-44A0-8F3B-057A0DD5ABA3}" type="presParOf" srcId="{72886B2D-9A56-4FA4-A8A5-B4C3F5704627}" destId="{9C615508-164E-4C82-98CA-F596C4EEDC0E}" srcOrd="1" destOrd="0" presId="urn:microsoft.com/office/officeart/2005/8/layout/radial6"/>
    <dgm:cxn modelId="{BE16626D-063B-4402-A2A1-5B6AE945A629}" type="presParOf" srcId="{72886B2D-9A56-4FA4-A8A5-B4C3F5704627}" destId="{F4160D61-5D9E-44B5-AE49-6C9B3BD6B4C7}" srcOrd="2" destOrd="0" presId="urn:microsoft.com/office/officeart/2005/8/layout/radial6"/>
    <dgm:cxn modelId="{F5F98572-0766-4178-867E-AFBC0EC7A0FE}" type="presParOf" srcId="{72886B2D-9A56-4FA4-A8A5-B4C3F5704627}" destId="{E6EC2A1B-12FD-47BB-9258-FBFE3E845650}" srcOrd="3" destOrd="0" presId="urn:microsoft.com/office/officeart/2005/8/layout/radial6"/>
    <dgm:cxn modelId="{3170B57A-B3F6-415B-8D7E-3F9523564D2B}" type="presParOf" srcId="{72886B2D-9A56-4FA4-A8A5-B4C3F5704627}" destId="{937BCEF4-2064-437C-87ED-E19582AB393F}" srcOrd="4" destOrd="0" presId="urn:microsoft.com/office/officeart/2005/8/layout/radial6"/>
    <dgm:cxn modelId="{6A2B49B6-88A0-4744-8521-6A50CA380560}" type="presParOf" srcId="{72886B2D-9A56-4FA4-A8A5-B4C3F5704627}" destId="{5386A3D8-E95E-463E-9D7D-9AE215D76778}" srcOrd="5" destOrd="0" presId="urn:microsoft.com/office/officeart/2005/8/layout/radial6"/>
    <dgm:cxn modelId="{C3F9DD53-79C6-4391-A675-C77D4CDF9F1E}" type="presParOf" srcId="{72886B2D-9A56-4FA4-A8A5-B4C3F5704627}" destId="{DA55F070-F4F0-43ED-9CD2-5E7C96C6F5E1}" srcOrd="6" destOrd="0" presId="urn:microsoft.com/office/officeart/2005/8/layout/radial6"/>
    <dgm:cxn modelId="{A39B1898-B741-4220-A781-7E87021AF435}" type="presParOf" srcId="{72886B2D-9A56-4FA4-A8A5-B4C3F5704627}" destId="{074CE4D2-0A5A-48BA-978A-4651CC115E9C}" srcOrd="7" destOrd="0" presId="urn:microsoft.com/office/officeart/2005/8/layout/radial6"/>
    <dgm:cxn modelId="{ACF7B4E4-AB2D-49D1-9FC0-F3C82D649224}" type="presParOf" srcId="{72886B2D-9A56-4FA4-A8A5-B4C3F5704627}" destId="{2B59EB64-9FCD-432C-97B5-460C47D6B2EA}" srcOrd="8" destOrd="0" presId="urn:microsoft.com/office/officeart/2005/8/layout/radial6"/>
    <dgm:cxn modelId="{61BFCA1F-6665-4CB0-B365-F1E05C7AC7B7}" type="presParOf" srcId="{72886B2D-9A56-4FA4-A8A5-B4C3F5704627}" destId="{BE6E7D58-6702-4578-AE17-3C48B7963CA7}" srcOrd="9" destOrd="0" presId="urn:microsoft.com/office/officeart/2005/8/layout/radial6"/>
    <dgm:cxn modelId="{6DC76B14-A35D-4188-A7E0-6ADF4D34C83A}" type="presParOf" srcId="{72886B2D-9A56-4FA4-A8A5-B4C3F5704627}" destId="{A128532B-B70A-49B7-9252-3E6A013D579B}" srcOrd="10" destOrd="0" presId="urn:microsoft.com/office/officeart/2005/8/layout/radial6"/>
    <dgm:cxn modelId="{B17F5388-B048-41F2-9768-44D50586E906}" type="presParOf" srcId="{72886B2D-9A56-4FA4-A8A5-B4C3F5704627}" destId="{29AB3461-D29E-4A69-91E4-04FBD479F9FF}" srcOrd="11" destOrd="0" presId="urn:microsoft.com/office/officeart/2005/8/layout/radial6"/>
    <dgm:cxn modelId="{FDCA27CA-C84B-4C0E-9ADA-0495BF658EAE}" type="presParOf" srcId="{72886B2D-9A56-4FA4-A8A5-B4C3F5704627}" destId="{15A6176F-E045-42AF-B8B8-40C67CD26D2A}" srcOrd="12" destOrd="0" presId="urn:microsoft.com/office/officeart/2005/8/layout/radial6"/>
    <dgm:cxn modelId="{20A0DB22-0D4B-4123-AFD8-1EA3439C8343}" type="presParOf" srcId="{72886B2D-9A56-4FA4-A8A5-B4C3F5704627}" destId="{AF5C8CC3-14A9-4F7A-882E-29BB9F2AC2F4}" srcOrd="13" destOrd="0" presId="urn:microsoft.com/office/officeart/2005/8/layout/radial6"/>
    <dgm:cxn modelId="{BEC7B8B8-CDE9-4559-B035-F76B3F816FDC}" type="presParOf" srcId="{72886B2D-9A56-4FA4-A8A5-B4C3F5704627}" destId="{0A9FA9DB-C338-40DA-998D-1ADF6556952F}" srcOrd="14" destOrd="0" presId="urn:microsoft.com/office/officeart/2005/8/layout/radial6"/>
    <dgm:cxn modelId="{A4BC32E9-5C93-4D40-980C-22E6380F6DA8}" type="presParOf" srcId="{72886B2D-9A56-4FA4-A8A5-B4C3F5704627}" destId="{2CD3B1DF-EEB7-40AB-A2CC-AC7E9C3C54A9}" srcOrd="15" destOrd="0" presId="urn:microsoft.com/office/officeart/2005/8/layout/radial6"/>
    <dgm:cxn modelId="{B6787C78-95A1-436D-AD3D-58B9351A1655}" type="presParOf" srcId="{72886B2D-9A56-4FA4-A8A5-B4C3F5704627}" destId="{72BE43A0-25BE-4934-BC91-0EACD9C466E2}" srcOrd="16" destOrd="0" presId="urn:microsoft.com/office/officeart/2005/8/layout/radial6"/>
    <dgm:cxn modelId="{519E34EC-042E-4130-860D-0825F919DBEE}" type="presParOf" srcId="{72886B2D-9A56-4FA4-A8A5-B4C3F5704627}" destId="{2DC61F5A-1986-4975-AC47-431296F99CC2}" srcOrd="17" destOrd="0" presId="urn:microsoft.com/office/officeart/2005/8/layout/radial6"/>
    <dgm:cxn modelId="{8BCB97BE-ED20-452D-8A8D-75AB180F7843}" type="presParOf" srcId="{72886B2D-9A56-4FA4-A8A5-B4C3F5704627}" destId="{42BF955B-B230-45CA-AB32-0CB83D7F45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B63289-E9C4-4A2A-80E4-559B8445FD84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E3C7EF19-B92F-4551-95A5-DF415F9332FB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2400" dirty="0"/>
            <a:t>Conceptual </a:t>
          </a:r>
          <a:br>
            <a:rPr lang="en-US" sz="2400" dirty="0"/>
          </a:br>
          <a:r>
            <a:rPr lang="en-US" sz="2400" dirty="0"/>
            <a:t>Data Model</a:t>
          </a:r>
        </a:p>
      </dgm:t>
    </dgm:pt>
    <dgm:pt modelId="{AEAC2E2B-96DF-499C-B2FA-024F09CF64B1}" type="parTrans" cxnId="{295CC9B2-B521-4C02-9F9B-062DF96D8B9F}">
      <dgm:prSet/>
      <dgm:spPr/>
      <dgm:t>
        <a:bodyPr/>
        <a:lstStyle/>
        <a:p>
          <a:endParaRPr lang="en-US"/>
        </a:p>
      </dgm:t>
    </dgm:pt>
    <dgm:pt modelId="{49FF6C5F-BC28-4AF0-B6D7-E63D70FE8BB4}" type="sibTrans" cxnId="{295CC9B2-B521-4C02-9F9B-062DF96D8B9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E0218368-5749-4017-8246-CA6E1C936976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2400" dirty="0"/>
            <a:t>Relational</a:t>
          </a:r>
          <a:br>
            <a:rPr lang="en-US" sz="2400" dirty="0"/>
          </a:br>
          <a:r>
            <a:rPr lang="en-US" sz="2400" dirty="0"/>
            <a:t>Model</a:t>
          </a:r>
        </a:p>
      </dgm:t>
    </dgm:pt>
    <dgm:pt modelId="{3040A0C6-ED94-4938-9BD0-446D641A23F1}" type="parTrans" cxnId="{DE10B352-0F0C-429B-9BB7-BD59D70422FA}">
      <dgm:prSet/>
      <dgm:spPr/>
      <dgm:t>
        <a:bodyPr/>
        <a:lstStyle/>
        <a:p>
          <a:endParaRPr lang="en-US"/>
        </a:p>
      </dgm:t>
    </dgm:pt>
    <dgm:pt modelId="{BFC24170-4F03-4ECE-BB9C-FB0C6AD6E242}" type="sibTrans" cxnId="{DE10B352-0F0C-429B-9BB7-BD59D70422FA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E266E1D-F84F-47F7-804E-706C4E333A32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2400" dirty="0"/>
            <a:t>Relational</a:t>
          </a:r>
          <a:br>
            <a:rPr lang="en-US" sz="2400" dirty="0"/>
          </a:br>
          <a:r>
            <a:rPr lang="en-US" sz="2400" dirty="0"/>
            <a:t>Logical Data Model</a:t>
          </a:r>
        </a:p>
      </dgm:t>
    </dgm:pt>
    <dgm:pt modelId="{3FB22EC2-B002-412C-9C11-F18B9964CA69}" type="parTrans" cxnId="{F13275C3-8F0A-4268-9DE0-5086AE0627F1}">
      <dgm:prSet/>
      <dgm:spPr/>
      <dgm:t>
        <a:bodyPr/>
        <a:lstStyle/>
        <a:p>
          <a:endParaRPr lang="en-US"/>
        </a:p>
      </dgm:t>
    </dgm:pt>
    <dgm:pt modelId="{D02311B2-3932-4508-B011-768F7AB752B3}" type="sibTrans" cxnId="{F13275C3-8F0A-4268-9DE0-5086AE0627F1}">
      <dgm:prSet/>
      <dgm:spPr/>
      <dgm:t>
        <a:bodyPr/>
        <a:lstStyle/>
        <a:p>
          <a:endParaRPr lang="en-US"/>
        </a:p>
      </dgm:t>
    </dgm:pt>
    <dgm:pt modelId="{04FAC60D-9AC4-4283-A89A-E09ACA4FE7B4}" type="pres">
      <dgm:prSet presAssocID="{72B63289-E9C4-4A2A-80E4-559B8445FD84}" presName="linearFlow" presStyleCnt="0">
        <dgm:presLayoutVars>
          <dgm:dir/>
          <dgm:resizeHandles val="exact"/>
        </dgm:presLayoutVars>
      </dgm:prSet>
      <dgm:spPr/>
    </dgm:pt>
    <dgm:pt modelId="{A787D79D-6778-42D3-8841-12D173D137B8}" type="pres">
      <dgm:prSet presAssocID="{E3C7EF19-B92F-4551-95A5-DF415F9332FB}" presName="node" presStyleLbl="node1" presStyleIdx="0" presStyleCnt="3">
        <dgm:presLayoutVars>
          <dgm:bulletEnabled val="1"/>
        </dgm:presLayoutVars>
      </dgm:prSet>
      <dgm:spPr/>
    </dgm:pt>
    <dgm:pt modelId="{E8C051CA-812A-4225-BA19-D855925B1366}" type="pres">
      <dgm:prSet presAssocID="{49FF6C5F-BC28-4AF0-B6D7-E63D70FE8BB4}" presName="spacerL" presStyleCnt="0"/>
      <dgm:spPr/>
    </dgm:pt>
    <dgm:pt modelId="{592643B5-E203-40BD-940D-BAB56C85C0DB}" type="pres">
      <dgm:prSet presAssocID="{49FF6C5F-BC28-4AF0-B6D7-E63D70FE8BB4}" presName="sibTrans" presStyleLbl="sibTrans2D1" presStyleIdx="0" presStyleCnt="2"/>
      <dgm:spPr/>
    </dgm:pt>
    <dgm:pt modelId="{8810F928-1461-465F-B5B3-F6C40E8F26DE}" type="pres">
      <dgm:prSet presAssocID="{49FF6C5F-BC28-4AF0-B6D7-E63D70FE8BB4}" presName="spacerR" presStyleCnt="0"/>
      <dgm:spPr/>
    </dgm:pt>
    <dgm:pt modelId="{93DC21C3-22FE-4D1B-8DE0-863C325E2DD4}" type="pres">
      <dgm:prSet presAssocID="{E0218368-5749-4017-8246-CA6E1C936976}" presName="node" presStyleLbl="node1" presStyleIdx="1" presStyleCnt="3">
        <dgm:presLayoutVars>
          <dgm:bulletEnabled val="1"/>
        </dgm:presLayoutVars>
      </dgm:prSet>
      <dgm:spPr/>
    </dgm:pt>
    <dgm:pt modelId="{3121FCD0-0F67-4DCB-A89F-EBF098260D78}" type="pres">
      <dgm:prSet presAssocID="{BFC24170-4F03-4ECE-BB9C-FB0C6AD6E242}" presName="spacerL" presStyleCnt="0"/>
      <dgm:spPr/>
    </dgm:pt>
    <dgm:pt modelId="{33D854B7-DCE5-4E2F-9917-7FE5D9D9E568}" type="pres">
      <dgm:prSet presAssocID="{BFC24170-4F03-4ECE-BB9C-FB0C6AD6E242}" presName="sibTrans" presStyleLbl="sibTrans2D1" presStyleIdx="1" presStyleCnt="2"/>
      <dgm:spPr/>
    </dgm:pt>
    <dgm:pt modelId="{285A5B6D-D5F5-4A5E-9E50-376FC7F8E8F7}" type="pres">
      <dgm:prSet presAssocID="{BFC24170-4F03-4ECE-BB9C-FB0C6AD6E242}" presName="spacerR" presStyleCnt="0"/>
      <dgm:spPr/>
    </dgm:pt>
    <dgm:pt modelId="{00246ECB-C364-45C8-BBB4-DB1B45EFAA42}" type="pres">
      <dgm:prSet presAssocID="{FE266E1D-F84F-47F7-804E-706C4E333A32}" presName="node" presStyleLbl="node1" presStyleIdx="2" presStyleCnt="3">
        <dgm:presLayoutVars>
          <dgm:bulletEnabled val="1"/>
        </dgm:presLayoutVars>
      </dgm:prSet>
      <dgm:spPr/>
    </dgm:pt>
  </dgm:ptLst>
  <dgm:cxnLst>
    <dgm:cxn modelId="{5F03A513-E087-4F1F-86D0-3818A7682296}" type="presOf" srcId="{BFC24170-4F03-4ECE-BB9C-FB0C6AD6E242}" destId="{33D854B7-DCE5-4E2F-9917-7FE5D9D9E568}" srcOrd="0" destOrd="0" presId="urn:microsoft.com/office/officeart/2005/8/layout/equation1"/>
    <dgm:cxn modelId="{7F4E7938-7C6A-4B95-881D-9F4E1C56F044}" type="presOf" srcId="{FE266E1D-F84F-47F7-804E-706C4E333A32}" destId="{00246ECB-C364-45C8-BBB4-DB1B45EFAA42}" srcOrd="0" destOrd="0" presId="urn:microsoft.com/office/officeart/2005/8/layout/equation1"/>
    <dgm:cxn modelId="{175C344B-E62A-4397-9CAD-0BE94287618F}" type="presOf" srcId="{72B63289-E9C4-4A2A-80E4-559B8445FD84}" destId="{04FAC60D-9AC4-4283-A89A-E09ACA4FE7B4}" srcOrd="0" destOrd="0" presId="urn:microsoft.com/office/officeart/2005/8/layout/equation1"/>
    <dgm:cxn modelId="{8918354F-E4F1-41DD-8692-0B2B4B04E7C1}" type="presOf" srcId="{E0218368-5749-4017-8246-CA6E1C936976}" destId="{93DC21C3-22FE-4D1B-8DE0-863C325E2DD4}" srcOrd="0" destOrd="0" presId="urn:microsoft.com/office/officeart/2005/8/layout/equation1"/>
    <dgm:cxn modelId="{DE10B352-0F0C-429B-9BB7-BD59D70422FA}" srcId="{72B63289-E9C4-4A2A-80E4-559B8445FD84}" destId="{E0218368-5749-4017-8246-CA6E1C936976}" srcOrd="1" destOrd="0" parTransId="{3040A0C6-ED94-4938-9BD0-446D641A23F1}" sibTransId="{BFC24170-4F03-4ECE-BB9C-FB0C6AD6E242}"/>
    <dgm:cxn modelId="{5D66B9A1-F7DF-4497-BF7F-9F2EB64AC88C}" type="presOf" srcId="{49FF6C5F-BC28-4AF0-B6D7-E63D70FE8BB4}" destId="{592643B5-E203-40BD-940D-BAB56C85C0DB}" srcOrd="0" destOrd="0" presId="urn:microsoft.com/office/officeart/2005/8/layout/equation1"/>
    <dgm:cxn modelId="{295CC9B2-B521-4C02-9F9B-062DF96D8B9F}" srcId="{72B63289-E9C4-4A2A-80E4-559B8445FD84}" destId="{E3C7EF19-B92F-4551-95A5-DF415F9332FB}" srcOrd="0" destOrd="0" parTransId="{AEAC2E2B-96DF-499C-B2FA-024F09CF64B1}" sibTransId="{49FF6C5F-BC28-4AF0-B6D7-E63D70FE8BB4}"/>
    <dgm:cxn modelId="{F13275C3-8F0A-4268-9DE0-5086AE0627F1}" srcId="{72B63289-E9C4-4A2A-80E4-559B8445FD84}" destId="{FE266E1D-F84F-47F7-804E-706C4E333A32}" srcOrd="2" destOrd="0" parTransId="{3FB22EC2-B002-412C-9C11-F18B9964CA69}" sibTransId="{D02311B2-3932-4508-B011-768F7AB752B3}"/>
    <dgm:cxn modelId="{CA74E1FA-3FFD-475C-B85D-85D5A193B199}" type="presOf" srcId="{E3C7EF19-B92F-4551-95A5-DF415F9332FB}" destId="{A787D79D-6778-42D3-8841-12D173D137B8}" srcOrd="0" destOrd="0" presId="urn:microsoft.com/office/officeart/2005/8/layout/equation1"/>
    <dgm:cxn modelId="{D481F7C9-348E-4558-8CAC-D5CB55A8AEFF}" type="presParOf" srcId="{04FAC60D-9AC4-4283-A89A-E09ACA4FE7B4}" destId="{A787D79D-6778-42D3-8841-12D173D137B8}" srcOrd="0" destOrd="0" presId="urn:microsoft.com/office/officeart/2005/8/layout/equation1"/>
    <dgm:cxn modelId="{03F7B600-3AE6-46E1-91D3-DB099E754E4B}" type="presParOf" srcId="{04FAC60D-9AC4-4283-A89A-E09ACA4FE7B4}" destId="{E8C051CA-812A-4225-BA19-D855925B1366}" srcOrd="1" destOrd="0" presId="urn:microsoft.com/office/officeart/2005/8/layout/equation1"/>
    <dgm:cxn modelId="{453AE78D-FBB6-4C4E-8441-B3B85EB2BF41}" type="presParOf" srcId="{04FAC60D-9AC4-4283-A89A-E09ACA4FE7B4}" destId="{592643B5-E203-40BD-940D-BAB56C85C0DB}" srcOrd="2" destOrd="0" presId="urn:microsoft.com/office/officeart/2005/8/layout/equation1"/>
    <dgm:cxn modelId="{E889268F-88DE-44F0-8515-40F9803B6E79}" type="presParOf" srcId="{04FAC60D-9AC4-4283-A89A-E09ACA4FE7B4}" destId="{8810F928-1461-465F-B5B3-F6C40E8F26DE}" srcOrd="3" destOrd="0" presId="urn:microsoft.com/office/officeart/2005/8/layout/equation1"/>
    <dgm:cxn modelId="{4C36D31C-4ADD-4AC0-8EE2-55513FBC0F41}" type="presParOf" srcId="{04FAC60D-9AC4-4283-A89A-E09ACA4FE7B4}" destId="{93DC21C3-22FE-4D1B-8DE0-863C325E2DD4}" srcOrd="4" destOrd="0" presId="urn:microsoft.com/office/officeart/2005/8/layout/equation1"/>
    <dgm:cxn modelId="{A21F5792-F4B0-4C20-B602-F642AA4CAD90}" type="presParOf" srcId="{04FAC60D-9AC4-4283-A89A-E09ACA4FE7B4}" destId="{3121FCD0-0F67-4DCB-A89F-EBF098260D78}" srcOrd="5" destOrd="0" presId="urn:microsoft.com/office/officeart/2005/8/layout/equation1"/>
    <dgm:cxn modelId="{7E894EA7-4015-4EF5-B916-4D884CA59E2C}" type="presParOf" srcId="{04FAC60D-9AC4-4283-A89A-E09ACA4FE7B4}" destId="{33D854B7-DCE5-4E2F-9917-7FE5D9D9E568}" srcOrd="6" destOrd="0" presId="urn:microsoft.com/office/officeart/2005/8/layout/equation1"/>
    <dgm:cxn modelId="{2CA33A59-E306-4442-BC0F-C3A3D9F1CF54}" type="presParOf" srcId="{04FAC60D-9AC4-4283-A89A-E09ACA4FE7B4}" destId="{285A5B6D-D5F5-4A5E-9E50-376FC7F8E8F7}" srcOrd="7" destOrd="0" presId="urn:microsoft.com/office/officeart/2005/8/layout/equation1"/>
    <dgm:cxn modelId="{2C29D61E-6595-410E-AE02-D8AF34F9B623}" type="presParOf" srcId="{04FAC60D-9AC4-4283-A89A-E09ACA4FE7B4}" destId="{00246ECB-C364-45C8-BBB4-DB1B45EFAA42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7D79D-6778-42D3-8841-12D173D137B8}">
      <dsp:nvSpPr>
        <dsp:cNvPr id="0" name=""/>
        <dsp:cNvSpPr/>
      </dsp:nvSpPr>
      <dsp:spPr>
        <a:xfrm>
          <a:off x="1944" y="607267"/>
          <a:ext cx="2576868" cy="2576868"/>
        </a:xfrm>
        <a:prstGeom prst="ellipse">
          <a:avLst/>
        </a:prstGeom>
        <a:solidFill>
          <a:schemeClr val="lt1"/>
        </a:solidFill>
        <a:ln w="381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Conceptual Data Model</a:t>
          </a:r>
        </a:p>
      </dsp:txBody>
      <dsp:txXfrm>
        <a:off x="379318" y="984641"/>
        <a:ext cx="1822120" cy="1822120"/>
      </dsp:txXfrm>
    </dsp:sp>
    <dsp:sp modelId="{592643B5-E203-40BD-940D-BAB56C85C0DB}">
      <dsp:nvSpPr>
        <dsp:cNvPr id="0" name=""/>
        <dsp:cNvSpPr/>
      </dsp:nvSpPr>
      <dsp:spPr>
        <a:xfrm>
          <a:off x="2788054" y="1148410"/>
          <a:ext cx="1494583" cy="1494583"/>
        </a:xfrm>
        <a:prstGeom prst="mathPlus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986161" y="1719939"/>
        <a:ext cx="1098369" cy="351525"/>
      </dsp:txXfrm>
    </dsp:sp>
    <dsp:sp modelId="{93DC21C3-22FE-4D1B-8DE0-863C325E2DD4}">
      <dsp:nvSpPr>
        <dsp:cNvPr id="0" name=""/>
        <dsp:cNvSpPr/>
      </dsp:nvSpPr>
      <dsp:spPr>
        <a:xfrm>
          <a:off x="4491879" y="607267"/>
          <a:ext cx="2576868" cy="2576868"/>
        </a:xfrm>
        <a:prstGeom prst="ellipse">
          <a:avLst/>
        </a:prstGeom>
        <a:solidFill>
          <a:schemeClr val="lt1"/>
        </a:solidFill>
        <a:ln w="381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Implementation Model</a:t>
          </a:r>
        </a:p>
      </dsp:txBody>
      <dsp:txXfrm>
        <a:off x="4869253" y="984641"/>
        <a:ext cx="1822120" cy="1822120"/>
      </dsp:txXfrm>
    </dsp:sp>
    <dsp:sp modelId="{33D854B7-DCE5-4E2F-9917-7FE5D9D9E568}">
      <dsp:nvSpPr>
        <dsp:cNvPr id="0" name=""/>
        <dsp:cNvSpPr/>
      </dsp:nvSpPr>
      <dsp:spPr>
        <a:xfrm>
          <a:off x="7277989" y="1148410"/>
          <a:ext cx="1494583" cy="1494583"/>
        </a:xfrm>
        <a:prstGeom prst="mathEqual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7476096" y="1456294"/>
        <a:ext cx="1098369" cy="878815"/>
      </dsp:txXfrm>
    </dsp:sp>
    <dsp:sp modelId="{00246ECB-C364-45C8-BBB4-DB1B45EFAA42}">
      <dsp:nvSpPr>
        <dsp:cNvPr id="0" name=""/>
        <dsp:cNvSpPr/>
      </dsp:nvSpPr>
      <dsp:spPr>
        <a:xfrm>
          <a:off x="8981815" y="607267"/>
          <a:ext cx="2576868" cy="2576868"/>
        </a:xfrm>
        <a:prstGeom prst="ellipse">
          <a:avLst/>
        </a:prstGeom>
        <a:solidFill>
          <a:schemeClr val="lt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Data Model</a:t>
          </a:r>
        </a:p>
      </dsp:txBody>
      <dsp:txXfrm>
        <a:off x="9359189" y="984641"/>
        <a:ext cx="1822120" cy="1822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F955B-B230-45CA-AB32-0CB83D7F45F4}">
      <dsp:nvSpPr>
        <dsp:cNvPr id="0" name=""/>
        <dsp:cNvSpPr/>
      </dsp:nvSpPr>
      <dsp:spPr>
        <a:xfrm>
          <a:off x="1076621" y="554512"/>
          <a:ext cx="3797731" cy="3797731"/>
        </a:xfrm>
        <a:prstGeom prst="blockArc">
          <a:avLst>
            <a:gd name="adj1" fmla="val 12600000"/>
            <a:gd name="adj2" fmla="val 16200000"/>
            <a:gd name="adj3" fmla="val 45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3B1DF-EEB7-40AB-A2CC-AC7E9C3C54A9}">
      <dsp:nvSpPr>
        <dsp:cNvPr id="0" name=""/>
        <dsp:cNvSpPr/>
      </dsp:nvSpPr>
      <dsp:spPr>
        <a:xfrm>
          <a:off x="1076621" y="554512"/>
          <a:ext cx="3797731" cy="3797731"/>
        </a:xfrm>
        <a:prstGeom prst="blockArc">
          <a:avLst>
            <a:gd name="adj1" fmla="val 9000000"/>
            <a:gd name="adj2" fmla="val 12600000"/>
            <a:gd name="adj3" fmla="val 45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6176F-E045-42AF-B8B8-40C67CD26D2A}">
      <dsp:nvSpPr>
        <dsp:cNvPr id="0" name=""/>
        <dsp:cNvSpPr/>
      </dsp:nvSpPr>
      <dsp:spPr>
        <a:xfrm>
          <a:off x="1076621" y="554512"/>
          <a:ext cx="3797731" cy="3797731"/>
        </a:xfrm>
        <a:prstGeom prst="blockArc">
          <a:avLst>
            <a:gd name="adj1" fmla="val 5400000"/>
            <a:gd name="adj2" fmla="val 9000000"/>
            <a:gd name="adj3" fmla="val 45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E7D58-6702-4578-AE17-3C48B7963CA7}">
      <dsp:nvSpPr>
        <dsp:cNvPr id="0" name=""/>
        <dsp:cNvSpPr/>
      </dsp:nvSpPr>
      <dsp:spPr>
        <a:xfrm>
          <a:off x="1076621" y="554512"/>
          <a:ext cx="3797731" cy="3797731"/>
        </a:xfrm>
        <a:prstGeom prst="blockArc">
          <a:avLst>
            <a:gd name="adj1" fmla="val 1800000"/>
            <a:gd name="adj2" fmla="val 5400000"/>
            <a:gd name="adj3" fmla="val 45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5F070-F4F0-43ED-9CD2-5E7C96C6F5E1}">
      <dsp:nvSpPr>
        <dsp:cNvPr id="0" name=""/>
        <dsp:cNvSpPr/>
      </dsp:nvSpPr>
      <dsp:spPr>
        <a:xfrm>
          <a:off x="1076621" y="554512"/>
          <a:ext cx="3797731" cy="3797731"/>
        </a:xfrm>
        <a:prstGeom prst="blockArc">
          <a:avLst>
            <a:gd name="adj1" fmla="val 19800000"/>
            <a:gd name="adj2" fmla="val 1800000"/>
            <a:gd name="adj3" fmla="val 45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C2A1B-12FD-47BB-9258-FBFE3E845650}">
      <dsp:nvSpPr>
        <dsp:cNvPr id="0" name=""/>
        <dsp:cNvSpPr/>
      </dsp:nvSpPr>
      <dsp:spPr>
        <a:xfrm>
          <a:off x="1076621" y="554512"/>
          <a:ext cx="3797731" cy="3797731"/>
        </a:xfrm>
        <a:prstGeom prst="blockArc">
          <a:avLst>
            <a:gd name="adj1" fmla="val 16200000"/>
            <a:gd name="adj2" fmla="val 19800000"/>
            <a:gd name="adj3" fmla="val 45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0CEBA-AC40-4420-99C0-8DBE46075DDC}">
      <dsp:nvSpPr>
        <dsp:cNvPr id="0" name=""/>
        <dsp:cNvSpPr/>
      </dsp:nvSpPr>
      <dsp:spPr>
        <a:xfrm>
          <a:off x="2125555" y="1603446"/>
          <a:ext cx="1699863" cy="169986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Implementation Models</a:t>
          </a:r>
        </a:p>
      </dsp:txBody>
      <dsp:txXfrm>
        <a:off x="2374494" y="1852385"/>
        <a:ext cx="1201985" cy="1201985"/>
      </dsp:txXfrm>
    </dsp:sp>
    <dsp:sp modelId="{9C615508-164E-4C82-98CA-F596C4EEDC0E}">
      <dsp:nvSpPr>
        <dsp:cNvPr id="0" name=""/>
        <dsp:cNvSpPr/>
      </dsp:nvSpPr>
      <dsp:spPr>
        <a:xfrm>
          <a:off x="2380534" y="2397"/>
          <a:ext cx="1189904" cy="1189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Relational</a:t>
          </a:r>
          <a:endParaRPr lang="en-US" sz="1300" kern="1200" dirty="0"/>
        </a:p>
      </dsp:txBody>
      <dsp:txXfrm>
        <a:off x="2554791" y="176654"/>
        <a:ext cx="841390" cy="841390"/>
      </dsp:txXfrm>
    </dsp:sp>
    <dsp:sp modelId="{937BCEF4-2064-437C-87ED-E19582AB393F}">
      <dsp:nvSpPr>
        <dsp:cNvPr id="0" name=""/>
        <dsp:cNvSpPr/>
      </dsp:nvSpPr>
      <dsp:spPr>
        <a:xfrm>
          <a:off x="3987903" y="930411"/>
          <a:ext cx="1189904" cy="1189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</a:t>
          </a:r>
        </a:p>
      </dsp:txBody>
      <dsp:txXfrm>
        <a:off x="4162160" y="1104668"/>
        <a:ext cx="841390" cy="841390"/>
      </dsp:txXfrm>
    </dsp:sp>
    <dsp:sp modelId="{074CE4D2-0A5A-48BA-978A-4651CC115E9C}">
      <dsp:nvSpPr>
        <dsp:cNvPr id="0" name=""/>
        <dsp:cNvSpPr/>
      </dsp:nvSpPr>
      <dsp:spPr>
        <a:xfrm>
          <a:off x="3987903" y="2786440"/>
          <a:ext cx="1189904" cy="1189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Columnar / Wide Table</a:t>
          </a:r>
        </a:p>
      </dsp:txBody>
      <dsp:txXfrm>
        <a:off x="4162160" y="2960697"/>
        <a:ext cx="841390" cy="841390"/>
      </dsp:txXfrm>
    </dsp:sp>
    <dsp:sp modelId="{A128532B-B70A-49B7-9252-3E6A013D579B}">
      <dsp:nvSpPr>
        <dsp:cNvPr id="0" name=""/>
        <dsp:cNvSpPr/>
      </dsp:nvSpPr>
      <dsp:spPr>
        <a:xfrm>
          <a:off x="2380534" y="3714455"/>
          <a:ext cx="1189904" cy="1189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Key / Value</a:t>
          </a:r>
        </a:p>
      </dsp:txBody>
      <dsp:txXfrm>
        <a:off x="2554791" y="3888712"/>
        <a:ext cx="841390" cy="841390"/>
      </dsp:txXfrm>
    </dsp:sp>
    <dsp:sp modelId="{AF5C8CC3-14A9-4F7A-882E-29BB9F2AC2F4}">
      <dsp:nvSpPr>
        <dsp:cNvPr id="0" name=""/>
        <dsp:cNvSpPr/>
      </dsp:nvSpPr>
      <dsp:spPr>
        <a:xfrm>
          <a:off x="773166" y="2786440"/>
          <a:ext cx="1189904" cy="1189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Graph</a:t>
          </a:r>
        </a:p>
      </dsp:txBody>
      <dsp:txXfrm>
        <a:off x="947423" y="2960697"/>
        <a:ext cx="841390" cy="841390"/>
      </dsp:txXfrm>
    </dsp:sp>
    <dsp:sp modelId="{72BE43A0-25BE-4934-BC91-0EACD9C466E2}">
      <dsp:nvSpPr>
        <dsp:cNvPr id="0" name=""/>
        <dsp:cNvSpPr/>
      </dsp:nvSpPr>
      <dsp:spPr>
        <a:xfrm>
          <a:off x="773166" y="930411"/>
          <a:ext cx="1189904" cy="1189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Timeseries</a:t>
          </a:r>
        </a:p>
      </dsp:txBody>
      <dsp:txXfrm>
        <a:off x="947423" y="1104668"/>
        <a:ext cx="841390" cy="841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7D79D-6778-42D3-8841-12D173D137B8}">
      <dsp:nvSpPr>
        <dsp:cNvPr id="0" name=""/>
        <dsp:cNvSpPr/>
      </dsp:nvSpPr>
      <dsp:spPr>
        <a:xfrm>
          <a:off x="1944" y="607267"/>
          <a:ext cx="2576868" cy="2576868"/>
        </a:xfrm>
        <a:prstGeom prst="ellipse">
          <a:avLst/>
        </a:prstGeom>
        <a:solidFill>
          <a:schemeClr val="lt1"/>
        </a:solidFill>
        <a:ln w="381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Conceptual </a:t>
          </a:r>
          <a:br>
            <a:rPr lang="en-US" sz="2400" kern="1200" dirty="0"/>
          </a:br>
          <a:r>
            <a:rPr lang="en-US" sz="2400" kern="1200" dirty="0"/>
            <a:t>Data Model</a:t>
          </a:r>
        </a:p>
      </dsp:txBody>
      <dsp:txXfrm>
        <a:off x="379318" y="984641"/>
        <a:ext cx="1822120" cy="1822120"/>
      </dsp:txXfrm>
    </dsp:sp>
    <dsp:sp modelId="{592643B5-E203-40BD-940D-BAB56C85C0DB}">
      <dsp:nvSpPr>
        <dsp:cNvPr id="0" name=""/>
        <dsp:cNvSpPr/>
      </dsp:nvSpPr>
      <dsp:spPr>
        <a:xfrm>
          <a:off x="2788054" y="1148410"/>
          <a:ext cx="1494583" cy="1494583"/>
        </a:xfrm>
        <a:prstGeom prst="mathPlus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986161" y="1719939"/>
        <a:ext cx="1098369" cy="351525"/>
      </dsp:txXfrm>
    </dsp:sp>
    <dsp:sp modelId="{93DC21C3-22FE-4D1B-8DE0-863C325E2DD4}">
      <dsp:nvSpPr>
        <dsp:cNvPr id="0" name=""/>
        <dsp:cNvSpPr/>
      </dsp:nvSpPr>
      <dsp:spPr>
        <a:xfrm>
          <a:off x="4491879" y="607267"/>
          <a:ext cx="2576868" cy="2576868"/>
        </a:xfrm>
        <a:prstGeom prst="ellipse">
          <a:avLst/>
        </a:prstGeom>
        <a:solidFill>
          <a:schemeClr val="lt1"/>
        </a:solidFill>
        <a:ln w="381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Relational</a:t>
          </a:r>
          <a:br>
            <a:rPr lang="en-US" sz="2400" kern="1200" dirty="0"/>
          </a:br>
          <a:r>
            <a:rPr lang="en-US" sz="2400" kern="1200" dirty="0"/>
            <a:t>Model</a:t>
          </a:r>
        </a:p>
      </dsp:txBody>
      <dsp:txXfrm>
        <a:off x="4869253" y="984641"/>
        <a:ext cx="1822120" cy="1822120"/>
      </dsp:txXfrm>
    </dsp:sp>
    <dsp:sp modelId="{33D854B7-DCE5-4E2F-9917-7FE5D9D9E568}">
      <dsp:nvSpPr>
        <dsp:cNvPr id="0" name=""/>
        <dsp:cNvSpPr/>
      </dsp:nvSpPr>
      <dsp:spPr>
        <a:xfrm>
          <a:off x="7277989" y="1148410"/>
          <a:ext cx="1494583" cy="1494583"/>
        </a:xfrm>
        <a:prstGeom prst="mathEqual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7476096" y="1456294"/>
        <a:ext cx="1098369" cy="878815"/>
      </dsp:txXfrm>
    </dsp:sp>
    <dsp:sp modelId="{00246ECB-C364-45C8-BBB4-DB1B45EFAA42}">
      <dsp:nvSpPr>
        <dsp:cNvPr id="0" name=""/>
        <dsp:cNvSpPr/>
      </dsp:nvSpPr>
      <dsp:spPr>
        <a:xfrm>
          <a:off x="8981815" y="607267"/>
          <a:ext cx="2576868" cy="2576868"/>
        </a:xfrm>
        <a:prstGeom prst="ellipse">
          <a:avLst/>
        </a:prstGeom>
        <a:solidFill>
          <a:schemeClr val="lt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Relational</a:t>
          </a:r>
          <a:br>
            <a:rPr lang="en-US" sz="2400" kern="1200" dirty="0"/>
          </a:br>
          <a:r>
            <a:rPr lang="en-US" sz="2400" kern="1200" dirty="0"/>
            <a:t>Logical Data Model</a:t>
          </a:r>
        </a:p>
      </dsp:txBody>
      <dsp:txXfrm>
        <a:off x="9359189" y="984641"/>
        <a:ext cx="1822120" cy="1822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C6220-15C7-4C83-96F1-5345A5D438D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881B-9647-42E2-8D27-06CC9B96F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58593-A400-47F5-92AB-3F66B1771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4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– the column name should include the table name as part of the naming conventions.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1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58593-A400-47F5-92AB-3F66B1771B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58593-A400-47F5-92AB-3F66B1771B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09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– the one side is optional so NOT NULL. The many side is M so the FK goes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because the surrogate key is primary key the unique key constraint is necessary to preserve entity integrity.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40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– false – one to one mandatory should be consolidated into a single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7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58593-A400-47F5-92AB-3F66B1771B2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6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58593-A400-47F5-92AB-3F66B1771B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55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only one combination of sales person to territory can exist at the same time. For example bob can not be assigned to the NE territory, twice.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58593-A400-47F5-92AB-3F66B1771B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multiple combinations of employee and equipment can repeat bob loans a jack hammer,  returned it, then at a later date and time he loans the same jack hammer again.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58593-A400-47F5-92AB-3F66B1771B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database there are 5 different representations of it, depending on the level of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0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 a bridge table with composite key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8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– they should map similar to a 1-M relationship where the Pk has been established on the M side.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6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– a surrogate key should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53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 it is actually a hidden M-M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1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‘__0_’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database development lifecycle is a framework for building a database application. It starts with feasibility and ends with the maintenance of the completed application.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7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a logical model required an implementation model + a conceptual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Logical models are technical documentation and therefore best suited for individuals involved in the implementation of the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3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– it is a part of the design phase of the DBLC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– the arrow points towards the referring table’s PK in a PK/FK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5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not null columns should be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– entity integrity is essential to ensuring the table still satisfies the conceptual data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710-1B31-4A3C-B8D0-09B4FCFF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5E52-70F4-4427-B7B7-8EB0D768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3B42-1DD4-4FE8-A29E-2097E0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6717-9BE6-40CB-8182-2061AA8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63C4-FA9F-4710-AAAD-3E39F98A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B7772F9-A1DC-01D1-EDCC-4DDD552DAD4D}"/>
              </a:ext>
            </a:extLst>
          </p:cNvPr>
          <p:cNvSpPr txBox="1"/>
          <p:nvPr userDrawn="1"/>
        </p:nvSpPr>
        <p:spPr>
          <a:xfrm>
            <a:off x="5186363" y="6596390"/>
            <a:ext cx="181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©2024 Michael Fudge</a:t>
            </a:r>
          </a:p>
        </p:txBody>
      </p:sp>
    </p:spTree>
    <p:extLst>
      <p:ext uri="{BB962C8B-B14F-4D97-AF65-F5344CB8AC3E}">
        <p14:creationId xmlns:p14="http://schemas.microsoft.com/office/powerpoint/2010/main" val="11557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0F1-2FEA-4EDE-BA53-A72B1A63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12A0-3457-4BBA-84EA-F61E9488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96CE-B632-4611-86CB-EC4AB5A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BE3-5041-440B-9725-B031F4F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FD4-D4EC-4814-B42A-BC7AF4D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A0828-E4D6-40B0-A59C-2FAB60F3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1EC7-FA10-4A38-938E-767EC1AC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C1E2-962C-4307-B822-23756939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718E-74F8-4997-9F9C-48DB0C95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92E-36C4-452B-B538-E1E65A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93C-916D-4FA4-B481-8E3F230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81BB-18B3-45AE-BDCC-937D4474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E606-5CAF-423E-A2F6-698B70E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19F-B089-4274-8B57-34D85E4A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C87A-2C7D-4761-9897-23F4E1A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6F5-7807-43D1-9B4D-DD26C89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60EC-E5CD-4029-AF2D-62D144CB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2412-CF95-47A6-97D4-F146312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A265-8AFD-4A86-A3D3-CD8AF3E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831C-41DF-4C48-A182-71208156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D0C5-28E0-41FB-98D6-0D40ECE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8917-570A-4215-8B59-50370E7EC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EA3C-8A93-488A-8AEE-ACF63D9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5577-A9B4-42B3-BF2D-C9B562E4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3F02-DC7B-4333-AFCE-78AA534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DD92-67E7-46D2-A009-5812E5C8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D6CB-75C7-4F6B-B835-6D8D994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CF95-2431-47E6-92BB-52968DBD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D100-803C-468B-9460-1CBC5B26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DB39-0A63-441B-AE9B-274AF1E3A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1349-FEAB-4141-9449-CADE8B65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740C-D0A3-4541-BFE6-071C224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7F3B2-95A2-4145-B012-0E9EF2B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52975-7C59-4F80-BFCB-CBACA8D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9A96-8F1C-4F2D-8A6F-7AED9E1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15F5-FA9C-4A16-9ADF-495E723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AB31-550D-42AC-AF78-D10B5BD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197-9729-4EBC-8616-A7EF2D09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626A-FE09-4286-AD2C-5C1780C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4964-BAAA-426B-937E-4B7E952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0F1-A7C4-4F6A-BCA9-FC8F571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0EE-5EDC-4A23-AEDF-BC10743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A427-B90E-41F9-AAFA-59981EB0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FBFA-1390-4800-B59E-93F8E64D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3EB0-21E2-4D4A-8608-1D749191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EE1A-619A-4FBA-80E5-35D0914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BCF2-D676-4673-8F7B-2AF51F4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FFE-9927-4D64-9340-B0AB9A1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AF60-9264-425F-A711-0D30AC7D1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E3AF2-2804-4D05-834C-87D52F6F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3637-72EB-4F37-BEFA-6650418F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3320-311C-4E9B-95FD-00B5067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607A-27C7-42DE-81DB-2F8F3D31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C47A-C4D8-4A71-A47B-9D5056EF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EDC-0600-4588-B64B-349004C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0D45-773F-4F8E-90DE-C24C4C1F6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9077-F1DB-435C-9462-2EB365E3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52B-7E96-4AA8-AF22-EDD1A035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6C81-4F81-481C-9E43-71763C75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Unit 08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9DCD9-023F-4F96-AD5D-F916ECFD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EFFFF"/>
                </a:solidFill>
              </a:rPr>
              <a:t>Logical Data Modeling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Logical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Logical Data Modeling requires: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A conceptual data model</a:t>
            </a:r>
          </a:p>
          <a:p>
            <a:pPr marL="514350" indent="-514350">
              <a:buAutoNum type="alphaLcPeriod"/>
            </a:pPr>
            <a:r>
              <a:rPr lang="en-US" sz="3200" dirty="0"/>
              <a:t>A chosen implementation model</a:t>
            </a:r>
          </a:p>
          <a:p>
            <a:pPr marL="514350" indent="-514350">
              <a:buAutoNum type="alphaLcPeriod"/>
            </a:pPr>
            <a:r>
              <a:rPr lang="en-US" sz="3200" dirty="0"/>
              <a:t>Both A and B</a:t>
            </a:r>
          </a:p>
          <a:p>
            <a:pPr marL="514350" indent="-514350">
              <a:buAutoNum type="alphaLcPeriod"/>
            </a:pPr>
            <a:r>
              <a:rPr lang="en-US" sz="3200" dirty="0"/>
              <a:t>None of the above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Logical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The logical data model is best suited for which key stakeholders?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Database administrators</a:t>
            </a:r>
          </a:p>
          <a:p>
            <a:pPr marL="514350" indent="-514350">
              <a:buAutoNum type="alphaLcPeriod"/>
            </a:pPr>
            <a:r>
              <a:rPr lang="en-US" sz="3200" dirty="0"/>
              <a:t>End-Users</a:t>
            </a:r>
          </a:p>
          <a:p>
            <a:pPr marL="514350" indent="-514350">
              <a:buAutoNum type="alphaLcPeriod"/>
            </a:pPr>
            <a:r>
              <a:rPr lang="en-US" sz="3200" dirty="0"/>
              <a:t>Managers of the End-Users</a:t>
            </a:r>
          </a:p>
          <a:p>
            <a:pPr marL="514350" indent="-514350">
              <a:buAutoNum type="alphaLcPeriod"/>
            </a:pPr>
            <a:r>
              <a:rPr lang="en-US" sz="3200" dirty="0"/>
              <a:t>All of the above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8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Logical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Logical Data Modeling is part of which phase of the Database Development Lifecycle?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Analysis</a:t>
            </a:r>
          </a:p>
          <a:p>
            <a:pPr marL="514350" indent="-514350">
              <a:buAutoNum type="alphaLcPeriod"/>
            </a:pPr>
            <a:r>
              <a:rPr lang="en-US" sz="3200" dirty="0"/>
              <a:t>Planning</a:t>
            </a:r>
          </a:p>
          <a:p>
            <a:pPr marL="514350" indent="-514350">
              <a:buAutoNum type="alphaLcPeriod"/>
            </a:pPr>
            <a:r>
              <a:rPr lang="en-US" sz="3200" dirty="0"/>
              <a:t>Implementation</a:t>
            </a:r>
          </a:p>
          <a:p>
            <a:pPr marL="514350" indent="-514350">
              <a:buAutoNum type="alphaLcPeriod"/>
            </a:pPr>
            <a:r>
              <a:rPr lang="en-US" sz="3200" dirty="0"/>
              <a:t>None of the above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0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3869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Relational Notation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52454-28B3-4EBD-9548-AFD04989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06" y="2847086"/>
            <a:ext cx="2140725" cy="193323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341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983D-5761-421C-9352-93931FB1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A470-9BB3-402A-A2CB-02B7DA76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5329335" cy="490667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Box is a table. Name of table is at the top.</a:t>
            </a:r>
          </a:p>
          <a:p>
            <a:r>
              <a:rPr lang="en-US" sz="2800" dirty="0"/>
              <a:t>Columns are placed below the table name in the box.</a:t>
            </a:r>
          </a:p>
          <a:p>
            <a:r>
              <a:rPr lang="en-US" sz="2800" dirty="0"/>
              <a:t>Primary Key columns are Underlined, Boldface and labeled with PK annotation.</a:t>
            </a:r>
          </a:p>
          <a:p>
            <a:r>
              <a:rPr lang="en-US" sz="2800" dirty="0"/>
              <a:t>Unique constraints are labeled with the U annotation.</a:t>
            </a:r>
          </a:p>
          <a:p>
            <a:r>
              <a:rPr lang="en-US" dirty="0"/>
              <a:t>Required columns are in Boldface</a:t>
            </a:r>
            <a:endParaRPr lang="en-US" sz="2800" dirty="0"/>
          </a:p>
          <a:p>
            <a:r>
              <a:rPr lang="en-US" sz="2800" dirty="0"/>
              <a:t>A PK/FK Relationship between tables are established with an arrow (</a:t>
            </a:r>
            <a:r>
              <a:rPr lang="en-US" sz="2800" dirty="0">
                <a:sym typeface="Wingdings" pitchFamily="2" charset="2"/>
              </a:rPr>
              <a:t>), which always POINTS TO THE PRIMARY KEY of the relationship.</a:t>
            </a:r>
          </a:p>
          <a:p>
            <a:r>
              <a:rPr lang="en-US" sz="2800" dirty="0"/>
              <a:t>Foreign Key columns are labeled with FK annotation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A58C5-C3E2-4158-AC64-DEB6EC66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821" y="1711303"/>
            <a:ext cx="5294777" cy="47815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5A40BF-E6EA-403C-A65D-DBA4F4DD6C0F}"/>
              </a:ext>
            </a:extLst>
          </p:cNvPr>
          <p:cNvCxnSpPr>
            <a:cxnSpLocks/>
          </p:cNvCxnSpPr>
          <p:nvPr/>
        </p:nvCxnSpPr>
        <p:spPr>
          <a:xfrm>
            <a:off x="6096000" y="4707081"/>
            <a:ext cx="3505200" cy="182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8B19D5-F4C2-4AB5-B949-00C52775A496}"/>
              </a:ext>
            </a:extLst>
          </p:cNvPr>
          <p:cNvCxnSpPr>
            <a:cxnSpLocks/>
          </p:cNvCxnSpPr>
          <p:nvPr/>
        </p:nvCxnSpPr>
        <p:spPr>
          <a:xfrm>
            <a:off x="5790253" y="5387197"/>
            <a:ext cx="4286808" cy="99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D41BAD-2730-41AE-839A-E0B09942B380}"/>
              </a:ext>
            </a:extLst>
          </p:cNvPr>
          <p:cNvCxnSpPr>
            <a:cxnSpLocks/>
          </p:cNvCxnSpPr>
          <p:nvPr/>
        </p:nvCxnSpPr>
        <p:spPr>
          <a:xfrm flipV="1">
            <a:off x="5027306" y="3844212"/>
            <a:ext cx="2194588" cy="69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B60773-7638-4B5E-AAC5-FFA5AAD63E77}"/>
              </a:ext>
            </a:extLst>
          </p:cNvPr>
          <p:cNvCxnSpPr>
            <a:cxnSpLocks/>
          </p:cNvCxnSpPr>
          <p:nvPr/>
        </p:nvCxnSpPr>
        <p:spPr>
          <a:xfrm flipV="1">
            <a:off x="5972808" y="2732661"/>
            <a:ext cx="857200" cy="501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02246F-1A0F-4CAE-AFFA-C38B3D31F2B5}"/>
              </a:ext>
            </a:extLst>
          </p:cNvPr>
          <p:cNvCxnSpPr>
            <a:cxnSpLocks/>
          </p:cNvCxnSpPr>
          <p:nvPr/>
        </p:nvCxnSpPr>
        <p:spPr>
          <a:xfrm flipV="1">
            <a:off x="5790253" y="2339087"/>
            <a:ext cx="1039755" cy="526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03B18-BC22-4BF2-B01B-83C1E5C7A87E}"/>
              </a:ext>
            </a:extLst>
          </p:cNvPr>
          <p:cNvCxnSpPr>
            <a:cxnSpLocks/>
          </p:cNvCxnSpPr>
          <p:nvPr/>
        </p:nvCxnSpPr>
        <p:spPr>
          <a:xfrm>
            <a:off x="5910301" y="1776489"/>
            <a:ext cx="1554189" cy="169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4960-1FCD-4D4C-8583-0A81F984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Conceptual to Logical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F6C713-8D8E-4E15-9B96-038C04233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282516"/>
              </p:ext>
            </p:extLst>
          </p:nvPr>
        </p:nvGraphicFramePr>
        <p:xfrm>
          <a:off x="1133060" y="1556185"/>
          <a:ext cx="9153940" cy="4636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6970">
                  <a:extLst>
                    <a:ext uri="{9D8B030D-6E8A-4147-A177-3AD203B41FA5}">
                      <a16:colId xmlns:a16="http://schemas.microsoft.com/office/drawing/2014/main" val="2140577933"/>
                    </a:ext>
                  </a:extLst>
                </a:gridCol>
                <a:gridCol w="4576970">
                  <a:extLst>
                    <a:ext uri="{9D8B030D-6E8A-4147-A177-3AD203B41FA5}">
                      <a16:colId xmlns:a16="http://schemas.microsoft.com/office/drawing/2014/main" val="118051669"/>
                    </a:ext>
                  </a:extLst>
                </a:gridCol>
              </a:tblGrid>
              <a:tr h="71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Conceptual</a:t>
                      </a: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Relational Logical</a:t>
                      </a: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204111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ERD</a:t>
                      </a: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Relational Diagram</a:t>
                      </a: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1765934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Entity Set</a:t>
                      </a: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 / Table</a:t>
                      </a: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199636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Entity</a:t>
                      </a: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in Table</a:t>
                      </a: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1899676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 in Table</a:t>
                      </a: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1371252306"/>
                  </a:ext>
                </a:extLst>
              </a:tr>
              <a:tr h="222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 Property (Natural Key)</a:t>
                      </a: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Unique Constraint</a:t>
                      </a: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362472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Property</a:t>
                      </a: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 Not allow NULL</a:t>
                      </a: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3103954122"/>
                  </a:ext>
                </a:extLst>
              </a:tr>
              <a:tr h="138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Relationship</a:t>
                      </a: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Foreign Key</a:t>
                      </a: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2595006420"/>
                  </a:ext>
                </a:extLst>
              </a:tr>
              <a:tr h="71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??????</a:t>
                      </a: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 Key</a:t>
                      </a: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23074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2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Relational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In relational notation, the arrow points towards the: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Table</a:t>
            </a:r>
          </a:p>
          <a:p>
            <a:pPr marL="514350" indent="-514350">
              <a:buAutoNum type="alphaLcPeriod"/>
            </a:pPr>
            <a:r>
              <a:rPr lang="en-US" sz="3200" dirty="0"/>
              <a:t>Primary Key in a PK/FK relationship</a:t>
            </a:r>
          </a:p>
          <a:p>
            <a:pPr marL="514350" indent="-514350">
              <a:buAutoNum type="alphaLcPeriod"/>
            </a:pPr>
            <a:r>
              <a:rPr lang="en-US" sz="3200" dirty="0"/>
              <a:t>Foreign Key in a PK/FK relationship</a:t>
            </a:r>
          </a:p>
          <a:p>
            <a:pPr marL="514350" indent="-514350">
              <a:buAutoNum type="alphaLcPeriod"/>
            </a:pPr>
            <a:r>
              <a:rPr lang="en-US" sz="3200" dirty="0"/>
              <a:t>Unique key in the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Relational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In relational notation, columns which do not allow NULL are annotated with: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A column in </a:t>
            </a:r>
            <a:r>
              <a:rPr lang="en-US" sz="3200" b="1" dirty="0"/>
              <a:t>boldface</a:t>
            </a: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The [R] property</a:t>
            </a:r>
          </a:p>
          <a:p>
            <a:pPr marL="514350" indent="-514350">
              <a:buAutoNum type="alphaLcPeriod"/>
            </a:pPr>
            <a:r>
              <a:rPr lang="en-US" sz="3200" dirty="0"/>
              <a:t>The [N] property</a:t>
            </a:r>
          </a:p>
          <a:p>
            <a:pPr marL="514350" indent="-514350">
              <a:buAutoNum type="alphaLcPeriod"/>
            </a:pPr>
            <a:r>
              <a:rPr lang="en-US" sz="3200" dirty="0"/>
              <a:t>An </a:t>
            </a:r>
            <a:r>
              <a:rPr lang="en-US" sz="3200" u="sng" dirty="0"/>
              <a:t>underlined</a:t>
            </a:r>
            <a:r>
              <a:rPr lang="en-US" sz="3200" dirty="0"/>
              <a:t> column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696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38A520DA-8155-471C-A673-792261E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6740" y="2724648"/>
            <a:ext cx="1430792" cy="1430792"/>
          </a:xfrm>
          <a:prstGeom prst="rect">
            <a:avLst/>
          </a:prstGeom>
        </p:spPr>
      </p:pic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CCDBF657-3A2B-4685-A80F-F59F8AD5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276" y="3547608"/>
            <a:ext cx="1430792" cy="1430792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CB95D8D-4B83-47EF-9910-06EC6B7A33AF}"/>
              </a:ext>
            </a:extLst>
          </p:cNvPr>
          <p:cNvCxnSpPr>
            <a:cxnSpLocks/>
          </p:cNvCxnSpPr>
          <p:nvPr/>
        </p:nvCxnSpPr>
        <p:spPr>
          <a:xfrm>
            <a:off x="8131277" y="3893574"/>
            <a:ext cx="1297858" cy="471949"/>
          </a:xfrm>
          <a:prstGeom prst="bentConnector3">
            <a:avLst>
              <a:gd name="adj1" fmla="val 75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E44C5E-6877-4D4A-B70A-1CB3A8D8A852}"/>
              </a:ext>
            </a:extLst>
          </p:cNvPr>
          <p:cNvSpPr txBox="1"/>
          <p:nvPr/>
        </p:nvSpPr>
        <p:spPr>
          <a:xfrm>
            <a:off x="1239907" y="3752794"/>
            <a:ext cx="36700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process of transforming a conceptual data model into a relational logical data model</a:t>
            </a:r>
          </a:p>
        </p:txBody>
      </p:sp>
    </p:spTree>
    <p:extLst>
      <p:ext uri="{BB962C8B-B14F-4D97-AF65-F5344CB8AC3E}">
        <p14:creationId xmlns:p14="http://schemas.microsoft.com/office/powerpoint/2010/main" val="74183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6BA775-98C7-43B7-BF4D-C4ED2BFD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 Entities and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B572C-87CC-4312-9854-6CA50ED5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What is Logical Data Modeling?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Components of the Relational Logical Model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Mapping Entities and Attributes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Mapping 1-M relationships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Mapping 1-1 relationships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Mapping M-M relationships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Special Cases </a:t>
            </a:r>
          </a:p>
        </p:txBody>
      </p:sp>
    </p:spTree>
    <p:extLst>
      <p:ext uri="{BB962C8B-B14F-4D97-AF65-F5344CB8AC3E}">
        <p14:creationId xmlns:p14="http://schemas.microsoft.com/office/powerpoint/2010/main" val="6711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117B-2473-4854-B320-1867CDE5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Entities to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E53286-D15F-4008-832D-8C115682D1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Entities are Singular</a:t>
            </a:r>
          </a:p>
          <a:p>
            <a:r>
              <a:rPr lang="en-US" dirty="0"/>
              <a:t>Tables are Plural</a:t>
            </a:r>
          </a:p>
          <a:p>
            <a:r>
              <a:rPr lang="en-US" dirty="0"/>
              <a:t>Tables are like entity sets – they contain more than one entity. </a:t>
            </a:r>
          </a:p>
          <a:p>
            <a:r>
              <a:rPr lang="en-US" dirty="0"/>
              <a:t>Logical Models are technical documentation, so follow your naming conventions!</a:t>
            </a:r>
          </a:p>
          <a:p>
            <a:r>
              <a:rPr lang="en-US" b="1" dirty="0"/>
              <a:t>Exactly</a:t>
            </a:r>
            <a:r>
              <a:rPr lang="en-US" dirty="0"/>
              <a:t> how you want</a:t>
            </a:r>
            <a:br>
              <a:rPr lang="en-US" dirty="0"/>
            </a:br>
            <a:r>
              <a:rPr lang="en-US" dirty="0"/>
              <a:t>the tables created!</a:t>
            </a:r>
            <a:r>
              <a:rPr lang="en-US" sz="2800" dirty="0"/>
              <a:t> Foreign Key columns are labeled with FK annotation</a:t>
            </a:r>
          </a:p>
          <a:p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5B8076-1AE7-4147-932C-22E48AF9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2" y="1825625"/>
            <a:ext cx="2971645" cy="435133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3589A9A-41DE-44FD-95CB-7C73CE12AB2A}"/>
              </a:ext>
            </a:extLst>
          </p:cNvPr>
          <p:cNvGrpSpPr/>
          <p:nvPr/>
        </p:nvGrpSpPr>
        <p:grpSpPr>
          <a:xfrm>
            <a:off x="3301021" y="2118342"/>
            <a:ext cx="1028383" cy="2089763"/>
            <a:chOff x="3301021" y="2118342"/>
            <a:chExt cx="1508244" cy="2089763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C708AF1-51F9-49AF-89F7-EFEEA3021BB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01021" y="3237726"/>
              <a:ext cx="1508244" cy="970379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46E0B8A-2816-4E58-B3EA-FCD64CF5BF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01021" y="2118342"/>
              <a:ext cx="1508244" cy="1119384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3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117B-2473-4854-B320-1867CDE5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E53286-D15F-4008-832D-8C115682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9039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Follow naming conventions</a:t>
            </a:r>
          </a:p>
          <a:p>
            <a:r>
              <a:rPr lang="en-US" dirty="0"/>
              <a:t>Assign primary key (</a:t>
            </a:r>
            <a:r>
              <a:rPr lang="en-US" b="1" dirty="0"/>
              <a:t>PK</a:t>
            </a:r>
            <a:r>
              <a:rPr lang="en-US" dirty="0"/>
              <a:t>) for each table, typically a surrogate key or natural key.</a:t>
            </a:r>
          </a:p>
          <a:p>
            <a:r>
              <a:rPr lang="en-US" dirty="0"/>
              <a:t>[U] attribute properties get a unique key constraint.</a:t>
            </a:r>
          </a:p>
          <a:p>
            <a:r>
              <a:rPr lang="en-US" dirty="0"/>
              <a:t>[C] attribute properties are broken up into simple attributes</a:t>
            </a:r>
          </a:p>
          <a:p>
            <a:r>
              <a:rPr lang="en-US" dirty="0"/>
              <a:t>[R] attribute properties are not null, represented in boldface</a:t>
            </a:r>
          </a:p>
          <a:p>
            <a:r>
              <a:rPr lang="en-US" dirty="0"/>
              <a:t>Non-PK constraints are annotated and numbered within the table U1, U2 FK1, FK2.</a:t>
            </a:r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74C61-3DCF-4DE9-91EE-649B0858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2" y="1732645"/>
            <a:ext cx="3018385" cy="47690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74D3492-DEF8-4E5C-9030-BD7544700710}"/>
              </a:ext>
            </a:extLst>
          </p:cNvPr>
          <p:cNvGrpSpPr/>
          <p:nvPr/>
        </p:nvGrpSpPr>
        <p:grpSpPr>
          <a:xfrm>
            <a:off x="1056970" y="2386014"/>
            <a:ext cx="1562634" cy="2281238"/>
            <a:chOff x="1056970" y="2386014"/>
            <a:chExt cx="1562634" cy="22812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78DF8B-9946-4CE9-BAEA-1580011B1DD1}"/>
                </a:ext>
              </a:extLst>
            </p:cNvPr>
            <p:cNvSpPr/>
            <p:nvPr/>
          </p:nvSpPr>
          <p:spPr>
            <a:xfrm>
              <a:off x="1285324" y="3237721"/>
              <a:ext cx="1334280" cy="541177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Unique Property Map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18FF2A05-3E69-4FD2-880B-DEF7667CF5F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H="1">
              <a:off x="1285324" y="2386014"/>
              <a:ext cx="162476" cy="1122297"/>
            </a:xfrm>
            <a:prstGeom prst="bentConnector4">
              <a:avLst>
                <a:gd name="adj1" fmla="val -140698"/>
                <a:gd name="adj2" fmla="val 10024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0F34BCA-6D50-4498-955A-5C8D2D50940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0091" y="3905186"/>
              <a:ext cx="1158945" cy="365187"/>
            </a:xfrm>
            <a:prstGeom prst="bentConnector3">
              <a:avLst>
                <a:gd name="adj1" fmla="val 100134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65EB67-3CC3-46ED-A6CD-5066ED417962}"/>
              </a:ext>
            </a:extLst>
          </p:cNvPr>
          <p:cNvGrpSpPr/>
          <p:nvPr/>
        </p:nvGrpSpPr>
        <p:grpSpPr>
          <a:xfrm>
            <a:off x="2238899" y="2557463"/>
            <a:ext cx="1908923" cy="2835774"/>
            <a:chOff x="2289854" y="2566988"/>
            <a:chExt cx="1908923" cy="28357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2F7DF2-C99C-4AE9-9CE8-9374FCC59027}"/>
                </a:ext>
              </a:extLst>
            </p:cNvPr>
            <p:cNvSpPr/>
            <p:nvPr/>
          </p:nvSpPr>
          <p:spPr>
            <a:xfrm>
              <a:off x="2864497" y="3237721"/>
              <a:ext cx="1334280" cy="541177"/>
            </a:xfrm>
            <a:prstGeom prst="rect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/>
                <a:t>Composite Property Map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88166D0-DB39-449D-B716-1DD01C0964D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V="1">
              <a:off x="2575379" y="2281463"/>
              <a:ext cx="670733" cy="1241784"/>
            </a:xfrm>
            <a:prstGeom prst="bentConnector2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726B806-8A2A-47D6-891B-D596C880564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>
              <a:off x="2790874" y="4274149"/>
              <a:ext cx="1236015" cy="245512"/>
            </a:xfrm>
            <a:prstGeom prst="bentConnector3">
              <a:avLst>
                <a:gd name="adj1" fmla="val 100476"/>
              </a:avLst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929F2933-4BFC-459C-8A69-5A4549D8418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>
              <a:off x="2596949" y="4468074"/>
              <a:ext cx="1623864" cy="245512"/>
            </a:xfrm>
            <a:prstGeom prst="bentConnector3">
              <a:avLst>
                <a:gd name="adj1" fmla="val 99415"/>
              </a:avLst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A87AB-5E89-45FC-B13D-A12B17EC971F}"/>
              </a:ext>
            </a:extLst>
          </p:cNvPr>
          <p:cNvGrpSpPr/>
          <p:nvPr/>
        </p:nvGrpSpPr>
        <p:grpSpPr>
          <a:xfrm>
            <a:off x="2238899" y="2733675"/>
            <a:ext cx="3399090" cy="3013404"/>
            <a:chOff x="2238899" y="2733675"/>
            <a:chExt cx="3399090" cy="301340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6A6F950-D6B0-4304-A3D2-20C78A2ACC8C}"/>
                </a:ext>
              </a:extLst>
            </p:cNvPr>
            <p:cNvGrpSpPr/>
            <p:nvPr/>
          </p:nvGrpSpPr>
          <p:grpSpPr>
            <a:xfrm>
              <a:off x="3057525" y="3237720"/>
              <a:ext cx="2580464" cy="2509359"/>
              <a:chOff x="3057525" y="3237720"/>
              <a:chExt cx="2580464" cy="250935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C5BD9F-098B-426B-89C2-1B5B18B3B102}"/>
                  </a:ext>
                </a:extLst>
              </p:cNvPr>
              <p:cNvSpPr/>
              <p:nvPr/>
            </p:nvSpPr>
            <p:spPr>
              <a:xfrm>
                <a:off x="4303709" y="3237720"/>
                <a:ext cx="1334280" cy="541177"/>
              </a:xfrm>
              <a:prstGeom prst="rect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Required Property Map</a:t>
                </a:r>
              </a:p>
            </p:txBody>
          </p: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27AEB28-1530-4AC9-8D2D-8A3EE956C819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rot="5400000">
                <a:off x="3030096" y="3806326"/>
                <a:ext cx="1968182" cy="1913324"/>
              </a:xfrm>
              <a:prstGeom prst="bentConnector3">
                <a:avLst>
                  <a:gd name="adj1" fmla="val 99847"/>
                </a:avLst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2F42F4E-AA81-40FA-9AF8-DCDD513F947E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16200000" flipV="1">
              <a:off x="3352852" y="1619722"/>
              <a:ext cx="504045" cy="2731951"/>
            </a:xfrm>
            <a:prstGeom prst="bentConnector2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8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53EE10-834C-4F74-98D5-3A1DDF62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A30A6-00F8-4F7A-B6DF-48D21126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plural, all lower case. E.g.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words in any object name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separated with an underscore character. E.g.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customer_phone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names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prefixed with the singular of the table name, all lower case. E.g.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customer_last_name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Surrogate keys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suffixed with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E.g.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 names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constraint type (pk,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u, ck, df) + table + column. E.g.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pk_customers_customer_id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fk_orders_customer_id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3936D-B604-4E10-B294-1B3C278A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6E030-7F60-4358-860E-334AA50B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one row in this table mean?</a:t>
            </a:r>
          </a:p>
          <a:p>
            <a:r>
              <a:rPr lang="en-US" dirty="0"/>
              <a:t>Always preserve Entity Integrity!</a:t>
            </a:r>
          </a:p>
          <a:p>
            <a:r>
              <a:rPr lang="en-US" dirty="0"/>
              <a:t>When you use a surrogate key, you will need a unique constraint.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D41D4E-5409-434C-B552-87729FEB30B6}"/>
              </a:ext>
            </a:extLst>
          </p:cNvPr>
          <p:cNvGraphicFramePr>
            <a:graphicFrameLocks noGrp="1"/>
          </p:cNvGraphicFramePr>
          <p:nvPr/>
        </p:nvGraphicFramePr>
        <p:xfrm>
          <a:off x="1416179" y="359349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93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34772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6027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357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student_major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student_gpa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6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2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9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8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73507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A30923CA-963A-46EB-B5E6-90D25100842C}"/>
              </a:ext>
            </a:extLst>
          </p:cNvPr>
          <p:cNvSpPr/>
          <p:nvPr/>
        </p:nvSpPr>
        <p:spPr>
          <a:xfrm>
            <a:off x="989371" y="5081115"/>
            <a:ext cx="564126" cy="73741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Primary Key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Why is primary key selection important?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We must preserve referential integrity</a:t>
            </a:r>
          </a:p>
          <a:p>
            <a:pPr marL="514350" indent="-514350">
              <a:buAutoNum type="alphaLcPeriod"/>
            </a:pPr>
            <a:r>
              <a:rPr lang="en-US" sz="3200" dirty="0"/>
              <a:t>We must preserve entity integrity</a:t>
            </a:r>
          </a:p>
          <a:p>
            <a:pPr marL="514350" indent="-514350">
              <a:buAutoNum type="alphaLcPeriod"/>
            </a:pPr>
            <a:r>
              <a:rPr lang="en-US" sz="3200" dirty="0"/>
              <a:t>We cannot insert data without a primary key</a:t>
            </a:r>
          </a:p>
          <a:p>
            <a:pPr marL="514350" indent="-514350">
              <a:buAutoNum type="alphaLcPeriod"/>
            </a:pPr>
            <a:r>
              <a:rPr lang="en-US" sz="3200" dirty="0"/>
              <a:t>All of the above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4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Primary Key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For entity </a:t>
            </a:r>
            <a:r>
              <a:rPr lang="en-US" sz="3200" b="1" dirty="0"/>
              <a:t>foo</a:t>
            </a:r>
            <a:r>
              <a:rPr lang="en-US" sz="3200" dirty="0"/>
              <a:t> with attribute </a:t>
            </a:r>
            <a:r>
              <a:rPr lang="en-US" sz="3200" b="1" dirty="0"/>
              <a:t>bar</a:t>
            </a:r>
            <a:r>
              <a:rPr lang="en-US" sz="3200" dirty="0"/>
              <a:t>. What should be the mapped table column name?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foo</a:t>
            </a:r>
          </a:p>
          <a:p>
            <a:pPr marL="514350" indent="-514350">
              <a:buAutoNum type="alphaLcPeriod"/>
            </a:pPr>
            <a:r>
              <a:rPr lang="en-US" sz="3200" dirty="0"/>
              <a:t>bar</a:t>
            </a:r>
          </a:p>
          <a:p>
            <a:pPr marL="514350" indent="-514350">
              <a:buAutoNum type="alphaLcPeriod"/>
            </a:pPr>
            <a:r>
              <a:rPr lang="en-US" sz="3200" dirty="0" err="1"/>
              <a:t>bar_foo</a:t>
            </a: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 err="1"/>
              <a:t>foo_bar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1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6BA775-98C7-43B7-BF4D-C4ED2BFD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 1-M Classifications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B572C-87CC-4312-9854-6CA50ED5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41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E9FD-DEF0-4132-887D-B21CF983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1-M Classifications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92E20-CAE7-4754-95E5-2FF4CFC4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0" y="1825625"/>
            <a:ext cx="4038600" cy="4351338"/>
          </a:xfrm>
        </p:spPr>
        <p:txBody>
          <a:bodyPr/>
          <a:lstStyle/>
          <a:p>
            <a:r>
              <a:rPr lang="en-US" dirty="0"/>
              <a:t>For relationships with a 1-M classification, the FK is placed on the Many side of the relationship.</a:t>
            </a:r>
          </a:p>
          <a:p>
            <a:r>
              <a:rPr lang="en-US" dirty="0"/>
              <a:t>The one side of the relationship determines if the FK allows null</a:t>
            </a:r>
            <a:br>
              <a:rPr lang="en-US" dirty="0"/>
            </a:br>
            <a:r>
              <a:rPr lang="en-US" dirty="0"/>
              <a:t>FK NULL</a:t>
            </a:r>
            <a:br>
              <a:rPr lang="en-US" dirty="0"/>
            </a:br>
            <a:r>
              <a:rPr lang="en-US" dirty="0"/>
              <a:t>FK NOT NULL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315072-1906-4D3B-B7A0-8ED345021C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473" y="1585784"/>
            <a:ext cx="6621676" cy="459117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6F169E7-F641-4923-933C-992C91D1FDD0}"/>
              </a:ext>
            </a:extLst>
          </p:cNvPr>
          <p:cNvGrpSpPr/>
          <p:nvPr/>
        </p:nvGrpSpPr>
        <p:grpSpPr>
          <a:xfrm>
            <a:off x="4721290" y="2435289"/>
            <a:ext cx="643812" cy="3238144"/>
            <a:chOff x="4721290" y="2435289"/>
            <a:chExt cx="643812" cy="323814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628FE3-2F57-4B62-BE4F-4057DB124797}"/>
                </a:ext>
              </a:extLst>
            </p:cNvPr>
            <p:cNvSpPr/>
            <p:nvPr/>
          </p:nvSpPr>
          <p:spPr>
            <a:xfrm>
              <a:off x="4721290" y="2435289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0BDA40-C927-4C57-88E9-7710F3581090}"/>
                </a:ext>
              </a:extLst>
            </p:cNvPr>
            <p:cNvSpPr/>
            <p:nvPr/>
          </p:nvSpPr>
          <p:spPr>
            <a:xfrm>
              <a:off x="4935894" y="5272216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879282-0C40-48EA-AA6C-ECBDBCF053A8}"/>
              </a:ext>
            </a:extLst>
          </p:cNvPr>
          <p:cNvGrpSpPr/>
          <p:nvPr/>
        </p:nvGrpSpPr>
        <p:grpSpPr>
          <a:xfrm>
            <a:off x="8878621" y="4734573"/>
            <a:ext cx="1036777" cy="687867"/>
            <a:chOff x="8878621" y="4734573"/>
            <a:chExt cx="1036777" cy="68786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083E0B7-AF30-465D-A259-5617273AE84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878621" y="4734573"/>
              <a:ext cx="455879" cy="3099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455B604-CA47-42DD-99D3-00084D43206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559267" y="5040306"/>
              <a:ext cx="356131" cy="38213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E57783-E5C5-45D1-9741-A3E831BE6559}"/>
              </a:ext>
            </a:extLst>
          </p:cNvPr>
          <p:cNvGrpSpPr/>
          <p:nvPr/>
        </p:nvGrpSpPr>
        <p:grpSpPr>
          <a:xfrm>
            <a:off x="3054221" y="2435288"/>
            <a:ext cx="3589175" cy="3153749"/>
            <a:chOff x="3054221" y="2435288"/>
            <a:chExt cx="3589175" cy="315374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C1A210-EC00-4A09-AA1F-67CBB478EB1B}"/>
                </a:ext>
              </a:extLst>
            </p:cNvPr>
            <p:cNvSpPr/>
            <p:nvPr/>
          </p:nvSpPr>
          <p:spPr>
            <a:xfrm>
              <a:off x="3054221" y="2435288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F8343A-160A-4B58-B0A9-2D78A142D073}"/>
                </a:ext>
              </a:extLst>
            </p:cNvPr>
            <p:cNvCxnSpPr/>
            <p:nvPr/>
          </p:nvCxnSpPr>
          <p:spPr>
            <a:xfrm>
              <a:off x="5449078" y="5589037"/>
              <a:ext cx="119431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73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957614-4698-4546-9A77-23BE7CA6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Relationships with Rows of Data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282FCB-C5E5-475B-9A59-E4AD50926F0E}"/>
              </a:ext>
            </a:extLst>
          </p:cNvPr>
          <p:cNvGrpSpPr/>
          <p:nvPr/>
        </p:nvGrpSpPr>
        <p:grpSpPr>
          <a:xfrm>
            <a:off x="6520543" y="2959742"/>
            <a:ext cx="5273716" cy="3325780"/>
            <a:chOff x="539621" y="2183363"/>
            <a:chExt cx="5273716" cy="33257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C28441-5897-4541-B2CF-A702D44B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621" y="2458472"/>
              <a:ext cx="5273716" cy="305067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94BEE4-4281-4BB3-963F-7A6CE9E08609}"/>
                </a:ext>
              </a:extLst>
            </p:cNvPr>
            <p:cNvSpPr/>
            <p:nvPr/>
          </p:nvSpPr>
          <p:spPr>
            <a:xfrm>
              <a:off x="539621" y="2183363"/>
              <a:ext cx="5273716" cy="2751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orders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7CF6B-A84A-4A7F-B4A4-F41735125926}"/>
              </a:ext>
            </a:extLst>
          </p:cNvPr>
          <p:cNvGrpSpPr/>
          <p:nvPr/>
        </p:nvGrpSpPr>
        <p:grpSpPr>
          <a:xfrm>
            <a:off x="193610" y="3719968"/>
            <a:ext cx="5038726" cy="1677547"/>
            <a:chOff x="6855666" y="2926240"/>
            <a:chExt cx="5038726" cy="16775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1BB0C9-7B4F-4966-B728-8B7077856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740"/>
            <a:stretch/>
          </p:blipFill>
          <p:spPr>
            <a:xfrm>
              <a:off x="6855667" y="3201349"/>
              <a:ext cx="5038725" cy="140243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00DFC7-0BE0-422C-8456-4CE89BEF6411}"/>
                </a:ext>
              </a:extLst>
            </p:cNvPr>
            <p:cNvSpPr/>
            <p:nvPr/>
          </p:nvSpPr>
          <p:spPr>
            <a:xfrm>
              <a:off x="6855666" y="2926240"/>
              <a:ext cx="5038726" cy="2751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customers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7BCEA7-1363-45C1-846A-BBE0C18E09A8}"/>
              </a:ext>
            </a:extLst>
          </p:cNvPr>
          <p:cNvGrpSpPr/>
          <p:nvPr/>
        </p:nvGrpSpPr>
        <p:grpSpPr>
          <a:xfrm>
            <a:off x="5232335" y="4460373"/>
            <a:ext cx="1288208" cy="1309131"/>
            <a:chOff x="5232335" y="4460373"/>
            <a:chExt cx="1288208" cy="130913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407BBB-F3CE-4ED6-826F-05B1BE1435E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5232335" y="4460373"/>
              <a:ext cx="1288208" cy="7375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9F01BD-8DBF-4055-B83A-CADE7770CF73}"/>
                </a:ext>
              </a:extLst>
            </p:cNvPr>
            <p:cNvCxnSpPr>
              <a:cxnSpLocks/>
              <a:stCxn id="29" idx="3"/>
              <a:endCxn id="8" idx="1"/>
            </p:cNvCxnSpPr>
            <p:nvPr/>
          </p:nvCxnSpPr>
          <p:spPr>
            <a:xfrm flipV="1">
              <a:off x="5232335" y="4760187"/>
              <a:ext cx="1288208" cy="4376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FF6C72-2F2E-4D19-A36C-FE670EE71DE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5232335" y="5132177"/>
              <a:ext cx="1288208" cy="656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C9D37E-99A0-4C79-9323-B7BE8C5DEA7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5232335" y="5197875"/>
              <a:ext cx="1288208" cy="5716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E551C94-4D2B-4EBF-9C83-4EB618C6C2BD}"/>
              </a:ext>
            </a:extLst>
          </p:cNvPr>
          <p:cNvSpPr/>
          <p:nvPr/>
        </p:nvSpPr>
        <p:spPr>
          <a:xfrm>
            <a:off x="193610" y="5024875"/>
            <a:ext cx="5038725" cy="346000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E302F7-FC68-4451-B962-4C39B60DF3E9}"/>
              </a:ext>
            </a:extLst>
          </p:cNvPr>
          <p:cNvSpPr/>
          <p:nvPr/>
        </p:nvSpPr>
        <p:spPr>
          <a:xfrm>
            <a:off x="6520543" y="5662203"/>
            <a:ext cx="5273716" cy="346000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E7DFBA-0179-406C-A8AB-BA6530BA3ED3}"/>
              </a:ext>
            </a:extLst>
          </p:cNvPr>
          <p:cNvSpPr/>
          <p:nvPr/>
        </p:nvSpPr>
        <p:spPr>
          <a:xfrm>
            <a:off x="6520543" y="4295859"/>
            <a:ext cx="5273716" cy="346000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C6C29C-4941-4432-A062-91C72BA1775A}"/>
              </a:ext>
            </a:extLst>
          </p:cNvPr>
          <p:cNvSpPr/>
          <p:nvPr/>
        </p:nvSpPr>
        <p:spPr>
          <a:xfrm>
            <a:off x="6520543" y="4633372"/>
            <a:ext cx="5273716" cy="346000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A8E19-8A85-4ACD-9174-3A414CF98FC6}"/>
              </a:ext>
            </a:extLst>
          </p:cNvPr>
          <p:cNvSpPr/>
          <p:nvPr/>
        </p:nvSpPr>
        <p:spPr>
          <a:xfrm>
            <a:off x="6520543" y="4979372"/>
            <a:ext cx="5273716" cy="346000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719F0D-D665-4625-8CD6-CE198C349575}"/>
              </a:ext>
            </a:extLst>
          </p:cNvPr>
          <p:cNvSpPr txBox="1"/>
          <p:nvPr/>
        </p:nvSpPr>
        <p:spPr>
          <a:xfrm>
            <a:off x="838200" y="1773704"/>
            <a:ext cx="1031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u="sng" dirty="0"/>
              <a:t>customer</a:t>
            </a:r>
            <a:r>
              <a:rPr lang="en-US" sz="2400" dirty="0"/>
              <a:t> </a:t>
            </a:r>
            <a:r>
              <a:rPr lang="en-US" sz="2400" i="1" dirty="0"/>
              <a:t>places</a:t>
            </a:r>
            <a:r>
              <a:rPr lang="en-US" sz="2400" dirty="0"/>
              <a:t> 0 or More </a:t>
            </a:r>
            <a:r>
              <a:rPr lang="en-US" sz="2400" b="1" u="sng" dirty="0"/>
              <a:t>orders</a:t>
            </a:r>
            <a:r>
              <a:rPr lang="en-US" sz="2400" dirty="0"/>
              <a:t>; An </a:t>
            </a:r>
            <a:r>
              <a:rPr lang="en-US" sz="2400" b="1" u="sng" dirty="0"/>
              <a:t>order</a:t>
            </a:r>
            <a:r>
              <a:rPr lang="en-US" sz="2400" dirty="0"/>
              <a:t> is </a:t>
            </a:r>
            <a:r>
              <a:rPr lang="en-US" sz="2400" i="1" dirty="0"/>
              <a:t>placed by </a:t>
            </a:r>
            <a:r>
              <a:rPr lang="en-US" sz="2400" dirty="0"/>
              <a:t>1 and only 1 </a:t>
            </a:r>
            <a:r>
              <a:rPr lang="en-US" sz="2400" b="1" u="sng" dirty="0"/>
              <a:t>customer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707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E9FD-DEF0-4132-887D-B21CF983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1-M Weak Entity w/A Natural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92E20-CAE7-4754-95E5-2FF4CFC4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0" y="1825625"/>
            <a:ext cx="4038600" cy="4351338"/>
          </a:xfrm>
        </p:spPr>
        <p:txBody>
          <a:bodyPr/>
          <a:lstStyle/>
          <a:p>
            <a:r>
              <a:rPr lang="en-US" dirty="0"/>
              <a:t>Natural Key is the PK.</a:t>
            </a:r>
          </a:p>
          <a:p>
            <a:r>
              <a:rPr lang="en-US" dirty="0"/>
              <a:t>FK is once again placed on the Many side of the relationship.</a:t>
            </a:r>
          </a:p>
          <a:p>
            <a:r>
              <a:rPr lang="en-US" dirty="0"/>
              <a:t>Foreign Key is required (not null) to ensure mandatory participation.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315072-1906-4D3B-B7A0-8ED345021C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473" y="1585784"/>
            <a:ext cx="6621676" cy="45911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B92D6-ADF7-4F33-ACE3-57121CBF2507}"/>
              </a:ext>
            </a:extLst>
          </p:cNvPr>
          <p:cNvGrpSpPr/>
          <p:nvPr/>
        </p:nvGrpSpPr>
        <p:grpSpPr>
          <a:xfrm>
            <a:off x="3060441" y="2444620"/>
            <a:ext cx="3582955" cy="3144417"/>
            <a:chOff x="3060441" y="2444620"/>
            <a:chExt cx="3582955" cy="31444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21A20E1-07B6-48DF-9D30-CBCA7B665886}"/>
                </a:ext>
              </a:extLst>
            </p:cNvPr>
            <p:cNvSpPr/>
            <p:nvPr/>
          </p:nvSpPr>
          <p:spPr>
            <a:xfrm>
              <a:off x="3060441" y="2444620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76E0913-1954-433A-868A-D6F2C5A76B54}"/>
                </a:ext>
              </a:extLst>
            </p:cNvPr>
            <p:cNvCxnSpPr/>
            <p:nvPr/>
          </p:nvCxnSpPr>
          <p:spPr>
            <a:xfrm>
              <a:off x="5449078" y="5589037"/>
              <a:ext cx="119431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44F5BB-0C07-4260-B1D3-EA8BDF51DAF0}"/>
              </a:ext>
            </a:extLst>
          </p:cNvPr>
          <p:cNvGrpSpPr/>
          <p:nvPr/>
        </p:nvGrpSpPr>
        <p:grpSpPr>
          <a:xfrm>
            <a:off x="4743690" y="2444620"/>
            <a:ext cx="629941" cy="3181203"/>
            <a:chOff x="4743690" y="2444620"/>
            <a:chExt cx="629941" cy="318120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FC2C1A-67D0-4A22-8812-4C2CE153168F}"/>
                </a:ext>
              </a:extLst>
            </p:cNvPr>
            <p:cNvSpPr/>
            <p:nvPr/>
          </p:nvSpPr>
          <p:spPr>
            <a:xfrm>
              <a:off x="4743690" y="2444620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B6521D-701D-4F03-92EC-2DEB39ACE6FF}"/>
                </a:ext>
              </a:extLst>
            </p:cNvPr>
            <p:cNvSpPr/>
            <p:nvPr/>
          </p:nvSpPr>
          <p:spPr>
            <a:xfrm>
              <a:off x="4944423" y="5224606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77413F-51C8-4241-8503-A59C7E2A8E38}"/>
              </a:ext>
            </a:extLst>
          </p:cNvPr>
          <p:cNvCxnSpPr/>
          <p:nvPr/>
        </p:nvCxnSpPr>
        <p:spPr>
          <a:xfrm>
            <a:off x="6359703" y="2444620"/>
            <a:ext cx="0" cy="155667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3869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Logical Data Modeling?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38A520DA-8155-471C-A673-792261E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6740" y="2724648"/>
            <a:ext cx="1430792" cy="1430792"/>
          </a:xfrm>
          <a:prstGeom prst="rect">
            <a:avLst/>
          </a:prstGeom>
        </p:spPr>
      </p:pic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CCDBF657-3A2B-4685-A80F-F59F8AD5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276" y="3547608"/>
            <a:ext cx="1430792" cy="1430792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CB95D8D-4B83-47EF-9910-06EC6B7A33AF}"/>
              </a:ext>
            </a:extLst>
          </p:cNvPr>
          <p:cNvCxnSpPr>
            <a:cxnSpLocks/>
          </p:cNvCxnSpPr>
          <p:nvPr/>
        </p:nvCxnSpPr>
        <p:spPr>
          <a:xfrm>
            <a:off x="8131277" y="3893574"/>
            <a:ext cx="1297858" cy="471949"/>
          </a:xfrm>
          <a:prstGeom prst="bentConnector3">
            <a:avLst>
              <a:gd name="adj1" fmla="val 75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94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B8A4-CF38-401E-BDA5-5FD9A72D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1-M Weak Entity w/No Natural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8F45A-128F-4844-A4B6-961738D27A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4230" y="1690687"/>
            <a:ext cx="6549043" cy="40766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2A76A-E1BD-4535-9933-D8C1534C5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9176" y="1825625"/>
            <a:ext cx="3954624" cy="4351338"/>
          </a:xfrm>
        </p:spPr>
        <p:txBody>
          <a:bodyPr/>
          <a:lstStyle/>
          <a:p>
            <a:r>
              <a:rPr lang="en-US" dirty="0"/>
              <a:t>With no Natural key, the Weak entity should be mapped as a composite PK (the FK is part of the PK) </a:t>
            </a:r>
          </a:p>
          <a:p>
            <a:r>
              <a:rPr lang="en-US" dirty="0"/>
              <a:t>The two values which make up the PK ensure entity integrity.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E5D2E859-1543-4DFE-89BB-782815FFF316}"/>
              </a:ext>
            </a:extLst>
          </p:cNvPr>
          <p:cNvSpPr/>
          <p:nvPr/>
        </p:nvSpPr>
        <p:spPr>
          <a:xfrm rot="16200000">
            <a:off x="4733331" y="3964669"/>
            <a:ext cx="694377" cy="531847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1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B8A4-CF38-401E-BDA5-5FD9A72D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1-M Weak Entity w/Surrogate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2A76A-E1BD-4535-9933-D8C1534C5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9176" y="1825625"/>
            <a:ext cx="3954624" cy="4351338"/>
          </a:xfrm>
        </p:spPr>
        <p:txBody>
          <a:bodyPr>
            <a:normAutofit/>
          </a:bodyPr>
          <a:lstStyle/>
          <a:p>
            <a:r>
              <a:rPr lang="en-US" dirty="0"/>
              <a:t>If a surrogate PK is chosen for the weak entity, then a unique constraint will be required to ensure entity integrity.</a:t>
            </a:r>
          </a:p>
          <a:p>
            <a:r>
              <a:rPr lang="en-US" dirty="0"/>
              <a:t>The unique key should  be composite and include the FK.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00BC8-6CB3-4D72-A0D4-F831B2AFBB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7207" y="1690688"/>
            <a:ext cx="6711542" cy="4225786"/>
          </a:xfrm>
          <a:prstGeom prst="rect">
            <a:avLst/>
          </a:prstGeom>
        </p:spPr>
      </p:pic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D645C1F2-7994-40EA-BD1E-A570D85A1AC9}"/>
              </a:ext>
            </a:extLst>
          </p:cNvPr>
          <p:cNvSpPr/>
          <p:nvPr/>
        </p:nvSpPr>
        <p:spPr>
          <a:xfrm rot="16200000">
            <a:off x="4710006" y="4463861"/>
            <a:ext cx="694377" cy="466530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1C3164-9C15-4A0E-B8CC-E56A2F6C600D}"/>
              </a:ext>
            </a:extLst>
          </p:cNvPr>
          <p:cNvGrpSpPr/>
          <p:nvPr/>
        </p:nvGrpSpPr>
        <p:grpSpPr>
          <a:xfrm>
            <a:off x="3110204" y="2422331"/>
            <a:ext cx="3582955" cy="2627687"/>
            <a:chOff x="3110204" y="2422331"/>
            <a:chExt cx="3582955" cy="26276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FD01EF-FEAC-44DC-8B4A-D2AE2C93416B}"/>
                </a:ext>
              </a:extLst>
            </p:cNvPr>
            <p:cNvSpPr/>
            <p:nvPr/>
          </p:nvSpPr>
          <p:spPr>
            <a:xfrm>
              <a:off x="3110204" y="2422331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78E13-3E81-4AB5-9E8F-5783A03E16F9}"/>
                </a:ext>
              </a:extLst>
            </p:cNvPr>
            <p:cNvCxnSpPr/>
            <p:nvPr/>
          </p:nvCxnSpPr>
          <p:spPr>
            <a:xfrm>
              <a:off x="5498841" y="5050018"/>
              <a:ext cx="119431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72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CEB4-1A9E-4CDB-AA27-49DF5550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1-M Unary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BFD7F-2A1D-470E-AE4F-02B169790E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4624" y="1613225"/>
            <a:ext cx="4733156" cy="498292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99BED-9A31-4BED-BE19-E7604AE7D7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an entity is related to itself, it is a unary relationship.</a:t>
            </a:r>
          </a:p>
          <a:p>
            <a:r>
              <a:rPr lang="en-US" dirty="0"/>
              <a:t>To map, we follow the same rule placing the FK on the many side, which adds the FK to the same table.</a:t>
            </a:r>
          </a:p>
          <a:p>
            <a:r>
              <a:rPr lang="en-US" dirty="0"/>
              <a:t>Notice in this example NULLS are allowed in the FK.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BE0E7-16AA-4FCC-ADCF-F9B7996DC0F3}"/>
              </a:ext>
            </a:extLst>
          </p:cNvPr>
          <p:cNvGrpSpPr/>
          <p:nvPr/>
        </p:nvGrpSpPr>
        <p:grpSpPr>
          <a:xfrm>
            <a:off x="2052735" y="1968758"/>
            <a:ext cx="1968759" cy="4348067"/>
            <a:chOff x="2052735" y="1968758"/>
            <a:chExt cx="1968759" cy="43480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EB5989-DAA1-4497-B66B-2F0765D80F6B}"/>
                </a:ext>
              </a:extLst>
            </p:cNvPr>
            <p:cNvSpPr/>
            <p:nvPr/>
          </p:nvSpPr>
          <p:spPr>
            <a:xfrm>
              <a:off x="3592286" y="1968758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0FEFE8-0D6C-4D56-A296-057DCC74B4B5}"/>
                </a:ext>
              </a:extLst>
            </p:cNvPr>
            <p:cNvCxnSpPr>
              <a:cxnSpLocks/>
            </p:cNvCxnSpPr>
            <p:nvPr/>
          </p:nvCxnSpPr>
          <p:spPr>
            <a:xfrm>
              <a:off x="2052735" y="6316825"/>
              <a:ext cx="165151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F23721-3EE2-4CD6-8A29-43B2B7270F54}"/>
              </a:ext>
            </a:extLst>
          </p:cNvPr>
          <p:cNvGrpSpPr/>
          <p:nvPr/>
        </p:nvGrpSpPr>
        <p:grpSpPr>
          <a:xfrm>
            <a:off x="1555103" y="2755640"/>
            <a:ext cx="2450840" cy="3567404"/>
            <a:chOff x="1555103" y="2755640"/>
            <a:chExt cx="2450840" cy="35674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728003-6D04-49C5-AEB6-B7285362CA7D}"/>
                </a:ext>
              </a:extLst>
            </p:cNvPr>
            <p:cNvSpPr/>
            <p:nvPr/>
          </p:nvSpPr>
          <p:spPr>
            <a:xfrm>
              <a:off x="3576735" y="2755640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CFDE2D-3B33-4198-A164-68E2C0E3EA02}"/>
                </a:ext>
              </a:extLst>
            </p:cNvPr>
            <p:cNvSpPr/>
            <p:nvPr/>
          </p:nvSpPr>
          <p:spPr>
            <a:xfrm>
              <a:off x="1555103" y="5921827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7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1-M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“A eats one or more M, </a:t>
            </a:r>
            <a:br>
              <a:rPr lang="en-US" sz="3200" dirty="0"/>
            </a:br>
            <a:r>
              <a:rPr lang="en-US" sz="3200" dirty="0"/>
              <a:t>M eaten by zero or more A”. </a:t>
            </a:r>
            <a:br>
              <a:rPr lang="en-US" sz="3200" dirty="0"/>
            </a:br>
            <a:r>
              <a:rPr lang="en-US" sz="3200" dirty="0"/>
              <a:t>How should this relationship be mapped?</a:t>
            </a:r>
          </a:p>
          <a:p>
            <a:pPr marL="514350" indent="-514350">
              <a:buAutoNum type="alphaLcPeriod"/>
            </a:pPr>
            <a:r>
              <a:rPr lang="en-US" sz="3200" dirty="0"/>
              <a:t>FK in table A, NULL</a:t>
            </a:r>
          </a:p>
          <a:p>
            <a:pPr marL="514350" indent="-514350">
              <a:buAutoNum type="alphaLcPeriod"/>
            </a:pPr>
            <a:r>
              <a:rPr lang="en-US" sz="3200" dirty="0"/>
              <a:t>FK in table A, NOT NULL</a:t>
            </a:r>
          </a:p>
          <a:p>
            <a:pPr marL="514350" indent="-514350">
              <a:buAutoNum type="alphaLcPeriod"/>
            </a:pPr>
            <a:r>
              <a:rPr lang="en-US" sz="3200" dirty="0"/>
              <a:t>FK in table M, NULL</a:t>
            </a:r>
          </a:p>
          <a:p>
            <a:pPr marL="514350" indent="-514350">
              <a:buAutoNum type="alphaLcPeriod"/>
            </a:pPr>
            <a:r>
              <a:rPr lang="en-US" sz="3200" dirty="0"/>
              <a:t>FK in table M, NOT NULL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22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1-M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When mapping a Weak entity with a Surrogate key we have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A composite primary key</a:t>
            </a:r>
          </a:p>
          <a:p>
            <a:pPr marL="514350" indent="-514350">
              <a:buAutoNum type="alphaLcPeriod"/>
            </a:pPr>
            <a:r>
              <a:rPr lang="en-US" sz="3200" dirty="0"/>
              <a:t>A composite foreign key</a:t>
            </a:r>
          </a:p>
          <a:p>
            <a:pPr marL="514350" indent="-514350">
              <a:buAutoNum type="alphaLcPeriod"/>
            </a:pPr>
            <a:r>
              <a:rPr lang="en-US" sz="3200" dirty="0"/>
              <a:t>A composite unique key constraint</a:t>
            </a:r>
          </a:p>
          <a:p>
            <a:pPr marL="514350" indent="-514350">
              <a:buAutoNum type="alphaLcPeriod"/>
            </a:pPr>
            <a:r>
              <a:rPr lang="en-US" sz="3200" dirty="0"/>
              <a:t>None of the above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86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6BA775-98C7-43B7-BF4D-C4ED2BFD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 1-1 Classifications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B572C-87CC-4312-9854-6CA50ED5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8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66B-9EA3-41D6-BE30-BA8DD8E2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1-1 Optional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03D4B-886F-4F18-B5D4-CE89FE3F22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0975" y="1690688"/>
            <a:ext cx="6192380" cy="411295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A0B0C-6DCE-4A30-BC4E-31A358A7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7290" y="1825625"/>
            <a:ext cx="4346510" cy="4351338"/>
          </a:xfrm>
        </p:spPr>
        <p:txBody>
          <a:bodyPr/>
          <a:lstStyle/>
          <a:p>
            <a:r>
              <a:rPr lang="en-US" dirty="0"/>
              <a:t>1-1 classifications are uncommon.</a:t>
            </a:r>
          </a:p>
          <a:p>
            <a:r>
              <a:rPr lang="en-US" dirty="0"/>
              <a:t>FK placement is on the optional side and combined with a Unique Constraint</a:t>
            </a:r>
          </a:p>
          <a:p>
            <a:r>
              <a:rPr lang="en-US" dirty="0"/>
              <a:t>If both sides are optional, the side with more rows should be the PK side.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FCD55-4B69-4ED3-A5A8-5DC9B12D1C81}"/>
              </a:ext>
            </a:extLst>
          </p:cNvPr>
          <p:cNvGrpSpPr/>
          <p:nvPr/>
        </p:nvGrpSpPr>
        <p:grpSpPr>
          <a:xfrm>
            <a:off x="3044889" y="2366348"/>
            <a:ext cx="3340360" cy="3237722"/>
            <a:chOff x="3044889" y="2366348"/>
            <a:chExt cx="3340360" cy="323772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562804-4D6C-4CC3-A62A-BF66B8CCF31B}"/>
                </a:ext>
              </a:extLst>
            </p:cNvPr>
            <p:cNvSpPr/>
            <p:nvPr/>
          </p:nvSpPr>
          <p:spPr>
            <a:xfrm>
              <a:off x="3044889" y="2366348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85A6CB8-CCE8-43E0-B6AA-43732FE78FA5}"/>
                </a:ext>
              </a:extLst>
            </p:cNvPr>
            <p:cNvCxnSpPr/>
            <p:nvPr/>
          </p:nvCxnSpPr>
          <p:spPr>
            <a:xfrm>
              <a:off x="5190931" y="5604070"/>
              <a:ext cx="119431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D074CC0-5E4D-4514-9DE8-848D2E2AE1CE}"/>
              </a:ext>
            </a:extLst>
          </p:cNvPr>
          <p:cNvGrpSpPr/>
          <p:nvPr/>
        </p:nvGrpSpPr>
        <p:grpSpPr>
          <a:xfrm>
            <a:off x="4609327" y="2366348"/>
            <a:ext cx="581604" cy="3284456"/>
            <a:chOff x="4609327" y="2366348"/>
            <a:chExt cx="581604" cy="3284456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FF37776D-5E8D-424C-8E89-FD9CFDE30855}"/>
                </a:ext>
              </a:extLst>
            </p:cNvPr>
            <p:cNvSpPr/>
            <p:nvPr/>
          </p:nvSpPr>
          <p:spPr>
            <a:xfrm rot="16200000">
              <a:off x="4719955" y="5179828"/>
              <a:ext cx="360348" cy="581604"/>
            </a:xfrm>
            <a:prstGeom prst="flowChartTermina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D07664-4165-4303-AA1A-2AFF6A832478}"/>
                </a:ext>
              </a:extLst>
            </p:cNvPr>
            <p:cNvSpPr/>
            <p:nvPr/>
          </p:nvSpPr>
          <p:spPr>
            <a:xfrm>
              <a:off x="4609327" y="2366348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36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E29DD8-6520-49D6-B3C1-08F948BCA6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2592" y="1495843"/>
            <a:ext cx="8908476" cy="4764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C4068-6124-49F4-AB4B-5B63F0B4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1-1 Mandatory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41799-E977-496A-B430-D7A7B6E00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78341"/>
            <a:ext cx="5181600" cy="2317185"/>
          </a:xfrm>
        </p:spPr>
        <p:txBody>
          <a:bodyPr/>
          <a:lstStyle/>
          <a:p>
            <a:r>
              <a:rPr lang="en-US" dirty="0"/>
              <a:t>Often there is no meaningful conceptual business rule.</a:t>
            </a:r>
          </a:p>
          <a:p>
            <a:r>
              <a:rPr lang="en-US" dirty="0"/>
              <a:t>Since both sides are mandatory combine attributes into a single table.</a:t>
            </a:r>
          </a:p>
          <a:p>
            <a:endParaRPr lang="en-US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1C0C66C-16D7-4A3D-B857-B90B75A01DA1}"/>
              </a:ext>
            </a:extLst>
          </p:cNvPr>
          <p:cNvSpPr/>
          <p:nvPr/>
        </p:nvSpPr>
        <p:spPr>
          <a:xfrm rot="16200000">
            <a:off x="3362371" y="2503954"/>
            <a:ext cx="679101" cy="545843"/>
          </a:xfrm>
          <a:prstGeom prst="flowChartTermina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E27CC5-FE52-4541-8E93-7BD17A3A4802}"/>
              </a:ext>
            </a:extLst>
          </p:cNvPr>
          <p:cNvGrpSpPr/>
          <p:nvPr/>
        </p:nvGrpSpPr>
        <p:grpSpPr>
          <a:xfrm>
            <a:off x="4348065" y="1828800"/>
            <a:ext cx="5010539" cy="4170784"/>
            <a:chOff x="4348065" y="1828800"/>
            <a:chExt cx="5010539" cy="41707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D13ED3-BB83-4D6A-8AA2-8110362B9C08}"/>
                </a:ext>
              </a:extLst>
            </p:cNvPr>
            <p:cNvSpPr/>
            <p:nvPr/>
          </p:nvSpPr>
          <p:spPr>
            <a:xfrm>
              <a:off x="4348065" y="1828800"/>
              <a:ext cx="1511559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A3B108-ED7C-4FD6-B00F-F1F5F00138CB}"/>
                </a:ext>
              </a:extLst>
            </p:cNvPr>
            <p:cNvSpPr/>
            <p:nvPr/>
          </p:nvSpPr>
          <p:spPr>
            <a:xfrm>
              <a:off x="7259216" y="4015274"/>
              <a:ext cx="2099388" cy="19843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57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1-1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1-1 optional relationships should be consolidated into a single table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True</a:t>
            </a:r>
          </a:p>
          <a:p>
            <a:pPr marL="514350" indent="-514350">
              <a:buAutoNum type="alphaLcPeriod"/>
            </a:pPr>
            <a:r>
              <a:rPr lang="en-US" sz="3200" dirty="0"/>
              <a:t>False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47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6BA775-98C7-43B7-BF4D-C4ED2BFD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 M-M Classifications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B572C-87CC-4312-9854-6CA50ED5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3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2E44-E46C-4D2C-AE63-2B2565F7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Logical Data Model?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3D72E-EC78-4056-AA30-AC5F20B03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532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Logical Data Model</a:t>
            </a:r>
            <a:r>
              <a:rPr lang="en-US" dirty="0"/>
              <a:t> is the implementation of a conceptual data model using a particular database implementation model.</a:t>
            </a:r>
          </a:p>
          <a:p>
            <a:r>
              <a:rPr lang="en-US" dirty="0"/>
              <a:t>The logical model will depend on an implementation but does not represent an actual implementation.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3DAD3EA-AAA0-44BB-B591-42FF56C85AE6}"/>
              </a:ext>
            </a:extLst>
          </p:cNvPr>
          <p:cNvGraphicFramePr>
            <a:graphicFrameLocks/>
          </p:cNvGraphicFramePr>
          <p:nvPr/>
        </p:nvGraphicFramePr>
        <p:xfrm>
          <a:off x="315686" y="3178564"/>
          <a:ext cx="11560628" cy="3791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95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7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CD98-578F-49AA-BA7F-858A54B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M-M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3EF5B-25C9-454D-8376-E15BADA751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8633666" cy="470817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39AC-6145-417B-BDEE-BD01C42F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8115" y="1690688"/>
            <a:ext cx="4745909" cy="4486275"/>
          </a:xfrm>
        </p:spPr>
        <p:txBody>
          <a:bodyPr/>
          <a:lstStyle/>
          <a:p>
            <a:r>
              <a:rPr lang="en-US" dirty="0"/>
              <a:t>True M-M relationships are mapped with a </a:t>
            </a:r>
            <a:r>
              <a:rPr lang="en-US" b="1" dirty="0"/>
              <a:t>bridge table</a:t>
            </a:r>
            <a:r>
              <a:rPr lang="en-US" dirty="0"/>
              <a:t>, consisting of a composite PK comprised of both FK’s.</a:t>
            </a:r>
          </a:p>
          <a:p>
            <a:r>
              <a:rPr lang="en-US" dirty="0"/>
              <a:t>The bridge table has no non-</a:t>
            </a:r>
            <a:br>
              <a:rPr lang="en-US" dirty="0"/>
            </a:br>
            <a:r>
              <a:rPr lang="en-US" dirty="0"/>
              <a:t>		key columns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51CE1-D4FA-4A45-80B6-A4AEFBF9D4FF}"/>
              </a:ext>
            </a:extLst>
          </p:cNvPr>
          <p:cNvGrpSpPr/>
          <p:nvPr/>
        </p:nvGrpSpPr>
        <p:grpSpPr>
          <a:xfrm>
            <a:off x="2653008" y="2506307"/>
            <a:ext cx="3001343" cy="3343987"/>
            <a:chOff x="2653008" y="2506307"/>
            <a:chExt cx="3001343" cy="33439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2FF87-8485-4243-ABD2-3D1EF8069EDF}"/>
                </a:ext>
              </a:extLst>
            </p:cNvPr>
            <p:cNvSpPr/>
            <p:nvPr/>
          </p:nvSpPr>
          <p:spPr>
            <a:xfrm>
              <a:off x="3340359" y="4404049"/>
              <a:ext cx="2313992" cy="14462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84BDFD-8135-4C59-ABA3-3C77C9A0DBCD}"/>
                </a:ext>
              </a:extLst>
            </p:cNvPr>
            <p:cNvSpPr/>
            <p:nvPr/>
          </p:nvSpPr>
          <p:spPr>
            <a:xfrm>
              <a:off x="4655980" y="2506307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E0AA69-EBF0-4A6B-AF33-3B20BE29C7F2}"/>
                </a:ext>
              </a:extLst>
            </p:cNvPr>
            <p:cNvSpPr/>
            <p:nvPr/>
          </p:nvSpPr>
          <p:spPr>
            <a:xfrm>
              <a:off x="2653008" y="2528078"/>
              <a:ext cx="429208" cy="401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2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957614-4698-4546-9A77-23BE7CA6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Relationships with Rows of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719F0D-D665-4625-8CD6-CE198C349575}"/>
              </a:ext>
            </a:extLst>
          </p:cNvPr>
          <p:cNvSpPr txBox="1"/>
          <p:nvPr/>
        </p:nvSpPr>
        <p:spPr>
          <a:xfrm>
            <a:off x="2732314" y="2139151"/>
            <a:ext cx="6030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u="sng" dirty="0"/>
              <a:t>salesperson</a:t>
            </a:r>
            <a:r>
              <a:rPr lang="en-US" sz="2400" dirty="0"/>
              <a:t> </a:t>
            </a:r>
            <a:r>
              <a:rPr lang="en-US" sz="2400" i="1" dirty="0"/>
              <a:t>is assigned </a:t>
            </a:r>
            <a:r>
              <a:rPr lang="en-US" sz="2400" dirty="0"/>
              <a:t>0 or More </a:t>
            </a:r>
            <a:r>
              <a:rPr lang="en-US" sz="2400" b="1" u="sng" dirty="0"/>
              <a:t>territories</a:t>
            </a:r>
            <a:endParaRPr lang="en-US" sz="2400" u="sn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ACD85-B5F0-4CDF-9391-54B892FA2959}"/>
              </a:ext>
            </a:extLst>
          </p:cNvPr>
          <p:cNvGrpSpPr/>
          <p:nvPr/>
        </p:nvGrpSpPr>
        <p:grpSpPr>
          <a:xfrm>
            <a:off x="5477742" y="2908819"/>
            <a:ext cx="2275889" cy="2791632"/>
            <a:chOff x="4852699" y="3319365"/>
            <a:chExt cx="2275889" cy="27916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4C4B01-FF9D-47E2-9020-57F559CC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700" y="3557059"/>
              <a:ext cx="2275888" cy="25539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61B126-6740-4B12-A080-1C7F5E5BB4B1}"/>
                </a:ext>
              </a:extLst>
            </p:cNvPr>
            <p:cNvSpPr/>
            <p:nvPr/>
          </p:nvSpPr>
          <p:spPr>
            <a:xfrm>
              <a:off x="4852699" y="3319365"/>
              <a:ext cx="2275887" cy="237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salespeople_territories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6EC4A6-88EB-4AB8-9B1C-4AED8EF89D60}"/>
              </a:ext>
            </a:extLst>
          </p:cNvPr>
          <p:cNvGrpSpPr/>
          <p:nvPr/>
        </p:nvGrpSpPr>
        <p:grpSpPr>
          <a:xfrm>
            <a:off x="246800" y="3398667"/>
            <a:ext cx="3829229" cy="2005074"/>
            <a:chOff x="246800" y="3012344"/>
            <a:chExt cx="3829229" cy="20050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938146-F67D-417C-B407-F8ABF3B23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615"/>
            <a:stretch/>
          </p:blipFill>
          <p:spPr>
            <a:xfrm>
              <a:off x="246800" y="3260984"/>
              <a:ext cx="3829229" cy="175643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666F78-CDE2-43F9-9192-9DBC7FB0F0FF}"/>
                </a:ext>
              </a:extLst>
            </p:cNvPr>
            <p:cNvSpPr/>
            <p:nvPr/>
          </p:nvSpPr>
          <p:spPr>
            <a:xfrm>
              <a:off x="246800" y="3012344"/>
              <a:ext cx="3829229" cy="237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salespeople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B7D32C-9916-479E-88EC-DA6555AD87CA}"/>
              </a:ext>
            </a:extLst>
          </p:cNvPr>
          <p:cNvGrpSpPr/>
          <p:nvPr/>
        </p:nvGrpSpPr>
        <p:grpSpPr>
          <a:xfrm>
            <a:off x="9155345" y="3517514"/>
            <a:ext cx="2789855" cy="1663181"/>
            <a:chOff x="8563945" y="3438212"/>
            <a:chExt cx="2789855" cy="16631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65D0F8-DBF2-41DA-AFDA-568382A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3945" y="3666032"/>
              <a:ext cx="2789855" cy="14353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58183E-2679-42E2-9B07-C440DF846C7D}"/>
                </a:ext>
              </a:extLst>
            </p:cNvPr>
            <p:cNvSpPr/>
            <p:nvPr/>
          </p:nvSpPr>
          <p:spPr>
            <a:xfrm>
              <a:off x="8563945" y="3438212"/>
              <a:ext cx="2789855" cy="237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territories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C282DC-C464-4CFA-B127-5DD6915B67E6}"/>
              </a:ext>
            </a:extLst>
          </p:cNvPr>
          <p:cNvGrpSpPr/>
          <p:nvPr/>
        </p:nvGrpSpPr>
        <p:grpSpPr>
          <a:xfrm>
            <a:off x="7740061" y="4105470"/>
            <a:ext cx="1428854" cy="910128"/>
            <a:chOff x="7740061" y="4105470"/>
            <a:chExt cx="1428854" cy="91012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454149-A1A4-4ECF-8190-2BA58DBFA040}"/>
                </a:ext>
              </a:extLst>
            </p:cNvPr>
            <p:cNvCxnSpPr>
              <a:cxnSpLocks/>
            </p:cNvCxnSpPr>
            <p:nvPr/>
          </p:nvCxnSpPr>
          <p:spPr>
            <a:xfrm>
              <a:off x="7753629" y="4794566"/>
              <a:ext cx="1401716" cy="2210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3229EA3-8BB8-4856-AB18-139CF856A8FE}"/>
                </a:ext>
              </a:extLst>
            </p:cNvPr>
            <p:cNvCxnSpPr>
              <a:cxnSpLocks/>
            </p:cNvCxnSpPr>
            <p:nvPr/>
          </p:nvCxnSpPr>
          <p:spPr>
            <a:xfrm>
              <a:off x="7740061" y="4105470"/>
              <a:ext cx="1415284" cy="2100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C63497-F2B1-4C5A-838D-C1767A05DAE0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7753631" y="4423482"/>
              <a:ext cx="1415284" cy="2630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8E4BC0-A701-473F-91D4-DC1C9F099E62}"/>
              </a:ext>
            </a:extLst>
          </p:cNvPr>
          <p:cNvGrpSpPr/>
          <p:nvPr/>
        </p:nvGrpSpPr>
        <p:grpSpPr>
          <a:xfrm>
            <a:off x="4076029" y="4105469"/>
            <a:ext cx="1401714" cy="742167"/>
            <a:chOff x="4076029" y="4105469"/>
            <a:chExt cx="1401714" cy="74216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73F585-6856-45D5-9AFB-3E092F4B89BB}"/>
                </a:ext>
              </a:extLst>
            </p:cNvPr>
            <p:cNvCxnSpPr>
              <a:cxnSpLocks/>
              <a:stCxn id="5" idx="3"/>
              <a:endCxn id="2" idx="1"/>
            </p:cNvCxnSpPr>
            <p:nvPr/>
          </p:nvCxnSpPr>
          <p:spPr>
            <a:xfrm flipV="1">
              <a:off x="4076029" y="4423482"/>
              <a:ext cx="1401714" cy="1020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55C9C7D-5594-4B4A-BF20-171A0DCE890C}"/>
                </a:ext>
              </a:extLst>
            </p:cNvPr>
            <p:cNvCxnSpPr>
              <a:cxnSpLocks/>
            </p:cNvCxnSpPr>
            <p:nvPr/>
          </p:nvCxnSpPr>
          <p:spPr>
            <a:xfrm>
              <a:off x="4119439" y="4525524"/>
              <a:ext cx="1358303" cy="3221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9EE0E6E-4997-47B4-9E93-ACF2766291D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076029" y="4105469"/>
              <a:ext cx="1388144" cy="4200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01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957614-4698-4546-9A77-23BE7CA6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Relationships with Rows of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719F0D-D665-4625-8CD6-CE198C349575}"/>
              </a:ext>
            </a:extLst>
          </p:cNvPr>
          <p:cNvSpPr txBox="1"/>
          <p:nvPr/>
        </p:nvSpPr>
        <p:spPr>
          <a:xfrm>
            <a:off x="2732314" y="2139151"/>
            <a:ext cx="615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u="sng" dirty="0"/>
              <a:t>territory</a:t>
            </a:r>
            <a:r>
              <a:rPr lang="en-US" sz="2400" dirty="0"/>
              <a:t> </a:t>
            </a:r>
            <a:r>
              <a:rPr lang="en-US" sz="2400" i="1" dirty="0"/>
              <a:t>is assigned to </a:t>
            </a:r>
            <a:r>
              <a:rPr lang="en-US" sz="2400" dirty="0"/>
              <a:t>0 or More </a:t>
            </a:r>
            <a:r>
              <a:rPr lang="en-US" sz="2400" b="1" u="sng" dirty="0"/>
              <a:t>salespeople</a:t>
            </a:r>
            <a:endParaRPr lang="en-US" sz="2400" u="sn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ACD85-B5F0-4CDF-9391-54B892FA2959}"/>
              </a:ext>
            </a:extLst>
          </p:cNvPr>
          <p:cNvGrpSpPr/>
          <p:nvPr/>
        </p:nvGrpSpPr>
        <p:grpSpPr>
          <a:xfrm>
            <a:off x="5477742" y="2908819"/>
            <a:ext cx="2275889" cy="2791632"/>
            <a:chOff x="4852699" y="3319365"/>
            <a:chExt cx="2275889" cy="27916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4C4B01-FF9D-47E2-9020-57F559CC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700" y="3557059"/>
              <a:ext cx="2275888" cy="25539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61B126-6740-4B12-A080-1C7F5E5BB4B1}"/>
                </a:ext>
              </a:extLst>
            </p:cNvPr>
            <p:cNvSpPr/>
            <p:nvPr/>
          </p:nvSpPr>
          <p:spPr>
            <a:xfrm>
              <a:off x="4852699" y="3319365"/>
              <a:ext cx="2275887" cy="237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salespeople_territories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6EC4A6-88EB-4AB8-9B1C-4AED8EF89D60}"/>
              </a:ext>
            </a:extLst>
          </p:cNvPr>
          <p:cNvGrpSpPr/>
          <p:nvPr/>
        </p:nvGrpSpPr>
        <p:grpSpPr>
          <a:xfrm>
            <a:off x="246800" y="3398667"/>
            <a:ext cx="3829229" cy="2005074"/>
            <a:chOff x="246800" y="3012344"/>
            <a:chExt cx="3829229" cy="20050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938146-F67D-417C-B407-F8ABF3B23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615"/>
            <a:stretch/>
          </p:blipFill>
          <p:spPr>
            <a:xfrm>
              <a:off x="246800" y="3260984"/>
              <a:ext cx="3829229" cy="175643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666F78-CDE2-43F9-9192-9DBC7FB0F0FF}"/>
                </a:ext>
              </a:extLst>
            </p:cNvPr>
            <p:cNvSpPr/>
            <p:nvPr/>
          </p:nvSpPr>
          <p:spPr>
            <a:xfrm>
              <a:off x="246800" y="3012344"/>
              <a:ext cx="3829229" cy="237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salespeople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B7D32C-9916-479E-88EC-DA6555AD87CA}"/>
              </a:ext>
            </a:extLst>
          </p:cNvPr>
          <p:cNvGrpSpPr/>
          <p:nvPr/>
        </p:nvGrpSpPr>
        <p:grpSpPr>
          <a:xfrm>
            <a:off x="9155345" y="3517514"/>
            <a:ext cx="2789855" cy="1663181"/>
            <a:chOff x="8563945" y="3438212"/>
            <a:chExt cx="2789855" cy="16631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65D0F8-DBF2-41DA-AFDA-568382A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3945" y="3666032"/>
              <a:ext cx="2789855" cy="14353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58183E-2679-42E2-9B07-C440DF846C7D}"/>
                </a:ext>
              </a:extLst>
            </p:cNvPr>
            <p:cNvSpPr/>
            <p:nvPr/>
          </p:nvSpPr>
          <p:spPr>
            <a:xfrm>
              <a:off x="8563945" y="3438212"/>
              <a:ext cx="2789855" cy="237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territories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1A8CF9-EE0F-4273-B996-C757520172DE}"/>
              </a:ext>
            </a:extLst>
          </p:cNvPr>
          <p:cNvGrpSpPr/>
          <p:nvPr/>
        </p:nvGrpSpPr>
        <p:grpSpPr>
          <a:xfrm>
            <a:off x="7753631" y="3755208"/>
            <a:ext cx="1401714" cy="1425487"/>
            <a:chOff x="7753631" y="3755208"/>
            <a:chExt cx="1401714" cy="142548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454149-A1A4-4ECF-8190-2BA58DBFA040}"/>
                </a:ext>
              </a:extLst>
            </p:cNvPr>
            <p:cNvCxnSpPr>
              <a:endCxn id="2" idx="3"/>
            </p:cNvCxnSpPr>
            <p:nvPr/>
          </p:nvCxnSpPr>
          <p:spPr>
            <a:xfrm flipH="1" flipV="1">
              <a:off x="7753631" y="4423482"/>
              <a:ext cx="1401714" cy="2324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3229EA3-8BB8-4856-AB18-139CF856A8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0417" y="3755208"/>
              <a:ext cx="1388142" cy="8674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C63497-F2B1-4C5A-838D-C1767A05D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0417" y="4666352"/>
              <a:ext cx="1388143" cy="514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060F6E6-1700-490F-85D2-F88F59891499}"/>
              </a:ext>
            </a:extLst>
          </p:cNvPr>
          <p:cNvGrpSpPr/>
          <p:nvPr/>
        </p:nvGrpSpPr>
        <p:grpSpPr>
          <a:xfrm>
            <a:off x="4076028" y="3776243"/>
            <a:ext cx="1398321" cy="1381272"/>
            <a:chOff x="4076028" y="3776243"/>
            <a:chExt cx="1398321" cy="138127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73F585-6856-45D5-9AFB-3E092F4B89B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4076029" y="4423482"/>
              <a:ext cx="1394928" cy="1020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55C9C7D-5594-4B4A-BF20-171A0DCE89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2814" y="4923523"/>
              <a:ext cx="1381359" cy="2339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9EE0E6E-4997-47B4-9E93-ACF276629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028" y="3776243"/>
              <a:ext cx="1398321" cy="4126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7CA8-5EFC-43A7-95F1-E2AF0849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Associative Entities – Composite PK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A1C61-F201-4A79-A934-27436C27D0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6729" y="1825625"/>
            <a:ext cx="7614065" cy="420195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EA3E9-C6F5-4ADA-BD17-590E86B7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0794" y="1825625"/>
            <a:ext cx="3847116" cy="4351338"/>
          </a:xfrm>
        </p:spPr>
        <p:txBody>
          <a:bodyPr/>
          <a:lstStyle/>
          <a:p>
            <a:r>
              <a:rPr lang="en-US" dirty="0"/>
              <a:t>Associative Entities where the two FK values </a:t>
            </a:r>
            <a:r>
              <a:rPr lang="en-US" b="1" dirty="0"/>
              <a:t>cannot repeat </a:t>
            </a:r>
            <a:r>
              <a:rPr lang="en-US" dirty="0"/>
              <a:t>(in order to preserve entity integrity), should be mapped as a </a:t>
            </a:r>
            <a:r>
              <a:rPr lang="en-US" b="1" dirty="0"/>
              <a:t>bridge table</a:t>
            </a:r>
            <a:r>
              <a:rPr lang="en-US" dirty="0"/>
              <a:t>, with a composite PK consisting of both FK’s.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DF2CB18-5992-4A0C-9B95-B887BE9CB771}"/>
              </a:ext>
            </a:extLst>
          </p:cNvPr>
          <p:cNvSpPr/>
          <p:nvPr/>
        </p:nvSpPr>
        <p:spPr>
          <a:xfrm rot="16200000">
            <a:off x="3261707" y="4148116"/>
            <a:ext cx="679101" cy="672521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7CA8-5EFC-43A7-95F1-E2AF0849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Associative Entities – Surrogate PK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EA3E9-C6F5-4ADA-BD17-590E86B7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63274" y="1825625"/>
            <a:ext cx="3274636" cy="4351338"/>
          </a:xfrm>
        </p:spPr>
        <p:txBody>
          <a:bodyPr/>
          <a:lstStyle/>
          <a:p>
            <a:r>
              <a:rPr lang="en-US" dirty="0"/>
              <a:t>Associative Entities where the two FK values </a:t>
            </a:r>
            <a:r>
              <a:rPr lang="en-US" b="1" dirty="0"/>
              <a:t>can repeat</a:t>
            </a:r>
            <a:r>
              <a:rPr lang="en-US" dirty="0"/>
              <a:t>, should be mapped as two regular 1-M relationships.</a:t>
            </a:r>
          </a:p>
          <a:p>
            <a:r>
              <a:rPr lang="en-US" dirty="0"/>
              <a:t>The one side is always mandatory.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68F0D0-C0E2-43F6-8864-637C78098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7025" y="1591340"/>
            <a:ext cx="8166248" cy="456696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8001FFA-63DE-415F-B7BA-086DBB576BCA}"/>
              </a:ext>
            </a:extLst>
          </p:cNvPr>
          <p:cNvGrpSpPr/>
          <p:nvPr/>
        </p:nvGrpSpPr>
        <p:grpSpPr>
          <a:xfrm>
            <a:off x="2416628" y="2371139"/>
            <a:ext cx="4167674" cy="2546093"/>
            <a:chOff x="2416628" y="2371139"/>
            <a:chExt cx="4167674" cy="254609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92EC5A-08BC-40C3-AA8E-94012A667446}"/>
                </a:ext>
              </a:extLst>
            </p:cNvPr>
            <p:cNvSpPr/>
            <p:nvPr/>
          </p:nvSpPr>
          <p:spPr>
            <a:xfrm>
              <a:off x="2416628" y="2403671"/>
              <a:ext cx="385665" cy="3955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5A8F26-4D41-43C0-908F-058C399FAC9D}"/>
                </a:ext>
              </a:extLst>
            </p:cNvPr>
            <p:cNvCxnSpPr>
              <a:cxnSpLocks/>
            </p:cNvCxnSpPr>
            <p:nvPr/>
          </p:nvCxnSpPr>
          <p:spPr>
            <a:xfrm>
              <a:off x="4089919" y="4555392"/>
              <a:ext cx="84597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7DA3DB-AB5C-4ACD-B484-C12FC568F828}"/>
                </a:ext>
              </a:extLst>
            </p:cNvPr>
            <p:cNvSpPr/>
            <p:nvPr/>
          </p:nvSpPr>
          <p:spPr>
            <a:xfrm>
              <a:off x="6198637" y="2371139"/>
              <a:ext cx="385665" cy="3955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FE3DC3-64A5-4055-BD0B-3618201A4A2C}"/>
                </a:ext>
              </a:extLst>
            </p:cNvPr>
            <p:cNvCxnSpPr>
              <a:cxnSpLocks/>
            </p:cNvCxnSpPr>
            <p:nvPr/>
          </p:nvCxnSpPr>
          <p:spPr>
            <a:xfrm>
              <a:off x="4089918" y="4917232"/>
              <a:ext cx="84597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21B424-2623-4755-AA0D-85BE71480F02}"/>
              </a:ext>
            </a:extLst>
          </p:cNvPr>
          <p:cNvGrpSpPr/>
          <p:nvPr/>
        </p:nvGrpSpPr>
        <p:grpSpPr>
          <a:xfrm>
            <a:off x="3119534" y="2073989"/>
            <a:ext cx="2777412" cy="2843243"/>
            <a:chOff x="3119534" y="2073989"/>
            <a:chExt cx="2777412" cy="2843243"/>
          </a:xfrm>
        </p:grpSpPr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369DB117-1E2A-4B8F-89C3-DC6D820F80C9}"/>
                </a:ext>
              </a:extLst>
            </p:cNvPr>
            <p:cNvSpPr/>
            <p:nvPr/>
          </p:nvSpPr>
          <p:spPr>
            <a:xfrm rot="16200000">
              <a:off x="3472005" y="4386404"/>
              <a:ext cx="679101" cy="382555"/>
            </a:xfrm>
            <a:prstGeom prst="flowChartTermina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9E2D99-80D5-4BF9-9EB7-028E9556DF2E}"/>
                </a:ext>
              </a:extLst>
            </p:cNvPr>
            <p:cNvSpPr/>
            <p:nvPr/>
          </p:nvSpPr>
          <p:spPr>
            <a:xfrm>
              <a:off x="3119534" y="2080210"/>
              <a:ext cx="385665" cy="3955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022AD4-C032-47E9-85A8-82040AE4BC30}"/>
                </a:ext>
              </a:extLst>
            </p:cNvPr>
            <p:cNvSpPr/>
            <p:nvPr/>
          </p:nvSpPr>
          <p:spPr>
            <a:xfrm>
              <a:off x="5511281" y="2073989"/>
              <a:ext cx="385665" cy="3955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1FED3E-584D-43E4-80C3-A73E189A7F57}"/>
              </a:ext>
            </a:extLst>
          </p:cNvPr>
          <p:cNvCxnSpPr/>
          <p:nvPr/>
        </p:nvCxnSpPr>
        <p:spPr>
          <a:xfrm flipH="1">
            <a:off x="4611117" y="4029389"/>
            <a:ext cx="6495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6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1BD011-63BA-4185-A0AC-28E4864971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985" y="155774"/>
            <a:ext cx="6927490" cy="6727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309F3-0DCD-46F3-80AB-725155C3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386" y="365125"/>
            <a:ext cx="5049414" cy="1325563"/>
          </a:xfrm>
        </p:spPr>
        <p:txBody>
          <a:bodyPr/>
          <a:lstStyle/>
          <a:p>
            <a:r>
              <a:rPr lang="en-US" dirty="0"/>
              <a:t>Mapping Tertiary Relationships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75E66-450B-4EB4-93B8-4344BE2B8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9886" y="1825625"/>
            <a:ext cx="4385387" cy="4351338"/>
          </a:xfrm>
        </p:spPr>
        <p:txBody>
          <a:bodyPr>
            <a:normAutofit/>
          </a:bodyPr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relationships are mapped in the same manner as associative entities.</a:t>
            </a:r>
          </a:p>
          <a:p>
            <a:r>
              <a:rPr lang="en-US" dirty="0"/>
              <a:t>Once again, the decision to use a composite PK is based on whether the values can repeat. </a:t>
            </a:r>
          </a:p>
          <a:p>
            <a:r>
              <a:rPr lang="en-US" dirty="0"/>
              <a:t>In this case we used a surrogate key.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E2BB65-1546-4725-A533-2AD764BACC45}"/>
              </a:ext>
            </a:extLst>
          </p:cNvPr>
          <p:cNvGrpSpPr/>
          <p:nvPr/>
        </p:nvGrpSpPr>
        <p:grpSpPr>
          <a:xfrm>
            <a:off x="2572203" y="1371613"/>
            <a:ext cx="2242685" cy="3143071"/>
            <a:chOff x="2572203" y="1371613"/>
            <a:chExt cx="2242685" cy="3143071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B26F858B-D1A3-4D42-B2CC-C364244C4E5F}"/>
                </a:ext>
              </a:extLst>
            </p:cNvPr>
            <p:cNvSpPr/>
            <p:nvPr/>
          </p:nvSpPr>
          <p:spPr>
            <a:xfrm rot="16200000">
              <a:off x="2692594" y="3916387"/>
              <a:ext cx="856585" cy="340009"/>
            </a:xfrm>
            <a:prstGeom prst="flowChartTermina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655DAD-3E9A-43DE-B867-3FEFC283C532}"/>
                </a:ext>
              </a:extLst>
            </p:cNvPr>
            <p:cNvSpPr/>
            <p:nvPr/>
          </p:nvSpPr>
          <p:spPr>
            <a:xfrm>
              <a:off x="2572203" y="2004528"/>
              <a:ext cx="313871" cy="3065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E3C7A9-07CB-4E2D-B84C-DCD8060F5C4F}"/>
                </a:ext>
              </a:extLst>
            </p:cNvPr>
            <p:cNvSpPr/>
            <p:nvPr/>
          </p:nvSpPr>
          <p:spPr>
            <a:xfrm>
              <a:off x="4496254" y="2005565"/>
              <a:ext cx="318634" cy="3111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07DAEC-9B3D-45FF-B5E6-0A1C661EDD1C}"/>
                </a:ext>
              </a:extLst>
            </p:cNvPr>
            <p:cNvSpPr/>
            <p:nvPr/>
          </p:nvSpPr>
          <p:spPr>
            <a:xfrm>
              <a:off x="3547039" y="1371613"/>
              <a:ext cx="307382" cy="2748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1854B4-24D7-4D14-88F1-4B6B427DBCDF}"/>
              </a:ext>
            </a:extLst>
          </p:cNvPr>
          <p:cNvGrpSpPr/>
          <p:nvPr/>
        </p:nvGrpSpPr>
        <p:grpSpPr>
          <a:xfrm>
            <a:off x="1995908" y="1027906"/>
            <a:ext cx="3299477" cy="3487632"/>
            <a:chOff x="1995908" y="1027906"/>
            <a:chExt cx="3299477" cy="34876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D68159-BFE2-4F23-BB9F-CF6EC50AB6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2" y="3923567"/>
              <a:ext cx="73183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21B659-D9E1-4D83-B5E9-2D442BC1EAE1}"/>
                </a:ext>
              </a:extLst>
            </p:cNvPr>
            <p:cNvSpPr/>
            <p:nvPr/>
          </p:nvSpPr>
          <p:spPr>
            <a:xfrm>
              <a:off x="1995908" y="2316681"/>
              <a:ext cx="264066" cy="2695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CAD23F-16FF-4E92-BD90-7E28B4EEA815}"/>
                </a:ext>
              </a:extLst>
            </p:cNvPr>
            <p:cNvSpPr/>
            <p:nvPr/>
          </p:nvSpPr>
          <p:spPr>
            <a:xfrm>
              <a:off x="5031319" y="2311111"/>
              <a:ext cx="264066" cy="2695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EFD76A-673A-4FC5-9435-E103F4B94224}"/>
                </a:ext>
              </a:extLst>
            </p:cNvPr>
            <p:cNvSpPr/>
            <p:nvPr/>
          </p:nvSpPr>
          <p:spPr>
            <a:xfrm>
              <a:off x="3530108" y="1027906"/>
              <a:ext cx="264066" cy="2695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13A406-EF69-4BF8-9607-822E1A95B691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2" y="4215667"/>
              <a:ext cx="76729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85F3DB-449E-4A7B-8548-2BFCDB442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4187" y="4514684"/>
              <a:ext cx="580113" cy="85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94DC7-88E2-4136-A908-7E265490129F}"/>
              </a:ext>
            </a:extLst>
          </p:cNvPr>
          <p:cNvCxnSpPr>
            <a:cxnSpLocks/>
          </p:cNvCxnSpPr>
          <p:nvPr/>
        </p:nvCxnSpPr>
        <p:spPr>
          <a:xfrm flipH="1">
            <a:off x="3794174" y="3567229"/>
            <a:ext cx="4857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571CA5-1691-4FBB-A776-7782B47E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1690688"/>
            <a:ext cx="7552019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8DCD93-5DD7-4BDB-8D7D-9F7A9598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M-M Unary Relationship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CEF69-7C55-441C-A4AA-C3E8E4736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5624" y="1825625"/>
            <a:ext cx="3208175" cy="4351338"/>
          </a:xfrm>
        </p:spPr>
        <p:txBody>
          <a:bodyPr/>
          <a:lstStyle/>
          <a:p>
            <a:r>
              <a:rPr lang="en-US" dirty="0"/>
              <a:t>Map as a bridge table with itself.</a:t>
            </a:r>
          </a:p>
          <a:p>
            <a:r>
              <a:rPr lang="en-US" dirty="0"/>
              <a:t>These are most often associative entities and have attributes on the relationship.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578CF2D-7B09-44C1-9023-1FA9A0ED64AF}"/>
              </a:ext>
            </a:extLst>
          </p:cNvPr>
          <p:cNvSpPr/>
          <p:nvPr/>
        </p:nvSpPr>
        <p:spPr>
          <a:xfrm rot="16200000">
            <a:off x="4968554" y="4595327"/>
            <a:ext cx="727788" cy="737119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2B22CB-8F0F-4586-9F85-FC83F5B52F8C}"/>
              </a:ext>
            </a:extLst>
          </p:cNvPr>
          <p:cNvGrpSpPr/>
          <p:nvPr/>
        </p:nvGrpSpPr>
        <p:grpSpPr>
          <a:xfrm>
            <a:off x="5794311" y="2601038"/>
            <a:ext cx="1222309" cy="3118628"/>
            <a:chOff x="5794311" y="2601038"/>
            <a:chExt cx="1222309" cy="3118628"/>
          </a:xfrm>
        </p:grpSpPr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975310A3-A752-4529-B81B-0A52A5B5121F}"/>
                </a:ext>
              </a:extLst>
            </p:cNvPr>
            <p:cNvSpPr/>
            <p:nvPr/>
          </p:nvSpPr>
          <p:spPr>
            <a:xfrm>
              <a:off x="5878285" y="2601038"/>
              <a:ext cx="1138335" cy="515385"/>
            </a:xfrm>
            <a:prstGeom prst="leftArrow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quantity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F3DEB7-5394-42A6-8E9C-B35C4A7BE3B1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11" y="5719666"/>
              <a:ext cx="60648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M-M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To map a M-M relationship we need a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Bridge table</a:t>
            </a:r>
          </a:p>
          <a:p>
            <a:pPr marL="514350" indent="-514350">
              <a:buAutoNum type="alphaLcPeriod"/>
            </a:pPr>
            <a:r>
              <a:rPr lang="en-US" sz="3200" dirty="0"/>
              <a:t>Composite Primary Key</a:t>
            </a:r>
          </a:p>
          <a:p>
            <a:pPr marL="514350" indent="-514350">
              <a:buAutoNum type="alphaLcPeriod"/>
            </a:pPr>
            <a:r>
              <a:rPr lang="en-US" sz="3200" dirty="0"/>
              <a:t>Both A and B</a:t>
            </a:r>
          </a:p>
          <a:p>
            <a:pPr marL="514350" indent="-514350">
              <a:buAutoNum type="alphaLcPeriod"/>
            </a:pPr>
            <a:r>
              <a:rPr lang="en-US" sz="3200" dirty="0"/>
              <a:t>None of the above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99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M-M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1" y="1814838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Associative entities with a Natural key should map As: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A bridge table with composite Primary Key</a:t>
            </a:r>
          </a:p>
          <a:p>
            <a:pPr marL="514350" indent="-514350">
              <a:buAutoNum type="alphaLcPeriod"/>
            </a:pPr>
            <a:r>
              <a:rPr lang="en-US" sz="3200" dirty="0"/>
              <a:t>A regular 1-M mandatory relationship </a:t>
            </a:r>
          </a:p>
          <a:p>
            <a:pPr marL="514350" indent="-514350">
              <a:buAutoNum type="alphaLcPeriod"/>
            </a:pPr>
            <a:r>
              <a:rPr lang="en-US" sz="3200" dirty="0"/>
              <a:t>A regular 1-M mandatory relationship with composite Unique key constraint</a:t>
            </a:r>
          </a:p>
          <a:p>
            <a:pPr marL="514350" indent="-514350">
              <a:buAutoNum type="alphaLcPeriod"/>
            </a:pPr>
            <a:r>
              <a:rPr lang="en-US" sz="3200" dirty="0"/>
              <a:t>None of the above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56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M-M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1" y="1814838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When it is not necessary to preserve entity integrity in the associative entity, what should we use as a primary key?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Composite Primary Key consisting of foreign keys</a:t>
            </a:r>
          </a:p>
          <a:p>
            <a:pPr marL="514350" indent="-514350">
              <a:buAutoNum type="alphaLcPeriod"/>
            </a:pPr>
            <a:r>
              <a:rPr lang="en-US" sz="3200" dirty="0"/>
              <a:t>A surrogate key </a:t>
            </a:r>
          </a:p>
          <a:p>
            <a:pPr marL="514350" indent="-514350">
              <a:buAutoNum type="alphaLcPeriod"/>
            </a:pPr>
            <a:r>
              <a:rPr lang="en-US" sz="3200" dirty="0"/>
              <a:t>Composite Primary Key consisting of all required columns in </a:t>
            </a:r>
            <a:r>
              <a:rPr lang="en-US" sz="3200"/>
              <a:t>the table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A82E5-053B-4FE3-946F-5A680636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46" y="365125"/>
            <a:ext cx="9909654" cy="1325563"/>
          </a:xfrm>
        </p:spPr>
        <p:txBody>
          <a:bodyPr/>
          <a:lstStyle/>
          <a:p>
            <a:r>
              <a:rPr lang="en-US" dirty="0"/>
              <a:t>Recall: Data Models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50DFBDB-376F-4126-BC38-09EE32BED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4145" y="1400541"/>
            <a:ext cx="9688521" cy="5457459"/>
          </a:xfrm>
          <a:prstGeom prst="rect">
            <a:avLst/>
          </a:prstGeom>
        </p:spPr>
      </p:pic>
      <p:pic>
        <p:nvPicPr>
          <p:cNvPr id="26" name="Graphic 25" descr="Megaphone1">
            <a:extLst>
              <a:ext uri="{FF2B5EF4-FFF2-40B4-BE49-F238E27FC236}">
                <a16:creationId xmlns:a16="http://schemas.microsoft.com/office/drawing/2014/main" id="{4CA9F36B-94BA-48BC-85F5-1B9993E9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612" y="570706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AE4DE84-2A8C-462F-8B05-7D3C420259E7}"/>
              </a:ext>
            </a:extLst>
          </p:cNvPr>
          <p:cNvSpPr/>
          <p:nvPr/>
        </p:nvSpPr>
        <p:spPr>
          <a:xfrm>
            <a:off x="2742758" y="2481811"/>
            <a:ext cx="8280400" cy="1195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6BA775-98C7-43B7-BF4D-C4ED2BFD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 Attribute Mapping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B572C-87CC-4312-9854-6CA50ED5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848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A625-9384-41CB-B850-EDAF0DCD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F5615-75F6-475E-B7B0-4B6481C61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363" y="1825625"/>
            <a:ext cx="7264022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0C2F0-A056-43FE-A4A7-B215EADB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83384" y="1825625"/>
            <a:ext cx="3970551" cy="4351338"/>
          </a:xfrm>
        </p:spPr>
        <p:txBody>
          <a:bodyPr/>
          <a:lstStyle/>
          <a:p>
            <a:r>
              <a:rPr lang="en-US" dirty="0"/>
              <a:t>Treat the M attribute as a lookup table, then follow the M-M relationship rule. </a:t>
            </a:r>
          </a:p>
          <a:p>
            <a:r>
              <a:rPr lang="en-US" dirty="0"/>
              <a:t>The PK can be the attribute itself or a surrogate key, as in this example.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B4A83B-3C08-45DC-9261-183FE12E4690}"/>
              </a:ext>
            </a:extLst>
          </p:cNvPr>
          <p:cNvGrpSpPr/>
          <p:nvPr/>
        </p:nvGrpSpPr>
        <p:grpSpPr>
          <a:xfrm>
            <a:off x="1362273" y="2845837"/>
            <a:ext cx="6242177" cy="2911151"/>
            <a:chOff x="1362273" y="2845837"/>
            <a:chExt cx="6242177" cy="29111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C73C43-DFC9-4449-B3ED-C24A7D4B3477}"/>
                </a:ext>
              </a:extLst>
            </p:cNvPr>
            <p:cNvSpPr/>
            <p:nvPr/>
          </p:nvSpPr>
          <p:spPr>
            <a:xfrm>
              <a:off x="3778898" y="3750907"/>
              <a:ext cx="3825552" cy="20060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Terminator 8">
              <a:extLst>
                <a:ext uri="{FF2B5EF4-FFF2-40B4-BE49-F238E27FC236}">
                  <a16:creationId xmlns:a16="http://schemas.microsoft.com/office/drawing/2014/main" id="{E78EBD51-7720-449A-8DB0-F9FF7C9AA5D9}"/>
                </a:ext>
              </a:extLst>
            </p:cNvPr>
            <p:cNvSpPr/>
            <p:nvPr/>
          </p:nvSpPr>
          <p:spPr>
            <a:xfrm rot="16200000">
              <a:off x="1684179" y="2523931"/>
              <a:ext cx="242596" cy="886408"/>
            </a:xfrm>
            <a:prstGeom prst="flowChartTermina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21E2BF-62EF-43EF-A127-998EAD0C0D2F}"/>
              </a:ext>
            </a:extLst>
          </p:cNvPr>
          <p:cNvCxnSpPr>
            <a:cxnSpLocks/>
          </p:cNvCxnSpPr>
          <p:nvPr/>
        </p:nvCxnSpPr>
        <p:spPr>
          <a:xfrm flipH="1">
            <a:off x="7122130" y="4381081"/>
            <a:ext cx="3638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4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A625-9384-41CB-B850-EDAF0DCD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MC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066FC-E27C-43D9-BC6F-3FBA4BA123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6178" y="1690688"/>
            <a:ext cx="7826579" cy="47101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0C2F0-A056-43FE-A4A7-B215EADB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8680" y="1690688"/>
            <a:ext cx="3202576" cy="4351338"/>
          </a:xfrm>
        </p:spPr>
        <p:txBody>
          <a:bodyPr/>
          <a:lstStyle/>
          <a:p>
            <a:r>
              <a:rPr lang="en-US" dirty="0"/>
              <a:t>For MC Attribute mapping, treat the attribute as its own table, then join back to original table in M-M relationship.</a:t>
            </a:r>
          </a:p>
          <a:p>
            <a:r>
              <a:rPr lang="en-US" dirty="0"/>
              <a:t>Include type discriminator, if needed.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F16112-BC6D-400C-9888-7CC120B4A3A4}"/>
              </a:ext>
            </a:extLst>
          </p:cNvPr>
          <p:cNvGrpSpPr/>
          <p:nvPr/>
        </p:nvGrpSpPr>
        <p:grpSpPr>
          <a:xfrm>
            <a:off x="1595540" y="2808513"/>
            <a:ext cx="6718036" cy="3592287"/>
            <a:chOff x="1595540" y="2808513"/>
            <a:chExt cx="6718036" cy="35922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F2A3BC-F737-463A-A4B2-5AFF0E4017E7}"/>
                </a:ext>
              </a:extLst>
            </p:cNvPr>
            <p:cNvSpPr/>
            <p:nvPr/>
          </p:nvSpPr>
          <p:spPr>
            <a:xfrm>
              <a:off x="3778898" y="3666931"/>
              <a:ext cx="4534678" cy="27338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7B775E8F-2C99-4B0B-A56B-4FBB7D613273}"/>
                </a:ext>
              </a:extLst>
            </p:cNvPr>
            <p:cNvSpPr/>
            <p:nvPr/>
          </p:nvSpPr>
          <p:spPr>
            <a:xfrm rot="16200000">
              <a:off x="2090060" y="2313993"/>
              <a:ext cx="242596" cy="1231636"/>
            </a:xfrm>
            <a:prstGeom prst="flowChartTermina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0F53D-B717-41CD-9304-5ED4186E3E7F}"/>
              </a:ext>
            </a:extLst>
          </p:cNvPr>
          <p:cNvCxnSpPr>
            <a:cxnSpLocks/>
          </p:cNvCxnSpPr>
          <p:nvPr/>
        </p:nvCxnSpPr>
        <p:spPr>
          <a:xfrm>
            <a:off x="4889241" y="5645021"/>
            <a:ext cx="8770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8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Attribute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1" y="1953126"/>
            <a:ext cx="7908102" cy="45732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Mapping a [M] attribute most closely resembles: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M-M mapping</a:t>
            </a:r>
          </a:p>
          <a:p>
            <a:pPr marL="514350" indent="-514350">
              <a:buAutoNum type="alphaLcPeriod"/>
            </a:pPr>
            <a:r>
              <a:rPr lang="en-US" sz="3200" dirty="0"/>
              <a:t>1-M mapping</a:t>
            </a:r>
          </a:p>
          <a:p>
            <a:pPr marL="514350" indent="-514350">
              <a:buAutoNum type="alphaLcPeriod"/>
            </a:pPr>
            <a:r>
              <a:rPr lang="en-US" sz="3200" dirty="0"/>
              <a:t>Tertiary Relationship Mapping</a:t>
            </a:r>
          </a:p>
          <a:p>
            <a:pPr marL="514350" indent="-514350">
              <a:buAutoNum type="alphaLcPeriod"/>
            </a:pPr>
            <a:r>
              <a:rPr lang="en-US" sz="3200" dirty="0"/>
              <a:t>Associative Entity Mapping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24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Draw A Logical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5"/>
            <a:ext cx="8375137" cy="1603376"/>
          </a:xfrm>
        </p:spPr>
        <p:txBody>
          <a:bodyPr>
            <a:normAutofit/>
          </a:bodyPr>
          <a:lstStyle/>
          <a:p>
            <a:r>
              <a:rPr lang="en-US" dirty="0"/>
              <a:t>We will use Draw.io from Diagrams.net to draw the diagram. </a:t>
            </a:r>
          </a:p>
          <a:p>
            <a:r>
              <a:rPr lang="en-US" dirty="0"/>
              <a:t>Conceptual E-R Requirements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E896FF-99B8-4543-A5DC-0897EA4D8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09" y="3429000"/>
            <a:ext cx="7299572" cy="20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42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6035266" cy="458858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  <a:p>
            <a:r>
              <a:rPr lang="en-US" sz="2400" dirty="0">
                <a:solidFill>
                  <a:srgbClr val="FEFFFF"/>
                </a:solidFill>
              </a:rPr>
              <a:t>Logical data modeling is a technical specification for how a database should be built. It considers an implementation model but is not an actual implementation.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Entities map to tables; Attributes map to  table columns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When mapping 1-M relationships, the FK goes on the M side, and the 1 side cardinality determines NULL in the FK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Mapping M-M relationships requires a bridge table with a composite PK.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[M] attribute properties map similarly to M-M relationships.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34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FD18-B4ED-4F4C-8888-0F56DEC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Exit Ticket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1516-3DF8-48A9-BAB6-34EB14CC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What I Learned</a:t>
            </a:r>
          </a:p>
          <a:p>
            <a:r>
              <a:rPr lang="en-US" sz="3600" dirty="0"/>
              <a:t>Share one important thing you learned from this lesson!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Ticket">
            <a:extLst>
              <a:ext uri="{FF2B5EF4-FFF2-40B4-BE49-F238E27FC236}">
                <a16:creationId xmlns:a16="http://schemas.microsoft.com/office/drawing/2014/main" id="{FB5ECAFF-E0B9-4E51-90C5-0AE05C69D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C3C8-0A23-4458-9A9F-8277823E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9021-B6BF-4E4D-B189-02611D6CA2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Technical documentation</a:t>
            </a:r>
          </a:p>
          <a:p>
            <a:r>
              <a:rPr lang="en-US" dirty="0"/>
              <a:t>Communication with DBA’s and DBD’s.</a:t>
            </a:r>
          </a:p>
          <a:p>
            <a:r>
              <a:rPr lang="en-US" dirty="0"/>
              <a:t>Any skilled individual can read a logical data model and know exactly how to build the database schema from it.</a:t>
            </a:r>
          </a:p>
        </p:txBody>
      </p:sp>
      <p:pic>
        <p:nvPicPr>
          <p:cNvPr id="6" name="Content Placeholder 5" descr="A team studying a blueprint">
            <a:extLst>
              <a:ext uri="{FF2B5EF4-FFF2-40B4-BE49-F238E27FC236}">
                <a16:creationId xmlns:a16="http://schemas.microsoft.com/office/drawing/2014/main" id="{3CFE9951-E393-40A2-9BB1-B7DEC13E8C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1797"/>
            <a:ext cx="5181600" cy="3458993"/>
          </a:xfrm>
        </p:spPr>
      </p:pic>
    </p:spTree>
    <p:extLst>
      <p:ext uri="{BB962C8B-B14F-4D97-AF65-F5344CB8AC3E}">
        <p14:creationId xmlns:p14="http://schemas.microsoft.com/office/powerpoint/2010/main" val="13338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B7E86-270A-4CBA-BA89-B73BB68F0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772" y="1772603"/>
            <a:ext cx="10878660" cy="472027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EA82E5-053B-4FE3-946F-5A680636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46" y="365125"/>
            <a:ext cx="9909654" cy="1325563"/>
          </a:xfrm>
        </p:spPr>
        <p:txBody>
          <a:bodyPr/>
          <a:lstStyle/>
          <a:p>
            <a:r>
              <a:rPr lang="en-US" dirty="0"/>
              <a:t>Recall: DBLC</a:t>
            </a:r>
          </a:p>
        </p:txBody>
      </p:sp>
      <p:pic>
        <p:nvPicPr>
          <p:cNvPr id="26" name="Graphic 25" descr="Megaphone1">
            <a:extLst>
              <a:ext uri="{FF2B5EF4-FFF2-40B4-BE49-F238E27FC236}">
                <a16:creationId xmlns:a16="http://schemas.microsoft.com/office/drawing/2014/main" id="{4CA9F36B-94BA-48BC-85F5-1B9993E9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612" y="570706"/>
            <a:ext cx="914400" cy="914400"/>
          </a:xfrm>
          <a:prstGeom prst="rect">
            <a:avLst/>
          </a:prstGeom>
        </p:spPr>
      </p:pic>
      <p:sp>
        <p:nvSpPr>
          <p:cNvPr id="27" name="Callout: Right Arrow 26">
            <a:extLst>
              <a:ext uri="{FF2B5EF4-FFF2-40B4-BE49-F238E27FC236}">
                <a16:creationId xmlns:a16="http://schemas.microsoft.com/office/drawing/2014/main" id="{1AE4DE84-2A8C-462F-8B05-7D3C420259E7}"/>
              </a:ext>
            </a:extLst>
          </p:cNvPr>
          <p:cNvSpPr/>
          <p:nvPr/>
        </p:nvSpPr>
        <p:spPr>
          <a:xfrm>
            <a:off x="5168347" y="1871369"/>
            <a:ext cx="2510785" cy="4522739"/>
          </a:xfrm>
          <a:prstGeom prst="right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6039-4EEA-4768-89F6-B79D1C61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012" y="365125"/>
            <a:ext cx="10130788" cy="1325563"/>
          </a:xfrm>
        </p:spPr>
        <p:txBody>
          <a:bodyPr>
            <a:normAutofit/>
          </a:bodyPr>
          <a:lstStyle/>
          <a:p>
            <a:r>
              <a:rPr lang="en-US" dirty="0"/>
              <a:t>Recall: Implementation Models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143EA9-0AF6-49F8-8876-70D99A6069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600447"/>
              </p:ext>
            </p:extLst>
          </p:nvPr>
        </p:nvGraphicFramePr>
        <p:xfrm>
          <a:off x="68826" y="1690688"/>
          <a:ext cx="5950974" cy="4906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CDED-91AF-44A4-9669-ADAAD46B7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logical model must consider an implementation.</a:t>
            </a:r>
          </a:p>
          <a:p>
            <a:r>
              <a:rPr lang="en-US" dirty="0"/>
              <a:t>The approach to logical modeling will depend on the implementation.</a:t>
            </a:r>
          </a:p>
          <a:p>
            <a:pPr lvl="1"/>
            <a:r>
              <a:rPr lang="en-US" dirty="0"/>
              <a:t>E.g. The way we design a relational logical model is different than a columnar logical model.</a:t>
            </a:r>
          </a:p>
          <a:p>
            <a:r>
              <a:rPr lang="en-US" dirty="0"/>
              <a:t>Relational is a good choice as it is general-purpose.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35993A-FFF4-4F12-9A54-6C1096307C0F}"/>
              </a:ext>
            </a:extLst>
          </p:cNvPr>
          <p:cNvSpPr/>
          <p:nvPr/>
        </p:nvSpPr>
        <p:spPr>
          <a:xfrm>
            <a:off x="2368973" y="1621862"/>
            <a:ext cx="1350680" cy="132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Megaphone1">
            <a:extLst>
              <a:ext uri="{FF2B5EF4-FFF2-40B4-BE49-F238E27FC236}">
                <a16:creationId xmlns:a16="http://schemas.microsoft.com/office/drawing/2014/main" id="{2EAD67F7-B373-4A88-9B05-1783D40847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61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2E44-E46C-4D2C-AE63-2B2565F7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Modeling With Relational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66C97A-A59D-42F7-A864-0FC06817F1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5686" y="1443070"/>
          <a:ext cx="11560628" cy="3791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3788610-AAA0-46DC-B32B-68302C34F96E}"/>
              </a:ext>
            </a:extLst>
          </p:cNvPr>
          <p:cNvSpPr/>
          <p:nvPr/>
        </p:nvSpPr>
        <p:spPr>
          <a:xfrm>
            <a:off x="838200" y="4976391"/>
            <a:ext cx="2138265" cy="877078"/>
          </a:xfrm>
          <a:prstGeom prst="wedgeRectCallout">
            <a:avLst>
              <a:gd name="adj1" fmla="val -17342"/>
              <a:gd name="adj2" fmla="val -146010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E-R Requirements,</a:t>
            </a:r>
          </a:p>
          <a:p>
            <a:pPr algn="ctr"/>
            <a:r>
              <a:rPr lang="en-US" dirty="0"/>
              <a:t>Crow’s foot ERD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19F946E-B6B9-431A-971B-A40FF3E5ACA0}"/>
              </a:ext>
            </a:extLst>
          </p:cNvPr>
          <p:cNvSpPr/>
          <p:nvPr/>
        </p:nvSpPr>
        <p:spPr>
          <a:xfrm>
            <a:off x="5357326" y="4976391"/>
            <a:ext cx="2138265" cy="877078"/>
          </a:xfrm>
          <a:prstGeom prst="wedgeRectCallout">
            <a:avLst>
              <a:gd name="adj1" fmla="val -15597"/>
              <a:gd name="adj2" fmla="val -141755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Tables, Columns, Keys, Constraints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EFE0958-EF7B-42A4-AD08-9D155125DF71}"/>
              </a:ext>
            </a:extLst>
          </p:cNvPr>
          <p:cNvSpPr/>
          <p:nvPr/>
        </p:nvSpPr>
        <p:spPr>
          <a:xfrm>
            <a:off x="9493898" y="4976391"/>
            <a:ext cx="2138265" cy="877078"/>
          </a:xfrm>
          <a:prstGeom prst="wedgeRectCallout">
            <a:avLst>
              <a:gd name="adj1" fmla="val -5997"/>
              <a:gd name="adj2" fmla="val -13005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Relational Diagram</a:t>
            </a:r>
          </a:p>
        </p:txBody>
      </p:sp>
    </p:spTree>
    <p:extLst>
      <p:ext uri="{BB962C8B-B14F-4D97-AF65-F5344CB8AC3E}">
        <p14:creationId xmlns:p14="http://schemas.microsoft.com/office/powerpoint/2010/main" val="19035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2243</Words>
  <Application>Microsoft Office PowerPoint</Application>
  <PresentationFormat>Widescreen</PresentationFormat>
  <Paragraphs>338</Paragraphs>
  <Slides>56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Symbol</vt:lpstr>
      <vt:lpstr>Wingdings</vt:lpstr>
      <vt:lpstr>Office Theme</vt:lpstr>
      <vt:lpstr>Unit 08</vt:lpstr>
      <vt:lpstr>Agenda</vt:lpstr>
      <vt:lpstr>What is Logical Data Modeling?</vt:lpstr>
      <vt:lpstr>What is A Logical Data Model?</vt:lpstr>
      <vt:lpstr>Recall: Data Models</vt:lpstr>
      <vt:lpstr>Purpose Of The Logical Data Model</vt:lpstr>
      <vt:lpstr>Recall: DBLC</vt:lpstr>
      <vt:lpstr>Recall: Implementation Models</vt:lpstr>
      <vt:lpstr>Logical Modeling With Relational</vt:lpstr>
      <vt:lpstr>Check Yourself: Logical Modeling</vt:lpstr>
      <vt:lpstr>Check Yourself: Logical Modeling</vt:lpstr>
      <vt:lpstr>Check Yourself: Logical Modeling</vt:lpstr>
      <vt:lpstr>Relational Notation</vt:lpstr>
      <vt:lpstr>Relational Notation</vt:lpstr>
      <vt:lpstr>Transitioning from Conceptual to Logical</vt:lpstr>
      <vt:lpstr>Check Yourself: Relational Notation</vt:lpstr>
      <vt:lpstr>Check Yourself: Relational Notation</vt:lpstr>
      <vt:lpstr>Mapping</vt:lpstr>
      <vt:lpstr>Mapping Entities and Attributes</vt:lpstr>
      <vt:lpstr>Mapping Entities to Tables</vt:lpstr>
      <vt:lpstr>Mapping Attributes</vt:lpstr>
      <vt:lpstr>Naming Conventions</vt:lpstr>
      <vt:lpstr>Primary Key Selection</vt:lpstr>
      <vt:lpstr>Check Yourself: Primary Key Selection</vt:lpstr>
      <vt:lpstr>Check Yourself: Primary Key Selection</vt:lpstr>
      <vt:lpstr>Mapping 1-M Classifications</vt:lpstr>
      <vt:lpstr>Mapping 1-M Classifications</vt:lpstr>
      <vt:lpstr>Visualizing Relationships with Rows of Data</vt:lpstr>
      <vt:lpstr>Mapping 1-M Weak Entity w/A Natural Key</vt:lpstr>
      <vt:lpstr>Mapping 1-M Weak Entity w/No Natural Key</vt:lpstr>
      <vt:lpstr>Mapping 1-M Weak Entity w/Surrogate Key</vt:lpstr>
      <vt:lpstr>Mapping 1-M Unary Relationship</vt:lpstr>
      <vt:lpstr>Check Yourself: 1-M Mapping</vt:lpstr>
      <vt:lpstr>Check Yourself: 1-M Mapping</vt:lpstr>
      <vt:lpstr>Mapping 1-1 Classifications</vt:lpstr>
      <vt:lpstr>Mapping 1-1 Optional</vt:lpstr>
      <vt:lpstr>Mapping 1-1 Mandatory</vt:lpstr>
      <vt:lpstr>Check Yourself: 1-1 Mapping</vt:lpstr>
      <vt:lpstr>Mapping M-M Classifications</vt:lpstr>
      <vt:lpstr>Mapping a M-M relationship</vt:lpstr>
      <vt:lpstr>Visualizing Relationships with Rows of Data</vt:lpstr>
      <vt:lpstr>Visualizing Relationships with Rows of Data</vt:lpstr>
      <vt:lpstr>Mapping Associative Entities – Composite PK</vt:lpstr>
      <vt:lpstr>Mapping Associative Entities – Surrogate PK </vt:lpstr>
      <vt:lpstr>Mapping Tertiary Relationships</vt:lpstr>
      <vt:lpstr>Mapping a M-M Unary Relationship</vt:lpstr>
      <vt:lpstr>Check Yourself: M-M Mapping</vt:lpstr>
      <vt:lpstr>Check Yourself: M-M Mapping</vt:lpstr>
      <vt:lpstr>Check Yourself: M-M Mapping</vt:lpstr>
      <vt:lpstr>Advanced Attribute Mapping</vt:lpstr>
      <vt:lpstr>Mapping M Attributes</vt:lpstr>
      <vt:lpstr>Mapping MC Attributes</vt:lpstr>
      <vt:lpstr>Check Yourself: Attribute Mapping</vt:lpstr>
      <vt:lpstr>Demo: Draw A Logical Model</vt:lpstr>
      <vt:lpstr>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08</dc:title>
  <dc:creator>Michael A Fudge Jr</dc:creator>
  <cp:lastModifiedBy>Michael A Fudge</cp:lastModifiedBy>
  <cp:revision>1</cp:revision>
  <dcterms:created xsi:type="dcterms:W3CDTF">2020-10-03T15:17:04Z</dcterms:created>
  <dcterms:modified xsi:type="dcterms:W3CDTF">2024-06-05T19:56:48Z</dcterms:modified>
</cp:coreProperties>
</file>