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60" r:id="rId5"/>
    <p:sldId id="259" r:id="rId6"/>
    <p:sldId id="261" r:id="rId7"/>
    <p:sldId id="263" r:id="rId8"/>
    <p:sldId id="264" r:id="rId9"/>
    <p:sldId id="262" r:id="rId10"/>
    <p:sldId id="267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68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83C7B-9832-4C9C-8615-A670D24DCD53}" v="422" dt="2020-10-12T01:08:2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4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 Fudge Jr" userId="133895e8-240b-4811-850e-9cf94297d089" providerId="ADAL" clId="{1D183C7B-9832-4C9C-8615-A670D24DCD53}"/>
    <pc:docChg chg="undo custSel mod addSld delSld modSld sldOrd">
      <pc:chgData name="Michael A Fudge Jr" userId="133895e8-240b-4811-850e-9cf94297d089" providerId="ADAL" clId="{1D183C7B-9832-4C9C-8615-A670D24DCD53}" dt="2020-10-12T01:08:23.211" v="4903"/>
      <pc:docMkLst>
        <pc:docMk/>
      </pc:docMkLst>
      <pc:sldChg chg="addSp modSp mod setBg modAnim setClrOvrMap">
        <pc:chgData name="Michael A Fudge Jr" userId="133895e8-240b-4811-850e-9cf94297d089" providerId="ADAL" clId="{1D183C7B-9832-4C9C-8615-A670D24DCD53}" dt="2020-10-12T01:08:12.388" v="4901" actId="27636"/>
        <pc:sldMkLst>
          <pc:docMk/>
          <pc:sldMk cId="287096131" sldId="256"/>
        </pc:sldMkLst>
        <pc:spChg chg="mod">
          <ac:chgData name="Michael A Fudge Jr" userId="133895e8-240b-4811-850e-9cf94297d089" providerId="ADAL" clId="{1D183C7B-9832-4C9C-8615-A670D24DCD53}" dt="2020-10-10T23:31:19.550" v="4899" actId="20577"/>
          <ac:spMkLst>
            <pc:docMk/>
            <pc:sldMk cId="287096131" sldId="256"/>
            <ac:spMk id="2" creationId="{3408DB21-8C4C-4CF1-82CB-40D01769627D}"/>
          </ac:spMkLst>
        </pc:spChg>
        <pc:spChg chg="mod">
          <ac:chgData name="Michael A Fudge Jr" userId="133895e8-240b-4811-850e-9cf94297d089" providerId="ADAL" clId="{1D183C7B-9832-4C9C-8615-A670D24DCD53}" dt="2020-10-12T01:08:12.388" v="4901" actId="27636"/>
          <ac:spMkLst>
            <pc:docMk/>
            <pc:sldMk cId="287096131" sldId="256"/>
            <ac:spMk id="3" creationId="{158ADE65-2B64-437C-85F3-84F930708968}"/>
          </ac:spMkLst>
        </pc:spChg>
        <pc:spChg chg="add">
          <ac:chgData name="Michael A Fudge Jr" userId="133895e8-240b-4811-850e-9cf94297d089" providerId="ADAL" clId="{1D183C7B-9832-4C9C-8615-A670D24DCD53}" dt="2020-10-10T21:00:46.787" v="287" actId="26606"/>
          <ac:spMkLst>
            <pc:docMk/>
            <pc:sldMk cId="287096131" sldId="256"/>
            <ac:spMk id="71" creationId="{1DB7C82F-AB7E-4F0C-B829-FA1B9C415180}"/>
          </ac:spMkLst>
        </pc:spChg>
        <pc:picChg chg="add mod">
          <ac:chgData name="Michael A Fudge Jr" userId="133895e8-240b-4811-850e-9cf94297d089" providerId="ADAL" clId="{1D183C7B-9832-4C9C-8615-A670D24DCD53}" dt="2020-10-10T21:00:46.787" v="287" actId="26606"/>
          <ac:picMkLst>
            <pc:docMk/>
            <pc:sldMk cId="287096131" sldId="256"/>
            <ac:picMk id="1026" creationId="{48318516-11CF-49A4-8E2B-7EF294971732}"/>
          </ac:picMkLst>
        </pc:picChg>
      </pc:sldChg>
      <pc:sldChg chg="del">
        <pc:chgData name="Michael A Fudge Jr" userId="133895e8-240b-4811-850e-9cf94297d089" providerId="ADAL" clId="{1D183C7B-9832-4C9C-8615-A670D24DCD53}" dt="2020-10-10T21:01:12.002" v="292" actId="47"/>
        <pc:sldMkLst>
          <pc:docMk/>
          <pc:sldMk cId="1803801334" sldId="257"/>
        </pc:sldMkLst>
      </pc:sldChg>
      <pc:sldChg chg="del">
        <pc:chgData name="Michael A Fudge Jr" userId="133895e8-240b-4811-850e-9cf94297d089" providerId="ADAL" clId="{1D183C7B-9832-4C9C-8615-A670D24DCD53}" dt="2020-10-10T21:01:12.002" v="292" actId="47"/>
        <pc:sldMkLst>
          <pc:docMk/>
          <pc:sldMk cId="503325554" sldId="258"/>
        </pc:sldMkLst>
      </pc:sldChg>
      <pc:sldChg chg="addSp modSp mod setBg modAnim">
        <pc:chgData name="Michael A Fudge Jr" userId="133895e8-240b-4811-850e-9cf94297d089" providerId="ADAL" clId="{1D183C7B-9832-4C9C-8615-A670D24DCD53}" dt="2020-10-10T21:40:45.612" v="1617"/>
        <pc:sldMkLst>
          <pc:docMk/>
          <pc:sldMk cId="2794705117" sldId="259"/>
        </pc:sldMkLst>
        <pc:spChg chg="mod">
          <ac:chgData name="Michael A Fudge Jr" userId="133895e8-240b-4811-850e-9cf94297d089" providerId="ADAL" clId="{1D183C7B-9832-4C9C-8615-A670D24DCD53}" dt="2020-10-10T21:38:46.090" v="1468" actId="26606"/>
          <ac:spMkLst>
            <pc:docMk/>
            <pc:sldMk cId="2794705117" sldId="259"/>
            <ac:spMk id="2" creationId="{5F7817EA-6205-4449-89E6-BF80A7F1714A}"/>
          </ac:spMkLst>
        </pc:spChg>
        <pc:spChg chg="mod">
          <ac:chgData name="Michael A Fudge Jr" userId="133895e8-240b-4811-850e-9cf94297d089" providerId="ADAL" clId="{1D183C7B-9832-4C9C-8615-A670D24DCD53}" dt="2020-10-10T21:40:32.614" v="1616" actId="20577"/>
          <ac:spMkLst>
            <pc:docMk/>
            <pc:sldMk cId="2794705117" sldId="259"/>
            <ac:spMk id="3" creationId="{D36654B1-1434-4E32-9F5B-B6738DE88AC8}"/>
          </ac:spMkLst>
        </pc:spChg>
        <pc:spChg chg="add">
          <ac:chgData name="Michael A Fudge Jr" userId="133895e8-240b-4811-850e-9cf94297d089" providerId="ADAL" clId="{1D183C7B-9832-4C9C-8615-A670D24DCD53}" dt="2020-10-10T21:38:46.090" v="1468" actId="26606"/>
          <ac:spMkLst>
            <pc:docMk/>
            <pc:sldMk cId="2794705117" sldId="259"/>
            <ac:spMk id="8" creationId="{907EF6B7-1338-4443-8C46-6A318D952DFD}"/>
          </ac:spMkLst>
        </pc:spChg>
        <pc:spChg chg="add">
          <ac:chgData name="Michael A Fudge Jr" userId="133895e8-240b-4811-850e-9cf94297d089" providerId="ADAL" clId="{1D183C7B-9832-4C9C-8615-A670D24DCD53}" dt="2020-10-10T21:38:46.090" v="1468" actId="26606"/>
          <ac:spMkLst>
            <pc:docMk/>
            <pc:sldMk cId="2794705117" sldId="259"/>
            <ac:spMk id="10" creationId="{DAAE4CDD-124C-4DCF-9584-B6033B545DD5}"/>
          </ac:spMkLst>
        </pc:spChg>
        <pc:spChg chg="add">
          <ac:chgData name="Michael A Fudge Jr" userId="133895e8-240b-4811-850e-9cf94297d089" providerId="ADAL" clId="{1D183C7B-9832-4C9C-8615-A670D24DCD53}" dt="2020-10-10T21:38:46.090" v="1468" actId="26606"/>
          <ac:spMkLst>
            <pc:docMk/>
            <pc:sldMk cId="2794705117" sldId="259"/>
            <ac:spMk id="12" creationId="{081E4A58-353D-44AE-B2FC-2A74E2E400F7}"/>
          </ac:spMkLst>
        </pc:spChg>
      </pc:sldChg>
      <pc:sldChg chg="addSp delSp modSp mod modClrScheme modAnim chgLayout">
        <pc:chgData name="Michael A Fudge Jr" userId="133895e8-240b-4811-850e-9cf94297d089" providerId="ADAL" clId="{1D183C7B-9832-4C9C-8615-A670D24DCD53}" dt="2020-10-10T21:38:08.620" v="1467" actId="20577"/>
        <pc:sldMkLst>
          <pc:docMk/>
          <pc:sldMk cId="1892604073" sldId="260"/>
        </pc:sldMkLst>
        <pc:spChg chg="mod ord">
          <ac:chgData name="Michael A Fudge Jr" userId="133895e8-240b-4811-850e-9cf94297d089" providerId="ADAL" clId="{1D183C7B-9832-4C9C-8615-A670D24DCD53}" dt="2020-10-10T21:38:08.620" v="1467" actId="20577"/>
          <ac:spMkLst>
            <pc:docMk/>
            <pc:sldMk cId="1892604073" sldId="260"/>
            <ac:spMk id="2" creationId="{81386183-621F-4A1D-BE1E-8D4DDFEA1DF6}"/>
          </ac:spMkLst>
        </pc:spChg>
        <pc:spChg chg="mod ord">
          <ac:chgData name="Michael A Fudge Jr" userId="133895e8-240b-4811-850e-9cf94297d089" providerId="ADAL" clId="{1D183C7B-9832-4C9C-8615-A670D24DCD53}" dt="2020-10-10T21:30:40.609" v="1059" actId="14100"/>
          <ac:spMkLst>
            <pc:docMk/>
            <pc:sldMk cId="1892604073" sldId="260"/>
            <ac:spMk id="3" creationId="{F0991C51-C5D2-4A44-A6CF-88E17DBBC822}"/>
          </ac:spMkLst>
        </pc:spChg>
        <pc:spChg chg="add del mod ord">
          <ac:chgData name="Michael A Fudge Jr" userId="133895e8-240b-4811-850e-9cf94297d089" providerId="ADAL" clId="{1D183C7B-9832-4C9C-8615-A670D24DCD53}" dt="2020-10-10T21:10:33.851" v="701" actId="478"/>
          <ac:spMkLst>
            <pc:docMk/>
            <pc:sldMk cId="1892604073" sldId="260"/>
            <ac:spMk id="4" creationId="{9E7AEDBA-C930-4778-9EE9-63861AD029F3}"/>
          </ac:spMkLst>
        </pc:spChg>
        <pc:spChg chg="mod topLvl">
          <ac:chgData name="Michael A Fudge Jr" userId="133895e8-240b-4811-850e-9cf94297d089" providerId="ADAL" clId="{1D183C7B-9832-4C9C-8615-A670D24DCD53}" dt="2020-10-10T21:16:01.775" v="845" actId="164"/>
          <ac:spMkLst>
            <pc:docMk/>
            <pc:sldMk cId="1892604073" sldId="260"/>
            <ac:spMk id="6" creationId="{B7312BBA-C8F5-4A62-9FBA-85D3BB94DA7D}"/>
          </ac:spMkLst>
        </pc:spChg>
        <pc:spChg chg="mod topLvl">
          <ac:chgData name="Michael A Fudge Jr" userId="133895e8-240b-4811-850e-9cf94297d089" providerId="ADAL" clId="{1D183C7B-9832-4C9C-8615-A670D24DCD53}" dt="2020-10-10T21:16:01.775" v="845" actId="164"/>
          <ac:spMkLst>
            <pc:docMk/>
            <pc:sldMk cId="1892604073" sldId="260"/>
            <ac:spMk id="7" creationId="{2DA604B6-7F08-449C-857A-6B67FB84413C}"/>
          </ac:spMkLst>
        </pc:spChg>
        <pc:spChg chg="del mod topLvl">
          <ac:chgData name="Michael A Fudge Jr" userId="133895e8-240b-4811-850e-9cf94297d089" providerId="ADAL" clId="{1D183C7B-9832-4C9C-8615-A670D24DCD53}" dt="2020-10-10T21:15:53.653" v="843" actId="478"/>
          <ac:spMkLst>
            <pc:docMk/>
            <pc:sldMk cId="1892604073" sldId="260"/>
            <ac:spMk id="8" creationId="{4891EA97-8760-4A01-8171-16CB43C73F08}"/>
          </ac:spMkLst>
        </pc:spChg>
        <pc:spChg chg="mod topLvl">
          <ac:chgData name="Michael A Fudge Jr" userId="133895e8-240b-4811-850e-9cf94297d089" providerId="ADAL" clId="{1D183C7B-9832-4C9C-8615-A670D24DCD53}" dt="2020-10-10T21:16:01.775" v="845" actId="164"/>
          <ac:spMkLst>
            <pc:docMk/>
            <pc:sldMk cId="1892604073" sldId="260"/>
            <ac:spMk id="9" creationId="{EB3D0A0F-A9E8-49C9-9387-CC69ECCFA20F}"/>
          </ac:spMkLst>
        </pc:spChg>
        <pc:spChg chg="del mod topLvl">
          <ac:chgData name="Michael A Fudge Jr" userId="133895e8-240b-4811-850e-9cf94297d089" providerId="ADAL" clId="{1D183C7B-9832-4C9C-8615-A670D24DCD53}" dt="2020-10-10T21:15:53.653" v="843" actId="478"/>
          <ac:spMkLst>
            <pc:docMk/>
            <pc:sldMk cId="1892604073" sldId="260"/>
            <ac:spMk id="10" creationId="{1C7FF0C3-632A-4A1C-A025-6DFF9413B076}"/>
          </ac:spMkLst>
        </pc:spChg>
        <pc:spChg chg="del mod">
          <ac:chgData name="Michael A Fudge Jr" userId="133895e8-240b-4811-850e-9cf94297d089" providerId="ADAL" clId="{1D183C7B-9832-4C9C-8615-A670D24DCD53}" dt="2020-10-10T21:13:27.964" v="788" actId="478"/>
          <ac:spMkLst>
            <pc:docMk/>
            <pc:sldMk cId="1892604073" sldId="260"/>
            <ac:spMk id="11" creationId="{350640C0-18BE-450F-9546-364996C4AA73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13" creationId="{E3773E57-234B-48B6-A15B-FB84BFA46678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14" creationId="{3C358619-6BB4-4E92-B2BC-ED8A07CDEBF8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15" creationId="{E081F77B-4952-4B8C-8ACC-9A36A3A89F1C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16" creationId="{A82D9703-887D-444E-83D9-A3B1F3552797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17" creationId="{F77139A5-5590-47AF-86B1-5600C9969AEB}"/>
          </ac:spMkLst>
        </pc:spChg>
        <pc:spChg chg="del mod">
          <ac:chgData name="Michael A Fudge Jr" userId="133895e8-240b-4811-850e-9cf94297d089" providerId="ADAL" clId="{1D183C7B-9832-4C9C-8615-A670D24DCD53}" dt="2020-10-10T21:13:31.334" v="789" actId="478"/>
          <ac:spMkLst>
            <pc:docMk/>
            <pc:sldMk cId="1892604073" sldId="260"/>
            <ac:spMk id="18" creationId="{E4234609-C5D1-4CBD-BB6B-C8CC82285CD3}"/>
          </ac:spMkLst>
        </pc:spChg>
        <pc:spChg chg="mod topLvl">
          <ac:chgData name="Michael A Fudge Jr" userId="133895e8-240b-4811-850e-9cf94297d089" providerId="ADAL" clId="{1D183C7B-9832-4C9C-8615-A670D24DCD53}" dt="2020-10-10T21:28:55.436" v="969" actId="164"/>
          <ac:spMkLst>
            <pc:docMk/>
            <pc:sldMk cId="1892604073" sldId="260"/>
            <ac:spMk id="20" creationId="{1352F232-F237-4AFF-BE9D-F8D3CDCFB5FD}"/>
          </ac:spMkLst>
        </pc:spChg>
        <pc:spChg chg="mod topLvl">
          <ac:chgData name="Michael A Fudge Jr" userId="133895e8-240b-4811-850e-9cf94297d089" providerId="ADAL" clId="{1D183C7B-9832-4C9C-8615-A670D24DCD53}" dt="2020-10-10T21:28:55.436" v="969" actId="164"/>
          <ac:spMkLst>
            <pc:docMk/>
            <pc:sldMk cId="1892604073" sldId="260"/>
            <ac:spMk id="21" creationId="{18F06993-BDBC-45DC-A7D1-BE6E36D9E74D}"/>
          </ac:spMkLst>
        </pc:spChg>
        <pc:spChg chg="mod topLvl">
          <ac:chgData name="Michael A Fudge Jr" userId="133895e8-240b-4811-850e-9cf94297d089" providerId="ADAL" clId="{1D183C7B-9832-4C9C-8615-A670D24DCD53}" dt="2020-10-10T21:28:55.436" v="969" actId="164"/>
          <ac:spMkLst>
            <pc:docMk/>
            <pc:sldMk cId="1892604073" sldId="260"/>
            <ac:spMk id="22" creationId="{9709B3F3-8D53-4ADC-9772-1551E2E2E8F4}"/>
          </ac:spMkLst>
        </pc:spChg>
        <pc:spChg chg="del mod">
          <ac:chgData name="Michael A Fudge Jr" userId="133895e8-240b-4811-850e-9cf94297d089" providerId="ADAL" clId="{1D183C7B-9832-4C9C-8615-A670D24DCD53}" dt="2020-10-10T21:13:24.247" v="787" actId="478"/>
          <ac:spMkLst>
            <pc:docMk/>
            <pc:sldMk cId="1892604073" sldId="260"/>
            <ac:spMk id="23" creationId="{C0CEF6A2-07E8-4DF6-93E3-C40549301237}"/>
          </ac:spMkLst>
        </pc:spChg>
        <pc:spChg chg="mod">
          <ac:chgData name="Michael A Fudge Jr" userId="133895e8-240b-4811-850e-9cf94297d089" providerId="ADAL" clId="{1D183C7B-9832-4C9C-8615-A670D24DCD53}" dt="2020-10-10T21:14:09.268" v="798" actId="115"/>
          <ac:spMkLst>
            <pc:docMk/>
            <pc:sldMk cId="1892604073" sldId="260"/>
            <ac:spMk id="27" creationId="{155CF180-7FB2-4318-8519-FD3F95322F5C}"/>
          </ac:spMkLst>
        </pc:spChg>
        <pc:spChg chg="mod">
          <ac:chgData name="Michael A Fudge Jr" userId="133895e8-240b-4811-850e-9cf94297d089" providerId="ADAL" clId="{1D183C7B-9832-4C9C-8615-A670D24DCD53}" dt="2020-10-10T21:13:11.168" v="785" actId="165"/>
          <ac:spMkLst>
            <pc:docMk/>
            <pc:sldMk cId="1892604073" sldId="260"/>
            <ac:spMk id="28" creationId="{538FC1BB-B151-492C-8912-8E8C7A6CAABE}"/>
          </ac:spMkLst>
        </pc:spChg>
        <pc:spChg chg="mod topLvl">
          <ac:chgData name="Michael A Fudge Jr" userId="133895e8-240b-4811-850e-9cf94297d089" providerId="ADAL" clId="{1D183C7B-9832-4C9C-8615-A670D24DCD53}" dt="2020-10-10T21:14:13.552" v="799" actId="164"/>
          <ac:spMkLst>
            <pc:docMk/>
            <pc:sldMk cId="1892604073" sldId="260"/>
            <ac:spMk id="29" creationId="{FB0AF0E5-D11C-4829-AEB0-2734C312A414}"/>
          </ac:spMkLst>
        </pc:spChg>
        <pc:spChg chg="del mod">
          <ac:chgData name="Michael A Fudge Jr" userId="133895e8-240b-4811-850e-9cf94297d089" providerId="ADAL" clId="{1D183C7B-9832-4C9C-8615-A670D24DCD53}" dt="2020-10-10T21:12:44.119" v="779" actId="478"/>
          <ac:spMkLst>
            <pc:docMk/>
            <pc:sldMk cId="1892604073" sldId="260"/>
            <ac:spMk id="30" creationId="{25E46522-7561-4C56-A60B-9555C3EE5498}"/>
          </ac:spMkLst>
        </pc:spChg>
        <pc:spChg chg="del mod">
          <ac:chgData name="Michael A Fudge Jr" userId="133895e8-240b-4811-850e-9cf94297d089" providerId="ADAL" clId="{1D183C7B-9832-4C9C-8615-A670D24DCD53}" dt="2020-10-10T21:12:44.119" v="779" actId="478"/>
          <ac:spMkLst>
            <pc:docMk/>
            <pc:sldMk cId="1892604073" sldId="260"/>
            <ac:spMk id="31" creationId="{89A3B5B9-1DA0-4ADA-B963-3253CED4F9C4}"/>
          </ac:spMkLst>
        </pc:spChg>
        <pc:spChg chg="del mod topLvl">
          <ac:chgData name="Michael A Fudge Jr" userId="133895e8-240b-4811-850e-9cf94297d089" providerId="ADAL" clId="{1D183C7B-9832-4C9C-8615-A670D24DCD53}" dt="2020-10-10T21:13:35.829" v="790" actId="478"/>
          <ac:spMkLst>
            <pc:docMk/>
            <pc:sldMk cId="1892604073" sldId="260"/>
            <ac:spMk id="32" creationId="{6F57EDCB-C279-449D-92CC-2DE518EF5F30}"/>
          </ac:spMkLst>
        </pc:spChg>
        <pc:spChg chg="mod">
          <ac:chgData name="Michael A Fudge Jr" userId="133895e8-240b-4811-850e-9cf94297d089" providerId="ADAL" clId="{1D183C7B-9832-4C9C-8615-A670D24DCD53}" dt="2020-10-10T21:16:42.686" v="857" actId="20577"/>
          <ac:spMkLst>
            <pc:docMk/>
            <pc:sldMk cId="1892604073" sldId="260"/>
            <ac:spMk id="34" creationId="{C938EDB3-5BB0-4306-A293-B26476BA876B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35" creationId="{4D8682FA-0B1B-485E-B15C-F0D3F9459605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37" creationId="{7965FA52-0BEF-4EEC-ADD6-55C92AC82894}"/>
          </ac:spMkLst>
        </pc:spChg>
        <pc:spChg chg="del mod">
          <ac:chgData name="Michael A Fudge Jr" userId="133895e8-240b-4811-850e-9cf94297d089" providerId="ADAL" clId="{1D183C7B-9832-4C9C-8615-A670D24DCD53}" dt="2020-10-10T21:14:46.810" v="805" actId="478"/>
          <ac:spMkLst>
            <pc:docMk/>
            <pc:sldMk cId="1892604073" sldId="260"/>
            <ac:spMk id="38" creationId="{DA84855F-B421-4708-BB30-DB1A23943B28}"/>
          </ac:spMkLst>
        </pc:spChg>
        <pc:spChg chg="add del mod">
          <ac:chgData name="Michael A Fudge Jr" userId="133895e8-240b-4811-850e-9cf94297d089" providerId="ADAL" clId="{1D183C7B-9832-4C9C-8615-A670D24DCD53}" dt="2020-10-10T21:11:08.909" v="704" actId="478"/>
          <ac:spMkLst>
            <pc:docMk/>
            <pc:sldMk cId="1892604073" sldId="260"/>
            <ac:spMk id="39" creationId="{DF160504-7DB1-4D4F-8329-4063C1B6D85E}"/>
          </ac:spMkLst>
        </pc:spChg>
        <pc:spChg chg="add del mod">
          <ac:chgData name="Michael A Fudge Jr" userId="133895e8-240b-4811-850e-9cf94297d089" providerId="ADAL" clId="{1D183C7B-9832-4C9C-8615-A670D24DCD53}" dt="2020-10-10T21:11:11.276" v="705" actId="478"/>
          <ac:spMkLst>
            <pc:docMk/>
            <pc:sldMk cId="1892604073" sldId="260"/>
            <ac:spMk id="40" creationId="{AF2DC87A-D9E6-475A-B019-194DF0A75DA7}"/>
          </ac:spMkLst>
        </pc:spChg>
        <pc:spChg chg="add del mod">
          <ac:chgData name="Michael A Fudge Jr" userId="133895e8-240b-4811-850e-9cf94297d089" providerId="ADAL" clId="{1D183C7B-9832-4C9C-8615-A670D24DCD53}" dt="2020-10-10T21:11:13.041" v="706" actId="478"/>
          <ac:spMkLst>
            <pc:docMk/>
            <pc:sldMk cId="1892604073" sldId="260"/>
            <ac:spMk id="41" creationId="{37FE1FA9-A657-4726-B908-91DC4C1CDABA}"/>
          </ac:spMkLst>
        </pc:spChg>
        <pc:spChg chg="del mod topLvl">
          <ac:chgData name="Michael A Fudge Jr" userId="133895e8-240b-4811-850e-9cf94297d089" providerId="ADAL" clId="{1D183C7B-9832-4C9C-8615-A670D24DCD53}" dt="2020-10-10T21:11:15.651" v="707" actId="478"/>
          <ac:spMkLst>
            <pc:docMk/>
            <pc:sldMk cId="1892604073" sldId="260"/>
            <ac:spMk id="44" creationId="{762CB32F-EE8D-42F1-B818-7B8C53FBBB13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46" creationId="{51428772-6530-4FAE-BC09-F891ECF097EE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47" creationId="{A4EF5A56-A9A1-4634-8065-91AA6D345C49}"/>
          </ac:spMkLst>
        </pc:spChg>
        <pc:spChg chg="mod">
          <ac:chgData name="Michael A Fudge Jr" userId="133895e8-240b-4811-850e-9cf94297d089" providerId="ADAL" clId="{1D183C7B-9832-4C9C-8615-A670D24DCD53}" dt="2020-10-10T21:10:52.892" v="702"/>
          <ac:spMkLst>
            <pc:docMk/>
            <pc:sldMk cId="1892604073" sldId="260"/>
            <ac:spMk id="48" creationId="{F9916DA6-FEF7-4D8D-AC7F-3D30F2C2E038}"/>
          </ac:spMkLst>
        </pc:spChg>
        <pc:spChg chg="del mod topLvl">
          <ac:chgData name="Michael A Fudge Jr" userId="133895e8-240b-4811-850e-9cf94297d089" providerId="ADAL" clId="{1D183C7B-9832-4C9C-8615-A670D24DCD53}" dt="2020-10-10T21:11:17.589" v="708" actId="478"/>
          <ac:spMkLst>
            <pc:docMk/>
            <pc:sldMk cId="1892604073" sldId="260"/>
            <ac:spMk id="51" creationId="{47DE5622-000D-4A63-903F-792EDD03B8C4}"/>
          </ac:spMkLst>
        </pc:spChg>
        <pc:spChg chg="mod">
          <ac:chgData name="Michael A Fudge Jr" userId="133895e8-240b-4811-850e-9cf94297d089" providerId="ADAL" clId="{1D183C7B-9832-4C9C-8615-A670D24DCD53}" dt="2020-10-10T21:13:56.815" v="796" actId="165"/>
          <ac:spMkLst>
            <pc:docMk/>
            <pc:sldMk cId="1892604073" sldId="260"/>
            <ac:spMk id="55" creationId="{A4DE6721-2679-4D41-8AF7-5506039B7037}"/>
          </ac:spMkLst>
        </pc:spChg>
        <pc:spChg chg="mod">
          <ac:chgData name="Michael A Fudge Jr" userId="133895e8-240b-4811-850e-9cf94297d089" providerId="ADAL" clId="{1D183C7B-9832-4C9C-8615-A670D24DCD53}" dt="2020-10-10T21:13:56.815" v="796" actId="165"/>
          <ac:spMkLst>
            <pc:docMk/>
            <pc:sldMk cId="1892604073" sldId="260"/>
            <ac:spMk id="56" creationId="{8843B403-9E59-4578-ACEA-B974FDFF4784}"/>
          </ac:spMkLst>
        </pc:spChg>
        <pc:spChg chg="mod topLvl">
          <ac:chgData name="Michael A Fudge Jr" userId="133895e8-240b-4811-850e-9cf94297d089" providerId="ADAL" clId="{1D183C7B-9832-4C9C-8615-A670D24DCD53}" dt="2020-10-10T21:14:35.442" v="803" actId="1076"/>
          <ac:spMkLst>
            <pc:docMk/>
            <pc:sldMk cId="1892604073" sldId="260"/>
            <ac:spMk id="57" creationId="{6FF6B7E8-6F40-4232-9C1F-6E81D952DEF5}"/>
          </ac:spMkLst>
        </pc:spChg>
        <pc:spChg chg="del mod">
          <ac:chgData name="Michael A Fudge Jr" userId="133895e8-240b-4811-850e-9cf94297d089" providerId="ADAL" clId="{1D183C7B-9832-4C9C-8615-A670D24DCD53}" dt="2020-10-10T21:12:48.431" v="780" actId="478"/>
          <ac:spMkLst>
            <pc:docMk/>
            <pc:sldMk cId="1892604073" sldId="260"/>
            <ac:spMk id="58" creationId="{9195479D-B9A9-4B14-BDBA-9CA75DC791F3}"/>
          </ac:spMkLst>
        </pc:spChg>
        <pc:spChg chg="del mod">
          <ac:chgData name="Michael A Fudge Jr" userId="133895e8-240b-4811-850e-9cf94297d089" providerId="ADAL" clId="{1D183C7B-9832-4C9C-8615-A670D24DCD53}" dt="2020-10-10T21:12:48.431" v="780" actId="478"/>
          <ac:spMkLst>
            <pc:docMk/>
            <pc:sldMk cId="1892604073" sldId="260"/>
            <ac:spMk id="59" creationId="{1640A586-70B3-4BFE-8908-665096EB4816}"/>
          </ac:spMkLst>
        </pc:spChg>
        <pc:spChg chg="add del mod">
          <ac:chgData name="Michael A Fudge Jr" userId="133895e8-240b-4811-850e-9cf94297d089" providerId="ADAL" clId="{1D183C7B-9832-4C9C-8615-A670D24DCD53}" dt="2020-10-10T21:11:40.423" v="714" actId="478"/>
          <ac:spMkLst>
            <pc:docMk/>
            <pc:sldMk cId="1892604073" sldId="260"/>
            <ac:spMk id="64" creationId="{4A0A128D-B1D5-4C01-A117-F214CD2EC29E}"/>
          </ac:spMkLst>
        </pc:spChg>
        <pc:spChg chg="add del mod">
          <ac:chgData name="Michael A Fudge Jr" userId="133895e8-240b-4811-850e-9cf94297d089" providerId="ADAL" clId="{1D183C7B-9832-4C9C-8615-A670D24DCD53}" dt="2020-10-10T21:11:43.657" v="715" actId="478"/>
          <ac:spMkLst>
            <pc:docMk/>
            <pc:sldMk cId="1892604073" sldId="260"/>
            <ac:spMk id="65" creationId="{4AFD4E71-C4C7-4E97-BF9B-D94E1DED705C}"/>
          </ac:spMkLst>
        </pc:spChg>
        <pc:grpChg chg="add del mod">
          <ac:chgData name="Michael A Fudge Jr" userId="133895e8-240b-4811-850e-9cf94297d089" providerId="ADAL" clId="{1D183C7B-9832-4C9C-8615-A670D24DCD53}" dt="2020-10-10T21:15:44.761" v="842" actId="165"/>
          <ac:grpSpMkLst>
            <pc:docMk/>
            <pc:sldMk cId="1892604073" sldId="260"/>
            <ac:grpSpMk id="5" creationId="{58A94CE3-81AD-479D-9219-E3A2096F1E12}"/>
          </ac:grpSpMkLst>
        </pc:grpChg>
        <pc:grpChg chg="add del mod">
          <ac:chgData name="Michael A Fudge Jr" userId="133895e8-240b-4811-850e-9cf94297d089" providerId="ADAL" clId="{1D183C7B-9832-4C9C-8615-A670D24DCD53}" dt="2020-10-10T21:16:49.698" v="858" actId="478"/>
          <ac:grpSpMkLst>
            <pc:docMk/>
            <pc:sldMk cId="1892604073" sldId="260"/>
            <ac:grpSpMk id="12" creationId="{0CB6F6FC-8C84-44C1-A0E0-BED444077EA0}"/>
          </ac:grpSpMkLst>
        </pc:grpChg>
        <pc:grpChg chg="add del mod">
          <ac:chgData name="Michael A Fudge Jr" userId="133895e8-240b-4811-850e-9cf94297d089" providerId="ADAL" clId="{1D183C7B-9832-4C9C-8615-A670D24DCD53}" dt="2020-10-10T21:15:19.233" v="837" actId="165"/>
          <ac:grpSpMkLst>
            <pc:docMk/>
            <pc:sldMk cId="1892604073" sldId="260"/>
            <ac:grpSpMk id="19" creationId="{227A7725-C3DC-415F-8BEC-15556CA45DA8}"/>
          </ac:grpSpMkLst>
        </pc:grpChg>
        <pc:grpChg chg="add del mod">
          <ac:chgData name="Michael A Fudge Jr" userId="133895e8-240b-4811-850e-9cf94297d089" providerId="ADAL" clId="{1D183C7B-9832-4C9C-8615-A670D24DCD53}" dt="2020-10-10T21:13:11.168" v="785" actId="165"/>
          <ac:grpSpMkLst>
            <pc:docMk/>
            <pc:sldMk cId="1892604073" sldId="260"/>
            <ac:grpSpMk id="24" creationId="{CBAAD40E-288D-40F8-846E-0990473A4027}"/>
          </ac:grpSpMkLst>
        </pc:grpChg>
        <pc:grpChg chg="del mod topLvl">
          <ac:chgData name="Michael A Fudge Jr" userId="133895e8-240b-4811-850e-9cf94297d089" providerId="ADAL" clId="{1D183C7B-9832-4C9C-8615-A670D24DCD53}" dt="2020-10-10T21:13:35.829" v="790" actId="478"/>
          <ac:grpSpMkLst>
            <pc:docMk/>
            <pc:sldMk cId="1892604073" sldId="260"/>
            <ac:grpSpMk id="25" creationId="{3E675833-FBBD-49EA-A473-A688B4CE2081}"/>
          </ac:grpSpMkLst>
        </pc:grpChg>
        <pc:grpChg chg="mod topLvl">
          <ac:chgData name="Michael A Fudge Jr" userId="133895e8-240b-4811-850e-9cf94297d089" providerId="ADAL" clId="{1D183C7B-9832-4C9C-8615-A670D24DCD53}" dt="2020-10-10T21:14:13.552" v="799" actId="164"/>
          <ac:grpSpMkLst>
            <pc:docMk/>
            <pc:sldMk cId="1892604073" sldId="260"/>
            <ac:grpSpMk id="26" creationId="{B85F84C2-7321-4DB3-B710-E04645790DA6}"/>
          </ac:grpSpMkLst>
        </pc:grpChg>
        <pc:grpChg chg="add mod">
          <ac:chgData name="Michael A Fudge Jr" userId="133895e8-240b-4811-850e-9cf94297d089" providerId="ADAL" clId="{1D183C7B-9832-4C9C-8615-A670D24DCD53}" dt="2020-10-10T21:31:58.507" v="1069" actId="164"/>
          <ac:grpSpMkLst>
            <pc:docMk/>
            <pc:sldMk cId="1892604073" sldId="260"/>
            <ac:grpSpMk id="33" creationId="{353413C9-3EAE-4E16-8B1F-A192A5D05AF4}"/>
          </ac:grpSpMkLst>
        </pc:grpChg>
        <pc:grpChg chg="del mod">
          <ac:chgData name="Michael A Fudge Jr" userId="133895e8-240b-4811-850e-9cf94297d089" providerId="ADAL" clId="{1D183C7B-9832-4C9C-8615-A670D24DCD53}" dt="2020-10-10T21:14:46.810" v="805" actId="478"/>
          <ac:grpSpMkLst>
            <pc:docMk/>
            <pc:sldMk cId="1892604073" sldId="260"/>
            <ac:grpSpMk id="36" creationId="{46B2EA88-B903-465B-87D2-C7A3B04E7C03}"/>
          </ac:grpSpMkLst>
        </pc:grpChg>
        <pc:grpChg chg="add del mod">
          <ac:chgData name="Michael A Fudge Jr" userId="133895e8-240b-4811-850e-9cf94297d089" providerId="ADAL" clId="{1D183C7B-9832-4C9C-8615-A670D24DCD53}" dt="2020-10-10T21:11:15.651" v="707" actId="478"/>
          <ac:grpSpMkLst>
            <pc:docMk/>
            <pc:sldMk cId="1892604073" sldId="260"/>
            <ac:grpSpMk id="42" creationId="{6E6BD242-0EC8-4419-94E1-2D7DE238263D}"/>
          </ac:grpSpMkLst>
        </pc:grpChg>
        <pc:grpChg chg="add del mod">
          <ac:chgData name="Michael A Fudge Jr" userId="133895e8-240b-4811-850e-9cf94297d089" providerId="ADAL" clId="{1D183C7B-9832-4C9C-8615-A670D24DCD53}" dt="2020-10-10T21:16:53.863" v="860" actId="478"/>
          <ac:grpSpMkLst>
            <pc:docMk/>
            <pc:sldMk cId="1892604073" sldId="260"/>
            <ac:grpSpMk id="45" creationId="{04BBD6B6-8E50-44F8-817D-6E805B4EDDBE}"/>
          </ac:grpSpMkLst>
        </pc:grpChg>
        <pc:grpChg chg="add del mod">
          <ac:chgData name="Michael A Fudge Jr" userId="133895e8-240b-4811-850e-9cf94297d089" providerId="ADAL" clId="{1D183C7B-9832-4C9C-8615-A670D24DCD53}" dt="2020-10-10T21:11:17.589" v="708" actId="478"/>
          <ac:grpSpMkLst>
            <pc:docMk/>
            <pc:sldMk cId="1892604073" sldId="260"/>
            <ac:grpSpMk id="49" creationId="{7008E37D-46B6-4BE9-913D-58896E85FA8B}"/>
          </ac:grpSpMkLst>
        </pc:grpChg>
        <pc:grpChg chg="add del mod">
          <ac:chgData name="Michael A Fudge Jr" userId="133895e8-240b-4811-850e-9cf94297d089" providerId="ADAL" clId="{1D183C7B-9832-4C9C-8615-A670D24DCD53}" dt="2020-10-10T21:13:56.815" v="796" actId="165"/>
          <ac:grpSpMkLst>
            <pc:docMk/>
            <pc:sldMk cId="1892604073" sldId="260"/>
            <ac:grpSpMk id="52" creationId="{A0CC68A4-298B-4B62-9BAD-FA6B3B31E1DB}"/>
          </ac:grpSpMkLst>
        </pc:grpChg>
        <pc:grpChg chg="del mod">
          <ac:chgData name="Michael A Fudge Jr" userId="133895e8-240b-4811-850e-9cf94297d089" providerId="ADAL" clId="{1D183C7B-9832-4C9C-8615-A670D24DCD53}" dt="2020-10-10T21:12:48.431" v="780" actId="478"/>
          <ac:grpSpMkLst>
            <pc:docMk/>
            <pc:sldMk cId="1892604073" sldId="260"/>
            <ac:grpSpMk id="53" creationId="{7FE8E622-6CA7-4508-8E9E-EED044A66F24}"/>
          </ac:grpSpMkLst>
        </pc:grpChg>
        <pc:grpChg chg="mod topLvl">
          <ac:chgData name="Michael A Fudge Jr" userId="133895e8-240b-4811-850e-9cf94297d089" providerId="ADAL" clId="{1D183C7B-9832-4C9C-8615-A670D24DCD53}" dt="2020-10-10T21:14:17.216" v="800" actId="164"/>
          <ac:grpSpMkLst>
            <pc:docMk/>
            <pc:sldMk cId="1892604073" sldId="260"/>
            <ac:grpSpMk id="54" creationId="{7C9015C7-11F9-4E25-9C93-06F1E40032A4}"/>
          </ac:grpSpMkLst>
        </pc:grpChg>
        <pc:grpChg chg="add mod">
          <ac:chgData name="Michael A Fudge Jr" userId="133895e8-240b-4811-850e-9cf94297d089" providerId="ADAL" clId="{1D183C7B-9832-4C9C-8615-A670D24DCD53}" dt="2020-10-10T21:29:53.589" v="1030" actId="164"/>
          <ac:grpSpMkLst>
            <pc:docMk/>
            <pc:sldMk cId="1892604073" sldId="260"/>
            <ac:grpSpMk id="66" creationId="{D4C4D51E-AD75-4CE4-8175-1E8359B5E419}"/>
          </ac:grpSpMkLst>
        </pc:grpChg>
        <pc:grpChg chg="add del mod">
          <ac:chgData name="Michael A Fudge Jr" userId="133895e8-240b-4811-850e-9cf94297d089" providerId="ADAL" clId="{1D183C7B-9832-4C9C-8615-A670D24DCD53}" dt="2020-10-10T21:16:51.528" v="859" actId="478"/>
          <ac:grpSpMkLst>
            <pc:docMk/>
            <pc:sldMk cId="1892604073" sldId="260"/>
            <ac:grpSpMk id="67" creationId="{27CCB2EF-BFCD-49A1-B7C7-E6C8EC8D04B8}"/>
          </ac:grpSpMkLst>
        </pc:grpChg>
        <pc:grpChg chg="add del mod">
          <ac:chgData name="Michael A Fudge Jr" userId="133895e8-240b-4811-850e-9cf94297d089" providerId="ADAL" clId="{1D183C7B-9832-4C9C-8615-A670D24DCD53}" dt="2020-10-10T21:16:19.395" v="848" actId="165"/>
          <ac:grpSpMkLst>
            <pc:docMk/>
            <pc:sldMk cId="1892604073" sldId="260"/>
            <ac:grpSpMk id="68" creationId="{077A666A-107D-4B6C-B399-9F89A09DDC19}"/>
          </ac:grpSpMkLst>
        </pc:grpChg>
        <pc:grpChg chg="add mod">
          <ac:chgData name="Michael A Fudge Jr" userId="133895e8-240b-4811-850e-9cf94297d089" providerId="ADAL" clId="{1D183C7B-9832-4C9C-8615-A670D24DCD53}" dt="2020-10-10T21:27:47.440" v="940" actId="164"/>
          <ac:grpSpMkLst>
            <pc:docMk/>
            <pc:sldMk cId="1892604073" sldId="260"/>
            <ac:grpSpMk id="69" creationId="{52BBB974-D86E-4FDC-9C6B-0B27CC10B6C2}"/>
          </ac:grpSpMkLst>
        </pc:grpChg>
        <pc:grpChg chg="add del mod">
          <ac:chgData name="Michael A Fudge Jr" userId="133895e8-240b-4811-850e-9cf94297d089" providerId="ADAL" clId="{1D183C7B-9832-4C9C-8615-A670D24DCD53}" dt="2020-10-10T21:28:45.233" v="967" actId="165"/>
          <ac:grpSpMkLst>
            <pc:docMk/>
            <pc:sldMk cId="1892604073" sldId="260"/>
            <ac:grpSpMk id="70" creationId="{6FE7BDF3-33FF-4F1A-97EB-22F88B378CF2}"/>
          </ac:grpSpMkLst>
        </pc:grpChg>
        <pc:grpChg chg="add mod">
          <ac:chgData name="Michael A Fudge Jr" userId="133895e8-240b-4811-850e-9cf94297d089" providerId="ADAL" clId="{1D183C7B-9832-4C9C-8615-A670D24DCD53}" dt="2020-10-10T21:27:47.440" v="940" actId="164"/>
          <ac:grpSpMkLst>
            <pc:docMk/>
            <pc:sldMk cId="1892604073" sldId="260"/>
            <ac:grpSpMk id="72" creationId="{155612D1-5B2F-4E00-89E5-D25FD03F86BA}"/>
          </ac:grpSpMkLst>
        </pc:grpChg>
        <pc:grpChg chg="add mod">
          <ac:chgData name="Michael A Fudge Jr" userId="133895e8-240b-4811-850e-9cf94297d089" providerId="ADAL" clId="{1D183C7B-9832-4C9C-8615-A670D24DCD53}" dt="2020-10-10T21:29:01.545" v="970" actId="164"/>
          <ac:grpSpMkLst>
            <pc:docMk/>
            <pc:sldMk cId="1892604073" sldId="260"/>
            <ac:grpSpMk id="73" creationId="{D7F05815-3637-4BB5-8613-F0D2596305B5}"/>
          </ac:grpSpMkLst>
        </pc:grpChg>
        <pc:grpChg chg="add mod">
          <ac:chgData name="Michael A Fudge Jr" userId="133895e8-240b-4811-850e-9cf94297d089" providerId="ADAL" clId="{1D183C7B-9832-4C9C-8615-A670D24DCD53}" dt="2020-10-10T21:29:01.545" v="970" actId="164"/>
          <ac:grpSpMkLst>
            <pc:docMk/>
            <pc:sldMk cId="1892604073" sldId="260"/>
            <ac:grpSpMk id="74" creationId="{6F1C19DD-4C9F-4F6C-8326-7069B8E1D9FB}"/>
          </ac:grpSpMkLst>
        </pc:grpChg>
        <pc:grpChg chg="add mod">
          <ac:chgData name="Michael A Fudge Jr" userId="133895e8-240b-4811-850e-9cf94297d089" providerId="ADAL" clId="{1D183C7B-9832-4C9C-8615-A670D24DCD53}" dt="2020-10-10T21:29:53.589" v="1030" actId="164"/>
          <ac:grpSpMkLst>
            <pc:docMk/>
            <pc:sldMk cId="1892604073" sldId="260"/>
            <ac:grpSpMk id="75" creationId="{C7D93E91-1375-4BC2-9F8A-5BEB362B0385}"/>
          </ac:grpSpMkLst>
        </pc:grpChg>
        <pc:grpChg chg="add mod">
          <ac:chgData name="Michael A Fudge Jr" userId="133895e8-240b-4811-850e-9cf94297d089" providerId="ADAL" clId="{1D183C7B-9832-4C9C-8615-A670D24DCD53}" dt="2020-10-10T21:31:58.507" v="1069" actId="164"/>
          <ac:grpSpMkLst>
            <pc:docMk/>
            <pc:sldMk cId="1892604073" sldId="260"/>
            <ac:grpSpMk id="82" creationId="{C2973B38-8C2A-4B79-8C1C-1ADCCCA467B6}"/>
          </ac:grpSpMkLst>
        </pc:grpChg>
        <pc:picChg chg="add mod">
          <ac:chgData name="Michael A Fudge Jr" userId="133895e8-240b-4811-850e-9cf94297d089" providerId="ADAL" clId="{1D183C7B-9832-4C9C-8615-A670D24DCD53}" dt="2020-10-10T21:31:58.507" v="1069" actId="164"/>
          <ac:picMkLst>
            <pc:docMk/>
            <pc:sldMk cId="1892604073" sldId="260"/>
            <ac:picMk id="77" creationId="{1A1473D4-6FFC-4577-BA7B-548DF19432C3}"/>
          </ac:picMkLst>
        </pc:picChg>
        <pc:picChg chg="add mod">
          <ac:chgData name="Michael A Fudge Jr" userId="133895e8-240b-4811-850e-9cf94297d089" providerId="ADAL" clId="{1D183C7B-9832-4C9C-8615-A670D24DCD53}" dt="2020-10-10T21:31:58.507" v="1069" actId="164"/>
          <ac:picMkLst>
            <pc:docMk/>
            <pc:sldMk cId="1892604073" sldId="260"/>
            <ac:picMk id="79" creationId="{0BEB4C53-27F1-4CAC-9123-A4A8762AD236}"/>
          </ac:picMkLst>
        </pc:picChg>
        <pc:picChg chg="add mod">
          <ac:chgData name="Michael A Fudge Jr" userId="133895e8-240b-4811-850e-9cf94297d089" providerId="ADAL" clId="{1D183C7B-9832-4C9C-8615-A670D24DCD53}" dt="2020-10-10T21:31:58.507" v="1069" actId="164"/>
          <ac:picMkLst>
            <pc:docMk/>
            <pc:sldMk cId="1892604073" sldId="260"/>
            <ac:picMk id="81" creationId="{F5BF2FC1-FCAD-40BD-AB1B-270CDB7FD595}"/>
          </ac:picMkLst>
        </pc:picChg>
        <pc:picChg chg="add mod">
          <ac:chgData name="Michael A Fudge Jr" userId="133895e8-240b-4811-850e-9cf94297d089" providerId="ADAL" clId="{1D183C7B-9832-4C9C-8615-A670D24DCD53}" dt="2020-10-10T21:27:47.440" v="940" actId="164"/>
          <ac:picMkLst>
            <pc:docMk/>
            <pc:sldMk cId="1892604073" sldId="260"/>
            <ac:picMk id="2050" creationId="{F82C5EC4-820A-47F0-8C8B-75E479E72AF7}"/>
          </ac:picMkLst>
        </pc:picChg>
        <pc:picChg chg="add mod">
          <ac:chgData name="Michael A Fudge Jr" userId="133895e8-240b-4811-850e-9cf94297d089" providerId="ADAL" clId="{1D183C7B-9832-4C9C-8615-A670D24DCD53}" dt="2020-10-10T21:27:47.440" v="940" actId="164"/>
          <ac:picMkLst>
            <pc:docMk/>
            <pc:sldMk cId="1892604073" sldId="260"/>
            <ac:picMk id="2052" creationId="{3E6C1C9D-6629-4303-B875-664431CB02AC}"/>
          </ac:picMkLst>
        </pc:picChg>
        <pc:picChg chg="add mod">
          <ac:chgData name="Michael A Fudge Jr" userId="133895e8-240b-4811-850e-9cf94297d089" providerId="ADAL" clId="{1D183C7B-9832-4C9C-8615-A670D24DCD53}" dt="2020-10-10T21:27:47.440" v="940" actId="164"/>
          <ac:picMkLst>
            <pc:docMk/>
            <pc:sldMk cId="1892604073" sldId="260"/>
            <ac:picMk id="2054" creationId="{592D18C0-6ED6-4815-8445-5A8F9C4DEAE7}"/>
          </ac:picMkLst>
        </pc:picChg>
        <pc:picChg chg="add mod">
          <ac:chgData name="Michael A Fudge Jr" userId="133895e8-240b-4811-850e-9cf94297d089" providerId="ADAL" clId="{1D183C7B-9832-4C9C-8615-A670D24DCD53}" dt="2020-10-10T21:27:47.440" v="940" actId="164"/>
          <ac:picMkLst>
            <pc:docMk/>
            <pc:sldMk cId="1892604073" sldId="260"/>
            <ac:picMk id="2056" creationId="{DC6A5CD9-48D6-4C0A-A900-B428FA7136E5}"/>
          </ac:picMkLst>
        </pc:picChg>
        <pc:picChg chg="add mod">
          <ac:chgData name="Michael A Fudge Jr" userId="133895e8-240b-4811-850e-9cf94297d089" providerId="ADAL" clId="{1D183C7B-9832-4C9C-8615-A670D24DCD53}" dt="2020-10-10T21:27:47.440" v="940" actId="164"/>
          <ac:picMkLst>
            <pc:docMk/>
            <pc:sldMk cId="1892604073" sldId="260"/>
            <ac:picMk id="2058" creationId="{DB7EF331-3A23-4A1F-9F5E-2C5A7097DEA7}"/>
          </ac:picMkLst>
        </pc:picChg>
        <pc:picChg chg="add del mod">
          <ac:chgData name="Michael A Fudge Jr" userId="133895e8-240b-4811-850e-9cf94297d089" providerId="ADAL" clId="{1D183C7B-9832-4C9C-8615-A670D24DCD53}" dt="2020-10-10T21:29:01.545" v="970" actId="164"/>
          <ac:picMkLst>
            <pc:docMk/>
            <pc:sldMk cId="1892604073" sldId="260"/>
            <ac:picMk id="2060" creationId="{597677F6-100E-4FF8-90F4-7868BC399C96}"/>
          </ac:picMkLst>
        </pc:picChg>
        <pc:picChg chg="add mod">
          <ac:chgData name="Michael A Fudge Jr" userId="133895e8-240b-4811-850e-9cf94297d089" providerId="ADAL" clId="{1D183C7B-9832-4C9C-8615-A670D24DCD53}" dt="2020-10-10T21:29:01.545" v="970" actId="164"/>
          <ac:picMkLst>
            <pc:docMk/>
            <pc:sldMk cId="1892604073" sldId="260"/>
            <ac:picMk id="2062" creationId="{1804FB84-A840-4E32-91E0-9F6BEF2BC08F}"/>
          </ac:picMkLst>
        </pc:picChg>
        <pc:picChg chg="add mod">
          <ac:chgData name="Michael A Fudge Jr" userId="133895e8-240b-4811-850e-9cf94297d089" providerId="ADAL" clId="{1D183C7B-9832-4C9C-8615-A670D24DCD53}" dt="2020-10-10T21:29:53.589" v="1030" actId="164"/>
          <ac:picMkLst>
            <pc:docMk/>
            <pc:sldMk cId="1892604073" sldId="260"/>
            <ac:picMk id="2064" creationId="{E27717F0-58A5-4BEA-8D81-7113D6B632A9}"/>
          </ac:picMkLst>
        </pc:picChg>
        <pc:picChg chg="add mod">
          <ac:chgData name="Michael A Fudge Jr" userId="133895e8-240b-4811-850e-9cf94297d089" providerId="ADAL" clId="{1D183C7B-9832-4C9C-8615-A670D24DCD53}" dt="2020-10-10T21:29:53.589" v="1030" actId="164"/>
          <ac:picMkLst>
            <pc:docMk/>
            <pc:sldMk cId="1892604073" sldId="260"/>
            <ac:picMk id="2066" creationId="{D2FAD118-E279-4E00-9D5A-1CA6ABF73839}"/>
          </ac:picMkLst>
        </pc:picChg>
        <pc:picChg chg="add del">
          <ac:chgData name="Michael A Fudge Jr" userId="133895e8-240b-4811-850e-9cf94297d089" providerId="ADAL" clId="{1D183C7B-9832-4C9C-8615-A670D24DCD53}" dt="2020-10-10T21:27:12.716" v="937" actId="478"/>
          <ac:picMkLst>
            <pc:docMk/>
            <pc:sldMk cId="1892604073" sldId="260"/>
            <ac:picMk id="2068" creationId="{8210F635-40C0-4F78-9758-D756930B3E2E}"/>
          </ac:picMkLst>
        </pc:picChg>
        <pc:cxnChg chg="del mod topLvl">
          <ac:chgData name="Michael A Fudge Jr" userId="133895e8-240b-4811-850e-9cf94297d089" providerId="ADAL" clId="{1D183C7B-9832-4C9C-8615-A670D24DCD53}" dt="2020-10-10T21:27:18.806" v="938" actId="478"/>
          <ac:cxnSpMkLst>
            <pc:docMk/>
            <pc:sldMk cId="1892604073" sldId="260"/>
            <ac:cxnSpMk id="43" creationId="{9FE53F85-E697-457D-A5CD-065FA768AEC1}"/>
          </ac:cxnSpMkLst>
        </pc:cxnChg>
        <pc:cxnChg chg="del mod topLvl">
          <ac:chgData name="Michael A Fudge Jr" userId="133895e8-240b-4811-850e-9cf94297d089" providerId="ADAL" clId="{1D183C7B-9832-4C9C-8615-A670D24DCD53}" dt="2020-10-10T21:22:58.677" v="923" actId="478"/>
          <ac:cxnSpMkLst>
            <pc:docMk/>
            <pc:sldMk cId="1892604073" sldId="260"/>
            <ac:cxnSpMk id="50" creationId="{E1EFEB80-F7AB-41BD-89B1-422474D42152}"/>
          </ac:cxnSpMkLst>
        </pc:cxnChg>
        <pc:cxnChg chg="add del mod topLvl">
          <ac:chgData name="Michael A Fudge Jr" userId="133895e8-240b-4811-850e-9cf94297d089" providerId="ADAL" clId="{1D183C7B-9832-4C9C-8615-A670D24DCD53}" dt="2020-10-10T21:28:51.333" v="968" actId="478"/>
          <ac:cxnSpMkLst>
            <pc:docMk/>
            <pc:sldMk cId="1892604073" sldId="260"/>
            <ac:cxnSpMk id="60" creationId="{AFC38595-EAE8-489E-8549-A49DEE989986}"/>
          </ac:cxnSpMkLst>
        </pc:cxnChg>
        <pc:cxnChg chg="add del mod">
          <ac:chgData name="Michael A Fudge Jr" userId="133895e8-240b-4811-850e-9cf94297d089" providerId="ADAL" clId="{1D183C7B-9832-4C9C-8615-A670D24DCD53}" dt="2020-10-10T21:24:49.776" v="930" actId="478"/>
          <ac:cxnSpMkLst>
            <pc:docMk/>
            <pc:sldMk cId="1892604073" sldId="260"/>
            <ac:cxnSpMk id="61" creationId="{84C01AEA-9EE3-4088-9FB0-2EB853CEB1E9}"/>
          </ac:cxnSpMkLst>
        </pc:cxnChg>
        <pc:cxnChg chg="add del mod">
          <ac:chgData name="Michael A Fudge Jr" userId="133895e8-240b-4811-850e-9cf94297d089" providerId="ADAL" clId="{1D183C7B-9832-4C9C-8615-A670D24DCD53}" dt="2020-10-10T21:24:51.491" v="931" actId="478"/>
          <ac:cxnSpMkLst>
            <pc:docMk/>
            <pc:sldMk cId="1892604073" sldId="260"/>
            <ac:cxnSpMk id="62" creationId="{ABEA7008-73A7-466E-85F9-EF47AAD05501}"/>
          </ac:cxnSpMkLst>
        </pc:cxnChg>
        <pc:cxnChg chg="add del mod">
          <ac:chgData name="Michael A Fudge Jr" userId="133895e8-240b-4811-850e-9cf94297d089" providerId="ADAL" clId="{1D183C7B-9832-4C9C-8615-A670D24DCD53}" dt="2020-10-10T21:28:02.633" v="943" actId="478"/>
          <ac:cxnSpMkLst>
            <pc:docMk/>
            <pc:sldMk cId="1892604073" sldId="260"/>
            <ac:cxnSpMk id="63" creationId="{86D47892-96D3-44B3-B846-6481914BA8D4}"/>
          </ac:cxnSpMkLst>
        </pc:cxnChg>
      </pc:sldChg>
      <pc:sldChg chg="addSp modSp mod">
        <pc:chgData name="Michael A Fudge Jr" userId="133895e8-240b-4811-850e-9cf94297d089" providerId="ADAL" clId="{1D183C7B-9832-4C9C-8615-A670D24DCD53}" dt="2020-10-10T21:43:16.668" v="1730" actId="20577"/>
        <pc:sldMkLst>
          <pc:docMk/>
          <pc:sldMk cId="717462405" sldId="261"/>
        </pc:sldMkLst>
        <pc:spChg chg="mod">
          <ac:chgData name="Michael A Fudge Jr" userId="133895e8-240b-4811-850e-9cf94297d089" providerId="ADAL" clId="{1D183C7B-9832-4C9C-8615-A670D24DCD53}" dt="2020-10-10T21:41:11.180" v="1644" actId="20577"/>
          <ac:spMkLst>
            <pc:docMk/>
            <pc:sldMk cId="717462405" sldId="261"/>
            <ac:spMk id="2" creationId="{DE7D0C4B-3378-46EE-9A54-5543388AE5C0}"/>
          </ac:spMkLst>
        </pc:spChg>
        <pc:spChg chg="mod">
          <ac:chgData name="Michael A Fudge Jr" userId="133895e8-240b-4811-850e-9cf94297d089" providerId="ADAL" clId="{1D183C7B-9832-4C9C-8615-A670D24DCD53}" dt="2020-10-10T21:43:00.162" v="1720" actId="27636"/>
          <ac:spMkLst>
            <pc:docMk/>
            <pc:sldMk cId="717462405" sldId="261"/>
            <ac:spMk id="3" creationId="{24DA854C-C253-4A9B-B40C-AAAB59F41358}"/>
          </ac:spMkLst>
        </pc:spChg>
        <pc:spChg chg="mod">
          <ac:chgData name="Michael A Fudge Jr" userId="133895e8-240b-4811-850e-9cf94297d089" providerId="ADAL" clId="{1D183C7B-9832-4C9C-8615-A670D24DCD53}" dt="2020-10-10T21:43:16.668" v="1730" actId="20577"/>
          <ac:spMkLst>
            <pc:docMk/>
            <pc:sldMk cId="717462405" sldId="261"/>
            <ac:spMk id="4" creationId="{8C600F97-2869-457D-96CC-4AC0727D3542}"/>
          </ac:spMkLst>
        </pc:spChg>
        <pc:picChg chg="add mod">
          <ac:chgData name="Michael A Fudge Jr" userId="133895e8-240b-4811-850e-9cf94297d089" providerId="ADAL" clId="{1D183C7B-9832-4C9C-8615-A670D24DCD53}" dt="2020-10-08T16:00:06.976" v="241" actId="1076"/>
          <ac:picMkLst>
            <pc:docMk/>
            <pc:sldMk cId="717462405" sldId="261"/>
            <ac:picMk id="5" creationId="{03758BD8-F6E4-4784-BCBC-771688806DEA}"/>
          </ac:picMkLst>
        </pc:picChg>
      </pc:sldChg>
      <pc:sldChg chg="addSp modSp mod setBg modAnim">
        <pc:chgData name="Michael A Fudge Jr" userId="133895e8-240b-4811-850e-9cf94297d089" providerId="ADAL" clId="{1D183C7B-9832-4C9C-8615-A670D24DCD53}" dt="2020-10-10T21:51:42.520" v="2305"/>
        <pc:sldMkLst>
          <pc:docMk/>
          <pc:sldMk cId="4114690842" sldId="262"/>
        </pc:sldMkLst>
        <pc:spChg chg="mod">
          <ac:chgData name="Michael A Fudge Jr" userId="133895e8-240b-4811-850e-9cf94297d089" providerId="ADAL" clId="{1D183C7B-9832-4C9C-8615-A670D24DCD53}" dt="2020-10-10T21:51:39.230" v="2304" actId="26606"/>
          <ac:spMkLst>
            <pc:docMk/>
            <pc:sldMk cId="4114690842" sldId="262"/>
            <ac:spMk id="2" creationId="{BC60E1D0-3241-4558-94FF-94996B27F048}"/>
          </ac:spMkLst>
        </pc:spChg>
        <pc:spChg chg="mod">
          <ac:chgData name="Michael A Fudge Jr" userId="133895e8-240b-4811-850e-9cf94297d089" providerId="ADAL" clId="{1D183C7B-9832-4C9C-8615-A670D24DCD53}" dt="2020-10-10T21:51:39.230" v="2304" actId="26606"/>
          <ac:spMkLst>
            <pc:docMk/>
            <pc:sldMk cId="4114690842" sldId="262"/>
            <ac:spMk id="3" creationId="{00247257-D466-45A4-A1FA-589CFA82B257}"/>
          </ac:spMkLst>
        </pc:spChg>
        <pc:spChg chg="add">
          <ac:chgData name="Michael A Fudge Jr" userId="133895e8-240b-4811-850e-9cf94297d089" providerId="ADAL" clId="{1D183C7B-9832-4C9C-8615-A670D24DCD53}" dt="2020-10-10T21:51:39.230" v="2304" actId="26606"/>
          <ac:spMkLst>
            <pc:docMk/>
            <pc:sldMk cId="4114690842" sldId="262"/>
            <ac:spMk id="8" creationId="{907EF6B7-1338-4443-8C46-6A318D952DFD}"/>
          </ac:spMkLst>
        </pc:spChg>
        <pc:spChg chg="add">
          <ac:chgData name="Michael A Fudge Jr" userId="133895e8-240b-4811-850e-9cf94297d089" providerId="ADAL" clId="{1D183C7B-9832-4C9C-8615-A670D24DCD53}" dt="2020-10-10T21:51:39.230" v="2304" actId="26606"/>
          <ac:spMkLst>
            <pc:docMk/>
            <pc:sldMk cId="4114690842" sldId="262"/>
            <ac:spMk id="10" creationId="{DAAE4CDD-124C-4DCF-9584-B6033B545DD5}"/>
          </ac:spMkLst>
        </pc:spChg>
        <pc:spChg chg="add">
          <ac:chgData name="Michael A Fudge Jr" userId="133895e8-240b-4811-850e-9cf94297d089" providerId="ADAL" clId="{1D183C7B-9832-4C9C-8615-A670D24DCD53}" dt="2020-10-10T21:51:39.230" v="2304" actId="26606"/>
          <ac:spMkLst>
            <pc:docMk/>
            <pc:sldMk cId="4114690842" sldId="262"/>
            <ac:spMk id="12" creationId="{081E4A58-353D-44AE-B2FC-2A74E2E400F7}"/>
          </ac:spMkLst>
        </pc:spChg>
      </pc:sldChg>
      <pc:sldChg chg="addSp modSp mod setBg">
        <pc:chgData name="Michael A Fudge Jr" userId="133895e8-240b-4811-850e-9cf94297d089" providerId="ADAL" clId="{1D183C7B-9832-4C9C-8615-A670D24DCD53}" dt="2020-10-10T21:44:00.773" v="1735" actId="5793"/>
        <pc:sldMkLst>
          <pc:docMk/>
          <pc:sldMk cId="2227797212" sldId="263"/>
        </pc:sldMkLst>
        <pc:spChg chg="mod">
          <ac:chgData name="Michael A Fudge Jr" userId="133895e8-240b-4811-850e-9cf94297d089" providerId="ADAL" clId="{1D183C7B-9832-4C9C-8615-A670D24DCD53}" dt="2020-10-10T21:43:44.036" v="1732" actId="26606"/>
          <ac:spMkLst>
            <pc:docMk/>
            <pc:sldMk cId="2227797212" sldId="263"/>
            <ac:spMk id="2" creationId="{2BF82211-3347-40C1-8E28-F79E94311C4F}"/>
          </ac:spMkLst>
        </pc:spChg>
        <pc:spChg chg="mod">
          <ac:chgData name="Michael A Fudge Jr" userId="133895e8-240b-4811-850e-9cf94297d089" providerId="ADAL" clId="{1D183C7B-9832-4C9C-8615-A670D24DCD53}" dt="2020-10-10T21:44:00.773" v="1735" actId="5793"/>
          <ac:spMkLst>
            <pc:docMk/>
            <pc:sldMk cId="2227797212" sldId="263"/>
            <ac:spMk id="4" creationId="{8C31A829-FA8F-4E7E-9D49-C0A20D2CB790}"/>
          </ac:spMkLst>
        </pc:spChg>
        <pc:picChg chg="mod">
          <ac:chgData name="Michael A Fudge Jr" userId="133895e8-240b-4811-850e-9cf94297d089" providerId="ADAL" clId="{1D183C7B-9832-4C9C-8615-A670D24DCD53}" dt="2020-10-10T21:43:44.036" v="1732" actId="26606"/>
          <ac:picMkLst>
            <pc:docMk/>
            <pc:sldMk cId="2227797212" sldId="263"/>
            <ac:picMk id="8" creationId="{D9B0C084-AF84-42D7-A241-07CB0EAD2017}"/>
          </ac:picMkLst>
        </pc:picChg>
        <pc:cxnChg chg="add">
          <ac:chgData name="Michael A Fudge Jr" userId="133895e8-240b-4811-850e-9cf94297d089" providerId="ADAL" clId="{1D183C7B-9832-4C9C-8615-A670D24DCD53}" dt="2020-10-10T21:43:44.036" v="1732" actId="26606"/>
          <ac:cxnSpMkLst>
            <pc:docMk/>
            <pc:sldMk cId="2227797212" sldId="263"/>
            <ac:cxnSpMk id="13" creationId="{A7F400EE-A8A5-48AF-B4D6-291B52C6F0B0}"/>
          </ac:cxnSpMkLst>
        </pc:cxnChg>
      </pc:sldChg>
      <pc:sldChg chg="addSp modSp mod setBg">
        <pc:chgData name="Michael A Fudge Jr" userId="133895e8-240b-4811-850e-9cf94297d089" providerId="ADAL" clId="{1D183C7B-9832-4C9C-8615-A670D24DCD53}" dt="2020-10-10T21:44:05.653" v="1736" actId="403"/>
        <pc:sldMkLst>
          <pc:docMk/>
          <pc:sldMk cId="1008687120" sldId="264"/>
        </pc:sldMkLst>
        <pc:spChg chg="mod">
          <ac:chgData name="Michael A Fudge Jr" userId="133895e8-240b-4811-850e-9cf94297d089" providerId="ADAL" clId="{1D183C7B-9832-4C9C-8615-A670D24DCD53}" dt="2020-10-10T21:43:48.487" v="1733" actId="26606"/>
          <ac:spMkLst>
            <pc:docMk/>
            <pc:sldMk cId="1008687120" sldId="264"/>
            <ac:spMk id="2" creationId="{3E9ED48C-DB44-4CE3-89F2-D9B443F3A9FA}"/>
          </ac:spMkLst>
        </pc:spChg>
        <pc:spChg chg="mod">
          <ac:chgData name="Michael A Fudge Jr" userId="133895e8-240b-4811-850e-9cf94297d089" providerId="ADAL" clId="{1D183C7B-9832-4C9C-8615-A670D24DCD53}" dt="2020-10-10T21:44:05.653" v="1736" actId="403"/>
          <ac:spMkLst>
            <pc:docMk/>
            <pc:sldMk cId="1008687120" sldId="264"/>
            <ac:spMk id="4" creationId="{72BC615A-DB4E-4DB4-9B6A-627442924F92}"/>
          </ac:spMkLst>
        </pc:spChg>
        <pc:picChg chg="mod ord">
          <ac:chgData name="Michael A Fudge Jr" userId="133895e8-240b-4811-850e-9cf94297d089" providerId="ADAL" clId="{1D183C7B-9832-4C9C-8615-A670D24DCD53}" dt="2020-10-10T21:43:48.487" v="1733" actId="26606"/>
          <ac:picMkLst>
            <pc:docMk/>
            <pc:sldMk cId="1008687120" sldId="264"/>
            <ac:picMk id="5" creationId="{8BA9B1AC-A919-414A-9E9B-682B512AA750}"/>
          </ac:picMkLst>
        </pc:picChg>
        <pc:cxnChg chg="add">
          <ac:chgData name="Michael A Fudge Jr" userId="133895e8-240b-4811-850e-9cf94297d089" providerId="ADAL" clId="{1D183C7B-9832-4C9C-8615-A670D24DCD53}" dt="2020-10-10T21:43:48.487" v="1733" actId="26606"/>
          <ac:cxnSpMkLst>
            <pc:docMk/>
            <pc:sldMk cId="1008687120" sldId="264"/>
            <ac:cxnSpMk id="10" creationId="{A7F400EE-A8A5-48AF-B4D6-291B52C6F0B0}"/>
          </ac:cxnSpMkLst>
        </pc:cxnChg>
      </pc:sldChg>
      <pc:sldChg chg="addSp delSp modSp new mod setBg modAnim">
        <pc:chgData name="Michael A Fudge Jr" userId="133895e8-240b-4811-850e-9cf94297d089" providerId="ADAL" clId="{1D183C7B-9832-4C9C-8615-A670D24DCD53}" dt="2020-10-10T21:36:55.020" v="1394"/>
        <pc:sldMkLst>
          <pc:docMk/>
          <pc:sldMk cId="1164520429" sldId="265"/>
        </pc:sldMkLst>
        <pc:spChg chg="mod">
          <ac:chgData name="Michael A Fudge Jr" userId="133895e8-240b-4811-850e-9cf94297d089" providerId="ADAL" clId="{1D183C7B-9832-4C9C-8615-A670D24DCD53}" dt="2020-10-10T21:01:00.738" v="291" actId="26606"/>
          <ac:spMkLst>
            <pc:docMk/>
            <pc:sldMk cId="1164520429" sldId="265"/>
            <ac:spMk id="2" creationId="{62122E3E-869B-4696-B54C-23AB55547625}"/>
          </ac:spMkLst>
        </pc:spChg>
        <pc:spChg chg="del mod">
          <ac:chgData name="Michael A Fudge Jr" userId="133895e8-240b-4811-850e-9cf94297d089" providerId="ADAL" clId="{1D183C7B-9832-4C9C-8615-A670D24DCD53}" dt="2020-10-10T21:01:00.738" v="291" actId="26606"/>
          <ac:spMkLst>
            <pc:docMk/>
            <pc:sldMk cId="1164520429" sldId="265"/>
            <ac:spMk id="3" creationId="{42079677-A816-4971-86D9-9FDAC8A975BC}"/>
          </ac:spMkLst>
        </pc:spChg>
        <pc:spChg chg="add">
          <ac:chgData name="Michael A Fudge Jr" userId="133895e8-240b-4811-850e-9cf94297d089" providerId="ADAL" clId="{1D183C7B-9832-4C9C-8615-A670D24DCD53}" dt="2020-10-10T21:01:00.738" v="291" actId="26606"/>
          <ac:spMkLst>
            <pc:docMk/>
            <pc:sldMk cId="1164520429" sldId="265"/>
            <ac:spMk id="9" creationId="{07E773EB-1EC1-4E49-9DE2-E6F460497242}"/>
          </ac:spMkLst>
        </pc:spChg>
        <pc:graphicFrameChg chg="add mod">
          <ac:chgData name="Michael A Fudge Jr" userId="133895e8-240b-4811-850e-9cf94297d089" providerId="ADAL" clId="{1D183C7B-9832-4C9C-8615-A670D24DCD53}" dt="2020-10-10T21:33:48.582" v="1158" actId="20577"/>
          <ac:graphicFrameMkLst>
            <pc:docMk/>
            <pc:sldMk cId="1164520429" sldId="265"/>
            <ac:graphicFrameMk id="5" creationId="{A49FA655-6636-49B7-B158-AEF0A50A0C10}"/>
          </ac:graphicFrameMkLst>
        </pc:graphicFrameChg>
      </pc:sldChg>
      <pc:sldChg chg="addSp delSp modSp new mod setBg modAnim modNotesTx">
        <pc:chgData name="Michael A Fudge Jr" userId="133895e8-240b-4811-850e-9cf94297d089" providerId="ADAL" clId="{1D183C7B-9832-4C9C-8615-A670D24DCD53}" dt="2020-10-12T01:08:23.211" v="4903"/>
        <pc:sldMkLst>
          <pc:docMk/>
          <pc:sldMk cId="2811633007" sldId="266"/>
        </pc:sldMkLst>
        <pc:spChg chg="mod">
          <ac:chgData name="Michael A Fudge Jr" userId="133895e8-240b-4811-850e-9cf94297d089" providerId="ADAL" clId="{1D183C7B-9832-4C9C-8615-A670D24DCD53}" dt="2020-10-10T21:36:30.486" v="1392" actId="26606"/>
          <ac:spMkLst>
            <pc:docMk/>
            <pc:sldMk cId="2811633007" sldId="266"/>
            <ac:spMk id="2" creationId="{A6DD07B5-E6D5-4086-A675-460323E4AC48}"/>
          </ac:spMkLst>
        </pc:spChg>
        <pc:spChg chg="del mod">
          <ac:chgData name="Michael A Fudge Jr" userId="133895e8-240b-4811-850e-9cf94297d089" providerId="ADAL" clId="{1D183C7B-9832-4C9C-8615-A670D24DCD53}" dt="2020-10-10T21:36:30.486" v="1392" actId="26606"/>
          <ac:spMkLst>
            <pc:docMk/>
            <pc:sldMk cId="2811633007" sldId="266"/>
            <ac:spMk id="3" creationId="{8A3251C8-77DC-4209-9635-D3B7C2119DB3}"/>
          </ac:spMkLst>
        </pc:spChg>
        <pc:spChg chg="add">
          <ac:chgData name="Michael A Fudge Jr" userId="133895e8-240b-4811-850e-9cf94297d089" providerId="ADAL" clId="{1D183C7B-9832-4C9C-8615-A670D24DCD53}" dt="2020-10-10T21:36:30.486" v="1392" actId="26606"/>
          <ac:spMkLst>
            <pc:docMk/>
            <pc:sldMk cId="2811633007" sldId="266"/>
            <ac:spMk id="9" creationId="{07E773EB-1EC1-4E49-9DE2-E6F460497242}"/>
          </ac:spMkLst>
        </pc:spChg>
        <pc:graphicFrameChg chg="add mod">
          <ac:chgData name="Michael A Fudge Jr" userId="133895e8-240b-4811-850e-9cf94297d089" providerId="ADAL" clId="{1D183C7B-9832-4C9C-8615-A670D24DCD53}" dt="2020-10-12T01:08:23.211" v="4903"/>
          <ac:graphicFrameMkLst>
            <pc:docMk/>
            <pc:sldMk cId="2811633007" sldId="266"/>
            <ac:graphicFrameMk id="5" creationId="{EEC478D2-EA45-4F14-A4FC-3A4B66A9D948}"/>
          </ac:graphicFrameMkLst>
        </pc:graphicFrameChg>
      </pc:sldChg>
      <pc:sldChg chg="addSp delSp modSp new mod setBg modClrScheme chgLayout">
        <pc:chgData name="Michael A Fudge Jr" userId="133895e8-240b-4811-850e-9cf94297d089" providerId="ADAL" clId="{1D183C7B-9832-4C9C-8615-A670D24DCD53}" dt="2020-10-10T21:54:20.452" v="2432" actId="20577"/>
        <pc:sldMkLst>
          <pc:docMk/>
          <pc:sldMk cId="3992431795" sldId="267"/>
        </pc:sldMkLst>
        <pc:spChg chg="del mod ord">
          <ac:chgData name="Michael A Fudge Jr" userId="133895e8-240b-4811-850e-9cf94297d089" providerId="ADAL" clId="{1D183C7B-9832-4C9C-8615-A670D24DCD53}" dt="2020-10-10T21:52:18.763" v="2307" actId="700"/>
          <ac:spMkLst>
            <pc:docMk/>
            <pc:sldMk cId="3992431795" sldId="267"/>
            <ac:spMk id="2" creationId="{7F7E0882-A4B1-4F85-ACF0-FB2A34A4477D}"/>
          </ac:spMkLst>
        </pc:spChg>
        <pc:spChg chg="del mod ord">
          <ac:chgData name="Michael A Fudge Jr" userId="133895e8-240b-4811-850e-9cf94297d089" providerId="ADAL" clId="{1D183C7B-9832-4C9C-8615-A670D24DCD53}" dt="2020-10-10T21:52:18.763" v="2307" actId="700"/>
          <ac:spMkLst>
            <pc:docMk/>
            <pc:sldMk cId="3992431795" sldId="267"/>
            <ac:spMk id="3" creationId="{1D66E4D6-5CA4-4A13-A7E7-1144C754E583}"/>
          </ac:spMkLst>
        </pc:spChg>
        <pc:spChg chg="add mod ord">
          <ac:chgData name="Michael A Fudge Jr" userId="133895e8-240b-4811-850e-9cf94297d089" providerId="ADAL" clId="{1D183C7B-9832-4C9C-8615-A670D24DCD53}" dt="2020-10-10T21:53:10.351" v="2424" actId="26606"/>
          <ac:spMkLst>
            <pc:docMk/>
            <pc:sldMk cId="3992431795" sldId="267"/>
            <ac:spMk id="4" creationId="{175E86EF-3FB2-4366-9F1F-410DF1075D1E}"/>
          </ac:spMkLst>
        </pc:spChg>
        <pc:spChg chg="add mod ord">
          <ac:chgData name="Michael A Fudge Jr" userId="133895e8-240b-4811-850e-9cf94297d089" providerId="ADAL" clId="{1D183C7B-9832-4C9C-8615-A670D24DCD53}" dt="2020-10-10T21:54:20.452" v="2432" actId="20577"/>
          <ac:spMkLst>
            <pc:docMk/>
            <pc:sldMk cId="3992431795" sldId="267"/>
            <ac:spMk id="5" creationId="{BB03A800-6699-4C01-937A-37C079CEFC95}"/>
          </ac:spMkLst>
        </pc:spChg>
        <pc:spChg chg="add">
          <ac:chgData name="Michael A Fudge Jr" userId="133895e8-240b-4811-850e-9cf94297d089" providerId="ADAL" clId="{1D183C7B-9832-4C9C-8615-A670D24DCD53}" dt="2020-10-10T21:53:10.351" v="2424" actId="26606"/>
          <ac:spMkLst>
            <pc:docMk/>
            <pc:sldMk cId="3992431795" sldId="267"/>
            <ac:spMk id="10" creationId="{59EF30C2-29AC-4A0D-BC0A-A679CF113EDD}"/>
          </ac:spMkLst>
        </pc:spChg>
        <pc:spChg chg="add">
          <ac:chgData name="Michael A Fudge Jr" userId="133895e8-240b-4811-850e-9cf94297d089" providerId="ADAL" clId="{1D183C7B-9832-4C9C-8615-A670D24DCD53}" dt="2020-10-10T21:53:10.351" v="2424" actId="26606"/>
          <ac:spMkLst>
            <pc:docMk/>
            <pc:sldMk cId="3992431795" sldId="267"/>
            <ac:spMk id="12" creationId="{9C682A1A-5B2D-4111-BBD6-620165633E5B}"/>
          </ac:spMkLst>
        </pc:spChg>
        <pc:spChg chg="add">
          <ac:chgData name="Michael A Fudge Jr" userId="133895e8-240b-4811-850e-9cf94297d089" providerId="ADAL" clId="{1D183C7B-9832-4C9C-8615-A670D24DCD53}" dt="2020-10-10T21:53:10.351" v="2424" actId="26606"/>
          <ac:spMkLst>
            <pc:docMk/>
            <pc:sldMk cId="3992431795" sldId="267"/>
            <ac:spMk id="16" creationId="{A04F1504-431A-4D86-9091-AE7E4B33376B}"/>
          </ac:spMkLst>
        </pc:spChg>
        <pc:spChg chg="add">
          <ac:chgData name="Michael A Fudge Jr" userId="133895e8-240b-4811-850e-9cf94297d089" providerId="ADAL" clId="{1D183C7B-9832-4C9C-8615-A670D24DCD53}" dt="2020-10-10T21:53:10.351" v="2424" actId="26606"/>
          <ac:spMkLst>
            <pc:docMk/>
            <pc:sldMk cId="3992431795" sldId="267"/>
            <ac:spMk id="18" creationId="{EA804283-B929-4503-802F-4585376E2B42}"/>
          </ac:spMkLst>
        </pc:spChg>
        <pc:spChg chg="add">
          <ac:chgData name="Michael A Fudge Jr" userId="133895e8-240b-4811-850e-9cf94297d089" providerId="ADAL" clId="{1D183C7B-9832-4C9C-8615-A670D24DCD53}" dt="2020-10-10T21:53:10.351" v="2424" actId="26606"/>
          <ac:spMkLst>
            <pc:docMk/>
            <pc:sldMk cId="3992431795" sldId="267"/>
            <ac:spMk id="20" creationId="{AD3811F5-514E-49A4-B382-673ED228A4CC}"/>
          </ac:spMkLst>
        </pc:spChg>
        <pc:spChg chg="add">
          <ac:chgData name="Michael A Fudge Jr" userId="133895e8-240b-4811-850e-9cf94297d089" providerId="ADAL" clId="{1D183C7B-9832-4C9C-8615-A670D24DCD53}" dt="2020-10-10T21:53:10.351" v="2424" actId="26606"/>
          <ac:spMkLst>
            <pc:docMk/>
            <pc:sldMk cId="3992431795" sldId="267"/>
            <ac:spMk id="22" creationId="{067AD921-1CEE-4C1B-9AA3-C66D908DDD14}"/>
          </ac:spMkLst>
        </pc:spChg>
        <pc:spChg chg="add">
          <ac:chgData name="Michael A Fudge Jr" userId="133895e8-240b-4811-850e-9cf94297d089" providerId="ADAL" clId="{1D183C7B-9832-4C9C-8615-A670D24DCD53}" dt="2020-10-10T21:53:10.351" v="2424" actId="26606"/>
          <ac:spMkLst>
            <pc:docMk/>
            <pc:sldMk cId="3992431795" sldId="267"/>
            <ac:spMk id="24" creationId="{C36A08F5-3B56-47C5-A371-9187BE56E1E5}"/>
          </ac:spMkLst>
        </pc:spChg>
        <pc:cxnChg chg="add">
          <ac:chgData name="Michael A Fudge Jr" userId="133895e8-240b-4811-850e-9cf94297d089" providerId="ADAL" clId="{1D183C7B-9832-4C9C-8615-A670D24DCD53}" dt="2020-10-10T21:53:10.351" v="2424" actId="26606"/>
          <ac:cxnSpMkLst>
            <pc:docMk/>
            <pc:sldMk cId="3992431795" sldId="267"/>
            <ac:cxnSpMk id="14" creationId="{266A0658-1CC4-4B0D-AAB7-A702286AFB03}"/>
          </ac:cxnSpMkLst>
        </pc:cxnChg>
      </pc:sldChg>
      <pc:sldChg chg="addSp delSp modSp new mod setBg modClrScheme setClrOvrMap chgLayout">
        <pc:chgData name="Michael A Fudge Jr" userId="133895e8-240b-4811-850e-9cf94297d089" providerId="ADAL" clId="{1D183C7B-9832-4C9C-8615-A670D24DCD53}" dt="2020-10-10T23:27:23.242" v="4637" actId="20577"/>
        <pc:sldMkLst>
          <pc:docMk/>
          <pc:sldMk cId="455301441" sldId="268"/>
        </pc:sldMkLst>
        <pc:spChg chg="del mod ord">
          <ac:chgData name="Michael A Fudge Jr" userId="133895e8-240b-4811-850e-9cf94297d089" providerId="ADAL" clId="{1D183C7B-9832-4C9C-8615-A670D24DCD53}" dt="2020-10-10T21:54:43.478" v="2433" actId="700"/>
          <ac:spMkLst>
            <pc:docMk/>
            <pc:sldMk cId="455301441" sldId="268"/>
            <ac:spMk id="2" creationId="{35BA180A-DD87-4700-A656-8A3A7A7F66E9}"/>
          </ac:spMkLst>
        </pc:spChg>
        <pc:spChg chg="del mod ord">
          <ac:chgData name="Michael A Fudge Jr" userId="133895e8-240b-4811-850e-9cf94297d089" providerId="ADAL" clId="{1D183C7B-9832-4C9C-8615-A670D24DCD53}" dt="2020-10-10T21:54:43.478" v="2433" actId="700"/>
          <ac:spMkLst>
            <pc:docMk/>
            <pc:sldMk cId="455301441" sldId="268"/>
            <ac:spMk id="3" creationId="{D3D65043-BAF8-4957-A3B8-D1DC38DF2E40}"/>
          </ac:spMkLst>
        </pc:spChg>
        <pc:spChg chg="add mod ord">
          <ac:chgData name="Michael A Fudge Jr" userId="133895e8-240b-4811-850e-9cf94297d089" providerId="ADAL" clId="{1D183C7B-9832-4C9C-8615-A670D24DCD53}" dt="2020-10-10T23:27:15.214" v="4632" actId="26606"/>
          <ac:spMkLst>
            <pc:docMk/>
            <pc:sldMk cId="455301441" sldId="268"/>
            <ac:spMk id="4" creationId="{D04B9558-9300-488F-8ADF-79490F259A5E}"/>
          </ac:spMkLst>
        </pc:spChg>
        <pc:spChg chg="add mod ord">
          <ac:chgData name="Michael A Fudge Jr" userId="133895e8-240b-4811-850e-9cf94297d089" providerId="ADAL" clId="{1D183C7B-9832-4C9C-8615-A670D24DCD53}" dt="2020-10-10T23:27:23.242" v="4637" actId="20577"/>
          <ac:spMkLst>
            <pc:docMk/>
            <pc:sldMk cId="455301441" sldId="268"/>
            <ac:spMk id="5" creationId="{C603D77F-80A3-4A27-9E63-7A410A38BC5B}"/>
          </ac:spMkLst>
        </pc:spChg>
        <pc:spChg chg="add">
          <ac:chgData name="Michael A Fudge Jr" userId="133895e8-240b-4811-850e-9cf94297d089" providerId="ADAL" clId="{1D183C7B-9832-4C9C-8615-A670D24DCD53}" dt="2020-10-10T23:27:15.214" v="4632" actId="26606"/>
          <ac:spMkLst>
            <pc:docMk/>
            <pc:sldMk cId="455301441" sldId="268"/>
            <ac:spMk id="11" creationId="{56C20283-73E0-40EC-8AD8-057F581F64C2}"/>
          </ac:spMkLst>
        </pc:spChg>
        <pc:spChg chg="add">
          <ac:chgData name="Michael A Fudge Jr" userId="133895e8-240b-4811-850e-9cf94297d089" providerId="ADAL" clId="{1D183C7B-9832-4C9C-8615-A670D24DCD53}" dt="2020-10-10T23:27:15.214" v="4632" actId="26606"/>
          <ac:spMkLst>
            <pc:docMk/>
            <pc:sldMk cId="455301441" sldId="268"/>
            <ac:spMk id="13" creationId="{3FCC729B-E528-40C3-82D3-BA4375575E87}"/>
          </ac:spMkLst>
        </pc:spChg>
        <pc:spChg chg="add">
          <ac:chgData name="Michael A Fudge Jr" userId="133895e8-240b-4811-850e-9cf94297d089" providerId="ADAL" clId="{1D183C7B-9832-4C9C-8615-A670D24DCD53}" dt="2020-10-10T23:27:15.214" v="4632" actId="26606"/>
          <ac:spMkLst>
            <pc:docMk/>
            <pc:sldMk cId="455301441" sldId="268"/>
            <ac:spMk id="15" creationId="{58F1FB8D-1842-4A04-998D-6CF047AB2790}"/>
          </ac:spMkLst>
        </pc:spChg>
        <pc:picChg chg="add mod">
          <ac:chgData name="Michael A Fudge Jr" userId="133895e8-240b-4811-850e-9cf94297d089" providerId="ADAL" clId="{1D183C7B-9832-4C9C-8615-A670D24DCD53}" dt="2020-10-10T23:27:15.214" v="4632" actId="26606"/>
          <ac:picMkLst>
            <pc:docMk/>
            <pc:sldMk cId="455301441" sldId="268"/>
            <ac:picMk id="6" creationId="{0FAAF752-CF18-47D6-9633-257FA625A733}"/>
          </ac:picMkLst>
        </pc:picChg>
      </pc:sldChg>
      <pc:sldChg chg="addSp delSp modSp new mod setBg modClrScheme chgLayout">
        <pc:chgData name="Michael A Fudge Jr" userId="133895e8-240b-4811-850e-9cf94297d089" providerId="ADAL" clId="{1D183C7B-9832-4C9C-8615-A670D24DCD53}" dt="2020-10-10T22:51:47.903" v="2613" actId="20577"/>
        <pc:sldMkLst>
          <pc:docMk/>
          <pc:sldMk cId="3876822896" sldId="269"/>
        </pc:sldMkLst>
        <pc:spChg chg="del mod ord">
          <ac:chgData name="Michael A Fudge Jr" userId="133895e8-240b-4811-850e-9cf94297d089" providerId="ADAL" clId="{1D183C7B-9832-4C9C-8615-A670D24DCD53}" dt="2020-10-10T21:57:43.094" v="2516" actId="700"/>
          <ac:spMkLst>
            <pc:docMk/>
            <pc:sldMk cId="3876822896" sldId="269"/>
            <ac:spMk id="2" creationId="{ACD0D047-A166-44AB-BDE9-C5FFF4004629}"/>
          </ac:spMkLst>
        </pc:spChg>
        <pc:spChg chg="del mod ord">
          <ac:chgData name="Michael A Fudge Jr" userId="133895e8-240b-4811-850e-9cf94297d089" providerId="ADAL" clId="{1D183C7B-9832-4C9C-8615-A670D24DCD53}" dt="2020-10-10T21:57:43.094" v="2516" actId="700"/>
          <ac:spMkLst>
            <pc:docMk/>
            <pc:sldMk cId="3876822896" sldId="269"/>
            <ac:spMk id="3" creationId="{FF9A1ED7-8458-43A2-BEFD-41FD809FD4E2}"/>
          </ac:spMkLst>
        </pc:spChg>
        <pc:spChg chg="add mod ord">
          <ac:chgData name="Michael A Fudge Jr" userId="133895e8-240b-4811-850e-9cf94297d089" providerId="ADAL" clId="{1D183C7B-9832-4C9C-8615-A670D24DCD53}" dt="2020-10-10T22:51:47.903" v="2613" actId="20577"/>
          <ac:spMkLst>
            <pc:docMk/>
            <pc:sldMk cId="3876822896" sldId="269"/>
            <ac:spMk id="4" creationId="{E2CA8B5D-4432-44D5-ACEC-21B8141B2F0C}"/>
          </ac:spMkLst>
        </pc:spChg>
        <pc:spChg chg="add del mod ord">
          <ac:chgData name="Michael A Fudge Jr" userId="133895e8-240b-4811-850e-9cf94297d089" providerId="ADAL" clId="{1D183C7B-9832-4C9C-8615-A670D24DCD53}" dt="2020-10-10T21:57:45.644" v="2517"/>
          <ac:spMkLst>
            <pc:docMk/>
            <pc:sldMk cId="3876822896" sldId="269"/>
            <ac:spMk id="5" creationId="{4EE4B028-E53C-4A0F-A8A1-91321E604019}"/>
          </ac:spMkLst>
        </pc:spChg>
        <pc:spChg chg="add mod ord">
          <ac:chgData name="Michael A Fudge Jr" userId="133895e8-240b-4811-850e-9cf94297d089" providerId="ADAL" clId="{1D183C7B-9832-4C9C-8615-A670D24DCD53}" dt="2020-10-10T21:58:25.580" v="2591" actId="403"/>
          <ac:spMkLst>
            <pc:docMk/>
            <pc:sldMk cId="3876822896" sldId="269"/>
            <ac:spMk id="6" creationId="{52FCB352-7065-4130-B504-553B073FA46B}"/>
          </ac:spMkLst>
        </pc:spChg>
        <pc:picChg chg="add mod ord">
          <ac:chgData name="Michael A Fudge Jr" userId="133895e8-240b-4811-850e-9cf94297d089" providerId="ADAL" clId="{1D183C7B-9832-4C9C-8615-A670D24DCD53}" dt="2020-10-10T21:58:22.975" v="2590" actId="26606"/>
          <ac:picMkLst>
            <pc:docMk/>
            <pc:sldMk cId="3876822896" sldId="269"/>
            <ac:picMk id="7" creationId="{CF9EB425-B094-4F92-8B98-20BE462085E5}"/>
          </ac:picMkLst>
        </pc:picChg>
        <pc:cxnChg chg="add">
          <ac:chgData name="Michael A Fudge Jr" userId="133895e8-240b-4811-850e-9cf94297d089" providerId="ADAL" clId="{1D183C7B-9832-4C9C-8615-A670D24DCD53}" dt="2020-10-10T21:58:22.975" v="2590" actId="26606"/>
          <ac:cxnSpMkLst>
            <pc:docMk/>
            <pc:sldMk cId="3876822896" sldId="269"/>
            <ac:cxnSpMk id="12" creationId="{A7F400EE-A8A5-48AF-B4D6-291B52C6F0B0}"/>
          </ac:cxnSpMkLst>
        </pc:cxnChg>
      </pc:sldChg>
      <pc:sldChg chg="addSp delSp modSp new mod setBg modNotesTx">
        <pc:chgData name="Michael A Fudge Jr" userId="133895e8-240b-4811-850e-9cf94297d089" providerId="ADAL" clId="{1D183C7B-9832-4C9C-8615-A670D24DCD53}" dt="2020-10-10T23:09:04.856" v="3523" actId="732"/>
        <pc:sldMkLst>
          <pc:docMk/>
          <pc:sldMk cId="4008393153" sldId="270"/>
        </pc:sldMkLst>
        <pc:spChg chg="mod">
          <ac:chgData name="Michael A Fudge Jr" userId="133895e8-240b-4811-850e-9cf94297d089" providerId="ADAL" clId="{1D183C7B-9832-4C9C-8615-A670D24DCD53}" dt="2020-10-10T22:55:56.318" v="2833" actId="26606"/>
          <ac:spMkLst>
            <pc:docMk/>
            <pc:sldMk cId="4008393153" sldId="270"/>
            <ac:spMk id="2" creationId="{86C7363A-F1E4-4A3D-8CED-921E9C241DF8}"/>
          </ac:spMkLst>
        </pc:spChg>
        <pc:spChg chg="del">
          <ac:chgData name="Michael A Fudge Jr" userId="133895e8-240b-4811-850e-9cf94297d089" providerId="ADAL" clId="{1D183C7B-9832-4C9C-8615-A670D24DCD53}" dt="2020-10-10T22:55:35.794" v="2803"/>
          <ac:spMkLst>
            <pc:docMk/>
            <pc:sldMk cId="4008393153" sldId="270"/>
            <ac:spMk id="3" creationId="{7513D025-6054-4DFC-8B44-AD4D5083C84F}"/>
          </ac:spMkLst>
        </pc:spChg>
        <pc:spChg chg="mod">
          <ac:chgData name="Michael A Fudge Jr" userId="133895e8-240b-4811-850e-9cf94297d089" providerId="ADAL" clId="{1D183C7B-9832-4C9C-8615-A670D24DCD53}" dt="2020-10-10T23:03:14.583" v="3214" actId="20577"/>
          <ac:spMkLst>
            <pc:docMk/>
            <pc:sldMk cId="4008393153" sldId="270"/>
            <ac:spMk id="4" creationId="{7A3D7681-22C3-469A-A17D-03917B1234E0}"/>
          </ac:spMkLst>
        </pc:spChg>
        <pc:picChg chg="add mod ord modCrop">
          <ac:chgData name="Michael A Fudge Jr" userId="133895e8-240b-4811-850e-9cf94297d089" providerId="ADAL" clId="{1D183C7B-9832-4C9C-8615-A670D24DCD53}" dt="2020-10-10T23:09:04.856" v="3523" actId="732"/>
          <ac:picMkLst>
            <pc:docMk/>
            <pc:sldMk cId="4008393153" sldId="270"/>
            <ac:picMk id="5" creationId="{804A0941-8EB2-4E53-8757-2887ACA82C78}"/>
          </ac:picMkLst>
        </pc:picChg>
        <pc:cxnChg chg="add">
          <ac:chgData name="Michael A Fudge Jr" userId="133895e8-240b-4811-850e-9cf94297d089" providerId="ADAL" clId="{1D183C7B-9832-4C9C-8615-A670D24DCD53}" dt="2020-10-10T22:55:56.318" v="2833" actId="26606"/>
          <ac:cxnSpMkLst>
            <pc:docMk/>
            <pc:sldMk cId="4008393153" sldId="270"/>
            <ac:cxnSpMk id="10" creationId="{A7F400EE-A8A5-48AF-B4D6-291B52C6F0B0}"/>
          </ac:cxnSpMkLst>
        </pc:cxnChg>
      </pc:sldChg>
      <pc:sldChg chg="addSp delSp modSp new mod setBg modClrScheme chgLayout">
        <pc:chgData name="Michael A Fudge Jr" userId="133895e8-240b-4811-850e-9cf94297d089" providerId="ADAL" clId="{1D183C7B-9832-4C9C-8615-A670D24DCD53}" dt="2020-10-10T22:59:21.846" v="3040" actId="20577"/>
        <pc:sldMkLst>
          <pc:docMk/>
          <pc:sldMk cId="2516241974" sldId="271"/>
        </pc:sldMkLst>
        <pc:spChg chg="mod ord">
          <ac:chgData name="Michael A Fudge Jr" userId="133895e8-240b-4811-850e-9cf94297d089" providerId="ADAL" clId="{1D183C7B-9832-4C9C-8615-A670D24DCD53}" dt="2020-10-10T22:59:21.846" v="3040" actId="20577"/>
          <ac:spMkLst>
            <pc:docMk/>
            <pc:sldMk cId="2516241974" sldId="271"/>
            <ac:spMk id="2" creationId="{33E3B9D0-1D9A-4405-AD28-B11BEAE807D9}"/>
          </ac:spMkLst>
        </pc:spChg>
        <pc:spChg chg="del mod ord">
          <ac:chgData name="Michael A Fudge Jr" userId="133895e8-240b-4811-850e-9cf94297d089" providerId="ADAL" clId="{1D183C7B-9832-4C9C-8615-A670D24DCD53}" dt="2020-10-10T22:59:06.652" v="3029" actId="26606"/>
          <ac:spMkLst>
            <pc:docMk/>
            <pc:sldMk cId="2516241974" sldId="271"/>
            <ac:spMk id="3" creationId="{82F06DEE-0B0E-499D-B6F0-28B4171165C7}"/>
          </ac:spMkLst>
        </pc:spChg>
        <pc:spChg chg="del">
          <ac:chgData name="Michael A Fudge Jr" userId="133895e8-240b-4811-850e-9cf94297d089" providerId="ADAL" clId="{1D183C7B-9832-4C9C-8615-A670D24DCD53}" dt="2020-10-10T22:58:02.327" v="2933" actId="700"/>
          <ac:spMkLst>
            <pc:docMk/>
            <pc:sldMk cId="2516241974" sldId="271"/>
            <ac:spMk id="4" creationId="{D9855273-C304-4AE4-BC30-02E8E3877536}"/>
          </ac:spMkLst>
        </pc:spChg>
        <pc:spChg chg="add">
          <ac:chgData name="Michael A Fudge Jr" userId="133895e8-240b-4811-850e-9cf94297d089" providerId="ADAL" clId="{1D183C7B-9832-4C9C-8615-A670D24DCD53}" dt="2020-10-10T22:59:06.652" v="3029" actId="26606"/>
          <ac:spMkLst>
            <pc:docMk/>
            <pc:sldMk cId="2516241974" sldId="271"/>
            <ac:spMk id="9" creationId="{44AD29B6-BF3B-4407-9E75-52DF8E3B29F1}"/>
          </ac:spMkLst>
        </pc:spChg>
        <pc:spChg chg="add">
          <ac:chgData name="Michael A Fudge Jr" userId="133895e8-240b-4811-850e-9cf94297d089" providerId="ADAL" clId="{1D183C7B-9832-4C9C-8615-A670D24DCD53}" dt="2020-10-10T22:59:06.652" v="3029" actId="26606"/>
          <ac:spMkLst>
            <pc:docMk/>
            <pc:sldMk cId="2516241974" sldId="271"/>
            <ac:spMk id="11" creationId="{55F8BA08-3E38-4B70-B93A-74F08E092206}"/>
          </ac:spMkLst>
        </pc:spChg>
        <pc:spChg chg="add">
          <ac:chgData name="Michael A Fudge Jr" userId="133895e8-240b-4811-850e-9cf94297d089" providerId="ADAL" clId="{1D183C7B-9832-4C9C-8615-A670D24DCD53}" dt="2020-10-10T22:59:06.652" v="3029" actId="26606"/>
          <ac:spMkLst>
            <pc:docMk/>
            <pc:sldMk cId="2516241974" sldId="271"/>
            <ac:spMk id="13" creationId="{357F1B33-79AB-4A71-8CEC-4546D709B8C8}"/>
          </ac:spMkLst>
        </pc:spChg>
        <pc:graphicFrameChg chg="add">
          <ac:chgData name="Michael A Fudge Jr" userId="133895e8-240b-4811-850e-9cf94297d089" providerId="ADAL" clId="{1D183C7B-9832-4C9C-8615-A670D24DCD53}" dt="2020-10-10T22:59:06.652" v="3029" actId="26606"/>
          <ac:graphicFrameMkLst>
            <pc:docMk/>
            <pc:sldMk cId="2516241974" sldId="271"/>
            <ac:graphicFrameMk id="5" creationId="{478C1942-6273-4809-87CE-5955D2716D28}"/>
          </ac:graphicFrameMkLst>
        </pc:graphicFrameChg>
      </pc:sldChg>
      <pc:sldChg chg="addSp delSp modSp new mod setBg">
        <pc:chgData name="Michael A Fudge Jr" userId="133895e8-240b-4811-850e-9cf94297d089" providerId="ADAL" clId="{1D183C7B-9832-4C9C-8615-A670D24DCD53}" dt="2020-10-10T23:09:40.862" v="3527" actId="18131"/>
        <pc:sldMkLst>
          <pc:docMk/>
          <pc:sldMk cId="3358257433" sldId="272"/>
        </pc:sldMkLst>
        <pc:spChg chg="mod">
          <ac:chgData name="Michael A Fudge Jr" userId="133895e8-240b-4811-850e-9cf94297d089" providerId="ADAL" clId="{1D183C7B-9832-4C9C-8615-A670D24DCD53}" dt="2020-10-10T23:04:08.505" v="3322" actId="26606"/>
          <ac:spMkLst>
            <pc:docMk/>
            <pc:sldMk cId="3358257433" sldId="272"/>
            <ac:spMk id="2" creationId="{EF893608-774C-4126-8457-BD6C3A94BB69}"/>
          </ac:spMkLst>
        </pc:spChg>
        <pc:spChg chg="del">
          <ac:chgData name="Michael A Fudge Jr" userId="133895e8-240b-4811-850e-9cf94297d089" providerId="ADAL" clId="{1D183C7B-9832-4C9C-8615-A670D24DCD53}" dt="2020-10-10T23:00:38.618" v="3079"/>
          <ac:spMkLst>
            <pc:docMk/>
            <pc:sldMk cId="3358257433" sldId="272"/>
            <ac:spMk id="3" creationId="{FEDEF3E9-8DEA-4A76-A48B-C0781A19F768}"/>
          </ac:spMkLst>
        </pc:spChg>
        <pc:spChg chg="mod">
          <ac:chgData name="Michael A Fudge Jr" userId="133895e8-240b-4811-850e-9cf94297d089" providerId="ADAL" clId="{1D183C7B-9832-4C9C-8615-A670D24DCD53}" dt="2020-10-10T23:04:14.277" v="3323" actId="403"/>
          <ac:spMkLst>
            <pc:docMk/>
            <pc:sldMk cId="3358257433" sldId="272"/>
            <ac:spMk id="4" creationId="{9A0ABF6C-DD9E-4B2F-AA49-260112097F84}"/>
          </ac:spMkLst>
        </pc:spChg>
        <pc:picChg chg="add mod ord modCrop">
          <ac:chgData name="Michael A Fudge Jr" userId="133895e8-240b-4811-850e-9cf94297d089" providerId="ADAL" clId="{1D183C7B-9832-4C9C-8615-A670D24DCD53}" dt="2020-10-10T23:09:40.862" v="3527" actId="18131"/>
          <ac:picMkLst>
            <pc:docMk/>
            <pc:sldMk cId="3358257433" sldId="272"/>
            <ac:picMk id="5" creationId="{D9D824A0-A4D6-478E-A4FB-3757A58EA66F}"/>
          </ac:picMkLst>
        </pc:picChg>
        <pc:cxnChg chg="add">
          <ac:chgData name="Michael A Fudge Jr" userId="133895e8-240b-4811-850e-9cf94297d089" providerId="ADAL" clId="{1D183C7B-9832-4C9C-8615-A670D24DCD53}" dt="2020-10-10T23:04:08.505" v="3322" actId="26606"/>
          <ac:cxnSpMkLst>
            <pc:docMk/>
            <pc:sldMk cId="3358257433" sldId="272"/>
            <ac:cxnSpMk id="10" creationId="{A7F400EE-A8A5-48AF-B4D6-291B52C6F0B0}"/>
          </ac:cxnSpMkLst>
        </pc:cxnChg>
      </pc:sldChg>
      <pc:sldChg chg="addSp delSp modSp new mod setBg modNotesTx">
        <pc:chgData name="Michael A Fudge Jr" userId="133895e8-240b-4811-850e-9cf94297d089" providerId="ADAL" clId="{1D183C7B-9832-4C9C-8615-A670D24DCD53}" dt="2020-10-10T23:08:21.113" v="3519" actId="27636"/>
        <pc:sldMkLst>
          <pc:docMk/>
          <pc:sldMk cId="1379337145" sldId="273"/>
        </pc:sldMkLst>
        <pc:spChg chg="mod">
          <ac:chgData name="Michael A Fudge Jr" userId="133895e8-240b-4811-850e-9cf94297d089" providerId="ADAL" clId="{1D183C7B-9832-4C9C-8615-A670D24DCD53}" dt="2020-10-10T23:08:18.495" v="3517" actId="26606"/>
          <ac:spMkLst>
            <pc:docMk/>
            <pc:sldMk cId="1379337145" sldId="273"/>
            <ac:spMk id="2" creationId="{B317A16A-A74A-47D8-AE9B-C112A53C37CE}"/>
          </ac:spMkLst>
        </pc:spChg>
        <pc:spChg chg="del">
          <ac:chgData name="Michael A Fudge Jr" userId="133895e8-240b-4811-850e-9cf94297d089" providerId="ADAL" clId="{1D183C7B-9832-4C9C-8615-A670D24DCD53}" dt="2020-10-10T23:05:53.350" v="3368"/>
          <ac:spMkLst>
            <pc:docMk/>
            <pc:sldMk cId="1379337145" sldId="273"/>
            <ac:spMk id="3" creationId="{31F113DD-5EC7-4702-8AD2-FD75D391E1A3}"/>
          </ac:spMkLst>
        </pc:spChg>
        <pc:spChg chg="mod">
          <ac:chgData name="Michael A Fudge Jr" userId="133895e8-240b-4811-850e-9cf94297d089" providerId="ADAL" clId="{1D183C7B-9832-4C9C-8615-A670D24DCD53}" dt="2020-10-10T23:08:21.113" v="3519" actId="27636"/>
          <ac:spMkLst>
            <pc:docMk/>
            <pc:sldMk cId="1379337145" sldId="273"/>
            <ac:spMk id="4" creationId="{5A433326-BF0B-41B9-B36C-5ED58A24685E}"/>
          </ac:spMkLst>
        </pc:spChg>
        <pc:picChg chg="add mod ord">
          <ac:chgData name="Michael A Fudge Jr" userId="133895e8-240b-4811-850e-9cf94297d089" providerId="ADAL" clId="{1D183C7B-9832-4C9C-8615-A670D24DCD53}" dt="2020-10-10T23:08:18.495" v="3517" actId="26606"/>
          <ac:picMkLst>
            <pc:docMk/>
            <pc:sldMk cId="1379337145" sldId="273"/>
            <ac:picMk id="5" creationId="{135EFA2A-9C9F-47D0-A2A6-CB6D3E1249E0}"/>
          </ac:picMkLst>
        </pc:picChg>
        <pc:cxnChg chg="add">
          <ac:chgData name="Michael A Fudge Jr" userId="133895e8-240b-4811-850e-9cf94297d089" providerId="ADAL" clId="{1D183C7B-9832-4C9C-8615-A670D24DCD53}" dt="2020-10-10T23:08:18.495" v="3517" actId="26606"/>
          <ac:cxnSpMkLst>
            <pc:docMk/>
            <pc:sldMk cId="1379337145" sldId="273"/>
            <ac:cxnSpMk id="10" creationId="{A7F400EE-A8A5-48AF-B4D6-291B52C6F0B0}"/>
          </ac:cxnSpMkLst>
        </pc:cxnChg>
      </pc:sldChg>
      <pc:sldChg chg="addSp delSp modSp new mod setBg modNotesTx">
        <pc:chgData name="Michael A Fudge Jr" userId="133895e8-240b-4811-850e-9cf94297d089" providerId="ADAL" clId="{1D183C7B-9832-4C9C-8615-A670D24DCD53}" dt="2020-10-10T23:19:10.569" v="4064" actId="27636"/>
        <pc:sldMkLst>
          <pc:docMk/>
          <pc:sldMk cId="3376552064" sldId="274"/>
        </pc:sldMkLst>
        <pc:spChg chg="mod">
          <ac:chgData name="Michael A Fudge Jr" userId="133895e8-240b-4811-850e-9cf94297d089" providerId="ADAL" clId="{1D183C7B-9832-4C9C-8615-A670D24DCD53}" dt="2020-10-10T23:18:10.289" v="4003" actId="26606"/>
          <ac:spMkLst>
            <pc:docMk/>
            <pc:sldMk cId="3376552064" sldId="274"/>
            <ac:spMk id="2" creationId="{F6E13EE1-AA3B-4D60-B062-D07E1993B615}"/>
          </ac:spMkLst>
        </pc:spChg>
        <pc:spChg chg="del">
          <ac:chgData name="Michael A Fudge Jr" userId="133895e8-240b-4811-850e-9cf94297d089" providerId="ADAL" clId="{1D183C7B-9832-4C9C-8615-A670D24DCD53}" dt="2020-10-10T23:11:04.758" v="3588"/>
          <ac:spMkLst>
            <pc:docMk/>
            <pc:sldMk cId="3376552064" sldId="274"/>
            <ac:spMk id="3" creationId="{9633954C-4AD9-4F11-910E-B37E0798057C}"/>
          </ac:spMkLst>
        </pc:spChg>
        <pc:spChg chg="mod">
          <ac:chgData name="Michael A Fudge Jr" userId="133895e8-240b-4811-850e-9cf94297d089" providerId="ADAL" clId="{1D183C7B-9832-4C9C-8615-A670D24DCD53}" dt="2020-10-10T23:19:10.569" v="4064" actId="27636"/>
          <ac:spMkLst>
            <pc:docMk/>
            <pc:sldMk cId="3376552064" sldId="274"/>
            <ac:spMk id="4" creationId="{FB88778B-AA39-46AC-B608-FE8E29E8DF2E}"/>
          </ac:spMkLst>
        </pc:spChg>
        <pc:picChg chg="add mod ord">
          <ac:chgData name="Michael A Fudge Jr" userId="133895e8-240b-4811-850e-9cf94297d089" providerId="ADAL" clId="{1D183C7B-9832-4C9C-8615-A670D24DCD53}" dt="2020-10-10T23:18:10.289" v="4003" actId="26606"/>
          <ac:picMkLst>
            <pc:docMk/>
            <pc:sldMk cId="3376552064" sldId="274"/>
            <ac:picMk id="5" creationId="{BEE16416-A41D-4B8C-8F5B-68640838C575}"/>
          </ac:picMkLst>
        </pc:picChg>
        <pc:cxnChg chg="add">
          <ac:chgData name="Michael A Fudge Jr" userId="133895e8-240b-4811-850e-9cf94297d089" providerId="ADAL" clId="{1D183C7B-9832-4C9C-8615-A670D24DCD53}" dt="2020-10-10T23:18:10.289" v="4003" actId="26606"/>
          <ac:cxnSpMkLst>
            <pc:docMk/>
            <pc:sldMk cId="3376552064" sldId="274"/>
            <ac:cxnSpMk id="10" creationId="{A7F400EE-A8A5-48AF-B4D6-291B52C6F0B0}"/>
          </ac:cxnSpMkLst>
        </pc:cxnChg>
      </pc:sldChg>
      <pc:sldChg chg="addSp delSp modSp new mod modNotesTx">
        <pc:chgData name="Michael A Fudge Jr" userId="133895e8-240b-4811-850e-9cf94297d089" providerId="ADAL" clId="{1D183C7B-9832-4C9C-8615-A670D24DCD53}" dt="2020-10-10T23:24:27.587" v="4383" actId="20577"/>
        <pc:sldMkLst>
          <pc:docMk/>
          <pc:sldMk cId="774891998" sldId="275"/>
        </pc:sldMkLst>
        <pc:spChg chg="mod">
          <ac:chgData name="Michael A Fudge Jr" userId="133895e8-240b-4811-850e-9cf94297d089" providerId="ADAL" clId="{1D183C7B-9832-4C9C-8615-A670D24DCD53}" dt="2020-10-10T23:18:51.476" v="4061" actId="20577"/>
          <ac:spMkLst>
            <pc:docMk/>
            <pc:sldMk cId="774891998" sldId="275"/>
            <ac:spMk id="2" creationId="{F5ECAD5E-3AB1-4A4D-B6EC-7FCC48FADA09}"/>
          </ac:spMkLst>
        </pc:spChg>
        <pc:spChg chg="del">
          <ac:chgData name="Michael A Fudge Jr" userId="133895e8-240b-4811-850e-9cf94297d089" providerId="ADAL" clId="{1D183C7B-9832-4C9C-8615-A670D24DCD53}" dt="2020-10-10T23:19:05.739" v="4062"/>
          <ac:spMkLst>
            <pc:docMk/>
            <pc:sldMk cId="774891998" sldId="275"/>
            <ac:spMk id="3" creationId="{2358C78A-2B11-44F4-ABC1-2602FB6C1DB6}"/>
          </ac:spMkLst>
        </pc:spChg>
        <pc:spChg chg="mod">
          <ac:chgData name="Michael A Fudge Jr" userId="133895e8-240b-4811-850e-9cf94297d089" providerId="ADAL" clId="{1D183C7B-9832-4C9C-8615-A670D24DCD53}" dt="2020-10-10T23:24:27.587" v="4383" actId="20577"/>
          <ac:spMkLst>
            <pc:docMk/>
            <pc:sldMk cId="774891998" sldId="275"/>
            <ac:spMk id="4" creationId="{00A73DA2-D4CE-4A65-87ED-8DEEF2B65F2E}"/>
          </ac:spMkLst>
        </pc:spChg>
        <pc:picChg chg="add mod">
          <ac:chgData name="Michael A Fudge Jr" userId="133895e8-240b-4811-850e-9cf94297d089" providerId="ADAL" clId="{1D183C7B-9832-4C9C-8615-A670D24DCD53}" dt="2020-10-10T23:19:05.739" v="4062"/>
          <ac:picMkLst>
            <pc:docMk/>
            <pc:sldMk cId="774891998" sldId="275"/>
            <ac:picMk id="5" creationId="{FC956B89-3AAC-48D1-84F5-A129DB52D109}"/>
          </ac:picMkLst>
        </pc:picChg>
      </pc:sldChg>
      <pc:sldChg chg="addSp modSp new mod setBg setClrOvrMap">
        <pc:chgData name="Michael A Fudge Jr" userId="133895e8-240b-4811-850e-9cf94297d089" providerId="ADAL" clId="{1D183C7B-9832-4C9C-8615-A670D24DCD53}" dt="2020-10-10T23:30:54.254" v="4887" actId="27636"/>
        <pc:sldMkLst>
          <pc:docMk/>
          <pc:sldMk cId="3867346503" sldId="276"/>
        </pc:sldMkLst>
        <pc:spChg chg="mod">
          <ac:chgData name="Michael A Fudge Jr" userId="133895e8-240b-4811-850e-9cf94297d089" providerId="ADAL" clId="{1D183C7B-9832-4C9C-8615-A670D24DCD53}" dt="2020-10-10T23:30:54.254" v="4887" actId="27636"/>
          <ac:spMkLst>
            <pc:docMk/>
            <pc:sldMk cId="3867346503" sldId="276"/>
            <ac:spMk id="2" creationId="{0BCA457E-0244-40EE-A8D6-DB02AAAB3B03}"/>
          </ac:spMkLst>
        </pc:spChg>
        <pc:spChg chg="mod">
          <ac:chgData name="Michael A Fudge Jr" userId="133895e8-240b-4811-850e-9cf94297d089" providerId="ADAL" clId="{1D183C7B-9832-4C9C-8615-A670D24DCD53}" dt="2020-10-10T23:30:47.350" v="4882" actId="14100"/>
          <ac:spMkLst>
            <pc:docMk/>
            <pc:sldMk cId="3867346503" sldId="276"/>
            <ac:spMk id="3" creationId="{873D7533-F812-4727-9E64-58C650DE90CC}"/>
          </ac:spMkLst>
        </pc:spChg>
        <pc:spChg chg="add">
          <ac:chgData name="Michael A Fudge Jr" userId="133895e8-240b-4811-850e-9cf94297d089" providerId="ADAL" clId="{1D183C7B-9832-4C9C-8615-A670D24DCD53}" dt="2020-10-10T23:30:35.039" v="4875" actId="26606"/>
          <ac:spMkLst>
            <pc:docMk/>
            <pc:sldMk cId="3867346503" sldId="276"/>
            <ac:spMk id="10" creationId="{E0D60ECE-8986-45DC-B7FE-EC7699B466B8}"/>
          </ac:spMkLst>
        </pc:spChg>
        <pc:spChg chg="add">
          <ac:chgData name="Michael A Fudge Jr" userId="133895e8-240b-4811-850e-9cf94297d089" providerId="ADAL" clId="{1D183C7B-9832-4C9C-8615-A670D24DCD53}" dt="2020-10-10T23:30:35.039" v="4875" actId="26606"/>
          <ac:spMkLst>
            <pc:docMk/>
            <pc:sldMk cId="3867346503" sldId="276"/>
            <ac:spMk id="12" creationId="{96964194-5878-40D2-8EC0-DDC58387FA56}"/>
          </ac:spMkLst>
        </pc:spChg>
        <pc:picChg chg="add">
          <ac:chgData name="Michael A Fudge Jr" userId="133895e8-240b-4811-850e-9cf94297d089" providerId="ADAL" clId="{1D183C7B-9832-4C9C-8615-A670D24DCD53}" dt="2020-10-10T23:30:35.039" v="4875" actId="26606"/>
          <ac:picMkLst>
            <pc:docMk/>
            <pc:sldMk cId="3867346503" sldId="276"/>
            <ac:picMk id="7" creationId="{5A066219-67FE-4062-B74F-ACE02628023B}"/>
          </ac:picMkLst>
        </pc:picChg>
      </pc:sldChg>
      <pc:sldChg chg="modSp add mod ord">
        <pc:chgData name="Michael A Fudge Jr" userId="133895e8-240b-4811-850e-9cf94297d089" providerId="ADAL" clId="{1D183C7B-9832-4C9C-8615-A670D24DCD53}" dt="2020-10-10T23:28:50.711" v="4672" actId="6549"/>
        <pc:sldMkLst>
          <pc:docMk/>
          <pc:sldMk cId="1123247443" sldId="277"/>
        </pc:sldMkLst>
        <pc:spChg chg="mod">
          <ac:chgData name="Michael A Fudge Jr" userId="133895e8-240b-4811-850e-9cf94297d089" providerId="ADAL" clId="{1D183C7B-9832-4C9C-8615-A670D24DCD53}" dt="2020-10-10T23:28:46.774" v="4670" actId="20577"/>
          <ac:spMkLst>
            <pc:docMk/>
            <pc:sldMk cId="1123247443" sldId="277"/>
            <ac:spMk id="4" creationId="{175E86EF-3FB2-4366-9F1F-410DF1075D1E}"/>
          </ac:spMkLst>
        </pc:spChg>
        <pc:spChg chg="mod">
          <ac:chgData name="Michael A Fudge Jr" userId="133895e8-240b-4811-850e-9cf94297d089" providerId="ADAL" clId="{1D183C7B-9832-4C9C-8615-A670D24DCD53}" dt="2020-10-10T23:28:50.711" v="4672" actId="6549"/>
          <ac:spMkLst>
            <pc:docMk/>
            <pc:sldMk cId="1123247443" sldId="277"/>
            <ac:spMk id="5" creationId="{BB03A800-6699-4C01-937A-37C079CEFC95}"/>
          </ac:spMkLst>
        </pc:spChg>
      </pc:sldChg>
    </pc:docChg>
  </pc:docChgLst>
  <pc:docChgLst>
    <pc:chgData name="Michael A Fudge Jr" userId="133895e8-240b-4811-850e-9cf94297d089" providerId="ADAL" clId="{ECC42F61-ED32-424D-AB7E-0DA7B0D00E41}"/>
    <pc:docChg chg="custSel addSld modSld">
      <pc:chgData name="Michael A Fudge Jr" userId="133895e8-240b-4811-850e-9cf94297d089" providerId="ADAL" clId="{ECC42F61-ED32-424D-AB7E-0DA7B0D00E41}" dt="2020-10-07T18:54:34.579" v="2357" actId="20577"/>
      <pc:docMkLst>
        <pc:docMk/>
      </pc:docMkLst>
      <pc:sldChg chg="modSp new mod">
        <pc:chgData name="Michael A Fudge Jr" userId="133895e8-240b-4811-850e-9cf94297d089" providerId="ADAL" clId="{ECC42F61-ED32-424D-AB7E-0DA7B0D00E41}" dt="2020-10-07T17:03:49.802" v="119" actId="20577"/>
        <pc:sldMkLst>
          <pc:docMk/>
          <pc:sldMk cId="287096131" sldId="256"/>
        </pc:sldMkLst>
        <pc:spChg chg="mod">
          <ac:chgData name="Michael A Fudge Jr" userId="133895e8-240b-4811-850e-9cf94297d089" providerId="ADAL" clId="{ECC42F61-ED32-424D-AB7E-0DA7B0D00E41}" dt="2020-10-07T17:03:21.754" v="25" actId="20577"/>
          <ac:spMkLst>
            <pc:docMk/>
            <pc:sldMk cId="287096131" sldId="256"/>
            <ac:spMk id="2" creationId="{3408DB21-8C4C-4CF1-82CB-40D01769627D}"/>
          </ac:spMkLst>
        </pc:spChg>
        <pc:spChg chg="mod">
          <ac:chgData name="Michael A Fudge Jr" userId="133895e8-240b-4811-850e-9cf94297d089" providerId="ADAL" clId="{ECC42F61-ED32-424D-AB7E-0DA7B0D00E41}" dt="2020-10-07T17:03:49.802" v="119" actId="20577"/>
          <ac:spMkLst>
            <pc:docMk/>
            <pc:sldMk cId="287096131" sldId="256"/>
            <ac:spMk id="3" creationId="{158ADE65-2B64-437C-85F3-84F930708968}"/>
          </ac:spMkLst>
        </pc:spChg>
      </pc:sldChg>
      <pc:sldChg chg="addSp delSp modSp new mod">
        <pc:chgData name="Michael A Fudge Jr" userId="133895e8-240b-4811-850e-9cf94297d089" providerId="ADAL" clId="{ECC42F61-ED32-424D-AB7E-0DA7B0D00E41}" dt="2020-10-07T17:04:57.044" v="194" actId="20577"/>
        <pc:sldMkLst>
          <pc:docMk/>
          <pc:sldMk cId="1803801334" sldId="257"/>
        </pc:sldMkLst>
        <pc:spChg chg="mod">
          <ac:chgData name="Michael A Fudge Jr" userId="133895e8-240b-4811-850e-9cf94297d089" providerId="ADAL" clId="{ECC42F61-ED32-424D-AB7E-0DA7B0D00E41}" dt="2020-10-07T17:04:09.282" v="169" actId="20577"/>
          <ac:spMkLst>
            <pc:docMk/>
            <pc:sldMk cId="1803801334" sldId="257"/>
            <ac:spMk id="2" creationId="{13E300E0-3BA2-42C6-B018-68B844A41B95}"/>
          </ac:spMkLst>
        </pc:spChg>
        <pc:spChg chg="del">
          <ac:chgData name="Michael A Fudge Jr" userId="133895e8-240b-4811-850e-9cf94297d089" providerId="ADAL" clId="{ECC42F61-ED32-424D-AB7E-0DA7B0D00E41}" dt="2020-10-07T17:04:21.363" v="170" actId="1032"/>
          <ac:spMkLst>
            <pc:docMk/>
            <pc:sldMk cId="1803801334" sldId="257"/>
            <ac:spMk id="3" creationId="{64FD42A7-BFD8-462E-96B9-8F1761F7B35E}"/>
          </ac:spMkLst>
        </pc:spChg>
        <pc:graphicFrameChg chg="add mod modGraphic">
          <ac:chgData name="Michael A Fudge Jr" userId="133895e8-240b-4811-850e-9cf94297d089" providerId="ADAL" clId="{ECC42F61-ED32-424D-AB7E-0DA7B0D00E41}" dt="2020-10-07T17:04:57.044" v="194" actId="20577"/>
          <ac:graphicFrameMkLst>
            <pc:docMk/>
            <pc:sldMk cId="1803801334" sldId="257"/>
            <ac:graphicFrameMk id="4" creationId="{CACECD58-A555-4E2F-881C-E5300EAA1423}"/>
          </ac:graphicFrameMkLst>
        </pc:graphicFrameChg>
      </pc:sldChg>
      <pc:sldChg chg="modSp new mod">
        <pc:chgData name="Michael A Fudge Jr" userId="133895e8-240b-4811-850e-9cf94297d089" providerId="ADAL" clId="{ECC42F61-ED32-424D-AB7E-0DA7B0D00E41}" dt="2020-10-07T17:05:18.820" v="205" actId="20577"/>
        <pc:sldMkLst>
          <pc:docMk/>
          <pc:sldMk cId="503325554" sldId="258"/>
        </pc:sldMkLst>
        <pc:spChg chg="mod">
          <ac:chgData name="Michael A Fudge Jr" userId="133895e8-240b-4811-850e-9cf94297d089" providerId="ADAL" clId="{ECC42F61-ED32-424D-AB7E-0DA7B0D00E41}" dt="2020-10-07T17:05:18.820" v="205" actId="20577"/>
          <ac:spMkLst>
            <pc:docMk/>
            <pc:sldMk cId="503325554" sldId="258"/>
            <ac:spMk id="2" creationId="{F14EDE1A-060B-4F1A-92E9-7DBBE44AE208}"/>
          </ac:spMkLst>
        </pc:spChg>
      </pc:sldChg>
      <pc:sldChg chg="modSp new mod">
        <pc:chgData name="Michael A Fudge Jr" userId="133895e8-240b-4811-850e-9cf94297d089" providerId="ADAL" clId="{ECC42F61-ED32-424D-AB7E-0DA7B0D00E41}" dt="2020-10-07T17:46:08.794" v="1123" actId="20577"/>
        <pc:sldMkLst>
          <pc:docMk/>
          <pc:sldMk cId="2794705117" sldId="259"/>
        </pc:sldMkLst>
        <pc:spChg chg="mod">
          <ac:chgData name="Michael A Fudge Jr" userId="133895e8-240b-4811-850e-9cf94297d089" providerId="ADAL" clId="{ECC42F61-ED32-424D-AB7E-0DA7B0D00E41}" dt="2020-10-07T17:29:43.895" v="253" actId="20577"/>
          <ac:spMkLst>
            <pc:docMk/>
            <pc:sldMk cId="2794705117" sldId="259"/>
            <ac:spMk id="2" creationId="{5F7817EA-6205-4449-89E6-BF80A7F1714A}"/>
          </ac:spMkLst>
        </pc:spChg>
        <pc:spChg chg="mod">
          <ac:chgData name="Michael A Fudge Jr" userId="133895e8-240b-4811-850e-9cf94297d089" providerId="ADAL" clId="{ECC42F61-ED32-424D-AB7E-0DA7B0D00E41}" dt="2020-10-07T17:46:08.794" v="1123" actId="20577"/>
          <ac:spMkLst>
            <pc:docMk/>
            <pc:sldMk cId="2794705117" sldId="259"/>
            <ac:spMk id="3" creationId="{D36654B1-1434-4E32-9F5B-B6738DE88AC8}"/>
          </ac:spMkLst>
        </pc:spChg>
      </pc:sldChg>
      <pc:sldChg chg="modSp new mod">
        <pc:chgData name="Michael A Fudge Jr" userId="133895e8-240b-4811-850e-9cf94297d089" providerId="ADAL" clId="{ECC42F61-ED32-424D-AB7E-0DA7B0D00E41}" dt="2020-10-07T17:36:24.618" v="526" actId="20577"/>
        <pc:sldMkLst>
          <pc:docMk/>
          <pc:sldMk cId="1892604073" sldId="260"/>
        </pc:sldMkLst>
        <pc:spChg chg="mod">
          <ac:chgData name="Michael A Fudge Jr" userId="133895e8-240b-4811-850e-9cf94297d089" providerId="ADAL" clId="{ECC42F61-ED32-424D-AB7E-0DA7B0D00E41}" dt="2020-10-07T17:32:17.506" v="296" actId="313"/>
          <ac:spMkLst>
            <pc:docMk/>
            <pc:sldMk cId="1892604073" sldId="260"/>
            <ac:spMk id="2" creationId="{81386183-621F-4A1D-BE1E-8D4DDFEA1DF6}"/>
          </ac:spMkLst>
        </pc:spChg>
        <pc:spChg chg="mod">
          <ac:chgData name="Michael A Fudge Jr" userId="133895e8-240b-4811-850e-9cf94297d089" providerId="ADAL" clId="{ECC42F61-ED32-424D-AB7E-0DA7B0D00E41}" dt="2020-10-07T17:36:24.618" v="526" actId="20577"/>
          <ac:spMkLst>
            <pc:docMk/>
            <pc:sldMk cId="1892604073" sldId="260"/>
            <ac:spMk id="3" creationId="{F0991C51-C5D2-4A44-A6CF-88E17DBBC822}"/>
          </ac:spMkLst>
        </pc:spChg>
      </pc:sldChg>
      <pc:sldChg chg="addSp modSp new mod modClrScheme chgLayout">
        <pc:chgData name="Michael A Fudge Jr" userId="133895e8-240b-4811-850e-9cf94297d089" providerId="ADAL" clId="{ECC42F61-ED32-424D-AB7E-0DA7B0D00E41}" dt="2020-10-07T18:43:49.187" v="1973" actId="20577"/>
        <pc:sldMkLst>
          <pc:docMk/>
          <pc:sldMk cId="717462405" sldId="261"/>
        </pc:sldMkLst>
        <pc:spChg chg="mod ord">
          <ac:chgData name="Michael A Fudge Jr" userId="133895e8-240b-4811-850e-9cf94297d089" providerId="ADAL" clId="{ECC42F61-ED32-424D-AB7E-0DA7B0D00E41}" dt="2020-10-07T18:40:26.373" v="1673" actId="700"/>
          <ac:spMkLst>
            <pc:docMk/>
            <pc:sldMk cId="717462405" sldId="261"/>
            <ac:spMk id="2" creationId="{DE7D0C4B-3378-46EE-9A54-5543388AE5C0}"/>
          </ac:spMkLst>
        </pc:spChg>
        <pc:spChg chg="mod ord">
          <ac:chgData name="Michael A Fudge Jr" userId="133895e8-240b-4811-850e-9cf94297d089" providerId="ADAL" clId="{ECC42F61-ED32-424D-AB7E-0DA7B0D00E41}" dt="2020-10-07T18:43:49.187" v="1973" actId="20577"/>
          <ac:spMkLst>
            <pc:docMk/>
            <pc:sldMk cId="717462405" sldId="261"/>
            <ac:spMk id="3" creationId="{24DA854C-C253-4A9B-B40C-AAAB59F41358}"/>
          </ac:spMkLst>
        </pc:spChg>
        <pc:spChg chg="add mod ord">
          <ac:chgData name="Michael A Fudge Jr" userId="133895e8-240b-4811-850e-9cf94297d089" providerId="ADAL" clId="{ECC42F61-ED32-424D-AB7E-0DA7B0D00E41}" dt="2020-10-07T18:43:41.359" v="1965" actId="27636"/>
          <ac:spMkLst>
            <pc:docMk/>
            <pc:sldMk cId="717462405" sldId="261"/>
            <ac:spMk id="4" creationId="{8C600F97-2869-457D-96CC-4AC0727D3542}"/>
          </ac:spMkLst>
        </pc:spChg>
      </pc:sldChg>
      <pc:sldChg chg="modSp new mod">
        <pc:chgData name="Michael A Fudge Jr" userId="133895e8-240b-4811-850e-9cf94297d089" providerId="ADAL" clId="{ECC42F61-ED32-424D-AB7E-0DA7B0D00E41}" dt="2020-10-07T18:33:44.849" v="1368" actId="20577"/>
        <pc:sldMkLst>
          <pc:docMk/>
          <pc:sldMk cId="4114690842" sldId="262"/>
        </pc:sldMkLst>
        <pc:spChg chg="mod">
          <ac:chgData name="Michael A Fudge Jr" userId="133895e8-240b-4811-850e-9cf94297d089" providerId="ADAL" clId="{ECC42F61-ED32-424D-AB7E-0DA7B0D00E41}" dt="2020-10-07T18:00:30.124" v="1259" actId="20577"/>
          <ac:spMkLst>
            <pc:docMk/>
            <pc:sldMk cId="4114690842" sldId="262"/>
            <ac:spMk id="2" creationId="{BC60E1D0-3241-4558-94FF-94996B27F048}"/>
          </ac:spMkLst>
        </pc:spChg>
        <pc:spChg chg="mod">
          <ac:chgData name="Michael A Fudge Jr" userId="133895e8-240b-4811-850e-9cf94297d089" providerId="ADAL" clId="{ECC42F61-ED32-424D-AB7E-0DA7B0D00E41}" dt="2020-10-07T18:33:44.849" v="1368" actId="20577"/>
          <ac:spMkLst>
            <pc:docMk/>
            <pc:sldMk cId="4114690842" sldId="262"/>
            <ac:spMk id="3" creationId="{00247257-D466-45A4-A1FA-589CFA82B257}"/>
          </ac:spMkLst>
        </pc:spChg>
      </pc:sldChg>
      <pc:sldChg chg="addSp delSp modSp new mod">
        <pc:chgData name="Michael A Fudge Jr" userId="133895e8-240b-4811-850e-9cf94297d089" providerId="ADAL" clId="{ECC42F61-ED32-424D-AB7E-0DA7B0D00E41}" dt="2020-10-07T18:51:42.934" v="2176" actId="20577"/>
        <pc:sldMkLst>
          <pc:docMk/>
          <pc:sldMk cId="2227797212" sldId="263"/>
        </pc:sldMkLst>
        <pc:spChg chg="mod">
          <ac:chgData name="Michael A Fudge Jr" userId="133895e8-240b-4811-850e-9cf94297d089" providerId="ADAL" clId="{ECC42F61-ED32-424D-AB7E-0DA7B0D00E41}" dt="2020-10-07T18:51:05.604" v="2084" actId="20577"/>
          <ac:spMkLst>
            <pc:docMk/>
            <pc:sldMk cId="2227797212" sldId="263"/>
            <ac:spMk id="2" creationId="{2BF82211-3347-40C1-8E28-F79E94311C4F}"/>
          </ac:spMkLst>
        </pc:spChg>
        <pc:spChg chg="del">
          <ac:chgData name="Michael A Fudge Jr" userId="133895e8-240b-4811-850e-9cf94297d089" providerId="ADAL" clId="{ECC42F61-ED32-424D-AB7E-0DA7B0D00E41}" dt="2020-10-07T18:49:56.087" v="1981"/>
          <ac:spMkLst>
            <pc:docMk/>
            <pc:sldMk cId="2227797212" sldId="263"/>
            <ac:spMk id="3" creationId="{ECC64D8C-D895-4E95-A354-6FDA3FC09E74}"/>
          </ac:spMkLst>
        </pc:spChg>
        <pc:spChg chg="mod">
          <ac:chgData name="Michael A Fudge Jr" userId="133895e8-240b-4811-850e-9cf94297d089" providerId="ADAL" clId="{ECC42F61-ED32-424D-AB7E-0DA7B0D00E41}" dt="2020-10-07T18:51:42.934" v="2176" actId="20577"/>
          <ac:spMkLst>
            <pc:docMk/>
            <pc:sldMk cId="2227797212" sldId="263"/>
            <ac:spMk id="4" creationId="{8C31A829-FA8F-4E7E-9D49-C0A20D2CB790}"/>
          </ac:spMkLst>
        </pc:spChg>
        <pc:spChg chg="add del mod">
          <ac:chgData name="Michael A Fudge Jr" userId="133895e8-240b-4811-850e-9cf94297d089" providerId="ADAL" clId="{ECC42F61-ED32-424D-AB7E-0DA7B0D00E41}" dt="2020-10-07T18:50:26.223" v="1983"/>
          <ac:spMkLst>
            <pc:docMk/>
            <pc:sldMk cId="2227797212" sldId="263"/>
            <ac:spMk id="7" creationId="{0C6A04F5-FC22-4037-8032-3684D4D2FAC6}"/>
          </ac:spMkLst>
        </pc:spChg>
        <pc:picChg chg="add del mod">
          <ac:chgData name="Michael A Fudge Jr" userId="133895e8-240b-4811-850e-9cf94297d089" providerId="ADAL" clId="{ECC42F61-ED32-424D-AB7E-0DA7B0D00E41}" dt="2020-10-07T18:50:22.994" v="1982" actId="478"/>
          <ac:picMkLst>
            <pc:docMk/>
            <pc:sldMk cId="2227797212" sldId="263"/>
            <ac:picMk id="5" creationId="{91EA6525-68E4-4996-9788-E39E5013A7A3}"/>
          </ac:picMkLst>
        </pc:picChg>
        <pc:picChg chg="add mod">
          <ac:chgData name="Michael A Fudge Jr" userId="133895e8-240b-4811-850e-9cf94297d089" providerId="ADAL" clId="{ECC42F61-ED32-424D-AB7E-0DA7B0D00E41}" dt="2020-10-07T18:50:26.223" v="1983"/>
          <ac:picMkLst>
            <pc:docMk/>
            <pc:sldMk cId="2227797212" sldId="263"/>
            <ac:picMk id="8" creationId="{D9B0C084-AF84-42D7-A241-07CB0EAD2017}"/>
          </ac:picMkLst>
        </pc:picChg>
      </pc:sldChg>
      <pc:sldChg chg="addSp delSp modSp new mod">
        <pc:chgData name="Michael A Fudge Jr" userId="133895e8-240b-4811-850e-9cf94297d089" providerId="ADAL" clId="{ECC42F61-ED32-424D-AB7E-0DA7B0D00E41}" dt="2020-10-07T18:54:34.579" v="2357" actId="20577"/>
        <pc:sldMkLst>
          <pc:docMk/>
          <pc:sldMk cId="1008687120" sldId="264"/>
        </pc:sldMkLst>
        <pc:spChg chg="mod">
          <ac:chgData name="Michael A Fudge Jr" userId="133895e8-240b-4811-850e-9cf94297d089" providerId="ADAL" clId="{ECC42F61-ED32-424D-AB7E-0DA7B0D00E41}" dt="2020-10-07T18:53:05.057" v="2185" actId="20577"/>
          <ac:spMkLst>
            <pc:docMk/>
            <pc:sldMk cId="1008687120" sldId="264"/>
            <ac:spMk id="2" creationId="{3E9ED48C-DB44-4CE3-89F2-D9B443F3A9FA}"/>
          </ac:spMkLst>
        </pc:spChg>
        <pc:spChg chg="del">
          <ac:chgData name="Michael A Fudge Jr" userId="133895e8-240b-4811-850e-9cf94297d089" providerId="ADAL" clId="{ECC42F61-ED32-424D-AB7E-0DA7B0D00E41}" dt="2020-10-07T18:53:24.772" v="2186"/>
          <ac:spMkLst>
            <pc:docMk/>
            <pc:sldMk cId="1008687120" sldId="264"/>
            <ac:spMk id="3" creationId="{28CD1F1C-0CEB-4597-A7F7-495A85E12A94}"/>
          </ac:spMkLst>
        </pc:spChg>
        <pc:spChg chg="mod">
          <ac:chgData name="Michael A Fudge Jr" userId="133895e8-240b-4811-850e-9cf94297d089" providerId="ADAL" clId="{ECC42F61-ED32-424D-AB7E-0DA7B0D00E41}" dt="2020-10-07T18:54:34.579" v="2357" actId="20577"/>
          <ac:spMkLst>
            <pc:docMk/>
            <pc:sldMk cId="1008687120" sldId="264"/>
            <ac:spMk id="4" creationId="{72BC615A-DB4E-4DB4-9B6A-627442924F92}"/>
          </ac:spMkLst>
        </pc:spChg>
        <pc:picChg chg="add mod">
          <ac:chgData name="Michael A Fudge Jr" userId="133895e8-240b-4811-850e-9cf94297d089" providerId="ADAL" clId="{ECC42F61-ED32-424D-AB7E-0DA7B0D00E41}" dt="2020-10-07T18:53:24.772" v="2186"/>
          <ac:picMkLst>
            <pc:docMk/>
            <pc:sldMk cId="1008687120" sldId="264"/>
            <ac:picMk id="5" creationId="{8BA9B1AC-A919-414A-9E9B-682B512AA75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3F276-C162-4D68-9C1A-F492280EAB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B8BF0E-27B8-4105-82A2-C301C4636733}">
      <dgm:prSet custT="1"/>
      <dgm:spPr/>
      <dgm:t>
        <a:bodyPr/>
        <a:lstStyle/>
        <a:p>
          <a:pPr>
            <a:defRPr cap="all"/>
          </a:pPr>
          <a:r>
            <a:rPr lang="en-US" sz="2000" dirty="0"/>
            <a:t>A cloud service for building data-driven business applications which run in the browser and on mobile.</a:t>
          </a:r>
        </a:p>
      </dgm:t>
    </dgm:pt>
    <dgm:pt modelId="{FB532314-795A-422B-B674-7172A9165AE3}" type="parTrans" cxnId="{4CB10F66-B89F-4F76-A0F0-3D9D9BA00691}">
      <dgm:prSet/>
      <dgm:spPr/>
      <dgm:t>
        <a:bodyPr/>
        <a:lstStyle/>
        <a:p>
          <a:endParaRPr lang="en-US"/>
        </a:p>
      </dgm:t>
    </dgm:pt>
    <dgm:pt modelId="{00060916-B3DE-4C1C-8705-D6313258E0A7}" type="sibTrans" cxnId="{4CB10F66-B89F-4F76-A0F0-3D9D9BA00691}">
      <dgm:prSet/>
      <dgm:spPr/>
      <dgm:t>
        <a:bodyPr/>
        <a:lstStyle/>
        <a:p>
          <a:endParaRPr lang="en-US"/>
        </a:p>
      </dgm:t>
    </dgm:pt>
    <dgm:pt modelId="{1AEE736D-6269-4991-A0BF-2D3AD1DA8ED6}">
      <dgm:prSet/>
      <dgm:spPr/>
      <dgm:t>
        <a:bodyPr/>
        <a:lstStyle/>
        <a:p>
          <a:pPr>
            <a:defRPr cap="all"/>
          </a:pPr>
          <a:r>
            <a:rPr lang="en-US" dirty="0"/>
            <a:t>Low Code / No Code Solution / RAD Platform</a:t>
          </a:r>
        </a:p>
      </dgm:t>
    </dgm:pt>
    <dgm:pt modelId="{C8D0EA79-C36D-4752-B4F5-AA0D40B8C390}" type="parTrans" cxnId="{941FE2C6-70F8-4E31-9E35-A0D1E2EF7F08}">
      <dgm:prSet/>
      <dgm:spPr/>
      <dgm:t>
        <a:bodyPr/>
        <a:lstStyle/>
        <a:p>
          <a:endParaRPr lang="en-US"/>
        </a:p>
      </dgm:t>
    </dgm:pt>
    <dgm:pt modelId="{2154530E-E337-469B-9668-3C4232817D40}" type="sibTrans" cxnId="{941FE2C6-70F8-4E31-9E35-A0D1E2EF7F08}">
      <dgm:prSet/>
      <dgm:spPr/>
      <dgm:t>
        <a:bodyPr/>
        <a:lstStyle/>
        <a:p>
          <a:endParaRPr lang="en-US"/>
        </a:p>
      </dgm:t>
    </dgm:pt>
    <dgm:pt modelId="{4B2E8507-6F03-480A-A8C6-0E01A5C0341B}" type="pres">
      <dgm:prSet presAssocID="{54E3F276-C162-4D68-9C1A-F492280EAB4E}" presName="root" presStyleCnt="0">
        <dgm:presLayoutVars>
          <dgm:dir/>
          <dgm:resizeHandles val="exact"/>
        </dgm:presLayoutVars>
      </dgm:prSet>
      <dgm:spPr/>
    </dgm:pt>
    <dgm:pt modelId="{A497655C-2506-4496-AF70-58BC5779F9D6}" type="pres">
      <dgm:prSet presAssocID="{E2B8BF0E-27B8-4105-82A2-C301C4636733}" presName="compNode" presStyleCnt="0"/>
      <dgm:spPr/>
    </dgm:pt>
    <dgm:pt modelId="{1412B3C1-553E-4381-AB0E-69C9757F3CD7}" type="pres">
      <dgm:prSet presAssocID="{E2B8BF0E-27B8-4105-82A2-C301C4636733}" presName="iconBgRect" presStyleLbl="bgShp" presStyleIdx="0" presStyleCnt="2"/>
      <dgm:spPr/>
    </dgm:pt>
    <dgm:pt modelId="{8C30BFEC-355D-4B8A-A74C-D022A9E2E2C1}" type="pres">
      <dgm:prSet presAssocID="{E2B8BF0E-27B8-4105-82A2-C301C46367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EB47ED5-C41B-4010-A24A-CB397FFE1650}" type="pres">
      <dgm:prSet presAssocID="{E2B8BF0E-27B8-4105-82A2-C301C4636733}" presName="spaceRect" presStyleCnt="0"/>
      <dgm:spPr/>
    </dgm:pt>
    <dgm:pt modelId="{7F721917-ED15-4275-B6B6-1E4B3FA20D08}" type="pres">
      <dgm:prSet presAssocID="{E2B8BF0E-27B8-4105-82A2-C301C4636733}" presName="textRect" presStyleLbl="revTx" presStyleIdx="0" presStyleCnt="2">
        <dgm:presLayoutVars>
          <dgm:chMax val="1"/>
          <dgm:chPref val="1"/>
        </dgm:presLayoutVars>
      </dgm:prSet>
      <dgm:spPr/>
    </dgm:pt>
    <dgm:pt modelId="{67936C81-4DE2-4B01-9630-0D6BF2FBD38E}" type="pres">
      <dgm:prSet presAssocID="{00060916-B3DE-4C1C-8705-D6313258E0A7}" presName="sibTrans" presStyleCnt="0"/>
      <dgm:spPr/>
    </dgm:pt>
    <dgm:pt modelId="{A9F56331-CE0F-439A-88C2-8B4843CD8E25}" type="pres">
      <dgm:prSet presAssocID="{1AEE736D-6269-4991-A0BF-2D3AD1DA8ED6}" presName="compNode" presStyleCnt="0"/>
      <dgm:spPr/>
    </dgm:pt>
    <dgm:pt modelId="{1EC758E3-10B2-4538-A257-3F5877EC3EF8}" type="pres">
      <dgm:prSet presAssocID="{1AEE736D-6269-4991-A0BF-2D3AD1DA8ED6}" presName="iconBgRect" presStyleLbl="bgShp" presStyleIdx="1" presStyleCnt="2"/>
      <dgm:spPr/>
    </dgm:pt>
    <dgm:pt modelId="{7FE51E3A-6B1E-438C-B4EB-01FB7F3438F2}" type="pres">
      <dgm:prSet presAssocID="{1AEE736D-6269-4991-A0BF-2D3AD1DA8E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11DC4FC-22DC-4ED4-A28A-AAA013B8C766}" type="pres">
      <dgm:prSet presAssocID="{1AEE736D-6269-4991-A0BF-2D3AD1DA8ED6}" presName="spaceRect" presStyleCnt="0"/>
      <dgm:spPr/>
    </dgm:pt>
    <dgm:pt modelId="{992CA008-58AC-471A-A8BB-D2B5B051ED57}" type="pres">
      <dgm:prSet presAssocID="{1AEE736D-6269-4991-A0BF-2D3AD1DA8E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CB10F66-B89F-4F76-A0F0-3D9D9BA00691}" srcId="{54E3F276-C162-4D68-9C1A-F492280EAB4E}" destId="{E2B8BF0E-27B8-4105-82A2-C301C4636733}" srcOrd="0" destOrd="0" parTransId="{FB532314-795A-422B-B674-7172A9165AE3}" sibTransId="{00060916-B3DE-4C1C-8705-D6313258E0A7}"/>
    <dgm:cxn modelId="{E7E3AF4B-BF73-4487-A0BB-9577A02E37D0}" type="presOf" srcId="{E2B8BF0E-27B8-4105-82A2-C301C4636733}" destId="{7F721917-ED15-4275-B6B6-1E4B3FA20D08}" srcOrd="0" destOrd="0" presId="urn:microsoft.com/office/officeart/2018/5/layout/IconCircleLabelList"/>
    <dgm:cxn modelId="{C836CABD-79A4-4DAA-9BE5-BF13D914EC1B}" type="presOf" srcId="{54E3F276-C162-4D68-9C1A-F492280EAB4E}" destId="{4B2E8507-6F03-480A-A8C6-0E01A5C0341B}" srcOrd="0" destOrd="0" presId="urn:microsoft.com/office/officeart/2018/5/layout/IconCircleLabelList"/>
    <dgm:cxn modelId="{881481C4-4931-479D-B849-BEE73110C29F}" type="presOf" srcId="{1AEE736D-6269-4991-A0BF-2D3AD1DA8ED6}" destId="{992CA008-58AC-471A-A8BB-D2B5B051ED57}" srcOrd="0" destOrd="0" presId="urn:microsoft.com/office/officeart/2018/5/layout/IconCircleLabelList"/>
    <dgm:cxn modelId="{941FE2C6-70F8-4E31-9E35-A0D1E2EF7F08}" srcId="{54E3F276-C162-4D68-9C1A-F492280EAB4E}" destId="{1AEE736D-6269-4991-A0BF-2D3AD1DA8ED6}" srcOrd="1" destOrd="0" parTransId="{C8D0EA79-C36D-4752-B4F5-AA0D40B8C390}" sibTransId="{2154530E-E337-469B-9668-3C4232817D40}"/>
    <dgm:cxn modelId="{17B27A7D-1A4A-4EFF-953A-D299205B2598}" type="presParOf" srcId="{4B2E8507-6F03-480A-A8C6-0E01A5C0341B}" destId="{A497655C-2506-4496-AF70-58BC5779F9D6}" srcOrd="0" destOrd="0" presId="urn:microsoft.com/office/officeart/2018/5/layout/IconCircleLabelList"/>
    <dgm:cxn modelId="{763BE5A6-B952-468E-B947-ADAF7E60A80D}" type="presParOf" srcId="{A497655C-2506-4496-AF70-58BC5779F9D6}" destId="{1412B3C1-553E-4381-AB0E-69C9757F3CD7}" srcOrd="0" destOrd="0" presId="urn:microsoft.com/office/officeart/2018/5/layout/IconCircleLabelList"/>
    <dgm:cxn modelId="{271FF1D2-A1F0-4360-B163-F6F87111A295}" type="presParOf" srcId="{A497655C-2506-4496-AF70-58BC5779F9D6}" destId="{8C30BFEC-355D-4B8A-A74C-D022A9E2E2C1}" srcOrd="1" destOrd="0" presId="urn:microsoft.com/office/officeart/2018/5/layout/IconCircleLabelList"/>
    <dgm:cxn modelId="{49D5A7F0-C2F2-4825-B63A-FA12EB8F12CB}" type="presParOf" srcId="{A497655C-2506-4496-AF70-58BC5779F9D6}" destId="{6EB47ED5-C41B-4010-A24A-CB397FFE1650}" srcOrd="2" destOrd="0" presId="urn:microsoft.com/office/officeart/2018/5/layout/IconCircleLabelList"/>
    <dgm:cxn modelId="{C1FCA119-FC59-4F4A-BA76-717EA24A75A6}" type="presParOf" srcId="{A497655C-2506-4496-AF70-58BC5779F9D6}" destId="{7F721917-ED15-4275-B6B6-1E4B3FA20D08}" srcOrd="3" destOrd="0" presId="urn:microsoft.com/office/officeart/2018/5/layout/IconCircleLabelList"/>
    <dgm:cxn modelId="{C1D9DFF5-69A0-492A-A816-14F42890F780}" type="presParOf" srcId="{4B2E8507-6F03-480A-A8C6-0E01A5C0341B}" destId="{67936C81-4DE2-4B01-9630-0D6BF2FBD38E}" srcOrd="1" destOrd="0" presId="urn:microsoft.com/office/officeart/2018/5/layout/IconCircleLabelList"/>
    <dgm:cxn modelId="{593ADB8E-49CD-461A-AFE4-2E0E0D03BF42}" type="presParOf" srcId="{4B2E8507-6F03-480A-A8C6-0E01A5C0341B}" destId="{A9F56331-CE0F-439A-88C2-8B4843CD8E25}" srcOrd="2" destOrd="0" presId="urn:microsoft.com/office/officeart/2018/5/layout/IconCircleLabelList"/>
    <dgm:cxn modelId="{E496960F-5505-467F-90AE-7763C4F87B26}" type="presParOf" srcId="{A9F56331-CE0F-439A-88C2-8B4843CD8E25}" destId="{1EC758E3-10B2-4538-A257-3F5877EC3EF8}" srcOrd="0" destOrd="0" presId="urn:microsoft.com/office/officeart/2018/5/layout/IconCircleLabelList"/>
    <dgm:cxn modelId="{269546C4-88DC-44A8-817B-24378AA01B9B}" type="presParOf" srcId="{A9F56331-CE0F-439A-88C2-8B4843CD8E25}" destId="{7FE51E3A-6B1E-438C-B4EB-01FB7F3438F2}" srcOrd="1" destOrd="0" presId="urn:microsoft.com/office/officeart/2018/5/layout/IconCircleLabelList"/>
    <dgm:cxn modelId="{BF538879-30CC-4A36-A4F3-A4AF307B61AC}" type="presParOf" srcId="{A9F56331-CE0F-439A-88C2-8B4843CD8E25}" destId="{A11DC4FC-22DC-4ED4-A28A-AAA013B8C766}" srcOrd="2" destOrd="0" presId="urn:microsoft.com/office/officeart/2018/5/layout/IconCircleLabelList"/>
    <dgm:cxn modelId="{0274F0DE-438A-4812-98B4-A86973B608E5}" type="presParOf" srcId="{A9F56331-CE0F-439A-88C2-8B4843CD8E25}" destId="{992CA008-58AC-471A-A8BB-D2B5B051ED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BAF2E-0319-41EF-9F02-9A791C2548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FDDDB94-D14D-407B-BD91-78FEB7EB8C81}">
      <dgm:prSet/>
      <dgm:spPr/>
      <dgm:t>
        <a:bodyPr/>
        <a:lstStyle/>
        <a:p>
          <a:r>
            <a:rPr lang="en-US" dirty="0"/>
            <a:t>Develop Apps with very little to no code. </a:t>
          </a:r>
        </a:p>
      </dgm:t>
    </dgm:pt>
    <dgm:pt modelId="{900115BC-3BD4-4519-8C5E-E5B8767B275D}" type="parTrans" cxnId="{BEC438FD-60DC-4CED-84CB-25280EFC23C7}">
      <dgm:prSet/>
      <dgm:spPr/>
      <dgm:t>
        <a:bodyPr/>
        <a:lstStyle/>
        <a:p>
          <a:endParaRPr lang="en-US"/>
        </a:p>
      </dgm:t>
    </dgm:pt>
    <dgm:pt modelId="{BB9AA2AC-D3CC-4C4D-8890-4C0EE8CEE6F0}" type="sibTrans" cxnId="{BEC438FD-60DC-4CED-84CB-25280EFC23C7}">
      <dgm:prSet/>
      <dgm:spPr/>
      <dgm:t>
        <a:bodyPr/>
        <a:lstStyle/>
        <a:p>
          <a:endParaRPr lang="en-US"/>
        </a:p>
      </dgm:t>
    </dgm:pt>
    <dgm:pt modelId="{7FF5552A-F35C-4670-A01B-0447BA6B31E6}">
      <dgm:prSet/>
      <dgm:spPr/>
      <dgm:t>
        <a:bodyPr/>
        <a:lstStyle/>
        <a:p>
          <a:r>
            <a:rPr lang="en-US" dirty="0"/>
            <a:t>Suitable for Data-Driven Applications / Forms over Data</a:t>
          </a:r>
        </a:p>
      </dgm:t>
    </dgm:pt>
    <dgm:pt modelId="{A0EC3111-B4DD-4488-9DCB-C6CB16BEE7BB}" type="parTrans" cxnId="{ECE5E5F9-408C-4041-8016-944DB43785CC}">
      <dgm:prSet/>
      <dgm:spPr/>
      <dgm:t>
        <a:bodyPr/>
        <a:lstStyle/>
        <a:p>
          <a:endParaRPr lang="en-US"/>
        </a:p>
      </dgm:t>
    </dgm:pt>
    <dgm:pt modelId="{5A078502-B778-42FB-8D86-69D40786B2AF}" type="sibTrans" cxnId="{ECE5E5F9-408C-4041-8016-944DB43785CC}">
      <dgm:prSet/>
      <dgm:spPr/>
      <dgm:t>
        <a:bodyPr/>
        <a:lstStyle/>
        <a:p>
          <a:endParaRPr lang="en-US"/>
        </a:p>
      </dgm:t>
    </dgm:pt>
    <dgm:pt modelId="{8C3CBB4C-92F7-4B47-9CC7-9616BCD6CFD1}" type="pres">
      <dgm:prSet presAssocID="{8D8BAF2E-0319-41EF-9F02-9A791C25482C}" presName="root" presStyleCnt="0">
        <dgm:presLayoutVars>
          <dgm:dir/>
          <dgm:resizeHandles val="exact"/>
        </dgm:presLayoutVars>
      </dgm:prSet>
      <dgm:spPr/>
    </dgm:pt>
    <dgm:pt modelId="{9CF86F16-C0BC-492B-B216-8DEFADA1FAB4}" type="pres">
      <dgm:prSet presAssocID="{FFDDDB94-D14D-407B-BD91-78FEB7EB8C81}" presName="compNode" presStyleCnt="0"/>
      <dgm:spPr/>
    </dgm:pt>
    <dgm:pt modelId="{B46889F2-D730-4E90-B10A-548003C7BE04}" type="pres">
      <dgm:prSet presAssocID="{FFDDDB94-D14D-407B-BD91-78FEB7EB8C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1D3FEEB-398F-4894-93B7-A8FAE9E3206E}" type="pres">
      <dgm:prSet presAssocID="{FFDDDB94-D14D-407B-BD91-78FEB7EB8C81}" presName="spaceRect" presStyleCnt="0"/>
      <dgm:spPr/>
    </dgm:pt>
    <dgm:pt modelId="{6CCD6965-A366-4EAD-ADC4-36AB05A9FB50}" type="pres">
      <dgm:prSet presAssocID="{FFDDDB94-D14D-407B-BD91-78FEB7EB8C81}" presName="textRect" presStyleLbl="revTx" presStyleIdx="0" presStyleCnt="2">
        <dgm:presLayoutVars>
          <dgm:chMax val="1"/>
          <dgm:chPref val="1"/>
        </dgm:presLayoutVars>
      </dgm:prSet>
      <dgm:spPr/>
    </dgm:pt>
    <dgm:pt modelId="{44B3D61E-FAB7-404A-90B2-AA8DF132AFF8}" type="pres">
      <dgm:prSet presAssocID="{BB9AA2AC-D3CC-4C4D-8890-4C0EE8CEE6F0}" presName="sibTrans" presStyleCnt="0"/>
      <dgm:spPr/>
    </dgm:pt>
    <dgm:pt modelId="{AD804BE9-C1BC-4288-8942-FB059B07AB74}" type="pres">
      <dgm:prSet presAssocID="{7FF5552A-F35C-4670-A01B-0447BA6B31E6}" presName="compNode" presStyleCnt="0"/>
      <dgm:spPr/>
    </dgm:pt>
    <dgm:pt modelId="{7DA60636-29D2-42ED-ABDF-2F52BD348A1B}" type="pres">
      <dgm:prSet presAssocID="{7FF5552A-F35C-4670-A01B-0447BA6B31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B124A8D-B1A0-4B20-9A71-CA72F290A146}" type="pres">
      <dgm:prSet presAssocID="{7FF5552A-F35C-4670-A01B-0447BA6B31E6}" presName="spaceRect" presStyleCnt="0"/>
      <dgm:spPr/>
    </dgm:pt>
    <dgm:pt modelId="{BB6EF93C-069B-4FD3-88EB-AD5F232453F5}" type="pres">
      <dgm:prSet presAssocID="{7FF5552A-F35C-4670-A01B-0447BA6B31E6}" presName="textRect" presStyleLbl="revTx" presStyleIdx="1" presStyleCnt="2" custScaleX="69627">
        <dgm:presLayoutVars>
          <dgm:chMax val="1"/>
          <dgm:chPref val="1"/>
        </dgm:presLayoutVars>
      </dgm:prSet>
      <dgm:spPr/>
    </dgm:pt>
  </dgm:ptLst>
  <dgm:cxnLst>
    <dgm:cxn modelId="{18BE79B1-270C-4CB0-9C8D-D4FD80141565}" type="presOf" srcId="{8D8BAF2E-0319-41EF-9F02-9A791C25482C}" destId="{8C3CBB4C-92F7-4B47-9CC7-9616BCD6CFD1}" srcOrd="0" destOrd="0" presId="urn:microsoft.com/office/officeart/2018/2/layout/IconLabelList"/>
    <dgm:cxn modelId="{5B9A71B8-5432-4B3A-B62D-8211A8A916B6}" type="presOf" srcId="{7FF5552A-F35C-4670-A01B-0447BA6B31E6}" destId="{BB6EF93C-069B-4FD3-88EB-AD5F232453F5}" srcOrd="0" destOrd="0" presId="urn:microsoft.com/office/officeart/2018/2/layout/IconLabelList"/>
    <dgm:cxn modelId="{8C2ECCE6-6F71-45A3-8AD9-066DDD629718}" type="presOf" srcId="{FFDDDB94-D14D-407B-BD91-78FEB7EB8C81}" destId="{6CCD6965-A366-4EAD-ADC4-36AB05A9FB50}" srcOrd="0" destOrd="0" presId="urn:microsoft.com/office/officeart/2018/2/layout/IconLabelList"/>
    <dgm:cxn modelId="{ECE5E5F9-408C-4041-8016-944DB43785CC}" srcId="{8D8BAF2E-0319-41EF-9F02-9A791C25482C}" destId="{7FF5552A-F35C-4670-A01B-0447BA6B31E6}" srcOrd="1" destOrd="0" parTransId="{A0EC3111-B4DD-4488-9DCB-C6CB16BEE7BB}" sibTransId="{5A078502-B778-42FB-8D86-69D40786B2AF}"/>
    <dgm:cxn modelId="{BEC438FD-60DC-4CED-84CB-25280EFC23C7}" srcId="{8D8BAF2E-0319-41EF-9F02-9A791C25482C}" destId="{FFDDDB94-D14D-407B-BD91-78FEB7EB8C81}" srcOrd="0" destOrd="0" parTransId="{900115BC-3BD4-4519-8C5E-E5B8767B275D}" sibTransId="{BB9AA2AC-D3CC-4C4D-8890-4C0EE8CEE6F0}"/>
    <dgm:cxn modelId="{B8D25687-FA52-4626-BA23-0306BBB59C47}" type="presParOf" srcId="{8C3CBB4C-92F7-4B47-9CC7-9616BCD6CFD1}" destId="{9CF86F16-C0BC-492B-B216-8DEFADA1FAB4}" srcOrd="0" destOrd="0" presId="urn:microsoft.com/office/officeart/2018/2/layout/IconLabelList"/>
    <dgm:cxn modelId="{3F4CAA6A-51E8-494B-8C42-2FB98053EEBC}" type="presParOf" srcId="{9CF86F16-C0BC-492B-B216-8DEFADA1FAB4}" destId="{B46889F2-D730-4E90-B10A-548003C7BE04}" srcOrd="0" destOrd="0" presId="urn:microsoft.com/office/officeart/2018/2/layout/IconLabelList"/>
    <dgm:cxn modelId="{F66C39AA-A6E3-440F-8979-C23D8F652FA2}" type="presParOf" srcId="{9CF86F16-C0BC-492B-B216-8DEFADA1FAB4}" destId="{41D3FEEB-398F-4894-93B7-A8FAE9E3206E}" srcOrd="1" destOrd="0" presId="urn:microsoft.com/office/officeart/2018/2/layout/IconLabelList"/>
    <dgm:cxn modelId="{72543E34-63D0-45B8-BFB1-40829478187D}" type="presParOf" srcId="{9CF86F16-C0BC-492B-B216-8DEFADA1FAB4}" destId="{6CCD6965-A366-4EAD-ADC4-36AB05A9FB50}" srcOrd="2" destOrd="0" presId="urn:microsoft.com/office/officeart/2018/2/layout/IconLabelList"/>
    <dgm:cxn modelId="{3B286B6A-22BA-49C9-8F01-89CEBFAD69C7}" type="presParOf" srcId="{8C3CBB4C-92F7-4B47-9CC7-9616BCD6CFD1}" destId="{44B3D61E-FAB7-404A-90B2-AA8DF132AFF8}" srcOrd="1" destOrd="0" presId="urn:microsoft.com/office/officeart/2018/2/layout/IconLabelList"/>
    <dgm:cxn modelId="{70986269-8BFB-4879-8056-7A49388B65AC}" type="presParOf" srcId="{8C3CBB4C-92F7-4B47-9CC7-9616BCD6CFD1}" destId="{AD804BE9-C1BC-4288-8942-FB059B07AB74}" srcOrd="2" destOrd="0" presId="urn:microsoft.com/office/officeart/2018/2/layout/IconLabelList"/>
    <dgm:cxn modelId="{0A028417-6E06-4EB8-8BD0-2024160C233A}" type="presParOf" srcId="{AD804BE9-C1BC-4288-8942-FB059B07AB74}" destId="{7DA60636-29D2-42ED-ABDF-2F52BD348A1B}" srcOrd="0" destOrd="0" presId="urn:microsoft.com/office/officeart/2018/2/layout/IconLabelList"/>
    <dgm:cxn modelId="{86CBE2F4-F40F-4E78-BA74-AF632D0BE41D}" type="presParOf" srcId="{AD804BE9-C1BC-4288-8942-FB059B07AB74}" destId="{AB124A8D-B1A0-4B20-9A71-CA72F290A146}" srcOrd="1" destOrd="0" presId="urn:microsoft.com/office/officeart/2018/2/layout/IconLabelList"/>
    <dgm:cxn modelId="{5C4DCABF-7CB6-41F1-87A7-150B93FD069C}" type="presParOf" srcId="{AD804BE9-C1BC-4288-8942-FB059B07AB74}" destId="{BB6EF93C-069B-4FD3-88EB-AD5F232453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139E4E-AD67-4FCA-ACD8-B1EA69016A5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71ED00-D7C0-43D8-9554-936084323D6A}">
      <dgm:prSet/>
      <dgm:spPr/>
      <dgm:t>
        <a:bodyPr/>
        <a:lstStyle/>
        <a:p>
          <a:r>
            <a:rPr lang="en-US"/>
            <a:t>Connect to SQL Server on Azure</a:t>
          </a:r>
        </a:p>
      </dgm:t>
    </dgm:pt>
    <dgm:pt modelId="{1EF12629-8B62-46CA-B1C9-5AFA7423E51B}" type="parTrans" cxnId="{C17E2965-FAEA-47D7-BA42-070D0A99ECF8}">
      <dgm:prSet/>
      <dgm:spPr/>
      <dgm:t>
        <a:bodyPr/>
        <a:lstStyle/>
        <a:p>
          <a:endParaRPr lang="en-US"/>
        </a:p>
      </dgm:t>
    </dgm:pt>
    <dgm:pt modelId="{7115A8FD-C7BE-4BD6-B24A-FA6075D92F27}" type="sibTrans" cxnId="{C17E2965-FAEA-47D7-BA42-070D0A99ECF8}">
      <dgm:prSet/>
      <dgm:spPr/>
      <dgm:t>
        <a:bodyPr/>
        <a:lstStyle/>
        <a:p>
          <a:endParaRPr lang="en-US"/>
        </a:p>
      </dgm:t>
    </dgm:pt>
    <dgm:pt modelId="{05C719C5-356D-4FB7-A35F-0630C16F42E0}">
      <dgm:prSet/>
      <dgm:spPr/>
      <dgm:t>
        <a:bodyPr/>
        <a:lstStyle/>
        <a:p>
          <a:r>
            <a:rPr lang="en-US"/>
            <a:t>Add Tables:</a:t>
          </a:r>
        </a:p>
      </dgm:t>
    </dgm:pt>
    <dgm:pt modelId="{2A9C10E1-44C6-4CD2-82BD-C72465F0AB40}" type="parTrans" cxnId="{4FF813D8-3378-4EB1-8CC9-3416608C577A}">
      <dgm:prSet/>
      <dgm:spPr/>
      <dgm:t>
        <a:bodyPr/>
        <a:lstStyle/>
        <a:p>
          <a:endParaRPr lang="en-US"/>
        </a:p>
      </dgm:t>
    </dgm:pt>
    <dgm:pt modelId="{74D0A423-97AA-4214-893E-63AAEF0FA17E}" type="sibTrans" cxnId="{4FF813D8-3378-4EB1-8CC9-3416608C577A}">
      <dgm:prSet/>
      <dgm:spPr/>
      <dgm:t>
        <a:bodyPr/>
        <a:lstStyle/>
        <a:p>
          <a:endParaRPr lang="en-US"/>
        </a:p>
      </dgm:t>
    </dgm:pt>
    <dgm:pt modelId="{DB1AE4F1-D34F-4A22-A8B0-AD8DA4269B31}">
      <dgm:prSet/>
      <dgm:spPr/>
      <dgm:t>
        <a:bodyPr/>
        <a:lstStyle/>
        <a:p>
          <a:r>
            <a:rPr lang="en-US"/>
            <a:t>Fudgemart_employees</a:t>
          </a:r>
        </a:p>
      </dgm:t>
    </dgm:pt>
    <dgm:pt modelId="{7BC685A9-BBEC-4132-8077-0BE556C96C7A}" type="parTrans" cxnId="{F9D5C647-A4D1-4910-B848-BE36463EA58E}">
      <dgm:prSet/>
      <dgm:spPr/>
      <dgm:t>
        <a:bodyPr/>
        <a:lstStyle/>
        <a:p>
          <a:endParaRPr lang="en-US"/>
        </a:p>
      </dgm:t>
    </dgm:pt>
    <dgm:pt modelId="{637636D0-F6A5-459F-9C8D-26B6F09E1BA2}" type="sibTrans" cxnId="{F9D5C647-A4D1-4910-B848-BE36463EA58E}">
      <dgm:prSet/>
      <dgm:spPr/>
      <dgm:t>
        <a:bodyPr/>
        <a:lstStyle/>
        <a:p>
          <a:endParaRPr lang="en-US"/>
        </a:p>
      </dgm:t>
    </dgm:pt>
    <dgm:pt modelId="{EF9F29C4-2BA8-487A-B33B-6FE728C8EEA5}">
      <dgm:prSet/>
      <dgm:spPr/>
      <dgm:t>
        <a:bodyPr/>
        <a:lstStyle/>
        <a:p>
          <a:r>
            <a:rPr lang="en-US"/>
            <a:t>Fudgemart_vacation_requests</a:t>
          </a:r>
        </a:p>
      </dgm:t>
    </dgm:pt>
    <dgm:pt modelId="{576FBFAB-EFAF-4445-8C56-CC797CBC229F}" type="parTrans" cxnId="{E6315C90-704D-46E6-9CC7-678E3D78A37D}">
      <dgm:prSet/>
      <dgm:spPr/>
      <dgm:t>
        <a:bodyPr/>
        <a:lstStyle/>
        <a:p>
          <a:endParaRPr lang="en-US"/>
        </a:p>
      </dgm:t>
    </dgm:pt>
    <dgm:pt modelId="{F3B31F73-EF45-4373-88A7-C00B06B25386}" type="sibTrans" cxnId="{E6315C90-704D-46E6-9CC7-678E3D78A37D}">
      <dgm:prSet/>
      <dgm:spPr/>
      <dgm:t>
        <a:bodyPr/>
        <a:lstStyle/>
        <a:p>
          <a:endParaRPr lang="en-US"/>
        </a:p>
      </dgm:t>
    </dgm:pt>
    <dgm:pt modelId="{C8BA133B-8A8F-4E8C-9B1F-4D080997F00E}" type="pres">
      <dgm:prSet presAssocID="{C6139E4E-AD67-4FCA-ACD8-B1EA69016A59}" presName="Name0" presStyleCnt="0">
        <dgm:presLayoutVars>
          <dgm:dir/>
          <dgm:animLvl val="lvl"/>
          <dgm:resizeHandles val="exact"/>
        </dgm:presLayoutVars>
      </dgm:prSet>
      <dgm:spPr/>
    </dgm:pt>
    <dgm:pt modelId="{859B8CC7-A914-44A5-BBCD-3E0A34C80AF0}" type="pres">
      <dgm:prSet presAssocID="{05C719C5-356D-4FB7-A35F-0630C16F42E0}" presName="boxAndChildren" presStyleCnt="0"/>
      <dgm:spPr/>
    </dgm:pt>
    <dgm:pt modelId="{2F168EC1-963F-404A-8C37-984DC5755345}" type="pres">
      <dgm:prSet presAssocID="{05C719C5-356D-4FB7-A35F-0630C16F42E0}" presName="parentTextBox" presStyleLbl="node1" presStyleIdx="0" presStyleCnt="2"/>
      <dgm:spPr/>
    </dgm:pt>
    <dgm:pt modelId="{DD3E1861-D1F4-4486-8A36-1D3C735EE42B}" type="pres">
      <dgm:prSet presAssocID="{05C719C5-356D-4FB7-A35F-0630C16F42E0}" presName="entireBox" presStyleLbl="node1" presStyleIdx="0" presStyleCnt="2"/>
      <dgm:spPr/>
    </dgm:pt>
    <dgm:pt modelId="{7B11D9F5-8893-4DF2-975B-58D3C4094F62}" type="pres">
      <dgm:prSet presAssocID="{05C719C5-356D-4FB7-A35F-0630C16F42E0}" presName="descendantBox" presStyleCnt="0"/>
      <dgm:spPr/>
    </dgm:pt>
    <dgm:pt modelId="{3785C7E8-3CEB-4206-B17B-D04A772F1BE9}" type="pres">
      <dgm:prSet presAssocID="{DB1AE4F1-D34F-4A22-A8B0-AD8DA4269B31}" presName="childTextBox" presStyleLbl="fgAccFollowNode1" presStyleIdx="0" presStyleCnt="2">
        <dgm:presLayoutVars>
          <dgm:bulletEnabled val="1"/>
        </dgm:presLayoutVars>
      </dgm:prSet>
      <dgm:spPr/>
    </dgm:pt>
    <dgm:pt modelId="{4F8F3389-46E7-4801-8928-57DFB4395ECA}" type="pres">
      <dgm:prSet presAssocID="{EF9F29C4-2BA8-487A-B33B-6FE728C8EEA5}" presName="childTextBox" presStyleLbl="fgAccFollowNode1" presStyleIdx="1" presStyleCnt="2">
        <dgm:presLayoutVars>
          <dgm:bulletEnabled val="1"/>
        </dgm:presLayoutVars>
      </dgm:prSet>
      <dgm:spPr/>
    </dgm:pt>
    <dgm:pt modelId="{A3B22B6E-A62E-4C65-AB5F-4A560E7D56F1}" type="pres">
      <dgm:prSet presAssocID="{7115A8FD-C7BE-4BD6-B24A-FA6075D92F27}" presName="sp" presStyleCnt="0"/>
      <dgm:spPr/>
    </dgm:pt>
    <dgm:pt modelId="{F3139CC9-7746-4C17-96A6-4B1DA83BDD63}" type="pres">
      <dgm:prSet presAssocID="{2771ED00-D7C0-43D8-9554-936084323D6A}" presName="arrowAndChildren" presStyleCnt="0"/>
      <dgm:spPr/>
    </dgm:pt>
    <dgm:pt modelId="{758EA4FA-BBA4-42DD-8D18-0114B5B4C87E}" type="pres">
      <dgm:prSet presAssocID="{2771ED00-D7C0-43D8-9554-936084323D6A}" presName="parentTextArrow" presStyleLbl="node1" presStyleIdx="1" presStyleCnt="2"/>
      <dgm:spPr/>
    </dgm:pt>
  </dgm:ptLst>
  <dgm:cxnLst>
    <dgm:cxn modelId="{51E93A3C-0196-4394-8B57-903C5A0F83B6}" type="presOf" srcId="{DB1AE4F1-D34F-4A22-A8B0-AD8DA4269B31}" destId="{3785C7E8-3CEB-4206-B17B-D04A772F1BE9}" srcOrd="0" destOrd="0" presId="urn:microsoft.com/office/officeart/2005/8/layout/process4"/>
    <dgm:cxn modelId="{C17E2965-FAEA-47D7-BA42-070D0A99ECF8}" srcId="{C6139E4E-AD67-4FCA-ACD8-B1EA69016A59}" destId="{2771ED00-D7C0-43D8-9554-936084323D6A}" srcOrd="0" destOrd="0" parTransId="{1EF12629-8B62-46CA-B1C9-5AFA7423E51B}" sibTransId="{7115A8FD-C7BE-4BD6-B24A-FA6075D92F27}"/>
    <dgm:cxn modelId="{F9D5C647-A4D1-4910-B848-BE36463EA58E}" srcId="{05C719C5-356D-4FB7-A35F-0630C16F42E0}" destId="{DB1AE4F1-D34F-4A22-A8B0-AD8DA4269B31}" srcOrd="0" destOrd="0" parTransId="{7BC685A9-BBEC-4132-8077-0BE556C96C7A}" sibTransId="{637636D0-F6A5-459F-9C8D-26B6F09E1BA2}"/>
    <dgm:cxn modelId="{168B326C-9AFD-4F2E-BEDE-2350E2F63908}" type="presOf" srcId="{2771ED00-D7C0-43D8-9554-936084323D6A}" destId="{758EA4FA-BBA4-42DD-8D18-0114B5B4C87E}" srcOrd="0" destOrd="0" presId="urn:microsoft.com/office/officeart/2005/8/layout/process4"/>
    <dgm:cxn modelId="{7923FE57-CB66-44AF-8D34-044EDCC17AC4}" type="presOf" srcId="{EF9F29C4-2BA8-487A-B33B-6FE728C8EEA5}" destId="{4F8F3389-46E7-4801-8928-57DFB4395ECA}" srcOrd="0" destOrd="0" presId="urn:microsoft.com/office/officeart/2005/8/layout/process4"/>
    <dgm:cxn modelId="{EFC36389-E932-49A2-90EB-E0762D4699F9}" type="presOf" srcId="{C6139E4E-AD67-4FCA-ACD8-B1EA69016A59}" destId="{C8BA133B-8A8F-4E8C-9B1F-4D080997F00E}" srcOrd="0" destOrd="0" presId="urn:microsoft.com/office/officeart/2005/8/layout/process4"/>
    <dgm:cxn modelId="{E6315C90-704D-46E6-9CC7-678E3D78A37D}" srcId="{05C719C5-356D-4FB7-A35F-0630C16F42E0}" destId="{EF9F29C4-2BA8-487A-B33B-6FE728C8EEA5}" srcOrd="1" destOrd="0" parTransId="{576FBFAB-EFAF-4445-8C56-CC797CBC229F}" sibTransId="{F3B31F73-EF45-4373-88A7-C00B06B25386}"/>
    <dgm:cxn modelId="{4FF813D8-3378-4EB1-8CC9-3416608C577A}" srcId="{C6139E4E-AD67-4FCA-ACD8-B1EA69016A59}" destId="{05C719C5-356D-4FB7-A35F-0630C16F42E0}" srcOrd="1" destOrd="0" parTransId="{2A9C10E1-44C6-4CD2-82BD-C72465F0AB40}" sibTransId="{74D0A423-97AA-4214-893E-63AAEF0FA17E}"/>
    <dgm:cxn modelId="{E833E9EE-BDB5-47DD-BAA0-2EA81D6280CB}" type="presOf" srcId="{05C719C5-356D-4FB7-A35F-0630C16F42E0}" destId="{DD3E1861-D1F4-4486-8A36-1D3C735EE42B}" srcOrd="1" destOrd="0" presId="urn:microsoft.com/office/officeart/2005/8/layout/process4"/>
    <dgm:cxn modelId="{D6080BF6-AF89-4233-A4F1-80D1BF39564F}" type="presOf" srcId="{05C719C5-356D-4FB7-A35F-0630C16F42E0}" destId="{2F168EC1-963F-404A-8C37-984DC5755345}" srcOrd="0" destOrd="0" presId="urn:microsoft.com/office/officeart/2005/8/layout/process4"/>
    <dgm:cxn modelId="{CC5120DC-6DE0-4723-8BBB-8A5A1ACC6F83}" type="presParOf" srcId="{C8BA133B-8A8F-4E8C-9B1F-4D080997F00E}" destId="{859B8CC7-A914-44A5-BBCD-3E0A34C80AF0}" srcOrd="0" destOrd="0" presId="urn:microsoft.com/office/officeart/2005/8/layout/process4"/>
    <dgm:cxn modelId="{63C8624E-E452-499B-8F15-816764B1575B}" type="presParOf" srcId="{859B8CC7-A914-44A5-BBCD-3E0A34C80AF0}" destId="{2F168EC1-963F-404A-8C37-984DC5755345}" srcOrd="0" destOrd="0" presId="urn:microsoft.com/office/officeart/2005/8/layout/process4"/>
    <dgm:cxn modelId="{4324B994-B089-42C0-92B1-B6709545EEE4}" type="presParOf" srcId="{859B8CC7-A914-44A5-BBCD-3E0A34C80AF0}" destId="{DD3E1861-D1F4-4486-8A36-1D3C735EE42B}" srcOrd="1" destOrd="0" presId="urn:microsoft.com/office/officeart/2005/8/layout/process4"/>
    <dgm:cxn modelId="{1F1DD817-D826-4721-8C9A-6274F6B8C371}" type="presParOf" srcId="{859B8CC7-A914-44A5-BBCD-3E0A34C80AF0}" destId="{7B11D9F5-8893-4DF2-975B-58D3C4094F62}" srcOrd="2" destOrd="0" presId="urn:microsoft.com/office/officeart/2005/8/layout/process4"/>
    <dgm:cxn modelId="{6748800C-06AB-441D-8A6F-23A8FCE25F41}" type="presParOf" srcId="{7B11D9F5-8893-4DF2-975B-58D3C4094F62}" destId="{3785C7E8-3CEB-4206-B17B-D04A772F1BE9}" srcOrd="0" destOrd="0" presId="urn:microsoft.com/office/officeart/2005/8/layout/process4"/>
    <dgm:cxn modelId="{1DC5A68B-13D4-46EB-A623-1EA6CAF95956}" type="presParOf" srcId="{7B11D9F5-8893-4DF2-975B-58D3C4094F62}" destId="{4F8F3389-46E7-4801-8928-57DFB4395ECA}" srcOrd="1" destOrd="0" presId="urn:microsoft.com/office/officeart/2005/8/layout/process4"/>
    <dgm:cxn modelId="{C6DD66B5-A5B3-4B08-8717-97A2DE4C984E}" type="presParOf" srcId="{C8BA133B-8A8F-4E8C-9B1F-4D080997F00E}" destId="{A3B22B6E-A62E-4C65-AB5F-4A560E7D56F1}" srcOrd="1" destOrd="0" presId="urn:microsoft.com/office/officeart/2005/8/layout/process4"/>
    <dgm:cxn modelId="{CFFD8AA7-9129-4C89-A54E-5438BC84BB69}" type="presParOf" srcId="{C8BA133B-8A8F-4E8C-9B1F-4D080997F00E}" destId="{F3139CC9-7746-4C17-96A6-4B1DA83BDD63}" srcOrd="2" destOrd="0" presId="urn:microsoft.com/office/officeart/2005/8/layout/process4"/>
    <dgm:cxn modelId="{2B558AB7-2420-4CF1-B63B-64330515EA0D}" type="presParOf" srcId="{F3139CC9-7746-4C17-96A6-4B1DA83BDD63}" destId="{758EA4FA-BBA4-42DD-8D18-0114B5B4C87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2B3C1-553E-4381-AB0E-69C9757F3CD7}">
      <dsp:nvSpPr>
        <dsp:cNvPr id="0" name=""/>
        <dsp:cNvSpPr/>
      </dsp:nvSpPr>
      <dsp:spPr>
        <a:xfrm>
          <a:off x="2490743" y="1731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0BFEC-355D-4B8A-A74C-D022A9E2E2C1}">
      <dsp:nvSpPr>
        <dsp:cNvPr id="0" name=""/>
        <dsp:cNvSpPr/>
      </dsp:nvSpPr>
      <dsp:spPr>
        <a:xfrm>
          <a:off x="2958743" y="6411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21917-ED15-4275-B6B6-1E4B3FA20D08}">
      <dsp:nvSpPr>
        <dsp:cNvPr id="0" name=""/>
        <dsp:cNvSpPr/>
      </dsp:nvSpPr>
      <dsp:spPr>
        <a:xfrm>
          <a:off x="1788743" y="3053169"/>
          <a:ext cx="36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A cloud service for building data-driven business applications which run in the browser and on mobile.</a:t>
          </a:r>
        </a:p>
      </dsp:txBody>
      <dsp:txXfrm>
        <a:off x="1788743" y="3053169"/>
        <a:ext cx="3600000" cy="1125000"/>
      </dsp:txXfrm>
    </dsp:sp>
    <dsp:sp modelId="{1EC758E3-10B2-4538-A257-3F5877EC3EF8}">
      <dsp:nvSpPr>
        <dsp:cNvPr id="0" name=""/>
        <dsp:cNvSpPr/>
      </dsp:nvSpPr>
      <dsp:spPr>
        <a:xfrm>
          <a:off x="6720743" y="1731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51E3A-6B1E-438C-B4EB-01FB7F3438F2}">
      <dsp:nvSpPr>
        <dsp:cNvPr id="0" name=""/>
        <dsp:cNvSpPr/>
      </dsp:nvSpPr>
      <dsp:spPr>
        <a:xfrm>
          <a:off x="7188743" y="6411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CA008-58AC-471A-A8BB-D2B5B051ED57}">
      <dsp:nvSpPr>
        <dsp:cNvPr id="0" name=""/>
        <dsp:cNvSpPr/>
      </dsp:nvSpPr>
      <dsp:spPr>
        <a:xfrm>
          <a:off x="6018743" y="3053169"/>
          <a:ext cx="36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Low Code / No Code Solution / RAD Platform</a:t>
          </a:r>
        </a:p>
      </dsp:txBody>
      <dsp:txXfrm>
        <a:off x="6018743" y="3053169"/>
        <a:ext cx="3600000" cy="112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889F2-D730-4E90-B10A-548003C7BE04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D6965-A366-4EAD-ADC4-36AB05A9FB50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Apps with very little to no code. </a:t>
          </a:r>
        </a:p>
      </dsp:txBody>
      <dsp:txXfrm>
        <a:off x="1005743" y="3022743"/>
        <a:ext cx="4320000" cy="720000"/>
      </dsp:txXfrm>
    </dsp:sp>
    <dsp:sp modelId="{7DA60636-29D2-42ED-ABDF-2F52BD348A1B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EF93C-069B-4FD3-88EB-AD5F232453F5}">
      <dsp:nvSpPr>
        <dsp:cNvPr id="0" name=""/>
        <dsp:cNvSpPr/>
      </dsp:nvSpPr>
      <dsp:spPr>
        <a:xfrm>
          <a:off x="6737800" y="3022743"/>
          <a:ext cx="30078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Suitable for Data-Driven Applications / Forms over Data</a:t>
          </a:r>
        </a:p>
      </dsp:txBody>
      <dsp:txXfrm>
        <a:off x="6737800" y="3022743"/>
        <a:ext cx="300788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E1861-D1F4-4486-8A36-1D3C735EE42B}">
      <dsp:nvSpPr>
        <dsp:cNvPr id="0" name=""/>
        <dsp:cNvSpPr/>
      </dsp:nvSpPr>
      <dsp:spPr>
        <a:xfrm>
          <a:off x="0" y="3283738"/>
          <a:ext cx="6830568" cy="2154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Add Tables:</a:t>
          </a:r>
        </a:p>
      </dsp:txBody>
      <dsp:txXfrm>
        <a:off x="0" y="3283738"/>
        <a:ext cx="6830568" cy="1163423"/>
      </dsp:txXfrm>
    </dsp:sp>
    <dsp:sp modelId="{3785C7E8-3CEB-4206-B17B-D04A772F1BE9}">
      <dsp:nvSpPr>
        <dsp:cNvPr id="0" name=""/>
        <dsp:cNvSpPr/>
      </dsp:nvSpPr>
      <dsp:spPr>
        <a:xfrm>
          <a:off x="0" y="4404072"/>
          <a:ext cx="3415283" cy="9910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Fudgemart_employees</a:t>
          </a:r>
        </a:p>
      </dsp:txBody>
      <dsp:txXfrm>
        <a:off x="0" y="4404072"/>
        <a:ext cx="3415283" cy="991064"/>
      </dsp:txXfrm>
    </dsp:sp>
    <dsp:sp modelId="{4F8F3389-46E7-4801-8928-57DFB4395ECA}">
      <dsp:nvSpPr>
        <dsp:cNvPr id="0" name=""/>
        <dsp:cNvSpPr/>
      </dsp:nvSpPr>
      <dsp:spPr>
        <a:xfrm>
          <a:off x="3415284" y="4404072"/>
          <a:ext cx="3415283" cy="99106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Fudgemart_vacation_requests</a:t>
          </a:r>
        </a:p>
      </dsp:txBody>
      <dsp:txXfrm>
        <a:off x="3415284" y="4404072"/>
        <a:ext cx="3415283" cy="991064"/>
      </dsp:txXfrm>
    </dsp:sp>
    <dsp:sp modelId="{758EA4FA-BBA4-42DD-8D18-0114B5B4C87E}">
      <dsp:nvSpPr>
        <dsp:cNvPr id="0" name=""/>
        <dsp:cNvSpPr/>
      </dsp:nvSpPr>
      <dsp:spPr>
        <a:xfrm rot="10800000">
          <a:off x="0" y="2453"/>
          <a:ext cx="6830568" cy="331360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Connect to SQL Server on Azure</a:t>
          </a:r>
        </a:p>
      </dsp:txBody>
      <dsp:txXfrm rot="10800000">
        <a:off x="0" y="2453"/>
        <a:ext cx="6830568" cy="2153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B6E5E-BD7C-4B7C-A84B-9AE4868EDD1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92A19-0D86-49E0-A1B5-DEC44FA72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you can write excel functions, you can use PowerApps)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92A19-0D86-49E0-A1B5-DEC44FA72B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SortByColumns</a:t>
            </a:r>
            <a:r>
              <a:rPr lang="en-US" dirty="0"/>
              <a:t>(Search(</a:t>
            </a:r>
            <a:r>
              <a:rPr lang="en-US" dirty="0" err="1"/>
              <a:t>fudgemart_employees,TextSearchBoxEmployees.Text</a:t>
            </a:r>
            <a:r>
              <a:rPr lang="en-US" dirty="0"/>
              <a:t>, "employee_</a:t>
            </a:r>
            <a:r>
              <a:rPr lang="en-US" dirty="0" err="1"/>
              <a:t>firstname</a:t>
            </a:r>
            <a:r>
              <a:rPr lang="en-US" dirty="0"/>
              <a:t>","employee_</a:t>
            </a:r>
            <a:r>
              <a:rPr lang="en-US" dirty="0" err="1"/>
              <a:t>lastname</a:t>
            </a:r>
            <a:r>
              <a:rPr lang="en-US" dirty="0"/>
              <a:t>","</a:t>
            </a:r>
            <a:r>
              <a:rPr lang="en-US" dirty="0" err="1"/>
              <a:t>employee_department</a:t>
            </a:r>
            <a:r>
              <a:rPr lang="en-US" dirty="0"/>
              <a:t>"),"employee_</a:t>
            </a:r>
            <a:r>
              <a:rPr lang="en-US" dirty="0" err="1"/>
              <a:t>firstname</a:t>
            </a:r>
            <a:r>
              <a:rPr lang="en-US" dirty="0"/>
              <a:t>",If(SortDescending1,Descending,Ascending))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92A19-0D86-49E0-A1B5-DEC44FA72B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03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SortByColumns</a:t>
            </a:r>
            <a:r>
              <a:rPr lang="en-US" dirty="0"/>
              <a:t>(Search(Filter(</a:t>
            </a:r>
            <a:r>
              <a:rPr lang="en-US" dirty="0" err="1"/>
              <a:t>fudgemart_vacation_requests</a:t>
            </a:r>
            <a:r>
              <a:rPr lang="en-US" dirty="0"/>
              <a:t>, Len(</a:t>
            </a:r>
            <a:r>
              <a:rPr lang="en-US" dirty="0" err="1"/>
              <a:t>request_approved_employee_id</a:t>
            </a:r>
            <a:r>
              <a:rPr lang="en-US" dirty="0"/>
              <a:t>) =0),</a:t>
            </a:r>
            <a:r>
              <a:rPr lang="en-US" dirty="0" err="1"/>
              <a:t>TextSearchBoxVacationRequests.Text</a:t>
            </a:r>
            <a:r>
              <a:rPr lang="en-US" dirty="0"/>
              <a:t>, "</a:t>
            </a:r>
            <a:r>
              <a:rPr lang="en-US" dirty="0" err="1"/>
              <a:t>request_name</a:t>
            </a:r>
            <a:r>
              <a:rPr lang="en-US" dirty="0"/>
              <a:t>"),"</a:t>
            </a:r>
            <a:r>
              <a:rPr lang="en-US" dirty="0" err="1"/>
              <a:t>request_name",If</a:t>
            </a:r>
            <a:r>
              <a:rPr lang="en-US" dirty="0"/>
              <a:t>(SortDescending1, Descending, Ascending))</a:t>
            </a:r>
          </a:p>
          <a:p>
            <a:endParaRPr lang="en-US" dirty="0"/>
          </a:p>
          <a:p>
            <a:r>
              <a:rPr lang="en-US" dirty="0" err="1"/>
              <a:t>LookUp</a:t>
            </a:r>
            <a:r>
              <a:rPr lang="en-US" dirty="0"/>
              <a:t>(</a:t>
            </a:r>
            <a:r>
              <a:rPr lang="en-US" dirty="0" err="1"/>
              <a:t>fudgemart_employees,employee_id</a:t>
            </a:r>
            <a:r>
              <a:rPr lang="en-US" dirty="0"/>
              <a:t>= </a:t>
            </a:r>
            <a:r>
              <a:rPr lang="en-US" dirty="0" err="1"/>
              <a:t>ThisItem.request_employee_id</a:t>
            </a:r>
            <a:r>
              <a:rPr lang="en-US" dirty="0"/>
              <a:t>, </a:t>
            </a:r>
            <a:r>
              <a:rPr lang="en-US" dirty="0" err="1"/>
              <a:t>employee_firstname</a:t>
            </a:r>
            <a:r>
              <a:rPr lang="en-US" dirty="0"/>
              <a:t> &amp; " " &amp; </a:t>
            </a:r>
            <a:r>
              <a:rPr lang="en-US" dirty="0" err="1"/>
              <a:t>employee_lastname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92A19-0D86-49E0-A1B5-DEC44FA72B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Request </a:t>
            </a:r>
            <a:r>
              <a:rPr lang="en-US" dirty="0" err="1"/>
              <a:t>Employee.Text</a:t>
            </a:r>
            <a:r>
              <a:rPr lang="en-US" dirty="0"/>
              <a:t> = </a:t>
            </a:r>
            <a:r>
              <a:rPr lang="en-US" dirty="0" err="1"/>
              <a:t>LookUp</a:t>
            </a:r>
            <a:r>
              <a:rPr lang="en-US" dirty="0"/>
              <a:t>(</a:t>
            </a:r>
            <a:r>
              <a:rPr lang="en-US" dirty="0" err="1"/>
              <a:t>fudgemart_employees,employee_id</a:t>
            </a:r>
            <a:r>
              <a:rPr lang="en-US" dirty="0"/>
              <a:t>=</a:t>
            </a:r>
            <a:r>
              <a:rPr lang="en-US" dirty="0" err="1"/>
              <a:t>ThisItem.request_employee_id</a:t>
            </a:r>
            <a:r>
              <a:rPr lang="en-US" dirty="0"/>
              <a:t>, </a:t>
            </a:r>
            <a:r>
              <a:rPr lang="en-US" dirty="0" err="1"/>
              <a:t>employee_firstname</a:t>
            </a:r>
            <a:r>
              <a:rPr lang="en-US" dirty="0"/>
              <a:t> &amp; " " &amp; </a:t>
            </a:r>
            <a:r>
              <a:rPr lang="en-US" dirty="0" err="1"/>
              <a:t>employee_lastname</a:t>
            </a:r>
            <a:r>
              <a:rPr lang="en-US" dirty="0"/>
              <a:t>)</a:t>
            </a:r>
          </a:p>
          <a:p>
            <a:r>
              <a:rPr lang="en-US" dirty="0" err="1"/>
              <a:t>StartDate.Text</a:t>
            </a:r>
            <a:r>
              <a:rPr lang="en-US" dirty="0"/>
              <a:t>  = Text(</a:t>
            </a:r>
            <a:r>
              <a:rPr lang="en-US" dirty="0" err="1"/>
              <a:t>ThisItem.request_start_date</a:t>
            </a:r>
            <a:r>
              <a:rPr lang="en-US" dirty="0"/>
              <a:t>,"[$-</a:t>
            </a:r>
            <a:r>
              <a:rPr lang="en-US" dirty="0" err="1"/>
              <a:t>en</a:t>
            </a:r>
            <a:r>
              <a:rPr lang="en-US" dirty="0"/>
              <a:t>-US]</a:t>
            </a:r>
            <a:r>
              <a:rPr lang="en-US" dirty="0" err="1"/>
              <a:t>yyyy</a:t>
            </a:r>
            <a:r>
              <a:rPr lang="en-US" dirty="0"/>
              <a:t>-mm-dd")</a:t>
            </a:r>
          </a:p>
          <a:p>
            <a:r>
              <a:rPr lang="en-US" dirty="0"/>
              <a:t>Request </a:t>
            </a:r>
            <a:r>
              <a:rPr lang="en-US" dirty="0" err="1"/>
              <a:t>Status.Text</a:t>
            </a:r>
            <a:r>
              <a:rPr lang="en-US" dirty="0"/>
              <a:t> = If(Len(</a:t>
            </a:r>
            <a:r>
              <a:rPr lang="en-US" dirty="0" err="1"/>
              <a:t>ThisItem.request_approved_employee_id</a:t>
            </a:r>
            <a:r>
              <a:rPr lang="en-US" dirty="0"/>
              <a:t>)=0,"Not Approved", "Approved")</a:t>
            </a:r>
          </a:p>
          <a:p>
            <a:endParaRPr lang="en-US" dirty="0"/>
          </a:p>
          <a:p>
            <a:r>
              <a:rPr lang="en-US" dirty="0"/>
              <a:t>Remove(fudgemart_vacation_requests,BrowseGalleryVacationRequests.Selected)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92A19-0D86-49E0-A1B5-DEC44FA72B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Drop Down:</a:t>
            </a:r>
          </a:p>
          <a:p>
            <a:endParaRPr lang="en-US" dirty="0"/>
          </a:p>
          <a:p>
            <a:r>
              <a:rPr lang="en-US" dirty="0"/>
              <a:t>Items = </a:t>
            </a:r>
            <a:r>
              <a:rPr lang="en-US" dirty="0" err="1"/>
              <a:t>ShowColumns</a:t>
            </a:r>
            <a:r>
              <a:rPr lang="en-US" dirty="0"/>
              <a:t>(</a:t>
            </a:r>
            <a:r>
              <a:rPr lang="en-US" dirty="0" err="1"/>
              <a:t>AddColumns</a:t>
            </a:r>
            <a:r>
              <a:rPr lang="en-US" dirty="0"/>
              <a:t>(</a:t>
            </a:r>
            <a:r>
              <a:rPr lang="en-US" dirty="0" err="1"/>
              <a:t>fudgemart_employees</a:t>
            </a:r>
            <a:r>
              <a:rPr lang="en-US" dirty="0"/>
              <a:t>, "</a:t>
            </a:r>
            <a:r>
              <a:rPr lang="en-US" dirty="0" err="1"/>
              <a:t>employee_name</a:t>
            </a:r>
            <a:r>
              <a:rPr lang="en-US" dirty="0"/>
              <a:t>", </a:t>
            </a:r>
            <a:r>
              <a:rPr lang="en-US" dirty="0" err="1"/>
              <a:t>employee_firstname</a:t>
            </a:r>
            <a:r>
              <a:rPr lang="en-US" dirty="0"/>
              <a:t> &amp; " " &amp; </a:t>
            </a:r>
            <a:r>
              <a:rPr lang="en-US" dirty="0" err="1"/>
              <a:t>employee_lastname</a:t>
            </a:r>
            <a:r>
              <a:rPr lang="en-US" dirty="0"/>
              <a:t>), "</a:t>
            </a:r>
            <a:r>
              <a:rPr lang="en-US" dirty="0" err="1"/>
              <a:t>employee_name</a:t>
            </a:r>
            <a:r>
              <a:rPr lang="en-US" dirty="0"/>
              <a:t>", "</a:t>
            </a:r>
            <a:r>
              <a:rPr lang="en-US" dirty="0" err="1"/>
              <a:t>employee_id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Default = </a:t>
            </a:r>
            <a:r>
              <a:rPr lang="en-US" dirty="0" err="1"/>
              <a:t>LookUp</a:t>
            </a:r>
            <a:r>
              <a:rPr lang="en-US" dirty="0"/>
              <a:t>(</a:t>
            </a:r>
            <a:r>
              <a:rPr lang="en-US" dirty="0" err="1"/>
              <a:t>fudgemart_employees</a:t>
            </a:r>
            <a:r>
              <a:rPr lang="en-US" dirty="0"/>
              <a:t>, </a:t>
            </a:r>
            <a:r>
              <a:rPr lang="en-US" dirty="0" err="1"/>
              <a:t>employee_id</a:t>
            </a:r>
            <a:r>
              <a:rPr lang="en-US" dirty="0"/>
              <a:t>= </a:t>
            </a:r>
            <a:r>
              <a:rPr lang="en-US" dirty="0" err="1"/>
              <a:t>ThisItem.request_employee_id</a:t>
            </a:r>
            <a:r>
              <a:rPr lang="en-US" dirty="0"/>
              <a:t>, </a:t>
            </a:r>
            <a:r>
              <a:rPr lang="en-US" dirty="0" err="1"/>
              <a:t>employee_firstname</a:t>
            </a:r>
            <a:r>
              <a:rPr lang="en-US" dirty="0"/>
              <a:t> &amp; " " &amp; </a:t>
            </a:r>
            <a:r>
              <a:rPr lang="en-US" dirty="0" err="1"/>
              <a:t>employee_lastname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Card.Update</a:t>
            </a:r>
            <a:r>
              <a:rPr lang="en-US" dirty="0"/>
              <a:t> = </a:t>
            </a:r>
            <a:r>
              <a:rPr lang="en-US" dirty="0" err="1"/>
              <a:t>DataCardValueDropDownEmployee.Selected.employee_id</a:t>
            </a:r>
            <a:endParaRPr lang="en-US" dirty="0"/>
          </a:p>
          <a:p>
            <a:endParaRPr lang="en-US" dirty="0"/>
          </a:p>
          <a:p>
            <a:r>
              <a:rPr lang="en-US" dirty="0"/>
              <a:t>[X] = Back()</a:t>
            </a:r>
          </a:p>
          <a:p>
            <a:endParaRPr lang="en-US" dirty="0"/>
          </a:p>
          <a:p>
            <a:r>
              <a:rPr lang="en-US" dirty="0"/>
              <a:t>[V] = </a:t>
            </a:r>
            <a:r>
              <a:rPr lang="en-US" dirty="0" err="1"/>
              <a:t>SubmitForm</a:t>
            </a:r>
            <a:r>
              <a:rPr lang="en-US" dirty="0"/>
              <a:t>(</a:t>
            </a:r>
            <a:r>
              <a:rPr lang="en-US" dirty="0" err="1"/>
              <a:t>EditFormVacationRequest</a:t>
            </a:r>
            <a:r>
              <a:rPr lang="en-US" dirty="0"/>
              <a:t>);Back()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92A19-0D86-49E0-A1B5-DEC44FA72B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9104-2506-46C1-B0CC-2C689AA40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2B81A-3EB0-4395-A51E-29F76E013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96A19-C2CF-4A02-A2B4-3239F5A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A678-3F08-41D8-BA54-7F7D49D7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AC1D-27D5-40DB-A92D-FB2A588B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64DC-D8EF-4940-A50D-D3F0B1A6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ECDA8-0AB7-4358-B97D-F226E8FAE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9938-E43C-49B4-BD29-79B3BA4F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D75D9-CC4B-46E3-96AF-A9B74B73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96D2-61C4-485B-A549-2B346BD2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50BB2-DC48-463D-B62E-D35412266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0C4DD-729C-457E-97D3-6A2D12FC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C36B-6D09-4EAC-B072-17EAB23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081E-BA8A-47D8-8355-D74ED24E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1EAF-EB3A-4135-B3BA-F905AEC5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07F4-410F-4DAF-910C-AB2190CB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E4FE-3DB8-4BA5-8F0D-1B3A4490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C6DD-C28C-44F6-9506-34C62038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C2CA2-A6FF-4602-83DA-32DFB0B1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9352D-8590-48B0-8310-FE0D12D6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6449-891D-4305-ABFB-34E2CF50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AB55-7785-4754-8242-015ADF79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C064-B4C5-4901-8EA5-D90394BC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F5BD-2314-416D-98B2-A852332A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48C2-2E86-45A3-95C9-F5BF7339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721C-B3E7-4DE3-8DB4-A568FEAA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7EBF-EB6E-438C-A6C2-2F651B572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0F2A-2DBD-47FE-BA18-C963E720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C3B78-2709-47E9-804C-9A38C102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64ACC-F4A7-45AF-BF3C-82E0650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5242-84B4-406F-97A9-00DCC6BC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7914-CE76-4576-B5FD-F6C7E490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0B797-3B68-4DA7-B56D-4D6B5F78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F9B1E-5D6A-410A-966F-473E12A4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3CDAB-DFEE-42EC-A5ED-6167350E2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F0394-7DC7-4611-AA43-2DF223F4E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81E84-E50C-4349-B4EF-23B39834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A4AE7-90EB-4DF0-866A-C0769D93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A8CF2-3A81-4C2C-AD1D-74375C04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9536-055E-4872-B0DA-AD7354AB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B0D29-F99B-43E8-9F4E-0CEAD3BF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BD33F-BDF2-4AA7-BD7B-4BD059AD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F4FF4-A3CB-4560-9532-2C7A574D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4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A70D-9C37-4628-8E54-DEA750E9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A5F53-66FF-401C-87B4-72DABE54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AAFC4-2227-4DFC-8E51-77EC82DB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6D63-CD3E-4883-A8CE-7C0C45DE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DEC9-BF1C-4E9C-A336-0B8528286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03BCC-DAFA-486D-9307-D499ACCD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FE673-B2B1-4F82-9D4B-797622F8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BC2A7-2E71-4CB1-9126-89AD268A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4F9C5-0F70-4ABD-8491-66BD12CD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4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C3A6-6EA1-4301-A9D1-FB70F20C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CE729-1544-4DCC-AB1E-7223D04F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21EE9-032B-4555-8185-4B19D5BB3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58795-5BC7-49F9-9F70-16BC4D08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6632D-4420-4B88-8082-9A67EAA8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8C71-5D07-4846-B8A7-10010904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3D880-D13E-41DD-BF15-713D98A3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B41E5-97B9-4F75-8323-4AC88C91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6C39-9C96-4109-B934-8F9012B78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4B07-31B5-411E-B2BA-559430C3A44F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F545-7474-4AD9-AAEC-39B159F44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C776-A810-4C6E-8B43-E043DBB85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5250-40F0-4E40-859E-930AF84B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5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5" Type="http://schemas.openxmlformats.org/officeDocument/2006/relationships/image" Target="../media/image13.jpeg"/><Relationship Id="rId15" Type="http://schemas.openxmlformats.org/officeDocument/2006/relationships/image" Target="../media/image23.jpeg"/><Relationship Id="rId23" Type="http://schemas.openxmlformats.org/officeDocument/2006/relationships/image" Target="../media/image31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apps/maker/canvas-apps/formula-re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DB21-8C4C-4CF1-82CB-40D01769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Microsoft PowerApps</a:t>
            </a:r>
            <a:br>
              <a:rPr lang="en-US" dirty="0"/>
            </a:br>
            <a:r>
              <a:rPr lang="en-US" dirty="0"/>
              <a:t>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ADE65-2B64-437C-85F3-84F93070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2967644" cy="1147863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US" sz="3200" dirty="0"/>
              <a:t>Easily Create Data-Driven Mobile Apps for Business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icrosoft PowerApps P2 For Students Microsoft #sku# #barcode# |  MyChoiceSoftware.com">
            <a:extLst>
              <a:ext uri="{FF2B5EF4-FFF2-40B4-BE49-F238E27FC236}">
                <a16:creationId xmlns:a16="http://schemas.microsoft.com/office/drawing/2014/main" id="{48318516-11CF-49A4-8E2B-7EF294971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2059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6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E86EF-3FB2-4366-9F1F-410DF107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Walk-Through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3A800-6699-4C01-937A-37C079CE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Fudgemart</a:t>
            </a: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PowerApp</a:t>
            </a: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For Employee Directory and Vacation Requests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3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CA8B5D-4432-44D5-ACEC-21B8141B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Main  Menu (</a:t>
            </a:r>
            <a:r>
              <a:rPr lang="en-US" dirty="0" err="1"/>
              <a:t>ScreenMainMenu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CB352-7065-4130-B504-553B073FA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Add Two buttons</a:t>
            </a:r>
          </a:p>
          <a:p>
            <a:r>
              <a:rPr lang="en-US" sz="2400" dirty="0"/>
              <a:t>Set the background</a:t>
            </a:r>
          </a:p>
          <a:p>
            <a:r>
              <a:rPr lang="en-US" sz="2400" dirty="0"/>
              <a:t>Add the picture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9EB425-B094-4F92-8B98-20BE46208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6983" b="906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36F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2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3B9D0-1D9A-4405-AD28-B11BEAE8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dirty="0"/>
              <a:t>Connect Data 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8C1942-6273-4809-87CE-5955D2716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807940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2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363A-F1E4-4A3D-8CED-921E9C24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Employees (</a:t>
            </a:r>
            <a:r>
              <a:rPr lang="en-US" sz="4100" dirty="0" err="1"/>
              <a:t>ScreenEmployees</a:t>
            </a:r>
            <a:r>
              <a:rPr lang="en-US" sz="410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D7681-22C3-469A-A17D-03917B123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/>
              <a:t>List Screen</a:t>
            </a:r>
          </a:p>
          <a:p>
            <a:r>
              <a:rPr lang="en-US" sz="2400" dirty="0"/>
              <a:t>Gallery Data Source</a:t>
            </a:r>
          </a:p>
          <a:p>
            <a:pPr lvl="1"/>
            <a:r>
              <a:rPr lang="en-US" dirty="0" err="1"/>
              <a:t>Fudgemart_employees</a:t>
            </a:r>
            <a:endParaRPr lang="en-US" dirty="0"/>
          </a:p>
          <a:p>
            <a:r>
              <a:rPr lang="en-US" sz="2400" dirty="0"/>
              <a:t>Change Fields: Name, </a:t>
            </a:r>
            <a:r>
              <a:rPr lang="en-US" sz="2400" dirty="0" err="1"/>
              <a:t>Jobtitle</a:t>
            </a:r>
            <a:r>
              <a:rPr lang="en-US" sz="2400" dirty="0"/>
              <a:t>, Department</a:t>
            </a:r>
          </a:p>
          <a:p>
            <a:r>
              <a:rPr lang="en-US" sz="2400" dirty="0" err="1"/>
              <a:t>Chage</a:t>
            </a:r>
            <a:r>
              <a:rPr lang="en-US" sz="2400" dirty="0"/>
              <a:t> Item Properties to</a:t>
            </a:r>
          </a:p>
          <a:p>
            <a:pPr lvl="1"/>
            <a:r>
              <a:rPr lang="en-US" dirty="0"/>
              <a:t>Add Searching</a:t>
            </a:r>
          </a:p>
          <a:p>
            <a:pPr lvl="1"/>
            <a:r>
              <a:rPr lang="en-US" dirty="0"/>
              <a:t>Add Sorting</a:t>
            </a:r>
          </a:p>
          <a:p>
            <a:r>
              <a:rPr lang="en-US" sz="2400" dirty="0"/>
              <a:t>Back Icon Navigation</a:t>
            </a:r>
          </a:p>
          <a:p>
            <a:r>
              <a:rPr lang="en-US" sz="2400" dirty="0"/>
              <a:t>Fix Navigation Between Both Screens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A0941-8EB2-4E53-8757-2887ACA82C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-270" r="-2" b="15543"/>
          <a:stretch/>
        </p:blipFill>
        <p:spPr>
          <a:xfrm>
            <a:off x="0" y="-93302"/>
            <a:ext cx="4635571" cy="6951295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D63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9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3608-774C-4126-8457-BD6C3A94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Vacation Requests Screen (ScreenMenuVacationRequest)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BF6C-DD9E-4B2F-AA49-26011209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Set Background Image</a:t>
            </a:r>
          </a:p>
          <a:p>
            <a:r>
              <a:rPr lang="en-US" sz="2400" dirty="0"/>
              <a:t>Insert a Shape</a:t>
            </a:r>
          </a:p>
          <a:p>
            <a:r>
              <a:rPr lang="en-US" sz="2400" dirty="0"/>
              <a:t>Add Title and Back Icon</a:t>
            </a:r>
          </a:p>
          <a:p>
            <a:r>
              <a:rPr lang="en-US" sz="2400" dirty="0"/>
              <a:t>Add Three Buttons</a:t>
            </a:r>
          </a:p>
          <a:p>
            <a:r>
              <a:rPr lang="en-US" sz="2400" dirty="0"/>
              <a:t>Fix Navigation Between Both Screens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824A0-A4D6-478E-A4FB-3757A58EA6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9636" r="-2" b="14594"/>
          <a:stretch/>
        </p:blipFill>
        <p:spPr>
          <a:xfrm>
            <a:off x="20" y="-939794"/>
            <a:ext cx="4635571" cy="7797794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85D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5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A16A-A74A-47D8-AE9B-C112A53C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Pending Requests (ScreenVacationRequests)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33326-BF0B-41B9-B36C-5ED58A246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 dirty="0"/>
              <a:t>List Screen</a:t>
            </a:r>
          </a:p>
          <a:p>
            <a:r>
              <a:rPr lang="en-US" sz="2400" dirty="0"/>
              <a:t>Gallery Data Source</a:t>
            </a:r>
          </a:p>
          <a:p>
            <a:pPr lvl="1"/>
            <a:r>
              <a:rPr lang="en-US" dirty="0" err="1"/>
              <a:t>Fudgemart_Vacation_Requests</a:t>
            </a:r>
            <a:r>
              <a:rPr lang="en-US" dirty="0"/>
              <a:t> With filter of not approved</a:t>
            </a:r>
          </a:p>
          <a:p>
            <a:r>
              <a:rPr lang="en-US" sz="2400" dirty="0"/>
              <a:t>Change Fields: Name, employee, date, days</a:t>
            </a:r>
          </a:p>
          <a:p>
            <a:r>
              <a:rPr lang="en-US" sz="2400" dirty="0"/>
              <a:t>Change Item Properties to</a:t>
            </a:r>
          </a:p>
          <a:p>
            <a:pPr lvl="1"/>
            <a:r>
              <a:rPr lang="en-US" dirty="0"/>
              <a:t>Add Searching</a:t>
            </a:r>
          </a:p>
          <a:p>
            <a:pPr lvl="1"/>
            <a:r>
              <a:rPr lang="en-US" dirty="0"/>
              <a:t>Add Sorting</a:t>
            </a:r>
          </a:p>
          <a:p>
            <a:r>
              <a:rPr lang="en-US" sz="2400" dirty="0" err="1"/>
              <a:t>LookUp</a:t>
            </a:r>
            <a:r>
              <a:rPr lang="en-US" sz="2400" dirty="0"/>
              <a:t> name from </a:t>
            </a:r>
            <a:r>
              <a:rPr lang="en-US" sz="2400" dirty="0" err="1"/>
              <a:t>employee_id</a:t>
            </a:r>
            <a:endParaRPr lang="en-US" sz="2400" dirty="0"/>
          </a:p>
          <a:p>
            <a:r>
              <a:rPr lang="en-US" sz="2400" dirty="0"/>
              <a:t>Fix Navigation Between Both Screens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EFA2A-9C9F-47D0-A2A6-CB6D3E1249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2" b="1567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368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3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3EE1-AA3B-4D60-B062-D07E1993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View Vacation Request (ScreenViewVacationRequest)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778B-AA39-46AC-B608-FE8E29E8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/>
              <a:t>New Form Screen</a:t>
            </a:r>
          </a:p>
          <a:p>
            <a:r>
              <a:rPr lang="en-US" sz="2400" dirty="0"/>
              <a:t>Delete The </a:t>
            </a:r>
            <a:r>
              <a:rPr lang="en-US" sz="2400" dirty="0" err="1"/>
              <a:t>EditForm</a:t>
            </a:r>
            <a:r>
              <a:rPr lang="en-US" sz="2400" dirty="0"/>
              <a:t>, add the  Detail Form</a:t>
            </a:r>
          </a:p>
          <a:p>
            <a:r>
              <a:rPr lang="en-US" sz="2400" dirty="0"/>
              <a:t>Set Fields: name, employee, date, days, approved employee</a:t>
            </a:r>
          </a:p>
          <a:p>
            <a:r>
              <a:rPr lang="en-US" sz="2400" dirty="0"/>
              <a:t>Edit the Templates of each card</a:t>
            </a:r>
          </a:p>
          <a:p>
            <a:r>
              <a:rPr lang="en-US" sz="2400" dirty="0"/>
              <a:t>Configure Delete function</a:t>
            </a:r>
          </a:p>
          <a:p>
            <a:r>
              <a:rPr lang="en-US" sz="2400" dirty="0"/>
              <a:t>Screen Navigation</a:t>
            </a:r>
          </a:p>
          <a:p>
            <a:r>
              <a:rPr lang="en-US" sz="2400" dirty="0"/>
              <a:t>How does it know which one to show? Item property!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16416-A41D-4B8C-8F5B-68640838C5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2" b="1715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26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5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AD5E-3AB1-4A4D-B6EC-7FCC48FA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Edit/Add Vacation Request (</a:t>
            </a:r>
            <a:r>
              <a:rPr lang="en-US" dirty="0" err="1"/>
              <a:t>ScreenEditVacationRequest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56B89-3AAC-48D1-84F5-A129DB52D1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11887" y="1825625"/>
            <a:ext cx="2434226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3DA2-D4CE-4A65-87ED-8DEEF2B65F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Edit Screen</a:t>
            </a:r>
          </a:p>
          <a:p>
            <a:r>
              <a:rPr lang="en-US" dirty="0"/>
              <a:t>Add Fields name, employee date, days</a:t>
            </a:r>
          </a:p>
          <a:p>
            <a:r>
              <a:rPr lang="en-US" dirty="0"/>
              <a:t>Remove Locks from cards to change controls</a:t>
            </a:r>
          </a:p>
          <a:p>
            <a:r>
              <a:rPr lang="en-US" dirty="0"/>
              <a:t>Drop-Down, Date and Slider</a:t>
            </a:r>
          </a:p>
          <a:p>
            <a:r>
              <a:rPr lang="en-US" dirty="0"/>
              <a:t>Save and Cancel</a:t>
            </a:r>
          </a:p>
          <a:p>
            <a:r>
              <a:rPr lang="en-US" dirty="0"/>
              <a:t>Test Form Navigation</a:t>
            </a:r>
          </a:p>
        </p:txBody>
      </p:sp>
    </p:spTree>
    <p:extLst>
      <p:ext uri="{BB962C8B-B14F-4D97-AF65-F5344CB8AC3E}">
        <p14:creationId xmlns:p14="http://schemas.microsoft.com/office/powerpoint/2010/main" val="77489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4B9558-9300-488F-8ADF-79490F25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Settings And Publishing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AF752-CF18-47D6-9633-257FA625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299110"/>
            <a:ext cx="3425957" cy="42592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3D77F-80A3-4A27-9E63-7A410A38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Settings</a:t>
            </a:r>
          </a:p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Save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Save  Publish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(Makes App Available to Share)</a:t>
            </a:r>
          </a:p>
          <a:p>
            <a:r>
              <a:rPr lang="en-US" dirty="0">
                <a:sym typeface="Wingdings" panose="05000000000000000000" pitchFamily="2" charset="2"/>
              </a:rPr>
              <a:t>File  Save  See All Versions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(Each time you save, a version is created!)</a:t>
            </a:r>
          </a:p>
        </p:txBody>
      </p:sp>
    </p:spTree>
    <p:extLst>
      <p:ext uri="{BB962C8B-B14F-4D97-AF65-F5344CB8AC3E}">
        <p14:creationId xmlns:p14="http://schemas.microsoft.com/office/powerpoint/2010/main" val="455301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E86EF-3FB2-4366-9F1F-410DF107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 Your Own!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3A800-6699-4C01-937A-37C079CEF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3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22E3E-869B-4696-B54C-23AB5554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 are PowerApps?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9FA655-6636-49B7-B158-AEF0A50A0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108717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5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30BFEC-355D-4B8A-A74C-D022A9E2E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12B3C1-553E-4381-AB0E-69C9757F3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21917-ED15-4275-B6B6-1E4B3FA20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E51E3A-6B1E-438C-B4EB-01FB7F343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C758E3-10B2-4538-A257-3F5877EC3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2CA008-58AC-471A-A8BB-D2B5B051ED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457E-0244-40EE-A8D6-DB02AAAB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866" y="803325"/>
            <a:ext cx="5777338" cy="1325563"/>
          </a:xfrm>
        </p:spPr>
        <p:txBody>
          <a:bodyPr>
            <a:normAutofit/>
          </a:bodyPr>
          <a:lstStyle/>
          <a:p>
            <a:r>
              <a:rPr lang="en-US" dirty="0"/>
              <a:t>The Rest – On your own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5A066219-67FE-4062-B74F-ACE02628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7533-F812-4727-9E64-58C650DE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562" y="2279018"/>
            <a:ext cx="5870999" cy="3375920"/>
          </a:xfrm>
        </p:spPr>
        <p:txBody>
          <a:bodyPr anchor="t">
            <a:normAutofit/>
          </a:bodyPr>
          <a:lstStyle/>
          <a:p>
            <a:r>
              <a:rPr lang="en-US" dirty="0"/>
              <a:t>Make a Screen To Approve Vacation Request</a:t>
            </a:r>
          </a:p>
          <a:p>
            <a:r>
              <a:rPr lang="en-US" dirty="0"/>
              <a:t>Make a Screen To View Vacation Requests That Have been Approved</a:t>
            </a:r>
          </a:p>
          <a:p>
            <a:r>
              <a:rPr lang="en-US" dirty="0"/>
              <a:t>Make Sure All buttons work for navigation.</a:t>
            </a:r>
          </a:p>
          <a:p>
            <a:r>
              <a:rPr lang="en-US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86734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D07B5-E6D5-4086-A675-460323E4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RAD and Low/No Code Platforms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C478D2-EA45-4F14-A4FC-3A4B66A9D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311236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163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6889F2-D730-4E90-B10A-548003C7B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CD6965-A366-4EAD-ADC4-36AB05A9F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A60636-29D2-42ED-ABDF-2F52BD348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6EF93C-069B-4FD3-88EB-AD5F23245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6183-621F-4A1D-BE1E-8D4DDFEA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PowerApps is an N-Tier/Microservices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1C51-C5D2-4A44-A6CF-88E17DBBC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129" y="1731080"/>
            <a:ext cx="3769311" cy="45927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Presentation Layer are Web or Mobile clients</a:t>
            </a:r>
          </a:p>
          <a:p>
            <a:r>
              <a:rPr lang="en-US" dirty="0"/>
              <a:t>Business Logic in the Cloud with PowerApps and Power Automate</a:t>
            </a:r>
          </a:p>
          <a:p>
            <a:r>
              <a:rPr lang="en-US" dirty="0"/>
              <a:t>Data Logic Through Connectors to Data Sources</a:t>
            </a:r>
          </a:p>
          <a:p>
            <a:r>
              <a:rPr lang="en-US" dirty="0"/>
              <a:t>Data Sources are the data layer - objects available from the connector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5612D1-5B2F-4E00-89E5-D25FD03F86BA}"/>
              </a:ext>
            </a:extLst>
          </p:cNvPr>
          <p:cNvGrpSpPr/>
          <p:nvPr/>
        </p:nvGrpSpPr>
        <p:grpSpPr>
          <a:xfrm>
            <a:off x="4664285" y="1546472"/>
            <a:ext cx="6938230" cy="796808"/>
            <a:chOff x="4664285" y="1546472"/>
            <a:chExt cx="6938230" cy="796808"/>
          </a:xfrm>
        </p:grpSpPr>
        <p:pic>
          <p:nvPicPr>
            <p:cNvPr id="2054" name="Picture 6" descr="Download New Microsoft Edge Browser | Microsoft">
              <a:extLst>
                <a:ext uri="{FF2B5EF4-FFF2-40B4-BE49-F238E27FC236}">
                  <a16:creationId xmlns:a16="http://schemas.microsoft.com/office/drawing/2014/main" id="{592D18C0-6ED6-4815-8445-5A8F9C4DE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0919" y="1629438"/>
              <a:ext cx="794112" cy="66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2BBB974-D86E-4FDC-9C6B-0B27CC10B6C2}"/>
                </a:ext>
              </a:extLst>
            </p:cNvPr>
            <p:cNvGrpSpPr/>
            <p:nvPr/>
          </p:nvGrpSpPr>
          <p:grpSpPr>
            <a:xfrm>
              <a:off x="4664285" y="1713494"/>
              <a:ext cx="2550751" cy="558002"/>
              <a:chOff x="4664285" y="1713494"/>
              <a:chExt cx="2550751" cy="5580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312BBA-C8F5-4A62-9FBA-85D3BB94DA7D}"/>
                  </a:ext>
                </a:extLst>
              </p:cNvPr>
              <p:cNvSpPr/>
              <p:nvPr/>
            </p:nvSpPr>
            <p:spPr>
              <a:xfrm>
                <a:off x="4664285" y="1713494"/>
                <a:ext cx="2550751" cy="558002"/>
              </a:xfrm>
              <a:prstGeom prst="rect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604B6-7F08-449C-857A-6B67FB84413C}"/>
                  </a:ext>
                </a:extLst>
              </p:cNvPr>
              <p:cNvSpPr txBox="1"/>
              <p:nvPr/>
            </p:nvSpPr>
            <p:spPr>
              <a:xfrm>
                <a:off x="5409440" y="1875734"/>
                <a:ext cx="1697051" cy="25455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20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Presentation</a:t>
                </a:r>
              </a:p>
            </p:txBody>
          </p:sp>
          <p:sp>
            <p:nvSpPr>
              <p:cNvPr id="9" name="Rectangle 8" descr="Bar chart">
                <a:extLst>
                  <a:ext uri="{FF2B5EF4-FFF2-40B4-BE49-F238E27FC236}">
                    <a16:creationId xmlns:a16="http://schemas.microsoft.com/office/drawing/2014/main" id="{EB3D0A0F-A9E8-49C9-9387-CC69ECCFA2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3000" y="1731080"/>
                <a:ext cx="465595" cy="465595"/>
              </a:xfrm>
              <a:prstGeom prst="rect">
                <a:avLst/>
              </a:prstGeom>
              <a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:endParaRPr lang="en-IN" dirty="0"/>
              </a:p>
            </p:txBody>
          </p:sp>
        </p:grpSp>
        <p:pic>
          <p:nvPicPr>
            <p:cNvPr id="2050" name="Picture 2" descr="Chrome on iOS is now open source - The Verge">
              <a:extLst>
                <a:ext uri="{FF2B5EF4-FFF2-40B4-BE49-F238E27FC236}">
                  <a16:creationId xmlns:a16="http://schemas.microsoft.com/office/drawing/2014/main" id="{F82C5EC4-820A-47F0-8C8B-75E479E72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8541" y="1635761"/>
              <a:ext cx="707519" cy="70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Firefox - Wikipedia">
              <a:extLst>
                <a:ext uri="{FF2B5EF4-FFF2-40B4-BE49-F238E27FC236}">
                  <a16:creationId xmlns:a16="http://schemas.microsoft.com/office/drawing/2014/main" id="{3E6C1C9D-6629-4303-B875-664431CB0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425" y="1629438"/>
              <a:ext cx="707519" cy="66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Phone logo and symbol, meaning, history, PNG">
              <a:extLst>
                <a:ext uri="{FF2B5EF4-FFF2-40B4-BE49-F238E27FC236}">
                  <a16:creationId xmlns:a16="http://schemas.microsoft.com/office/drawing/2014/main" id="{DC6A5CD9-48D6-4C0A-A900-B428FA713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029" y="1553463"/>
              <a:ext cx="928968" cy="695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Brand Guidelines | Android Open Source Project">
              <a:extLst>
                <a:ext uri="{FF2B5EF4-FFF2-40B4-BE49-F238E27FC236}">
                  <a16:creationId xmlns:a16="http://schemas.microsoft.com/office/drawing/2014/main" id="{DB7EF331-3A23-4A1F-9F5E-2C5A7097DE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80" r="21184"/>
            <a:stretch/>
          </p:blipFill>
          <p:spPr bwMode="auto">
            <a:xfrm>
              <a:off x="10914027" y="1546472"/>
              <a:ext cx="688488" cy="633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1C19DD-4C9F-4F6C-8326-7069B8E1D9FB}"/>
              </a:ext>
            </a:extLst>
          </p:cNvPr>
          <p:cNvGrpSpPr/>
          <p:nvPr/>
        </p:nvGrpSpPr>
        <p:grpSpPr>
          <a:xfrm>
            <a:off x="4674955" y="2761004"/>
            <a:ext cx="7055797" cy="876459"/>
            <a:chOff x="4674955" y="2761004"/>
            <a:chExt cx="7055797" cy="87645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7F05815-3637-4BB5-8613-F0D2596305B5}"/>
                </a:ext>
              </a:extLst>
            </p:cNvPr>
            <p:cNvGrpSpPr/>
            <p:nvPr/>
          </p:nvGrpSpPr>
          <p:grpSpPr>
            <a:xfrm>
              <a:off x="4674955" y="2859210"/>
              <a:ext cx="2550750" cy="597845"/>
              <a:chOff x="4674955" y="2859210"/>
              <a:chExt cx="2550750" cy="59784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52F232-F237-4AFF-BE9D-F8D3CDCFB5FD}"/>
                  </a:ext>
                </a:extLst>
              </p:cNvPr>
              <p:cNvSpPr/>
              <p:nvPr/>
            </p:nvSpPr>
            <p:spPr>
              <a:xfrm>
                <a:off x="4674955" y="2859210"/>
                <a:ext cx="2550146" cy="597845"/>
              </a:xfrm>
              <a:prstGeom prst="rect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F06993-BDBC-45DC-A7D1-BE6E36D9E74D}"/>
                  </a:ext>
                </a:extLst>
              </p:cNvPr>
              <p:cNvSpPr txBox="1"/>
              <p:nvPr/>
            </p:nvSpPr>
            <p:spPr>
              <a:xfrm>
                <a:off x="5528654" y="3050727"/>
                <a:ext cx="1697051" cy="2545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20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Business Logic</a:t>
                </a:r>
              </a:p>
            </p:txBody>
          </p:sp>
          <p:sp>
            <p:nvSpPr>
              <p:cNvPr id="22" name="Rectangle 21" descr="Playbook">
                <a:extLst>
                  <a:ext uri="{FF2B5EF4-FFF2-40B4-BE49-F238E27FC236}">
                    <a16:creationId xmlns:a16="http://schemas.microsoft.com/office/drawing/2014/main" id="{9709B3F3-8D53-4ADC-9772-1551E2E2E8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33497" y="2919133"/>
                <a:ext cx="515337" cy="515336"/>
              </a:xfrm>
              <a:prstGeom prst="rect">
                <a:avLst/>
              </a:prstGeom>
              <a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pic>
          <p:nvPicPr>
            <p:cNvPr id="2060" name="Picture 12" descr="Microsoft PowerApps Review | PCMag">
              <a:extLst>
                <a:ext uri="{FF2B5EF4-FFF2-40B4-BE49-F238E27FC236}">
                  <a16:creationId xmlns:a16="http://schemas.microsoft.com/office/drawing/2014/main" id="{597677F6-100E-4FF8-90F4-7868BC399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8" t="34898" r="4590" b="30790"/>
            <a:stretch/>
          </p:blipFill>
          <p:spPr bwMode="auto">
            <a:xfrm>
              <a:off x="7873384" y="2919133"/>
              <a:ext cx="2550147" cy="549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Microsoft Dynamics 365 Business Central — Costa Partner - Business  Applications and Tools for the Modern Business">
              <a:extLst>
                <a:ext uri="{FF2B5EF4-FFF2-40B4-BE49-F238E27FC236}">
                  <a16:creationId xmlns:a16="http://schemas.microsoft.com/office/drawing/2014/main" id="{1804FB84-A840-4E32-91E0-9F6BEF2BC0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6" t="22923" r="14666" b="21885"/>
            <a:stretch/>
          </p:blipFill>
          <p:spPr bwMode="auto">
            <a:xfrm>
              <a:off x="10608513" y="2761004"/>
              <a:ext cx="1122239" cy="876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7D93E91-1375-4BC2-9F8A-5BEB362B0385}"/>
              </a:ext>
            </a:extLst>
          </p:cNvPr>
          <p:cNvGrpSpPr/>
          <p:nvPr/>
        </p:nvGrpSpPr>
        <p:grpSpPr>
          <a:xfrm>
            <a:off x="4671185" y="3958320"/>
            <a:ext cx="6969109" cy="814736"/>
            <a:chOff x="4671185" y="3958320"/>
            <a:chExt cx="6969109" cy="81473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4C4D51E-AD75-4CE4-8175-1E8359B5E419}"/>
                </a:ext>
              </a:extLst>
            </p:cNvPr>
            <p:cNvGrpSpPr/>
            <p:nvPr/>
          </p:nvGrpSpPr>
          <p:grpSpPr>
            <a:xfrm>
              <a:off x="4671185" y="4033360"/>
              <a:ext cx="2553916" cy="558002"/>
              <a:chOff x="5791828" y="4588623"/>
              <a:chExt cx="2553916" cy="55800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B0AF0E5-D11C-4829-AEB0-2734C312A414}"/>
                  </a:ext>
                </a:extLst>
              </p:cNvPr>
              <p:cNvSpPr/>
              <p:nvPr/>
            </p:nvSpPr>
            <p:spPr>
              <a:xfrm>
                <a:off x="5791828" y="4588623"/>
                <a:ext cx="2553916" cy="558002"/>
              </a:xfrm>
              <a:prstGeom prst="rect">
                <a:avLst/>
              </a:prstGeom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u="sng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85F84C2-7321-4DB3-B710-E04645790DA6}"/>
                  </a:ext>
                </a:extLst>
              </p:cNvPr>
              <p:cNvGrpSpPr/>
              <p:nvPr/>
            </p:nvGrpSpPr>
            <p:grpSpPr>
              <a:xfrm>
                <a:off x="6049276" y="4688291"/>
                <a:ext cx="2185938" cy="434569"/>
                <a:chOff x="6112071" y="4794503"/>
                <a:chExt cx="2322907" cy="461799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55CF180-7FB2-4318-8519-FD3F95322F5C}"/>
                    </a:ext>
                  </a:extLst>
                </p:cNvPr>
                <p:cNvSpPr txBox="1"/>
                <p:nvPr/>
              </p:nvSpPr>
              <p:spPr>
                <a:xfrm>
                  <a:off x="6629354" y="4901165"/>
                  <a:ext cx="1805624" cy="27084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9334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b="1"/>
                  </a:pPr>
                  <a:r>
                    <a:rPr lang="en-US" sz="2000" kern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herman Sans Book" pitchFamily="50" charset="0"/>
                      <a:ea typeface="Sherman Sans Book" pitchFamily="50" charset="0"/>
                    </a:rPr>
                    <a:t>Data Logic</a:t>
                  </a:r>
                </a:p>
              </p:txBody>
            </p:sp>
            <p:sp>
              <p:nvSpPr>
                <p:cNvPr id="28" name="Rectangle 27" descr="Download from cloud">
                  <a:extLst>
                    <a:ext uri="{FF2B5EF4-FFF2-40B4-BE49-F238E27FC236}">
                      <a16:creationId xmlns:a16="http://schemas.microsoft.com/office/drawing/2014/main" id="{538FC1BB-B151-492C-8912-8E8C7A6CAA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12071" y="4794503"/>
                  <a:ext cx="461800" cy="461799"/>
                </a:xfrm>
                <a:prstGeom prst="rect">
                  <a:avLst/>
                </a:prstGeom>
                <a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/>
                  <a:stretch>
                    <a:fillRect/>
                  </a:stretch>
                </a:blip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</p:grpSp>
        </p:grpSp>
        <p:pic>
          <p:nvPicPr>
            <p:cNvPr id="2064" name="Picture 16" descr="Microsoft Excel - Wikipedia">
              <a:extLst>
                <a:ext uri="{FF2B5EF4-FFF2-40B4-BE49-F238E27FC236}">
                  <a16:creationId xmlns:a16="http://schemas.microsoft.com/office/drawing/2014/main" id="{E27717F0-58A5-4BEA-8D81-7113D6B63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33" y="3987357"/>
              <a:ext cx="716967" cy="664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Introducing SQL Server 2019 - WARDY IT Solutions">
              <a:extLst>
                <a:ext uri="{FF2B5EF4-FFF2-40B4-BE49-F238E27FC236}">
                  <a16:creationId xmlns:a16="http://schemas.microsoft.com/office/drawing/2014/main" id="{D2FAD118-E279-4E00-9D5A-1CA6ABF738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21" b="25038"/>
            <a:stretch/>
          </p:blipFill>
          <p:spPr bwMode="auto">
            <a:xfrm>
              <a:off x="9020919" y="3958320"/>
              <a:ext cx="2619375" cy="814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2973B38-8C2A-4B79-8C1C-1ADCCCA467B6}"/>
              </a:ext>
            </a:extLst>
          </p:cNvPr>
          <p:cNvGrpSpPr/>
          <p:nvPr/>
        </p:nvGrpSpPr>
        <p:grpSpPr>
          <a:xfrm>
            <a:off x="4671781" y="4931450"/>
            <a:ext cx="6284580" cy="1004807"/>
            <a:chOff x="4671781" y="4931450"/>
            <a:chExt cx="6284580" cy="100480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3413C9-3EAE-4E16-8B1F-A192A5D05AF4}"/>
                </a:ext>
              </a:extLst>
            </p:cNvPr>
            <p:cNvGrpSpPr/>
            <p:nvPr/>
          </p:nvGrpSpPr>
          <p:grpSpPr>
            <a:xfrm>
              <a:off x="4671781" y="5144506"/>
              <a:ext cx="2553320" cy="558001"/>
              <a:chOff x="5850596" y="5535912"/>
              <a:chExt cx="2713942" cy="58999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38EDB3-5BB0-4306-A293-B26476BA876B}"/>
                  </a:ext>
                </a:extLst>
              </p:cNvPr>
              <p:cNvSpPr txBox="1"/>
              <p:nvPr/>
            </p:nvSpPr>
            <p:spPr>
              <a:xfrm>
                <a:off x="6523287" y="5682664"/>
                <a:ext cx="1709468" cy="2743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b="1"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herman Sans Book" pitchFamily="50" charset="0"/>
                    <a:ea typeface="Sherman Sans Book" pitchFamily="50" charset="0"/>
                  </a:rPr>
                  <a:t>Data</a:t>
                </a:r>
                <a:endParaRPr lang="en-US" sz="2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herman Sans Book" pitchFamily="50" charset="0"/>
                  <a:ea typeface="Sherman Sans Book" pitchFamily="50" charset="0"/>
                </a:endParaRPr>
              </a:p>
            </p:txBody>
          </p:sp>
          <p:sp>
            <p:nvSpPr>
              <p:cNvPr id="35" name="Rectangle 34" descr="Database">
                <a:extLst>
                  <a:ext uri="{FF2B5EF4-FFF2-40B4-BE49-F238E27FC236}">
                    <a16:creationId xmlns:a16="http://schemas.microsoft.com/office/drawing/2014/main" id="{4D8682FA-0B1B-485E-B15C-F0D3F9459605}"/>
                  </a:ext>
                </a:extLst>
              </p:cNvPr>
              <p:cNvSpPr/>
              <p:nvPr/>
            </p:nvSpPr>
            <p:spPr>
              <a:xfrm>
                <a:off x="6189629" y="5561766"/>
                <a:ext cx="464577" cy="464577"/>
              </a:xfrm>
              <a:prstGeom prst="rect">
                <a:avLst/>
              </a:prstGeom>
              <a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a:blip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965FA52-0BEF-4EEC-ADD6-55C92AC82894}"/>
                  </a:ext>
                </a:extLst>
              </p:cNvPr>
              <p:cNvSpPr/>
              <p:nvPr/>
            </p:nvSpPr>
            <p:spPr>
              <a:xfrm>
                <a:off x="5850596" y="5535912"/>
                <a:ext cx="2713942" cy="589995"/>
              </a:xfrm>
              <a:prstGeom prst="rect">
                <a:avLst/>
              </a:prstGeom>
              <a:noFill/>
              <a:ln>
                <a:solidFill>
                  <a:srgbClr val="7F7F7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7" name="Graphic 76" descr="Document">
              <a:extLst>
                <a:ext uri="{FF2B5EF4-FFF2-40B4-BE49-F238E27FC236}">
                  <a16:creationId xmlns:a16="http://schemas.microsoft.com/office/drawing/2014/main" id="{1A1473D4-6FFC-4577-BA7B-548DF1943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30625" y="5112264"/>
              <a:ext cx="733586" cy="733586"/>
            </a:xfrm>
            <a:prstGeom prst="rect">
              <a:avLst/>
            </a:prstGeom>
          </p:spPr>
        </p:pic>
        <p:pic>
          <p:nvPicPr>
            <p:cNvPr id="79" name="Graphic 78" descr="Table">
              <a:extLst>
                <a:ext uri="{FF2B5EF4-FFF2-40B4-BE49-F238E27FC236}">
                  <a16:creationId xmlns:a16="http://schemas.microsoft.com/office/drawing/2014/main" id="{0BEB4C53-27F1-4CAC-9123-A4A8762AD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95886" y="5021857"/>
              <a:ext cx="914400" cy="914400"/>
            </a:xfrm>
            <a:prstGeom prst="rect">
              <a:avLst/>
            </a:prstGeom>
          </p:spPr>
        </p:pic>
        <p:pic>
          <p:nvPicPr>
            <p:cNvPr id="81" name="Graphic 80" descr="Database">
              <a:extLst>
                <a:ext uri="{FF2B5EF4-FFF2-40B4-BE49-F238E27FC236}">
                  <a16:creationId xmlns:a16="http://schemas.microsoft.com/office/drawing/2014/main" id="{F5BF2FC1-FCAD-40BD-AB1B-270CDB7FD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041961" y="49314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60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817EA-6205-4449-89E6-BF80A7F1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Sources, Connections, Gateways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54B1-1434-4E32-9F5B-B6738DE8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Data Source – Tabular Data</a:t>
            </a:r>
          </a:p>
          <a:p>
            <a:r>
              <a:rPr lang="en-US" sz="2600" dirty="0"/>
              <a:t>Connection – Credentials and permissions to connect to a data source</a:t>
            </a:r>
          </a:p>
          <a:p>
            <a:r>
              <a:rPr lang="en-US" sz="2600" dirty="0"/>
              <a:t>Connectors – Types of connections SQL Server, Excel, MySQL, MSN Weather, Google Drive, </a:t>
            </a:r>
            <a:r>
              <a:rPr lang="en-US" sz="2600" dirty="0" err="1"/>
              <a:t>Etc</a:t>
            </a:r>
            <a:r>
              <a:rPr lang="en-US" sz="2600" dirty="0"/>
              <a:t>…</a:t>
            </a:r>
          </a:p>
          <a:p>
            <a:r>
              <a:rPr lang="en-US" sz="2600" dirty="0"/>
              <a:t>Gateways – Connections to On-Premises Systems like SQL Server.</a:t>
            </a:r>
          </a:p>
          <a:p>
            <a:r>
              <a:rPr lang="en-US" sz="2600" dirty="0"/>
              <a:t>Connectors =&gt; Connections =&gt; Data Source</a:t>
            </a:r>
          </a:p>
          <a:p>
            <a:r>
              <a:rPr lang="en-US" sz="2600" dirty="0"/>
              <a:t>Examples: </a:t>
            </a:r>
          </a:p>
          <a:p>
            <a:pPr lvl="1"/>
            <a:r>
              <a:rPr lang="en-US" sz="2200" dirty="0"/>
              <a:t>(connection </a:t>
            </a:r>
            <a:r>
              <a:rPr lang="en-US" sz="2200" dirty="0">
                <a:sym typeface="Wingdings" panose="05000000000000000000" pitchFamily="2" charset="2"/>
              </a:rPr>
              <a:t> connector  data source)</a:t>
            </a:r>
            <a:endParaRPr lang="en-US" sz="2200" dirty="0"/>
          </a:p>
          <a:p>
            <a:pPr lvl="1"/>
            <a:r>
              <a:rPr lang="en-US" sz="2200" dirty="0"/>
              <a:t>(Excel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Excel Workbook in OneDrive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Tab)</a:t>
            </a:r>
          </a:p>
          <a:p>
            <a:pPr lvl="1"/>
            <a:r>
              <a:rPr lang="en-US" sz="2200" dirty="0"/>
              <a:t>(SQL Server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Your SQL DB in Azure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Table)</a:t>
            </a:r>
          </a:p>
        </p:txBody>
      </p:sp>
    </p:spTree>
    <p:extLst>
      <p:ext uri="{BB962C8B-B14F-4D97-AF65-F5344CB8AC3E}">
        <p14:creationId xmlns:p14="http://schemas.microsoft.com/office/powerpoint/2010/main" val="27947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0C4B-3378-46EE-9A54-5543388A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PowerApps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854C-C253-4A9B-B40C-AAAB59F41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1225" y="1690688"/>
            <a:ext cx="6441349" cy="4486275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/>
              <a:t>App </a:t>
            </a:r>
            <a:r>
              <a:rPr lang="en-US" sz="3200" dirty="0"/>
              <a:t>(Canvas App)</a:t>
            </a:r>
            <a:endParaRPr lang="en-US" sz="3200" b="1" dirty="0"/>
          </a:p>
          <a:p>
            <a:pPr lvl="1"/>
            <a:r>
              <a:rPr lang="en-US" sz="2800" b="1" dirty="0"/>
              <a:t>Screens</a:t>
            </a:r>
            <a:r>
              <a:rPr lang="en-US" sz="2800" dirty="0"/>
              <a:t> -  UI Screen. App consists of Many Screens</a:t>
            </a:r>
          </a:p>
          <a:p>
            <a:pPr lvl="1"/>
            <a:r>
              <a:rPr lang="en-US" sz="2800" b="1" dirty="0"/>
              <a:t>Data Source Controls </a:t>
            </a:r>
            <a:r>
              <a:rPr lang="en-US" sz="2800" dirty="0"/>
              <a:t>– bound to a </a:t>
            </a:r>
            <a:br>
              <a:rPr lang="en-US" sz="2800" dirty="0"/>
            </a:br>
            <a:r>
              <a:rPr lang="en-US" sz="2800" b="1" dirty="0"/>
              <a:t>Data Source</a:t>
            </a:r>
          </a:p>
          <a:p>
            <a:pPr lvl="2"/>
            <a:r>
              <a:rPr lang="en-US" sz="2800" b="1" dirty="0"/>
              <a:t>Gallery / Data Table </a:t>
            </a:r>
            <a:r>
              <a:rPr lang="en-US" sz="2800" dirty="0"/>
              <a:t>– displays multiple rows</a:t>
            </a:r>
          </a:p>
          <a:p>
            <a:pPr lvl="3"/>
            <a:r>
              <a:rPr lang="en-US" sz="2400" dirty="0"/>
              <a:t>Columns from the data source are displayed using controls </a:t>
            </a:r>
          </a:p>
          <a:p>
            <a:pPr lvl="2"/>
            <a:r>
              <a:rPr lang="en-US" sz="2800" b="1" dirty="0"/>
              <a:t>Form  </a:t>
            </a:r>
            <a:r>
              <a:rPr lang="en-US" sz="2800" dirty="0"/>
              <a:t>- displays one row from data source</a:t>
            </a:r>
          </a:p>
          <a:p>
            <a:pPr lvl="3"/>
            <a:r>
              <a:rPr lang="en-US" sz="2400" dirty="0"/>
              <a:t>Columns from the data source displayed as </a:t>
            </a:r>
            <a:r>
              <a:rPr lang="en-US" sz="2400" b="1" dirty="0"/>
              <a:t>cards</a:t>
            </a:r>
          </a:p>
          <a:p>
            <a:pPr lvl="4"/>
            <a:r>
              <a:rPr lang="en-US" sz="2400" dirty="0"/>
              <a:t>Each card has a label and control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0F97-2869-457D-96CC-4AC0727D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16862" y="1420427"/>
            <a:ext cx="2245310" cy="49626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Controls</a:t>
            </a:r>
          </a:p>
          <a:p>
            <a:pPr lvl="1"/>
            <a:r>
              <a:rPr lang="en-US" b="1" dirty="0"/>
              <a:t>Gallery</a:t>
            </a:r>
          </a:p>
          <a:p>
            <a:pPr lvl="1"/>
            <a:r>
              <a:rPr lang="en-US" b="1" dirty="0"/>
              <a:t>Data Table</a:t>
            </a:r>
          </a:p>
          <a:p>
            <a:pPr lvl="1"/>
            <a:r>
              <a:rPr lang="en-US" b="1" dirty="0"/>
              <a:t>Form</a:t>
            </a:r>
          </a:p>
          <a:p>
            <a:pPr lvl="1"/>
            <a:r>
              <a:rPr lang="en-US" b="1" dirty="0"/>
              <a:t>Card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Drop Down</a:t>
            </a:r>
          </a:p>
          <a:p>
            <a:pPr lvl="1"/>
            <a:r>
              <a:rPr lang="en-US" dirty="0"/>
              <a:t>Combo Box</a:t>
            </a:r>
          </a:p>
          <a:p>
            <a:pPr lvl="1"/>
            <a:r>
              <a:rPr lang="en-US" dirty="0"/>
              <a:t>Date Picker</a:t>
            </a:r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Radio</a:t>
            </a:r>
          </a:p>
          <a:p>
            <a:pPr lvl="1"/>
            <a:r>
              <a:rPr lang="en-US" dirty="0"/>
              <a:t>Check Box</a:t>
            </a:r>
          </a:p>
          <a:p>
            <a:pPr lvl="1"/>
            <a:r>
              <a:rPr lang="en-US" dirty="0"/>
              <a:t>List Box</a:t>
            </a:r>
          </a:p>
          <a:p>
            <a:pPr lvl="1"/>
            <a:r>
              <a:rPr lang="en-US" dirty="0"/>
              <a:t>Toggle</a:t>
            </a:r>
          </a:p>
          <a:p>
            <a:pPr lvl="1"/>
            <a:r>
              <a:rPr lang="en-US" dirty="0"/>
              <a:t>Slider</a:t>
            </a:r>
          </a:p>
          <a:p>
            <a:pPr lvl="1"/>
            <a:r>
              <a:rPr lang="en-US" dirty="0"/>
              <a:t>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58BD8-F6E4-4784-BCBC-77168880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" y="1690688"/>
            <a:ext cx="2676899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6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2211-3347-40C1-8E28-F79E9431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Gallery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1A829-FA8F-4E7E-9D49-C0A20D2C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Gallery displays multiple rows from a data table.</a:t>
            </a:r>
          </a:p>
          <a:p>
            <a:r>
              <a:rPr lang="en-US" sz="2400" dirty="0"/>
              <a:t>It is a display only feature.</a:t>
            </a:r>
          </a:p>
          <a:p>
            <a:r>
              <a:rPr lang="en-US" sz="2400" dirty="0"/>
              <a:t>The layout is customizable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B0C084-AF84-42D7-A241-07CB0EAD20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396" b="1464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9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D48C-DB44-4CE3-89F2-D9B443F3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Edit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615A-DB4E-4DB4-9B6A-62744292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For editing a row of data from the data source.</a:t>
            </a:r>
          </a:p>
          <a:p>
            <a:r>
              <a:rPr lang="en-US" sz="2400" dirty="0"/>
              <a:t>Consists of Cards, which are label / control pairs.</a:t>
            </a:r>
          </a:p>
          <a:p>
            <a:r>
              <a:rPr lang="en-US" sz="2400" dirty="0"/>
              <a:t>Cards can be customized.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9B1AC-A919-414A-9E9B-682B512AA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" b="1715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06C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0E1D0-3241-4558-94FF-94996B27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Low Code: Properties And Functions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7257-D466-45A4-A1FA-589CFA82B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 Code By Assigning Functions to properties of Controls</a:t>
            </a:r>
          </a:p>
          <a:p>
            <a:r>
              <a:rPr lang="en-US" dirty="0"/>
              <a:t>Common Properties if Controls</a:t>
            </a:r>
          </a:p>
          <a:p>
            <a:pPr lvl="1"/>
            <a:r>
              <a:rPr lang="en-US" dirty="0" err="1"/>
              <a:t>OnSelect</a:t>
            </a:r>
            <a:r>
              <a:rPr lang="en-US" dirty="0"/>
              <a:t> – do this when the control is selected</a:t>
            </a:r>
          </a:p>
          <a:p>
            <a:pPr lvl="1"/>
            <a:r>
              <a:rPr lang="en-US" dirty="0"/>
              <a:t>Items – the specific data to display from the data source</a:t>
            </a:r>
          </a:p>
          <a:p>
            <a:pPr lvl="1"/>
            <a:r>
              <a:rPr lang="en-US" dirty="0"/>
              <a:t>Text – what to display</a:t>
            </a:r>
          </a:p>
          <a:p>
            <a:pPr lvl="1"/>
            <a:r>
              <a:rPr lang="en-US" dirty="0"/>
              <a:t>Default – the default value </a:t>
            </a:r>
          </a:p>
          <a:p>
            <a:pPr lvl="1"/>
            <a:r>
              <a:rPr lang="en-US" dirty="0"/>
              <a:t>Update – The update to apply to the data source when the control value changes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>
                <a:hlinkClick r:id="rId2"/>
              </a:rPr>
              <a:t>https://docs.microsoft.com/en-us/powerapps/maker/canvas-apps/formula-reference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69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1068</Words>
  <Application>Microsoft Office PowerPoint</Application>
  <PresentationFormat>Widescreen</PresentationFormat>
  <Paragraphs>161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Sherman Sans Book</vt:lpstr>
      <vt:lpstr>Office Theme</vt:lpstr>
      <vt:lpstr>Microsoft PowerApps Walkthrough</vt:lpstr>
      <vt:lpstr>What are PowerApps?</vt:lpstr>
      <vt:lpstr>RAD and Low/No Code Platforms</vt:lpstr>
      <vt:lpstr>PowerApps is an N-Tier/Microservices Model</vt:lpstr>
      <vt:lpstr>Data Sources, Connections, Gateways</vt:lpstr>
      <vt:lpstr>PowerApps Programming Model</vt:lpstr>
      <vt:lpstr>Gallery</vt:lpstr>
      <vt:lpstr>Edit Form</vt:lpstr>
      <vt:lpstr>Low Code: Properties And Functions</vt:lpstr>
      <vt:lpstr>Walk-Through</vt:lpstr>
      <vt:lpstr>Main  Menu (ScreenMainMenu)</vt:lpstr>
      <vt:lpstr>Connect Data Sources</vt:lpstr>
      <vt:lpstr>Employees (ScreenEmployees)</vt:lpstr>
      <vt:lpstr>Vacation Requests Screen (ScreenMenuVacationRequest)</vt:lpstr>
      <vt:lpstr>Pending Requests (ScreenVacationRequests)</vt:lpstr>
      <vt:lpstr>View Vacation Request (ScreenViewVacationRequest)</vt:lpstr>
      <vt:lpstr>Edit/Add Vacation Request (ScreenEditVacationRequest)</vt:lpstr>
      <vt:lpstr>Settings And Publishing</vt:lpstr>
      <vt:lpstr>On Your Own!</vt:lpstr>
      <vt:lpstr>The Rest – On your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PowerApps Walkthrough</dc:title>
  <dc:creator>Michael A Fudge Jr</dc:creator>
  <cp:lastModifiedBy>Michael A Fudge Jr</cp:lastModifiedBy>
  <cp:revision>1</cp:revision>
  <dcterms:created xsi:type="dcterms:W3CDTF">2020-10-10T23:30:35Z</dcterms:created>
  <dcterms:modified xsi:type="dcterms:W3CDTF">2020-10-12T01:08:39Z</dcterms:modified>
</cp:coreProperties>
</file>