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8" r:id="rId3"/>
    <p:sldId id="489" r:id="rId4"/>
    <p:sldId id="257" r:id="rId5"/>
    <p:sldId id="665" r:id="rId6"/>
    <p:sldId id="667" r:id="rId7"/>
    <p:sldId id="668" r:id="rId8"/>
    <p:sldId id="672" r:id="rId9"/>
    <p:sldId id="326" r:id="rId10"/>
    <p:sldId id="271" r:id="rId11"/>
    <p:sldId id="673" r:id="rId12"/>
    <p:sldId id="674" r:id="rId13"/>
    <p:sldId id="675" r:id="rId14"/>
    <p:sldId id="677" r:id="rId15"/>
    <p:sldId id="669" r:id="rId16"/>
    <p:sldId id="694" r:id="rId17"/>
    <p:sldId id="375" r:id="rId18"/>
    <p:sldId id="686" r:id="rId19"/>
    <p:sldId id="687" r:id="rId20"/>
    <p:sldId id="512" r:id="rId21"/>
    <p:sldId id="513" r:id="rId22"/>
    <p:sldId id="693" r:id="rId23"/>
    <p:sldId id="696" r:id="rId24"/>
    <p:sldId id="695" r:id="rId25"/>
    <p:sldId id="691" r:id="rId26"/>
    <p:sldId id="843" r:id="rId27"/>
    <p:sldId id="844" r:id="rId28"/>
    <p:sldId id="976" r:id="rId29"/>
    <p:sldId id="970" r:id="rId30"/>
    <p:sldId id="974" r:id="rId31"/>
    <p:sldId id="950" r:id="rId32"/>
    <p:sldId id="973" r:id="rId33"/>
    <p:sldId id="975" r:id="rId34"/>
    <p:sldId id="977" r:id="rId35"/>
    <p:sldId id="376" r:id="rId36"/>
    <p:sldId id="852" r:id="rId37"/>
    <p:sldId id="676" r:id="rId38"/>
    <p:sldId id="981" r:id="rId39"/>
    <p:sldId id="497" r:id="rId40"/>
    <p:sldId id="983" r:id="rId41"/>
    <p:sldId id="978" r:id="rId42"/>
    <p:sldId id="381" r:id="rId43"/>
    <p:sldId id="856" r:id="rId44"/>
    <p:sldId id="1003" r:id="rId45"/>
    <p:sldId id="859" r:id="rId46"/>
    <p:sldId id="861" r:id="rId47"/>
    <p:sldId id="984" r:id="rId48"/>
    <p:sldId id="514" r:id="rId49"/>
    <p:sldId id="991" r:id="rId50"/>
    <p:sldId id="980" r:id="rId51"/>
    <p:sldId id="385" r:id="rId52"/>
    <p:sldId id="387" r:id="rId53"/>
    <p:sldId id="987" r:id="rId54"/>
    <p:sldId id="1005" r:id="rId55"/>
    <p:sldId id="949" r:id="rId56"/>
    <p:sldId id="992" r:id="rId57"/>
    <p:sldId id="994" r:id="rId58"/>
    <p:sldId id="995" r:id="rId59"/>
    <p:sldId id="996" r:id="rId60"/>
    <p:sldId id="997" r:id="rId61"/>
    <p:sldId id="979" r:id="rId62"/>
    <p:sldId id="842" r:id="rId63"/>
    <p:sldId id="847" r:id="rId64"/>
    <p:sldId id="999" r:id="rId65"/>
    <p:sldId id="1000" r:id="rId66"/>
    <p:sldId id="384" r:id="rId67"/>
    <p:sldId id="559" r:id="rId68"/>
    <p:sldId id="558" r:id="rId69"/>
    <p:sldId id="1001" r:id="rId70"/>
    <p:sldId id="1002" r:id="rId71"/>
    <p:sldId id="311" r:id="rId72"/>
    <p:sldId id="29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82A8BF7-0506-465B-B6CB-78B5ED3B9FD3}">
          <p14:sldIdLst>
            <p14:sldId id="256"/>
            <p14:sldId id="268"/>
          </p14:sldIdLst>
        </p14:section>
        <p14:section name="Why SQL Programming" id="{DD742F98-D232-428B-BB48-91CDB5FF27FE}">
          <p14:sldIdLst>
            <p14:sldId id="489"/>
            <p14:sldId id="257"/>
            <p14:sldId id="665"/>
            <p14:sldId id="667"/>
            <p14:sldId id="668"/>
            <p14:sldId id="672"/>
            <p14:sldId id="326"/>
            <p14:sldId id="271"/>
            <p14:sldId id="673"/>
            <p14:sldId id="674"/>
            <p14:sldId id="675"/>
          </p14:sldIdLst>
        </p14:section>
        <p14:section name="SQL Prog Basics" id="{77BA5B82-B1AB-4F14-A419-4B21535B146B}">
          <p14:sldIdLst>
            <p14:sldId id="677"/>
            <p14:sldId id="669"/>
            <p14:sldId id="694"/>
            <p14:sldId id="375"/>
            <p14:sldId id="686"/>
            <p14:sldId id="687"/>
            <p14:sldId id="512"/>
            <p14:sldId id="513"/>
            <p14:sldId id="693"/>
            <p14:sldId id="696"/>
            <p14:sldId id="695"/>
            <p14:sldId id="691"/>
            <p14:sldId id="843"/>
            <p14:sldId id="844"/>
            <p14:sldId id="976"/>
            <p14:sldId id="970"/>
            <p14:sldId id="974"/>
            <p14:sldId id="950"/>
            <p14:sldId id="973"/>
            <p14:sldId id="975"/>
            <p14:sldId id="977"/>
            <p14:sldId id="376"/>
            <p14:sldId id="852"/>
          </p14:sldIdLst>
        </p14:section>
        <p14:section name="Views" id="{19C38DC4-276C-49C5-A303-6372178FD9DA}">
          <p14:sldIdLst>
            <p14:sldId id="676"/>
            <p14:sldId id="981"/>
            <p14:sldId id="497"/>
            <p14:sldId id="983"/>
          </p14:sldIdLst>
        </p14:section>
        <p14:section name="Stored Procedures" id="{5586F312-2055-4B01-8E3A-187488675AB7}">
          <p14:sldIdLst>
            <p14:sldId id="978"/>
            <p14:sldId id="381"/>
            <p14:sldId id="856"/>
            <p14:sldId id="1003"/>
            <p14:sldId id="859"/>
            <p14:sldId id="861"/>
            <p14:sldId id="984"/>
            <p14:sldId id="514"/>
            <p14:sldId id="991"/>
          </p14:sldIdLst>
        </p14:section>
        <p14:section name="Triggers" id="{DE76A58F-1683-4AFD-BE02-7B87D32698C0}">
          <p14:sldIdLst>
            <p14:sldId id="980"/>
            <p14:sldId id="385"/>
            <p14:sldId id="387"/>
            <p14:sldId id="987"/>
            <p14:sldId id="1005"/>
            <p14:sldId id="949"/>
            <p14:sldId id="992"/>
            <p14:sldId id="994"/>
            <p14:sldId id="995"/>
            <p14:sldId id="996"/>
            <p14:sldId id="997"/>
          </p14:sldIdLst>
        </p14:section>
        <p14:section name="User-Defined Functiosn" id="{3C062429-F97C-4EE3-A7B3-8BF6305ECBC4}">
          <p14:sldIdLst>
            <p14:sldId id="979"/>
            <p14:sldId id="842"/>
            <p14:sldId id="847"/>
            <p14:sldId id="999"/>
            <p14:sldId id="1000"/>
            <p14:sldId id="384"/>
            <p14:sldId id="559"/>
            <p14:sldId id="558"/>
            <p14:sldId id="1001"/>
            <p14:sldId id="1002"/>
          </p14:sldIdLst>
        </p14:section>
        <p14:section name="Summary" id="{50DB041B-1558-4CD8-9FE6-5BEB71A17EB0}">
          <p14:sldIdLst>
            <p14:sldId id="311"/>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FFB7B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BCD622-2B9A-4649-BDD1-4C2175723AE9}" v="1" dt="2024-06-05T19:48:45.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19" autoAdjust="0"/>
    <p:restoredTop sz="61340" autoAdjust="0"/>
  </p:normalViewPr>
  <p:slideViewPr>
    <p:cSldViewPr snapToGrid="0">
      <p:cViewPr varScale="1">
        <p:scale>
          <a:sx n="97" d="100"/>
          <a:sy n="97" d="100"/>
        </p:scale>
        <p:origin x="222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 Fudge Jr" userId="133895e8-240b-4811-850e-9cf94297d089" providerId="ADAL" clId="{2B59E781-4608-47B6-9197-609827123F58}"/>
    <pc:docChg chg="custSel modSld sldOrd">
      <pc:chgData name="Michael A Fudge Jr" userId="133895e8-240b-4811-850e-9cf94297d089" providerId="ADAL" clId="{2B59E781-4608-47B6-9197-609827123F58}" dt="2020-08-06T14:16:23.521" v="102" actId="20577"/>
      <pc:docMkLst>
        <pc:docMk/>
      </pc:docMkLst>
      <pc:sldChg chg="ord">
        <pc:chgData name="Michael A Fudge Jr" userId="133895e8-240b-4811-850e-9cf94297d089" providerId="ADAL" clId="{2B59E781-4608-47B6-9197-609827123F58}" dt="2020-08-06T13:35:37.847" v="3"/>
        <pc:sldMkLst>
          <pc:docMk/>
          <pc:sldMk cId="2838142486" sldId="406"/>
        </pc:sldMkLst>
      </pc:sldChg>
      <pc:sldChg chg="ord">
        <pc:chgData name="Michael A Fudge Jr" userId="133895e8-240b-4811-850e-9cf94297d089" providerId="ADAL" clId="{2B59E781-4608-47B6-9197-609827123F58}" dt="2020-08-06T13:35:26.701" v="1"/>
        <pc:sldMkLst>
          <pc:docMk/>
          <pc:sldMk cId="3041170601" sldId="410"/>
        </pc:sldMkLst>
      </pc:sldChg>
      <pc:sldChg chg="modSp mod">
        <pc:chgData name="Michael A Fudge Jr" userId="133895e8-240b-4811-850e-9cf94297d089" providerId="ADAL" clId="{2B59E781-4608-47B6-9197-609827123F58}" dt="2020-08-06T14:16:23.521" v="102" actId="20577"/>
        <pc:sldMkLst>
          <pc:docMk/>
          <pc:sldMk cId="2940023994" sldId="442"/>
        </pc:sldMkLst>
        <pc:spChg chg="mod">
          <ac:chgData name="Michael A Fudge Jr" userId="133895e8-240b-4811-850e-9cf94297d089" providerId="ADAL" clId="{2B59E781-4608-47B6-9197-609827123F58}" dt="2020-08-06T14:16:07.225" v="51" actId="20577"/>
          <ac:spMkLst>
            <pc:docMk/>
            <pc:sldMk cId="2940023994" sldId="442"/>
            <ac:spMk id="2" creationId="{444F57FC-D1D5-4120-B34E-D25B5C05B6C1}"/>
          </ac:spMkLst>
        </pc:spChg>
        <pc:spChg chg="mod">
          <ac:chgData name="Michael A Fudge Jr" userId="133895e8-240b-4811-850e-9cf94297d089" providerId="ADAL" clId="{2B59E781-4608-47B6-9197-609827123F58}" dt="2020-08-06T14:16:23.521" v="102" actId="20577"/>
          <ac:spMkLst>
            <pc:docMk/>
            <pc:sldMk cId="2940023994" sldId="442"/>
            <ac:spMk id="3" creationId="{89B48BE3-8A63-4860-822D-F55A3B39F527}"/>
          </ac:spMkLst>
        </pc:spChg>
      </pc:sldChg>
    </pc:docChg>
  </pc:docChgLst>
  <pc:docChgLst>
    <pc:chgData name="Michael A Fudge Jr" userId="133895e8-240b-4811-850e-9cf94297d089" providerId="ADAL" clId="{063EE989-B50B-43FF-B6FB-CBDA33F72044}"/>
    <pc:docChg chg="undo custSel mod addSld delSld modSld sldOrd">
      <pc:chgData name="Michael A Fudge Jr" userId="133895e8-240b-4811-850e-9cf94297d089" providerId="ADAL" clId="{063EE989-B50B-43FF-B6FB-CBDA33F72044}" dt="2020-07-28T16:07:14.860" v="10096" actId="20577"/>
      <pc:docMkLst>
        <pc:docMk/>
      </pc:docMkLst>
      <pc:sldChg chg="modSp mod">
        <pc:chgData name="Michael A Fudge Jr" userId="133895e8-240b-4811-850e-9cf94297d089" providerId="ADAL" clId="{063EE989-B50B-43FF-B6FB-CBDA33F72044}" dt="2020-07-27T19:38:43.522" v="20" actId="20577"/>
        <pc:sldMkLst>
          <pc:docMk/>
          <pc:sldMk cId="3302085769" sldId="256"/>
        </pc:sldMkLst>
        <pc:spChg chg="mod">
          <ac:chgData name="Michael A Fudge Jr" userId="133895e8-240b-4811-850e-9cf94297d089" providerId="ADAL" clId="{063EE989-B50B-43FF-B6FB-CBDA33F72044}" dt="2020-07-27T19:38:36.109" v="1" actId="20577"/>
          <ac:spMkLst>
            <pc:docMk/>
            <pc:sldMk cId="3302085769" sldId="256"/>
            <ac:spMk id="2" creationId="{12FF6C81-4F81-481C-9E43-71763C75E015}"/>
          </ac:spMkLst>
        </pc:spChg>
        <pc:spChg chg="mod">
          <ac:chgData name="Michael A Fudge Jr" userId="133895e8-240b-4811-850e-9cf94297d089" providerId="ADAL" clId="{063EE989-B50B-43FF-B6FB-CBDA33F72044}" dt="2020-07-27T19:38:43.522" v="20" actId="20577"/>
          <ac:spMkLst>
            <pc:docMk/>
            <pc:sldMk cId="3302085769" sldId="256"/>
            <ac:spMk id="3" creationId="{CA49DCD9-023F-4F96-AD5D-F916ECFD0404}"/>
          </ac:spMkLst>
        </pc:spChg>
      </pc:sldChg>
      <pc:sldChg chg="modSp ord modAnim">
        <pc:chgData name="Michael A Fudge Jr" userId="133895e8-240b-4811-850e-9cf94297d089" providerId="ADAL" clId="{063EE989-B50B-43FF-B6FB-CBDA33F72044}" dt="2020-07-27T20:28:06.617" v="1069"/>
        <pc:sldMkLst>
          <pc:docMk/>
          <pc:sldMk cId="3436746034" sldId="257"/>
        </pc:sldMkLst>
        <pc:spChg chg="mod">
          <ac:chgData name="Michael A Fudge Jr" userId="133895e8-240b-4811-850e-9cf94297d089" providerId="ADAL" clId="{063EE989-B50B-43FF-B6FB-CBDA33F72044}" dt="2020-07-27T20:23:48.389" v="915" actId="20577"/>
          <ac:spMkLst>
            <pc:docMk/>
            <pc:sldMk cId="3436746034" sldId="257"/>
            <ac:spMk id="2" creationId="{5C84C77B-FF54-4813-94E1-23FF8F114C7E}"/>
          </ac:spMkLst>
        </pc:spChg>
        <pc:spChg chg="mod">
          <ac:chgData name="Michael A Fudge Jr" userId="133895e8-240b-4811-850e-9cf94297d089" providerId="ADAL" clId="{063EE989-B50B-43FF-B6FB-CBDA33F72044}" dt="2020-07-27T20:28:06.617" v="1069"/>
          <ac:spMkLst>
            <pc:docMk/>
            <pc:sldMk cId="3436746034" sldId="257"/>
            <ac:spMk id="4" creationId="{74B6070D-2E18-49A3-84C2-0A1B79DC59EE}"/>
          </ac:spMkLst>
        </pc:spChg>
      </pc:sldChg>
      <pc:sldChg chg="modSp mod modAnim">
        <pc:chgData name="Michael A Fudge Jr" userId="133895e8-240b-4811-850e-9cf94297d089" providerId="ADAL" clId="{063EE989-B50B-43FF-B6FB-CBDA33F72044}" dt="2020-07-27T19:41:21.408" v="221" actId="20577"/>
        <pc:sldMkLst>
          <pc:docMk/>
          <pc:sldMk cId="671165577" sldId="268"/>
        </pc:sldMkLst>
        <pc:spChg chg="mod">
          <ac:chgData name="Michael A Fudge Jr" userId="133895e8-240b-4811-850e-9cf94297d089" providerId="ADAL" clId="{063EE989-B50B-43FF-B6FB-CBDA33F72044}" dt="2020-07-27T19:41:21.408" v="221" actId="20577"/>
          <ac:spMkLst>
            <pc:docMk/>
            <pc:sldMk cId="671165577" sldId="268"/>
            <ac:spMk id="3" creationId="{1ECB91DB-6034-4025-9762-F2144BB1DB51}"/>
          </ac:spMkLst>
        </pc:spChg>
      </pc:sldChg>
      <pc:sldChg chg="delSp modSp mod ord modNotesTx">
        <pc:chgData name="Michael A Fudge Jr" userId="133895e8-240b-4811-850e-9cf94297d089" providerId="ADAL" clId="{063EE989-B50B-43FF-B6FB-CBDA33F72044}" dt="2020-07-28T12:19:47.709" v="2227" actId="20577"/>
        <pc:sldMkLst>
          <pc:docMk/>
          <pc:sldMk cId="96570146" sldId="271"/>
        </pc:sldMkLst>
        <pc:spChg chg="mod">
          <ac:chgData name="Michael A Fudge Jr" userId="133895e8-240b-4811-850e-9cf94297d089" providerId="ADAL" clId="{063EE989-B50B-43FF-B6FB-CBDA33F72044}" dt="2020-07-28T12:17:28.951" v="1910" actId="20577"/>
          <ac:spMkLst>
            <pc:docMk/>
            <pc:sldMk cId="96570146" sldId="271"/>
            <ac:spMk id="2" creationId="{A0EC69E1-79D5-4CCA-9AE3-8CCDB54E5D78}"/>
          </ac:spMkLst>
        </pc:spChg>
        <pc:spChg chg="mod">
          <ac:chgData name="Michael A Fudge Jr" userId="133895e8-240b-4811-850e-9cf94297d089" providerId="ADAL" clId="{063EE989-B50B-43FF-B6FB-CBDA33F72044}" dt="2020-07-28T12:18:19.433" v="2032" actId="14100"/>
          <ac:spMkLst>
            <pc:docMk/>
            <pc:sldMk cId="96570146" sldId="271"/>
            <ac:spMk id="3" creationId="{23BFC44E-10DC-44C2-99E8-3D541093BB67}"/>
          </ac:spMkLst>
        </pc:spChg>
        <pc:graphicFrameChg chg="del">
          <ac:chgData name="Michael A Fudge Jr" userId="133895e8-240b-4811-850e-9cf94297d089" providerId="ADAL" clId="{063EE989-B50B-43FF-B6FB-CBDA33F72044}" dt="2020-07-28T12:16:55.502" v="1905" actId="478"/>
          <ac:graphicFrameMkLst>
            <pc:docMk/>
            <pc:sldMk cId="96570146" sldId="271"/>
            <ac:graphicFrameMk id="9" creationId="{B34E0716-845E-43F7-B27B-57F12BFE0E7F}"/>
          </ac:graphicFrameMkLst>
        </pc:graphicFrameChg>
      </pc:sldChg>
      <pc:sldChg chg="del">
        <pc:chgData name="Michael A Fudge Jr" userId="133895e8-240b-4811-850e-9cf94297d089" providerId="ADAL" clId="{063EE989-B50B-43FF-B6FB-CBDA33F72044}" dt="2020-07-28T15:57:14.013" v="8959" actId="47"/>
        <pc:sldMkLst>
          <pc:docMk/>
          <pc:sldMk cId="403060402" sldId="294"/>
        </pc:sldMkLst>
      </pc:sldChg>
      <pc:sldChg chg="modSp mod">
        <pc:chgData name="Michael A Fudge Jr" userId="133895e8-240b-4811-850e-9cf94297d089" providerId="ADAL" clId="{063EE989-B50B-43FF-B6FB-CBDA33F72044}" dt="2020-07-28T16:07:14.860" v="10096" actId="20577"/>
        <pc:sldMkLst>
          <pc:docMk/>
          <pc:sldMk cId="109579569" sldId="299"/>
        </pc:sldMkLst>
        <pc:spChg chg="mod">
          <ac:chgData name="Michael A Fudge Jr" userId="133895e8-240b-4811-850e-9cf94297d089" providerId="ADAL" clId="{063EE989-B50B-43FF-B6FB-CBDA33F72044}" dt="2020-07-28T16:07:14.860" v="10096" actId="20577"/>
          <ac:spMkLst>
            <pc:docMk/>
            <pc:sldMk cId="109579569" sldId="299"/>
            <ac:spMk id="3" creationId="{CB911516-3DF8-48A9-BAB6-34EB14CC135A}"/>
          </ac:spMkLst>
        </pc:spChg>
      </pc:sldChg>
      <pc:sldChg chg="modSp mod modAnim">
        <pc:chgData name="Michael A Fudge Jr" userId="133895e8-240b-4811-850e-9cf94297d089" providerId="ADAL" clId="{063EE989-B50B-43FF-B6FB-CBDA33F72044}" dt="2020-07-28T16:00:45.293" v="9573" actId="20577"/>
        <pc:sldMkLst>
          <pc:docMk/>
          <pc:sldMk cId="797334957" sldId="311"/>
        </pc:sldMkLst>
        <pc:spChg chg="mod">
          <ac:chgData name="Michael A Fudge Jr" userId="133895e8-240b-4811-850e-9cf94297d089" providerId="ADAL" clId="{063EE989-B50B-43FF-B6FB-CBDA33F72044}" dt="2020-07-28T16:00:45.293" v="9573" actId="20577"/>
          <ac:spMkLst>
            <pc:docMk/>
            <pc:sldMk cId="797334957" sldId="311"/>
            <ac:spMk id="3" creationId="{1ECB91DB-6034-4025-9762-F2144BB1DB51}"/>
          </ac:spMkLst>
        </pc:spChg>
      </pc:sldChg>
      <pc:sldChg chg="del">
        <pc:chgData name="Michael A Fudge Jr" userId="133895e8-240b-4811-850e-9cf94297d089" providerId="ADAL" clId="{063EE989-B50B-43FF-B6FB-CBDA33F72044}" dt="2020-07-28T15:57:14.013" v="8959" actId="47"/>
        <pc:sldMkLst>
          <pc:docMk/>
          <pc:sldMk cId="1496996023" sldId="312"/>
        </pc:sldMkLst>
      </pc:sldChg>
      <pc:sldChg chg="modSp mod ord">
        <pc:chgData name="Michael A Fudge Jr" userId="133895e8-240b-4811-850e-9cf94297d089" providerId="ADAL" clId="{063EE989-B50B-43FF-B6FB-CBDA33F72044}" dt="2020-07-28T14:47:13.994" v="5714" actId="14826"/>
        <pc:sldMkLst>
          <pc:docMk/>
          <pc:sldMk cId="2476503244" sldId="313"/>
        </pc:sldMkLst>
        <pc:spChg chg="mod">
          <ac:chgData name="Michael A Fudge Jr" userId="133895e8-240b-4811-850e-9cf94297d089" providerId="ADAL" clId="{063EE989-B50B-43FF-B6FB-CBDA33F72044}" dt="2020-07-28T14:46:55.962" v="5713" actId="20577"/>
          <ac:spMkLst>
            <pc:docMk/>
            <pc:sldMk cId="2476503244" sldId="313"/>
            <ac:spMk id="2" creationId="{85954A83-1BFB-42E8-ABE1-F6284F291E27}"/>
          </ac:spMkLst>
        </pc:spChg>
        <pc:picChg chg="mod">
          <ac:chgData name="Michael A Fudge Jr" userId="133895e8-240b-4811-850e-9cf94297d089" providerId="ADAL" clId="{063EE989-B50B-43FF-B6FB-CBDA33F72044}" dt="2020-07-28T14:47:13.994" v="5714" actId="14826"/>
          <ac:picMkLst>
            <pc:docMk/>
            <pc:sldMk cId="2476503244" sldId="313"/>
            <ac:picMk id="4" creationId="{ABF52C46-EFC9-4126-9C0C-5B53C8B42217}"/>
          </ac:picMkLst>
        </pc:picChg>
      </pc:sldChg>
      <pc:sldChg chg="addSp modSp mod ord">
        <pc:chgData name="Michael A Fudge Jr" userId="133895e8-240b-4811-850e-9cf94297d089" providerId="ADAL" clId="{063EE989-B50B-43FF-B6FB-CBDA33F72044}" dt="2020-07-28T15:09:10.639" v="6711" actId="20577"/>
        <pc:sldMkLst>
          <pc:docMk/>
          <pc:sldMk cId="2044021993" sldId="314"/>
        </pc:sldMkLst>
        <pc:spChg chg="mod">
          <ac:chgData name="Michael A Fudge Jr" userId="133895e8-240b-4811-850e-9cf94297d089" providerId="ADAL" clId="{063EE989-B50B-43FF-B6FB-CBDA33F72044}" dt="2020-07-28T12:38:57.058" v="3420" actId="20577"/>
          <ac:spMkLst>
            <pc:docMk/>
            <pc:sldMk cId="2044021993" sldId="314"/>
            <ac:spMk id="5" creationId="{E0D04EC1-733E-4BA9-9251-8C6E6E3D01D7}"/>
          </ac:spMkLst>
        </pc:spChg>
        <pc:spChg chg="mod">
          <ac:chgData name="Michael A Fudge Jr" userId="133895e8-240b-4811-850e-9cf94297d089" providerId="ADAL" clId="{063EE989-B50B-43FF-B6FB-CBDA33F72044}" dt="2020-07-28T15:09:10.639" v="6711" actId="20577"/>
          <ac:spMkLst>
            <pc:docMk/>
            <pc:sldMk cId="2044021993" sldId="314"/>
            <ac:spMk id="6" creationId="{E33EFCDF-893E-4DC5-B75A-872200D063CA}"/>
          </ac:spMkLst>
        </pc:spChg>
        <pc:picChg chg="add mod">
          <ac:chgData name="Michael A Fudge Jr" userId="133895e8-240b-4811-850e-9cf94297d089" providerId="ADAL" clId="{063EE989-B50B-43FF-B6FB-CBDA33F72044}" dt="2020-07-28T13:07:33.753" v="3456" actId="1076"/>
          <ac:picMkLst>
            <pc:docMk/>
            <pc:sldMk cId="2044021993" sldId="314"/>
            <ac:picMk id="2" creationId="{4D2BB4C8-E854-4558-8302-2518988E9228}"/>
          </ac:picMkLst>
        </pc:picChg>
      </pc:sldChg>
      <pc:sldChg chg="del">
        <pc:chgData name="Michael A Fudge Jr" userId="133895e8-240b-4811-850e-9cf94297d089" providerId="ADAL" clId="{063EE989-B50B-43FF-B6FB-CBDA33F72044}" dt="2020-07-28T15:57:14.013" v="8959" actId="47"/>
        <pc:sldMkLst>
          <pc:docMk/>
          <pc:sldMk cId="3829729920" sldId="316"/>
        </pc:sldMkLst>
      </pc:sldChg>
      <pc:sldChg chg="del">
        <pc:chgData name="Michael A Fudge Jr" userId="133895e8-240b-4811-850e-9cf94297d089" providerId="ADAL" clId="{063EE989-B50B-43FF-B6FB-CBDA33F72044}" dt="2020-07-28T15:57:14.013" v="8959" actId="47"/>
        <pc:sldMkLst>
          <pc:docMk/>
          <pc:sldMk cId="3973455266" sldId="317"/>
        </pc:sldMkLst>
      </pc:sldChg>
      <pc:sldChg chg="del">
        <pc:chgData name="Michael A Fudge Jr" userId="133895e8-240b-4811-850e-9cf94297d089" providerId="ADAL" clId="{063EE989-B50B-43FF-B6FB-CBDA33F72044}" dt="2020-07-28T15:57:14.013" v="8959" actId="47"/>
        <pc:sldMkLst>
          <pc:docMk/>
          <pc:sldMk cId="2781607504" sldId="318"/>
        </pc:sldMkLst>
      </pc:sldChg>
      <pc:sldChg chg="del">
        <pc:chgData name="Michael A Fudge Jr" userId="133895e8-240b-4811-850e-9cf94297d089" providerId="ADAL" clId="{063EE989-B50B-43FF-B6FB-CBDA33F72044}" dt="2020-07-28T15:57:14.013" v="8959" actId="47"/>
        <pc:sldMkLst>
          <pc:docMk/>
          <pc:sldMk cId="2625166842" sldId="321"/>
        </pc:sldMkLst>
      </pc:sldChg>
      <pc:sldChg chg="del">
        <pc:chgData name="Michael A Fudge Jr" userId="133895e8-240b-4811-850e-9cf94297d089" providerId="ADAL" clId="{063EE989-B50B-43FF-B6FB-CBDA33F72044}" dt="2020-07-28T15:57:14.013" v="8959" actId="47"/>
        <pc:sldMkLst>
          <pc:docMk/>
          <pc:sldMk cId="3413430300" sldId="323"/>
        </pc:sldMkLst>
      </pc:sldChg>
      <pc:sldChg chg="del">
        <pc:chgData name="Michael A Fudge Jr" userId="133895e8-240b-4811-850e-9cf94297d089" providerId="ADAL" clId="{063EE989-B50B-43FF-B6FB-CBDA33F72044}" dt="2020-07-28T15:57:14.013" v="8959" actId="47"/>
        <pc:sldMkLst>
          <pc:docMk/>
          <pc:sldMk cId="3989374847" sldId="324"/>
        </pc:sldMkLst>
      </pc:sldChg>
      <pc:sldChg chg="del">
        <pc:chgData name="Michael A Fudge Jr" userId="133895e8-240b-4811-850e-9cf94297d089" providerId="ADAL" clId="{063EE989-B50B-43FF-B6FB-CBDA33F72044}" dt="2020-07-28T15:57:14.013" v="8959" actId="47"/>
        <pc:sldMkLst>
          <pc:docMk/>
          <pc:sldMk cId="2431171946" sldId="325"/>
        </pc:sldMkLst>
      </pc:sldChg>
      <pc:sldChg chg="del">
        <pc:chgData name="Michael A Fudge Jr" userId="133895e8-240b-4811-850e-9cf94297d089" providerId="ADAL" clId="{063EE989-B50B-43FF-B6FB-CBDA33F72044}" dt="2020-07-28T15:57:14.013" v="8959" actId="47"/>
        <pc:sldMkLst>
          <pc:docMk/>
          <pc:sldMk cId="1501491955" sldId="326"/>
        </pc:sldMkLst>
      </pc:sldChg>
      <pc:sldChg chg="del">
        <pc:chgData name="Michael A Fudge Jr" userId="133895e8-240b-4811-850e-9cf94297d089" providerId="ADAL" clId="{063EE989-B50B-43FF-B6FB-CBDA33F72044}" dt="2020-07-28T15:57:14.013" v="8959" actId="47"/>
        <pc:sldMkLst>
          <pc:docMk/>
          <pc:sldMk cId="1580181327" sldId="327"/>
        </pc:sldMkLst>
      </pc:sldChg>
      <pc:sldChg chg="del">
        <pc:chgData name="Michael A Fudge Jr" userId="133895e8-240b-4811-850e-9cf94297d089" providerId="ADAL" clId="{063EE989-B50B-43FF-B6FB-CBDA33F72044}" dt="2020-07-28T15:57:14.013" v="8959" actId="47"/>
        <pc:sldMkLst>
          <pc:docMk/>
          <pc:sldMk cId="1802597312" sldId="328"/>
        </pc:sldMkLst>
      </pc:sldChg>
      <pc:sldChg chg="del">
        <pc:chgData name="Michael A Fudge Jr" userId="133895e8-240b-4811-850e-9cf94297d089" providerId="ADAL" clId="{063EE989-B50B-43FF-B6FB-CBDA33F72044}" dt="2020-07-28T15:57:14.013" v="8959" actId="47"/>
        <pc:sldMkLst>
          <pc:docMk/>
          <pc:sldMk cId="1335336088" sldId="329"/>
        </pc:sldMkLst>
      </pc:sldChg>
      <pc:sldChg chg="del">
        <pc:chgData name="Michael A Fudge Jr" userId="133895e8-240b-4811-850e-9cf94297d089" providerId="ADAL" clId="{063EE989-B50B-43FF-B6FB-CBDA33F72044}" dt="2020-07-28T15:57:14.013" v="8959" actId="47"/>
        <pc:sldMkLst>
          <pc:docMk/>
          <pc:sldMk cId="1161175550" sldId="330"/>
        </pc:sldMkLst>
      </pc:sldChg>
      <pc:sldChg chg="del">
        <pc:chgData name="Michael A Fudge Jr" userId="133895e8-240b-4811-850e-9cf94297d089" providerId="ADAL" clId="{063EE989-B50B-43FF-B6FB-CBDA33F72044}" dt="2020-07-28T15:57:14.013" v="8959" actId="47"/>
        <pc:sldMkLst>
          <pc:docMk/>
          <pc:sldMk cId="1250601866" sldId="331"/>
        </pc:sldMkLst>
      </pc:sldChg>
      <pc:sldChg chg="del">
        <pc:chgData name="Michael A Fudge Jr" userId="133895e8-240b-4811-850e-9cf94297d089" providerId="ADAL" clId="{063EE989-B50B-43FF-B6FB-CBDA33F72044}" dt="2020-07-28T15:57:14.013" v="8959" actId="47"/>
        <pc:sldMkLst>
          <pc:docMk/>
          <pc:sldMk cId="697818125" sldId="332"/>
        </pc:sldMkLst>
      </pc:sldChg>
      <pc:sldChg chg="del">
        <pc:chgData name="Michael A Fudge Jr" userId="133895e8-240b-4811-850e-9cf94297d089" providerId="ADAL" clId="{063EE989-B50B-43FF-B6FB-CBDA33F72044}" dt="2020-07-28T15:57:14.013" v="8959" actId="47"/>
        <pc:sldMkLst>
          <pc:docMk/>
          <pc:sldMk cId="2877314342" sldId="333"/>
        </pc:sldMkLst>
      </pc:sldChg>
      <pc:sldChg chg="del">
        <pc:chgData name="Michael A Fudge Jr" userId="133895e8-240b-4811-850e-9cf94297d089" providerId="ADAL" clId="{063EE989-B50B-43FF-B6FB-CBDA33F72044}" dt="2020-07-28T15:57:14.013" v="8959" actId="47"/>
        <pc:sldMkLst>
          <pc:docMk/>
          <pc:sldMk cId="165813408" sldId="334"/>
        </pc:sldMkLst>
      </pc:sldChg>
      <pc:sldChg chg="del">
        <pc:chgData name="Michael A Fudge Jr" userId="133895e8-240b-4811-850e-9cf94297d089" providerId="ADAL" clId="{063EE989-B50B-43FF-B6FB-CBDA33F72044}" dt="2020-07-28T15:57:14.013" v="8959" actId="47"/>
        <pc:sldMkLst>
          <pc:docMk/>
          <pc:sldMk cId="2231528915" sldId="335"/>
        </pc:sldMkLst>
      </pc:sldChg>
      <pc:sldChg chg="del">
        <pc:chgData name="Michael A Fudge Jr" userId="133895e8-240b-4811-850e-9cf94297d089" providerId="ADAL" clId="{063EE989-B50B-43FF-B6FB-CBDA33F72044}" dt="2020-07-28T15:57:14.013" v="8959" actId="47"/>
        <pc:sldMkLst>
          <pc:docMk/>
          <pc:sldMk cId="951226270" sldId="337"/>
        </pc:sldMkLst>
      </pc:sldChg>
      <pc:sldChg chg="del">
        <pc:chgData name="Michael A Fudge Jr" userId="133895e8-240b-4811-850e-9cf94297d089" providerId="ADAL" clId="{063EE989-B50B-43FF-B6FB-CBDA33F72044}" dt="2020-07-28T15:57:14.013" v="8959" actId="47"/>
        <pc:sldMkLst>
          <pc:docMk/>
          <pc:sldMk cId="67984622" sldId="340"/>
        </pc:sldMkLst>
      </pc:sldChg>
      <pc:sldChg chg="del">
        <pc:chgData name="Michael A Fudge Jr" userId="133895e8-240b-4811-850e-9cf94297d089" providerId="ADAL" clId="{063EE989-B50B-43FF-B6FB-CBDA33F72044}" dt="2020-07-28T15:57:14.013" v="8959" actId="47"/>
        <pc:sldMkLst>
          <pc:docMk/>
          <pc:sldMk cId="4237924853" sldId="341"/>
        </pc:sldMkLst>
      </pc:sldChg>
      <pc:sldChg chg="del">
        <pc:chgData name="Michael A Fudge Jr" userId="133895e8-240b-4811-850e-9cf94297d089" providerId="ADAL" clId="{063EE989-B50B-43FF-B6FB-CBDA33F72044}" dt="2020-07-28T15:57:14.013" v="8959" actId="47"/>
        <pc:sldMkLst>
          <pc:docMk/>
          <pc:sldMk cId="3333140738" sldId="342"/>
        </pc:sldMkLst>
      </pc:sldChg>
      <pc:sldChg chg="del">
        <pc:chgData name="Michael A Fudge Jr" userId="133895e8-240b-4811-850e-9cf94297d089" providerId="ADAL" clId="{063EE989-B50B-43FF-B6FB-CBDA33F72044}" dt="2020-07-28T15:57:14.013" v="8959" actId="47"/>
        <pc:sldMkLst>
          <pc:docMk/>
          <pc:sldMk cId="2689965737" sldId="343"/>
        </pc:sldMkLst>
      </pc:sldChg>
      <pc:sldChg chg="del">
        <pc:chgData name="Michael A Fudge Jr" userId="133895e8-240b-4811-850e-9cf94297d089" providerId="ADAL" clId="{063EE989-B50B-43FF-B6FB-CBDA33F72044}" dt="2020-07-28T15:57:14.013" v="8959" actId="47"/>
        <pc:sldMkLst>
          <pc:docMk/>
          <pc:sldMk cId="2148454917" sldId="344"/>
        </pc:sldMkLst>
      </pc:sldChg>
      <pc:sldChg chg="del">
        <pc:chgData name="Michael A Fudge Jr" userId="133895e8-240b-4811-850e-9cf94297d089" providerId="ADAL" clId="{063EE989-B50B-43FF-B6FB-CBDA33F72044}" dt="2020-07-28T15:57:14.013" v="8959" actId="47"/>
        <pc:sldMkLst>
          <pc:docMk/>
          <pc:sldMk cId="416062869" sldId="345"/>
        </pc:sldMkLst>
      </pc:sldChg>
      <pc:sldChg chg="del">
        <pc:chgData name="Michael A Fudge Jr" userId="133895e8-240b-4811-850e-9cf94297d089" providerId="ADAL" clId="{063EE989-B50B-43FF-B6FB-CBDA33F72044}" dt="2020-07-28T15:57:14.013" v="8959" actId="47"/>
        <pc:sldMkLst>
          <pc:docMk/>
          <pc:sldMk cId="730824221" sldId="346"/>
        </pc:sldMkLst>
      </pc:sldChg>
      <pc:sldChg chg="del">
        <pc:chgData name="Michael A Fudge Jr" userId="133895e8-240b-4811-850e-9cf94297d089" providerId="ADAL" clId="{063EE989-B50B-43FF-B6FB-CBDA33F72044}" dt="2020-07-28T15:57:14.013" v="8959" actId="47"/>
        <pc:sldMkLst>
          <pc:docMk/>
          <pc:sldMk cId="1253326098" sldId="347"/>
        </pc:sldMkLst>
      </pc:sldChg>
      <pc:sldChg chg="del">
        <pc:chgData name="Michael A Fudge Jr" userId="133895e8-240b-4811-850e-9cf94297d089" providerId="ADAL" clId="{063EE989-B50B-43FF-B6FB-CBDA33F72044}" dt="2020-07-28T15:57:14.013" v="8959" actId="47"/>
        <pc:sldMkLst>
          <pc:docMk/>
          <pc:sldMk cId="1087519105" sldId="348"/>
        </pc:sldMkLst>
      </pc:sldChg>
      <pc:sldChg chg="del">
        <pc:chgData name="Michael A Fudge Jr" userId="133895e8-240b-4811-850e-9cf94297d089" providerId="ADAL" clId="{063EE989-B50B-43FF-B6FB-CBDA33F72044}" dt="2020-07-28T15:57:14.013" v="8959" actId="47"/>
        <pc:sldMkLst>
          <pc:docMk/>
          <pc:sldMk cId="1687472616" sldId="349"/>
        </pc:sldMkLst>
      </pc:sldChg>
      <pc:sldChg chg="del">
        <pc:chgData name="Michael A Fudge Jr" userId="133895e8-240b-4811-850e-9cf94297d089" providerId="ADAL" clId="{063EE989-B50B-43FF-B6FB-CBDA33F72044}" dt="2020-07-28T15:57:14.013" v="8959" actId="47"/>
        <pc:sldMkLst>
          <pc:docMk/>
          <pc:sldMk cId="4232181672" sldId="350"/>
        </pc:sldMkLst>
      </pc:sldChg>
      <pc:sldChg chg="addSp delSp modSp new mod setBg modAnim modNotesTx">
        <pc:chgData name="Michael A Fudge Jr" userId="133895e8-240b-4811-850e-9cf94297d089" providerId="ADAL" clId="{063EE989-B50B-43FF-B6FB-CBDA33F72044}" dt="2020-07-27T20:36:05.886" v="1370" actId="20577"/>
        <pc:sldMkLst>
          <pc:docMk/>
          <pc:sldMk cId="337155246" sldId="351"/>
        </pc:sldMkLst>
        <pc:spChg chg="mod">
          <ac:chgData name="Michael A Fudge Jr" userId="133895e8-240b-4811-850e-9cf94297d089" providerId="ADAL" clId="{063EE989-B50B-43FF-B6FB-CBDA33F72044}" dt="2020-07-27T20:01:01.930" v="382" actId="14100"/>
          <ac:spMkLst>
            <pc:docMk/>
            <pc:sldMk cId="337155246" sldId="351"/>
            <ac:spMk id="2" creationId="{8B571E56-208A-40A7-A0CC-61BAAD1C3B4B}"/>
          </ac:spMkLst>
        </pc:spChg>
        <pc:spChg chg="del mod">
          <ac:chgData name="Michael A Fudge Jr" userId="133895e8-240b-4811-850e-9cf94297d089" providerId="ADAL" clId="{063EE989-B50B-43FF-B6FB-CBDA33F72044}" dt="2020-07-27T20:00:55.392" v="380" actId="26606"/>
          <ac:spMkLst>
            <pc:docMk/>
            <pc:sldMk cId="337155246" sldId="351"/>
            <ac:spMk id="3" creationId="{10433FC4-6D82-4C69-B2C7-CBAF33BB6894}"/>
          </ac:spMkLst>
        </pc:spChg>
        <pc:spChg chg="add mod">
          <ac:chgData name="Michael A Fudge Jr" userId="133895e8-240b-4811-850e-9cf94297d089" providerId="ADAL" clId="{063EE989-B50B-43FF-B6FB-CBDA33F72044}" dt="2020-07-27T20:01:26.830" v="390" actId="207"/>
          <ac:spMkLst>
            <pc:docMk/>
            <pc:sldMk cId="337155246" sldId="351"/>
            <ac:spMk id="4" creationId="{E531AEF8-617A-47B8-9875-75A9152A7486}"/>
          </ac:spMkLst>
        </pc:spChg>
        <pc:spChg chg="add">
          <ac:chgData name="Michael A Fudge Jr" userId="133895e8-240b-4811-850e-9cf94297d089" providerId="ADAL" clId="{063EE989-B50B-43FF-B6FB-CBDA33F72044}" dt="2020-07-27T20:00:55.392" v="380" actId="26606"/>
          <ac:spMkLst>
            <pc:docMk/>
            <pc:sldMk cId="337155246" sldId="351"/>
            <ac:spMk id="10" creationId="{5B32A67F-3598-4A13-8552-DA884FFCCE57}"/>
          </ac:spMkLst>
        </pc:spChg>
        <pc:spChg chg="add">
          <ac:chgData name="Michael A Fudge Jr" userId="133895e8-240b-4811-850e-9cf94297d089" providerId="ADAL" clId="{063EE989-B50B-43FF-B6FB-CBDA33F72044}" dt="2020-07-27T20:00:55.392" v="380" actId="26606"/>
          <ac:spMkLst>
            <pc:docMk/>
            <pc:sldMk cId="337155246" sldId="351"/>
            <ac:spMk id="12" creationId="{BCC55ACC-A2F6-403C-A3A4-D59B3734D45F}"/>
          </ac:spMkLst>
        </pc:spChg>
        <pc:spChg chg="add">
          <ac:chgData name="Michael A Fudge Jr" userId="133895e8-240b-4811-850e-9cf94297d089" providerId="ADAL" clId="{063EE989-B50B-43FF-B6FB-CBDA33F72044}" dt="2020-07-27T20:00:55.392" v="380" actId="26606"/>
          <ac:spMkLst>
            <pc:docMk/>
            <pc:sldMk cId="337155246" sldId="351"/>
            <ac:spMk id="14" creationId="{598EBA13-C937-430B-9523-439FE21096E6}"/>
          </ac:spMkLst>
        </pc:spChg>
        <pc:picChg chg="add">
          <ac:chgData name="Michael A Fudge Jr" userId="133895e8-240b-4811-850e-9cf94297d089" providerId="ADAL" clId="{063EE989-B50B-43FF-B6FB-CBDA33F72044}" dt="2020-07-27T20:00:55.392" v="380" actId="26606"/>
          <ac:picMkLst>
            <pc:docMk/>
            <pc:sldMk cId="337155246" sldId="351"/>
            <ac:picMk id="7" creationId="{D3B7CA2E-317E-462D-ADC4-36EC2489AE8E}"/>
          </ac:picMkLst>
        </pc:picChg>
      </pc:sldChg>
      <pc:sldChg chg="addSp delSp modSp new mod modClrScheme modAnim chgLayout">
        <pc:chgData name="Michael A Fudge Jr" userId="133895e8-240b-4811-850e-9cf94297d089" providerId="ADAL" clId="{063EE989-B50B-43FF-B6FB-CBDA33F72044}" dt="2020-07-27T20:17:04.259" v="702"/>
        <pc:sldMkLst>
          <pc:docMk/>
          <pc:sldMk cId="1690386986" sldId="352"/>
        </pc:sldMkLst>
        <pc:spChg chg="mod ord">
          <ac:chgData name="Michael A Fudge Jr" userId="133895e8-240b-4811-850e-9cf94297d089" providerId="ADAL" clId="{063EE989-B50B-43FF-B6FB-CBDA33F72044}" dt="2020-07-27T20:06:55.589" v="447" actId="20577"/>
          <ac:spMkLst>
            <pc:docMk/>
            <pc:sldMk cId="1690386986" sldId="352"/>
            <ac:spMk id="2" creationId="{91C35C89-9CF2-4FB4-9720-1065C6556D23}"/>
          </ac:spMkLst>
        </pc:spChg>
        <pc:spChg chg="del">
          <ac:chgData name="Michael A Fudge Jr" userId="133895e8-240b-4811-850e-9cf94297d089" providerId="ADAL" clId="{063EE989-B50B-43FF-B6FB-CBDA33F72044}" dt="2020-07-27T20:05:41.835" v="414"/>
          <ac:spMkLst>
            <pc:docMk/>
            <pc:sldMk cId="1690386986" sldId="352"/>
            <ac:spMk id="3" creationId="{E397F831-2EEB-4215-9466-06E4FC0258EC}"/>
          </ac:spMkLst>
        </pc:spChg>
        <pc:spChg chg="add del mod">
          <ac:chgData name="Michael A Fudge Jr" userId="133895e8-240b-4811-850e-9cf94297d089" providerId="ADAL" clId="{063EE989-B50B-43FF-B6FB-CBDA33F72044}" dt="2020-07-27T20:06:51.021" v="443" actId="700"/>
          <ac:spMkLst>
            <pc:docMk/>
            <pc:sldMk cId="1690386986" sldId="352"/>
            <ac:spMk id="6" creationId="{35891D10-F1F3-4E29-80D9-29D260FEE2BA}"/>
          </ac:spMkLst>
        </pc:spChg>
        <pc:spChg chg="add mod">
          <ac:chgData name="Michael A Fudge Jr" userId="133895e8-240b-4811-850e-9cf94297d089" providerId="ADAL" clId="{063EE989-B50B-43FF-B6FB-CBDA33F72044}" dt="2020-07-27T20:09:31.529" v="482" actId="164"/>
          <ac:spMkLst>
            <pc:docMk/>
            <pc:sldMk cId="1690386986" sldId="352"/>
            <ac:spMk id="11" creationId="{FB73096E-65EA-458C-B25D-19FCA965B551}"/>
          </ac:spMkLst>
        </pc:spChg>
        <pc:spChg chg="add mod">
          <ac:chgData name="Michael A Fudge Jr" userId="133895e8-240b-4811-850e-9cf94297d089" providerId="ADAL" clId="{063EE989-B50B-43FF-B6FB-CBDA33F72044}" dt="2020-07-27T20:09:34.184" v="483" actId="164"/>
          <ac:spMkLst>
            <pc:docMk/>
            <pc:sldMk cId="1690386986" sldId="352"/>
            <ac:spMk id="12" creationId="{FC293B9E-F20F-4382-9797-CEDF98708935}"/>
          </ac:spMkLst>
        </pc:spChg>
        <pc:spChg chg="add del">
          <ac:chgData name="Michael A Fudge Jr" userId="133895e8-240b-4811-850e-9cf94297d089" providerId="ADAL" clId="{063EE989-B50B-43FF-B6FB-CBDA33F72044}" dt="2020-07-27T20:09:58.102" v="486" actId="478"/>
          <ac:spMkLst>
            <pc:docMk/>
            <pc:sldMk cId="1690386986" sldId="352"/>
            <ac:spMk id="15" creationId="{43392B9E-6836-48D8-9439-06967D22AEDD}"/>
          </ac:spMkLst>
        </pc:spChg>
        <pc:spChg chg="add mod">
          <ac:chgData name="Michael A Fudge Jr" userId="133895e8-240b-4811-850e-9cf94297d089" providerId="ADAL" clId="{063EE989-B50B-43FF-B6FB-CBDA33F72044}" dt="2020-07-27T20:16:20.522" v="694" actId="2711"/>
          <ac:spMkLst>
            <pc:docMk/>
            <pc:sldMk cId="1690386986" sldId="352"/>
            <ac:spMk id="16" creationId="{4EED314C-1DBF-458A-A8E9-230F518B720D}"/>
          </ac:spMkLst>
        </pc:spChg>
        <pc:spChg chg="add mod">
          <ac:chgData name="Michael A Fudge Jr" userId="133895e8-240b-4811-850e-9cf94297d089" providerId="ADAL" clId="{063EE989-B50B-43FF-B6FB-CBDA33F72044}" dt="2020-07-27T20:16:43.432" v="698" actId="13822"/>
          <ac:spMkLst>
            <pc:docMk/>
            <pc:sldMk cId="1690386986" sldId="352"/>
            <ac:spMk id="17" creationId="{F523C972-B390-405C-9562-9490AAB3DFC8}"/>
          </ac:spMkLst>
        </pc:spChg>
        <pc:spChg chg="add mod">
          <ac:chgData name="Michael A Fudge Jr" userId="133895e8-240b-4811-850e-9cf94297d089" providerId="ADAL" clId="{063EE989-B50B-43FF-B6FB-CBDA33F72044}" dt="2020-07-27T20:16:27.452" v="695" actId="2711"/>
          <ac:spMkLst>
            <pc:docMk/>
            <pc:sldMk cId="1690386986" sldId="352"/>
            <ac:spMk id="18" creationId="{3B33C6B3-B73E-47B7-80C8-972DD144500A}"/>
          </ac:spMkLst>
        </pc:spChg>
        <pc:spChg chg="add mod">
          <ac:chgData name="Michael A Fudge Jr" userId="133895e8-240b-4811-850e-9cf94297d089" providerId="ADAL" clId="{063EE989-B50B-43FF-B6FB-CBDA33F72044}" dt="2020-07-27T20:16:41.034" v="697" actId="13822"/>
          <ac:spMkLst>
            <pc:docMk/>
            <pc:sldMk cId="1690386986" sldId="352"/>
            <ac:spMk id="19" creationId="{E3BDA613-9972-4C57-B3FF-8413FB8414F1}"/>
          </ac:spMkLst>
        </pc:spChg>
        <pc:grpChg chg="add mod">
          <ac:chgData name="Michael A Fudge Jr" userId="133895e8-240b-4811-850e-9cf94297d089" providerId="ADAL" clId="{063EE989-B50B-43FF-B6FB-CBDA33F72044}" dt="2020-07-27T20:09:39.487" v="484" actId="1076"/>
          <ac:grpSpMkLst>
            <pc:docMk/>
            <pc:sldMk cId="1690386986" sldId="352"/>
            <ac:grpSpMk id="13" creationId="{00206862-C285-47E8-8105-0E4A5365C9D2}"/>
          </ac:grpSpMkLst>
        </pc:grpChg>
        <pc:grpChg chg="add mod">
          <ac:chgData name="Michael A Fudge Jr" userId="133895e8-240b-4811-850e-9cf94297d089" providerId="ADAL" clId="{063EE989-B50B-43FF-B6FB-CBDA33F72044}" dt="2020-07-27T20:09:34.184" v="483" actId="164"/>
          <ac:grpSpMkLst>
            <pc:docMk/>
            <pc:sldMk cId="1690386986" sldId="352"/>
            <ac:grpSpMk id="14" creationId="{DCB970D1-9B46-4E92-8053-0D285ABDC2CA}"/>
          </ac:grpSpMkLst>
        </pc:grpChg>
        <pc:picChg chg="add del mod">
          <ac:chgData name="Michael A Fudge Jr" userId="133895e8-240b-4811-850e-9cf94297d089" providerId="ADAL" clId="{063EE989-B50B-43FF-B6FB-CBDA33F72044}" dt="2020-07-27T20:06:07.455" v="442" actId="478"/>
          <ac:picMkLst>
            <pc:docMk/>
            <pc:sldMk cId="1690386986" sldId="352"/>
            <ac:picMk id="4" creationId="{97F5C1A1-EF80-4A83-B43B-D3E9A2E04195}"/>
          </ac:picMkLst>
        </pc:picChg>
        <pc:picChg chg="add mod">
          <ac:chgData name="Michael A Fudge Jr" userId="133895e8-240b-4811-850e-9cf94297d089" providerId="ADAL" clId="{063EE989-B50B-43FF-B6FB-CBDA33F72044}" dt="2020-07-27T20:09:31.529" v="482" actId="164"/>
          <ac:picMkLst>
            <pc:docMk/>
            <pc:sldMk cId="1690386986" sldId="352"/>
            <ac:picMk id="8" creationId="{3C4A0D9E-B14F-41D7-9AF4-AFCB24E27301}"/>
          </ac:picMkLst>
        </pc:picChg>
        <pc:picChg chg="add mod">
          <ac:chgData name="Michael A Fudge Jr" userId="133895e8-240b-4811-850e-9cf94297d089" providerId="ADAL" clId="{063EE989-B50B-43FF-B6FB-CBDA33F72044}" dt="2020-07-27T20:09:34.184" v="483" actId="164"/>
          <ac:picMkLst>
            <pc:docMk/>
            <pc:sldMk cId="1690386986" sldId="352"/>
            <ac:picMk id="10" creationId="{EDD0C582-9A41-4C0E-B9F4-0601A8A39E37}"/>
          </ac:picMkLst>
        </pc:picChg>
      </pc:sldChg>
      <pc:sldChg chg="addSp delSp modSp new mod setBg modClrScheme modAnim setClrOvrMap chgLayout">
        <pc:chgData name="Michael A Fudge Jr" userId="133895e8-240b-4811-850e-9cf94297d089" providerId="ADAL" clId="{063EE989-B50B-43FF-B6FB-CBDA33F72044}" dt="2020-07-28T12:24:57.685" v="2749"/>
        <pc:sldMkLst>
          <pc:docMk/>
          <pc:sldMk cId="1679864663" sldId="353"/>
        </pc:sldMkLst>
        <pc:spChg chg="mod ord">
          <ac:chgData name="Michael A Fudge Jr" userId="133895e8-240b-4811-850e-9cf94297d089" providerId="ADAL" clId="{063EE989-B50B-43FF-B6FB-CBDA33F72044}" dt="2020-07-28T12:23:09.675" v="2502" actId="26606"/>
          <ac:spMkLst>
            <pc:docMk/>
            <pc:sldMk cId="1679864663" sldId="353"/>
            <ac:spMk id="2" creationId="{1038E9C9-2AB3-49C2-819F-E8720F5E8181}"/>
          </ac:spMkLst>
        </pc:spChg>
        <pc:spChg chg="del mod ord">
          <ac:chgData name="Michael A Fudge Jr" userId="133895e8-240b-4811-850e-9cf94297d089" providerId="ADAL" clId="{063EE989-B50B-43FF-B6FB-CBDA33F72044}" dt="2020-07-28T12:22:49.208" v="2499" actId="700"/>
          <ac:spMkLst>
            <pc:docMk/>
            <pc:sldMk cId="1679864663" sldId="353"/>
            <ac:spMk id="3" creationId="{C1D32D11-0A75-47BD-838B-BDFB21506C53}"/>
          </ac:spMkLst>
        </pc:spChg>
        <pc:spChg chg="add mod ord">
          <ac:chgData name="Michael A Fudge Jr" userId="133895e8-240b-4811-850e-9cf94297d089" providerId="ADAL" clId="{063EE989-B50B-43FF-B6FB-CBDA33F72044}" dt="2020-07-28T12:23:57.084" v="2622" actId="20577"/>
          <ac:spMkLst>
            <pc:docMk/>
            <pc:sldMk cId="1679864663" sldId="353"/>
            <ac:spMk id="4" creationId="{ED06CD62-EF75-4CF5-B4D1-697BEB78ED34}"/>
          </ac:spMkLst>
        </pc:spChg>
        <pc:spChg chg="add mod ord">
          <ac:chgData name="Michael A Fudge Jr" userId="133895e8-240b-4811-850e-9cf94297d089" providerId="ADAL" clId="{063EE989-B50B-43FF-B6FB-CBDA33F72044}" dt="2020-07-28T12:24:50.287" v="2748" actId="20577"/>
          <ac:spMkLst>
            <pc:docMk/>
            <pc:sldMk cId="1679864663" sldId="353"/>
            <ac:spMk id="5" creationId="{72BA0F5A-F184-4C5A-A24E-2ECB58712987}"/>
          </ac:spMkLst>
        </pc:spChg>
        <pc:spChg chg="add del">
          <ac:chgData name="Michael A Fudge Jr" userId="133895e8-240b-4811-850e-9cf94297d089" providerId="ADAL" clId="{063EE989-B50B-43FF-B6FB-CBDA33F72044}" dt="2020-07-28T12:23:09.665" v="2501" actId="26606"/>
          <ac:spMkLst>
            <pc:docMk/>
            <pc:sldMk cId="1679864663" sldId="353"/>
            <ac:spMk id="10" creationId="{2A6B319F-86FE-4754-878E-06F0804D882B}"/>
          </ac:spMkLst>
        </pc:spChg>
        <pc:spChg chg="add del">
          <ac:chgData name="Michael A Fudge Jr" userId="133895e8-240b-4811-850e-9cf94297d089" providerId="ADAL" clId="{063EE989-B50B-43FF-B6FB-CBDA33F72044}" dt="2020-07-28T12:23:09.665" v="2501" actId="26606"/>
          <ac:spMkLst>
            <pc:docMk/>
            <pc:sldMk cId="1679864663" sldId="353"/>
            <ac:spMk id="12" creationId="{DCF7D1B5-3477-499F-ACC5-2C8B07F4EDB3}"/>
          </ac:spMkLst>
        </pc:spChg>
        <pc:spChg chg="add">
          <ac:chgData name="Michael A Fudge Jr" userId="133895e8-240b-4811-850e-9cf94297d089" providerId="ADAL" clId="{063EE989-B50B-43FF-B6FB-CBDA33F72044}" dt="2020-07-28T12:23:09.675" v="2502" actId="26606"/>
          <ac:spMkLst>
            <pc:docMk/>
            <pc:sldMk cId="1679864663" sldId="353"/>
            <ac:spMk id="14" creationId="{10F24D38-B79E-44B4-830E-043F45D96DC2}"/>
          </ac:spMkLst>
        </pc:spChg>
        <pc:cxnChg chg="add">
          <ac:chgData name="Michael A Fudge Jr" userId="133895e8-240b-4811-850e-9cf94297d089" providerId="ADAL" clId="{063EE989-B50B-43FF-B6FB-CBDA33F72044}" dt="2020-07-28T12:23:09.675" v="2502" actId="26606"/>
          <ac:cxnSpMkLst>
            <pc:docMk/>
            <pc:sldMk cId="1679864663" sldId="353"/>
            <ac:cxnSpMk id="15" creationId="{FC469874-256B-45B3-A79C-7591B4BA1ECC}"/>
          </ac:cxnSpMkLst>
        </pc:cxnChg>
      </pc:sldChg>
      <pc:sldChg chg="new del">
        <pc:chgData name="Michael A Fudge Jr" userId="133895e8-240b-4811-850e-9cf94297d089" providerId="ADAL" clId="{063EE989-B50B-43FF-B6FB-CBDA33F72044}" dt="2020-07-28T15:57:14.013" v="8959" actId="47"/>
        <pc:sldMkLst>
          <pc:docMk/>
          <pc:sldMk cId="1881004474" sldId="354"/>
        </pc:sldMkLst>
      </pc:sldChg>
      <pc:sldChg chg="addSp delSp modSp add mod modAnim">
        <pc:chgData name="Michael A Fudge Jr" userId="133895e8-240b-4811-850e-9cf94297d089" providerId="ADAL" clId="{063EE989-B50B-43FF-B6FB-CBDA33F72044}" dt="2020-07-27T20:05:12.719" v="413"/>
        <pc:sldMkLst>
          <pc:docMk/>
          <pc:sldMk cId="17751269" sldId="355"/>
        </pc:sldMkLst>
        <pc:spChg chg="add del mod">
          <ac:chgData name="Michael A Fudge Jr" userId="133895e8-240b-4811-850e-9cf94297d089" providerId="ADAL" clId="{063EE989-B50B-43FF-B6FB-CBDA33F72044}" dt="2020-07-27T20:03:32.178" v="397" actId="478"/>
          <ac:spMkLst>
            <pc:docMk/>
            <pc:sldMk cId="17751269" sldId="355"/>
            <ac:spMk id="3" creationId="{9637F406-01D1-4A3C-9B10-5A7B0FFB997A}"/>
          </ac:spMkLst>
        </pc:spChg>
        <pc:spChg chg="add del mod">
          <ac:chgData name="Michael A Fudge Jr" userId="133895e8-240b-4811-850e-9cf94297d089" providerId="ADAL" clId="{063EE989-B50B-43FF-B6FB-CBDA33F72044}" dt="2020-07-27T20:04:16.486" v="400" actId="478"/>
          <ac:spMkLst>
            <pc:docMk/>
            <pc:sldMk cId="17751269" sldId="355"/>
            <ac:spMk id="4" creationId="{96592AE8-48C9-4525-BAD2-6FFF8B09DEAC}"/>
          </ac:spMkLst>
        </pc:spChg>
        <pc:spChg chg="add del">
          <ac:chgData name="Michael A Fudge Jr" userId="133895e8-240b-4811-850e-9cf94297d089" providerId="ADAL" clId="{063EE989-B50B-43FF-B6FB-CBDA33F72044}" dt="2020-07-27T20:04:27.369" v="402" actId="478"/>
          <ac:spMkLst>
            <pc:docMk/>
            <pc:sldMk cId="17751269" sldId="355"/>
            <ac:spMk id="5" creationId="{206E1A1F-E2A2-4FA6-B9D1-3151EE7CC4A3}"/>
          </ac:spMkLst>
        </pc:spChg>
        <pc:spChg chg="add mod">
          <ac:chgData name="Michael A Fudge Jr" userId="133895e8-240b-4811-850e-9cf94297d089" providerId="ADAL" clId="{063EE989-B50B-43FF-B6FB-CBDA33F72044}" dt="2020-07-27T20:04:55.080" v="412" actId="13822"/>
          <ac:spMkLst>
            <pc:docMk/>
            <pc:sldMk cId="17751269" sldId="355"/>
            <ac:spMk id="6" creationId="{FEF220C9-DFA6-464B-A216-F020E97EB257}"/>
          </ac:spMkLst>
        </pc:spChg>
      </pc:sldChg>
      <pc:sldChg chg="addSp delSp modSp new mod modNotesTx">
        <pc:chgData name="Michael A Fudge Jr" userId="133895e8-240b-4811-850e-9cf94297d089" providerId="ADAL" clId="{063EE989-B50B-43FF-B6FB-CBDA33F72044}" dt="2020-07-28T12:21:59.912" v="2483" actId="20577"/>
        <pc:sldMkLst>
          <pc:docMk/>
          <pc:sldMk cId="383390871" sldId="356"/>
        </pc:sldMkLst>
        <pc:spChg chg="mod">
          <ac:chgData name="Michael A Fudge Jr" userId="133895e8-240b-4811-850e-9cf94297d089" providerId="ADAL" clId="{063EE989-B50B-43FF-B6FB-CBDA33F72044}" dt="2020-07-27T20:54:12.236" v="1811" actId="14100"/>
          <ac:spMkLst>
            <pc:docMk/>
            <pc:sldMk cId="383390871" sldId="356"/>
            <ac:spMk id="2" creationId="{37E6C559-97A4-4960-8FC1-AA76FAFCB49E}"/>
          </ac:spMkLst>
        </pc:spChg>
        <pc:spChg chg="del">
          <ac:chgData name="Michael A Fudge Jr" userId="133895e8-240b-4811-850e-9cf94297d089" providerId="ADAL" clId="{063EE989-B50B-43FF-B6FB-CBDA33F72044}" dt="2020-07-27T20:40:36.431" v="1454"/>
          <ac:spMkLst>
            <pc:docMk/>
            <pc:sldMk cId="383390871" sldId="356"/>
            <ac:spMk id="3" creationId="{F58B9D3D-A831-4F92-8881-92264C6AB1B4}"/>
          </ac:spMkLst>
        </pc:spChg>
        <pc:graphicFrameChg chg="add mod modGraphic">
          <ac:chgData name="Michael A Fudge Jr" userId="133895e8-240b-4811-850e-9cf94297d089" providerId="ADAL" clId="{063EE989-B50B-43FF-B6FB-CBDA33F72044}" dt="2020-07-28T12:21:59.912" v="2483" actId="20577"/>
          <ac:graphicFrameMkLst>
            <pc:docMk/>
            <pc:sldMk cId="383390871" sldId="356"/>
            <ac:graphicFrameMk id="4" creationId="{7E63B661-9732-4BBA-B1EB-B50EFFA80F78}"/>
          </ac:graphicFrameMkLst>
        </pc:graphicFrameChg>
      </pc:sldChg>
      <pc:sldChg chg="modSp new del mod ord">
        <pc:chgData name="Michael A Fudge Jr" userId="133895e8-240b-4811-850e-9cf94297d089" providerId="ADAL" clId="{063EE989-B50B-43FF-B6FB-CBDA33F72044}" dt="2020-07-27T20:42:37.931" v="1502" actId="47"/>
        <pc:sldMkLst>
          <pc:docMk/>
          <pc:sldMk cId="1057510253" sldId="357"/>
        </pc:sldMkLst>
        <pc:spChg chg="mod">
          <ac:chgData name="Michael A Fudge Jr" userId="133895e8-240b-4811-850e-9cf94297d089" providerId="ADAL" clId="{063EE989-B50B-43FF-B6FB-CBDA33F72044}" dt="2020-07-27T20:42:13.081" v="1501" actId="20577"/>
          <ac:spMkLst>
            <pc:docMk/>
            <pc:sldMk cId="1057510253" sldId="357"/>
            <ac:spMk id="2" creationId="{0B36593E-221E-4349-897B-361708A74D1D}"/>
          </ac:spMkLst>
        </pc:spChg>
      </pc:sldChg>
      <pc:sldChg chg="modSp new del mod">
        <pc:chgData name="Michael A Fudge Jr" userId="133895e8-240b-4811-850e-9cf94297d089" providerId="ADAL" clId="{063EE989-B50B-43FF-B6FB-CBDA33F72044}" dt="2020-07-27T20:30:06.465" v="1089" actId="47"/>
        <pc:sldMkLst>
          <pc:docMk/>
          <pc:sldMk cId="786429787" sldId="358"/>
        </pc:sldMkLst>
        <pc:spChg chg="mod">
          <ac:chgData name="Michael A Fudge Jr" userId="133895e8-240b-4811-850e-9cf94297d089" providerId="ADAL" clId="{063EE989-B50B-43FF-B6FB-CBDA33F72044}" dt="2020-07-27T20:30:00.130" v="1088" actId="20577"/>
          <ac:spMkLst>
            <pc:docMk/>
            <pc:sldMk cId="786429787" sldId="358"/>
            <ac:spMk id="2" creationId="{A570DADB-BEF0-4DDF-BB63-A08C71968F84}"/>
          </ac:spMkLst>
        </pc:spChg>
      </pc:sldChg>
      <pc:sldChg chg="addSp delSp modSp new mod modAnim">
        <pc:chgData name="Michael A Fudge Jr" userId="133895e8-240b-4811-850e-9cf94297d089" providerId="ADAL" clId="{063EE989-B50B-43FF-B6FB-CBDA33F72044}" dt="2020-07-27T20:38:36.141" v="1431"/>
        <pc:sldMkLst>
          <pc:docMk/>
          <pc:sldMk cId="2123987206" sldId="358"/>
        </pc:sldMkLst>
        <pc:spChg chg="mod">
          <ac:chgData name="Michael A Fudge Jr" userId="133895e8-240b-4811-850e-9cf94297d089" providerId="ADAL" clId="{063EE989-B50B-43FF-B6FB-CBDA33F72044}" dt="2020-07-27T20:37:07.561" v="1410" actId="20577"/>
          <ac:spMkLst>
            <pc:docMk/>
            <pc:sldMk cId="2123987206" sldId="358"/>
            <ac:spMk id="2" creationId="{17CBD102-4EA2-4646-9A5B-4C23E5F37EAD}"/>
          </ac:spMkLst>
        </pc:spChg>
        <pc:spChg chg="del">
          <ac:chgData name="Michael A Fudge Jr" userId="133895e8-240b-4811-850e-9cf94297d089" providerId="ADAL" clId="{063EE989-B50B-43FF-B6FB-CBDA33F72044}" dt="2020-07-27T20:37:11.405" v="1411" actId="478"/>
          <ac:spMkLst>
            <pc:docMk/>
            <pc:sldMk cId="2123987206" sldId="358"/>
            <ac:spMk id="3" creationId="{57D64D5C-6104-4243-8100-8252E0E13E0F}"/>
          </ac:spMkLst>
        </pc:spChg>
        <pc:spChg chg="mod">
          <ac:chgData name="Michael A Fudge Jr" userId="133895e8-240b-4811-850e-9cf94297d089" providerId="ADAL" clId="{063EE989-B50B-43FF-B6FB-CBDA33F72044}" dt="2020-07-27T20:37:12.230" v="1412"/>
          <ac:spMkLst>
            <pc:docMk/>
            <pc:sldMk cId="2123987206" sldId="358"/>
            <ac:spMk id="5" creationId="{3FE2AB4A-2E90-4581-9A33-BB193FE2F920}"/>
          </ac:spMkLst>
        </pc:spChg>
        <pc:spChg chg="mod">
          <ac:chgData name="Michael A Fudge Jr" userId="133895e8-240b-4811-850e-9cf94297d089" providerId="ADAL" clId="{063EE989-B50B-43FF-B6FB-CBDA33F72044}" dt="2020-07-27T20:37:12.230" v="1412"/>
          <ac:spMkLst>
            <pc:docMk/>
            <pc:sldMk cId="2123987206" sldId="358"/>
            <ac:spMk id="6" creationId="{CD604673-469C-40CD-A533-4E5584A04743}"/>
          </ac:spMkLst>
        </pc:spChg>
        <pc:spChg chg="mod">
          <ac:chgData name="Michael A Fudge Jr" userId="133895e8-240b-4811-850e-9cf94297d089" providerId="ADAL" clId="{063EE989-B50B-43FF-B6FB-CBDA33F72044}" dt="2020-07-27T20:37:12.230" v="1412"/>
          <ac:spMkLst>
            <pc:docMk/>
            <pc:sldMk cId="2123987206" sldId="358"/>
            <ac:spMk id="7" creationId="{AB93CC80-F287-42E7-B3B9-BB72E702A2B9}"/>
          </ac:spMkLst>
        </pc:spChg>
        <pc:spChg chg="mod">
          <ac:chgData name="Michael A Fudge Jr" userId="133895e8-240b-4811-850e-9cf94297d089" providerId="ADAL" clId="{063EE989-B50B-43FF-B6FB-CBDA33F72044}" dt="2020-07-27T20:37:12.230" v="1412"/>
          <ac:spMkLst>
            <pc:docMk/>
            <pc:sldMk cId="2123987206" sldId="358"/>
            <ac:spMk id="8" creationId="{B45DFA88-0F2B-47E6-B4AD-A34165AC9251}"/>
          </ac:spMkLst>
        </pc:spChg>
        <pc:spChg chg="mod">
          <ac:chgData name="Michael A Fudge Jr" userId="133895e8-240b-4811-850e-9cf94297d089" providerId="ADAL" clId="{063EE989-B50B-43FF-B6FB-CBDA33F72044}" dt="2020-07-27T20:37:12.230" v="1412"/>
          <ac:spMkLst>
            <pc:docMk/>
            <pc:sldMk cId="2123987206" sldId="358"/>
            <ac:spMk id="10" creationId="{8B400498-5B82-4D98-9B34-D067035F969A}"/>
          </ac:spMkLst>
        </pc:spChg>
        <pc:spChg chg="mod">
          <ac:chgData name="Michael A Fudge Jr" userId="133895e8-240b-4811-850e-9cf94297d089" providerId="ADAL" clId="{063EE989-B50B-43FF-B6FB-CBDA33F72044}" dt="2020-07-27T20:37:12.230" v="1412"/>
          <ac:spMkLst>
            <pc:docMk/>
            <pc:sldMk cId="2123987206" sldId="358"/>
            <ac:spMk id="11" creationId="{6226890F-DD11-4529-8626-A0B0C5BDF65A}"/>
          </ac:spMkLst>
        </pc:spChg>
        <pc:spChg chg="mod">
          <ac:chgData name="Michael A Fudge Jr" userId="133895e8-240b-4811-850e-9cf94297d089" providerId="ADAL" clId="{063EE989-B50B-43FF-B6FB-CBDA33F72044}" dt="2020-07-27T20:37:12.230" v="1412"/>
          <ac:spMkLst>
            <pc:docMk/>
            <pc:sldMk cId="2123987206" sldId="358"/>
            <ac:spMk id="12" creationId="{573664CB-71DB-48FD-A5C4-E91391D23FF6}"/>
          </ac:spMkLst>
        </pc:spChg>
        <pc:spChg chg="mod">
          <ac:chgData name="Michael A Fudge Jr" userId="133895e8-240b-4811-850e-9cf94297d089" providerId="ADAL" clId="{063EE989-B50B-43FF-B6FB-CBDA33F72044}" dt="2020-07-27T20:37:12.230" v="1412"/>
          <ac:spMkLst>
            <pc:docMk/>
            <pc:sldMk cId="2123987206" sldId="358"/>
            <ac:spMk id="13" creationId="{F9B11972-60BE-4820-BBD0-860AA967DDAF}"/>
          </ac:spMkLst>
        </pc:spChg>
        <pc:spChg chg="mod">
          <ac:chgData name="Michael A Fudge Jr" userId="133895e8-240b-4811-850e-9cf94297d089" providerId="ADAL" clId="{063EE989-B50B-43FF-B6FB-CBDA33F72044}" dt="2020-07-27T20:37:12.230" v="1412"/>
          <ac:spMkLst>
            <pc:docMk/>
            <pc:sldMk cId="2123987206" sldId="358"/>
            <ac:spMk id="14" creationId="{FA843F19-34D8-49CB-8514-B16C8C5CDCA0}"/>
          </ac:spMkLst>
        </pc:spChg>
        <pc:spChg chg="mod">
          <ac:chgData name="Michael A Fudge Jr" userId="133895e8-240b-4811-850e-9cf94297d089" providerId="ADAL" clId="{063EE989-B50B-43FF-B6FB-CBDA33F72044}" dt="2020-07-27T20:37:12.230" v="1412"/>
          <ac:spMkLst>
            <pc:docMk/>
            <pc:sldMk cId="2123987206" sldId="358"/>
            <ac:spMk id="15" creationId="{93A11A4E-D146-47B9-BAE1-518956CBC1E3}"/>
          </ac:spMkLst>
        </pc:spChg>
        <pc:spChg chg="mod">
          <ac:chgData name="Michael A Fudge Jr" userId="133895e8-240b-4811-850e-9cf94297d089" providerId="ADAL" clId="{063EE989-B50B-43FF-B6FB-CBDA33F72044}" dt="2020-07-27T20:37:12.230" v="1412"/>
          <ac:spMkLst>
            <pc:docMk/>
            <pc:sldMk cId="2123987206" sldId="358"/>
            <ac:spMk id="17" creationId="{15A1086E-56AC-4635-8DAE-10CA8E85C5A2}"/>
          </ac:spMkLst>
        </pc:spChg>
        <pc:spChg chg="add mod">
          <ac:chgData name="Michael A Fudge Jr" userId="133895e8-240b-4811-850e-9cf94297d089" providerId="ADAL" clId="{063EE989-B50B-43FF-B6FB-CBDA33F72044}" dt="2020-07-27T20:37:12.230" v="1412"/>
          <ac:spMkLst>
            <pc:docMk/>
            <pc:sldMk cId="2123987206" sldId="358"/>
            <ac:spMk id="23" creationId="{27EE9531-F99B-4465-9F2C-FE1DAEA8512F}"/>
          </ac:spMkLst>
        </pc:spChg>
        <pc:spChg chg="add mod">
          <ac:chgData name="Michael A Fudge Jr" userId="133895e8-240b-4811-850e-9cf94297d089" providerId="ADAL" clId="{063EE989-B50B-43FF-B6FB-CBDA33F72044}" dt="2020-07-27T20:38:27.245" v="1429" actId="1076"/>
          <ac:spMkLst>
            <pc:docMk/>
            <pc:sldMk cId="2123987206" sldId="358"/>
            <ac:spMk id="24" creationId="{5C16EBC2-6359-423A-9AFC-3AB49B4A092E}"/>
          </ac:spMkLst>
        </pc:spChg>
        <pc:spChg chg="add mod">
          <ac:chgData name="Michael A Fudge Jr" userId="133895e8-240b-4811-850e-9cf94297d089" providerId="ADAL" clId="{063EE989-B50B-43FF-B6FB-CBDA33F72044}" dt="2020-07-27T20:38:19.092" v="1427" actId="14100"/>
          <ac:spMkLst>
            <pc:docMk/>
            <pc:sldMk cId="2123987206" sldId="358"/>
            <ac:spMk id="25" creationId="{32042F04-290E-415A-8166-A6B3649B18C0}"/>
          </ac:spMkLst>
        </pc:spChg>
        <pc:grpChg chg="add mod">
          <ac:chgData name="Michael A Fudge Jr" userId="133895e8-240b-4811-850e-9cf94297d089" providerId="ADAL" clId="{063EE989-B50B-43FF-B6FB-CBDA33F72044}" dt="2020-07-27T20:37:12.230" v="1412"/>
          <ac:grpSpMkLst>
            <pc:docMk/>
            <pc:sldMk cId="2123987206" sldId="358"/>
            <ac:grpSpMk id="4" creationId="{9C9BABCD-AF7F-4DC5-AEE9-0A2D05D91B99}"/>
          </ac:grpSpMkLst>
        </pc:grpChg>
        <pc:grpChg chg="add mod">
          <ac:chgData name="Michael A Fudge Jr" userId="133895e8-240b-4811-850e-9cf94297d089" providerId="ADAL" clId="{063EE989-B50B-43FF-B6FB-CBDA33F72044}" dt="2020-07-27T20:37:12.230" v="1412"/>
          <ac:grpSpMkLst>
            <pc:docMk/>
            <pc:sldMk cId="2123987206" sldId="358"/>
            <ac:grpSpMk id="9" creationId="{94758F19-EFD5-42F0-A743-9FB57E4F1D2F}"/>
          </ac:grpSpMkLst>
        </pc:grpChg>
        <pc:grpChg chg="add mod">
          <ac:chgData name="Michael A Fudge Jr" userId="133895e8-240b-4811-850e-9cf94297d089" providerId="ADAL" clId="{063EE989-B50B-43FF-B6FB-CBDA33F72044}" dt="2020-07-27T20:37:12.230" v="1412"/>
          <ac:grpSpMkLst>
            <pc:docMk/>
            <pc:sldMk cId="2123987206" sldId="358"/>
            <ac:grpSpMk id="16" creationId="{EB3EB5AC-D772-44A9-A906-DC416EFE5F67}"/>
          </ac:grpSpMkLst>
        </pc:grpChg>
        <pc:cxnChg chg="mod">
          <ac:chgData name="Michael A Fudge Jr" userId="133895e8-240b-4811-850e-9cf94297d089" providerId="ADAL" clId="{063EE989-B50B-43FF-B6FB-CBDA33F72044}" dt="2020-07-27T20:37:12.230" v="1412"/>
          <ac:cxnSpMkLst>
            <pc:docMk/>
            <pc:sldMk cId="2123987206" sldId="358"/>
            <ac:cxnSpMk id="18" creationId="{EACDA2D8-14D5-44C6-B714-8DEAA44A0ED3}"/>
          </ac:cxnSpMkLst>
        </pc:cxnChg>
        <pc:cxnChg chg="mod">
          <ac:chgData name="Michael A Fudge Jr" userId="133895e8-240b-4811-850e-9cf94297d089" providerId="ADAL" clId="{063EE989-B50B-43FF-B6FB-CBDA33F72044}" dt="2020-07-27T20:37:12.230" v="1412"/>
          <ac:cxnSpMkLst>
            <pc:docMk/>
            <pc:sldMk cId="2123987206" sldId="358"/>
            <ac:cxnSpMk id="19" creationId="{F6FA4B5F-2C71-4E41-B346-BF90C0102827}"/>
          </ac:cxnSpMkLst>
        </pc:cxnChg>
        <pc:cxnChg chg="mod">
          <ac:chgData name="Michael A Fudge Jr" userId="133895e8-240b-4811-850e-9cf94297d089" providerId="ADAL" clId="{063EE989-B50B-43FF-B6FB-CBDA33F72044}" dt="2020-07-27T20:37:12.230" v="1412"/>
          <ac:cxnSpMkLst>
            <pc:docMk/>
            <pc:sldMk cId="2123987206" sldId="358"/>
            <ac:cxnSpMk id="20" creationId="{C4EDDC63-414E-4BDC-BD3B-2A3B308FC6D6}"/>
          </ac:cxnSpMkLst>
        </pc:cxnChg>
        <pc:cxnChg chg="mod">
          <ac:chgData name="Michael A Fudge Jr" userId="133895e8-240b-4811-850e-9cf94297d089" providerId="ADAL" clId="{063EE989-B50B-43FF-B6FB-CBDA33F72044}" dt="2020-07-27T20:37:12.230" v="1412"/>
          <ac:cxnSpMkLst>
            <pc:docMk/>
            <pc:sldMk cId="2123987206" sldId="358"/>
            <ac:cxnSpMk id="21" creationId="{7492DB32-0F15-4F92-BF4A-D6055ABAA269}"/>
          </ac:cxnSpMkLst>
        </pc:cxnChg>
        <pc:cxnChg chg="mod">
          <ac:chgData name="Michael A Fudge Jr" userId="133895e8-240b-4811-850e-9cf94297d089" providerId="ADAL" clId="{063EE989-B50B-43FF-B6FB-CBDA33F72044}" dt="2020-07-27T20:37:12.230" v="1412"/>
          <ac:cxnSpMkLst>
            <pc:docMk/>
            <pc:sldMk cId="2123987206" sldId="358"/>
            <ac:cxnSpMk id="22" creationId="{0456E511-EBAA-478D-A224-BD9694916CD7}"/>
          </ac:cxnSpMkLst>
        </pc:cxnChg>
      </pc:sldChg>
      <pc:sldChg chg="addSp delSp modSp new mod modAnim">
        <pc:chgData name="Michael A Fudge Jr" userId="133895e8-240b-4811-850e-9cf94297d089" providerId="ADAL" clId="{063EE989-B50B-43FF-B6FB-CBDA33F72044}" dt="2020-07-27T20:53:46.129" v="1810"/>
        <pc:sldMkLst>
          <pc:docMk/>
          <pc:sldMk cId="2150793886" sldId="359"/>
        </pc:sldMkLst>
        <pc:spChg chg="mod">
          <ac:chgData name="Michael A Fudge Jr" userId="133895e8-240b-4811-850e-9cf94297d089" providerId="ADAL" clId="{063EE989-B50B-43FF-B6FB-CBDA33F72044}" dt="2020-07-27T20:43:57.960" v="1529" actId="20577"/>
          <ac:spMkLst>
            <pc:docMk/>
            <pc:sldMk cId="2150793886" sldId="359"/>
            <ac:spMk id="2" creationId="{20FF38F4-0679-410D-9D36-F7AA878AEEB8}"/>
          </ac:spMkLst>
        </pc:spChg>
        <pc:spChg chg="del">
          <ac:chgData name="Michael A Fudge Jr" userId="133895e8-240b-4811-850e-9cf94297d089" providerId="ADAL" clId="{063EE989-B50B-43FF-B6FB-CBDA33F72044}" dt="2020-07-27T20:44:08.930" v="1530" actId="478"/>
          <ac:spMkLst>
            <pc:docMk/>
            <pc:sldMk cId="2150793886" sldId="359"/>
            <ac:spMk id="3" creationId="{B3468A26-A81C-4983-908C-AD85136B6365}"/>
          </ac:spMkLst>
        </pc:spChg>
        <pc:spChg chg="mod">
          <ac:chgData name="Michael A Fudge Jr" userId="133895e8-240b-4811-850e-9cf94297d089" providerId="ADAL" clId="{063EE989-B50B-43FF-B6FB-CBDA33F72044}" dt="2020-07-27T20:44:09.746" v="1531"/>
          <ac:spMkLst>
            <pc:docMk/>
            <pc:sldMk cId="2150793886" sldId="359"/>
            <ac:spMk id="6" creationId="{5D3EC177-2887-4354-A966-633AED5AE978}"/>
          </ac:spMkLst>
        </pc:spChg>
        <pc:spChg chg="mod">
          <ac:chgData name="Michael A Fudge Jr" userId="133895e8-240b-4811-850e-9cf94297d089" providerId="ADAL" clId="{063EE989-B50B-43FF-B6FB-CBDA33F72044}" dt="2020-07-27T20:44:09.746" v="1531"/>
          <ac:spMkLst>
            <pc:docMk/>
            <pc:sldMk cId="2150793886" sldId="359"/>
            <ac:spMk id="9" creationId="{3C5BDB6F-3D55-49C5-90AB-3518BFC9074E}"/>
          </ac:spMkLst>
        </pc:spChg>
        <pc:spChg chg="add mod">
          <ac:chgData name="Michael A Fudge Jr" userId="133895e8-240b-4811-850e-9cf94297d089" providerId="ADAL" clId="{063EE989-B50B-43FF-B6FB-CBDA33F72044}" dt="2020-07-27T20:45:20.744" v="1559" actId="164"/>
          <ac:spMkLst>
            <pc:docMk/>
            <pc:sldMk cId="2150793886" sldId="359"/>
            <ac:spMk id="12" creationId="{8F957A4A-6435-4D51-A0F6-1B3AD79CF7FE}"/>
          </ac:spMkLst>
        </pc:spChg>
        <pc:spChg chg="add mod">
          <ac:chgData name="Michael A Fudge Jr" userId="133895e8-240b-4811-850e-9cf94297d089" providerId="ADAL" clId="{063EE989-B50B-43FF-B6FB-CBDA33F72044}" dt="2020-07-27T20:46:28.582" v="1596" actId="20577"/>
          <ac:spMkLst>
            <pc:docMk/>
            <pc:sldMk cId="2150793886" sldId="359"/>
            <ac:spMk id="14" creationId="{42760550-DD9F-487F-BC2D-139E4E1D7859}"/>
          </ac:spMkLst>
        </pc:spChg>
        <pc:spChg chg="add mod">
          <ac:chgData name="Michael A Fudge Jr" userId="133895e8-240b-4811-850e-9cf94297d089" providerId="ADAL" clId="{063EE989-B50B-43FF-B6FB-CBDA33F72044}" dt="2020-07-27T20:47:41.585" v="1672" actId="1076"/>
          <ac:spMkLst>
            <pc:docMk/>
            <pc:sldMk cId="2150793886" sldId="359"/>
            <ac:spMk id="15" creationId="{8DC6CE60-0C78-4117-8D62-5B2232D1BEDD}"/>
          </ac:spMkLst>
        </pc:spChg>
        <pc:spChg chg="add mod">
          <ac:chgData name="Michael A Fudge Jr" userId="133895e8-240b-4811-850e-9cf94297d089" providerId="ADAL" clId="{063EE989-B50B-43FF-B6FB-CBDA33F72044}" dt="2020-07-27T20:47:50.595" v="1674" actId="1076"/>
          <ac:spMkLst>
            <pc:docMk/>
            <pc:sldMk cId="2150793886" sldId="359"/>
            <ac:spMk id="16" creationId="{D73AAAF1-B7CD-48B4-BE49-8FCB4191006A}"/>
          </ac:spMkLst>
        </pc:spChg>
        <pc:spChg chg="add del mod">
          <ac:chgData name="Michael A Fudge Jr" userId="133895e8-240b-4811-850e-9cf94297d089" providerId="ADAL" clId="{063EE989-B50B-43FF-B6FB-CBDA33F72044}" dt="2020-07-27T20:48:01.193" v="1685" actId="11529"/>
          <ac:spMkLst>
            <pc:docMk/>
            <pc:sldMk cId="2150793886" sldId="359"/>
            <ac:spMk id="17" creationId="{38155679-89ED-419A-B507-BC5546985275}"/>
          </ac:spMkLst>
        </pc:spChg>
        <pc:spChg chg="add del mod">
          <ac:chgData name="Michael A Fudge Jr" userId="133895e8-240b-4811-850e-9cf94297d089" providerId="ADAL" clId="{063EE989-B50B-43FF-B6FB-CBDA33F72044}" dt="2020-07-27T20:48:56.349" v="1691" actId="478"/>
          <ac:spMkLst>
            <pc:docMk/>
            <pc:sldMk cId="2150793886" sldId="359"/>
            <ac:spMk id="21" creationId="{0F6D5F92-95DE-4A75-A4CB-F21CAAF38B62}"/>
          </ac:spMkLst>
        </pc:spChg>
        <pc:spChg chg="add mod ord">
          <ac:chgData name="Michael A Fudge Jr" userId="133895e8-240b-4811-850e-9cf94297d089" providerId="ADAL" clId="{063EE989-B50B-43FF-B6FB-CBDA33F72044}" dt="2020-07-27T20:50:14.137" v="1704" actId="403"/>
          <ac:spMkLst>
            <pc:docMk/>
            <pc:sldMk cId="2150793886" sldId="359"/>
            <ac:spMk id="22" creationId="{93873D99-CE3B-46C5-8B35-7C83476CBA19}"/>
          </ac:spMkLst>
        </pc:spChg>
        <pc:spChg chg="add mod">
          <ac:chgData name="Michael A Fudge Jr" userId="133895e8-240b-4811-850e-9cf94297d089" providerId="ADAL" clId="{063EE989-B50B-43FF-B6FB-CBDA33F72044}" dt="2020-07-27T20:50:42.190" v="1725" actId="20577"/>
          <ac:spMkLst>
            <pc:docMk/>
            <pc:sldMk cId="2150793886" sldId="359"/>
            <ac:spMk id="23" creationId="{5E335218-8351-4EDE-8CF4-830654385831}"/>
          </ac:spMkLst>
        </pc:spChg>
        <pc:spChg chg="add mod">
          <ac:chgData name="Michael A Fudge Jr" userId="133895e8-240b-4811-850e-9cf94297d089" providerId="ADAL" clId="{063EE989-B50B-43FF-B6FB-CBDA33F72044}" dt="2020-07-27T20:51:53.505" v="1744" actId="13822"/>
          <ac:spMkLst>
            <pc:docMk/>
            <pc:sldMk cId="2150793886" sldId="359"/>
            <ac:spMk id="24" creationId="{633FD2FF-BBC4-4358-B319-7ECDD1D43D52}"/>
          </ac:spMkLst>
        </pc:spChg>
        <pc:spChg chg="add mod">
          <ac:chgData name="Michael A Fudge Jr" userId="133895e8-240b-4811-850e-9cf94297d089" providerId="ADAL" clId="{063EE989-B50B-43FF-B6FB-CBDA33F72044}" dt="2020-07-27T20:52:52.816" v="1770" actId="20577"/>
          <ac:spMkLst>
            <pc:docMk/>
            <pc:sldMk cId="2150793886" sldId="359"/>
            <ac:spMk id="25" creationId="{6BBCF3F9-265A-48C8-B1EF-25586AD4C134}"/>
          </ac:spMkLst>
        </pc:spChg>
        <pc:spChg chg="add mod">
          <ac:chgData name="Michael A Fudge Jr" userId="133895e8-240b-4811-850e-9cf94297d089" providerId="ADAL" clId="{063EE989-B50B-43FF-B6FB-CBDA33F72044}" dt="2020-07-27T20:53:34.110" v="1808" actId="20577"/>
          <ac:spMkLst>
            <pc:docMk/>
            <pc:sldMk cId="2150793886" sldId="359"/>
            <ac:spMk id="26" creationId="{F7C2BDDA-7A81-4458-BF2D-115E5DA9D728}"/>
          </ac:spMkLst>
        </pc:spChg>
        <pc:grpChg chg="add mod">
          <ac:chgData name="Michael A Fudge Jr" userId="133895e8-240b-4811-850e-9cf94297d089" providerId="ADAL" clId="{063EE989-B50B-43FF-B6FB-CBDA33F72044}" dt="2020-07-27T20:44:09.746" v="1531"/>
          <ac:grpSpMkLst>
            <pc:docMk/>
            <pc:sldMk cId="2150793886" sldId="359"/>
            <ac:grpSpMk id="4" creationId="{6E7A42E1-AD29-4D96-99A6-7E2710F0C2C5}"/>
          </ac:grpSpMkLst>
        </pc:grpChg>
        <pc:grpChg chg="add mod">
          <ac:chgData name="Michael A Fudge Jr" userId="133895e8-240b-4811-850e-9cf94297d089" providerId="ADAL" clId="{063EE989-B50B-43FF-B6FB-CBDA33F72044}" dt="2020-07-27T20:47:29.695" v="1669" actId="1076"/>
          <ac:grpSpMkLst>
            <pc:docMk/>
            <pc:sldMk cId="2150793886" sldId="359"/>
            <ac:grpSpMk id="7" creationId="{2324701F-3782-4AE9-95C4-9697D7DFB934}"/>
          </ac:grpSpMkLst>
        </pc:grpChg>
        <pc:grpChg chg="add mod">
          <ac:chgData name="Michael A Fudge Jr" userId="133895e8-240b-4811-850e-9cf94297d089" providerId="ADAL" clId="{063EE989-B50B-43FF-B6FB-CBDA33F72044}" dt="2020-07-27T20:45:24.836" v="1560" actId="1076"/>
          <ac:grpSpMkLst>
            <pc:docMk/>
            <pc:sldMk cId="2150793886" sldId="359"/>
            <ac:grpSpMk id="13" creationId="{9A0BD203-D73F-470F-ADA8-A13118ABD124}"/>
          </ac:grpSpMkLst>
        </pc:grpChg>
        <pc:picChg chg="mod">
          <ac:chgData name="Michael A Fudge Jr" userId="133895e8-240b-4811-850e-9cf94297d089" providerId="ADAL" clId="{063EE989-B50B-43FF-B6FB-CBDA33F72044}" dt="2020-07-27T20:44:09.746" v="1531"/>
          <ac:picMkLst>
            <pc:docMk/>
            <pc:sldMk cId="2150793886" sldId="359"/>
            <ac:picMk id="5" creationId="{3BEED3EB-0241-4642-AF4E-32625C905DE7}"/>
          </ac:picMkLst>
        </pc:picChg>
        <pc:picChg chg="mod">
          <ac:chgData name="Michael A Fudge Jr" userId="133895e8-240b-4811-850e-9cf94297d089" providerId="ADAL" clId="{063EE989-B50B-43FF-B6FB-CBDA33F72044}" dt="2020-07-27T20:44:09.746" v="1531"/>
          <ac:picMkLst>
            <pc:docMk/>
            <pc:sldMk cId="2150793886" sldId="359"/>
            <ac:picMk id="8" creationId="{A8CBB156-291A-4D1E-AF17-3779EC2FB09D}"/>
          </ac:picMkLst>
        </pc:picChg>
        <pc:picChg chg="add mod">
          <ac:chgData name="Michael A Fudge Jr" userId="133895e8-240b-4811-850e-9cf94297d089" providerId="ADAL" clId="{063EE989-B50B-43FF-B6FB-CBDA33F72044}" dt="2020-07-27T20:45:47.712" v="1561" actId="1076"/>
          <ac:picMkLst>
            <pc:docMk/>
            <pc:sldMk cId="2150793886" sldId="359"/>
            <ac:picMk id="11" creationId="{0C0A406B-4B6D-4C79-92E2-5CF43C8B0975}"/>
          </ac:picMkLst>
        </pc:picChg>
        <pc:cxnChg chg="add del mod">
          <ac:chgData name="Michael A Fudge Jr" userId="133895e8-240b-4811-850e-9cf94297d089" providerId="ADAL" clId="{063EE989-B50B-43FF-B6FB-CBDA33F72044}" dt="2020-07-27T20:48:24.702" v="1688" actId="478"/>
          <ac:cxnSpMkLst>
            <pc:docMk/>
            <pc:sldMk cId="2150793886" sldId="359"/>
            <ac:cxnSpMk id="19" creationId="{45E0D91A-9B4C-42F1-A3EC-72240F3E15F3}"/>
          </ac:cxnSpMkLst>
        </pc:cxnChg>
      </pc:sldChg>
      <pc:sldChg chg="addSp delSp modSp new mod modClrScheme modAnim chgLayout">
        <pc:chgData name="Michael A Fudge Jr" userId="133895e8-240b-4811-850e-9cf94297d089" providerId="ADAL" clId="{063EE989-B50B-43FF-B6FB-CBDA33F72044}" dt="2020-07-28T12:32:53.335" v="3040" actId="1076"/>
        <pc:sldMkLst>
          <pc:docMk/>
          <pc:sldMk cId="2252217499" sldId="360"/>
        </pc:sldMkLst>
        <pc:spChg chg="mod ord">
          <ac:chgData name="Michael A Fudge Jr" userId="133895e8-240b-4811-850e-9cf94297d089" providerId="ADAL" clId="{063EE989-B50B-43FF-B6FB-CBDA33F72044}" dt="2020-07-28T12:28:48.785" v="2989" actId="20577"/>
          <ac:spMkLst>
            <pc:docMk/>
            <pc:sldMk cId="2252217499" sldId="360"/>
            <ac:spMk id="2" creationId="{7DEE4B0A-BE12-49B1-88CB-664D353F242B}"/>
          </ac:spMkLst>
        </pc:spChg>
        <pc:spChg chg="add del mod ord">
          <ac:chgData name="Michael A Fudge Jr" userId="133895e8-240b-4811-850e-9cf94297d089" providerId="ADAL" clId="{063EE989-B50B-43FF-B6FB-CBDA33F72044}" dt="2020-07-28T12:32:53.335" v="3040" actId="1076"/>
          <ac:spMkLst>
            <pc:docMk/>
            <pc:sldMk cId="2252217499" sldId="360"/>
            <ac:spMk id="3" creationId="{59F4FC77-285A-4B77-A320-BCCF6AF7A437}"/>
          </ac:spMkLst>
        </pc:spChg>
        <pc:spChg chg="add del mod ord">
          <ac:chgData name="Michael A Fudge Jr" userId="133895e8-240b-4811-850e-9cf94297d089" providerId="ADAL" clId="{063EE989-B50B-43FF-B6FB-CBDA33F72044}" dt="2020-07-28T12:25:47.900" v="2770" actId="700"/>
          <ac:spMkLst>
            <pc:docMk/>
            <pc:sldMk cId="2252217499" sldId="360"/>
            <ac:spMk id="4" creationId="{95FDC288-D8B6-4CA7-9BEA-601BF55C97F4}"/>
          </ac:spMkLst>
        </pc:spChg>
        <pc:spChg chg="add del mod ord">
          <ac:chgData name="Michael A Fudge Jr" userId="133895e8-240b-4811-850e-9cf94297d089" providerId="ADAL" clId="{063EE989-B50B-43FF-B6FB-CBDA33F72044}" dt="2020-07-28T12:25:47.900" v="2770" actId="700"/>
          <ac:spMkLst>
            <pc:docMk/>
            <pc:sldMk cId="2252217499" sldId="360"/>
            <ac:spMk id="5" creationId="{BBADE4F0-503B-46A5-AA0E-0910F01B7499}"/>
          </ac:spMkLst>
        </pc:spChg>
        <pc:spChg chg="add mod">
          <ac:chgData name="Michael A Fudge Jr" userId="133895e8-240b-4811-850e-9cf94297d089" providerId="ADAL" clId="{063EE989-B50B-43FF-B6FB-CBDA33F72044}" dt="2020-07-28T12:29:34.319" v="2995" actId="1076"/>
          <ac:spMkLst>
            <pc:docMk/>
            <pc:sldMk cId="2252217499" sldId="360"/>
            <ac:spMk id="6" creationId="{8310AAC6-0205-4215-9F9D-4C7047B94A5B}"/>
          </ac:spMkLst>
        </pc:spChg>
      </pc:sldChg>
      <pc:sldChg chg="addSp delSp modSp new mod">
        <pc:chgData name="Michael A Fudge Jr" userId="133895e8-240b-4811-850e-9cf94297d089" providerId="ADAL" clId="{063EE989-B50B-43FF-B6FB-CBDA33F72044}" dt="2020-07-28T12:31:40.400" v="3033" actId="20577"/>
        <pc:sldMkLst>
          <pc:docMk/>
          <pc:sldMk cId="764482487" sldId="361"/>
        </pc:sldMkLst>
        <pc:spChg chg="mod">
          <ac:chgData name="Michael A Fudge Jr" userId="133895e8-240b-4811-850e-9cf94297d089" providerId="ADAL" clId="{063EE989-B50B-43FF-B6FB-CBDA33F72044}" dt="2020-07-28T12:31:11.042" v="3027" actId="20577"/>
          <ac:spMkLst>
            <pc:docMk/>
            <pc:sldMk cId="764482487" sldId="361"/>
            <ac:spMk id="2" creationId="{BF4E920E-9D56-4A7A-9319-2FC86F4CBBF9}"/>
          </ac:spMkLst>
        </pc:spChg>
        <pc:spChg chg="del">
          <ac:chgData name="Michael A Fudge Jr" userId="133895e8-240b-4811-850e-9cf94297d089" providerId="ADAL" clId="{063EE989-B50B-43FF-B6FB-CBDA33F72044}" dt="2020-07-28T12:30:04.056" v="2998"/>
          <ac:spMkLst>
            <pc:docMk/>
            <pc:sldMk cId="764482487" sldId="361"/>
            <ac:spMk id="3" creationId="{134CF7A0-57A3-4771-8E29-27F2EC726E3F}"/>
          </ac:spMkLst>
        </pc:spChg>
        <pc:graphicFrameChg chg="add mod modGraphic">
          <ac:chgData name="Michael A Fudge Jr" userId="133895e8-240b-4811-850e-9cf94297d089" providerId="ADAL" clId="{063EE989-B50B-43FF-B6FB-CBDA33F72044}" dt="2020-07-28T12:31:40.400" v="3033" actId="20577"/>
          <ac:graphicFrameMkLst>
            <pc:docMk/>
            <pc:sldMk cId="764482487" sldId="361"/>
            <ac:graphicFrameMk id="4" creationId="{BED1F3E4-3CEB-4271-A099-3C73182874E7}"/>
          </ac:graphicFrameMkLst>
        </pc:graphicFrameChg>
      </pc:sldChg>
      <pc:sldChg chg="modSp add mod modNotesTx">
        <pc:chgData name="Michael A Fudge Jr" userId="133895e8-240b-4811-850e-9cf94297d089" providerId="ADAL" clId="{063EE989-B50B-43FF-B6FB-CBDA33F72044}" dt="2020-07-28T12:20:31.138" v="2313" actId="20577"/>
        <pc:sldMkLst>
          <pc:docMk/>
          <pc:sldMk cId="4004043429" sldId="362"/>
        </pc:sldMkLst>
        <pc:spChg chg="mod">
          <ac:chgData name="Michael A Fudge Jr" userId="133895e8-240b-4811-850e-9cf94297d089" providerId="ADAL" clId="{063EE989-B50B-43FF-B6FB-CBDA33F72044}" dt="2020-07-28T12:20:27.020" v="2309" actId="6549"/>
          <ac:spMkLst>
            <pc:docMk/>
            <pc:sldMk cId="4004043429" sldId="362"/>
            <ac:spMk id="3" creationId="{23BFC44E-10DC-44C2-99E8-3D541093BB67}"/>
          </ac:spMkLst>
        </pc:spChg>
      </pc:sldChg>
      <pc:sldChg chg="modSp add mod modNotesTx">
        <pc:chgData name="Michael A Fudge Jr" userId="133895e8-240b-4811-850e-9cf94297d089" providerId="ADAL" clId="{063EE989-B50B-43FF-B6FB-CBDA33F72044}" dt="2020-07-28T12:21:27.958" v="2475" actId="20577"/>
        <pc:sldMkLst>
          <pc:docMk/>
          <pc:sldMk cId="1679028694" sldId="363"/>
        </pc:sldMkLst>
        <pc:spChg chg="mod">
          <ac:chgData name="Michael A Fudge Jr" userId="133895e8-240b-4811-850e-9cf94297d089" providerId="ADAL" clId="{063EE989-B50B-43FF-B6FB-CBDA33F72044}" dt="2020-07-28T12:21:06.062" v="2391" actId="20577"/>
          <ac:spMkLst>
            <pc:docMk/>
            <pc:sldMk cId="1679028694" sldId="363"/>
            <ac:spMk id="3" creationId="{23BFC44E-10DC-44C2-99E8-3D541093BB67}"/>
          </ac:spMkLst>
        </pc:spChg>
      </pc:sldChg>
      <pc:sldChg chg="new del">
        <pc:chgData name="Michael A Fudge Jr" userId="133895e8-240b-4811-850e-9cf94297d089" providerId="ADAL" clId="{063EE989-B50B-43FF-B6FB-CBDA33F72044}" dt="2020-07-28T15:57:14.013" v="8959" actId="47"/>
        <pc:sldMkLst>
          <pc:docMk/>
          <pc:sldMk cId="1884151198" sldId="364"/>
        </pc:sldMkLst>
      </pc:sldChg>
      <pc:sldChg chg="new del">
        <pc:chgData name="Michael A Fudge Jr" userId="133895e8-240b-4811-850e-9cf94297d089" providerId="ADAL" clId="{063EE989-B50B-43FF-B6FB-CBDA33F72044}" dt="2020-07-28T15:57:14.013" v="8959" actId="47"/>
        <pc:sldMkLst>
          <pc:docMk/>
          <pc:sldMk cId="1666152816" sldId="365"/>
        </pc:sldMkLst>
      </pc:sldChg>
      <pc:sldChg chg="new del">
        <pc:chgData name="Michael A Fudge Jr" userId="133895e8-240b-4811-850e-9cf94297d089" providerId="ADAL" clId="{063EE989-B50B-43FF-B6FB-CBDA33F72044}" dt="2020-07-28T15:57:14.013" v="8959" actId="47"/>
        <pc:sldMkLst>
          <pc:docMk/>
          <pc:sldMk cId="2418522341" sldId="366"/>
        </pc:sldMkLst>
      </pc:sldChg>
      <pc:sldChg chg="modSp add mod ord modNotesTx">
        <pc:chgData name="Michael A Fudge Jr" userId="133895e8-240b-4811-850e-9cf94297d089" providerId="ADAL" clId="{063EE989-B50B-43FF-B6FB-CBDA33F72044}" dt="2020-07-28T12:34:11.588" v="3167" actId="20577"/>
        <pc:sldMkLst>
          <pc:docMk/>
          <pc:sldMk cId="2080037385" sldId="367"/>
        </pc:sldMkLst>
        <pc:spChg chg="mod">
          <ac:chgData name="Michael A Fudge Jr" userId="133895e8-240b-4811-850e-9cf94297d089" providerId="ADAL" clId="{063EE989-B50B-43FF-B6FB-CBDA33F72044}" dt="2020-07-28T12:33:10.676" v="3051" actId="20577"/>
          <ac:spMkLst>
            <pc:docMk/>
            <pc:sldMk cId="2080037385" sldId="367"/>
            <ac:spMk id="2" creationId="{A0EC69E1-79D5-4CCA-9AE3-8CCDB54E5D78}"/>
          </ac:spMkLst>
        </pc:spChg>
        <pc:spChg chg="mod">
          <ac:chgData name="Michael A Fudge Jr" userId="133895e8-240b-4811-850e-9cf94297d089" providerId="ADAL" clId="{063EE989-B50B-43FF-B6FB-CBDA33F72044}" dt="2020-07-28T12:34:04.101" v="3146" actId="6549"/>
          <ac:spMkLst>
            <pc:docMk/>
            <pc:sldMk cId="2080037385" sldId="367"/>
            <ac:spMk id="3" creationId="{23BFC44E-10DC-44C2-99E8-3D541093BB67}"/>
          </ac:spMkLst>
        </pc:spChg>
      </pc:sldChg>
      <pc:sldChg chg="modSp add mod modNotesTx">
        <pc:chgData name="Michael A Fudge Jr" userId="133895e8-240b-4811-850e-9cf94297d089" providerId="ADAL" clId="{063EE989-B50B-43FF-B6FB-CBDA33F72044}" dt="2020-07-28T12:35:56.476" v="3242" actId="20577"/>
        <pc:sldMkLst>
          <pc:docMk/>
          <pc:sldMk cId="1930808364" sldId="368"/>
        </pc:sldMkLst>
        <pc:spChg chg="mod">
          <ac:chgData name="Michael A Fudge Jr" userId="133895e8-240b-4811-850e-9cf94297d089" providerId="ADAL" clId="{063EE989-B50B-43FF-B6FB-CBDA33F72044}" dt="2020-07-28T12:35:50.677" v="3225" actId="20577"/>
          <ac:spMkLst>
            <pc:docMk/>
            <pc:sldMk cId="1930808364" sldId="368"/>
            <ac:spMk id="3" creationId="{23BFC44E-10DC-44C2-99E8-3D541093BB67}"/>
          </ac:spMkLst>
        </pc:spChg>
      </pc:sldChg>
      <pc:sldChg chg="modSp add mod modNotesTx">
        <pc:chgData name="Michael A Fudge Jr" userId="133895e8-240b-4811-850e-9cf94297d089" providerId="ADAL" clId="{063EE989-B50B-43FF-B6FB-CBDA33F72044}" dt="2020-07-28T12:36:30.828" v="3341" actId="20577"/>
        <pc:sldMkLst>
          <pc:docMk/>
          <pc:sldMk cId="3383546026" sldId="369"/>
        </pc:sldMkLst>
        <pc:spChg chg="mod">
          <ac:chgData name="Michael A Fudge Jr" userId="133895e8-240b-4811-850e-9cf94297d089" providerId="ADAL" clId="{063EE989-B50B-43FF-B6FB-CBDA33F72044}" dt="2020-07-28T12:36:13.409" v="3264" actId="20577"/>
          <ac:spMkLst>
            <pc:docMk/>
            <pc:sldMk cId="3383546026" sldId="369"/>
            <ac:spMk id="3" creationId="{23BFC44E-10DC-44C2-99E8-3D541093BB67}"/>
          </ac:spMkLst>
        </pc:spChg>
      </pc:sldChg>
      <pc:sldChg chg="modSp new del mod">
        <pc:chgData name="Michael A Fudge Jr" userId="133895e8-240b-4811-850e-9cf94297d089" providerId="ADAL" clId="{063EE989-B50B-43FF-B6FB-CBDA33F72044}" dt="2020-07-28T15:57:14.013" v="8959" actId="47"/>
        <pc:sldMkLst>
          <pc:docMk/>
          <pc:sldMk cId="631653576" sldId="370"/>
        </pc:sldMkLst>
        <pc:spChg chg="mod">
          <ac:chgData name="Michael A Fudge Jr" userId="133895e8-240b-4811-850e-9cf94297d089" providerId="ADAL" clId="{063EE989-B50B-43FF-B6FB-CBDA33F72044}" dt="2020-07-28T13:22:25.744" v="3759" actId="20577"/>
          <ac:spMkLst>
            <pc:docMk/>
            <pc:sldMk cId="631653576" sldId="370"/>
            <ac:spMk id="2" creationId="{AF8E0E13-8010-4F1B-981C-04350FF40850}"/>
          </ac:spMkLst>
        </pc:spChg>
        <pc:spChg chg="mod">
          <ac:chgData name="Michael A Fudge Jr" userId="133895e8-240b-4811-850e-9cf94297d089" providerId="ADAL" clId="{063EE989-B50B-43FF-B6FB-CBDA33F72044}" dt="2020-07-28T13:23:11.707" v="3772" actId="21"/>
          <ac:spMkLst>
            <pc:docMk/>
            <pc:sldMk cId="631653576" sldId="370"/>
            <ac:spMk id="3" creationId="{AEFCB02A-3E54-4BC2-8932-4B2E58161DAD}"/>
          </ac:spMkLst>
        </pc:spChg>
      </pc:sldChg>
      <pc:sldChg chg="new del">
        <pc:chgData name="Michael A Fudge Jr" userId="133895e8-240b-4811-850e-9cf94297d089" providerId="ADAL" clId="{063EE989-B50B-43FF-B6FB-CBDA33F72044}" dt="2020-07-28T15:57:14.013" v="8959" actId="47"/>
        <pc:sldMkLst>
          <pc:docMk/>
          <pc:sldMk cId="964413325" sldId="371"/>
        </pc:sldMkLst>
      </pc:sldChg>
      <pc:sldChg chg="addSp delSp modSp add mod ord modNotesTx">
        <pc:chgData name="Michael A Fudge Jr" userId="133895e8-240b-4811-850e-9cf94297d089" providerId="ADAL" clId="{063EE989-B50B-43FF-B6FB-CBDA33F72044}" dt="2020-07-28T13:42:41.626" v="4503" actId="14100"/>
        <pc:sldMkLst>
          <pc:docMk/>
          <pc:sldMk cId="254749279" sldId="372"/>
        </pc:sldMkLst>
        <pc:spChg chg="mod">
          <ac:chgData name="Michael A Fudge Jr" userId="133895e8-240b-4811-850e-9cf94297d089" providerId="ADAL" clId="{063EE989-B50B-43FF-B6FB-CBDA33F72044}" dt="2020-07-28T13:18:57.321" v="3480" actId="14100"/>
          <ac:spMkLst>
            <pc:docMk/>
            <pc:sldMk cId="254749279" sldId="372"/>
            <ac:spMk id="2" creationId="{A0EC69E1-79D5-4CCA-9AE3-8CCDB54E5D78}"/>
          </ac:spMkLst>
        </pc:spChg>
        <pc:spChg chg="mod">
          <ac:chgData name="Michael A Fudge Jr" userId="133895e8-240b-4811-850e-9cf94297d089" providerId="ADAL" clId="{063EE989-B50B-43FF-B6FB-CBDA33F72044}" dt="2020-07-28T13:20:27.560" v="3577" actId="20577"/>
          <ac:spMkLst>
            <pc:docMk/>
            <pc:sldMk cId="254749279" sldId="372"/>
            <ac:spMk id="3" creationId="{23BFC44E-10DC-44C2-99E8-3D541093BB67}"/>
          </ac:spMkLst>
        </pc:spChg>
        <pc:picChg chg="add del mod">
          <ac:chgData name="Michael A Fudge Jr" userId="133895e8-240b-4811-850e-9cf94297d089" providerId="ADAL" clId="{063EE989-B50B-43FF-B6FB-CBDA33F72044}" dt="2020-07-28T13:42:30.789" v="4500" actId="478"/>
          <ac:picMkLst>
            <pc:docMk/>
            <pc:sldMk cId="254749279" sldId="372"/>
            <ac:picMk id="4" creationId="{411C73E9-2809-495C-9DAB-0F8363C03947}"/>
          </ac:picMkLst>
        </pc:picChg>
        <pc:picChg chg="add mod">
          <ac:chgData name="Michael A Fudge Jr" userId="133895e8-240b-4811-850e-9cf94297d089" providerId="ADAL" clId="{063EE989-B50B-43FF-B6FB-CBDA33F72044}" dt="2020-07-28T13:42:41.626" v="4503" actId="14100"/>
          <ac:picMkLst>
            <pc:docMk/>
            <pc:sldMk cId="254749279" sldId="372"/>
            <ac:picMk id="5" creationId="{3B03F204-C5FF-4C13-94D7-E675349BD80E}"/>
          </ac:picMkLst>
        </pc:picChg>
      </pc:sldChg>
      <pc:sldChg chg="addSp delSp modSp add mod modNotesTx">
        <pc:chgData name="Michael A Fudge Jr" userId="133895e8-240b-4811-850e-9cf94297d089" providerId="ADAL" clId="{063EE989-B50B-43FF-B6FB-CBDA33F72044}" dt="2020-07-28T13:42:53.404" v="4507" actId="14100"/>
        <pc:sldMkLst>
          <pc:docMk/>
          <pc:sldMk cId="1575450459" sldId="373"/>
        </pc:sldMkLst>
        <pc:spChg chg="mod">
          <ac:chgData name="Michael A Fudge Jr" userId="133895e8-240b-4811-850e-9cf94297d089" providerId="ADAL" clId="{063EE989-B50B-43FF-B6FB-CBDA33F72044}" dt="2020-07-28T13:20:49.985" v="3611" actId="20577"/>
          <ac:spMkLst>
            <pc:docMk/>
            <pc:sldMk cId="1575450459" sldId="373"/>
            <ac:spMk id="3" creationId="{23BFC44E-10DC-44C2-99E8-3D541093BB67}"/>
          </ac:spMkLst>
        </pc:spChg>
        <pc:picChg chg="del">
          <ac:chgData name="Michael A Fudge Jr" userId="133895e8-240b-4811-850e-9cf94297d089" providerId="ADAL" clId="{063EE989-B50B-43FF-B6FB-CBDA33F72044}" dt="2020-07-28T13:42:45.668" v="4504" actId="478"/>
          <ac:picMkLst>
            <pc:docMk/>
            <pc:sldMk cId="1575450459" sldId="373"/>
            <ac:picMk id="4" creationId="{411C73E9-2809-495C-9DAB-0F8363C03947}"/>
          </ac:picMkLst>
        </pc:picChg>
        <pc:picChg chg="add mod">
          <ac:chgData name="Michael A Fudge Jr" userId="133895e8-240b-4811-850e-9cf94297d089" providerId="ADAL" clId="{063EE989-B50B-43FF-B6FB-CBDA33F72044}" dt="2020-07-28T13:42:53.404" v="4507" actId="14100"/>
          <ac:picMkLst>
            <pc:docMk/>
            <pc:sldMk cId="1575450459" sldId="373"/>
            <ac:picMk id="5" creationId="{CB5768E7-A6DE-4DF4-A93A-C4DEF8590D0D}"/>
          </ac:picMkLst>
        </pc:picChg>
      </pc:sldChg>
      <pc:sldChg chg="addSp delSp modSp add mod modNotesTx">
        <pc:chgData name="Michael A Fudge Jr" userId="133895e8-240b-4811-850e-9cf94297d089" providerId="ADAL" clId="{063EE989-B50B-43FF-B6FB-CBDA33F72044}" dt="2020-07-28T13:43:10.878" v="4511" actId="14100"/>
        <pc:sldMkLst>
          <pc:docMk/>
          <pc:sldMk cId="2337283075" sldId="374"/>
        </pc:sldMkLst>
        <pc:spChg chg="mod">
          <ac:chgData name="Michael A Fudge Jr" userId="133895e8-240b-4811-850e-9cf94297d089" providerId="ADAL" clId="{063EE989-B50B-43FF-B6FB-CBDA33F72044}" dt="2020-07-28T13:21:38.330" v="3677" actId="20577"/>
          <ac:spMkLst>
            <pc:docMk/>
            <pc:sldMk cId="2337283075" sldId="374"/>
            <ac:spMk id="3" creationId="{23BFC44E-10DC-44C2-99E8-3D541093BB67}"/>
          </ac:spMkLst>
        </pc:spChg>
        <pc:picChg chg="del">
          <ac:chgData name="Michael A Fudge Jr" userId="133895e8-240b-4811-850e-9cf94297d089" providerId="ADAL" clId="{063EE989-B50B-43FF-B6FB-CBDA33F72044}" dt="2020-07-28T13:42:56.037" v="4508" actId="478"/>
          <ac:picMkLst>
            <pc:docMk/>
            <pc:sldMk cId="2337283075" sldId="374"/>
            <ac:picMk id="4" creationId="{411C73E9-2809-495C-9DAB-0F8363C03947}"/>
          </ac:picMkLst>
        </pc:picChg>
        <pc:picChg chg="add mod">
          <ac:chgData name="Michael A Fudge Jr" userId="133895e8-240b-4811-850e-9cf94297d089" providerId="ADAL" clId="{063EE989-B50B-43FF-B6FB-CBDA33F72044}" dt="2020-07-28T13:43:10.878" v="4511" actId="14100"/>
          <ac:picMkLst>
            <pc:docMk/>
            <pc:sldMk cId="2337283075" sldId="374"/>
            <ac:picMk id="5" creationId="{D9EC9D30-4149-44A5-ABDD-C376B5F72355}"/>
          </ac:picMkLst>
        </pc:picChg>
      </pc:sldChg>
      <pc:sldChg chg="modSp add mod ord modAnim">
        <pc:chgData name="Michael A Fudge Jr" userId="133895e8-240b-4811-850e-9cf94297d089" providerId="ADAL" clId="{063EE989-B50B-43FF-B6FB-CBDA33F72044}" dt="2020-07-28T13:25:53.301" v="3973" actId="20577"/>
        <pc:sldMkLst>
          <pc:docMk/>
          <pc:sldMk cId="4214608035" sldId="375"/>
        </pc:sldMkLst>
        <pc:spChg chg="mod">
          <ac:chgData name="Michael A Fudge Jr" userId="133895e8-240b-4811-850e-9cf94297d089" providerId="ADAL" clId="{063EE989-B50B-43FF-B6FB-CBDA33F72044}" dt="2020-07-28T13:23:04.944" v="3771" actId="20577"/>
          <ac:spMkLst>
            <pc:docMk/>
            <pc:sldMk cId="4214608035" sldId="375"/>
            <ac:spMk id="2" creationId="{7DEE4B0A-BE12-49B1-88CB-664D353F242B}"/>
          </ac:spMkLst>
        </pc:spChg>
        <pc:spChg chg="mod">
          <ac:chgData name="Michael A Fudge Jr" userId="133895e8-240b-4811-850e-9cf94297d089" providerId="ADAL" clId="{063EE989-B50B-43FF-B6FB-CBDA33F72044}" dt="2020-07-28T13:23:14.980" v="3773"/>
          <ac:spMkLst>
            <pc:docMk/>
            <pc:sldMk cId="4214608035" sldId="375"/>
            <ac:spMk id="3" creationId="{59F4FC77-285A-4B77-A320-BCCF6AF7A437}"/>
          </ac:spMkLst>
        </pc:spChg>
        <pc:spChg chg="mod">
          <ac:chgData name="Michael A Fudge Jr" userId="133895e8-240b-4811-850e-9cf94297d089" providerId="ADAL" clId="{063EE989-B50B-43FF-B6FB-CBDA33F72044}" dt="2020-07-28T13:25:53.301" v="3973" actId="20577"/>
          <ac:spMkLst>
            <pc:docMk/>
            <pc:sldMk cId="4214608035" sldId="375"/>
            <ac:spMk id="6" creationId="{8310AAC6-0205-4215-9F9D-4C7047B94A5B}"/>
          </ac:spMkLst>
        </pc:spChg>
      </pc:sldChg>
      <pc:sldChg chg="addSp delSp modSp add mod ord">
        <pc:chgData name="Michael A Fudge Jr" userId="133895e8-240b-4811-850e-9cf94297d089" providerId="ADAL" clId="{063EE989-B50B-43FF-B6FB-CBDA33F72044}" dt="2020-07-28T14:58:51.923" v="5750"/>
        <pc:sldMkLst>
          <pc:docMk/>
          <pc:sldMk cId="3539242966" sldId="376"/>
        </pc:sldMkLst>
        <pc:spChg chg="mod">
          <ac:chgData name="Michael A Fudge Jr" userId="133895e8-240b-4811-850e-9cf94297d089" providerId="ADAL" clId="{063EE989-B50B-43FF-B6FB-CBDA33F72044}" dt="2020-07-28T13:26:42.651" v="4022" actId="20577"/>
          <ac:spMkLst>
            <pc:docMk/>
            <pc:sldMk cId="3539242966" sldId="376"/>
            <ac:spMk id="5" creationId="{E0D04EC1-733E-4BA9-9251-8C6E6E3D01D7}"/>
          </ac:spMkLst>
        </pc:spChg>
        <pc:spChg chg="mod">
          <ac:chgData name="Michael A Fudge Jr" userId="133895e8-240b-4811-850e-9cf94297d089" providerId="ADAL" clId="{063EE989-B50B-43FF-B6FB-CBDA33F72044}" dt="2020-07-28T13:27:23.036" v="4088" actId="20577"/>
          <ac:spMkLst>
            <pc:docMk/>
            <pc:sldMk cId="3539242966" sldId="376"/>
            <ac:spMk id="6" creationId="{E33EFCDF-893E-4DC5-B75A-872200D063CA}"/>
          </ac:spMkLst>
        </pc:spChg>
        <pc:graphicFrameChg chg="add mod modGraphic">
          <ac:chgData name="Michael A Fudge Jr" userId="133895e8-240b-4811-850e-9cf94297d089" providerId="ADAL" clId="{063EE989-B50B-43FF-B6FB-CBDA33F72044}" dt="2020-07-28T13:39:19.308" v="4325" actId="1076"/>
          <ac:graphicFrameMkLst>
            <pc:docMk/>
            <pc:sldMk cId="3539242966" sldId="376"/>
            <ac:graphicFrameMk id="3" creationId="{6CFFD80E-E0AB-4406-95F9-752D2D6F527E}"/>
          </ac:graphicFrameMkLst>
        </pc:graphicFrameChg>
        <pc:picChg chg="del">
          <ac:chgData name="Michael A Fudge Jr" userId="133895e8-240b-4811-850e-9cf94297d089" providerId="ADAL" clId="{063EE989-B50B-43FF-B6FB-CBDA33F72044}" dt="2020-07-28T13:27:26.877" v="4089" actId="478"/>
          <ac:picMkLst>
            <pc:docMk/>
            <pc:sldMk cId="3539242966" sldId="376"/>
            <ac:picMk id="2" creationId="{4D2BB4C8-E854-4558-8302-2518988E9228}"/>
          </ac:picMkLst>
        </pc:picChg>
      </pc:sldChg>
      <pc:sldChg chg="addSp delSp modSp add mod ord modNotesTx">
        <pc:chgData name="Michael A Fudge Jr" userId="133895e8-240b-4811-850e-9cf94297d089" providerId="ADAL" clId="{063EE989-B50B-43FF-B6FB-CBDA33F72044}" dt="2020-07-28T14:58:51.923" v="5750"/>
        <pc:sldMkLst>
          <pc:docMk/>
          <pc:sldMk cId="4023111599" sldId="377"/>
        </pc:sldMkLst>
        <pc:spChg chg="mod">
          <ac:chgData name="Michael A Fudge Jr" userId="133895e8-240b-4811-850e-9cf94297d089" providerId="ADAL" clId="{063EE989-B50B-43FF-B6FB-CBDA33F72044}" dt="2020-07-28T13:39:56.548" v="4338" actId="20577"/>
          <ac:spMkLst>
            <pc:docMk/>
            <pc:sldMk cId="4023111599" sldId="377"/>
            <ac:spMk id="2" creationId="{A0EC69E1-79D5-4CCA-9AE3-8CCDB54E5D78}"/>
          </ac:spMkLst>
        </pc:spChg>
        <pc:spChg chg="mod">
          <ac:chgData name="Michael A Fudge Jr" userId="133895e8-240b-4811-850e-9cf94297d089" providerId="ADAL" clId="{063EE989-B50B-43FF-B6FB-CBDA33F72044}" dt="2020-07-28T13:40:50.929" v="4427" actId="14100"/>
          <ac:spMkLst>
            <pc:docMk/>
            <pc:sldMk cId="4023111599" sldId="377"/>
            <ac:spMk id="3" creationId="{23BFC44E-10DC-44C2-99E8-3D541093BB67}"/>
          </ac:spMkLst>
        </pc:spChg>
        <pc:graphicFrameChg chg="add mod modGraphic">
          <ac:chgData name="Michael A Fudge Jr" userId="133895e8-240b-4811-850e-9cf94297d089" providerId="ADAL" clId="{063EE989-B50B-43FF-B6FB-CBDA33F72044}" dt="2020-07-28T13:43:24.451" v="4513" actId="403"/>
          <ac:graphicFrameMkLst>
            <pc:docMk/>
            <pc:sldMk cId="4023111599" sldId="377"/>
            <ac:graphicFrameMk id="5" creationId="{315A0CAB-F06B-43E9-8F6A-F610089A6499}"/>
          </ac:graphicFrameMkLst>
        </pc:graphicFrameChg>
        <pc:picChg chg="del mod">
          <ac:chgData name="Michael A Fudge Jr" userId="133895e8-240b-4811-850e-9cf94297d089" providerId="ADAL" clId="{063EE989-B50B-43FF-B6FB-CBDA33F72044}" dt="2020-07-28T13:42:15.443" v="4496" actId="478"/>
          <ac:picMkLst>
            <pc:docMk/>
            <pc:sldMk cId="4023111599" sldId="377"/>
            <ac:picMk id="4" creationId="{411C73E9-2809-495C-9DAB-0F8363C03947}"/>
          </ac:picMkLst>
        </pc:picChg>
        <pc:picChg chg="add mod">
          <ac:chgData name="Michael A Fudge Jr" userId="133895e8-240b-4811-850e-9cf94297d089" providerId="ADAL" clId="{063EE989-B50B-43FF-B6FB-CBDA33F72044}" dt="2020-07-28T13:42:20.423" v="4499" actId="14100"/>
          <ac:picMkLst>
            <pc:docMk/>
            <pc:sldMk cId="4023111599" sldId="377"/>
            <ac:picMk id="7" creationId="{863B56F5-C22F-47C6-AD33-DF8CBF51D008}"/>
          </ac:picMkLst>
        </pc:picChg>
      </pc:sldChg>
      <pc:sldChg chg="new del">
        <pc:chgData name="Michael A Fudge Jr" userId="133895e8-240b-4811-850e-9cf94297d089" providerId="ADAL" clId="{063EE989-B50B-43FF-B6FB-CBDA33F72044}" dt="2020-07-28T15:57:14.013" v="8959" actId="47"/>
        <pc:sldMkLst>
          <pc:docMk/>
          <pc:sldMk cId="3613333930" sldId="378"/>
        </pc:sldMkLst>
      </pc:sldChg>
      <pc:sldChg chg="new del">
        <pc:chgData name="Michael A Fudge Jr" userId="133895e8-240b-4811-850e-9cf94297d089" providerId="ADAL" clId="{063EE989-B50B-43FF-B6FB-CBDA33F72044}" dt="2020-07-28T15:57:14.013" v="8959" actId="47"/>
        <pc:sldMkLst>
          <pc:docMk/>
          <pc:sldMk cId="2985009223" sldId="379"/>
        </pc:sldMkLst>
      </pc:sldChg>
      <pc:sldChg chg="new del">
        <pc:chgData name="Michael A Fudge Jr" userId="133895e8-240b-4811-850e-9cf94297d089" providerId="ADAL" clId="{063EE989-B50B-43FF-B6FB-CBDA33F72044}" dt="2020-07-28T15:57:14.013" v="8959" actId="47"/>
        <pc:sldMkLst>
          <pc:docMk/>
          <pc:sldMk cId="3058499781" sldId="380"/>
        </pc:sldMkLst>
      </pc:sldChg>
      <pc:sldChg chg="delSp modSp add mod ord delAnim modAnim">
        <pc:chgData name="Michael A Fudge Jr" userId="133895e8-240b-4811-850e-9cf94297d089" providerId="ADAL" clId="{063EE989-B50B-43FF-B6FB-CBDA33F72044}" dt="2020-07-28T14:55:43.639" v="5745" actId="113"/>
        <pc:sldMkLst>
          <pc:docMk/>
          <pc:sldMk cId="972632150" sldId="381"/>
        </pc:sldMkLst>
        <pc:spChg chg="mod">
          <ac:chgData name="Michael A Fudge Jr" userId="133895e8-240b-4811-850e-9cf94297d089" providerId="ADAL" clId="{063EE989-B50B-43FF-B6FB-CBDA33F72044}" dt="2020-07-28T14:41:31.771" v="5439" actId="20577"/>
          <ac:spMkLst>
            <pc:docMk/>
            <pc:sldMk cId="972632150" sldId="381"/>
            <ac:spMk id="2" creationId="{7DEE4B0A-BE12-49B1-88CB-664D353F242B}"/>
          </ac:spMkLst>
        </pc:spChg>
        <pc:spChg chg="mod">
          <ac:chgData name="Michael A Fudge Jr" userId="133895e8-240b-4811-850e-9cf94297d089" providerId="ADAL" clId="{063EE989-B50B-43FF-B6FB-CBDA33F72044}" dt="2020-07-28T14:55:43.639" v="5745" actId="113"/>
          <ac:spMkLst>
            <pc:docMk/>
            <pc:sldMk cId="972632150" sldId="381"/>
            <ac:spMk id="3" creationId="{59F4FC77-285A-4B77-A320-BCCF6AF7A437}"/>
          </ac:spMkLst>
        </pc:spChg>
        <pc:spChg chg="del">
          <ac:chgData name="Michael A Fudge Jr" userId="133895e8-240b-4811-850e-9cf94297d089" providerId="ADAL" clId="{063EE989-B50B-43FF-B6FB-CBDA33F72044}" dt="2020-07-28T14:28:31.284" v="4701" actId="478"/>
          <ac:spMkLst>
            <pc:docMk/>
            <pc:sldMk cId="972632150" sldId="381"/>
            <ac:spMk id="6" creationId="{8310AAC6-0205-4215-9F9D-4C7047B94A5B}"/>
          </ac:spMkLst>
        </pc:spChg>
      </pc:sldChg>
      <pc:sldChg chg="modSp add mod modAnim modNotesTx">
        <pc:chgData name="Michael A Fudge Jr" userId="133895e8-240b-4811-850e-9cf94297d089" providerId="ADAL" clId="{063EE989-B50B-43FF-B6FB-CBDA33F72044}" dt="2020-07-28T15:11:16.689" v="6772" actId="20577"/>
        <pc:sldMkLst>
          <pc:docMk/>
          <pc:sldMk cId="2410101044" sldId="382"/>
        </pc:sldMkLst>
        <pc:spChg chg="mod">
          <ac:chgData name="Michael A Fudge Jr" userId="133895e8-240b-4811-850e-9cf94297d089" providerId="ADAL" clId="{063EE989-B50B-43FF-B6FB-CBDA33F72044}" dt="2020-07-28T14:54:42.091" v="5724" actId="5793"/>
          <ac:spMkLst>
            <pc:docMk/>
            <pc:sldMk cId="2410101044" sldId="382"/>
            <ac:spMk id="2" creationId="{7DEE4B0A-BE12-49B1-88CB-664D353F242B}"/>
          </ac:spMkLst>
        </pc:spChg>
        <pc:spChg chg="mod">
          <ac:chgData name="Michael A Fudge Jr" userId="133895e8-240b-4811-850e-9cf94297d089" providerId="ADAL" clId="{063EE989-B50B-43FF-B6FB-CBDA33F72044}" dt="2020-07-28T14:44:57.479" v="5644" actId="113"/>
          <ac:spMkLst>
            <pc:docMk/>
            <pc:sldMk cId="2410101044" sldId="382"/>
            <ac:spMk id="3" creationId="{59F4FC77-285A-4B77-A320-BCCF6AF7A437}"/>
          </ac:spMkLst>
        </pc:spChg>
      </pc:sldChg>
      <pc:sldChg chg="modSp new del mod">
        <pc:chgData name="Michael A Fudge Jr" userId="133895e8-240b-4811-850e-9cf94297d089" providerId="ADAL" clId="{063EE989-B50B-43FF-B6FB-CBDA33F72044}" dt="2020-07-28T14:37:27.132" v="5284" actId="47"/>
        <pc:sldMkLst>
          <pc:docMk/>
          <pc:sldMk cId="3269924516" sldId="383"/>
        </pc:sldMkLst>
        <pc:spChg chg="mod">
          <ac:chgData name="Michael A Fudge Jr" userId="133895e8-240b-4811-850e-9cf94297d089" providerId="ADAL" clId="{063EE989-B50B-43FF-B6FB-CBDA33F72044}" dt="2020-07-28T14:32:32.662" v="4904" actId="20577"/>
          <ac:spMkLst>
            <pc:docMk/>
            <pc:sldMk cId="3269924516" sldId="383"/>
            <ac:spMk id="2" creationId="{C8653917-333B-457E-BC75-6E3B871D3349}"/>
          </ac:spMkLst>
        </pc:spChg>
        <pc:spChg chg="mod">
          <ac:chgData name="Michael A Fudge Jr" userId="133895e8-240b-4811-850e-9cf94297d089" providerId="ADAL" clId="{063EE989-B50B-43FF-B6FB-CBDA33F72044}" dt="2020-07-28T14:34:41.828" v="5269" actId="113"/>
          <ac:spMkLst>
            <pc:docMk/>
            <pc:sldMk cId="3269924516" sldId="383"/>
            <ac:spMk id="3" creationId="{A3FEE7AD-31C7-4A54-A0CF-C71BDB20E7A3}"/>
          </ac:spMkLst>
        </pc:spChg>
      </pc:sldChg>
      <pc:sldChg chg="addSp modSp add mod ord modAnim">
        <pc:chgData name="Michael A Fudge Jr" userId="133895e8-240b-4811-850e-9cf94297d089" providerId="ADAL" clId="{063EE989-B50B-43FF-B6FB-CBDA33F72044}" dt="2020-07-28T14:45:38.187" v="5648"/>
        <pc:sldMkLst>
          <pc:docMk/>
          <pc:sldMk cId="3500729223" sldId="384"/>
        </pc:sldMkLst>
        <pc:spChg chg="mod">
          <ac:chgData name="Michael A Fudge Jr" userId="133895e8-240b-4811-850e-9cf94297d089" providerId="ADAL" clId="{063EE989-B50B-43FF-B6FB-CBDA33F72044}" dt="2020-07-28T14:35:25.292" v="5278"/>
          <ac:spMkLst>
            <pc:docMk/>
            <pc:sldMk cId="3500729223" sldId="384"/>
            <ac:spMk id="2" creationId="{5C84C77B-FF54-4813-94E1-23FF8F114C7E}"/>
          </ac:spMkLst>
        </pc:spChg>
        <pc:spChg chg="mod">
          <ac:chgData name="Michael A Fudge Jr" userId="133895e8-240b-4811-850e-9cf94297d089" providerId="ADAL" clId="{063EE989-B50B-43FF-B6FB-CBDA33F72044}" dt="2020-07-28T14:35:17.425" v="5277" actId="27636"/>
          <ac:spMkLst>
            <pc:docMk/>
            <pc:sldMk cId="3500729223" sldId="384"/>
            <ac:spMk id="4" creationId="{74B6070D-2E18-49A3-84C2-0A1B79DC59EE}"/>
          </ac:spMkLst>
        </pc:spChg>
        <pc:picChg chg="add mod">
          <ac:chgData name="Michael A Fudge Jr" userId="133895e8-240b-4811-850e-9cf94297d089" providerId="ADAL" clId="{063EE989-B50B-43FF-B6FB-CBDA33F72044}" dt="2020-07-28T14:37:06.123" v="5283" actId="207"/>
          <ac:picMkLst>
            <pc:docMk/>
            <pc:sldMk cId="3500729223" sldId="384"/>
            <ac:picMk id="5" creationId="{6ED88957-E4AA-4C0B-8205-EA58CBD0B5A4}"/>
          </ac:picMkLst>
        </pc:picChg>
      </pc:sldChg>
      <pc:sldChg chg="modSp add mod modAnim">
        <pc:chgData name="Michael A Fudge Jr" userId="133895e8-240b-4811-850e-9cf94297d089" providerId="ADAL" clId="{063EE989-B50B-43FF-B6FB-CBDA33F72044}" dt="2020-07-28T14:55:31.383" v="5742" actId="6549"/>
        <pc:sldMkLst>
          <pc:docMk/>
          <pc:sldMk cId="2427318978" sldId="385"/>
        </pc:sldMkLst>
        <pc:spChg chg="mod">
          <ac:chgData name="Michael A Fudge Jr" userId="133895e8-240b-4811-850e-9cf94297d089" providerId="ADAL" clId="{063EE989-B50B-43FF-B6FB-CBDA33F72044}" dt="2020-07-28T14:55:31.383" v="5742" actId="6549"/>
          <ac:spMkLst>
            <pc:docMk/>
            <pc:sldMk cId="2427318978" sldId="385"/>
            <ac:spMk id="3" creationId="{59F4FC77-285A-4B77-A320-BCCF6AF7A437}"/>
          </ac:spMkLst>
        </pc:spChg>
      </pc:sldChg>
      <pc:sldChg chg="addSp delSp modSp add del mod ord delAnim">
        <pc:chgData name="Michael A Fudge Jr" userId="133895e8-240b-4811-850e-9cf94297d089" providerId="ADAL" clId="{063EE989-B50B-43FF-B6FB-CBDA33F72044}" dt="2020-07-28T14:47:18.552" v="5715" actId="47"/>
        <pc:sldMkLst>
          <pc:docMk/>
          <pc:sldMk cId="579865979" sldId="386"/>
        </pc:sldMkLst>
        <pc:spChg chg="mod">
          <ac:chgData name="Michael A Fudge Jr" userId="133895e8-240b-4811-850e-9cf94297d089" providerId="ADAL" clId="{063EE989-B50B-43FF-B6FB-CBDA33F72044}" dt="2020-07-28T14:45:49.395" v="5652" actId="6549"/>
          <ac:spMkLst>
            <pc:docMk/>
            <pc:sldMk cId="579865979" sldId="386"/>
            <ac:spMk id="2" creationId="{7DEE4B0A-BE12-49B1-88CB-664D353F242B}"/>
          </ac:spMkLst>
        </pc:spChg>
        <pc:spChg chg="del mod">
          <ac:chgData name="Michael A Fudge Jr" userId="133895e8-240b-4811-850e-9cf94297d089" providerId="ADAL" clId="{063EE989-B50B-43FF-B6FB-CBDA33F72044}" dt="2020-07-28T14:46:36.290" v="5692" actId="478"/>
          <ac:spMkLst>
            <pc:docMk/>
            <pc:sldMk cId="579865979" sldId="386"/>
            <ac:spMk id="3" creationId="{59F4FC77-285A-4B77-A320-BCCF6AF7A437}"/>
          </ac:spMkLst>
        </pc:spChg>
        <pc:spChg chg="add mod">
          <ac:chgData name="Michael A Fudge Jr" userId="133895e8-240b-4811-850e-9cf94297d089" providerId="ADAL" clId="{063EE989-B50B-43FF-B6FB-CBDA33F72044}" dt="2020-07-28T14:46:36.290" v="5692" actId="478"/>
          <ac:spMkLst>
            <pc:docMk/>
            <pc:sldMk cId="579865979" sldId="386"/>
            <ac:spMk id="5" creationId="{63598753-4AC0-4FE6-8D8B-9E9B104D5CE8}"/>
          </ac:spMkLst>
        </pc:spChg>
      </pc:sldChg>
      <pc:sldChg chg="delSp modSp add mod ord">
        <pc:chgData name="Michael A Fudge Jr" userId="133895e8-240b-4811-850e-9cf94297d089" providerId="ADAL" clId="{063EE989-B50B-43FF-B6FB-CBDA33F72044}" dt="2020-07-28T15:12:40.901" v="6853" actId="20577"/>
        <pc:sldMkLst>
          <pc:docMk/>
          <pc:sldMk cId="2115975601" sldId="386"/>
        </pc:sldMkLst>
        <pc:spChg chg="mod">
          <ac:chgData name="Michael A Fudge Jr" userId="133895e8-240b-4811-850e-9cf94297d089" providerId="ADAL" clId="{063EE989-B50B-43FF-B6FB-CBDA33F72044}" dt="2020-07-28T14:59:05.769" v="5764" actId="20577"/>
          <ac:spMkLst>
            <pc:docMk/>
            <pc:sldMk cId="2115975601" sldId="386"/>
            <ac:spMk id="5" creationId="{E0D04EC1-733E-4BA9-9251-8C6E6E3D01D7}"/>
          </ac:spMkLst>
        </pc:spChg>
        <pc:spChg chg="mod">
          <ac:chgData name="Michael A Fudge Jr" userId="133895e8-240b-4811-850e-9cf94297d089" providerId="ADAL" clId="{063EE989-B50B-43FF-B6FB-CBDA33F72044}" dt="2020-07-28T15:12:40.901" v="6853" actId="20577"/>
          <ac:spMkLst>
            <pc:docMk/>
            <pc:sldMk cId="2115975601" sldId="386"/>
            <ac:spMk id="6" creationId="{E33EFCDF-893E-4DC5-B75A-872200D063CA}"/>
          </ac:spMkLst>
        </pc:spChg>
        <pc:graphicFrameChg chg="del">
          <ac:chgData name="Michael A Fudge Jr" userId="133895e8-240b-4811-850e-9cf94297d089" providerId="ADAL" clId="{063EE989-B50B-43FF-B6FB-CBDA33F72044}" dt="2020-07-28T14:59:09.793" v="5765" actId="478"/>
          <ac:graphicFrameMkLst>
            <pc:docMk/>
            <pc:sldMk cId="2115975601" sldId="386"/>
            <ac:graphicFrameMk id="3" creationId="{6CFFD80E-E0AB-4406-95F9-752D2D6F527E}"/>
          </ac:graphicFrameMkLst>
        </pc:graphicFrameChg>
      </pc:sldChg>
      <pc:sldChg chg="modSp add del mod modAnim">
        <pc:chgData name="Michael A Fudge Jr" userId="133895e8-240b-4811-850e-9cf94297d089" providerId="ADAL" clId="{063EE989-B50B-43FF-B6FB-CBDA33F72044}" dt="2020-07-28T14:56:14.098" v="5748" actId="47"/>
        <pc:sldMkLst>
          <pc:docMk/>
          <pc:sldMk cId="3586659544" sldId="386"/>
        </pc:sldMkLst>
        <pc:spChg chg="mod">
          <ac:chgData name="Michael A Fudge Jr" userId="133895e8-240b-4811-850e-9cf94297d089" providerId="ADAL" clId="{063EE989-B50B-43FF-B6FB-CBDA33F72044}" dt="2020-07-28T14:54:28.504" v="5720" actId="5793"/>
          <ac:spMkLst>
            <pc:docMk/>
            <pc:sldMk cId="3586659544" sldId="386"/>
            <ac:spMk id="2" creationId="{7DEE4B0A-BE12-49B1-88CB-664D353F242B}"/>
          </ac:spMkLst>
        </pc:spChg>
        <pc:spChg chg="mod">
          <ac:chgData name="Michael A Fudge Jr" userId="133895e8-240b-4811-850e-9cf94297d089" providerId="ADAL" clId="{063EE989-B50B-43FF-B6FB-CBDA33F72044}" dt="2020-07-28T14:56:05.754" v="5747" actId="20577"/>
          <ac:spMkLst>
            <pc:docMk/>
            <pc:sldMk cId="3586659544" sldId="386"/>
            <ac:spMk id="3" creationId="{59F4FC77-285A-4B77-A320-BCCF6AF7A437}"/>
          </ac:spMkLst>
        </pc:spChg>
      </pc:sldChg>
      <pc:sldChg chg="addSp delSp modSp add del mod ord modNotesTx">
        <pc:chgData name="Michael A Fudge Jr" userId="133895e8-240b-4811-850e-9cf94297d089" providerId="ADAL" clId="{063EE989-B50B-43FF-B6FB-CBDA33F72044}" dt="2020-07-28T15:06:47.561" v="6515" actId="2696"/>
        <pc:sldMkLst>
          <pc:docMk/>
          <pc:sldMk cId="383992210" sldId="387"/>
        </pc:sldMkLst>
        <pc:spChg chg="mod">
          <ac:chgData name="Michael A Fudge Jr" userId="133895e8-240b-4811-850e-9cf94297d089" providerId="ADAL" clId="{063EE989-B50B-43FF-B6FB-CBDA33F72044}" dt="2020-07-28T15:05:55.140" v="6413" actId="20577"/>
          <ac:spMkLst>
            <pc:docMk/>
            <pc:sldMk cId="383992210" sldId="387"/>
            <ac:spMk id="2" creationId="{A0EC69E1-79D5-4CCA-9AE3-8CCDB54E5D78}"/>
          </ac:spMkLst>
        </pc:spChg>
        <pc:spChg chg="mod">
          <ac:chgData name="Michael A Fudge Jr" userId="133895e8-240b-4811-850e-9cf94297d089" providerId="ADAL" clId="{063EE989-B50B-43FF-B6FB-CBDA33F72044}" dt="2020-07-28T15:06:12.942" v="6450" actId="20577"/>
          <ac:spMkLst>
            <pc:docMk/>
            <pc:sldMk cId="383992210" sldId="387"/>
            <ac:spMk id="3" creationId="{23BFC44E-10DC-44C2-99E8-3D541093BB67}"/>
          </ac:spMkLst>
        </pc:spChg>
        <pc:graphicFrameChg chg="del">
          <ac:chgData name="Michael A Fudge Jr" userId="133895e8-240b-4811-850e-9cf94297d089" providerId="ADAL" clId="{063EE989-B50B-43FF-B6FB-CBDA33F72044}" dt="2020-07-28T15:05:10.948" v="6321" actId="478"/>
          <ac:graphicFrameMkLst>
            <pc:docMk/>
            <pc:sldMk cId="383992210" sldId="387"/>
            <ac:graphicFrameMk id="5" creationId="{315A0CAB-F06B-43E9-8F6A-F610089A6499}"/>
          </ac:graphicFrameMkLst>
        </pc:graphicFrameChg>
        <pc:picChg chg="add del mod">
          <ac:chgData name="Michael A Fudge Jr" userId="133895e8-240b-4811-850e-9cf94297d089" providerId="ADAL" clId="{063EE989-B50B-43FF-B6FB-CBDA33F72044}" dt="2020-07-28T15:05:07.470" v="6320" actId="478"/>
          <ac:picMkLst>
            <pc:docMk/>
            <pc:sldMk cId="383992210" sldId="387"/>
            <ac:picMk id="7" creationId="{863B56F5-C22F-47C6-AD33-DF8CBF51D008}"/>
          </ac:picMkLst>
        </pc:picChg>
      </pc:sldChg>
      <pc:sldChg chg="modSp add mod modNotesTx">
        <pc:chgData name="Michael A Fudge Jr" userId="133895e8-240b-4811-850e-9cf94297d089" providerId="ADAL" clId="{063EE989-B50B-43FF-B6FB-CBDA33F72044}" dt="2020-07-28T15:07:25.025" v="6568" actId="6549"/>
        <pc:sldMkLst>
          <pc:docMk/>
          <pc:sldMk cId="2403640963" sldId="388"/>
        </pc:sldMkLst>
        <pc:spChg chg="mod">
          <ac:chgData name="Michael A Fudge Jr" userId="133895e8-240b-4811-850e-9cf94297d089" providerId="ADAL" clId="{063EE989-B50B-43FF-B6FB-CBDA33F72044}" dt="2020-07-28T15:07:25.025" v="6568" actId="6549"/>
          <ac:spMkLst>
            <pc:docMk/>
            <pc:sldMk cId="2403640963" sldId="388"/>
            <ac:spMk id="3" creationId="{23BFC44E-10DC-44C2-99E8-3D541093BB67}"/>
          </ac:spMkLst>
        </pc:spChg>
      </pc:sldChg>
      <pc:sldChg chg="modSp add mod modNotesTx">
        <pc:chgData name="Michael A Fudge Jr" userId="133895e8-240b-4811-850e-9cf94297d089" providerId="ADAL" clId="{063EE989-B50B-43FF-B6FB-CBDA33F72044}" dt="2020-07-28T15:08:15.187" v="6626" actId="20577"/>
        <pc:sldMkLst>
          <pc:docMk/>
          <pc:sldMk cId="3454779572" sldId="389"/>
        </pc:sldMkLst>
        <pc:spChg chg="mod">
          <ac:chgData name="Michael A Fudge Jr" userId="133895e8-240b-4811-850e-9cf94297d089" providerId="ADAL" clId="{063EE989-B50B-43FF-B6FB-CBDA33F72044}" dt="2020-07-28T15:07:47.366" v="6599" actId="6549"/>
          <ac:spMkLst>
            <pc:docMk/>
            <pc:sldMk cId="3454779572" sldId="389"/>
            <ac:spMk id="3" creationId="{23BFC44E-10DC-44C2-99E8-3D541093BB67}"/>
          </ac:spMkLst>
        </pc:spChg>
      </pc:sldChg>
      <pc:sldChg chg="new del">
        <pc:chgData name="Michael A Fudge Jr" userId="133895e8-240b-4811-850e-9cf94297d089" providerId="ADAL" clId="{063EE989-B50B-43FF-B6FB-CBDA33F72044}" dt="2020-07-28T15:57:14.013" v="8959" actId="47"/>
        <pc:sldMkLst>
          <pc:docMk/>
          <pc:sldMk cId="3976926658" sldId="390"/>
        </pc:sldMkLst>
      </pc:sldChg>
      <pc:sldChg chg="new del">
        <pc:chgData name="Michael A Fudge Jr" userId="133895e8-240b-4811-850e-9cf94297d089" providerId="ADAL" clId="{063EE989-B50B-43FF-B6FB-CBDA33F72044}" dt="2020-07-28T15:57:14.013" v="8959" actId="47"/>
        <pc:sldMkLst>
          <pc:docMk/>
          <pc:sldMk cId="3432819626" sldId="391"/>
        </pc:sldMkLst>
      </pc:sldChg>
      <pc:sldChg chg="addSp modSp add mod ord modAnim">
        <pc:chgData name="Michael A Fudge Jr" userId="133895e8-240b-4811-850e-9cf94297d089" providerId="ADAL" clId="{063EE989-B50B-43FF-B6FB-CBDA33F72044}" dt="2020-07-28T15:34:40.023" v="7103" actId="20577"/>
        <pc:sldMkLst>
          <pc:docMk/>
          <pc:sldMk cId="4156982150" sldId="392"/>
        </pc:sldMkLst>
        <pc:spChg chg="mod">
          <ac:chgData name="Michael A Fudge Jr" userId="133895e8-240b-4811-850e-9cf94297d089" providerId="ADAL" clId="{063EE989-B50B-43FF-B6FB-CBDA33F72044}" dt="2020-07-28T15:32:13.318" v="6862" actId="20577"/>
          <ac:spMkLst>
            <pc:docMk/>
            <pc:sldMk cId="4156982150" sldId="392"/>
            <ac:spMk id="2" creationId="{7DEE4B0A-BE12-49B1-88CB-664D353F242B}"/>
          </ac:spMkLst>
        </pc:spChg>
        <pc:spChg chg="mod">
          <ac:chgData name="Michael A Fudge Jr" userId="133895e8-240b-4811-850e-9cf94297d089" providerId="ADAL" clId="{063EE989-B50B-43FF-B6FB-CBDA33F72044}" dt="2020-07-28T15:33:41.734" v="6906" actId="6549"/>
          <ac:spMkLst>
            <pc:docMk/>
            <pc:sldMk cId="4156982150" sldId="392"/>
            <ac:spMk id="3" creationId="{59F4FC77-285A-4B77-A320-BCCF6AF7A437}"/>
          </ac:spMkLst>
        </pc:spChg>
        <pc:spChg chg="add mod">
          <ac:chgData name="Michael A Fudge Jr" userId="133895e8-240b-4811-850e-9cf94297d089" providerId="ADAL" clId="{063EE989-B50B-43FF-B6FB-CBDA33F72044}" dt="2020-07-28T15:34:40.023" v="7103" actId="20577"/>
          <ac:spMkLst>
            <pc:docMk/>
            <pc:sldMk cId="4156982150" sldId="392"/>
            <ac:spMk id="4" creationId="{0773A831-249E-476B-9EC2-0FC783ED5EA6}"/>
          </ac:spMkLst>
        </pc:spChg>
      </pc:sldChg>
      <pc:sldChg chg="modSp add mod">
        <pc:chgData name="Michael A Fudge Jr" userId="133895e8-240b-4811-850e-9cf94297d089" providerId="ADAL" clId="{063EE989-B50B-43FF-B6FB-CBDA33F72044}" dt="2020-07-28T16:04:49.970" v="9854" actId="2711"/>
        <pc:sldMkLst>
          <pc:docMk/>
          <pc:sldMk cId="852161113" sldId="393"/>
        </pc:sldMkLst>
        <pc:spChg chg="mod">
          <ac:chgData name="Michael A Fudge Jr" userId="133895e8-240b-4811-850e-9cf94297d089" providerId="ADAL" clId="{063EE989-B50B-43FF-B6FB-CBDA33F72044}" dt="2020-07-28T15:35:21.125" v="7111" actId="20577"/>
          <ac:spMkLst>
            <pc:docMk/>
            <pc:sldMk cId="852161113" sldId="393"/>
            <ac:spMk id="2" creationId="{7DEE4B0A-BE12-49B1-88CB-664D353F242B}"/>
          </ac:spMkLst>
        </pc:spChg>
        <pc:spChg chg="mod">
          <ac:chgData name="Michael A Fudge Jr" userId="133895e8-240b-4811-850e-9cf94297d089" providerId="ADAL" clId="{063EE989-B50B-43FF-B6FB-CBDA33F72044}" dt="2020-07-28T16:04:49.970" v="9854" actId="2711"/>
          <ac:spMkLst>
            <pc:docMk/>
            <pc:sldMk cId="852161113" sldId="393"/>
            <ac:spMk id="3" creationId="{59F4FC77-285A-4B77-A320-BCCF6AF7A437}"/>
          </ac:spMkLst>
        </pc:spChg>
      </pc:sldChg>
      <pc:sldChg chg="modSp add mod modAnim">
        <pc:chgData name="Michael A Fudge Jr" userId="133895e8-240b-4811-850e-9cf94297d089" providerId="ADAL" clId="{063EE989-B50B-43FF-B6FB-CBDA33F72044}" dt="2020-07-28T15:37:20.375" v="7285" actId="1076"/>
        <pc:sldMkLst>
          <pc:docMk/>
          <pc:sldMk cId="3187428892" sldId="394"/>
        </pc:sldMkLst>
        <pc:spChg chg="mod">
          <ac:chgData name="Michael A Fudge Jr" userId="133895e8-240b-4811-850e-9cf94297d089" providerId="ADAL" clId="{063EE989-B50B-43FF-B6FB-CBDA33F72044}" dt="2020-07-28T15:35:26.444" v="7117" actId="20577"/>
          <ac:spMkLst>
            <pc:docMk/>
            <pc:sldMk cId="3187428892" sldId="394"/>
            <ac:spMk id="2" creationId="{7DEE4B0A-BE12-49B1-88CB-664D353F242B}"/>
          </ac:spMkLst>
        </pc:spChg>
        <pc:spChg chg="mod">
          <ac:chgData name="Michael A Fudge Jr" userId="133895e8-240b-4811-850e-9cf94297d089" providerId="ADAL" clId="{063EE989-B50B-43FF-B6FB-CBDA33F72044}" dt="2020-07-28T15:36:39.176" v="7211" actId="6549"/>
          <ac:spMkLst>
            <pc:docMk/>
            <pc:sldMk cId="3187428892" sldId="394"/>
            <ac:spMk id="3" creationId="{59F4FC77-285A-4B77-A320-BCCF6AF7A437}"/>
          </ac:spMkLst>
        </pc:spChg>
        <pc:spChg chg="mod">
          <ac:chgData name="Michael A Fudge Jr" userId="133895e8-240b-4811-850e-9cf94297d089" providerId="ADAL" clId="{063EE989-B50B-43FF-B6FB-CBDA33F72044}" dt="2020-07-28T15:37:20.375" v="7285" actId="1076"/>
          <ac:spMkLst>
            <pc:docMk/>
            <pc:sldMk cId="3187428892" sldId="394"/>
            <ac:spMk id="4" creationId="{0773A831-249E-476B-9EC2-0FC783ED5EA6}"/>
          </ac:spMkLst>
        </pc:spChg>
      </pc:sldChg>
      <pc:sldChg chg="modSp add mod ord modAnim">
        <pc:chgData name="Michael A Fudge Jr" userId="133895e8-240b-4811-850e-9cf94297d089" providerId="ADAL" clId="{063EE989-B50B-43FF-B6FB-CBDA33F72044}" dt="2020-07-28T15:49:26.392" v="8452"/>
        <pc:sldMkLst>
          <pc:docMk/>
          <pc:sldMk cId="1304373263" sldId="395"/>
        </pc:sldMkLst>
        <pc:spChg chg="mod">
          <ac:chgData name="Michael A Fudge Jr" userId="133895e8-240b-4811-850e-9cf94297d089" providerId="ADAL" clId="{063EE989-B50B-43FF-B6FB-CBDA33F72044}" dt="2020-07-28T15:35:38.108" v="7128" actId="20577"/>
          <ac:spMkLst>
            <pc:docMk/>
            <pc:sldMk cId="1304373263" sldId="395"/>
            <ac:spMk id="2" creationId="{7DEE4B0A-BE12-49B1-88CB-664D353F242B}"/>
          </ac:spMkLst>
        </pc:spChg>
        <pc:spChg chg="mod">
          <ac:chgData name="Michael A Fudge Jr" userId="133895e8-240b-4811-850e-9cf94297d089" providerId="ADAL" clId="{063EE989-B50B-43FF-B6FB-CBDA33F72044}" dt="2020-07-28T15:35:57.978" v="7156" actId="20577"/>
          <ac:spMkLst>
            <pc:docMk/>
            <pc:sldMk cId="1304373263" sldId="395"/>
            <ac:spMk id="3" creationId="{59F4FC77-285A-4B77-A320-BCCF6AF7A437}"/>
          </ac:spMkLst>
        </pc:spChg>
        <pc:spChg chg="mod">
          <ac:chgData name="Michael A Fudge Jr" userId="133895e8-240b-4811-850e-9cf94297d089" providerId="ADAL" clId="{063EE989-B50B-43FF-B6FB-CBDA33F72044}" dt="2020-07-28T15:36:17.021" v="7202" actId="14100"/>
          <ac:spMkLst>
            <pc:docMk/>
            <pc:sldMk cId="1304373263" sldId="395"/>
            <ac:spMk id="4" creationId="{0773A831-249E-476B-9EC2-0FC783ED5EA6}"/>
          </ac:spMkLst>
        </pc:spChg>
      </pc:sldChg>
      <pc:sldChg chg="addSp modSp new mod ord setBg modAnim">
        <pc:chgData name="Michael A Fudge Jr" userId="133895e8-240b-4811-850e-9cf94297d089" providerId="ADAL" clId="{063EE989-B50B-43FF-B6FB-CBDA33F72044}" dt="2020-07-28T16:02:03.019" v="9579" actId="20577"/>
        <pc:sldMkLst>
          <pc:docMk/>
          <pc:sldMk cId="1340093634" sldId="396"/>
        </pc:sldMkLst>
        <pc:spChg chg="mod">
          <ac:chgData name="Michael A Fudge Jr" userId="133895e8-240b-4811-850e-9cf94297d089" providerId="ADAL" clId="{063EE989-B50B-43FF-B6FB-CBDA33F72044}" dt="2020-07-28T16:01:52.907" v="9575" actId="26606"/>
          <ac:spMkLst>
            <pc:docMk/>
            <pc:sldMk cId="1340093634" sldId="396"/>
            <ac:spMk id="2" creationId="{AD2A22EA-E19F-4138-BFE2-CAD0CE2C93D1}"/>
          </ac:spMkLst>
        </pc:spChg>
        <pc:spChg chg="mod">
          <ac:chgData name="Michael A Fudge Jr" userId="133895e8-240b-4811-850e-9cf94297d089" providerId="ADAL" clId="{063EE989-B50B-43FF-B6FB-CBDA33F72044}" dt="2020-07-28T16:02:03.019" v="9579" actId="20577"/>
          <ac:spMkLst>
            <pc:docMk/>
            <pc:sldMk cId="1340093634" sldId="396"/>
            <ac:spMk id="3" creationId="{6F071B5C-2112-42F6-823A-602E5EEB2EB2}"/>
          </ac:spMkLst>
        </pc:spChg>
        <pc:spChg chg="add">
          <ac:chgData name="Michael A Fudge Jr" userId="133895e8-240b-4811-850e-9cf94297d089" providerId="ADAL" clId="{063EE989-B50B-43FF-B6FB-CBDA33F72044}" dt="2020-07-28T16:01:52.907" v="9575" actId="26606"/>
          <ac:spMkLst>
            <pc:docMk/>
            <pc:sldMk cId="1340093634" sldId="396"/>
            <ac:spMk id="8" creationId="{827B839B-9ADE-406B-8590-F1CAEDED45A1}"/>
          </ac:spMkLst>
        </pc:spChg>
        <pc:spChg chg="add">
          <ac:chgData name="Michael A Fudge Jr" userId="133895e8-240b-4811-850e-9cf94297d089" providerId="ADAL" clId="{063EE989-B50B-43FF-B6FB-CBDA33F72044}" dt="2020-07-28T16:01:52.907" v="9575" actId="26606"/>
          <ac:spMkLst>
            <pc:docMk/>
            <pc:sldMk cId="1340093634" sldId="396"/>
            <ac:spMk id="10" creationId="{CFE45BF0-46DB-408C-B5F7-7B11716805D4}"/>
          </ac:spMkLst>
        </pc:spChg>
        <pc:spChg chg="add">
          <ac:chgData name="Michael A Fudge Jr" userId="133895e8-240b-4811-850e-9cf94297d089" providerId="ADAL" clId="{063EE989-B50B-43FF-B6FB-CBDA33F72044}" dt="2020-07-28T16:01:52.907" v="9575" actId="26606"/>
          <ac:spMkLst>
            <pc:docMk/>
            <pc:sldMk cId="1340093634" sldId="396"/>
            <ac:spMk id="12" creationId="{2AEBC8F2-97B1-41B4-93F1-2D289E197FBA}"/>
          </ac:spMkLst>
        </pc:spChg>
        <pc:spChg chg="add">
          <ac:chgData name="Michael A Fudge Jr" userId="133895e8-240b-4811-850e-9cf94297d089" providerId="ADAL" clId="{063EE989-B50B-43FF-B6FB-CBDA33F72044}" dt="2020-07-28T16:01:52.907" v="9575" actId="26606"/>
          <ac:spMkLst>
            <pc:docMk/>
            <pc:sldMk cId="1340093634" sldId="396"/>
            <ac:spMk id="14" creationId="{472E3A19-F5D5-48FC-BB9C-48C2F68F598B}"/>
          </ac:spMkLst>
        </pc:spChg>
        <pc:spChg chg="add">
          <ac:chgData name="Michael A Fudge Jr" userId="133895e8-240b-4811-850e-9cf94297d089" providerId="ADAL" clId="{063EE989-B50B-43FF-B6FB-CBDA33F72044}" dt="2020-07-28T16:01:52.907" v="9575" actId="26606"/>
          <ac:spMkLst>
            <pc:docMk/>
            <pc:sldMk cId="1340093634" sldId="396"/>
            <ac:spMk id="16" creationId="{7A62E32F-BB65-43A8-8EB5-92346890E549}"/>
          </ac:spMkLst>
        </pc:spChg>
        <pc:spChg chg="add">
          <ac:chgData name="Michael A Fudge Jr" userId="133895e8-240b-4811-850e-9cf94297d089" providerId="ADAL" clId="{063EE989-B50B-43FF-B6FB-CBDA33F72044}" dt="2020-07-28T16:01:52.907" v="9575" actId="26606"/>
          <ac:spMkLst>
            <pc:docMk/>
            <pc:sldMk cId="1340093634" sldId="396"/>
            <ac:spMk id="18" creationId="{14E91B64-9FCC-451E-AFB4-A827D6329367}"/>
          </ac:spMkLst>
        </pc:spChg>
      </pc:sldChg>
      <pc:sldChg chg="add del">
        <pc:chgData name="Michael A Fudge Jr" userId="133895e8-240b-4811-850e-9cf94297d089" providerId="ADAL" clId="{063EE989-B50B-43FF-B6FB-CBDA33F72044}" dt="2020-07-28T15:43:25.967" v="7943" actId="22"/>
        <pc:sldMkLst>
          <pc:docMk/>
          <pc:sldMk cId="264540354" sldId="397"/>
        </pc:sldMkLst>
      </pc:sldChg>
      <pc:sldChg chg="delSp modSp add mod ord modAnim">
        <pc:chgData name="Michael A Fudge Jr" userId="133895e8-240b-4811-850e-9cf94297d089" providerId="ADAL" clId="{063EE989-B50B-43FF-B6FB-CBDA33F72044}" dt="2020-07-28T15:50:33.767" v="8495" actId="20577"/>
        <pc:sldMkLst>
          <pc:docMk/>
          <pc:sldMk cId="2776018307" sldId="397"/>
        </pc:sldMkLst>
        <pc:spChg chg="mod">
          <ac:chgData name="Michael A Fudge Jr" userId="133895e8-240b-4811-850e-9cf94297d089" providerId="ADAL" clId="{063EE989-B50B-43FF-B6FB-CBDA33F72044}" dt="2020-07-28T15:43:46.077" v="7949"/>
          <ac:spMkLst>
            <pc:docMk/>
            <pc:sldMk cId="2776018307" sldId="397"/>
            <ac:spMk id="2" creationId="{5C84C77B-FF54-4813-94E1-23FF8F114C7E}"/>
          </ac:spMkLst>
        </pc:spChg>
        <pc:spChg chg="mod">
          <ac:chgData name="Michael A Fudge Jr" userId="133895e8-240b-4811-850e-9cf94297d089" providerId="ADAL" clId="{063EE989-B50B-43FF-B6FB-CBDA33F72044}" dt="2020-07-28T15:50:33.767" v="8495" actId="20577"/>
          <ac:spMkLst>
            <pc:docMk/>
            <pc:sldMk cId="2776018307" sldId="397"/>
            <ac:spMk id="4" creationId="{74B6070D-2E18-49A3-84C2-0A1B79DC59EE}"/>
          </ac:spMkLst>
        </pc:spChg>
        <pc:picChg chg="del">
          <ac:chgData name="Michael A Fudge Jr" userId="133895e8-240b-4811-850e-9cf94297d089" providerId="ADAL" clId="{063EE989-B50B-43FF-B6FB-CBDA33F72044}" dt="2020-07-28T15:43:39.867" v="7947" actId="478"/>
          <ac:picMkLst>
            <pc:docMk/>
            <pc:sldMk cId="2776018307" sldId="397"/>
            <ac:picMk id="5" creationId="{6ED88957-E4AA-4C0B-8205-EA58CBD0B5A4}"/>
          </ac:picMkLst>
        </pc:picChg>
      </pc:sldChg>
      <pc:sldChg chg="modSp add mod ord">
        <pc:chgData name="Michael A Fudge Jr" userId="133895e8-240b-4811-850e-9cf94297d089" providerId="ADAL" clId="{063EE989-B50B-43FF-B6FB-CBDA33F72044}" dt="2020-07-28T15:48:41.759" v="8444" actId="20577"/>
        <pc:sldMkLst>
          <pc:docMk/>
          <pc:sldMk cId="1708619243" sldId="398"/>
        </pc:sldMkLst>
        <pc:spChg chg="mod">
          <ac:chgData name="Michael A Fudge Jr" userId="133895e8-240b-4811-850e-9cf94297d089" providerId="ADAL" clId="{063EE989-B50B-43FF-B6FB-CBDA33F72044}" dt="2020-07-28T15:44:34.768" v="7960" actId="20577"/>
          <ac:spMkLst>
            <pc:docMk/>
            <pc:sldMk cId="1708619243" sldId="398"/>
            <ac:spMk id="5" creationId="{E0D04EC1-733E-4BA9-9251-8C6E6E3D01D7}"/>
          </ac:spMkLst>
        </pc:spChg>
        <pc:spChg chg="mod">
          <ac:chgData name="Michael A Fudge Jr" userId="133895e8-240b-4811-850e-9cf94297d089" providerId="ADAL" clId="{063EE989-B50B-43FF-B6FB-CBDA33F72044}" dt="2020-07-28T15:48:41.759" v="8444" actId="20577"/>
          <ac:spMkLst>
            <pc:docMk/>
            <pc:sldMk cId="1708619243" sldId="398"/>
            <ac:spMk id="6" creationId="{E33EFCDF-893E-4DC5-B75A-872200D063CA}"/>
          </ac:spMkLst>
        </pc:spChg>
      </pc:sldChg>
      <pc:sldChg chg="modSp add mod ord modNotesTx">
        <pc:chgData name="Michael A Fudge Jr" userId="133895e8-240b-4811-850e-9cf94297d089" providerId="ADAL" clId="{063EE989-B50B-43FF-B6FB-CBDA33F72044}" dt="2020-07-28T16:05:17.596" v="9879" actId="20577"/>
        <pc:sldMkLst>
          <pc:docMk/>
          <pc:sldMk cId="3576443106" sldId="399"/>
        </pc:sldMkLst>
        <pc:spChg chg="mod">
          <ac:chgData name="Michael A Fudge Jr" userId="133895e8-240b-4811-850e-9cf94297d089" providerId="ADAL" clId="{063EE989-B50B-43FF-B6FB-CBDA33F72044}" dt="2020-07-28T16:02:40.902" v="9600" actId="20577"/>
          <ac:spMkLst>
            <pc:docMk/>
            <pc:sldMk cId="3576443106" sldId="399"/>
            <ac:spMk id="2" creationId="{A0EC69E1-79D5-4CCA-9AE3-8CCDB54E5D78}"/>
          </ac:spMkLst>
        </pc:spChg>
        <pc:spChg chg="mod">
          <ac:chgData name="Michael A Fudge Jr" userId="133895e8-240b-4811-850e-9cf94297d089" providerId="ADAL" clId="{063EE989-B50B-43FF-B6FB-CBDA33F72044}" dt="2020-07-28T16:05:17.596" v="9879" actId="20577"/>
          <ac:spMkLst>
            <pc:docMk/>
            <pc:sldMk cId="3576443106" sldId="399"/>
            <ac:spMk id="3" creationId="{23BFC44E-10DC-44C2-99E8-3D541093BB67}"/>
          </ac:spMkLst>
        </pc:spChg>
      </pc:sldChg>
      <pc:sldChg chg="modSp add mod ord">
        <pc:chgData name="Michael A Fudge Jr" userId="133895e8-240b-4811-850e-9cf94297d089" providerId="ADAL" clId="{063EE989-B50B-43FF-B6FB-CBDA33F72044}" dt="2020-07-28T15:55:00.521" v="8913" actId="5793"/>
        <pc:sldMkLst>
          <pc:docMk/>
          <pc:sldMk cId="1159117545" sldId="400"/>
        </pc:sldMkLst>
        <pc:spChg chg="mod">
          <ac:chgData name="Michael A Fudge Jr" userId="133895e8-240b-4811-850e-9cf94297d089" providerId="ADAL" clId="{063EE989-B50B-43FF-B6FB-CBDA33F72044}" dt="2020-07-28T15:54:35.161" v="8858" actId="20577"/>
          <ac:spMkLst>
            <pc:docMk/>
            <pc:sldMk cId="1159117545" sldId="400"/>
            <ac:spMk id="5" creationId="{E0D04EC1-733E-4BA9-9251-8C6E6E3D01D7}"/>
          </ac:spMkLst>
        </pc:spChg>
        <pc:spChg chg="mod">
          <ac:chgData name="Michael A Fudge Jr" userId="133895e8-240b-4811-850e-9cf94297d089" providerId="ADAL" clId="{063EE989-B50B-43FF-B6FB-CBDA33F72044}" dt="2020-07-28T15:55:00.521" v="8913" actId="5793"/>
          <ac:spMkLst>
            <pc:docMk/>
            <pc:sldMk cId="1159117545" sldId="400"/>
            <ac:spMk id="6" creationId="{E33EFCDF-893E-4DC5-B75A-872200D063CA}"/>
          </ac:spMkLst>
        </pc:spChg>
      </pc:sldChg>
      <pc:sldChg chg="modSp add del mod ord">
        <pc:chgData name="Michael A Fudge Jr" userId="133895e8-240b-4811-850e-9cf94297d089" providerId="ADAL" clId="{063EE989-B50B-43FF-B6FB-CBDA33F72044}" dt="2020-07-28T15:56:40.210" v="8958" actId="47"/>
        <pc:sldMkLst>
          <pc:docMk/>
          <pc:sldMk cId="2270633996" sldId="401"/>
        </pc:sldMkLst>
        <pc:spChg chg="mod">
          <ac:chgData name="Michael A Fudge Jr" userId="133895e8-240b-4811-850e-9cf94297d089" providerId="ADAL" clId="{063EE989-B50B-43FF-B6FB-CBDA33F72044}" dt="2020-07-28T15:56:20.986" v="8933" actId="20577"/>
          <ac:spMkLst>
            <pc:docMk/>
            <pc:sldMk cId="2270633996" sldId="401"/>
            <ac:spMk id="2" creationId="{85954A83-1BFB-42E8-ABE1-F6284F291E27}"/>
          </ac:spMkLst>
        </pc:spChg>
      </pc:sldChg>
      <pc:sldChg chg="modSp add mod ord">
        <pc:chgData name="Michael A Fudge Jr" userId="133895e8-240b-4811-850e-9cf94297d089" providerId="ADAL" clId="{063EE989-B50B-43FF-B6FB-CBDA33F72044}" dt="2020-07-28T15:56:37.548" v="8957" actId="20577"/>
        <pc:sldMkLst>
          <pc:docMk/>
          <pc:sldMk cId="78435499" sldId="402"/>
        </pc:sldMkLst>
        <pc:spChg chg="mod">
          <ac:chgData name="Michael A Fudge Jr" userId="133895e8-240b-4811-850e-9cf94297d089" providerId="ADAL" clId="{063EE989-B50B-43FF-B6FB-CBDA33F72044}" dt="2020-07-28T15:56:37.548" v="8957" actId="20577"/>
          <ac:spMkLst>
            <pc:docMk/>
            <pc:sldMk cId="78435499" sldId="402"/>
            <ac:spMk id="2" creationId="{85954A83-1BFB-42E8-ABE1-F6284F291E27}"/>
          </ac:spMkLst>
        </pc:spChg>
      </pc:sldChg>
      <pc:sldChg chg="modSp add mod modNotesTx">
        <pc:chgData name="Michael A Fudge Jr" userId="133895e8-240b-4811-850e-9cf94297d089" providerId="ADAL" clId="{063EE989-B50B-43FF-B6FB-CBDA33F72044}" dt="2020-07-28T16:04:13.453" v="9851" actId="20577"/>
        <pc:sldMkLst>
          <pc:docMk/>
          <pc:sldMk cId="2640771696" sldId="403"/>
        </pc:sldMkLst>
        <pc:spChg chg="mod">
          <ac:chgData name="Michael A Fudge Jr" userId="133895e8-240b-4811-850e-9cf94297d089" providerId="ADAL" clId="{063EE989-B50B-43FF-B6FB-CBDA33F72044}" dt="2020-07-28T16:03:40.201" v="9765" actId="6549"/>
          <ac:spMkLst>
            <pc:docMk/>
            <pc:sldMk cId="2640771696" sldId="403"/>
            <ac:spMk id="3" creationId="{23BFC44E-10DC-44C2-99E8-3D541093BB67}"/>
          </ac:spMkLst>
        </pc:spChg>
      </pc:sldChg>
      <pc:sldChg chg="modSp add mod modNotesTx">
        <pc:chgData name="Michael A Fudge Jr" userId="133895e8-240b-4811-850e-9cf94297d089" providerId="ADAL" clId="{063EE989-B50B-43FF-B6FB-CBDA33F72044}" dt="2020-07-28T16:06:15.595" v="10017" actId="20577"/>
        <pc:sldMkLst>
          <pc:docMk/>
          <pc:sldMk cId="1873200719" sldId="404"/>
        </pc:sldMkLst>
        <pc:spChg chg="mod">
          <ac:chgData name="Michael A Fudge Jr" userId="133895e8-240b-4811-850e-9cf94297d089" providerId="ADAL" clId="{063EE989-B50B-43FF-B6FB-CBDA33F72044}" dt="2020-07-28T16:05:54.131" v="9939" actId="20577"/>
          <ac:spMkLst>
            <pc:docMk/>
            <pc:sldMk cId="1873200719" sldId="404"/>
            <ac:spMk id="3" creationId="{23BFC44E-10DC-44C2-99E8-3D541093BB67}"/>
          </ac:spMkLst>
        </pc:spChg>
      </pc:sldChg>
    </pc:docChg>
  </pc:docChgLst>
  <pc:docChgLst>
    <pc:chgData name="Michael A Fudge Jr" userId="133895e8-240b-4811-850e-9cf94297d089" providerId="ADAL" clId="{DCD72BA9-4CA5-458D-A737-15A8D9B19048}"/>
    <pc:docChg chg="undo custSel mod addSld delSld modSld sldOrd">
      <pc:chgData name="Michael A Fudge Jr" userId="133895e8-240b-4811-850e-9cf94297d089" providerId="ADAL" clId="{DCD72BA9-4CA5-458D-A737-15A8D9B19048}" dt="2020-09-12T20:52:24.274" v="9075"/>
      <pc:docMkLst>
        <pc:docMk/>
      </pc:docMkLst>
      <pc:sldChg chg="modSp mod">
        <pc:chgData name="Michael A Fudge Jr" userId="133895e8-240b-4811-850e-9cf94297d089" providerId="ADAL" clId="{DCD72BA9-4CA5-458D-A737-15A8D9B19048}" dt="2020-09-11T12:10:08.293" v="4" actId="20577"/>
        <pc:sldMkLst>
          <pc:docMk/>
          <pc:sldMk cId="3302085769" sldId="256"/>
        </pc:sldMkLst>
        <pc:spChg chg="mod">
          <ac:chgData name="Michael A Fudge Jr" userId="133895e8-240b-4811-850e-9cf94297d089" providerId="ADAL" clId="{DCD72BA9-4CA5-458D-A737-15A8D9B19048}" dt="2020-09-11T12:10:08.293" v="4" actId="20577"/>
          <ac:spMkLst>
            <pc:docMk/>
            <pc:sldMk cId="3302085769" sldId="256"/>
            <ac:spMk id="2" creationId="{12FF6C81-4F81-481C-9E43-71763C75E015}"/>
          </ac:spMkLst>
        </pc:spChg>
        <pc:spChg chg="mod">
          <ac:chgData name="Michael A Fudge Jr" userId="133895e8-240b-4811-850e-9cf94297d089" providerId="ADAL" clId="{DCD72BA9-4CA5-458D-A737-15A8D9B19048}" dt="2020-09-11T12:10:05.572" v="2" actId="20577"/>
          <ac:spMkLst>
            <pc:docMk/>
            <pc:sldMk cId="3302085769" sldId="256"/>
            <ac:spMk id="3" creationId="{CA49DCD9-023F-4F96-AD5D-F916ECFD0404}"/>
          </ac:spMkLst>
        </pc:spChg>
      </pc:sldChg>
      <pc:sldChg chg="modSp mod ord modAnim modNotesTx">
        <pc:chgData name="Michael A Fudge Jr" userId="133895e8-240b-4811-850e-9cf94297d089" providerId="ADAL" clId="{DCD72BA9-4CA5-458D-A737-15A8D9B19048}" dt="2020-09-11T13:24:47.686" v="3069" actId="20577"/>
        <pc:sldMkLst>
          <pc:docMk/>
          <pc:sldMk cId="3436746034" sldId="257"/>
        </pc:sldMkLst>
        <pc:spChg chg="mod">
          <ac:chgData name="Michael A Fudge Jr" userId="133895e8-240b-4811-850e-9cf94297d089" providerId="ADAL" clId="{DCD72BA9-4CA5-458D-A737-15A8D9B19048}" dt="2020-09-11T13:23:14.606" v="2816" actId="6549"/>
          <ac:spMkLst>
            <pc:docMk/>
            <pc:sldMk cId="3436746034" sldId="257"/>
            <ac:spMk id="2" creationId="{5C84C77B-FF54-4813-94E1-23FF8F114C7E}"/>
          </ac:spMkLst>
        </pc:spChg>
        <pc:spChg chg="mod">
          <ac:chgData name="Michael A Fudge Jr" userId="133895e8-240b-4811-850e-9cf94297d089" providerId="ADAL" clId="{DCD72BA9-4CA5-458D-A737-15A8D9B19048}" dt="2020-09-11T13:24:47.686" v="3069" actId="20577"/>
          <ac:spMkLst>
            <pc:docMk/>
            <pc:sldMk cId="3436746034" sldId="257"/>
            <ac:spMk id="4" creationId="{74B6070D-2E18-49A3-84C2-0A1B79DC59EE}"/>
          </ac:spMkLst>
        </pc:spChg>
      </pc:sldChg>
      <pc:sldChg chg="addSp delSp modSp mod ord addAnim delAnim">
        <pc:chgData name="Michael A Fudge Jr" userId="133895e8-240b-4811-850e-9cf94297d089" providerId="ADAL" clId="{DCD72BA9-4CA5-458D-A737-15A8D9B19048}" dt="2020-09-11T12:27:32.001" v="613" actId="27636"/>
        <pc:sldMkLst>
          <pc:docMk/>
          <pc:sldMk cId="2604296828" sldId="264"/>
        </pc:sldMkLst>
        <pc:spChg chg="mod">
          <ac:chgData name="Michael A Fudge Jr" userId="133895e8-240b-4811-850e-9cf94297d089" providerId="ADAL" clId="{DCD72BA9-4CA5-458D-A737-15A8D9B19048}" dt="2020-09-11T12:27:32.001" v="613" actId="27636"/>
          <ac:spMkLst>
            <pc:docMk/>
            <pc:sldMk cId="2604296828" sldId="264"/>
            <ac:spMk id="3"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4"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5" creationId="{00000000-0000-0000-0000-000000000000}"/>
          </ac:spMkLst>
        </pc:spChg>
        <pc:spChg chg="add del mod">
          <ac:chgData name="Michael A Fudge Jr" userId="133895e8-240b-4811-850e-9cf94297d089" providerId="ADAL" clId="{DCD72BA9-4CA5-458D-A737-15A8D9B19048}" dt="2020-09-11T12:27:15.562" v="610" actId="478"/>
          <ac:spMkLst>
            <pc:docMk/>
            <pc:sldMk cId="2604296828" sldId="264"/>
            <ac:spMk id="6"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7" creationId="{00000000-0000-0000-0000-000000000000}"/>
          </ac:spMkLst>
        </pc:spChg>
      </pc:sldChg>
      <pc:sldChg chg="modSp modAnim">
        <pc:chgData name="Michael A Fudge Jr" userId="133895e8-240b-4811-850e-9cf94297d089" providerId="ADAL" clId="{DCD72BA9-4CA5-458D-A737-15A8D9B19048}" dt="2020-09-12T12:48:43.109" v="9064" actId="20577"/>
        <pc:sldMkLst>
          <pc:docMk/>
          <pc:sldMk cId="671165577" sldId="268"/>
        </pc:sldMkLst>
        <pc:spChg chg="mod">
          <ac:chgData name="Michael A Fudge Jr" userId="133895e8-240b-4811-850e-9cf94297d089" providerId="ADAL" clId="{DCD72BA9-4CA5-458D-A737-15A8D9B19048}" dt="2020-09-12T12:48:43.109" v="9064" actId="20577"/>
          <ac:spMkLst>
            <pc:docMk/>
            <pc:sldMk cId="671165577" sldId="268"/>
            <ac:spMk id="3" creationId="{1ECB91DB-6034-4025-9762-F2144BB1DB51}"/>
          </ac:spMkLst>
        </pc:spChg>
      </pc:sldChg>
      <pc:sldChg chg="modSp mod ord modNotesTx">
        <pc:chgData name="Michael A Fudge Jr" userId="133895e8-240b-4811-850e-9cf94297d089" providerId="ADAL" clId="{DCD72BA9-4CA5-458D-A737-15A8D9B19048}" dt="2020-09-11T12:30:18.529" v="737" actId="20577"/>
        <pc:sldMkLst>
          <pc:docMk/>
          <pc:sldMk cId="96570146" sldId="271"/>
        </pc:sldMkLst>
        <pc:spChg chg="mod">
          <ac:chgData name="Michael A Fudge Jr" userId="133895e8-240b-4811-850e-9cf94297d089" providerId="ADAL" clId="{DCD72BA9-4CA5-458D-A737-15A8D9B19048}" dt="2020-09-11T12:30:13.241" v="729" actId="20577"/>
          <ac:spMkLst>
            <pc:docMk/>
            <pc:sldMk cId="96570146" sldId="271"/>
            <ac:spMk id="3" creationId="{23BFC44E-10DC-44C2-99E8-3D541093BB67}"/>
          </ac:spMkLst>
        </pc:spChg>
      </pc:sldChg>
      <pc:sldChg chg="modSp mod">
        <pc:chgData name="Michael A Fudge Jr" userId="133895e8-240b-4811-850e-9cf94297d089" providerId="ADAL" clId="{DCD72BA9-4CA5-458D-A737-15A8D9B19048}" dt="2020-09-12T20:52:24.274" v="9075"/>
        <pc:sldMkLst>
          <pc:docMk/>
          <pc:sldMk cId="109579569" sldId="299"/>
        </pc:sldMkLst>
        <pc:spChg chg="mod">
          <ac:chgData name="Michael A Fudge Jr" userId="133895e8-240b-4811-850e-9cf94297d089" providerId="ADAL" clId="{DCD72BA9-4CA5-458D-A737-15A8D9B19048}" dt="2020-09-12T20:52:24.274" v="9075"/>
          <ac:spMkLst>
            <pc:docMk/>
            <pc:sldMk cId="109579569" sldId="299"/>
            <ac:spMk id="3" creationId="{CB911516-3DF8-48A9-BAB6-34EB14CC135A}"/>
          </ac:spMkLst>
        </pc:spChg>
      </pc:sldChg>
      <pc:sldChg chg="modSp modAnim">
        <pc:chgData name="Michael A Fudge Jr" userId="133895e8-240b-4811-850e-9cf94297d089" providerId="ADAL" clId="{DCD72BA9-4CA5-458D-A737-15A8D9B19048}" dt="2020-09-11T14:51:48.463" v="9023" actId="20577"/>
        <pc:sldMkLst>
          <pc:docMk/>
          <pc:sldMk cId="797334957" sldId="311"/>
        </pc:sldMkLst>
        <pc:spChg chg="mod">
          <ac:chgData name="Michael A Fudge Jr" userId="133895e8-240b-4811-850e-9cf94297d089" providerId="ADAL" clId="{DCD72BA9-4CA5-458D-A737-15A8D9B19048}" dt="2020-09-11T14:51:48.463" v="9023" actId="20577"/>
          <ac:spMkLst>
            <pc:docMk/>
            <pc:sldMk cId="797334957" sldId="311"/>
            <ac:spMk id="3" creationId="{1ECB91DB-6034-4025-9762-F2144BB1DB51}"/>
          </ac:spMkLst>
        </pc:spChg>
      </pc:sldChg>
      <pc:sldChg chg="del">
        <pc:chgData name="Michael A Fudge Jr" userId="133895e8-240b-4811-850e-9cf94297d089" providerId="ADAL" clId="{DCD72BA9-4CA5-458D-A737-15A8D9B19048}" dt="2020-09-11T14:48:11.617" v="8370" actId="47"/>
        <pc:sldMkLst>
          <pc:docMk/>
          <pc:sldMk cId="2044021993" sldId="314"/>
        </pc:sldMkLst>
      </pc:sldChg>
      <pc:sldChg chg="del">
        <pc:chgData name="Michael A Fudge Jr" userId="133895e8-240b-4811-850e-9cf94297d089" providerId="ADAL" clId="{DCD72BA9-4CA5-458D-A737-15A8D9B19048}" dt="2020-09-11T14:48:11.617" v="8370" actId="47"/>
        <pc:sldMkLst>
          <pc:docMk/>
          <pc:sldMk cId="4004043429" sldId="362"/>
        </pc:sldMkLst>
      </pc:sldChg>
      <pc:sldChg chg="addSp delSp modSp mod ord">
        <pc:chgData name="Michael A Fudge Jr" userId="133895e8-240b-4811-850e-9cf94297d089" providerId="ADAL" clId="{DCD72BA9-4CA5-458D-A737-15A8D9B19048}" dt="2020-09-11T13:10:26.259" v="2791" actId="1076"/>
        <pc:sldMkLst>
          <pc:docMk/>
          <pc:sldMk cId="78435499" sldId="402"/>
        </pc:sldMkLst>
        <pc:spChg chg="mod">
          <ac:chgData name="Michael A Fudge Jr" userId="133895e8-240b-4811-850e-9cf94297d089" providerId="ADAL" clId="{DCD72BA9-4CA5-458D-A737-15A8D9B19048}" dt="2020-09-11T13:09:50.488" v="2777" actId="20577"/>
          <ac:spMkLst>
            <pc:docMk/>
            <pc:sldMk cId="78435499" sldId="402"/>
            <ac:spMk id="2" creationId="{85954A83-1BFB-42E8-ABE1-F6284F291E27}"/>
          </ac:spMkLst>
        </pc:spChg>
        <pc:spChg chg="del">
          <ac:chgData name="Michael A Fudge Jr" userId="133895e8-240b-4811-850e-9cf94297d089" providerId="ADAL" clId="{DCD72BA9-4CA5-458D-A737-15A8D9B19048}" dt="2020-09-11T13:10:01.786" v="2779" actId="478"/>
          <ac:spMkLst>
            <pc:docMk/>
            <pc:sldMk cId="78435499" sldId="402"/>
            <ac:spMk id="3" creationId="{5BB4EF9B-55F9-4CE8-8A51-962F87A95D95}"/>
          </ac:spMkLst>
        </pc:spChg>
        <pc:spChg chg="mod">
          <ac:chgData name="Michael A Fudge Jr" userId="133895e8-240b-4811-850e-9cf94297d089" providerId="ADAL" clId="{DCD72BA9-4CA5-458D-A737-15A8D9B19048}" dt="2020-09-11T13:10:25.075" v="2790" actId="1076"/>
          <ac:spMkLst>
            <pc:docMk/>
            <pc:sldMk cId="78435499" sldId="402"/>
            <ac:spMk id="5" creationId="{ABF52C46-EFC9-4126-9C0C-5B53C8B42217}"/>
          </ac:spMkLst>
        </pc:spChg>
        <pc:spChg chg="add mod">
          <ac:chgData name="Michael A Fudge Jr" userId="133895e8-240b-4811-850e-9cf94297d089" providerId="ADAL" clId="{DCD72BA9-4CA5-458D-A737-15A8D9B19048}" dt="2020-09-11T13:10:21.539" v="2788" actId="14100"/>
          <ac:spMkLst>
            <pc:docMk/>
            <pc:sldMk cId="78435499" sldId="402"/>
            <ac:spMk id="6" creationId="{60960C34-16B0-4EA9-8CF4-CE871068B906}"/>
          </ac:spMkLst>
        </pc:spChg>
        <pc:spChg chg="del">
          <ac:chgData name="Michael A Fudge Jr" userId="133895e8-240b-4811-850e-9cf94297d089" providerId="ADAL" clId="{DCD72BA9-4CA5-458D-A737-15A8D9B19048}" dt="2020-09-11T13:10:01.786" v="2779" actId="478"/>
          <ac:spMkLst>
            <pc:docMk/>
            <pc:sldMk cId="78435499" sldId="402"/>
            <ac:spMk id="7" creationId="{59687AA8-D01F-47B1-9A00-36F72DA5A777}"/>
          </ac:spMkLst>
        </pc:spChg>
        <pc:spChg chg="del">
          <ac:chgData name="Michael A Fudge Jr" userId="133895e8-240b-4811-850e-9cf94297d089" providerId="ADAL" clId="{DCD72BA9-4CA5-458D-A737-15A8D9B19048}" dt="2020-09-11T13:10:01.786" v="2779" actId="478"/>
          <ac:spMkLst>
            <pc:docMk/>
            <pc:sldMk cId="78435499" sldId="402"/>
            <ac:spMk id="8" creationId="{BE11DC45-CBFD-48E9-A7E9-FC3E6725BE83}"/>
          </ac:spMkLst>
        </pc:spChg>
        <pc:spChg chg="add mod">
          <ac:chgData name="Michael A Fudge Jr" userId="133895e8-240b-4811-850e-9cf94297d089" providerId="ADAL" clId="{DCD72BA9-4CA5-458D-A737-15A8D9B19048}" dt="2020-09-11T13:10:26.259" v="2791" actId="1076"/>
          <ac:spMkLst>
            <pc:docMk/>
            <pc:sldMk cId="78435499" sldId="402"/>
            <ac:spMk id="11" creationId="{8B681CEA-B502-40CF-BD38-813CCB40DEA6}"/>
          </ac:spMkLst>
        </pc:spChg>
        <pc:picChg chg="del">
          <ac:chgData name="Michael A Fudge Jr" userId="133895e8-240b-4811-850e-9cf94297d089" providerId="ADAL" clId="{DCD72BA9-4CA5-458D-A737-15A8D9B19048}" dt="2020-09-11T13:09:57.164" v="2778" actId="27803"/>
          <ac:picMkLst>
            <pc:docMk/>
            <pc:sldMk cId="78435499" sldId="402"/>
            <ac:picMk id="4" creationId="{ABF52C46-EFC9-4126-9C0C-5B53C8B42217}"/>
          </ac:picMkLst>
        </pc:picChg>
      </pc:sldChg>
      <pc:sldChg chg="del">
        <pc:chgData name="Michael A Fudge Jr" userId="133895e8-240b-4811-850e-9cf94297d089" providerId="ADAL" clId="{DCD72BA9-4CA5-458D-A737-15A8D9B19048}" dt="2020-09-11T14:48:11.617" v="8370" actId="47"/>
        <pc:sldMkLst>
          <pc:docMk/>
          <pc:sldMk cId="2838142486" sldId="406"/>
        </pc:sldMkLst>
      </pc:sldChg>
      <pc:sldChg chg="del">
        <pc:chgData name="Michael A Fudge Jr" userId="133895e8-240b-4811-850e-9cf94297d089" providerId="ADAL" clId="{DCD72BA9-4CA5-458D-A737-15A8D9B19048}" dt="2020-09-11T14:48:11.617" v="8370" actId="47"/>
        <pc:sldMkLst>
          <pc:docMk/>
          <pc:sldMk cId="3041170601" sldId="410"/>
        </pc:sldMkLst>
      </pc:sldChg>
      <pc:sldChg chg="del">
        <pc:chgData name="Michael A Fudge Jr" userId="133895e8-240b-4811-850e-9cf94297d089" providerId="ADAL" clId="{DCD72BA9-4CA5-458D-A737-15A8D9B19048}" dt="2020-09-11T14:48:11.617" v="8370" actId="47"/>
        <pc:sldMkLst>
          <pc:docMk/>
          <pc:sldMk cId="3746715698" sldId="412"/>
        </pc:sldMkLst>
      </pc:sldChg>
      <pc:sldChg chg="del">
        <pc:chgData name="Michael A Fudge Jr" userId="133895e8-240b-4811-850e-9cf94297d089" providerId="ADAL" clId="{DCD72BA9-4CA5-458D-A737-15A8D9B19048}" dt="2020-09-11T14:48:11.617" v="8370" actId="47"/>
        <pc:sldMkLst>
          <pc:docMk/>
          <pc:sldMk cId="2294344684" sldId="415"/>
        </pc:sldMkLst>
      </pc:sldChg>
      <pc:sldChg chg="del">
        <pc:chgData name="Michael A Fudge Jr" userId="133895e8-240b-4811-850e-9cf94297d089" providerId="ADAL" clId="{DCD72BA9-4CA5-458D-A737-15A8D9B19048}" dt="2020-09-11T14:48:11.617" v="8370" actId="47"/>
        <pc:sldMkLst>
          <pc:docMk/>
          <pc:sldMk cId="1724088443" sldId="416"/>
        </pc:sldMkLst>
      </pc:sldChg>
      <pc:sldChg chg="del">
        <pc:chgData name="Michael A Fudge Jr" userId="133895e8-240b-4811-850e-9cf94297d089" providerId="ADAL" clId="{DCD72BA9-4CA5-458D-A737-15A8D9B19048}" dt="2020-09-11T14:48:11.617" v="8370" actId="47"/>
        <pc:sldMkLst>
          <pc:docMk/>
          <pc:sldMk cId="3245544574" sldId="418"/>
        </pc:sldMkLst>
      </pc:sldChg>
      <pc:sldChg chg="del">
        <pc:chgData name="Michael A Fudge Jr" userId="133895e8-240b-4811-850e-9cf94297d089" providerId="ADAL" clId="{DCD72BA9-4CA5-458D-A737-15A8D9B19048}" dt="2020-09-11T14:48:11.617" v="8370" actId="47"/>
        <pc:sldMkLst>
          <pc:docMk/>
          <pc:sldMk cId="3682091304" sldId="420"/>
        </pc:sldMkLst>
      </pc:sldChg>
      <pc:sldChg chg="del">
        <pc:chgData name="Michael A Fudge Jr" userId="133895e8-240b-4811-850e-9cf94297d089" providerId="ADAL" clId="{DCD72BA9-4CA5-458D-A737-15A8D9B19048}" dt="2020-09-11T14:48:11.617" v="8370" actId="47"/>
        <pc:sldMkLst>
          <pc:docMk/>
          <pc:sldMk cId="1938533313" sldId="423"/>
        </pc:sldMkLst>
      </pc:sldChg>
      <pc:sldChg chg="del">
        <pc:chgData name="Michael A Fudge Jr" userId="133895e8-240b-4811-850e-9cf94297d089" providerId="ADAL" clId="{DCD72BA9-4CA5-458D-A737-15A8D9B19048}" dt="2020-09-11T14:48:11.617" v="8370" actId="47"/>
        <pc:sldMkLst>
          <pc:docMk/>
          <pc:sldMk cId="2100316356" sldId="424"/>
        </pc:sldMkLst>
      </pc:sldChg>
      <pc:sldChg chg="del">
        <pc:chgData name="Michael A Fudge Jr" userId="133895e8-240b-4811-850e-9cf94297d089" providerId="ADAL" clId="{DCD72BA9-4CA5-458D-A737-15A8D9B19048}" dt="2020-09-11T14:48:11.617" v="8370" actId="47"/>
        <pc:sldMkLst>
          <pc:docMk/>
          <pc:sldMk cId="3716844456" sldId="425"/>
        </pc:sldMkLst>
      </pc:sldChg>
      <pc:sldChg chg="del">
        <pc:chgData name="Michael A Fudge Jr" userId="133895e8-240b-4811-850e-9cf94297d089" providerId="ADAL" clId="{DCD72BA9-4CA5-458D-A737-15A8D9B19048}" dt="2020-09-11T14:48:11.617" v="8370" actId="47"/>
        <pc:sldMkLst>
          <pc:docMk/>
          <pc:sldMk cId="826090088" sldId="427"/>
        </pc:sldMkLst>
      </pc:sldChg>
      <pc:sldChg chg="del">
        <pc:chgData name="Michael A Fudge Jr" userId="133895e8-240b-4811-850e-9cf94297d089" providerId="ADAL" clId="{DCD72BA9-4CA5-458D-A737-15A8D9B19048}" dt="2020-09-11T14:48:11.617" v="8370" actId="47"/>
        <pc:sldMkLst>
          <pc:docMk/>
          <pc:sldMk cId="86718018" sldId="428"/>
        </pc:sldMkLst>
      </pc:sldChg>
      <pc:sldChg chg="del">
        <pc:chgData name="Michael A Fudge Jr" userId="133895e8-240b-4811-850e-9cf94297d089" providerId="ADAL" clId="{DCD72BA9-4CA5-458D-A737-15A8D9B19048}" dt="2020-09-11T14:48:11.617" v="8370" actId="47"/>
        <pc:sldMkLst>
          <pc:docMk/>
          <pc:sldMk cId="1302370193" sldId="429"/>
        </pc:sldMkLst>
      </pc:sldChg>
      <pc:sldChg chg="del">
        <pc:chgData name="Michael A Fudge Jr" userId="133895e8-240b-4811-850e-9cf94297d089" providerId="ADAL" clId="{DCD72BA9-4CA5-458D-A737-15A8D9B19048}" dt="2020-09-11T14:48:11.617" v="8370" actId="47"/>
        <pc:sldMkLst>
          <pc:docMk/>
          <pc:sldMk cId="2891795996" sldId="430"/>
        </pc:sldMkLst>
      </pc:sldChg>
      <pc:sldChg chg="del">
        <pc:chgData name="Michael A Fudge Jr" userId="133895e8-240b-4811-850e-9cf94297d089" providerId="ADAL" clId="{DCD72BA9-4CA5-458D-A737-15A8D9B19048}" dt="2020-09-11T14:48:11.617" v="8370" actId="47"/>
        <pc:sldMkLst>
          <pc:docMk/>
          <pc:sldMk cId="1061319144" sldId="432"/>
        </pc:sldMkLst>
      </pc:sldChg>
      <pc:sldChg chg="del">
        <pc:chgData name="Michael A Fudge Jr" userId="133895e8-240b-4811-850e-9cf94297d089" providerId="ADAL" clId="{DCD72BA9-4CA5-458D-A737-15A8D9B19048}" dt="2020-09-11T14:48:11.617" v="8370" actId="47"/>
        <pc:sldMkLst>
          <pc:docMk/>
          <pc:sldMk cId="3802973036" sldId="433"/>
        </pc:sldMkLst>
      </pc:sldChg>
      <pc:sldChg chg="del">
        <pc:chgData name="Michael A Fudge Jr" userId="133895e8-240b-4811-850e-9cf94297d089" providerId="ADAL" clId="{DCD72BA9-4CA5-458D-A737-15A8D9B19048}" dt="2020-09-11T14:48:11.617" v="8370" actId="47"/>
        <pc:sldMkLst>
          <pc:docMk/>
          <pc:sldMk cId="3270916820" sldId="434"/>
        </pc:sldMkLst>
      </pc:sldChg>
      <pc:sldChg chg="modSp mod ord modNotesTx">
        <pc:chgData name="Michael A Fudge Jr" userId="133895e8-240b-4811-850e-9cf94297d089" providerId="ADAL" clId="{DCD72BA9-4CA5-458D-A737-15A8D9B19048}" dt="2020-09-11T12:32:56.011" v="1122" actId="20577"/>
        <pc:sldMkLst>
          <pc:docMk/>
          <pc:sldMk cId="1029545914" sldId="436"/>
        </pc:sldMkLst>
        <pc:spChg chg="mod">
          <ac:chgData name="Michael A Fudge Jr" userId="133895e8-240b-4811-850e-9cf94297d089" providerId="ADAL" clId="{DCD72BA9-4CA5-458D-A737-15A8D9B19048}" dt="2020-09-11T12:31:47.751" v="973" actId="6549"/>
          <ac:spMkLst>
            <pc:docMk/>
            <pc:sldMk cId="1029545914" sldId="436"/>
            <ac:spMk id="3" creationId="{23BFC44E-10DC-44C2-99E8-3D541093BB67}"/>
          </ac:spMkLst>
        </pc:spChg>
      </pc:sldChg>
      <pc:sldChg chg="del">
        <pc:chgData name="Michael A Fudge Jr" userId="133895e8-240b-4811-850e-9cf94297d089" providerId="ADAL" clId="{DCD72BA9-4CA5-458D-A737-15A8D9B19048}" dt="2020-09-11T14:48:11.617" v="8370" actId="47"/>
        <pc:sldMkLst>
          <pc:docMk/>
          <pc:sldMk cId="4014866852" sldId="437"/>
        </pc:sldMkLst>
      </pc:sldChg>
      <pc:sldChg chg="del">
        <pc:chgData name="Michael A Fudge Jr" userId="133895e8-240b-4811-850e-9cf94297d089" providerId="ADAL" clId="{DCD72BA9-4CA5-458D-A737-15A8D9B19048}" dt="2020-09-11T14:48:11.617" v="8370" actId="47"/>
        <pc:sldMkLst>
          <pc:docMk/>
          <pc:sldMk cId="4201491671" sldId="438"/>
        </pc:sldMkLst>
      </pc:sldChg>
      <pc:sldChg chg="del">
        <pc:chgData name="Michael A Fudge Jr" userId="133895e8-240b-4811-850e-9cf94297d089" providerId="ADAL" clId="{DCD72BA9-4CA5-458D-A737-15A8D9B19048}" dt="2020-09-11T14:48:11.617" v="8370" actId="47"/>
        <pc:sldMkLst>
          <pc:docMk/>
          <pc:sldMk cId="3753128509" sldId="439"/>
        </pc:sldMkLst>
      </pc:sldChg>
      <pc:sldChg chg="del">
        <pc:chgData name="Michael A Fudge Jr" userId="133895e8-240b-4811-850e-9cf94297d089" providerId="ADAL" clId="{DCD72BA9-4CA5-458D-A737-15A8D9B19048}" dt="2020-09-11T14:48:11.617" v="8370" actId="47"/>
        <pc:sldMkLst>
          <pc:docMk/>
          <pc:sldMk cId="4047848355" sldId="440"/>
        </pc:sldMkLst>
      </pc:sldChg>
      <pc:sldChg chg="del">
        <pc:chgData name="Michael A Fudge Jr" userId="133895e8-240b-4811-850e-9cf94297d089" providerId="ADAL" clId="{DCD72BA9-4CA5-458D-A737-15A8D9B19048}" dt="2020-09-11T14:48:11.617" v="8370" actId="47"/>
        <pc:sldMkLst>
          <pc:docMk/>
          <pc:sldMk cId="1134494620" sldId="441"/>
        </pc:sldMkLst>
      </pc:sldChg>
      <pc:sldChg chg="del">
        <pc:chgData name="Michael A Fudge Jr" userId="133895e8-240b-4811-850e-9cf94297d089" providerId="ADAL" clId="{DCD72BA9-4CA5-458D-A737-15A8D9B19048}" dt="2020-09-11T14:48:11.617" v="8370" actId="47"/>
        <pc:sldMkLst>
          <pc:docMk/>
          <pc:sldMk cId="2940023994" sldId="442"/>
        </pc:sldMkLst>
      </pc:sldChg>
      <pc:sldChg chg="modSp mod ord modNotesTx">
        <pc:chgData name="Michael A Fudge Jr" userId="133895e8-240b-4811-850e-9cf94297d089" providerId="ADAL" clId="{DCD72BA9-4CA5-458D-A737-15A8D9B19048}" dt="2020-09-11T13:56:33.417" v="5013" actId="20577"/>
        <pc:sldMkLst>
          <pc:docMk/>
          <pc:sldMk cId="792388738" sldId="444"/>
        </pc:sldMkLst>
        <pc:spChg chg="mod">
          <ac:chgData name="Michael A Fudge Jr" userId="133895e8-240b-4811-850e-9cf94297d089" providerId="ADAL" clId="{DCD72BA9-4CA5-458D-A737-15A8D9B19048}" dt="2020-09-11T13:55:09.786" v="4844" actId="14100"/>
          <ac:spMkLst>
            <pc:docMk/>
            <pc:sldMk cId="792388738" sldId="444"/>
            <ac:spMk id="2" creationId="{A0EC69E1-79D5-4CCA-9AE3-8CCDB54E5D78}"/>
          </ac:spMkLst>
        </pc:spChg>
        <pc:spChg chg="mod">
          <ac:chgData name="Michael A Fudge Jr" userId="133895e8-240b-4811-850e-9cf94297d089" providerId="ADAL" clId="{DCD72BA9-4CA5-458D-A737-15A8D9B19048}" dt="2020-09-11T13:56:29.584" v="5007" actId="20577"/>
          <ac:spMkLst>
            <pc:docMk/>
            <pc:sldMk cId="792388738" sldId="444"/>
            <ac:spMk id="3" creationId="{23BFC44E-10DC-44C2-99E8-3D541093BB67}"/>
          </ac:spMkLst>
        </pc:spChg>
      </pc:sldChg>
      <pc:sldChg chg="del">
        <pc:chgData name="Michael A Fudge Jr" userId="133895e8-240b-4811-850e-9cf94297d089" providerId="ADAL" clId="{DCD72BA9-4CA5-458D-A737-15A8D9B19048}" dt="2020-09-11T14:48:11.617" v="8370" actId="47"/>
        <pc:sldMkLst>
          <pc:docMk/>
          <pc:sldMk cId="2765267399" sldId="445"/>
        </pc:sldMkLst>
      </pc:sldChg>
      <pc:sldChg chg="del">
        <pc:chgData name="Michael A Fudge Jr" userId="133895e8-240b-4811-850e-9cf94297d089" providerId="ADAL" clId="{DCD72BA9-4CA5-458D-A737-15A8D9B19048}" dt="2020-09-11T14:48:11.617" v="8370" actId="47"/>
        <pc:sldMkLst>
          <pc:docMk/>
          <pc:sldMk cId="110030412" sldId="446"/>
        </pc:sldMkLst>
      </pc:sldChg>
      <pc:sldChg chg="del">
        <pc:chgData name="Michael A Fudge Jr" userId="133895e8-240b-4811-850e-9cf94297d089" providerId="ADAL" clId="{DCD72BA9-4CA5-458D-A737-15A8D9B19048}" dt="2020-09-11T14:48:11.617" v="8370" actId="47"/>
        <pc:sldMkLst>
          <pc:docMk/>
          <pc:sldMk cId="2941171340" sldId="447"/>
        </pc:sldMkLst>
      </pc:sldChg>
      <pc:sldChg chg="del">
        <pc:chgData name="Michael A Fudge Jr" userId="133895e8-240b-4811-850e-9cf94297d089" providerId="ADAL" clId="{DCD72BA9-4CA5-458D-A737-15A8D9B19048}" dt="2020-09-11T14:48:11.617" v="8370" actId="47"/>
        <pc:sldMkLst>
          <pc:docMk/>
          <pc:sldMk cId="3911994324" sldId="448"/>
        </pc:sldMkLst>
      </pc:sldChg>
      <pc:sldChg chg="del">
        <pc:chgData name="Michael A Fudge Jr" userId="133895e8-240b-4811-850e-9cf94297d089" providerId="ADAL" clId="{DCD72BA9-4CA5-458D-A737-15A8D9B19048}" dt="2020-09-11T14:48:11.617" v="8370" actId="47"/>
        <pc:sldMkLst>
          <pc:docMk/>
          <pc:sldMk cId="3084821034" sldId="449"/>
        </pc:sldMkLst>
      </pc:sldChg>
      <pc:sldChg chg="del">
        <pc:chgData name="Michael A Fudge Jr" userId="133895e8-240b-4811-850e-9cf94297d089" providerId="ADAL" clId="{DCD72BA9-4CA5-458D-A737-15A8D9B19048}" dt="2020-09-11T14:48:11.617" v="8370" actId="47"/>
        <pc:sldMkLst>
          <pc:docMk/>
          <pc:sldMk cId="3594199992" sldId="450"/>
        </pc:sldMkLst>
      </pc:sldChg>
      <pc:sldChg chg="del">
        <pc:chgData name="Michael A Fudge Jr" userId="133895e8-240b-4811-850e-9cf94297d089" providerId="ADAL" clId="{DCD72BA9-4CA5-458D-A737-15A8D9B19048}" dt="2020-09-11T14:48:11.617" v="8370" actId="47"/>
        <pc:sldMkLst>
          <pc:docMk/>
          <pc:sldMk cId="994012191" sldId="451"/>
        </pc:sldMkLst>
      </pc:sldChg>
      <pc:sldChg chg="del">
        <pc:chgData name="Michael A Fudge Jr" userId="133895e8-240b-4811-850e-9cf94297d089" providerId="ADAL" clId="{DCD72BA9-4CA5-458D-A737-15A8D9B19048}" dt="2020-09-11T14:48:11.617" v="8370" actId="47"/>
        <pc:sldMkLst>
          <pc:docMk/>
          <pc:sldMk cId="1276401635" sldId="453"/>
        </pc:sldMkLst>
      </pc:sldChg>
      <pc:sldChg chg="del">
        <pc:chgData name="Michael A Fudge Jr" userId="133895e8-240b-4811-850e-9cf94297d089" providerId="ADAL" clId="{DCD72BA9-4CA5-458D-A737-15A8D9B19048}" dt="2020-09-11T14:48:11.617" v="8370" actId="47"/>
        <pc:sldMkLst>
          <pc:docMk/>
          <pc:sldMk cId="2597085752" sldId="454"/>
        </pc:sldMkLst>
      </pc:sldChg>
      <pc:sldChg chg="del">
        <pc:chgData name="Michael A Fudge Jr" userId="133895e8-240b-4811-850e-9cf94297d089" providerId="ADAL" clId="{DCD72BA9-4CA5-458D-A737-15A8D9B19048}" dt="2020-09-11T14:48:11.617" v="8370" actId="47"/>
        <pc:sldMkLst>
          <pc:docMk/>
          <pc:sldMk cId="1484575178" sldId="455"/>
        </pc:sldMkLst>
      </pc:sldChg>
      <pc:sldChg chg="modSp del mod">
        <pc:chgData name="Michael A Fudge Jr" userId="133895e8-240b-4811-850e-9cf94297d089" providerId="ADAL" clId="{DCD72BA9-4CA5-458D-A737-15A8D9B19048}" dt="2020-09-11T14:48:11.617" v="8370" actId="47"/>
        <pc:sldMkLst>
          <pc:docMk/>
          <pc:sldMk cId="2451060258" sldId="456"/>
        </pc:sldMkLst>
        <pc:spChg chg="mod">
          <ac:chgData name="Michael A Fudge Jr" userId="133895e8-240b-4811-850e-9cf94297d089" providerId="ADAL" clId="{DCD72BA9-4CA5-458D-A737-15A8D9B19048}" dt="2020-09-11T13:22:27.569" v="2801" actId="20577"/>
          <ac:spMkLst>
            <pc:docMk/>
            <pc:sldMk cId="2451060258" sldId="456"/>
            <ac:spMk id="2" creationId="{444F57FC-D1D5-4120-B34E-D25B5C05B6C1}"/>
          </ac:spMkLst>
        </pc:spChg>
      </pc:sldChg>
      <pc:sldChg chg="del">
        <pc:chgData name="Michael A Fudge Jr" userId="133895e8-240b-4811-850e-9cf94297d089" providerId="ADAL" clId="{DCD72BA9-4CA5-458D-A737-15A8D9B19048}" dt="2020-09-11T14:48:11.617" v="8370" actId="47"/>
        <pc:sldMkLst>
          <pc:docMk/>
          <pc:sldMk cId="548879834" sldId="457"/>
        </pc:sldMkLst>
      </pc:sldChg>
      <pc:sldChg chg="del">
        <pc:chgData name="Michael A Fudge Jr" userId="133895e8-240b-4811-850e-9cf94297d089" providerId="ADAL" clId="{DCD72BA9-4CA5-458D-A737-15A8D9B19048}" dt="2020-09-11T14:48:11.617" v="8370" actId="47"/>
        <pc:sldMkLst>
          <pc:docMk/>
          <pc:sldMk cId="3031345335" sldId="459"/>
        </pc:sldMkLst>
      </pc:sldChg>
      <pc:sldChg chg="del">
        <pc:chgData name="Michael A Fudge Jr" userId="133895e8-240b-4811-850e-9cf94297d089" providerId="ADAL" clId="{DCD72BA9-4CA5-458D-A737-15A8D9B19048}" dt="2020-09-11T14:48:11.617" v="8370" actId="47"/>
        <pc:sldMkLst>
          <pc:docMk/>
          <pc:sldMk cId="1894239304" sldId="460"/>
        </pc:sldMkLst>
      </pc:sldChg>
      <pc:sldChg chg="del">
        <pc:chgData name="Michael A Fudge Jr" userId="133895e8-240b-4811-850e-9cf94297d089" providerId="ADAL" clId="{DCD72BA9-4CA5-458D-A737-15A8D9B19048}" dt="2020-09-11T14:48:11.617" v="8370" actId="47"/>
        <pc:sldMkLst>
          <pc:docMk/>
          <pc:sldMk cId="647953012" sldId="461"/>
        </pc:sldMkLst>
      </pc:sldChg>
      <pc:sldChg chg="del">
        <pc:chgData name="Michael A Fudge Jr" userId="133895e8-240b-4811-850e-9cf94297d089" providerId="ADAL" clId="{DCD72BA9-4CA5-458D-A737-15A8D9B19048}" dt="2020-09-11T14:48:11.617" v="8370" actId="47"/>
        <pc:sldMkLst>
          <pc:docMk/>
          <pc:sldMk cId="797157247" sldId="462"/>
        </pc:sldMkLst>
      </pc:sldChg>
      <pc:sldChg chg="del">
        <pc:chgData name="Michael A Fudge Jr" userId="133895e8-240b-4811-850e-9cf94297d089" providerId="ADAL" clId="{DCD72BA9-4CA5-458D-A737-15A8D9B19048}" dt="2020-09-11T14:48:11.617" v="8370" actId="47"/>
        <pc:sldMkLst>
          <pc:docMk/>
          <pc:sldMk cId="3014296199" sldId="463"/>
        </pc:sldMkLst>
      </pc:sldChg>
      <pc:sldChg chg="del">
        <pc:chgData name="Michael A Fudge Jr" userId="133895e8-240b-4811-850e-9cf94297d089" providerId="ADAL" clId="{DCD72BA9-4CA5-458D-A737-15A8D9B19048}" dt="2020-09-11T14:48:11.617" v="8370" actId="47"/>
        <pc:sldMkLst>
          <pc:docMk/>
          <pc:sldMk cId="149045228" sldId="464"/>
        </pc:sldMkLst>
      </pc:sldChg>
      <pc:sldChg chg="addSp delSp modSp new mod modClrScheme modAnim chgLayout">
        <pc:chgData name="Michael A Fudge Jr" userId="133895e8-240b-4811-850e-9cf94297d089" providerId="ADAL" clId="{DCD72BA9-4CA5-458D-A737-15A8D9B19048}" dt="2020-09-11T12:19:20.903" v="459"/>
        <pc:sldMkLst>
          <pc:docMk/>
          <pc:sldMk cId="1947177522" sldId="465"/>
        </pc:sldMkLst>
        <pc:spChg chg="del mod ord">
          <ac:chgData name="Michael A Fudge Jr" userId="133895e8-240b-4811-850e-9cf94297d089" providerId="ADAL" clId="{DCD72BA9-4CA5-458D-A737-15A8D9B19048}" dt="2020-09-11T12:13:38.407" v="163" actId="700"/>
          <ac:spMkLst>
            <pc:docMk/>
            <pc:sldMk cId="1947177522" sldId="465"/>
            <ac:spMk id="2" creationId="{5C95305A-79F1-4851-BC96-A8AF4F7C200F}"/>
          </ac:spMkLst>
        </pc:spChg>
        <pc:spChg chg="del mod ord">
          <ac:chgData name="Michael A Fudge Jr" userId="133895e8-240b-4811-850e-9cf94297d089" providerId="ADAL" clId="{DCD72BA9-4CA5-458D-A737-15A8D9B19048}" dt="2020-09-11T12:13:38.407" v="163" actId="700"/>
          <ac:spMkLst>
            <pc:docMk/>
            <pc:sldMk cId="1947177522" sldId="465"/>
            <ac:spMk id="3" creationId="{A95D70A5-9F66-4891-8258-52F25FA599D2}"/>
          </ac:spMkLst>
        </pc:spChg>
        <pc:spChg chg="add mod ord">
          <ac:chgData name="Michael A Fudge Jr" userId="133895e8-240b-4811-850e-9cf94297d089" providerId="ADAL" clId="{DCD72BA9-4CA5-458D-A737-15A8D9B19048}" dt="2020-09-11T12:14:06.857" v="185" actId="20577"/>
          <ac:spMkLst>
            <pc:docMk/>
            <pc:sldMk cId="1947177522" sldId="465"/>
            <ac:spMk id="4" creationId="{35A71514-F311-440F-8D05-0CC5F72ABF3A}"/>
          </ac:spMkLst>
        </pc:spChg>
        <pc:spChg chg="add mod ord">
          <ac:chgData name="Michael A Fudge Jr" userId="133895e8-240b-4811-850e-9cf94297d089" providerId="ADAL" clId="{DCD72BA9-4CA5-458D-A737-15A8D9B19048}" dt="2020-09-11T12:14:35.350" v="233" actId="20577"/>
          <ac:spMkLst>
            <pc:docMk/>
            <pc:sldMk cId="1947177522" sldId="465"/>
            <ac:spMk id="5" creationId="{1E331E36-7894-49BC-8208-D20F9F0679C9}"/>
          </ac:spMkLst>
        </pc:spChg>
        <pc:spChg chg="add mod ord">
          <ac:chgData name="Michael A Fudge Jr" userId="133895e8-240b-4811-850e-9cf94297d089" providerId="ADAL" clId="{DCD72BA9-4CA5-458D-A737-15A8D9B19048}" dt="2020-09-11T12:18:17.234" v="456" actId="113"/>
          <ac:spMkLst>
            <pc:docMk/>
            <pc:sldMk cId="1947177522" sldId="465"/>
            <ac:spMk id="6" creationId="{A7D5671D-4709-44E4-AFFD-A39F6790E218}"/>
          </ac:spMkLst>
        </pc:spChg>
        <pc:spChg chg="add mod ord">
          <ac:chgData name="Michael A Fudge Jr" userId="133895e8-240b-4811-850e-9cf94297d089" providerId="ADAL" clId="{DCD72BA9-4CA5-458D-A737-15A8D9B19048}" dt="2020-09-11T12:14:30.735" v="225" actId="403"/>
          <ac:spMkLst>
            <pc:docMk/>
            <pc:sldMk cId="1947177522" sldId="465"/>
            <ac:spMk id="7" creationId="{706D4521-DA6E-4100-B9F1-F9F71B2A8010}"/>
          </ac:spMkLst>
        </pc:spChg>
        <pc:spChg chg="add mod ord">
          <ac:chgData name="Michael A Fudge Jr" userId="133895e8-240b-4811-850e-9cf94297d089" providerId="ADAL" clId="{DCD72BA9-4CA5-458D-A737-15A8D9B19048}" dt="2020-09-11T12:18:01.385" v="447" actId="113"/>
          <ac:spMkLst>
            <pc:docMk/>
            <pc:sldMk cId="1947177522" sldId="465"/>
            <ac:spMk id="8" creationId="{7F9A6E5B-CDF1-44FF-920F-F6C4FD6AD340}"/>
          </ac:spMkLst>
        </pc:spChg>
      </pc:sldChg>
      <pc:sldChg chg="addSp delSp modSp new mod modClrScheme modAnim chgLayout">
        <pc:chgData name="Michael A Fudge Jr" userId="133895e8-240b-4811-850e-9cf94297d089" providerId="ADAL" clId="{DCD72BA9-4CA5-458D-A737-15A8D9B19048}" dt="2020-09-11T13:46:34.923" v="4242" actId="20577"/>
        <pc:sldMkLst>
          <pc:docMk/>
          <pc:sldMk cId="1477129478" sldId="466"/>
        </pc:sldMkLst>
        <pc:spChg chg="del">
          <ac:chgData name="Michael A Fudge Jr" userId="133895e8-240b-4811-850e-9cf94297d089" providerId="ADAL" clId="{DCD72BA9-4CA5-458D-A737-15A8D9B19048}" dt="2020-09-11T13:45:50.369" v="4225" actId="700"/>
          <ac:spMkLst>
            <pc:docMk/>
            <pc:sldMk cId="1477129478" sldId="466"/>
            <ac:spMk id="2" creationId="{51AD9A15-A7FB-4324-B323-92AB576C963A}"/>
          </ac:spMkLst>
        </pc:spChg>
        <pc:spChg chg="del">
          <ac:chgData name="Michael A Fudge Jr" userId="133895e8-240b-4811-850e-9cf94297d089" providerId="ADAL" clId="{DCD72BA9-4CA5-458D-A737-15A8D9B19048}" dt="2020-09-11T13:45:50.369" v="4225" actId="700"/>
          <ac:spMkLst>
            <pc:docMk/>
            <pc:sldMk cId="1477129478" sldId="466"/>
            <ac:spMk id="3" creationId="{1F92A7E9-AC5F-486D-BCF2-81F233648634}"/>
          </ac:spMkLst>
        </pc:spChg>
        <pc:spChg chg="del">
          <ac:chgData name="Michael A Fudge Jr" userId="133895e8-240b-4811-850e-9cf94297d089" providerId="ADAL" clId="{DCD72BA9-4CA5-458D-A737-15A8D9B19048}" dt="2020-09-11T13:45:50.369" v="4225" actId="700"/>
          <ac:spMkLst>
            <pc:docMk/>
            <pc:sldMk cId="1477129478" sldId="466"/>
            <ac:spMk id="4" creationId="{224B5AF8-0D6C-41FD-8F19-8A22ED4FB423}"/>
          </ac:spMkLst>
        </pc:spChg>
        <pc:spChg chg="del">
          <ac:chgData name="Michael A Fudge Jr" userId="133895e8-240b-4811-850e-9cf94297d089" providerId="ADAL" clId="{DCD72BA9-4CA5-458D-A737-15A8D9B19048}" dt="2020-09-11T13:45:50.369" v="4225" actId="700"/>
          <ac:spMkLst>
            <pc:docMk/>
            <pc:sldMk cId="1477129478" sldId="466"/>
            <ac:spMk id="5" creationId="{76E6B3AD-BB6D-4259-A5C6-2E38E17048EA}"/>
          </ac:spMkLst>
        </pc:spChg>
        <pc:spChg chg="del">
          <ac:chgData name="Michael A Fudge Jr" userId="133895e8-240b-4811-850e-9cf94297d089" providerId="ADAL" clId="{DCD72BA9-4CA5-458D-A737-15A8D9B19048}" dt="2020-09-11T13:45:50.369" v="4225" actId="700"/>
          <ac:spMkLst>
            <pc:docMk/>
            <pc:sldMk cId="1477129478" sldId="466"/>
            <ac:spMk id="6" creationId="{430B85DF-D7BE-4877-9137-7FA79AFB0DA0}"/>
          </ac:spMkLst>
        </pc:spChg>
        <pc:spChg chg="mod">
          <ac:chgData name="Michael A Fudge Jr" userId="133895e8-240b-4811-850e-9cf94297d089" providerId="ADAL" clId="{DCD72BA9-4CA5-458D-A737-15A8D9B19048}" dt="2020-09-11T13:45:51.286" v="4226"/>
          <ac:spMkLst>
            <pc:docMk/>
            <pc:sldMk cId="1477129478" sldId="466"/>
            <ac:spMk id="12" creationId="{E1DE4B1E-A46D-4311-B7A8-205B80C2290A}"/>
          </ac:spMkLst>
        </pc:spChg>
        <pc:spChg chg="mod">
          <ac:chgData name="Michael A Fudge Jr" userId="133895e8-240b-4811-850e-9cf94297d089" providerId="ADAL" clId="{DCD72BA9-4CA5-458D-A737-15A8D9B19048}" dt="2020-09-11T13:45:51.286" v="4226"/>
          <ac:spMkLst>
            <pc:docMk/>
            <pc:sldMk cId="1477129478" sldId="466"/>
            <ac:spMk id="13" creationId="{74174DCC-2E3F-4E8B-8469-829F0B3FFEC7}"/>
          </ac:spMkLst>
        </pc:spChg>
        <pc:spChg chg="mod">
          <ac:chgData name="Michael A Fudge Jr" userId="133895e8-240b-4811-850e-9cf94297d089" providerId="ADAL" clId="{DCD72BA9-4CA5-458D-A737-15A8D9B19048}" dt="2020-09-11T13:45:51.286" v="4226"/>
          <ac:spMkLst>
            <pc:docMk/>
            <pc:sldMk cId="1477129478" sldId="466"/>
            <ac:spMk id="14" creationId="{70D78EAB-D7D3-4DBC-8BAE-84109EC0B979}"/>
          </ac:spMkLst>
        </pc:spChg>
        <pc:spChg chg="mod">
          <ac:chgData name="Michael A Fudge Jr" userId="133895e8-240b-4811-850e-9cf94297d089" providerId="ADAL" clId="{DCD72BA9-4CA5-458D-A737-15A8D9B19048}" dt="2020-09-11T13:45:51.286" v="4226"/>
          <ac:spMkLst>
            <pc:docMk/>
            <pc:sldMk cId="1477129478" sldId="466"/>
            <ac:spMk id="16" creationId="{2B5647F2-F7A6-4AA0-B6E8-9848F9DE6B91}"/>
          </ac:spMkLst>
        </pc:spChg>
        <pc:spChg chg="mod">
          <ac:chgData name="Michael A Fudge Jr" userId="133895e8-240b-4811-850e-9cf94297d089" providerId="ADAL" clId="{DCD72BA9-4CA5-458D-A737-15A8D9B19048}" dt="2020-09-11T13:45:51.286" v="4226"/>
          <ac:spMkLst>
            <pc:docMk/>
            <pc:sldMk cId="1477129478" sldId="466"/>
            <ac:spMk id="17" creationId="{8D01D2D5-1371-4068-A144-26DE6C3CDF66}"/>
          </ac:spMkLst>
        </pc:spChg>
        <pc:spChg chg="mod">
          <ac:chgData name="Michael A Fudge Jr" userId="133895e8-240b-4811-850e-9cf94297d089" providerId="ADAL" clId="{DCD72BA9-4CA5-458D-A737-15A8D9B19048}" dt="2020-09-11T13:46:34.923" v="4242" actId="20577"/>
          <ac:spMkLst>
            <pc:docMk/>
            <pc:sldMk cId="1477129478" sldId="466"/>
            <ac:spMk id="18" creationId="{B243FC86-17A3-4D8B-B166-13D6F3AFC23B}"/>
          </ac:spMkLst>
        </pc:spChg>
        <pc:spChg chg="mod">
          <ac:chgData name="Michael A Fudge Jr" userId="133895e8-240b-4811-850e-9cf94297d089" providerId="ADAL" clId="{DCD72BA9-4CA5-458D-A737-15A8D9B19048}" dt="2020-09-11T13:45:51.286" v="4226"/>
          <ac:spMkLst>
            <pc:docMk/>
            <pc:sldMk cId="1477129478" sldId="466"/>
            <ac:spMk id="20" creationId="{07DB69CC-227B-449B-BA69-B088EE48CCE9}"/>
          </ac:spMkLst>
        </pc:spChg>
        <pc:spChg chg="mod">
          <ac:chgData name="Michael A Fudge Jr" userId="133895e8-240b-4811-850e-9cf94297d089" providerId="ADAL" clId="{DCD72BA9-4CA5-458D-A737-15A8D9B19048}" dt="2020-09-11T13:45:51.286" v="4226"/>
          <ac:spMkLst>
            <pc:docMk/>
            <pc:sldMk cId="1477129478" sldId="466"/>
            <ac:spMk id="21" creationId="{0A08C829-F5D9-44FA-BF4B-8568CE27E46A}"/>
          </ac:spMkLst>
        </pc:spChg>
        <pc:spChg chg="mod">
          <ac:chgData name="Michael A Fudge Jr" userId="133895e8-240b-4811-850e-9cf94297d089" providerId="ADAL" clId="{DCD72BA9-4CA5-458D-A737-15A8D9B19048}" dt="2020-09-11T13:45:51.286" v="4226"/>
          <ac:spMkLst>
            <pc:docMk/>
            <pc:sldMk cId="1477129478" sldId="466"/>
            <ac:spMk id="22" creationId="{F0E0572C-EAEC-4163-9271-9B01B6B579E4}"/>
          </ac:spMkLst>
        </pc:spChg>
        <pc:grpChg chg="add mod">
          <ac:chgData name="Michael A Fudge Jr" userId="133895e8-240b-4811-850e-9cf94297d089" providerId="ADAL" clId="{DCD72BA9-4CA5-458D-A737-15A8D9B19048}" dt="2020-09-11T13:45:51.286" v="4226"/>
          <ac:grpSpMkLst>
            <pc:docMk/>
            <pc:sldMk cId="1477129478" sldId="466"/>
            <ac:grpSpMk id="10" creationId="{DF9B9B3A-049E-45ED-AD16-F86B828F624D}"/>
          </ac:grpSpMkLst>
        </pc:grpChg>
        <pc:grpChg chg="mod">
          <ac:chgData name="Michael A Fudge Jr" userId="133895e8-240b-4811-850e-9cf94297d089" providerId="ADAL" clId="{DCD72BA9-4CA5-458D-A737-15A8D9B19048}" dt="2020-09-11T13:45:51.286" v="4226"/>
          <ac:grpSpMkLst>
            <pc:docMk/>
            <pc:sldMk cId="1477129478" sldId="466"/>
            <ac:grpSpMk id="11" creationId="{048323A6-2062-4F30-A32B-C07079597DC3}"/>
          </ac:grpSpMkLst>
        </pc:grpChg>
        <pc:grpChg chg="add mod">
          <ac:chgData name="Michael A Fudge Jr" userId="133895e8-240b-4811-850e-9cf94297d089" providerId="ADAL" clId="{DCD72BA9-4CA5-458D-A737-15A8D9B19048}" dt="2020-09-11T13:45:51.286" v="4226"/>
          <ac:grpSpMkLst>
            <pc:docMk/>
            <pc:sldMk cId="1477129478" sldId="466"/>
            <ac:grpSpMk id="15" creationId="{AE7B2BFF-3821-40A3-8292-2DB3512FF07E}"/>
          </ac:grpSpMkLst>
        </pc:grpChg>
        <pc:grpChg chg="add mod">
          <ac:chgData name="Michael A Fudge Jr" userId="133895e8-240b-4811-850e-9cf94297d089" providerId="ADAL" clId="{DCD72BA9-4CA5-458D-A737-15A8D9B19048}" dt="2020-09-11T13:45:51.286" v="4226"/>
          <ac:grpSpMkLst>
            <pc:docMk/>
            <pc:sldMk cId="1477129478" sldId="466"/>
            <ac:grpSpMk id="19" creationId="{CC6B0ABA-4D81-4E96-9505-FB4B54C28EE1}"/>
          </ac:grpSpMkLst>
        </pc:grpChg>
        <pc:graphicFrameChg chg="add mod">
          <ac:chgData name="Michael A Fudge Jr" userId="133895e8-240b-4811-850e-9cf94297d089" providerId="ADAL" clId="{DCD72BA9-4CA5-458D-A737-15A8D9B19048}" dt="2020-09-11T13:45:51.286" v="4226"/>
          <ac:graphicFrameMkLst>
            <pc:docMk/>
            <pc:sldMk cId="1477129478" sldId="466"/>
            <ac:graphicFrameMk id="7" creationId="{58524A3C-E9E4-455C-8E71-0F3CDAAD8679}"/>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8" creationId="{4525F0BE-B713-4C2D-9694-338ECA1595A2}"/>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9" creationId="{C3F56F8B-7EFF-4610-A331-36B1096A729E}"/>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23" creationId="{CDFEF40E-74B8-4004-B2F1-CA6668095429}"/>
          </ac:graphicFrameMkLst>
        </pc:graphicFrameChg>
      </pc:sldChg>
      <pc:sldChg chg="new del">
        <pc:chgData name="Michael A Fudge Jr" userId="133895e8-240b-4811-850e-9cf94297d089" providerId="ADAL" clId="{DCD72BA9-4CA5-458D-A737-15A8D9B19048}" dt="2020-09-11T14:48:11.617" v="8370" actId="47"/>
        <pc:sldMkLst>
          <pc:docMk/>
          <pc:sldMk cId="3135115343" sldId="467"/>
        </pc:sldMkLst>
      </pc:sldChg>
      <pc:sldChg chg="addSp delSp modSp add mod modAnim">
        <pc:chgData name="Michael A Fudge Jr" userId="133895e8-240b-4811-850e-9cf94297d089" providerId="ADAL" clId="{DCD72BA9-4CA5-458D-A737-15A8D9B19048}" dt="2020-09-11T12:24:51.838" v="534" actId="478"/>
        <pc:sldMkLst>
          <pc:docMk/>
          <pc:sldMk cId="4129198058" sldId="468"/>
        </pc:sldMkLst>
        <pc:spChg chg="mod">
          <ac:chgData name="Michael A Fudge Jr" userId="133895e8-240b-4811-850e-9cf94297d089" providerId="ADAL" clId="{DCD72BA9-4CA5-458D-A737-15A8D9B19048}" dt="2020-09-11T12:24:38.626" v="531" actId="14100"/>
          <ac:spMkLst>
            <pc:docMk/>
            <pc:sldMk cId="4129198058" sldId="468"/>
            <ac:spMk id="2" creationId="{5C84C77B-FF54-4813-94E1-23FF8F114C7E}"/>
          </ac:spMkLst>
        </pc:spChg>
        <pc:spChg chg="mod">
          <ac:chgData name="Michael A Fudge Jr" userId="133895e8-240b-4811-850e-9cf94297d089" providerId="ADAL" clId="{DCD72BA9-4CA5-458D-A737-15A8D9B19048}" dt="2020-09-11T12:20:02.285" v="476" actId="1076"/>
          <ac:spMkLst>
            <pc:docMk/>
            <pc:sldMk cId="4129198058" sldId="468"/>
            <ac:spMk id="4" creationId="{74B6070D-2E18-49A3-84C2-0A1B79DC59EE}"/>
          </ac:spMkLst>
        </pc:spChg>
        <pc:grpChg chg="add mod">
          <ac:chgData name="Michael A Fudge Jr" userId="133895e8-240b-4811-850e-9cf94297d089" providerId="ADAL" clId="{DCD72BA9-4CA5-458D-A737-15A8D9B19048}" dt="2020-09-11T12:21:29.512" v="487" actId="164"/>
          <ac:grpSpMkLst>
            <pc:docMk/>
            <pc:sldMk cId="4129198058" sldId="468"/>
            <ac:grpSpMk id="5" creationId="{A7006DFE-2F8B-4ABA-B7FB-8A5B90BA5E7D}"/>
          </ac:grpSpMkLst>
        </pc:grpChg>
        <pc:grpChg chg="add mod">
          <ac:chgData name="Michael A Fudge Jr" userId="133895e8-240b-4811-850e-9cf94297d089" providerId="ADAL" clId="{DCD72BA9-4CA5-458D-A737-15A8D9B19048}" dt="2020-09-11T12:21:31.967" v="488" actId="164"/>
          <ac:grpSpMkLst>
            <pc:docMk/>
            <pc:sldMk cId="4129198058" sldId="468"/>
            <ac:grpSpMk id="6" creationId="{5142E651-0D2B-43CF-8CE5-A0D17189C849}"/>
          </ac:grpSpMkLst>
        </pc:grpChg>
        <pc:picChg chg="add del">
          <ac:chgData name="Michael A Fudge Jr" userId="133895e8-240b-4811-850e-9cf94297d089" providerId="ADAL" clId="{DCD72BA9-4CA5-458D-A737-15A8D9B19048}" dt="2020-09-11T12:24:51.838" v="534" actId="478"/>
          <ac:picMkLst>
            <pc:docMk/>
            <pc:sldMk cId="4129198058" sldId="468"/>
            <ac:picMk id="7" creationId="{B324A025-E604-4E4E-BFDD-63A18A9DA147}"/>
          </ac:picMkLst>
        </pc:picChg>
        <pc:cxnChg chg="mod">
          <ac:chgData name="Michael A Fudge Jr" userId="133895e8-240b-4811-850e-9cf94297d089" providerId="ADAL" clId="{DCD72BA9-4CA5-458D-A737-15A8D9B19048}" dt="2020-09-11T12:21:29.512" v="487" actId="164"/>
          <ac:cxnSpMkLst>
            <pc:docMk/>
            <pc:sldMk cId="4129198058" sldId="468"/>
            <ac:cxnSpMk id="13" creationId="{C4D07A33-496E-4547-8845-8D1F2AF28BF0}"/>
          </ac:cxnSpMkLst>
        </pc:cxnChg>
        <pc:cxnChg chg="mod">
          <ac:chgData name="Michael A Fudge Jr" userId="133895e8-240b-4811-850e-9cf94297d089" providerId="ADAL" clId="{DCD72BA9-4CA5-458D-A737-15A8D9B19048}" dt="2020-09-11T12:21:29.512" v="487" actId="164"/>
          <ac:cxnSpMkLst>
            <pc:docMk/>
            <pc:sldMk cId="4129198058" sldId="468"/>
            <ac:cxnSpMk id="15" creationId="{66B1466D-F8CE-4F80-A251-4054C38C0978}"/>
          </ac:cxnSpMkLst>
        </pc:cxnChg>
        <pc:cxnChg chg="mod">
          <ac:chgData name="Michael A Fudge Jr" userId="133895e8-240b-4811-850e-9cf94297d089" providerId="ADAL" clId="{DCD72BA9-4CA5-458D-A737-15A8D9B19048}" dt="2020-09-11T12:21:31.967" v="488" actId="164"/>
          <ac:cxnSpMkLst>
            <pc:docMk/>
            <pc:sldMk cId="4129198058" sldId="468"/>
            <ac:cxnSpMk id="17" creationId="{F0BB8C03-7726-4A43-9DF9-B33861B64848}"/>
          </ac:cxnSpMkLst>
        </pc:cxnChg>
        <pc:cxnChg chg="mod">
          <ac:chgData name="Michael A Fudge Jr" userId="133895e8-240b-4811-850e-9cf94297d089" providerId="ADAL" clId="{DCD72BA9-4CA5-458D-A737-15A8D9B19048}" dt="2020-09-11T12:21:31.967" v="488" actId="164"/>
          <ac:cxnSpMkLst>
            <pc:docMk/>
            <pc:sldMk cId="4129198058" sldId="468"/>
            <ac:cxnSpMk id="19" creationId="{0719D7B1-E7AF-4EA2-8E0E-B5500521F1E5}"/>
          </ac:cxnSpMkLst>
        </pc:cxnChg>
        <pc:cxnChg chg="mod">
          <ac:chgData name="Michael A Fudge Jr" userId="133895e8-240b-4811-850e-9cf94297d089" providerId="ADAL" clId="{DCD72BA9-4CA5-458D-A737-15A8D9B19048}" dt="2020-09-11T12:21:29.512" v="487" actId="164"/>
          <ac:cxnSpMkLst>
            <pc:docMk/>
            <pc:sldMk cId="4129198058" sldId="468"/>
            <ac:cxnSpMk id="20" creationId="{101AA8D7-4CF0-4B44-ADCD-DF8BEB910A33}"/>
          </ac:cxnSpMkLst>
        </pc:cxnChg>
        <pc:cxnChg chg="mod">
          <ac:chgData name="Michael A Fudge Jr" userId="133895e8-240b-4811-850e-9cf94297d089" providerId="ADAL" clId="{DCD72BA9-4CA5-458D-A737-15A8D9B19048}" dt="2020-09-11T12:21:31.967" v="488" actId="164"/>
          <ac:cxnSpMkLst>
            <pc:docMk/>
            <pc:sldMk cId="4129198058" sldId="468"/>
            <ac:cxnSpMk id="22" creationId="{A47A47C6-A585-48CC-837B-4D51F33D1F09}"/>
          </ac:cxnSpMkLst>
        </pc:cxnChg>
      </pc:sldChg>
      <pc:sldChg chg="addSp delSp modSp add mod modAnim">
        <pc:chgData name="Michael A Fudge Jr" userId="133895e8-240b-4811-850e-9cf94297d089" providerId="ADAL" clId="{DCD72BA9-4CA5-458D-A737-15A8D9B19048}" dt="2020-09-11T12:24:54.822" v="535" actId="478"/>
        <pc:sldMkLst>
          <pc:docMk/>
          <pc:sldMk cId="1836394904" sldId="469"/>
        </pc:sldMkLst>
        <pc:spChg chg="mod">
          <ac:chgData name="Michael A Fudge Jr" userId="133895e8-240b-4811-850e-9cf94297d089" providerId="ADAL" clId="{DCD72BA9-4CA5-458D-A737-15A8D9B19048}" dt="2020-09-11T12:24:46.619" v="533" actId="14100"/>
          <ac:spMkLst>
            <pc:docMk/>
            <pc:sldMk cId="1836394904" sldId="469"/>
            <ac:spMk id="2" creationId="{5C84C77B-FF54-4813-94E1-23FF8F114C7E}"/>
          </ac:spMkLst>
        </pc:spChg>
        <pc:grpChg chg="add mod">
          <ac:chgData name="Michael A Fudge Jr" userId="133895e8-240b-4811-850e-9cf94297d089" providerId="ADAL" clId="{DCD72BA9-4CA5-458D-A737-15A8D9B19048}" dt="2020-09-11T12:23:05.046" v="520" actId="164"/>
          <ac:grpSpMkLst>
            <pc:docMk/>
            <pc:sldMk cId="1836394904" sldId="469"/>
            <ac:grpSpMk id="5" creationId="{1CC4D149-E923-4980-815F-CE79B40A53D9}"/>
          </ac:grpSpMkLst>
        </pc:grpChg>
        <pc:grpChg chg="add mod">
          <ac:chgData name="Michael A Fudge Jr" userId="133895e8-240b-4811-850e-9cf94297d089" providerId="ADAL" clId="{DCD72BA9-4CA5-458D-A737-15A8D9B19048}" dt="2020-09-11T12:23:09.677" v="521" actId="164"/>
          <ac:grpSpMkLst>
            <pc:docMk/>
            <pc:sldMk cId="1836394904" sldId="469"/>
            <ac:grpSpMk id="6" creationId="{30BCE1A3-E447-4015-AD7B-97C320035585}"/>
          </ac:grpSpMkLst>
        </pc:grpChg>
        <pc:picChg chg="add del">
          <ac:chgData name="Michael A Fudge Jr" userId="133895e8-240b-4811-850e-9cf94297d089" providerId="ADAL" clId="{DCD72BA9-4CA5-458D-A737-15A8D9B19048}" dt="2020-09-11T12:24:54.822" v="535" actId="478"/>
          <ac:picMkLst>
            <pc:docMk/>
            <pc:sldMk cId="1836394904" sldId="469"/>
            <ac:picMk id="7" creationId="{A9DD9470-21A9-4893-B5C7-828A26410064}"/>
          </ac:picMkLst>
        </pc:picChg>
        <pc:cxnChg chg="mod">
          <ac:chgData name="Michael A Fudge Jr" userId="133895e8-240b-4811-850e-9cf94297d089" providerId="ADAL" clId="{DCD72BA9-4CA5-458D-A737-15A8D9B19048}" dt="2020-09-11T12:23:05.046" v="520" actId="164"/>
          <ac:cxnSpMkLst>
            <pc:docMk/>
            <pc:sldMk cId="1836394904" sldId="469"/>
            <ac:cxnSpMk id="13" creationId="{C4D07A33-496E-4547-8845-8D1F2AF28BF0}"/>
          </ac:cxnSpMkLst>
        </pc:cxnChg>
        <pc:cxnChg chg="mod">
          <ac:chgData name="Michael A Fudge Jr" userId="133895e8-240b-4811-850e-9cf94297d089" providerId="ADAL" clId="{DCD72BA9-4CA5-458D-A737-15A8D9B19048}" dt="2020-09-11T12:23:05.046" v="520" actId="164"/>
          <ac:cxnSpMkLst>
            <pc:docMk/>
            <pc:sldMk cId="1836394904" sldId="469"/>
            <ac:cxnSpMk id="15" creationId="{66B1466D-F8CE-4F80-A251-4054C38C0978}"/>
          </ac:cxnSpMkLst>
        </pc:cxnChg>
        <pc:cxnChg chg="mod">
          <ac:chgData name="Michael A Fudge Jr" userId="133895e8-240b-4811-850e-9cf94297d089" providerId="ADAL" clId="{DCD72BA9-4CA5-458D-A737-15A8D9B19048}" dt="2020-09-11T12:23:05.046" v="520" actId="164"/>
          <ac:cxnSpMkLst>
            <pc:docMk/>
            <pc:sldMk cId="1836394904" sldId="469"/>
            <ac:cxnSpMk id="18" creationId="{1AD47E62-8640-419F-BDEF-BCB5F6671FF1}"/>
          </ac:cxnSpMkLst>
        </pc:cxnChg>
        <pc:cxnChg chg="mod">
          <ac:chgData name="Michael A Fudge Jr" userId="133895e8-240b-4811-850e-9cf94297d089" providerId="ADAL" clId="{DCD72BA9-4CA5-458D-A737-15A8D9B19048}" dt="2020-09-11T12:23:09.677" v="521" actId="164"/>
          <ac:cxnSpMkLst>
            <pc:docMk/>
            <pc:sldMk cId="1836394904" sldId="469"/>
            <ac:cxnSpMk id="20" creationId="{CE2A0144-80F1-4D97-9613-97B7AC388C89}"/>
          </ac:cxnSpMkLst>
        </pc:cxnChg>
        <pc:cxnChg chg="mod">
          <ac:chgData name="Michael A Fudge Jr" userId="133895e8-240b-4811-850e-9cf94297d089" providerId="ADAL" clId="{DCD72BA9-4CA5-458D-A737-15A8D9B19048}" dt="2020-09-11T12:23:09.677" v="521" actId="164"/>
          <ac:cxnSpMkLst>
            <pc:docMk/>
            <pc:sldMk cId="1836394904" sldId="469"/>
            <ac:cxnSpMk id="22" creationId="{162A332D-DE8D-4B66-9973-42ED8304721B}"/>
          </ac:cxnSpMkLst>
        </pc:cxnChg>
        <pc:cxnChg chg="mod">
          <ac:chgData name="Michael A Fudge Jr" userId="133895e8-240b-4811-850e-9cf94297d089" providerId="ADAL" clId="{DCD72BA9-4CA5-458D-A737-15A8D9B19048}" dt="2020-09-11T12:23:09.677" v="521" actId="164"/>
          <ac:cxnSpMkLst>
            <pc:docMk/>
            <pc:sldMk cId="1836394904" sldId="469"/>
            <ac:cxnSpMk id="25" creationId="{4E087231-021C-4D4F-9918-6AF2BE8A672A}"/>
          </ac:cxnSpMkLst>
        </pc:cxnChg>
      </pc:sldChg>
      <pc:sldChg chg="add">
        <pc:chgData name="Michael A Fudge Jr" userId="133895e8-240b-4811-850e-9cf94297d089" providerId="ADAL" clId="{DCD72BA9-4CA5-458D-A737-15A8D9B19048}" dt="2020-09-11T12:25:05.365" v="536"/>
        <pc:sldMkLst>
          <pc:docMk/>
          <pc:sldMk cId="4271114027" sldId="470"/>
        </pc:sldMkLst>
      </pc:sldChg>
      <pc:sldChg chg="modSp add mod">
        <pc:chgData name="Michael A Fudge Jr" userId="133895e8-240b-4811-850e-9cf94297d089" providerId="ADAL" clId="{DCD72BA9-4CA5-458D-A737-15A8D9B19048}" dt="2020-09-11T12:28:16.371" v="618" actId="108"/>
        <pc:sldMkLst>
          <pc:docMk/>
          <pc:sldMk cId="3236710927" sldId="471"/>
        </pc:sldMkLst>
        <pc:spChg chg="mod">
          <ac:chgData name="Michael A Fudge Jr" userId="133895e8-240b-4811-850e-9cf94297d089" providerId="ADAL" clId="{DCD72BA9-4CA5-458D-A737-15A8D9B19048}" dt="2020-09-11T12:28:16.371" v="618" actId="108"/>
          <ac:spMkLst>
            <pc:docMk/>
            <pc:sldMk cId="3236710927" sldId="471"/>
            <ac:spMk id="3" creationId="{00000000-0000-0000-0000-000000000000}"/>
          </ac:spMkLst>
        </pc:spChg>
      </pc:sldChg>
      <pc:sldChg chg="addSp delSp modSp new mod setBg modAnim">
        <pc:chgData name="Michael A Fudge Jr" userId="133895e8-240b-4811-850e-9cf94297d089" providerId="ADAL" clId="{DCD72BA9-4CA5-458D-A737-15A8D9B19048}" dt="2020-09-11T12:53:36.710" v="2005"/>
        <pc:sldMkLst>
          <pc:docMk/>
          <pc:sldMk cId="1692406248" sldId="472"/>
        </pc:sldMkLst>
        <pc:spChg chg="mod">
          <ac:chgData name="Michael A Fudge Jr" userId="133895e8-240b-4811-850e-9cf94297d089" providerId="ADAL" clId="{DCD72BA9-4CA5-458D-A737-15A8D9B19048}" dt="2020-09-11T12:44:18.271" v="1850" actId="403"/>
          <ac:spMkLst>
            <pc:docMk/>
            <pc:sldMk cId="1692406248" sldId="472"/>
            <ac:spMk id="2" creationId="{6306D6CC-2C22-43EA-9768-FF7EC7772D47}"/>
          </ac:spMkLst>
        </pc:spChg>
        <pc:spChg chg="mod">
          <ac:chgData name="Michael A Fudge Jr" userId="133895e8-240b-4811-850e-9cf94297d089" providerId="ADAL" clId="{DCD72BA9-4CA5-458D-A737-15A8D9B19048}" dt="2020-09-11T12:53:12.090" v="2000" actId="1076"/>
          <ac:spMkLst>
            <pc:docMk/>
            <pc:sldMk cId="1692406248" sldId="472"/>
            <ac:spMk id="3" creationId="{9BE9FD9A-6876-4A02-84E2-1D26EED6B01C}"/>
          </ac:spMkLst>
        </pc:spChg>
        <pc:spChg chg="add mod">
          <ac:chgData name="Michael A Fudge Jr" userId="133895e8-240b-4811-850e-9cf94297d089" providerId="ADAL" clId="{DCD72BA9-4CA5-458D-A737-15A8D9B19048}" dt="2020-09-11T12:45:04.853" v="1931" actId="207"/>
          <ac:spMkLst>
            <pc:docMk/>
            <pc:sldMk cId="1692406248" sldId="472"/>
            <ac:spMk id="9" creationId="{577D1452-F0B7-431E-9A24-D3F7103D8510}"/>
          </ac:spMkLst>
        </pc:spChg>
        <pc:spChg chg="add">
          <ac:chgData name="Michael A Fudge Jr" userId="133895e8-240b-4811-850e-9cf94297d089" providerId="ADAL" clId="{DCD72BA9-4CA5-458D-A737-15A8D9B19048}" dt="2020-09-11T12:44:01.810" v="1844" actId="26606"/>
          <ac:spMkLst>
            <pc:docMk/>
            <pc:sldMk cId="1692406248" sldId="472"/>
            <ac:spMk id="11" creationId="{A660F4F9-5DF5-4F15-BE6A-CD8648BB1148}"/>
          </ac:spMkLst>
        </pc:spChg>
        <pc:spChg chg="mod">
          <ac:chgData name="Michael A Fudge Jr" userId="133895e8-240b-4811-850e-9cf94297d089" providerId="ADAL" clId="{DCD72BA9-4CA5-458D-A737-15A8D9B19048}" dt="2020-09-11T12:53:14.775" v="2001"/>
          <ac:spMkLst>
            <pc:docMk/>
            <pc:sldMk cId="1692406248" sldId="472"/>
            <ac:spMk id="13" creationId="{9A6E1D48-EAF3-42E2-9A8F-A94C79CCF287}"/>
          </ac:spMkLst>
        </pc:spChg>
        <pc:grpChg chg="add mod">
          <ac:chgData name="Michael A Fudge Jr" userId="133895e8-240b-4811-850e-9cf94297d089" providerId="ADAL" clId="{DCD72BA9-4CA5-458D-A737-15A8D9B19048}" dt="2020-09-11T12:53:26.465" v="2004" actId="14100"/>
          <ac:grpSpMkLst>
            <pc:docMk/>
            <pc:sldMk cId="1692406248" sldId="472"/>
            <ac:grpSpMk id="12" creationId="{FCDF582E-CBAF-4232-8B0B-8296C235E278}"/>
          </ac:grpSpMkLst>
        </pc:grpChg>
        <pc:picChg chg="add del mod">
          <ac:chgData name="Michael A Fudge Jr" userId="133895e8-240b-4811-850e-9cf94297d089" providerId="ADAL" clId="{DCD72BA9-4CA5-458D-A737-15A8D9B19048}" dt="2020-09-11T12:52:05.751" v="1991" actId="478"/>
          <ac:picMkLst>
            <pc:docMk/>
            <pc:sldMk cId="1692406248" sldId="472"/>
            <ac:picMk id="4" creationId="{4D5092AA-0603-4E9D-8FE0-688F0F2ADB6F}"/>
          </ac:picMkLst>
        </pc:picChg>
        <pc:picChg chg="add mod">
          <ac:chgData name="Michael A Fudge Jr" userId="133895e8-240b-4811-850e-9cf94297d089" providerId="ADAL" clId="{DCD72BA9-4CA5-458D-A737-15A8D9B19048}" dt="2020-09-11T12:52:33.561" v="1997" actId="14100"/>
          <ac:picMkLst>
            <pc:docMk/>
            <pc:sldMk cId="1692406248" sldId="472"/>
            <ac:picMk id="5" creationId="{8FD0E7D7-48A8-4908-A7E3-0C8584BA7104}"/>
          </ac:picMkLst>
        </pc:picChg>
        <pc:cxnChg chg="add del mod">
          <ac:chgData name="Michael A Fudge Jr" userId="133895e8-240b-4811-850e-9cf94297d089" providerId="ADAL" clId="{DCD72BA9-4CA5-458D-A737-15A8D9B19048}" dt="2020-09-11T12:52:45.517" v="1999"/>
          <ac:cxnSpMkLst>
            <pc:docMk/>
            <pc:sldMk cId="1692406248" sldId="472"/>
            <ac:cxnSpMk id="10" creationId="{BC779611-DEDF-4ABF-90D1-E21B03CA07FB}"/>
          </ac:cxnSpMkLst>
        </pc:cxnChg>
        <pc:cxnChg chg="mod">
          <ac:chgData name="Michael A Fudge Jr" userId="133895e8-240b-4811-850e-9cf94297d089" providerId="ADAL" clId="{DCD72BA9-4CA5-458D-A737-15A8D9B19048}" dt="2020-09-11T12:53:14.775" v="2001"/>
          <ac:cxnSpMkLst>
            <pc:docMk/>
            <pc:sldMk cId="1692406248" sldId="472"/>
            <ac:cxnSpMk id="14" creationId="{BE69C8B0-CE3F-45C1-81B0-A4D8A1F351BB}"/>
          </ac:cxnSpMkLst>
        </pc:cxnChg>
      </pc:sldChg>
      <pc:sldChg chg="modSp add mod">
        <pc:chgData name="Michael A Fudge Jr" userId="133895e8-240b-4811-850e-9cf94297d089" providerId="ADAL" clId="{DCD72BA9-4CA5-458D-A737-15A8D9B19048}" dt="2020-09-11T12:37:04.897" v="1383" actId="20577"/>
        <pc:sldMkLst>
          <pc:docMk/>
          <pc:sldMk cId="4059699588" sldId="473"/>
        </pc:sldMkLst>
        <pc:spChg chg="mod">
          <ac:chgData name="Michael A Fudge Jr" userId="133895e8-240b-4811-850e-9cf94297d089" providerId="ADAL" clId="{DCD72BA9-4CA5-458D-A737-15A8D9B19048}" dt="2020-09-11T12:37:04.897" v="1383" actId="20577"/>
          <ac:spMkLst>
            <pc:docMk/>
            <pc:sldMk cId="4059699588" sldId="473"/>
            <ac:spMk id="7" creationId="{6B45A486-75E9-4CB4-BFCC-AFCB566C83AF}"/>
          </ac:spMkLst>
        </pc:spChg>
      </pc:sldChg>
      <pc:sldChg chg="modSp add mod">
        <pc:chgData name="Michael A Fudge Jr" userId="133895e8-240b-4811-850e-9cf94297d089" providerId="ADAL" clId="{DCD72BA9-4CA5-458D-A737-15A8D9B19048}" dt="2020-09-11T12:37:40.022" v="1425" actId="20577"/>
        <pc:sldMkLst>
          <pc:docMk/>
          <pc:sldMk cId="3254372876" sldId="474"/>
        </pc:sldMkLst>
        <pc:spChg chg="mod">
          <ac:chgData name="Michael A Fudge Jr" userId="133895e8-240b-4811-850e-9cf94297d089" providerId="ADAL" clId="{DCD72BA9-4CA5-458D-A737-15A8D9B19048}" dt="2020-09-11T12:37:13.082" v="1394" actId="6549"/>
          <ac:spMkLst>
            <pc:docMk/>
            <pc:sldMk cId="3254372876" sldId="474"/>
            <ac:spMk id="5" creationId="{E0D04EC1-733E-4BA9-9251-8C6E6E3D01D7}"/>
          </ac:spMkLst>
        </pc:spChg>
        <pc:spChg chg="mod">
          <ac:chgData name="Michael A Fudge Jr" userId="133895e8-240b-4811-850e-9cf94297d089" providerId="ADAL" clId="{DCD72BA9-4CA5-458D-A737-15A8D9B19048}" dt="2020-09-11T12:37:40.022" v="1425" actId="20577"/>
          <ac:spMkLst>
            <pc:docMk/>
            <pc:sldMk cId="3254372876" sldId="474"/>
            <ac:spMk id="6" creationId="{E33EFCDF-893E-4DC5-B75A-872200D063CA}"/>
          </ac:spMkLst>
        </pc:spChg>
      </pc:sldChg>
      <pc:sldChg chg="add del">
        <pc:chgData name="Michael A Fudge Jr" userId="133895e8-240b-4811-850e-9cf94297d089" providerId="ADAL" clId="{DCD72BA9-4CA5-458D-A737-15A8D9B19048}" dt="2020-09-11T12:35:42.807" v="1254"/>
        <pc:sldMkLst>
          <pc:docMk/>
          <pc:sldMk cId="1242348326" sldId="475"/>
        </pc:sldMkLst>
      </pc:sldChg>
      <pc:sldChg chg="delSp modSp add del mod setBg delDesignElem">
        <pc:chgData name="Michael A Fudge Jr" userId="133895e8-240b-4811-850e-9cf94297d089" providerId="ADAL" clId="{DCD72BA9-4CA5-458D-A737-15A8D9B19048}" dt="2020-09-11T12:36:55.824" v="1379" actId="47"/>
        <pc:sldMkLst>
          <pc:docMk/>
          <pc:sldMk cId="4025492184" sldId="475"/>
        </pc:sldMkLst>
        <pc:spChg chg="mod">
          <ac:chgData name="Michael A Fudge Jr" userId="133895e8-240b-4811-850e-9cf94297d089" providerId="ADAL" clId="{DCD72BA9-4CA5-458D-A737-15A8D9B19048}" dt="2020-09-11T12:36:26.540" v="1352" actId="20577"/>
          <ac:spMkLst>
            <pc:docMk/>
            <pc:sldMk cId="4025492184" sldId="475"/>
            <ac:spMk id="3" creationId="{23BFC44E-10DC-44C2-99E8-3D541093BB67}"/>
          </ac:spMkLst>
        </pc:spChg>
        <pc:spChg chg="del">
          <ac:chgData name="Michael A Fudge Jr" userId="133895e8-240b-4811-850e-9cf94297d089" providerId="ADAL" clId="{DCD72BA9-4CA5-458D-A737-15A8D9B19048}" dt="2020-09-11T12:35:45.309" v="1256"/>
          <ac:spMkLst>
            <pc:docMk/>
            <pc:sldMk cId="4025492184" sldId="475"/>
            <ac:spMk id="17" creationId="{59A309A7-1751-4ABE-A3C1-EEC40366AD89}"/>
          </ac:spMkLst>
        </pc:spChg>
        <pc:spChg chg="del">
          <ac:chgData name="Michael A Fudge Jr" userId="133895e8-240b-4811-850e-9cf94297d089" providerId="ADAL" clId="{DCD72BA9-4CA5-458D-A737-15A8D9B19048}" dt="2020-09-11T12:35:45.309" v="1256"/>
          <ac:spMkLst>
            <pc:docMk/>
            <pc:sldMk cId="4025492184" sldId="475"/>
            <ac:spMk id="19" creationId="{967D8EB6-EAE1-4F9C-B398-83321E287204}"/>
          </ac:spMkLst>
        </pc:spChg>
      </pc:sldChg>
      <pc:sldChg chg="modSp add mod modNotesTx">
        <pc:chgData name="Michael A Fudge Jr" userId="133895e8-240b-4811-850e-9cf94297d089" providerId="ADAL" clId="{DCD72BA9-4CA5-458D-A737-15A8D9B19048}" dt="2020-09-12T20:30:51.304" v="9067" actId="20577"/>
        <pc:sldMkLst>
          <pc:docMk/>
          <pc:sldMk cId="643996234" sldId="476"/>
        </pc:sldMkLst>
        <pc:spChg chg="mod">
          <ac:chgData name="Michael A Fudge Jr" userId="133895e8-240b-4811-850e-9cf94297d089" providerId="ADAL" clId="{DCD72BA9-4CA5-458D-A737-15A8D9B19048}" dt="2020-09-12T20:30:51.304" v="9067" actId="20577"/>
          <ac:spMkLst>
            <pc:docMk/>
            <pc:sldMk cId="643996234" sldId="476"/>
            <ac:spMk id="3" creationId="{23BFC44E-10DC-44C2-99E8-3D541093BB67}"/>
          </ac:spMkLst>
        </pc:spChg>
      </pc:sldChg>
      <pc:sldChg chg="modSp add mod ord modNotesTx">
        <pc:chgData name="Michael A Fudge Jr" userId="133895e8-240b-4811-850e-9cf94297d089" providerId="ADAL" clId="{DCD72BA9-4CA5-458D-A737-15A8D9B19048}" dt="2020-09-11T12:42:51.158" v="1799" actId="5793"/>
        <pc:sldMkLst>
          <pc:docMk/>
          <pc:sldMk cId="227050927" sldId="477"/>
        </pc:sldMkLst>
        <pc:spChg chg="mod">
          <ac:chgData name="Michael A Fudge Jr" userId="133895e8-240b-4811-850e-9cf94297d089" providerId="ADAL" clId="{DCD72BA9-4CA5-458D-A737-15A8D9B19048}" dt="2020-09-11T12:39:25.406" v="1442" actId="20577"/>
          <ac:spMkLst>
            <pc:docMk/>
            <pc:sldMk cId="227050927" sldId="477"/>
            <ac:spMk id="2" creationId="{A0EC69E1-79D5-4CCA-9AE3-8CCDB54E5D78}"/>
          </ac:spMkLst>
        </pc:spChg>
        <pc:spChg chg="mod">
          <ac:chgData name="Michael A Fudge Jr" userId="133895e8-240b-4811-850e-9cf94297d089" providerId="ADAL" clId="{DCD72BA9-4CA5-458D-A737-15A8D9B19048}" dt="2020-09-11T12:42:45.079" v="1797" actId="20577"/>
          <ac:spMkLst>
            <pc:docMk/>
            <pc:sldMk cId="227050927" sldId="477"/>
            <ac:spMk id="3" creationId="{23BFC44E-10DC-44C2-99E8-3D541093BB67}"/>
          </ac:spMkLst>
        </pc:spChg>
      </pc:sldChg>
      <pc:sldChg chg="modSp add mod modNotesTx">
        <pc:chgData name="Michael A Fudge Jr" userId="133895e8-240b-4811-850e-9cf94297d089" providerId="ADAL" clId="{DCD72BA9-4CA5-458D-A737-15A8D9B19048}" dt="2020-09-12T20:33:42.420" v="9068" actId="20577"/>
        <pc:sldMkLst>
          <pc:docMk/>
          <pc:sldMk cId="3009724788" sldId="478"/>
        </pc:sldMkLst>
        <pc:spChg chg="mod">
          <ac:chgData name="Michael A Fudge Jr" userId="133895e8-240b-4811-850e-9cf94297d089" providerId="ADAL" clId="{DCD72BA9-4CA5-458D-A737-15A8D9B19048}" dt="2020-09-12T20:33:42.420" v="9068" actId="20577"/>
          <ac:spMkLst>
            <pc:docMk/>
            <pc:sldMk cId="3009724788" sldId="478"/>
            <ac:spMk id="3" creationId="{23BFC44E-10DC-44C2-99E8-3D541093BB67}"/>
          </ac:spMkLst>
        </pc:spChg>
      </pc:sldChg>
      <pc:sldChg chg="addSp delSp modSp add mod delDesignElem chgLayout">
        <pc:chgData name="Michael A Fudge Jr" userId="133895e8-240b-4811-850e-9cf94297d089" providerId="ADAL" clId="{DCD72BA9-4CA5-458D-A737-15A8D9B19048}" dt="2020-09-11T12:50:32.514" v="1961" actId="14100"/>
        <pc:sldMkLst>
          <pc:docMk/>
          <pc:sldMk cId="2391026773" sldId="479"/>
        </pc:sldMkLst>
        <pc:spChg chg="mod ord">
          <ac:chgData name="Michael A Fudge Jr" userId="133895e8-240b-4811-850e-9cf94297d089" providerId="ADAL" clId="{DCD72BA9-4CA5-458D-A737-15A8D9B19048}" dt="2020-09-11T12:49:50.242" v="1955" actId="20577"/>
          <ac:spMkLst>
            <pc:docMk/>
            <pc:sldMk cId="2391026773" sldId="479"/>
            <ac:spMk id="2" creationId="{6306D6CC-2C22-43EA-9768-FF7EC7772D47}"/>
          </ac:spMkLst>
        </pc:spChg>
        <pc:spChg chg="del mod ord">
          <ac:chgData name="Michael A Fudge Jr" userId="133895e8-240b-4811-850e-9cf94297d089" providerId="ADAL" clId="{DCD72BA9-4CA5-458D-A737-15A8D9B19048}" dt="2020-09-11T12:49:32.905" v="1940" actId="478"/>
          <ac:spMkLst>
            <pc:docMk/>
            <pc:sldMk cId="2391026773" sldId="479"/>
            <ac:spMk id="3" creationId="{9BE9FD9A-6876-4A02-84E2-1D26EED6B01C}"/>
          </ac:spMkLst>
        </pc:spChg>
        <pc:spChg chg="add del mod">
          <ac:chgData name="Michael A Fudge Jr" userId="133895e8-240b-4811-850e-9cf94297d089" providerId="ADAL" clId="{DCD72BA9-4CA5-458D-A737-15A8D9B19048}" dt="2020-09-11T12:49:36.455" v="1941" actId="478"/>
          <ac:spMkLst>
            <pc:docMk/>
            <pc:sldMk cId="2391026773" sldId="479"/>
            <ac:spMk id="7" creationId="{1C3A29CB-669F-4899-ABA9-F0D76979F23D}"/>
          </ac:spMkLst>
        </pc:spChg>
        <pc:spChg chg="add mod">
          <ac:chgData name="Michael A Fudge Jr" userId="133895e8-240b-4811-850e-9cf94297d089" providerId="ADAL" clId="{DCD72BA9-4CA5-458D-A737-15A8D9B19048}" dt="2020-09-11T12:50:32.514" v="1961" actId="14100"/>
          <ac:spMkLst>
            <pc:docMk/>
            <pc:sldMk cId="2391026773" sldId="479"/>
            <ac:spMk id="8" creationId="{7E22E187-CC82-48C9-8904-4172854803FC}"/>
          </ac:spMkLst>
        </pc:spChg>
        <pc:spChg chg="del">
          <ac:chgData name="Michael A Fudge Jr" userId="133895e8-240b-4811-850e-9cf94297d089" providerId="ADAL" clId="{DCD72BA9-4CA5-458D-A737-15A8D9B19048}" dt="2020-09-11T12:49:24.446" v="1938" actId="700"/>
          <ac:spMkLst>
            <pc:docMk/>
            <pc:sldMk cId="2391026773" sldId="479"/>
            <ac:spMk id="9" creationId="{577D1452-F0B7-431E-9A24-D3F7103D8510}"/>
          </ac:spMkLst>
        </pc:spChg>
        <pc:spChg chg="del">
          <ac:chgData name="Michael A Fudge Jr" userId="133895e8-240b-4811-850e-9cf94297d089" providerId="ADAL" clId="{DCD72BA9-4CA5-458D-A737-15A8D9B19048}" dt="2020-09-11T12:49:24.446" v="1938" actId="700"/>
          <ac:spMkLst>
            <pc:docMk/>
            <pc:sldMk cId="2391026773" sldId="479"/>
            <ac:spMk id="11" creationId="{A660F4F9-5DF5-4F15-BE6A-CD8648BB1148}"/>
          </ac:spMkLst>
        </pc:spChg>
        <pc:picChg chg="del">
          <ac:chgData name="Michael A Fudge Jr" userId="133895e8-240b-4811-850e-9cf94297d089" providerId="ADAL" clId="{DCD72BA9-4CA5-458D-A737-15A8D9B19048}" dt="2020-09-11T12:49:05.297" v="1933" actId="478"/>
          <ac:picMkLst>
            <pc:docMk/>
            <pc:sldMk cId="2391026773" sldId="479"/>
            <ac:picMk id="4" creationId="{4D5092AA-0603-4E9D-8FE0-688F0F2ADB6F}"/>
          </ac:picMkLst>
        </pc:picChg>
        <pc:picChg chg="add mod">
          <ac:chgData name="Michael A Fudge Jr" userId="133895e8-240b-4811-850e-9cf94297d089" providerId="ADAL" clId="{DCD72BA9-4CA5-458D-A737-15A8D9B19048}" dt="2020-09-11T12:49:42.105" v="1943" actId="14100"/>
          <ac:picMkLst>
            <pc:docMk/>
            <pc:sldMk cId="2391026773" sldId="479"/>
            <ac:picMk id="5" creationId="{414607E8-481E-41F1-AFE1-1FB67E9C44FB}"/>
          </ac:picMkLst>
        </pc:picChg>
      </pc:sldChg>
      <pc:sldChg chg="addSp delSp modSp new mod">
        <pc:chgData name="Michael A Fudge Jr" userId="133895e8-240b-4811-850e-9cf94297d089" providerId="ADAL" clId="{DCD72BA9-4CA5-458D-A737-15A8D9B19048}" dt="2020-09-11T13:33:55.271" v="3540" actId="20577"/>
        <pc:sldMkLst>
          <pc:docMk/>
          <pc:sldMk cId="1155705627" sldId="480"/>
        </pc:sldMkLst>
        <pc:spChg chg="mod">
          <ac:chgData name="Michael A Fudge Jr" userId="133895e8-240b-4811-850e-9cf94297d089" providerId="ADAL" clId="{DCD72BA9-4CA5-458D-A737-15A8D9B19048}" dt="2020-09-11T13:29:11.680" v="3306" actId="20577"/>
          <ac:spMkLst>
            <pc:docMk/>
            <pc:sldMk cId="1155705627" sldId="480"/>
            <ac:spMk id="2" creationId="{0E9EBD5E-BA17-4C57-BDC2-C454BCC5039E}"/>
          </ac:spMkLst>
        </pc:spChg>
        <pc:spChg chg="del">
          <ac:chgData name="Michael A Fudge Jr" userId="133895e8-240b-4811-850e-9cf94297d089" providerId="ADAL" clId="{DCD72BA9-4CA5-458D-A737-15A8D9B19048}" dt="2020-09-11T13:26:15.604" v="3080"/>
          <ac:spMkLst>
            <pc:docMk/>
            <pc:sldMk cId="1155705627" sldId="480"/>
            <ac:spMk id="3" creationId="{649648A0-397F-4A92-B20C-C91FFA9417FE}"/>
          </ac:spMkLst>
        </pc:spChg>
        <pc:spChg chg="add mod">
          <ac:chgData name="Michael A Fudge Jr" userId="133895e8-240b-4811-850e-9cf94297d089" providerId="ADAL" clId="{DCD72BA9-4CA5-458D-A737-15A8D9B19048}" dt="2020-09-11T13:33:55.271" v="3540" actId="20577"/>
          <ac:spMkLst>
            <pc:docMk/>
            <pc:sldMk cId="1155705627" sldId="480"/>
            <ac:spMk id="4" creationId="{E4C273A7-BC60-4CA0-B381-0C5CDAF9FA36}"/>
          </ac:spMkLst>
        </pc:spChg>
      </pc:sldChg>
      <pc:sldChg chg="addSp delSp modSp new mod ord modClrScheme modAnim chgLayout">
        <pc:chgData name="Michael A Fudge Jr" userId="133895e8-240b-4811-850e-9cf94297d089" providerId="ADAL" clId="{DCD72BA9-4CA5-458D-A737-15A8D9B19048}" dt="2020-09-11T12:58:13.903" v="2115"/>
        <pc:sldMkLst>
          <pc:docMk/>
          <pc:sldMk cId="1229014342" sldId="481"/>
        </pc:sldMkLst>
        <pc:spChg chg="mod ord">
          <ac:chgData name="Michael A Fudge Jr" userId="133895e8-240b-4811-850e-9cf94297d089" providerId="ADAL" clId="{DCD72BA9-4CA5-458D-A737-15A8D9B19048}" dt="2020-09-11T12:55:17.874" v="2014" actId="700"/>
          <ac:spMkLst>
            <pc:docMk/>
            <pc:sldMk cId="1229014342" sldId="481"/>
            <ac:spMk id="2" creationId="{0DECB9B2-D76F-484E-B413-0C0AB8E84FF3}"/>
          </ac:spMkLst>
        </pc:spChg>
        <pc:spChg chg="del mod ord">
          <ac:chgData name="Michael A Fudge Jr" userId="133895e8-240b-4811-850e-9cf94297d089" providerId="ADAL" clId="{DCD72BA9-4CA5-458D-A737-15A8D9B19048}" dt="2020-09-11T12:55:17.874" v="2014" actId="700"/>
          <ac:spMkLst>
            <pc:docMk/>
            <pc:sldMk cId="1229014342" sldId="481"/>
            <ac:spMk id="3" creationId="{F651F54A-0A1F-4EFF-8A61-42F1C2F1F9A5}"/>
          </ac:spMkLst>
        </pc:spChg>
        <pc:spChg chg="add del mod ord">
          <ac:chgData name="Michael A Fudge Jr" userId="133895e8-240b-4811-850e-9cf94297d089" providerId="ADAL" clId="{DCD72BA9-4CA5-458D-A737-15A8D9B19048}" dt="2020-09-11T12:55:20.749" v="2015"/>
          <ac:spMkLst>
            <pc:docMk/>
            <pc:sldMk cId="1229014342" sldId="481"/>
            <ac:spMk id="4" creationId="{6239C886-7C54-44A0-BBDA-CD69AA055D62}"/>
          </ac:spMkLst>
        </pc:spChg>
        <pc:spChg chg="add del mod ord">
          <ac:chgData name="Michael A Fudge Jr" userId="133895e8-240b-4811-850e-9cf94297d089" providerId="ADAL" clId="{DCD72BA9-4CA5-458D-A737-15A8D9B19048}" dt="2020-09-11T12:55:49.476" v="2018"/>
          <ac:spMkLst>
            <pc:docMk/>
            <pc:sldMk cId="1229014342" sldId="481"/>
            <ac:spMk id="5" creationId="{A04722AB-7A91-4782-852C-0A95EFB76335}"/>
          </ac:spMkLst>
        </pc:spChg>
        <pc:spChg chg="add mod">
          <ac:chgData name="Michael A Fudge Jr" userId="133895e8-240b-4811-850e-9cf94297d089" providerId="ADAL" clId="{DCD72BA9-4CA5-458D-A737-15A8D9B19048}" dt="2020-09-11T12:57:32.796" v="2112" actId="122"/>
          <ac:spMkLst>
            <pc:docMk/>
            <pc:sldMk cId="1229014342" sldId="481"/>
            <ac:spMk id="10" creationId="{0270BA8E-EC4C-4491-A6F1-6232584FB32B}"/>
          </ac:spMkLst>
        </pc:spChg>
        <pc:picChg chg="add mod">
          <ac:chgData name="Michael A Fudge Jr" userId="133895e8-240b-4811-850e-9cf94297d089" providerId="ADAL" clId="{DCD72BA9-4CA5-458D-A737-15A8D9B19048}" dt="2020-09-11T12:55:27.034" v="2016" actId="14100"/>
          <ac:picMkLst>
            <pc:docMk/>
            <pc:sldMk cId="1229014342" sldId="481"/>
            <ac:picMk id="6" creationId="{E3BA1201-4C2D-4FD6-8DF5-53505AB4E99A}"/>
          </ac:picMkLst>
        </pc:picChg>
        <pc:picChg chg="add mod">
          <ac:chgData name="Michael A Fudge Jr" userId="133895e8-240b-4811-850e-9cf94297d089" providerId="ADAL" clId="{DCD72BA9-4CA5-458D-A737-15A8D9B19048}" dt="2020-09-11T12:55:49.476" v="2018"/>
          <ac:picMkLst>
            <pc:docMk/>
            <pc:sldMk cId="1229014342" sldId="481"/>
            <ac:picMk id="7" creationId="{722B0B56-40F6-403E-9272-DA1BC0319100}"/>
          </ac:picMkLst>
        </pc:picChg>
        <pc:cxnChg chg="add mod">
          <ac:chgData name="Michael A Fudge Jr" userId="133895e8-240b-4811-850e-9cf94297d089" providerId="ADAL" clId="{DCD72BA9-4CA5-458D-A737-15A8D9B19048}" dt="2020-09-11T12:56:17.141" v="2022" actId="1582"/>
          <ac:cxnSpMkLst>
            <pc:docMk/>
            <pc:sldMk cId="1229014342" sldId="481"/>
            <ac:cxnSpMk id="9" creationId="{2725DD16-A95E-4DE3-BBA8-BCCFC3CF8098}"/>
          </ac:cxnSpMkLst>
        </pc:cxnChg>
      </pc:sldChg>
      <pc:sldChg chg="modSp add mod ord">
        <pc:chgData name="Michael A Fudge Jr" userId="133895e8-240b-4811-850e-9cf94297d089" providerId="ADAL" clId="{DCD72BA9-4CA5-458D-A737-15A8D9B19048}" dt="2020-09-11T13:04:12.851" v="2349" actId="20577"/>
        <pc:sldMkLst>
          <pc:docMk/>
          <pc:sldMk cId="2907758817" sldId="482"/>
        </pc:sldMkLst>
        <pc:spChg chg="mod">
          <ac:chgData name="Michael A Fudge Jr" userId="133895e8-240b-4811-850e-9cf94297d089" providerId="ADAL" clId="{DCD72BA9-4CA5-458D-A737-15A8D9B19048}" dt="2020-09-11T12:58:50.048" v="2137" actId="20577"/>
          <ac:spMkLst>
            <pc:docMk/>
            <pc:sldMk cId="2907758817" sldId="482"/>
            <ac:spMk id="5" creationId="{E0D04EC1-733E-4BA9-9251-8C6E6E3D01D7}"/>
          </ac:spMkLst>
        </pc:spChg>
        <pc:spChg chg="mod">
          <ac:chgData name="Michael A Fudge Jr" userId="133895e8-240b-4811-850e-9cf94297d089" providerId="ADAL" clId="{DCD72BA9-4CA5-458D-A737-15A8D9B19048}" dt="2020-09-11T13:04:12.851" v="2349" actId="20577"/>
          <ac:spMkLst>
            <pc:docMk/>
            <pc:sldMk cId="2907758817" sldId="482"/>
            <ac:spMk id="6" creationId="{E33EFCDF-893E-4DC5-B75A-872200D063CA}"/>
          </ac:spMkLst>
        </pc:spChg>
      </pc:sldChg>
      <pc:sldChg chg="modSp add mod ord modNotesTx">
        <pc:chgData name="Michael A Fudge Jr" userId="133895e8-240b-4811-850e-9cf94297d089" providerId="ADAL" clId="{DCD72BA9-4CA5-458D-A737-15A8D9B19048}" dt="2020-09-12T20:36:22.781" v="9070" actId="5793"/>
        <pc:sldMkLst>
          <pc:docMk/>
          <pc:sldMk cId="1610261461" sldId="483"/>
        </pc:sldMkLst>
        <pc:spChg chg="mod">
          <ac:chgData name="Michael A Fudge Jr" userId="133895e8-240b-4811-850e-9cf94297d089" providerId="ADAL" clId="{DCD72BA9-4CA5-458D-A737-15A8D9B19048}" dt="2020-09-11T13:04:51.353" v="2370" actId="6549"/>
          <ac:spMkLst>
            <pc:docMk/>
            <pc:sldMk cId="1610261461" sldId="483"/>
            <ac:spMk id="2" creationId="{A0EC69E1-79D5-4CCA-9AE3-8CCDB54E5D78}"/>
          </ac:spMkLst>
        </pc:spChg>
        <pc:spChg chg="mod">
          <ac:chgData name="Michael A Fudge Jr" userId="133895e8-240b-4811-850e-9cf94297d089" providerId="ADAL" clId="{DCD72BA9-4CA5-458D-A737-15A8D9B19048}" dt="2020-09-11T13:07:17.554" v="2590" actId="20577"/>
          <ac:spMkLst>
            <pc:docMk/>
            <pc:sldMk cId="1610261461" sldId="483"/>
            <ac:spMk id="3" creationId="{23BFC44E-10DC-44C2-99E8-3D541093BB67}"/>
          </ac:spMkLst>
        </pc:spChg>
      </pc:sldChg>
      <pc:sldChg chg="modSp add mod modNotesTx">
        <pc:chgData name="Michael A Fudge Jr" userId="133895e8-240b-4811-850e-9cf94297d089" providerId="ADAL" clId="{DCD72BA9-4CA5-458D-A737-15A8D9B19048}" dt="2020-09-12T20:37:31.910" v="9072" actId="5793"/>
        <pc:sldMkLst>
          <pc:docMk/>
          <pc:sldMk cId="2689402082" sldId="484"/>
        </pc:sldMkLst>
        <pc:spChg chg="mod">
          <ac:chgData name="Michael A Fudge Jr" userId="133895e8-240b-4811-850e-9cf94297d089" providerId="ADAL" clId="{DCD72BA9-4CA5-458D-A737-15A8D9B19048}" dt="2020-09-11T13:08:57.473" v="2755" actId="20577"/>
          <ac:spMkLst>
            <pc:docMk/>
            <pc:sldMk cId="2689402082" sldId="484"/>
            <ac:spMk id="3" creationId="{23BFC44E-10DC-44C2-99E8-3D541093BB67}"/>
          </ac:spMkLst>
        </pc:spChg>
      </pc:sldChg>
      <pc:sldChg chg="modSp add mod ord">
        <pc:chgData name="Michael A Fudge Jr" userId="133895e8-240b-4811-850e-9cf94297d089" providerId="ADAL" clId="{DCD72BA9-4CA5-458D-A737-15A8D9B19048}" dt="2020-09-11T13:32:53.899" v="3516" actId="20577"/>
        <pc:sldMkLst>
          <pc:docMk/>
          <pc:sldMk cId="913998270" sldId="485"/>
        </pc:sldMkLst>
        <pc:spChg chg="mod">
          <ac:chgData name="Michael A Fudge Jr" userId="133895e8-240b-4811-850e-9cf94297d089" providerId="ADAL" clId="{DCD72BA9-4CA5-458D-A737-15A8D9B19048}" dt="2020-09-11T13:29:51.214" v="3331" actId="20577"/>
          <ac:spMkLst>
            <pc:docMk/>
            <pc:sldMk cId="913998270" sldId="485"/>
            <ac:spMk id="5" creationId="{E0D04EC1-733E-4BA9-9251-8C6E6E3D01D7}"/>
          </ac:spMkLst>
        </pc:spChg>
        <pc:spChg chg="mod">
          <ac:chgData name="Michael A Fudge Jr" userId="133895e8-240b-4811-850e-9cf94297d089" providerId="ADAL" clId="{DCD72BA9-4CA5-458D-A737-15A8D9B19048}" dt="2020-09-11T13:32:53.899" v="3516" actId="20577"/>
          <ac:spMkLst>
            <pc:docMk/>
            <pc:sldMk cId="913998270" sldId="485"/>
            <ac:spMk id="6" creationId="{E33EFCDF-893E-4DC5-B75A-872200D063CA}"/>
          </ac:spMkLst>
        </pc:spChg>
      </pc:sldChg>
      <pc:sldChg chg="delSp add del ord setBg delDesignElem">
        <pc:chgData name="Michael A Fudge Jr" userId="133895e8-240b-4811-850e-9cf94297d089" providerId="ADAL" clId="{DCD72BA9-4CA5-458D-A737-15A8D9B19048}" dt="2020-09-11T13:35:11.514" v="3568" actId="47"/>
        <pc:sldMkLst>
          <pc:docMk/>
          <pc:sldMk cId="1902761765" sldId="486"/>
        </pc:sldMkLst>
        <pc:spChg chg="del">
          <ac:chgData name="Michael A Fudge Jr" userId="133895e8-240b-4811-850e-9cf94297d089" providerId="ADAL" clId="{DCD72BA9-4CA5-458D-A737-15A8D9B19048}" dt="2020-09-11T13:34:27.925" v="3542"/>
          <ac:spMkLst>
            <pc:docMk/>
            <pc:sldMk cId="1902761765" sldId="486"/>
            <ac:spMk id="9" creationId="{C04BE0EF-3561-49B4-9A29-F283168A91C7}"/>
          </ac:spMkLst>
        </pc:spChg>
        <pc:spChg chg="del">
          <ac:chgData name="Michael A Fudge Jr" userId="133895e8-240b-4811-850e-9cf94297d089" providerId="ADAL" clId="{DCD72BA9-4CA5-458D-A737-15A8D9B19048}" dt="2020-09-11T13:34:27.925" v="3542"/>
          <ac:spMkLst>
            <pc:docMk/>
            <pc:sldMk cId="1902761765" sldId="486"/>
            <ac:spMk id="12" creationId="{3E443FD7-A66B-4AA0-872D-B088B9BC5F17}"/>
          </ac:spMkLst>
        </pc:spChg>
      </pc:sldChg>
      <pc:sldChg chg="delSp modSp add del mod setBg delDesignElem">
        <pc:chgData name="Michael A Fudge Jr" userId="133895e8-240b-4811-850e-9cf94297d089" providerId="ADAL" clId="{DCD72BA9-4CA5-458D-A737-15A8D9B19048}" dt="2020-09-11T13:36:24.721" v="3603" actId="47"/>
        <pc:sldMkLst>
          <pc:docMk/>
          <pc:sldMk cId="14470446" sldId="487"/>
        </pc:sldMkLst>
        <pc:spChg chg="mod">
          <ac:chgData name="Michael A Fudge Jr" userId="133895e8-240b-4811-850e-9cf94297d089" providerId="ADAL" clId="{DCD72BA9-4CA5-458D-A737-15A8D9B19048}" dt="2020-09-11T13:34:53.109" v="3564" actId="20577"/>
          <ac:spMkLst>
            <pc:docMk/>
            <pc:sldMk cId="14470446" sldId="487"/>
            <ac:spMk id="2" creationId="{85954A83-1BFB-42E8-ABE1-F6284F291E27}"/>
          </ac:spMkLst>
        </pc:spChg>
        <pc:spChg chg="del">
          <ac:chgData name="Michael A Fudge Jr" userId="133895e8-240b-4811-850e-9cf94297d089" providerId="ADAL" clId="{DCD72BA9-4CA5-458D-A737-15A8D9B19048}" dt="2020-09-11T13:34:40.601" v="3546"/>
          <ac:spMkLst>
            <pc:docMk/>
            <pc:sldMk cId="14470446" sldId="487"/>
            <ac:spMk id="9" creationId="{C04BE0EF-3561-49B4-9A29-F283168A91C7}"/>
          </ac:spMkLst>
        </pc:spChg>
        <pc:spChg chg="del">
          <ac:chgData name="Michael A Fudge Jr" userId="133895e8-240b-4811-850e-9cf94297d089" providerId="ADAL" clId="{DCD72BA9-4CA5-458D-A737-15A8D9B19048}" dt="2020-09-11T13:34:40.601" v="3546"/>
          <ac:spMkLst>
            <pc:docMk/>
            <pc:sldMk cId="14470446" sldId="487"/>
            <ac:spMk id="12" creationId="{3E443FD7-A66B-4AA0-872D-B088B9BC5F17}"/>
          </ac:spMkLst>
        </pc:spChg>
      </pc:sldChg>
      <pc:sldChg chg="addSp delSp modSp add mod ord">
        <pc:chgData name="Michael A Fudge Jr" userId="133895e8-240b-4811-850e-9cf94297d089" providerId="ADAL" clId="{DCD72BA9-4CA5-458D-A737-15A8D9B19048}" dt="2020-09-11T13:37:33.155" v="3638" actId="1076"/>
        <pc:sldMkLst>
          <pc:docMk/>
          <pc:sldMk cId="1362591442" sldId="488"/>
        </pc:sldMkLst>
        <pc:spChg chg="mod">
          <ac:chgData name="Michael A Fudge Jr" userId="133895e8-240b-4811-850e-9cf94297d089" providerId="ADAL" clId="{DCD72BA9-4CA5-458D-A737-15A8D9B19048}" dt="2020-09-11T13:35:20.360" v="3590" actId="20577"/>
          <ac:spMkLst>
            <pc:docMk/>
            <pc:sldMk cId="1362591442" sldId="488"/>
            <ac:spMk id="2" creationId="{85954A83-1BFB-42E8-ABE1-F6284F291E27}"/>
          </ac:spMkLst>
        </pc:spChg>
        <pc:spChg chg="add del mod">
          <ac:chgData name="Michael A Fudge Jr" userId="133895e8-240b-4811-850e-9cf94297d089" providerId="ADAL" clId="{DCD72BA9-4CA5-458D-A737-15A8D9B19048}" dt="2020-09-11T13:37:02.193" v="3627" actId="478"/>
          <ac:spMkLst>
            <pc:docMk/>
            <pc:sldMk cId="1362591442" sldId="488"/>
            <ac:spMk id="3" creationId="{0E5ED2E2-1134-4186-ACA2-AC528F51289B}"/>
          </ac:spMkLst>
        </pc:spChg>
        <pc:spChg chg="add mod">
          <ac:chgData name="Michael A Fudge Jr" userId="133895e8-240b-4811-850e-9cf94297d089" providerId="ADAL" clId="{DCD72BA9-4CA5-458D-A737-15A8D9B19048}" dt="2020-09-11T13:37:28.466" v="3636" actId="1076"/>
          <ac:spMkLst>
            <pc:docMk/>
            <pc:sldMk cId="1362591442" sldId="488"/>
            <ac:spMk id="4" creationId="{0B722120-6853-4A43-B98C-8A79F582704C}"/>
          </ac:spMkLst>
        </pc:spChg>
        <pc:spChg chg="mod">
          <ac:chgData name="Michael A Fudge Jr" userId="133895e8-240b-4811-850e-9cf94297d089" providerId="ADAL" clId="{DCD72BA9-4CA5-458D-A737-15A8D9B19048}" dt="2020-09-11T13:37:08.691" v="3630" actId="1076"/>
          <ac:spMkLst>
            <pc:docMk/>
            <pc:sldMk cId="1362591442" sldId="488"/>
            <ac:spMk id="5" creationId="{ABF52C46-EFC9-4126-9C0C-5B53C8B42217}"/>
          </ac:spMkLst>
        </pc:spChg>
        <pc:spChg chg="mod">
          <ac:chgData name="Michael A Fudge Jr" userId="133895e8-240b-4811-850e-9cf94297d089" providerId="ADAL" clId="{DCD72BA9-4CA5-458D-A737-15A8D9B19048}" dt="2020-09-11T13:37:24.259" v="3635" actId="1076"/>
          <ac:spMkLst>
            <pc:docMk/>
            <pc:sldMk cId="1362591442" sldId="488"/>
            <ac:spMk id="6" creationId="{60960C34-16B0-4EA9-8CF4-CE871068B906}"/>
          </ac:spMkLst>
        </pc:spChg>
        <pc:spChg chg="add mod">
          <ac:chgData name="Michael A Fudge Jr" userId="133895e8-240b-4811-850e-9cf94297d089" providerId="ADAL" clId="{DCD72BA9-4CA5-458D-A737-15A8D9B19048}" dt="2020-09-11T13:37:33.155" v="3638" actId="1076"/>
          <ac:spMkLst>
            <pc:docMk/>
            <pc:sldMk cId="1362591442" sldId="488"/>
            <ac:spMk id="7" creationId="{6053AF8B-A152-4ACF-8F7A-4150C7412828}"/>
          </ac:spMkLst>
        </pc:spChg>
        <pc:spChg chg="del">
          <ac:chgData name="Michael A Fudge Jr" userId="133895e8-240b-4811-850e-9cf94297d089" providerId="ADAL" clId="{DCD72BA9-4CA5-458D-A737-15A8D9B19048}" dt="2020-09-11T13:35:28.442" v="3593" actId="478"/>
          <ac:spMkLst>
            <pc:docMk/>
            <pc:sldMk cId="1362591442" sldId="488"/>
            <ac:spMk id="11" creationId="{8B681CEA-B502-40CF-BD38-813CCB40DEA6}"/>
          </ac:spMkLst>
        </pc:spChg>
      </pc:sldChg>
      <pc:sldChg chg="modSp add mod ord">
        <pc:chgData name="Michael A Fudge Jr" userId="133895e8-240b-4811-850e-9cf94297d089" providerId="ADAL" clId="{DCD72BA9-4CA5-458D-A737-15A8D9B19048}" dt="2020-09-11T13:36:50.483" v="3626" actId="1076"/>
        <pc:sldMkLst>
          <pc:docMk/>
          <pc:sldMk cId="1459794709" sldId="489"/>
        </pc:sldMkLst>
        <pc:spChg chg="mod">
          <ac:chgData name="Michael A Fudge Jr" userId="133895e8-240b-4811-850e-9cf94297d089" providerId="ADAL" clId="{DCD72BA9-4CA5-458D-A737-15A8D9B19048}" dt="2020-09-11T13:36:33.917" v="3623" actId="20577"/>
          <ac:spMkLst>
            <pc:docMk/>
            <pc:sldMk cId="1459794709" sldId="489"/>
            <ac:spMk id="2" creationId="{85954A83-1BFB-42E8-ABE1-F6284F291E27}"/>
          </ac:spMkLst>
        </pc:spChg>
        <pc:spChg chg="mod">
          <ac:chgData name="Michael A Fudge Jr" userId="133895e8-240b-4811-850e-9cf94297d089" providerId="ADAL" clId="{DCD72BA9-4CA5-458D-A737-15A8D9B19048}" dt="2020-09-11T13:36:50.483" v="3626" actId="1076"/>
          <ac:spMkLst>
            <pc:docMk/>
            <pc:sldMk cId="1459794709" sldId="489"/>
            <ac:spMk id="3" creationId="{0E5ED2E2-1134-4186-ACA2-AC528F51289B}"/>
          </ac:spMkLst>
        </pc:spChg>
        <pc:spChg chg="mod">
          <ac:chgData name="Michael A Fudge Jr" userId="133895e8-240b-4811-850e-9cf94297d089" providerId="ADAL" clId="{DCD72BA9-4CA5-458D-A737-15A8D9B19048}" dt="2020-09-11T13:36:50.483" v="3626" actId="1076"/>
          <ac:spMkLst>
            <pc:docMk/>
            <pc:sldMk cId="1459794709" sldId="489"/>
            <ac:spMk id="5" creationId="{ABF52C46-EFC9-4126-9C0C-5B53C8B42217}"/>
          </ac:spMkLst>
        </pc:spChg>
        <pc:spChg chg="mod">
          <ac:chgData name="Michael A Fudge Jr" userId="133895e8-240b-4811-850e-9cf94297d089" providerId="ADAL" clId="{DCD72BA9-4CA5-458D-A737-15A8D9B19048}" dt="2020-09-11T13:36:50.483" v="3626" actId="1076"/>
          <ac:spMkLst>
            <pc:docMk/>
            <pc:sldMk cId="1459794709" sldId="489"/>
            <ac:spMk id="6" creationId="{60960C34-16B0-4EA9-8CF4-CE871068B906}"/>
          </ac:spMkLst>
        </pc:spChg>
      </pc:sldChg>
      <pc:sldChg chg="addSp delSp modSp add mod ord modAnim">
        <pc:chgData name="Michael A Fudge Jr" userId="133895e8-240b-4811-850e-9cf94297d089" providerId="ADAL" clId="{DCD72BA9-4CA5-458D-A737-15A8D9B19048}" dt="2020-09-11T13:45:45.490" v="4224"/>
        <pc:sldMkLst>
          <pc:docMk/>
          <pc:sldMk cId="3023434720" sldId="490"/>
        </pc:sldMkLst>
        <pc:spChg chg="mod">
          <ac:chgData name="Michael A Fudge Jr" userId="133895e8-240b-4811-850e-9cf94297d089" providerId="ADAL" clId="{DCD72BA9-4CA5-458D-A737-15A8D9B19048}" dt="2020-09-11T13:39:01.837" v="3664" actId="20577"/>
          <ac:spMkLst>
            <pc:docMk/>
            <pc:sldMk cId="3023434720" sldId="490"/>
            <ac:spMk id="2" creationId="{5C84C77B-FF54-4813-94E1-23FF8F114C7E}"/>
          </ac:spMkLst>
        </pc:spChg>
        <pc:spChg chg="mod">
          <ac:chgData name="Michael A Fudge Jr" userId="133895e8-240b-4811-850e-9cf94297d089" providerId="ADAL" clId="{DCD72BA9-4CA5-458D-A737-15A8D9B19048}" dt="2020-09-11T13:44:50.115" v="4222" actId="20577"/>
          <ac:spMkLst>
            <pc:docMk/>
            <pc:sldMk cId="3023434720" sldId="490"/>
            <ac:spMk id="4" creationId="{74B6070D-2E18-49A3-84C2-0A1B79DC59EE}"/>
          </ac:spMkLst>
        </pc:spChg>
        <pc:spChg chg="mod">
          <ac:chgData name="Michael A Fudge Jr" userId="133895e8-240b-4811-850e-9cf94297d089" providerId="ADAL" clId="{DCD72BA9-4CA5-458D-A737-15A8D9B19048}" dt="2020-09-11T13:45:44.172" v="4223"/>
          <ac:spMkLst>
            <pc:docMk/>
            <pc:sldMk cId="3023434720" sldId="490"/>
            <ac:spMk id="10" creationId="{B917D3CA-16AE-4721-AC45-F48081B4B423}"/>
          </ac:spMkLst>
        </pc:spChg>
        <pc:spChg chg="mod">
          <ac:chgData name="Michael A Fudge Jr" userId="133895e8-240b-4811-850e-9cf94297d089" providerId="ADAL" clId="{DCD72BA9-4CA5-458D-A737-15A8D9B19048}" dt="2020-09-11T13:45:44.172" v="4223"/>
          <ac:spMkLst>
            <pc:docMk/>
            <pc:sldMk cId="3023434720" sldId="490"/>
            <ac:spMk id="11" creationId="{E7B72254-4813-42B8-AA52-A42C3BCD770E}"/>
          </ac:spMkLst>
        </pc:spChg>
        <pc:spChg chg="mod">
          <ac:chgData name="Michael A Fudge Jr" userId="133895e8-240b-4811-850e-9cf94297d089" providerId="ADAL" clId="{DCD72BA9-4CA5-458D-A737-15A8D9B19048}" dt="2020-09-11T13:45:44.172" v="4223"/>
          <ac:spMkLst>
            <pc:docMk/>
            <pc:sldMk cId="3023434720" sldId="490"/>
            <ac:spMk id="12" creationId="{66047409-3826-49DD-8DD4-4D723C767812}"/>
          </ac:spMkLst>
        </pc:spChg>
        <pc:spChg chg="mod">
          <ac:chgData name="Michael A Fudge Jr" userId="133895e8-240b-4811-850e-9cf94297d089" providerId="ADAL" clId="{DCD72BA9-4CA5-458D-A737-15A8D9B19048}" dt="2020-09-11T13:45:44.172" v="4223"/>
          <ac:spMkLst>
            <pc:docMk/>
            <pc:sldMk cId="3023434720" sldId="490"/>
            <ac:spMk id="14" creationId="{1B9F199B-2371-412C-808C-86769D2B33FD}"/>
          </ac:spMkLst>
        </pc:spChg>
        <pc:spChg chg="mod">
          <ac:chgData name="Michael A Fudge Jr" userId="133895e8-240b-4811-850e-9cf94297d089" providerId="ADAL" clId="{DCD72BA9-4CA5-458D-A737-15A8D9B19048}" dt="2020-09-11T13:45:44.172" v="4223"/>
          <ac:spMkLst>
            <pc:docMk/>
            <pc:sldMk cId="3023434720" sldId="490"/>
            <ac:spMk id="15" creationId="{17C861F0-3172-4647-824C-6925DEC4F6A4}"/>
          </ac:spMkLst>
        </pc:spChg>
        <pc:spChg chg="mod">
          <ac:chgData name="Michael A Fudge Jr" userId="133895e8-240b-4811-850e-9cf94297d089" providerId="ADAL" clId="{DCD72BA9-4CA5-458D-A737-15A8D9B19048}" dt="2020-09-11T13:45:44.172" v="4223"/>
          <ac:spMkLst>
            <pc:docMk/>
            <pc:sldMk cId="3023434720" sldId="490"/>
            <ac:spMk id="17" creationId="{4A7D28AB-24B7-491B-B4C1-10DFCD659B48}"/>
          </ac:spMkLst>
        </pc:spChg>
        <pc:spChg chg="mod">
          <ac:chgData name="Michael A Fudge Jr" userId="133895e8-240b-4811-850e-9cf94297d089" providerId="ADAL" clId="{DCD72BA9-4CA5-458D-A737-15A8D9B19048}" dt="2020-09-11T13:45:44.172" v="4223"/>
          <ac:spMkLst>
            <pc:docMk/>
            <pc:sldMk cId="3023434720" sldId="490"/>
            <ac:spMk id="19" creationId="{8B53550C-DABD-4B40-8FF4-EFCACAF8B7D0}"/>
          </ac:spMkLst>
        </pc:spChg>
        <pc:spChg chg="mod">
          <ac:chgData name="Michael A Fudge Jr" userId="133895e8-240b-4811-850e-9cf94297d089" providerId="ADAL" clId="{DCD72BA9-4CA5-458D-A737-15A8D9B19048}" dt="2020-09-11T13:45:44.172" v="4223"/>
          <ac:spMkLst>
            <pc:docMk/>
            <pc:sldMk cId="3023434720" sldId="490"/>
            <ac:spMk id="20" creationId="{64AE8B10-532F-49AF-BD86-436DC62ACD94}"/>
          </ac:spMkLst>
        </pc:spChg>
        <pc:spChg chg="mod">
          <ac:chgData name="Michael A Fudge Jr" userId="133895e8-240b-4811-850e-9cf94297d089" providerId="ADAL" clId="{DCD72BA9-4CA5-458D-A737-15A8D9B19048}" dt="2020-09-11T13:45:44.172" v="4223"/>
          <ac:spMkLst>
            <pc:docMk/>
            <pc:sldMk cId="3023434720" sldId="490"/>
            <ac:spMk id="21" creationId="{7C6D5F5A-7C0B-48D9-B3D3-EDBAC16AC4BF}"/>
          </ac:spMkLst>
        </pc:spChg>
        <pc:grpChg chg="add del mod">
          <ac:chgData name="Michael A Fudge Jr" userId="133895e8-240b-4811-850e-9cf94297d089" providerId="ADAL" clId="{DCD72BA9-4CA5-458D-A737-15A8D9B19048}" dt="2020-09-11T13:45:45.490" v="4224"/>
          <ac:grpSpMkLst>
            <pc:docMk/>
            <pc:sldMk cId="3023434720" sldId="490"/>
            <ac:grpSpMk id="8" creationId="{939049A3-4431-4276-B03C-6DDFEE90E158}"/>
          </ac:grpSpMkLst>
        </pc:grpChg>
        <pc:grpChg chg="mod">
          <ac:chgData name="Michael A Fudge Jr" userId="133895e8-240b-4811-850e-9cf94297d089" providerId="ADAL" clId="{DCD72BA9-4CA5-458D-A737-15A8D9B19048}" dt="2020-09-11T13:45:44.172" v="4223"/>
          <ac:grpSpMkLst>
            <pc:docMk/>
            <pc:sldMk cId="3023434720" sldId="490"/>
            <ac:grpSpMk id="9" creationId="{5D2FE4FD-F93A-45EB-B297-00B88BCFDDFD}"/>
          </ac:grpSpMkLst>
        </pc:grpChg>
        <pc:grpChg chg="add del mod">
          <ac:chgData name="Michael A Fudge Jr" userId="133895e8-240b-4811-850e-9cf94297d089" providerId="ADAL" clId="{DCD72BA9-4CA5-458D-A737-15A8D9B19048}" dt="2020-09-11T13:45:45.490" v="4224"/>
          <ac:grpSpMkLst>
            <pc:docMk/>
            <pc:sldMk cId="3023434720" sldId="490"/>
            <ac:grpSpMk id="13" creationId="{21FEEEDB-9D8C-40AB-BD6D-0FE7FD3A1C44}"/>
          </ac:grpSpMkLst>
        </pc:grpChg>
        <pc:grpChg chg="add del mod">
          <ac:chgData name="Michael A Fudge Jr" userId="133895e8-240b-4811-850e-9cf94297d089" providerId="ADAL" clId="{DCD72BA9-4CA5-458D-A737-15A8D9B19048}" dt="2020-09-11T13:45:45.490" v="4224"/>
          <ac:grpSpMkLst>
            <pc:docMk/>
            <pc:sldMk cId="3023434720" sldId="490"/>
            <ac:grpSpMk id="18" creationId="{9B8404BA-FDF2-4C27-BE84-9980B1BCF506}"/>
          </ac:grpSpMkLst>
        </pc:grpChg>
        <pc:graphicFrameChg chg="add del mod">
          <ac:chgData name="Michael A Fudge Jr" userId="133895e8-240b-4811-850e-9cf94297d089" providerId="ADAL" clId="{DCD72BA9-4CA5-458D-A737-15A8D9B19048}" dt="2020-09-11T13:45:45.490" v="4224"/>
          <ac:graphicFrameMkLst>
            <pc:docMk/>
            <pc:sldMk cId="3023434720" sldId="490"/>
            <ac:graphicFrameMk id="5" creationId="{D338BB33-B453-4EA3-A52A-8563692A90E2}"/>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6" creationId="{59F54099-6ECA-458E-AD09-60FB8A780DAE}"/>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7" creationId="{2F3A0B44-BC73-4023-9456-976A64474F06}"/>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22" creationId="{3FD9671B-7253-4D3B-8C86-614605843629}"/>
          </ac:graphicFrameMkLst>
        </pc:graphicFrameChg>
      </pc:sldChg>
      <pc:sldChg chg="addSp delSp add del setBg delDesignElem">
        <pc:chgData name="Michael A Fudge Jr" userId="133895e8-240b-4811-850e-9cf94297d089" providerId="ADAL" clId="{DCD72BA9-4CA5-458D-A737-15A8D9B19048}" dt="2020-09-11T13:38:32.299" v="3641"/>
        <pc:sldMkLst>
          <pc:docMk/>
          <pc:sldMk cId="3258601813" sldId="490"/>
        </pc:sldMkLst>
        <pc:spChg chg="add del">
          <ac:chgData name="Michael A Fudge Jr" userId="133895e8-240b-4811-850e-9cf94297d089" providerId="ADAL" clId="{DCD72BA9-4CA5-458D-A737-15A8D9B19048}" dt="2020-09-11T13:38:32.299" v="3641"/>
          <ac:spMkLst>
            <pc:docMk/>
            <pc:sldMk cId="3258601813" sldId="490"/>
            <ac:spMk id="16" creationId="{B670DBD5-770C-4383-9F54-5B86E86BD5BB}"/>
          </ac:spMkLst>
        </pc:spChg>
      </pc:sldChg>
      <pc:sldChg chg="delSp modSp add mod ord modAnim delDesignElem chgLayout">
        <pc:chgData name="Michael A Fudge Jr" userId="133895e8-240b-4811-850e-9cf94297d089" providerId="ADAL" clId="{DCD72BA9-4CA5-458D-A737-15A8D9B19048}" dt="2020-09-11T13:53:37.557" v="4823"/>
        <pc:sldMkLst>
          <pc:docMk/>
          <pc:sldMk cId="1066955142" sldId="491"/>
        </pc:sldMkLst>
        <pc:spChg chg="mod ord">
          <ac:chgData name="Michael A Fudge Jr" userId="133895e8-240b-4811-850e-9cf94297d089" providerId="ADAL" clId="{DCD72BA9-4CA5-458D-A737-15A8D9B19048}" dt="2020-09-11T13:50:52.998" v="4514" actId="120"/>
          <ac:spMkLst>
            <pc:docMk/>
            <pc:sldMk cId="1066955142" sldId="491"/>
            <ac:spMk id="2" creationId="{5C84C77B-FF54-4813-94E1-23FF8F114C7E}"/>
          </ac:spMkLst>
        </pc:spChg>
        <pc:spChg chg="mod ord">
          <ac:chgData name="Michael A Fudge Jr" userId="133895e8-240b-4811-850e-9cf94297d089" providerId="ADAL" clId="{DCD72BA9-4CA5-458D-A737-15A8D9B19048}" dt="2020-09-11T13:53:05.596" v="4819" actId="113"/>
          <ac:spMkLst>
            <pc:docMk/>
            <pc:sldMk cId="1066955142" sldId="491"/>
            <ac:spMk id="4" creationId="{74B6070D-2E18-49A3-84C2-0A1B79DC59EE}"/>
          </ac:spMkLst>
        </pc:spChg>
        <pc:spChg chg="del">
          <ac:chgData name="Michael A Fudge Jr" userId="133895e8-240b-4811-850e-9cf94297d089" providerId="ADAL" clId="{DCD72BA9-4CA5-458D-A737-15A8D9B19048}" dt="2020-09-11T13:49:54.243" v="4495" actId="700"/>
          <ac:spMkLst>
            <pc:docMk/>
            <pc:sldMk cId="1066955142" sldId="491"/>
            <ac:spMk id="16" creationId="{B670DBD5-770C-4383-9F54-5B86E86BD5BB}"/>
          </ac:spMkLst>
        </pc:spChg>
      </pc:sldChg>
      <pc:sldChg chg="addSp delSp add del setBg delDesignElem">
        <pc:chgData name="Michael A Fudge Jr" userId="133895e8-240b-4811-850e-9cf94297d089" providerId="ADAL" clId="{DCD72BA9-4CA5-458D-A737-15A8D9B19048}" dt="2020-09-11T13:47:12.630" v="4245"/>
        <pc:sldMkLst>
          <pc:docMk/>
          <pc:sldMk cId="4195613344" sldId="491"/>
        </pc:sldMkLst>
        <pc:spChg chg="add del">
          <ac:chgData name="Michael A Fudge Jr" userId="133895e8-240b-4811-850e-9cf94297d089" providerId="ADAL" clId="{DCD72BA9-4CA5-458D-A737-15A8D9B19048}" dt="2020-09-11T13:47:12.630" v="4245"/>
          <ac:spMkLst>
            <pc:docMk/>
            <pc:sldMk cId="4195613344" sldId="491"/>
            <ac:spMk id="16" creationId="{B670DBD5-770C-4383-9F54-5B86E86BD5BB}"/>
          </ac:spMkLst>
        </pc:spChg>
      </pc:sldChg>
      <pc:sldChg chg="modSp add mod ord modNotesTx">
        <pc:chgData name="Michael A Fudge Jr" userId="133895e8-240b-4811-850e-9cf94297d089" providerId="ADAL" clId="{DCD72BA9-4CA5-458D-A737-15A8D9B19048}" dt="2020-09-11T14:06:06.698" v="5293"/>
        <pc:sldMkLst>
          <pc:docMk/>
          <pc:sldMk cId="1726632560" sldId="492"/>
        </pc:sldMkLst>
        <pc:spChg chg="mod">
          <ac:chgData name="Michael A Fudge Jr" userId="133895e8-240b-4811-850e-9cf94297d089" providerId="ADAL" clId="{DCD72BA9-4CA5-458D-A737-15A8D9B19048}" dt="2020-09-11T13:57:02.150" v="5056" actId="20577"/>
          <ac:spMkLst>
            <pc:docMk/>
            <pc:sldMk cId="1726632560" sldId="492"/>
            <ac:spMk id="5" creationId="{E0D04EC1-733E-4BA9-9251-8C6E6E3D01D7}"/>
          </ac:spMkLst>
        </pc:spChg>
        <pc:spChg chg="mod">
          <ac:chgData name="Michael A Fudge Jr" userId="133895e8-240b-4811-850e-9cf94297d089" providerId="ADAL" clId="{DCD72BA9-4CA5-458D-A737-15A8D9B19048}" dt="2020-09-11T14:02:58.110" v="5291" actId="20577"/>
          <ac:spMkLst>
            <pc:docMk/>
            <pc:sldMk cId="1726632560" sldId="492"/>
            <ac:spMk id="6" creationId="{E33EFCDF-893E-4DC5-B75A-872200D063CA}"/>
          </ac:spMkLst>
        </pc:spChg>
      </pc:sldChg>
      <pc:sldChg chg="addSp delSp modSp new mod">
        <pc:chgData name="Michael A Fudge Jr" userId="133895e8-240b-4811-850e-9cf94297d089" providerId="ADAL" clId="{DCD72BA9-4CA5-458D-A737-15A8D9B19048}" dt="2020-09-11T14:16:46.161" v="6216" actId="403"/>
        <pc:sldMkLst>
          <pc:docMk/>
          <pc:sldMk cId="3776353668" sldId="493"/>
        </pc:sldMkLst>
        <pc:spChg chg="mod">
          <ac:chgData name="Michael A Fudge Jr" userId="133895e8-240b-4811-850e-9cf94297d089" providerId="ADAL" clId="{DCD72BA9-4CA5-458D-A737-15A8D9B19048}" dt="2020-09-11T14:08:08.326" v="5341" actId="20577"/>
          <ac:spMkLst>
            <pc:docMk/>
            <pc:sldMk cId="3776353668" sldId="493"/>
            <ac:spMk id="2" creationId="{4C6D9A78-0093-4264-8157-02094E1DB6E4}"/>
          </ac:spMkLst>
        </pc:spChg>
        <pc:spChg chg="del">
          <ac:chgData name="Michael A Fudge Jr" userId="133895e8-240b-4811-850e-9cf94297d089" providerId="ADAL" clId="{DCD72BA9-4CA5-458D-A737-15A8D9B19048}" dt="2020-09-11T14:07:46.430" v="5299" actId="3680"/>
          <ac:spMkLst>
            <pc:docMk/>
            <pc:sldMk cId="3776353668" sldId="493"/>
            <ac:spMk id="3" creationId="{88AD0A79-7975-4DD0-AC7D-18981088489A}"/>
          </ac:spMkLst>
        </pc:spChg>
        <pc:spChg chg="add mod">
          <ac:chgData name="Michael A Fudge Jr" userId="133895e8-240b-4811-850e-9cf94297d089" providerId="ADAL" clId="{DCD72BA9-4CA5-458D-A737-15A8D9B19048}" dt="2020-09-11T14:16:46.161" v="6216" actId="403"/>
          <ac:spMkLst>
            <pc:docMk/>
            <pc:sldMk cId="3776353668" sldId="493"/>
            <ac:spMk id="5" creationId="{0FDC1381-850A-4FB1-A39D-002639216EFF}"/>
          </ac:spMkLst>
        </pc:spChg>
        <pc:graphicFrameChg chg="add mod ord modGraphic">
          <ac:chgData name="Michael A Fudge Jr" userId="133895e8-240b-4811-850e-9cf94297d089" providerId="ADAL" clId="{DCD72BA9-4CA5-458D-A737-15A8D9B19048}" dt="2020-09-11T14:15:47.008" v="6085" actId="1076"/>
          <ac:graphicFrameMkLst>
            <pc:docMk/>
            <pc:sldMk cId="3776353668" sldId="493"/>
            <ac:graphicFrameMk id="4" creationId="{58D6AA06-3FF5-40A5-9172-06683A715CA9}"/>
          </ac:graphicFrameMkLst>
        </pc:graphicFrameChg>
      </pc:sldChg>
      <pc:sldChg chg="modSp add mod ord modNotesTx">
        <pc:chgData name="Michael A Fudge Jr" userId="133895e8-240b-4811-850e-9cf94297d089" providerId="ADAL" clId="{DCD72BA9-4CA5-458D-A737-15A8D9B19048}" dt="2020-09-11T14:12:00.257" v="5693" actId="14100"/>
        <pc:sldMkLst>
          <pc:docMk/>
          <pc:sldMk cId="4009200750" sldId="494"/>
        </pc:sldMkLst>
        <pc:spChg chg="mod">
          <ac:chgData name="Michael A Fudge Jr" userId="133895e8-240b-4811-850e-9cf94297d089" providerId="ADAL" clId="{DCD72BA9-4CA5-458D-A737-15A8D9B19048}" dt="2020-09-11T14:08:33.025" v="5368" actId="14100"/>
          <ac:spMkLst>
            <pc:docMk/>
            <pc:sldMk cId="4009200750" sldId="494"/>
            <ac:spMk id="2" creationId="{A0EC69E1-79D5-4CCA-9AE3-8CCDB54E5D78}"/>
          </ac:spMkLst>
        </pc:spChg>
        <pc:spChg chg="mod">
          <ac:chgData name="Michael A Fudge Jr" userId="133895e8-240b-4811-850e-9cf94297d089" providerId="ADAL" clId="{DCD72BA9-4CA5-458D-A737-15A8D9B19048}" dt="2020-09-11T14:12:00.257" v="5693" actId="14100"/>
          <ac:spMkLst>
            <pc:docMk/>
            <pc:sldMk cId="4009200750" sldId="494"/>
            <ac:spMk id="3" creationId="{23BFC44E-10DC-44C2-99E8-3D541093BB67}"/>
          </ac:spMkLst>
        </pc:spChg>
      </pc:sldChg>
      <pc:sldChg chg="modSp add mod modNotesTx">
        <pc:chgData name="Michael A Fudge Jr" userId="133895e8-240b-4811-850e-9cf94297d089" providerId="ADAL" clId="{DCD72BA9-4CA5-458D-A737-15A8D9B19048}" dt="2020-09-11T14:14:33.051" v="6046" actId="20577"/>
        <pc:sldMkLst>
          <pc:docMk/>
          <pc:sldMk cId="1084900758" sldId="495"/>
        </pc:sldMkLst>
        <pc:spChg chg="mod">
          <ac:chgData name="Michael A Fudge Jr" userId="133895e8-240b-4811-850e-9cf94297d089" providerId="ADAL" clId="{DCD72BA9-4CA5-458D-A737-15A8D9B19048}" dt="2020-09-11T14:13:32.585" v="5825" actId="20577"/>
          <ac:spMkLst>
            <pc:docMk/>
            <pc:sldMk cId="1084900758" sldId="495"/>
            <ac:spMk id="3" creationId="{23BFC44E-10DC-44C2-99E8-3D541093BB67}"/>
          </ac:spMkLst>
        </pc:spChg>
      </pc:sldChg>
      <pc:sldChg chg="addSp delSp modSp new mod">
        <pc:chgData name="Michael A Fudge Jr" userId="133895e8-240b-4811-850e-9cf94297d089" providerId="ADAL" clId="{DCD72BA9-4CA5-458D-A737-15A8D9B19048}" dt="2020-09-11T14:35:55.815" v="7263" actId="1076"/>
        <pc:sldMkLst>
          <pc:docMk/>
          <pc:sldMk cId="723180928" sldId="496"/>
        </pc:sldMkLst>
        <pc:spChg chg="mod">
          <ac:chgData name="Michael A Fudge Jr" userId="133895e8-240b-4811-850e-9cf94297d089" providerId="ADAL" clId="{DCD72BA9-4CA5-458D-A737-15A8D9B19048}" dt="2020-09-11T14:30:45.026" v="7046" actId="20577"/>
          <ac:spMkLst>
            <pc:docMk/>
            <pc:sldMk cId="723180928" sldId="496"/>
            <ac:spMk id="2" creationId="{C59249A1-863C-4CFF-8C95-3CE72AAA025A}"/>
          </ac:spMkLst>
        </pc:spChg>
        <pc:spChg chg="del">
          <ac:chgData name="Michael A Fudge Jr" userId="133895e8-240b-4811-850e-9cf94297d089" providerId="ADAL" clId="{DCD72BA9-4CA5-458D-A737-15A8D9B19048}" dt="2020-09-11T14:31:04.362" v="7047" actId="3680"/>
          <ac:spMkLst>
            <pc:docMk/>
            <pc:sldMk cId="723180928" sldId="496"/>
            <ac:spMk id="3" creationId="{90F71B7C-50B2-4945-9FD8-D7FE4B4FF3BE}"/>
          </ac:spMkLst>
        </pc:spChg>
        <pc:spChg chg="add mod">
          <ac:chgData name="Michael A Fudge Jr" userId="133895e8-240b-4811-850e-9cf94297d089" providerId="ADAL" clId="{DCD72BA9-4CA5-458D-A737-15A8D9B19048}" dt="2020-09-11T14:35:52.599" v="7262" actId="1076"/>
          <ac:spMkLst>
            <pc:docMk/>
            <pc:sldMk cId="723180928" sldId="496"/>
            <ac:spMk id="6" creationId="{F1C99F2E-C924-449D-BDC0-F1EFC067657E}"/>
          </ac:spMkLst>
        </pc:spChg>
        <pc:graphicFrameChg chg="add mod ord modGraphic">
          <ac:chgData name="Michael A Fudge Jr" userId="133895e8-240b-4811-850e-9cf94297d089" providerId="ADAL" clId="{DCD72BA9-4CA5-458D-A737-15A8D9B19048}" dt="2020-09-11T14:35:55.815" v="7263" actId="1076"/>
          <ac:graphicFrameMkLst>
            <pc:docMk/>
            <pc:sldMk cId="723180928" sldId="496"/>
            <ac:graphicFrameMk id="4" creationId="{9B916401-6D62-4BD4-B06A-CEF7C81BCDAE}"/>
          </ac:graphicFrameMkLst>
        </pc:graphicFrameChg>
      </pc:sldChg>
      <pc:sldChg chg="addSp delSp modSp new mod setBg">
        <pc:chgData name="Michael A Fudge Jr" userId="133895e8-240b-4811-850e-9cf94297d089" providerId="ADAL" clId="{DCD72BA9-4CA5-458D-A737-15A8D9B19048}" dt="2020-09-11T14:46:06.621" v="8138" actId="26606"/>
        <pc:sldMkLst>
          <pc:docMk/>
          <pc:sldMk cId="1819636810" sldId="497"/>
        </pc:sldMkLst>
        <pc:spChg chg="mod">
          <ac:chgData name="Michael A Fudge Jr" userId="133895e8-240b-4811-850e-9cf94297d089" providerId="ADAL" clId="{DCD72BA9-4CA5-458D-A737-15A8D9B19048}" dt="2020-09-11T14:46:06.621" v="8138" actId="26606"/>
          <ac:spMkLst>
            <pc:docMk/>
            <pc:sldMk cId="1819636810" sldId="497"/>
            <ac:spMk id="2" creationId="{E914A991-A198-4B5B-B433-AF7585F499AF}"/>
          </ac:spMkLst>
        </pc:spChg>
        <pc:spChg chg="mod">
          <ac:chgData name="Michael A Fudge Jr" userId="133895e8-240b-4811-850e-9cf94297d089" providerId="ADAL" clId="{DCD72BA9-4CA5-458D-A737-15A8D9B19048}" dt="2020-09-11T14:46:06.621" v="8138" actId="26606"/>
          <ac:spMkLst>
            <pc:docMk/>
            <pc:sldMk cId="1819636810" sldId="497"/>
            <ac:spMk id="3" creationId="{9C65411B-3572-4B0E-8DAB-60424D4CDFAB}"/>
          </ac:spMkLst>
        </pc:spChg>
        <pc:spChg chg="add del">
          <ac:chgData name="Michael A Fudge Jr" userId="133895e8-240b-4811-850e-9cf94297d089" providerId="ADAL" clId="{DCD72BA9-4CA5-458D-A737-15A8D9B19048}" dt="2020-09-11T14:46:06.621" v="8138" actId="26606"/>
          <ac:spMkLst>
            <pc:docMk/>
            <pc:sldMk cId="1819636810" sldId="497"/>
            <ac:spMk id="8" creationId="{827B839B-9ADE-406B-8590-F1CAEDED45A1}"/>
          </ac:spMkLst>
        </pc:spChg>
        <pc:spChg chg="add del">
          <ac:chgData name="Michael A Fudge Jr" userId="133895e8-240b-4811-850e-9cf94297d089" providerId="ADAL" clId="{DCD72BA9-4CA5-458D-A737-15A8D9B19048}" dt="2020-09-11T14:46:06.621" v="8138" actId="26606"/>
          <ac:spMkLst>
            <pc:docMk/>
            <pc:sldMk cId="1819636810" sldId="497"/>
            <ac:spMk id="10" creationId="{CFE45BF0-46DB-408C-B5F7-7B11716805D4}"/>
          </ac:spMkLst>
        </pc:spChg>
        <pc:spChg chg="add del">
          <ac:chgData name="Michael A Fudge Jr" userId="133895e8-240b-4811-850e-9cf94297d089" providerId="ADAL" clId="{DCD72BA9-4CA5-458D-A737-15A8D9B19048}" dt="2020-09-11T14:46:06.621" v="8138" actId="26606"/>
          <ac:spMkLst>
            <pc:docMk/>
            <pc:sldMk cId="1819636810" sldId="497"/>
            <ac:spMk id="12" creationId="{2AEBC8F2-97B1-41B4-93F1-2D289E197FBA}"/>
          </ac:spMkLst>
        </pc:spChg>
        <pc:spChg chg="add del">
          <ac:chgData name="Michael A Fudge Jr" userId="133895e8-240b-4811-850e-9cf94297d089" providerId="ADAL" clId="{DCD72BA9-4CA5-458D-A737-15A8D9B19048}" dt="2020-09-11T14:46:06.621" v="8138" actId="26606"/>
          <ac:spMkLst>
            <pc:docMk/>
            <pc:sldMk cId="1819636810" sldId="497"/>
            <ac:spMk id="14" creationId="{472E3A19-F5D5-48FC-BB9C-48C2F68F598B}"/>
          </ac:spMkLst>
        </pc:spChg>
        <pc:spChg chg="add del">
          <ac:chgData name="Michael A Fudge Jr" userId="133895e8-240b-4811-850e-9cf94297d089" providerId="ADAL" clId="{DCD72BA9-4CA5-458D-A737-15A8D9B19048}" dt="2020-09-11T14:46:06.621" v="8138" actId="26606"/>
          <ac:spMkLst>
            <pc:docMk/>
            <pc:sldMk cId="1819636810" sldId="497"/>
            <ac:spMk id="16" creationId="{7A62E32F-BB65-43A8-8EB5-92346890E549}"/>
          </ac:spMkLst>
        </pc:spChg>
        <pc:spChg chg="add del">
          <ac:chgData name="Michael A Fudge Jr" userId="133895e8-240b-4811-850e-9cf94297d089" providerId="ADAL" clId="{DCD72BA9-4CA5-458D-A737-15A8D9B19048}" dt="2020-09-11T14:46:06.621" v="8138" actId="26606"/>
          <ac:spMkLst>
            <pc:docMk/>
            <pc:sldMk cId="1819636810" sldId="497"/>
            <ac:spMk id="18" creationId="{14E91B64-9FCC-451E-AFB4-A827D6329367}"/>
          </ac:spMkLst>
        </pc:spChg>
      </pc:sldChg>
      <pc:sldChg chg="new del">
        <pc:chgData name="Michael A Fudge Jr" userId="133895e8-240b-4811-850e-9cf94297d089" providerId="ADAL" clId="{DCD72BA9-4CA5-458D-A737-15A8D9B19048}" dt="2020-09-11T14:48:11.617" v="8370" actId="47"/>
        <pc:sldMkLst>
          <pc:docMk/>
          <pc:sldMk cId="3791567848" sldId="498"/>
        </pc:sldMkLst>
      </pc:sldChg>
      <pc:sldChg chg="new del">
        <pc:chgData name="Michael A Fudge Jr" userId="133895e8-240b-4811-850e-9cf94297d089" providerId="ADAL" clId="{DCD72BA9-4CA5-458D-A737-15A8D9B19048}" dt="2020-09-11T14:48:11.617" v="8370" actId="47"/>
        <pc:sldMkLst>
          <pc:docMk/>
          <pc:sldMk cId="1849635837" sldId="499"/>
        </pc:sldMkLst>
      </pc:sldChg>
      <pc:sldChg chg="addSp delSp modSp new mod ord">
        <pc:chgData name="Michael A Fudge Jr" userId="133895e8-240b-4811-850e-9cf94297d089" providerId="ADAL" clId="{DCD72BA9-4CA5-458D-A737-15A8D9B19048}" dt="2020-09-11T14:33:35.773" v="7158" actId="20577"/>
        <pc:sldMkLst>
          <pc:docMk/>
          <pc:sldMk cId="633109518" sldId="500"/>
        </pc:sldMkLst>
        <pc:spChg chg="mod">
          <ac:chgData name="Michael A Fudge Jr" userId="133895e8-240b-4811-850e-9cf94297d089" providerId="ADAL" clId="{DCD72BA9-4CA5-458D-A737-15A8D9B19048}" dt="2020-09-11T14:15:04.591" v="6073" actId="20577"/>
          <ac:spMkLst>
            <pc:docMk/>
            <pc:sldMk cId="633109518" sldId="500"/>
            <ac:spMk id="2" creationId="{91FA3E54-1BF5-4378-96E9-27B15CF735B7}"/>
          </ac:spMkLst>
        </pc:spChg>
        <pc:spChg chg="del">
          <ac:chgData name="Michael A Fudge Jr" userId="133895e8-240b-4811-850e-9cf94297d089" providerId="ADAL" clId="{DCD72BA9-4CA5-458D-A737-15A8D9B19048}" dt="2020-09-11T14:15:11.956" v="6074" actId="3680"/>
          <ac:spMkLst>
            <pc:docMk/>
            <pc:sldMk cId="633109518" sldId="500"/>
            <ac:spMk id="3" creationId="{E9E36B30-54A7-474C-8417-8A9737EC3CE9}"/>
          </ac:spMkLst>
        </pc:spChg>
        <pc:spChg chg="add mod">
          <ac:chgData name="Michael A Fudge Jr" userId="133895e8-240b-4811-850e-9cf94297d089" providerId="ADAL" clId="{DCD72BA9-4CA5-458D-A737-15A8D9B19048}" dt="2020-09-11T14:33:35.773" v="7158" actId="20577"/>
          <ac:spMkLst>
            <pc:docMk/>
            <pc:sldMk cId="633109518" sldId="500"/>
            <ac:spMk id="6" creationId="{E7105E4D-8EC2-4AF9-A4F0-C9E61897DD29}"/>
          </ac:spMkLst>
        </pc:spChg>
        <pc:graphicFrameChg chg="add mod ord modGraphic">
          <ac:chgData name="Michael A Fudge Jr" userId="133895e8-240b-4811-850e-9cf94297d089" providerId="ADAL" clId="{DCD72BA9-4CA5-458D-A737-15A8D9B19048}" dt="2020-09-11T14:17:21.840" v="6217" actId="1076"/>
          <ac:graphicFrameMkLst>
            <pc:docMk/>
            <pc:sldMk cId="633109518" sldId="500"/>
            <ac:graphicFrameMk id="4" creationId="{860E1008-597B-4B25-A191-6D85F52B456A}"/>
          </ac:graphicFrameMkLst>
        </pc:graphicFrameChg>
      </pc:sldChg>
      <pc:sldChg chg="modSp add mod ord modNotesTx">
        <pc:chgData name="Michael A Fudge Jr" userId="133895e8-240b-4811-850e-9cf94297d089" providerId="ADAL" clId="{DCD72BA9-4CA5-458D-A737-15A8D9B19048}" dt="2020-09-11T14:21:50.827" v="6523" actId="20577"/>
        <pc:sldMkLst>
          <pc:docMk/>
          <pc:sldMk cId="498223198" sldId="501"/>
        </pc:sldMkLst>
        <pc:spChg chg="mod">
          <ac:chgData name="Michael A Fudge Jr" userId="133895e8-240b-4811-850e-9cf94297d089" providerId="ADAL" clId="{DCD72BA9-4CA5-458D-A737-15A8D9B19048}" dt="2020-09-11T14:19:29.569" v="6287" actId="20577"/>
          <ac:spMkLst>
            <pc:docMk/>
            <pc:sldMk cId="498223198" sldId="501"/>
            <ac:spMk id="5" creationId="{E0D04EC1-733E-4BA9-9251-8C6E6E3D01D7}"/>
          </ac:spMkLst>
        </pc:spChg>
        <pc:spChg chg="mod">
          <ac:chgData name="Michael A Fudge Jr" userId="133895e8-240b-4811-850e-9cf94297d089" providerId="ADAL" clId="{DCD72BA9-4CA5-458D-A737-15A8D9B19048}" dt="2020-09-11T14:21:50.827" v="6523" actId="20577"/>
          <ac:spMkLst>
            <pc:docMk/>
            <pc:sldMk cId="498223198" sldId="501"/>
            <ac:spMk id="6" creationId="{E33EFCDF-893E-4DC5-B75A-872200D063CA}"/>
          </ac:spMkLst>
        </pc:spChg>
      </pc:sldChg>
      <pc:sldChg chg="modSp add mod ord modNotesTx">
        <pc:chgData name="Michael A Fudge Jr" userId="133895e8-240b-4811-850e-9cf94297d089" providerId="ADAL" clId="{DCD72BA9-4CA5-458D-A737-15A8D9B19048}" dt="2020-09-11T14:30:12.053" v="7022"/>
        <pc:sldMkLst>
          <pc:docMk/>
          <pc:sldMk cId="2742014929" sldId="502"/>
        </pc:sldMkLst>
        <pc:spChg chg="mod">
          <ac:chgData name="Michael A Fudge Jr" userId="133895e8-240b-4811-850e-9cf94297d089" providerId="ADAL" clId="{DCD72BA9-4CA5-458D-A737-15A8D9B19048}" dt="2020-09-11T14:22:10.570" v="6537" actId="20577"/>
          <ac:spMkLst>
            <pc:docMk/>
            <pc:sldMk cId="2742014929" sldId="502"/>
            <ac:spMk id="2" creationId="{A0EC69E1-79D5-4CCA-9AE3-8CCDB54E5D78}"/>
          </ac:spMkLst>
        </pc:spChg>
        <pc:spChg chg="mod">
          <ac:chgData name="Michael A Fudge Jr" userId="133895e8-240b-4811-850e-9cf94297d089" providerId="ADAL" clId="{DCD72BA9-4CA5-458D-A737-15A8D9B19048}" dt="2020-09-11T14:29:26.408" v="7010" actId="20577"/>
          <ac:spMkLst>
            <pc:docMk/>
            <pc:sldMk cId="2742014929" sldId="502"/>
            <ac:spMk id="3" creationId="{23BFC44E-10DC-44C2-99E8-3D541093BB67}"/>
          </ac:spMkLst>
        </pc:spChg>
      </pc:sldChg>
      <pc:sldChg chg="modSp add mod ord modNotesTx">
        <pc:chgData name="Michael A Fudge Jr" userId="133895e8-240b-4811-850e-9cf94297d089" providerId="ADAL" clId="{DCD72BA9-4CA5-458D-A737-15A8D9B19048}" dt="2020-09-12T14:13:38.343" v="9065" actId="20577"/>
        <pc:sldMkLst>
          <pc:docMk/>
          <pc:sldMk cId="2449543451" sldId="503"/>
        </pc:sldMkLst>
        <pc:spChg chg="mod">
          <ac:chgData name="Michael A Fudge Jr" userId="133895e8-240b-4811-850e-9cf94297d089" providerId="ADAL" clId="{DCD72BA9-4CA5-458D-A737-15A8D9B19048}" dt="2020-09-11T14:36:12.687" v="7273" actId="20577"/>
          <ac:spMkLst>
            <pc:docMk/>
            <pc:sldMk cId="2449543451" sldId="503"/>
            <ac:spMk id="5" creationId="{E0D04EC1-733E-4BA9-9251-8C6E6E3D01D7}"/>
          </ac:spMkLst>
        </pc:spChg>
        <pc:spChg chg="mod">
          <ac:chgData name="Michael A Fudge Jr" userId="133895e8-240b-4811-850e-9cf94297d089" providerId="ADAL" clId="{DCD72BA9-4CA5-458D-A737-15A8D9B19048}" dt="2020-09-12T14:13:38.343" v="9065" actId="20577"/>
          <ac:spMkLst>
            <pc:docMk/>
            <pc:sldMk cId="2449543451" sldId="503"/>
            <ac:spMk id="6" creationId="{E33EFCDF-893E-4DC5-B75A-872200D063CA}"/>
          </ac:spMkLst>
        </pc:spChg>
      </pc:sldChg>
      <pc:sldChg chg="delSp modSp add del mod ord setBg delDesignElem modNotesTx">
        <pc:chgData name="Michael A Fudge Jr" userId="133895e8-240b-4811-850e-9cf94297d089" providerId="ADAL" clId="{DCD72BA9-4CA5-458D-A737-15A8D9B19048}" dt="2020-09-11T14:43:01.774" v="7932" actId="47"/>
        <pc:sldMkLst>
          <pc:docMk/>
          <pc:sldMk cId="643126449" sldId="504"/>
        </pc:sldMkLst>
        <pc:spChg chg="mod">
          <ac:chgData name="Michael A Fudge Jr" userId="133895e8-240b-4811-850e-9cf94297d089" providerId="ADAL" clId="{DCD72BA9-4CA5-458D-A737-15A8D9B19048}" dt="2020-09-11T14:41:32.888" v="7719" actId="20577"/>
          <ac:spMkLst>
            <pc:docMk/>
            <pc:sldMk cId="643126449" sldId="504"/>
            <ac:spMk id="3" creationId="{23BFC44E-10DC-44C2-99E8-3D541093BB67}"/>
          </ac:spMkLst>
        </pc:spChg>
        <pc:spChg chg="del">
          <ac:chgData name="Michael A Fudge Jr" userId="133895e8-240b-4811-850e-9cf94297d089" providerId="ADAL" clId="{DCD72BA9-4CA5-458D-A737-15A8D9B19048}" dt="2020-09-11T14:39:06.909" v="7415"/>
          <ac:spMkLst>
            <pc:docMk/>
            <pc:sldMk cId="643126449" sldId="504"/>
            <ac:spMk id="17" creationId="{59A309A7-1751-4ABE-A3C1-EEC40366AD89}"/>
          </ac:spMkLst>
        </pc:spChg>
        <pc:spChg chg="del">
          <ac:chgData name="Michael A Fudge Jr" userId="133895e8-240b-4811-850e-9cf94297d089" providerId="ADAL" clId="{DCD72BA9-4CA5-458D-A737-15A8D9B19048}" dt="2020-09-11T14:39:06.909" v="7415"/>
          <ac:spMkLst>
            <pc:docMk/>
            <pc:sldMk cId="643126449" sldId="504"/>
            <ac:spMk id="19" creationId="{967D8EB6-EAE1-4F9C-B398-83321E287204}"/>
          </ac:spMkLst>
        </pc:spChg>
      </pc:sldChg>
      <pc:sldChg chg="addSp delSp modSp add mod ord modNotesTx">
        <pc:chgData name="Michael A Fudge Jr" userId="133895e8-240b-4811-850e-9cf94297d089" providerId="ADAL" clId="{DCD72BA9-4CA5-458D-A737-15A8D9B19048}" dt="2020-09-11T14:42:59.258" v="7931" actId="14100"/>
        <pc:sldMkLst>
          <pc:docMk/>
          <pc:sldMk cId="3835540054" sldId="505"/>
        </pc:sldMkLst>
        <pc:spChg chg="del">
          <ac:chgData name="Michael A Fudge Jr" userId="133895e8-240b-4811-850e-9cf94297d089" providerId="ADAL" clId="{DCD72BA9-4CA5-458D-A737-15A8D9B19048}" dt="2020-09-11T14:42:48.061" v="7926" actId="478"/>
          <ac:spMkLst>
            <pc:docMk/>
            <pc:sldMk cId="3835540054" sldId="505"/>
            <ac:spMk id="3" creationId="{23BFC44E-10DC-44C2-99E8-3D541093BB67}"/>
          </ac:spMkLst>
        </pc:spChg>
        <pc:spChg chg="add del mod">
          <ac:chgData name="Michael A Fudge Jr" userId="133895e8-240b-4811-850e-9cf94297d089" providerId="ADAL" clId="{DCD72BA9-4CA5-458D-A737-15A8D9B19048}" dt="2020-09-11T14:42:51.805" v="7928"/>
          <ac:spMkLst>
            <pc:docMk/>
            <pc:sldMk cId="3835540054" sldId="505"/>
            <ac:spMk id="5" creationId="{EC1D2EAF-D68A-4A66-AF97-06399BACB8A7}"/>
          </ac:spMkLst>
        </pc:spChg>
        <pc:spChg chg="add mod">
          <ac:chgData name="Michael A Fudge Jr" userId="133895e8-240b-4811-850e-9cf94297d089" providerId="ADAL" clId="{DCD72BA9-4CA5-458D-A737-15A8D9B19048}" dt="2020-09-11T14:42:59.258" v="7931" actId="14100"/>
          <ac:spMkLst>
            <pc:docMk/>
            <pc:sldMk cId="3835540054" sldId="505"/>
            <ac:spMk id="9" creationId="{BB543FC2-49E2-4BC9-8557-4FE847B5BE99}"/>
          </ac:spMkLst>
        </pc:spChg>
      </pc:sldChg>
      <pc:sldChg chg="add del">
        <pc:chgData name="Michael A Fudge Jr" userId="133895e8-240b-4811-850e-9cf94297d089" providerId="ADAL" clId="{DCD72BA9-4CA5-458D-A737-15A8D9B19048}" dt="2020-09-11T14:46:21.713" v="8142" actId="47"/>
        <pc:sldMkLst>
          <pc:docMk/>
          <pc:sldMk cId="802009958" sldId="506"/>
        </pc:sldMkLst>
      </pc:sldChg>
      <pc:sldChg chg="modSp add mod ord modNotesTx">
        <pc:chgData name="Michael A Fudge Jr" userId="133895e8-240b-4811-850e-9cf94297d089" providerId="ADAL" clId="{DCD72BA9-4CA5-458D-A737-15A8D9B19048}" dt="2020-09-11T14:47:39.745" v="8369" actId="20577"/>
        <pc:sldMkLst>
          <pc:docMk/>
          <pc:sldMk cId="658254534" sldId="507"/>
        </pc:sldMkLst>
        <pc:spChg chg="mod">
          <ac:chgData name="Michael A Fudge Jr" userId="133895e8-240b-4811-850e-9cf94297d089" providerId="ADAL" clId="{DCD72BA9-4CA5-458D-A737-15A8D9B19048}" dt="2020-09-11T14:46:29.101" v="8153" actId="20577"/>
          <ac:spMkLst>
            <pc:docMk/>
            <pc:sldMk cId="658254534" sldId="507"/>
            <ac:spMk id="5" creationId="{E0D04EC1-733E-4BA9-9251-8C6E6E3D01D7}"/>
          </ac:spMkLst>
        </pc:spChg>
        <pc:spChg chg="mod">
          <ac:chgData name="Michael A Fudge Jr" userId="133895e8-240b-4811-850e-9cf94297d089" providerId="ADAL" clId="{DCD72BA9-4CA5-458D-A737-15A8D9B19048}" dt="2020-09-11T14:47:39.745" v="8369" actId="20577"/>
          <ac:spMkLst>
            <pc:docMk/>
            <pc:sldMk cId="658254534" sldId="507"/>
            <ac:spMk id="6" creationId="{E33EFCDF-893E-4DC5-B75A-872200D063CA}"/>
          </ac:spMkLst>
        </pc:spChg>
      </pc:sldChg>
    </pc:docChg>
  </pc:docChgLst>
  <pc:docChgLst>
    <pc:chgData name="Michael A Fudge Jr" userId="133895e8-240b-4811-850e-9cf94297d089" providerId="ADAL" clId="{C79580E1-F3F0-4283-8C80-FFE3A30B5190}"/>
    <pc:docChg chg="undo custSel mod addSld delSld modSld sldOrd addSection modSection">
      <pc:chgData name="Michael A Fudge Jr" userId="133895e8-240b-4811-850e-9cf94297d089" providerId="ADAL" clId="{C79580E1-F3F0-4283-8C80-FFE3A30B5190}" dt="2020-11-09T00:53:19.307" v="11172" actId="14100"/>
      <pc:docMkLst>
        <pc:docMk/>
      </pc:docMkLst>
      <pc:sldChg chg="modSp mod">
        <pc:chgData name="Michael A Fudge Jr" userId="133895e8-240b-4811-850e-9cf94297d089" providerId="ADAL" clId="{C79580E1-F3F0-4283-8C80-FFE3A30B5190}" dt="2020-10-17T23:24:58.483" v="18" actId="20577"/>
        <pc:sldMkLst>
          <pc:docMk/>
          <pc:sldMk cId="3302085769" sldId="256"/>
        </pc:sldMkLst>
        <pc:spChg chg="mod">
          <ac:chgData name="Michael A Fudge Jr" userId="133895e8-240b-4811-850e-9cf94297d089" providerId="ADAL" clId="{C79580E1-F3F0-4283-8C80-FFE3A30B5190}" dt="2020-10-17T23:24:52.513" v="3" actId="20577"/>
          <ac:spMkLst>
            <pc:docMk/>
            <pc:sldMk cId="3302085769" sldId="256"/>
            <ac:spMk id="2" creationId="{12FF6C81-4F81-481C-9E43-71763C75E015}"/>
          </ac:spMkLst>
        </pc:spChg>
        <pc:spChg chg="mod">
          <ac:chgData name="Michael A Fudge Jr" userId="133895e8-240b-4811-850e-9cf94297d089" providerId="ADAL" clId="{C79580E1-F3F0-4283-8C80-FFE3A30B5190}" dt="2020-10-17T23:24:58.483" v="18" actId="20577"/>
          <ac:spMkLst>
            <pc:docMk/>
            <pc:sldMk cId="3302085769" sldId="256"/>
            <ac:spMk id="3" creationId="{CA49DCD9-023F-4F96-AD5D-F916ECFD0404}"/>
          </ac:spMkLst>
        </pc:spChg>
      </pc:sldChg>
      <pc:sldChg chg="modSp mod ord modAnim">
        <pc:chgData name="Michael A Fudge Jr" userId="133895e8-240b-4811-850e-9cf94297d089" providerId="ADAL" clId="{C79580E1-F3F0-4283-8C80-FFE3A30B5190}" dt="2020-10-18T16:04:56.118" v="3198" actId="113"/>
        <pc:sldMkLst>
          <pc:docMk/>
          <pc:sldMk cId="3436746034" sldId="257"/>
        </pc:sldMkLst>
        <pc:spChg chg="mod">
          <ac:chgData name="Michael A Fudge Jr" userId="133895e8-240b-4811-850e-9cf94297d089" providerId="ADAL" clId="{C79580E1-F3F0-4283-8C80-FFE3A30B5190}" dt="2020-10-18T15:01:42.545" v="245" actId="20577"/>
          <ac:spMkLst>
            <pc:docMk/>
            <pc:sldMk cId="3436746034" sldId="257"/>
            <ac:spMk id="2" creationId="{5C84C77B-FF54-4813-94E1-23FF8F114C7E}"/>
          </ac:spMkLst>
        </pc:spChg>
        <pc:spChg chg="mod">
          <ac:chgData name="Michael A Fudge Jr" userId="133895e8-240b-4811-850e-9cf94297d089" providerId="ADAL" clId="{C79580E1-F3F0-4283-8C80-FFE3A30B5190}" dt="2020-10-18T16:04:56.118" v="3198" actId="113"/>
          <ac:spMkLst>
            <pc:docMk/>
            <pc:sldMk cId="3436746034" sldId="257"/>
            <ac:spMk id="4" creationId="{74B6070D-2E18-49A3-84C2-0A1B79DC59EE}"/>
          </ac:spMkLst>
        </pc:spChg>
      </pc:sldChg>
      <pc:sldChg chg="modSp modAnim">
        <pc:chgData name="Michael A Fudge Jr" userId="133895e8-240b-4811-850e-9cf94297d089" providerId="ADAL" clId="{C79580E1-F3F0-4283-8C80-FFE3A30B5190}" dt="2020-10-19T00:36:18.271" v="10001" actId="20577"/>
        <pc:sldMkLst>
          <pc:docMk/>
          <pc:sldMk cId="671165577" sldId="268"/>
        </pc:sldMkLst>
        <pc:spChg chg="mod">
          <ac:chgData name="Michael A Fudge Jr" userId="133895e8-240b-4811-850e-9cf94297d089" providerId="ADAL" clId="{C79580E1-F3F0-4283-8C80-FFE3A30B5190}" dt="2020-10-19T00:36:18.271" v="10001" actId="20577"/>
          <ac:spMkLst>
            <pc:docMk/>
            <pc:sldMk cId="671165577" sldId="268"/>
            <ac:spMk id="3" creationId="{1ECB91DB-6034-4025-9762-F2144BB1DB51}"/>
          </ac:spMkLst>
        </pc:spChg>
      </pc:sldChg>
      <pc:sldChg chg="modSp mod ord modNotesTx">
        <pc:chgData name="Michael A Fudge Jr" userId="133895e8-240b-4811-850e-9cf94297d089" providerId="ADAL" clId="{C79580E1-F3F0-4283-8C80-FFE3A30B5190}" dt="2020-10-18T16:17:43.221" v="3701" actId="20577"/>
        <pc:sldMkLst>
          <pc:docMk/>
          <pc:sldMk cId="96570146" sldId="271"/>
        </pc:sldMkLst>
        <pc:spChg chg="mod">
          <ac:chgData name="Michael A Fudge Jr" userId="133895e8-240b-4811-850e-9cf94297d089" providerId="ADAL" clId="{C79580E1-F3F0-4283-8C80-FFE3A30B5190}" dt="2020-10-18T16:14:25.328" v="3290" actId="20577"/>
          <ac:spMkLst>
            <pc:docMk/>
            <pc:sldMk cId="96570146" sldId="271"/>
            <ac:spMk id="2" creationId="{A0EC69E1-79D5-4CCA-9AE3-8CCDB54E5D78}"/>
          </ac:spMkLst>
        </pc:spChg>
        <pc:spChg chg="mod">
          <ac:chgData name="Michael A Fudge Jr" userId="133895e8-240b-4811-850e-9cf94297d089" providerId="ADAL" clId="{C79580E1-F3F0-4283-8C80-FFE3A30B5190}" dt="2020-10-18T16:16:10.465" v="3482" actId="20577"/>
          <ac:spMkLst>
            <pc:docMk/>
            <pc:sldMk cId="96570146" sldId="271"/>
            <ac:spMk id="3" creationId="{23BFC44E-10DC-44C2-99E8-3D541093BB67}"/>
          </ac:spMkLst>
        </pc:spChg>
      </pc:sldChg>
      <pc:sldChg chg="modSp mod modAnim">
        <pc:chgData name="Michael A Fudge Jr" userId="133895e8-240b-4811-850e-9cf94297d089" providerId="ADAL" clId="{C79580E1-F3F0-4283-8C80-FFE3A30B5190}" dt="2020-10-19T01:03:09.971" v="11154" actId="20577"/>
        <pc:sldMkLst>
          <pc:docMk/>
          <pc:sldMk cId="797334957" sldId="311"/>
        </pc:sldMkLst>
        <pc:spChg chg="mod">
          <ac:chgData name="Michael A Fudge Jr" userId="133895e8-240b-4811-850e-9cf94297d089" providerId="ADAL" clId="{C79580E1-F3F0-4283-8C80-FFE3A30B5190}" dt="2020-10-19T01:03:09.971" v="11154" actId="20577"/>
          <ac:spMkLst>
            <pc:docMk/>
            <pc:sldMk cId="797334957" sldId="311"/>
            <ac:spMk id="3" creationId="{1ECB91DB-6034-4025-9762-F2144BB1DB51}"/>
          </ac:spMkLst>
        </pc:spChg>
      </pc:sldChg>
      <pc:sldChg chg="addSp modSp add mod ord modAnim">
        <pc:chgData name="Michael A Fudge Jr" userId="133895e8-240b-4811-850e-9cf94297d089" providerId="ADAL" clId="{C79580E1-F3F0-4283-8C80-FFE3A30B5190}" dt="2020-10-18T15:41:12.440" v="1805" actId="20577"/>
        <pc:sldMkLst>
          <pc:docMk/>
          <pc:sldMk cId="1974919175" sldId="326"/>
        </pc:sldMkLst>
        <pc:spChg chg="add mod">
          <ac:chgData name="Michael A Fudge Jr" userId="133895e8-240b-4811-850e-9cf94297d089" providerId="ADAL" clId="{C79580E1-F3F0-4283-8C80-FFE3A30B5190}" dt="2020-10-18T15:00:26.323" v="217" actId="164"/>
          <ac:spMkLst>
            <pc:docMk/>
            <pc:sldMk cId="1974919175" sldId="326"/>
            <ac:spMk id="2" creationId="{0660FAE4-1282-4C1E-9156-74F1C5CFD90D}"/>
          </ac:spMkLst>
        </pc:spChg>
        <pc:spChg chg="mod">
          <ac:chgData name="Michael A Fudge Jr" userId="133895e8-240b-4811-850e-9cf94297d089" providerId="ADAL" clId="{C79580E1-F3F0-4283-8C80-FFE3A30B5190}" dt="2020-10-18T15:41:12.440" v="1805" actId="20577"/>
          <ac:spMkLst>
            <pc:docMk/>
            <pc:sldMk cId="1974919175" sldId="326"/>
            <ac:spMk id="4" creationId="{A3EA82E5-053B-4FE3-946F-5A680636E9C4}"/>
          </ac:spMkLst>
        </pc:spChg>
        <pc:spChg chg="mod">
          <ac:chgData name="Michael A Fudge Jr" userId="133895e8-240b-4811-850e-9cf94297d089" providerId="ADAL" clId="{C79580E1-F3F0-4283-8C80-FFE3A30B5190}" dt="2020-10-18T15:00:26.323" v="217" actId="164"/>
          <ac:spMkLst>
            <pc:docMk/>
            <pc:sldMk cId="1974919175" sldId="326"/>
            <ac:spMk id="27" creationId="{1AE4DE84-2A8C-462F-8B05-7D3C420259E7}"/>
          </ac:spMkLst>
        </pc:spChg>
        <pc:grpChg chg="add mod">
          <ac:chgData name="Michael A Fudge Jr" userId="133895e8-240b-4811-850e-9cf94297d089" providerId="ADAL" clId="{C79580E1-F3F0-4283-8C80-FFE3A30B5190}" dt="2020-10-18T15:00:26.323" v="217" actId="164"/>
          <ac:grpSpMkLst>
            <pc:docMk/>
            <pc:sldMk cId="1974919175" sldId="326"/>
            <ac:grpSpMk id="3" creationId="{7EC01C44-E5C6-4E32-B47C-93B112CF3372}"/>
          </ac:grpSpMkLst>
        </pc:grpChg>
      </pc:sldChg>
      <pc:sldChg chg="addSp delSp modSp add mod setBg modAnim">
        <pc:chgData name="Michael A Fudge Jr" userId="133895e8-240b-4811-850e-9cf94297d089" providerId="ADAL" clId="{C79580E1-F3F0-4283-8C80-FFE3A30B5190}" dt="2020-10-18T16:56:08.594" v="5361" actId="1076"/>
        <pc:sldMkLst>
          <pc:docMk/>
          <pc:sldMk cId="283702808" sldId="375"/>
        </pc:sldMkLst>
        <pc:spChg chg="mod">
          <ac:chgData name="Michael A Fudge Jr" userId="133895e8-240b-4811-850e-9cf94297d089" providerId="ADAL" clId="{C79580E1-F3F0-4283-8C80-FFE3A30B5190}" dt="2020-10-18T16:53:38.264" v="5342" actId="6549"/>
          <ac:spMkLst>
            <pc:docMk/>
            <pc:sldMk cId="283702808" sldId="375"/>
            <ac:spMk id="2" creationId="{DDD1E073-A1E0-4A73-B44B-74F948E0B6B4}"/>
          </ac:spMkLst>
        </pc:spChg>
        <pc:spChg chg="mod">
          <ac:chgData name="Michael A Fudge Jr" userId="133895e8-240b-4811-850e-9cf94297d089" providerId="ADAL" clId="{C79580E1-F3F0-4283-8C80-FFE3A30B5190}" dt="2020-10-18T16:53:14.750" v="5338" actId="113"/>
          <ac:spMkLst>
            <pc:docMk/>
            <pc:sldMk cId="283702808" sldId="375"/>
            <ac:spMk id="3" creationId="{BDD6B47E-F45B-4AD8-841F-546D3B4BAF32}"/>
          </ac:spMkLst>
        </pc:spChg>
        <pc:spChg chg="del">
          <ac:chgData name="Michael A Fudge Jr" userId="133895e8-240b-4811-850e-9cf94297d089" providerId="ADAL" clId="{C79580E1-F3F0-4283-8C80-FFE3A30B5190}" dt="2020-10-18T16:49:51.806" v="5318" actId="478"/>
          <ac:spMkLst>
            <pc:docMk/>
            <pc:sldMk cId="283702808" sldId="375"/>
            <ac:spMk id="4" creationId="{7154A2B0-9ED6-4C72-A8C5-70067425A30F}"/>
          </ac:spMkLst>
        </pc:spChg>
        <pc:spChg chg="del">
          <ac:chgData name="Michael A Fudge Jr" userId="133895e8-240b-4811-850e-9cf94297d089" providerId="ADAL" clId="{C79580E1-F3F0-4283-8C80-FFE3A30B5190}" dt="2020-10-18T16:49:51.806" v="5318" actId="478"/>
          <ac:spMkLst>
            <pc:docMk/>
            <pc:sldMk cId="283702808" sldId="375"/>
            <ac:spMk id="5" creationId="{915E9E1D-2AEB-47A2-BC75-CF61D141B665}"/>
          </ac:spMkLst>
        </pc:spChg>
        <pc:spChg chg="add">
          <ac:chgData name="Michael A Fudge Jr" userId="133895e8-240b-4811-850e-9cf94297d089" providerId="ADAL" clId="{C79580E1-F3F0-4283-8C80-FFE3A30B5190}" dt="2020-10-18T16:52:19.544" v="5323" actId="26606"/>
          <ac:spMkLst>
            <pc:docMk/>
            <pc:sldMk cId="283702808" sldId="375"/>
            <ac:spMk id="11" creationId="{5E39A796-BE83-48B1-B33F-35C4A32AAB57}"/>
          </ac:spMkLst>
        </pc:spChg>
        <pc:spChg chg="add">
          <ac:chgData name="Michael A Fudge Jr" userId="133895e8-240b-4811-850e-9cf94297d089" providerId="ADAL" clId="{C79580E1-F3F0-4283-8C80-FFE3A30B5190}" dt="2020-10-18T16:52:19.544" v="5323" actId="26606"/>
          <ac:spMkLst>
            <pc:docMk/>
            <pc:sldMk cId="283702808" sldId="375"/>
            <ac:spMk id="13" creationId="{72F84B47-E267-4194-8194-831DB7B5547F}"/>
          </ac:spMkLst>
        </pc:spChg>
        <pc:picChg chg="add del mod">
          <ac:chgData name="Michael A Fudge Jr" userId="133895e8-240b-4811-850e-9cf94297d089" providerId="ADAL" clId="{C79580E1-F3F0-4283-8C80-FFE3A30B5190}" dt="2020-10-18T16:55:59.085" v="5357" actId="478"/>
          <ac:picMkLst>
            <pc:docMk/>
            <pc:sldMk cId="283702808" sldId="375"/>
            <ac:picMk id="6" creationId="{F101C740-FE8A-43F4-AD39-6484A589D0DC}"/>
          </ac:picMkLst>
        </pc:picChg>
        <pc:picChg chg="add mod">
          <ac:chgData name="Michael A Fudge Jr" userId="133895e8-240b-4811-850e-9cf94297d089" providerId="ADAL" clId="{C79580E1-F3F0-4283-8C80-FFE3A30B5190}" dt="2020-10-18T16:56:08.594" v="5361" actId="1076"/>
          <ac:picMkLst>
            <pc:docMk/>
            <pc:sldMk cId="283702808" sldId="375"/>
            <ac:picMk id="7" creationId="{4A8CE95E-72A4-4A24-A44C-44E0C686FD46}"/>
          </ac:picMkLst>
        </pc:picChg>
      </pc:sldChg>
      <pc:sldChg chg="delSp modSp add mod modAnim chgLayout">
        <pc:chgData name="Michael A Fudge Jr" userId="133895e8-240b-4811-850e-9cf94297d089" providerId="ADAL" clId="{C79580E1-F3F0-4283-8C80-FFE3A30B5190}" dt="2020-10-18T18:15:13.906" v="7405" actId="478"/>
        <pc:sldMkLst>
          <pc:docMk/>
          <pc:sldMk cId="4241206212" sldId="376"/>
        </pc:sldMkLst>
        <pc:spChg chg="mod ord">
          <ac:chgData name="Michael A Fudge Jr" userId="133895e8-240b-4811-850e-9cf94297d089" providerId="ADAL" clId="{C79580E1-F3F0-4283-8C80-FFE3A30B5190}" dt="2020-10-18T18:15:03.280" v="7402" actId="403"/>
          <ac:spMkLst>
            <pc:docMk/>
            <pc:sldMk cId="4241206212" sldId="376"/>
            <ac:spMk id="2" creationId="{FCE99EE3-6201-44E0-8EA4-D6CFA610816F}"/>
          </ac:spMkLst>
        </pc:spChg>
        <pc:spChg chg="mod ord">
          <ac:chgData name="Michael A Fudge Jr" userId="133895e8-240b-4811-850e-9cf94297d089" providerId="ADAL" clId="{C79580E1-F3F0-4283-8C80-FFE3A30B5190}" dt="2020-10-18T18:15:03.280" v="7402" actId="403"/>
          <ac:spMkLst>
            <pc:docMk/>
            <pc:sldMk cId="4241206212" sldId="376"/>
            <ac:spMk id="3" creationId="{22AD4E53-B654-40AF-BB0D-4357F6A7AAAB}"/>
          </ac:spMkLst>
        </pc:spChg>
        <pc:spChg chg="del mod ord">
          <ac:chgData name="Michael A Fudge Jr" userId="133895e8-240b-4811-850e-9cf94297d089" providerId="ADAL" clId="{C79580E1-F3F0-4283-8C80-FFE3A30B5190}" dt="2020-10-18T18:15:13.906" v="7405" actId="478"/>
          <ac:spMkLst>
            <pc:docMk/>
            <pc:sldMk cId="4241206212" sldId="376"/>
            <ac:spMk id="4" creationId="{A4A171F1-4D5C-4BA2-87BA-69E78984B5C0}"/>
          </ac:spMkLst>
        </pc:spChg>
        <pc:spChg chg="del mod ord">
          <ac:chgData name="Michael A Fudge Jr" userId="133895e8-240b-4811-850e-9cf94297d089" providerId="ADAL" clId="{C79580E1-F3F0-4283-8C80-FFE3A30B5190}" dt="2020-10-18T18:15:13.906" v="7405" actId="478"/>
          <ac:spMkLst>
            <pc:docMk/>
            <pc:sldMk cId="4241206212" sldId="376"/>
            <ac:spMk id="5" creationId="{8763BEC3-801A-43A6-BE7E-1322380BCDE3}"/>
          </ac:spMkLst>
        </pc:spChg>
        <pc:spChg chg="mod">
          <ac:chgData name="Michael A Fudge Jr" userId="133895e8-240b-4811-850e-9cf94297d089" providerId="ADAL" clId="{C79580E1-F3F0-4283-8C80-FFE3A30B5190}" dt="2020-10-18T18:15:08.216" v="7404" actId="403"/>
          <ac:spMkLst>
            <pc:docMk/>
            <pc:sldMk cId="4241206212" sldId="376"/>
            <ac:spMk id="10" creationId="{00E64D96-A7D6-48CB-830E-FC5DFB102C78}"/>
          </ac:spMkLst>
        </pc:spChg>
      </pc:sldChg>
      <pc:sldChg chg="delSp modSp add mod ord chgLayout">
        <pc:chgData name="Michael A Fudge Jr" userId="133895e8-240b-4811-850e-9cf94297d089" providerId="ADAL" clId="{C79580E1-F3F0-4283-8C80-FFE3A30B5190}" dt="2020-10-18T18:35:59.974" v="7661" actId="20577"/>
        <pc:sldMkLst>
          <pc:docMk/>
          <pc:sldMk cId="2920411727" sldId="381"/>
        </pc:sldMkLst>
        <pc:spChg chg="mod ord">
          <ac:chgData name="Michael A Fudge Jr" userId="133895e8-240b-4811-850e-9cf94297d089" providerId="ADAL" clId="{C79580E1-F3F0-4283-8C80-FFE3A30B5190}" dt="2020-10-18T18:35:59.974" v="7661" actId="20577"/>
          <ac:spMkLst>
            <pc:docMk/>
            <pc:sldMk cId="2920411727" sldId="381"/>
            <ac:spMk id="2" creationId="{AB8D1DF3-D783-42E0-99EE-9D0C138F18D9}"/>
          </ac:spMkLst>
        </pc:spChg>
        <pc:spChg chg="mod ord">
          <ac:chgData name="Michael A Fudge Jr" userId="133895e8-240b-4811-850e-9cf94297d089" providerId="ADAL" clId="{C79580E1-F3F0-4283-8C80-FFE3A30B5190}" dt="2020-10-18T18:27:01.081" v="7525" actId="14100"/>
          <ac:spMkLst>
            <pc:docMk/>
            <pc:sldMk cId="2920411727" sldId="381"/>
            <ac:spMk id="3" creationId="{133034E6-2D27-4F15-A14F-F8F9F81F3798}"/>
          </ac:spMkLst>
        </pc:spChg>
        <pc:spChg chg="del">
          <ac:chgData name="Michael A Fudge Jr" userId="133895e8-240b-4811-850e-9cf94297d089" providerId="ADAL" clId="{C79580E1-F3F0-4283-8C80-FFE3A30B5190}" dt="2020-10-18T18:26:53.999" v="7522" actId="478"/>
          <ac:spMkLst>
            <pc:docMk/>
            <pc:sldMk cId="2920411727" sldId="381"/>
            <ac:spMk id="4" creationId="{7BF5ED85-46C5-426E-8946-7EE880D350C6}"/>
          </ac:spMkLst>
        </pc:spChg>
        <pc:spChg chg="del">
          <ac:chgData name="Michael A Fudge Jr" userId="133895e8-240b-4811-850e-9cf94297d089" providerId="ADAL" clId="{C79580E1-F3F0-4283-8C80-FFE3A30B5190}" dt="2020-10-18T18:26:53.999" v="7522" actId="478"/>
          <ac:spMkLst>
            <pc:docMk/>
            <pc:sldMk cId="2920411727" sldId="381"/>
            <ac:spMk id="5" creationId="{199D5C19-A3CD-40BD-BEED-E2EBC8B91D80}"/>
          </ac:spMkLst>
        </pc:spChg>
      </pc:sldChg>
      <pc:sldChg chg="delSp modSp add mod modAnim chgLayout">
        <pc:chgData name="Michael A Fudge Jr" userId="133895e8-240b-4811-850e-9cf94297d089" providerId="ADAL" clId="{C79580E1-F3F0-4283-8C80-FFE3A30B5190}" dt="2020-10-18T21:59:09.797" v="9468" actId="478"/>
        <pc:sldMkLst>
          <pc:docMk/>
          <pc:sldMk cId="956661950" sldId="384"/>
        </pc:sldMkLst>
        <pc:spChg chg="mod ord">
          <ac:chgData name="Michael A Fudge Jr" userId="133895e8-240b-4811-850e-9cf94297d089" providerId="ADAL" clId="{C79580E1-F3F0-4283-8C80-FFE3A30B5190}" dt="2020-10-18T21:58:44.490" v="9462" actId="700"/>
          <ac:spMkLst>
            <pc:docMk/>
            <pc:sldMk cId="956661950" sldId="384"/>
            <ac:spMk id="2" creationId="{528C744C-0564-45D7-AA53-897939FAD0EF}"/>
          </ac:spMkLst>
        </pc:spChg>
        <pc:spChg chg="mod ord">
          <ac:chgData name="Michael A Fudge Jr" userId="133895e8-240b-4811-850e-9cf94297d089" providerId="ADAL" clId="{C79580E1-F3F0-4283-8C80-FFE3A30B5190}" dt="2020-10-18T21:59:06.688" v="9467" actId="1076"/>
          <ac:spMkLst>
            <pc:docMk/>
            <pc:sldMk cId="956661950" sldId="384"/>
            <ac:spMk id="3" creationId="{D831892F-AB92-44FF-AC71-3268A8E21FAC}"/>
          </ac:spMkLst>
        </pc:spChg>
        <pc:spChg chg="del mod ord">
          <ac:chgData name="Michael A Fudge Jr" userId="133895e8-240b-4811-850e-9cf94297d089" providerId="ADAL" clId="{C79580E1-F3F0-4283-8C80-FFE3A30B5190}" dt="2020-10-18T21:59:09.797" v="9468" actId="478"/>
          <ac:spMkLst>
            <pc:docMk/>
            <pc:sldMk cId="956661950" sldId="384"/>
            <ac:spMk id="4" creationId="{C9109F5C-2062-469C-A340-28E63E6320A8}"/>
          </ac:spMkLst>
        </pc:spChg>
        <pc:spChg chg="del mod ord">
          <ac:chgData name="Michael A Fudge Jr" userId="133895e8-240b-4811-850e-9cf94297d089" providerId="ADAL" clId="{C79580E1-F3F0-4283-8C80-FFE3A30B5190}" dt="2020-10-18T21:59:09.797" v="9468" actId="478"/>
          <ac:spMkLst>
            <pc:docMk/>
            <pc:sldMk cId="956661950" sldId="384"/>
            <ac:spMk id="5" creationId="{24A38CE4-F91C-46E7-A323-92253DCC53C3}"/>
          </ac:spMkLst>
        </pc:spChg>
      </pc:sldChg>
      <pc:sldChg chg="delSp modSp add mod modAnim chgLayout">
        <pc:chgData name="Michael A Fudge Jr" userId="133895e8-240b-4811-850e-9cf94297d089" providerId="ADAL" clId="{C79580E1-F3F0-4283-8C80-FFE3A30B5190}" dt="2020-10-18T19:29:05.820" v="8281"/>
        <pc:sldMkLst>
          <pc:docMk/>
          <pc:sldMk cId="3201683034" sldId="385"/>
        </pc:sldMkLst>
        <pc:spChg chg="mod ord">
          <ac:chgData name="Michael A Fudge Jr" userId="133895e8-240b-4811-850e-9cf94297d089" providerId="ADAL" clId="{C79580E1-F3F0-4283-8C80-FFE3A30B5190}" dt="2020-10-18T19:27:37.762" v="8271" actId="700"/>
          <ac:spMkLst>
            <pc:docMk/>
            <pc:sldMk cId="3201683034" sldId="385"/>
            <ac:spMk id="2" creationId="{5629D5D1-6436-4D68-80C6-AE503C4AED73}"/>
          </ac:spMkLst>
        </pc:spChg>
        <pc:spChg chg="mod ord">
          <ac:chgData name="Michael A Fudge Jr" userId="133895e8-240b-4811-850e-9cf94297d089" providerId="ADAL" clId="{C79580E1-F3F0-4283-8C80-FFE3A30B5190}" dt="2020-10-18T19:28:10.517" v="8280" actId="403"/>
          <ac:spMkLst>
            <pc:docMk/>
            <pc:sldMk cId="3201683034" sldId="385"/>
            <ac:spMk id="3" creationId="{4FD5352E-F59B-463C-B112-3D8EE8610391}"/>
          </ac:spMkLst>
        </pc:spChg>
        <pc:spChg chg="del mod ord">
          <ac:chgData name="Michael A Fudge Jr" userId="133895e8-240b-4811-850e-9cf94297d089" providerId="ADAL" clId="{C79580E1-F3F0-4283-8C80-FFE3A30B5190}" dt="2020-10-18T19:27:43.082" v="8273" actId="478"/>
          <ac:spMkLst>
            <pc:docMk/>
            <pc:sldMk cId="3201683034" sldId="385"/>
            <ac:spMk id="4" creationId="{23781A17-40D3-4BB7-8D6E-D1FFDF5C6AEB}"/>
          </ac:spMkLst>
        </pc:spChg>
        <pc:spChg chg="del mod ord">
          <ac:chgData name="Michael A Fudge Jr" userId="133895e8-240b-4811-850e-9cf94297d089" providerId="ADAL" clId="{C79580E1-F3F0-4283-8C80-FFE3A30B5190}" dt="2020-10-18T19:27:43.082" v="8273" actId="478"/>
          <ac:spMkLst>
            <pc:docMk/>
            <pc:sldMk cId="3201683034" sldId="385"/>
            <ac:spMk id="5" creationId="{57614026-EC35-46E3-A9C5-A8F88C10B160}"/>
          </ac:spMkLst>
        </pc:spChg>
      </pc:sldChg>
      <pc:sldChg chg="addSp delSp modSp add mod setBg modAnim">
        <pc:chgData name="Michael A Fudge Jr" userId="133895e8-240b-4811-850e-9cf94297d089" providerId="ADAL" clId="{C79580E1-F3F0-4283-8C80-FFE3A30B5190}" dt="2020-10-18T20:01:29.038" v="8370"/>
        <pc:sldMkLst>
          <pc:docMk/>
          <pc:sldMk cId="3733372997" sldId="387"/>
        </pc:sldMkLst>
        <pc:spChg chg="mod">
          <ac:chgData name="Michael A Fudge Jr" userId="133895e8-240b-4811-850e-9cf94297d089" providerId="ADAL" clId="{C79580E1-F3F0-4283-8C80-FFE3A30B5190}" dt="2020-10-18T19:42:55.965" v="8285" actId="26606"/>
          <ac:spMkLst>
            <pc:docMk/>
            <pc:sldMk cId="3733372997" sldId="387"/>
            <ac:spMk id="2" creationId="{6D7580B6-C996-4487-976A-E084963A39D1}"/>
          </ac:spMkLst>
        </pc:spChg>
        <pc:spChg chg="del">
          <ac:chgData name="Michael A Fudge Jr" userId="133895e8-240b-4811-850e-9cf94297d089" providerId="ADAL" clId="{C79580E1-F3F0-4283-8C80-FFE3A30B5190}" dt="2020-10-18T19:29:14.358" v="8282" actId="478"/>
          <ac:spMkLst>
            <pc:docMk/>
            <pc:sldMk cId="3733372997" sldId="387"/>
            <ac:spMk id="4" creationId="{23FEECE6-1970-4666-81EC-020A0C45D5D9}"/>
          </ac:spMkLst>
        </pc:spChg>
        <pc:spChg chg="del">
          <ac:chgData name="Michael A Fudge Jr" userId="133895e8-240b-4811-850e-9cf94297d089" providerId="ADAL" clId="{C79580E1-F3F0-4283-8C80-FFE3A30B5190}" dt="2020-10-18T19:29:14.358" v="8282" actId="478"/>
          <ac:spMkLst>
            <pc:docMk/>
            <pc:sldMk cId="3733372997" sldId="387"/>
            <ac:spMk id="5" creationId="{8FA31562-7A2F-41F5-A79E-D9D3E357B4CB}"/>
          </ac:spMkLst>
        </pc:spChg>
        <pc:spChg chg="add">
          <ac:chgData name="Michael A Fudge Jr" userId="133895e8-240b-4811-850e-9cf94297d089" providerId="ADAL" clId="{C79580E1-F3F0-4283-8C80-FFE3A30B5190}" dt="2020-10-18T19:42:55.965" v="8285" actId="26606"/>
          <ac:spMkLst>
            <pc:docMk/>
            <pc:sldMk cId="3733372997" sldId="387"/>
            <ac:spMk id="12" creationId="{6C4028FD-8BAA-4A19-BFDE-594D991B7552}"/>
          </ac:spMkLst>
        </pc:spChg>
        <pc:graphicFrameChg chg="mod modGraphic">
          <ac:chgData name="Michael A Fudge Jr" userId="133895e8-240b-4811-850e-9cf94297d089" providerId="ADAL" clId="{C79580E1-F3F0-4283-8C80-FFE3A30B5190}" dt="2020-10-18T19:43:02.921" v="8286"/>
          <ac:graphicFrameMkLst>
            <pc:docMk/>
            <pc:sldMk cId="3733372997" sldId="387"/>
            <ac:graphicFrameMk id="7" creationId="{11A06A21-0EBC-469F-9142-7D7B2FBBCE12}"/>
          </ac:graphicFrameMkLst>
        </pc:graphicFrameChg>
      </pc:sldChg>
      <pc:sldChg chg="del">
        <pc:chgData name="Michael A Fudge Jr" userId="133895e8-240b-4811-850e-9cf94297d089" providerId="ADAL" clId="{C79580E1-F3F0-4283-8C80-FFE3A30B5190}" dt="2020-10-18T21:42:20.823" v="9016" actId="47"/>
        <pc:sldMkLst>
          <pc:docMk/>
          <pc:sldMk cId="1029545914" sldId="436"/>
        </pc:sldMkLst>
      </pc:sldChg>
      <pc:sldChg chg="del">
        <pc:chgData name="Michael A Fudge Jr" userId="133895e8-240b-4811-850e-9cf94297d089" providerId="ADAL" clId="{C79580E1-F3F0-4283-8C80-FFE3A30B5190}" dt="2020-10-18T21:42:20.823" v="9016" actId="47"/>
        <pc:sldMkLst>
          <pc:docMk/>
          <pc:sldMk cId="3254372876" sldId="474"/>
        </pc:sldMkLst>
      </pc:sldChg>
      <pc:sldChg chg="del">
        <pc:chgData name="Michael A Fudge Jr" userId="133895e8-240b-4811-850e-9cf94297d089" providerId="ADAL" clId="{C79580E1-F3F0-4283-8C80-FFE3A30B5190}" dt="2020-10-18T21:42:20.823" v="9016" actId="47"/>
        <pc:sldMkLst>
          <pc:docMk/>
          <pc:sldMk cId="643996234" sldId="476"/>
        </pc:sldMkLst>
      </pc:sldChg>
      <pc:sldChg chg="del">
        <pc:chgData name="Michael A Fudge Jr" userId="133895e8-240b-4811-850e-9cf94297d089" providerId="ADAL" clId="{C79580E1-F3F0-4283-8C80-FFE3A30B5190}" dt="2020-10-18T21:42:20.823" v="9016" actId="47"/>
        <pc:sldMkLst>
          <pc:docMk/>
          <pc:sldMk cId="227050927" sldId="477"/>
        </pc:sldMkLst>
      </pc:sldChg>
      <pc:sldChg chg="del">
        <pc:chgData name="Michael A Fudge Jr" userId="133895e8-240b-4811-850e-9cf94297d089" providerId="ADAL" clId="{C79580E1-F3F0-4283-8C80-FFE3A30B5190}" dt="2020-10-18T21:42:20.823" v="9016" actId="47"/>
        <pc:sldMkLst>
          <pc:docMk/>
          <pc:sldMk cId="2907758817" sldId="482"/>
        </pc:sldMkLst>
      </pc:sldChg>
      <pc:sldChg chg="addSp delSp modSp mod">
        <pc:chgData name="Michael A Fudge Jr" userId="133895e8-240b-4811-850e-9cf94297d089" providerId="ADAL" clId="{C79580E1-F3F0-4283-8C80-FFE3A30B5190}" dt="2020-10-18T14:57:35.136" v="187" actId="1076"/>
        <pc:sldMkLst>
          <pc:docMk/>
          <pc:sldMk cId="1459794709" sldId="489"/>
        </pc:sldMkLst>
        <pc:spChg chg="mod">
          <ac:chgData name="Michael A Fudge Jr" userId="133895e8-240b-4811-850e-9cf94297d089" providerId="ADAL" clId="{C79580E1-F3F0-4283-8C80-FFE3A30B5190}" dt="2020-10-18T14:57:02.082" v="180" actId="14100"/>
          <ac:spMkLst>
            <pc:docMk/>
            <pc:sldMk cId="1459794709" sldId="489"/>
            <ac:spMk id="2" creationId="{85954A83-1BFB-42E8-ABE1-F6284F291E27}"/>
          </ac:spMkLst>
        </pc:spChg>
        <pc:graphicFrameChg chg="del">
          <ac:chgData name="Michael A Fudge Jr" userId="133895e8-240b-4811-850e-9cf94297d089" providerId="ADAL" clId="{C79580E1-F3F0-4283-8C80-FFE3A30B5190}" dt="2020-10-18T14:57:05.808" v="181" actId="478"/>
          <ac:graphicFrameMkLst>
            <pc:docMk/>
            <pc:sldMk cId="1459794709" sldId="489"/>
            <ac:graphicFrameMk id="4" creationId="{0345531D-5605-44D9-BACE-746EE9AF7A6E}"/>
          </ac:graphicFrameMkLst>
        </pc:graphicFrameChg>
        <pc:picChg chg="add mod">
          <ac:chgData name="Michael A Fudge Jr" userId="133895e8-240b-4811-850e-9cf94297d089" providerId="ADAL" clId="{C79580E1-F3F0-4283-8C80-FFE3A30B5190}" dt="2020-10-18T14:57:35.136" v="187" actId="1076"/>
          <ac:picMkLst>
            <pc:docMk/>
            <pc:sldMk cId="1459794709" sldId="489"/>
            <ac:picMk id="5" creationId="{F99E4BF3-05C1-43CA-911A-C0EDDE0D7C6F}"/>
          </ac:picMkLst>
        </pc:picChg>
      </pc:sldChg>
      <pc:sldChg chg="addSp modSp add mod">
        <pc:chgData name="Michael A Fudge Jr" userId="133895e8-240b-4811-850e-9cf94297d089" providerId="ADAL" clId="{C79580E1-F3F0-4283-8C80-FFE3A30B5190}" dt="2020-10-18T18:40:39.925" v="7686" actId="20577"/>
        <pc:sldMkLst>
          <pc:docMk/>
          <pc:sldMk cId="1819636810" sldId="497"/>
        </pc:sldMkLst>
        <pc:spChg chg="mod">
          <ac:chgData name="Michael A Fudge Jr" userId="133895e8-240b-4811-850e-9cf94297d089" providerId="ADAL" clId="{C79580E1-F3F0-4283-8C80-FFE3A30B5190}" dt="2020-10-18T18:40:39.925" v="7686" actId="20577"/>
          <ac:spMkLst>
            <pc:docMk/>
            <pc:sldMk cId="1819636810" sldId="497"/>
            <ac:spMk id="2" creationId="{E914A991-A198-4B5B-B433-AF7585F499AF}"/>
          </ac:spMkLst>
        </pc:spChg>
        <pc:picChg chg="add">
          <ac:chgData name="Michael A Fudge Jr" userId="133895e8-240b-4811-850e-9cf94297d089" providerId="ADAL" clId="{C79580E1-F3F0-4283-8C80-FFE3A30B5190}" dt="2020-10-18T18:38:01.102" v="7673" actId="22"/>
          <ac:picMkLst>
            <pc:docMk/>
            <pc:sldMk cId="1819636810" sldId="497"/>
            <ac:picMk id="5" creationId="{43F2A875-2B39-475A-8BE1-0D973B92BFDC}"/>
          </ac:picMkLst>
        </pc:picChg>
      </pc:sldChg>
      <pc:sldChg chg="del">
        <pc:chgData name="Michael A Fudge Jr" userId="133895e8-240b-4811-850e-9cf94297d089" providerId="ADAL" clId="{C79580E1-F3F0-4283-8C80-FFE3A30B5190}" dt="2020-10-18T21:42:20.823" v="9016" actId="47"/>
        <pc:sldMkLst>
          <pc:docMk/>
          <pc:sldMk cId="3597060519" sldId="508"/>
        </pc:sldMkLst>
      </pc:sldChg>
      <pc:sldChg chg="del">
        <pc:chgData name="Michael A Fudge Jr" userId="133895e8-240b-4811-850e-9cf94297d089" providerId="ADAL" clId="{C79580E1-F3F0-4283-8C80-FFE3A30B5190}" dt="2020-10-18T21:42:20.823" v="9016" actId="47"/>
        <pc:sldMkLst>
          <pc:docMk/>
          <pc:sldMk cId="2573917375" sldId="509"/>
        </pc:sldMkLst>
      </pc:sldChg>
      <pc:sldChg chg="del">
        <pc:chgData name="Michael A Fudge Jr" userId="133895e8-240b-4811-850e-9cf94297d089" providerId="ADAL" clId="{C79580E1-F3F0-4283-8C80-FFE3A30B5190}" dt="2020-10-18T21:42:20.823" v="9016" actId="47"/>
        <pc:sldMkLst>
          <pc:docMk/>
          <pc:sldMk cId="439912674" sldId="510"/>
        </pc:sldMkLst>
      </pc:sldChg>
      <pc:sldChg chg="del">
        <pc:chgData name="Michael A Fudge Jr" userId="133895e8-240b-4811-850e-9cf94297d089" providerId="ADAL" clId="{C79580E1-F3F0-4283-8C80-FFE3A30B5190}" dt="2020-10-18T21:42:20.823" v="9016" actId="47"/>
        <pc:sldMkLst>
          <pc:docMk/>
          <pc:sldMk cId="3835384736" sldId="511"/>
        </pc:sldMkLst>
      </pc:sldChg>
      <pc:sldChg chg="modSp mod ord modShow modNotesTx">
        <pc:chgData name="Michael A Fudge Jr" userId="133895e8-240b-4811-850e-9cf94297d089" providerId="ADAL" clId="{C79580E1-F3F0-4283-8C80-FFE3A30B5190}" dt="2020-10-20T18:51:55.278" v="11155" actId="729"/>
        <pc:sldMkLst>
          <pc:docMk/>
          <pc:sldMk cId="4213542034" sldId="512"/>
        </pc:sldMkLst>
        <pc:spChg chg="mod">
          <ac:chgData name="Michael A Fudge Jr" userId="133895e8-240b-4811-850e-9cf94297d089" providerId="ADAL" clId="{C79580E1-F3F0-4283-8C80-FFE3A30B5190}" dt="2020-10-18T17:14:13.493" v="5695" actId="20577"/>
          <ac:spMkLst>
            <pc:docMk/>
            <pc:sldMk cId="4213542034" sldId="512"/>
            <ac:spMk id="5" creationId="{E0D04EC1-733E-4BA9-9251-8C6E6E3D01D7}"/>
          </ac:spMkLst>
        </pc:spChg>
        <pc:spChg chg="mod">
          <ac:chgData name="Michael A Fudge Jr" userId="133895e8-240b-4811-850e-9cf94297d089" providerId="ADAL" clId="{C79580E1-F3F0-4283-8C80-FFE3A30B5190}" dt="2020-10-18T17:17:30.447" v="5843" actId="20577"/>
          <ac:spMkLst>
            <pc:docMk/>
            <pc:sldMk cId="4213542034" sldId="512"/>
            <ac:spMk id="6" creationId="{E33EFCDF-893E-4DC5-B75A-872200D063CA}"/>
          </ac:spMkLst>
        </pc:spChg>
      </pc:sldChg>
      <pc:sldChg chg="modSp mod ord modNotesTx">
        <pc:chgData name="Michael A Fudge Jr" userId="133895e8-240b-4811-850e-9cf94297d089" providerId="ADAL" clId="{C79580E1-F3F0-4283-8C80-FFE3A30B5190}" dt="2020-10-18T17:20:21.939" v="5973" actId="20577"/>
        <pc:sldMkLst>
          <pc:docMk/>
          <pc:sldMk cId="2510000219" sldId="513"/>
        </pc:sldMkLst>
        <pc:spChg chg="mod">
          <ac:chgData name="Michael A Fudge Jr" userId="133895e8-240b-4811-850e-9cf94297d089" providerId="ADAL" clId="{C79580E1-F3F0-4283-8C80-FFE3A30B5190}" dt="2020-10-18T17:19:30.309" v="5856" actId="20577"/>
          <ac:spMkLst>
            <pc:docMk/>
            <pc:sldMk cId="2510000219" sldId="513"/>
            <ac:spMk id="2" creationId="{A0EC69E1-79D5-4CCA-9AE3-8CCDB54E5D78}"/>
          </ac:spMkLst>
        </pc:spChg>
        <pc:spChg chg="mod">
          <ac:chgData name="Michael A Fudge Jr" userId="133895e8-240b-4811-850e-9cf94297d089" providerId="ADAL" clId="{C79580E1-F3F0-4283-8C80-FFE3A30B5190}" dt="2020-10-18T17:20:10.868" v="5932" actId="20577"/>
          <ac:spMkLst>
            <pc:docMk/>
            <pc:sldMk cId="2510000219" sldId="513"/>
            <ac:spMk id="3" creationId="{23BFC44E-10DC-44C2-99E8-3D541093BB67}"/>
          </ac:spMkLst>
        </pc:spChg>
      </pc:sldChg>
      <pc:sldChg chg="addSp modSp mod ord modNotesTx">
        <pc:chgData name="Michael A Fudge Jr" userId="133895e8-240b-4811-850e-9cf94297d089" providerId="ADAL" clId="{C79580E1-F3F0-4283-8C80-FFE3A30B5190}" dt="2020-10-19T00:54:58.050" v="10375" actId="20577"/>
        <pc:sldMkLst>
          <pc:docMk/>
          <pc:sldMk cId="1631914333" sldId="514"/>
        </pc:sldMkLst>
        <pc:spChg chg="mod">
          <ac:chgData name="Michael A Fudge Jr" userId="133895e8-240b-4811-850e-9cf94297d089" providerId="ADAL" clId="{C79580E1-F3F0-4283-8C80-FFE3A30B5190}" dt="2020-10-18T20:04:57.093" v="8404" actId="14100"/>
          <ac:spMkLst>
            <pc:docMk/>
            <pc:sldMk cId="1631914333" sldId="514"/>
            <ac:spMk id="2" creationId="{A0EC69E1-79D5-4CCA-9AE3-8CCDB54E5D78}"/>
          </ac:spMkLst>
        </pc:spChg>
        <pc:spChg chg="mod">
          <ac:chgData name="Michael A Fudge Jr" userId="133895e8-240b-4811-850e-9cf94297d089" providerId="ADAL" clId="{C79580E1-F3F0-4283-8C80-FFE3A30B5190}" dt="2020-10-19T00:54:48.925" v="10371" actId="20577"/>
          <ac:spMkLst>
            <pc:docMk/>
            <pc:sldMk cId="1631914333" sldId="514"/>
            <ac:spMk id="3" creationId="{23BFC44E-10DC-44C2-99E8-3D541093BB67}"/>
          </ac:spMkLst>
        </pc:spChg>
        <pc:picChg chg="add mod">
          <ac:chgData name="Michael A Fudge Jr" userId="133895e8-240b-4811-850e-9cf94297d089" providerId="ADAL" clId="{C79580E1-F3F0-4283-8C80-FFE3A30B5190}" dt="2020-10-19T00:54:55.375" v="10374" actId="14100"/>
          <ac:picMkLst>
            <pc:docMk/>
            <pc:sldMk cId="1631914333" sldId="514"/>
            <ac:picMk id="4" creationId="{CAB8B2D5-247D-4D7E-B8A3-34E795464244}"/>
          </ac:picMkLst>
        </pc:picChg>
      </pc:sldChg>
      <pc:sldChg chg="del">
        <pc:chgData name="Michael A Fudge Jr" userId="133895e8-240b-4811-850e-9cf94297d089" providerId="ADAL" clId="{C79580E1-F3F0-4283-8C80-FFE3A30B5190}" dt="2020-10-18T21:42:20.823" v="9016" actId="47"/>
        <pc:sldMkLst>
          <pc:docMk/>
          <pc:sldMk cId="2712604712" sldId="515"/>
        </pc:sldMkLst>
      </pc:sldChg>
      <pc:sldChg chg="del">
        <pc:chgData name="Michael A Fudge Jr" userId="133895e8-240b-4811-850e-9cf94297d089" providerId="ADAL" clId="{C79580E1-F3F0-4283-8C80-FFE3A30B5190}" dt="2020-10-18T21:42:20.823" v="9016" actId="47"/>
        <pc:sldMkLst>
          <pc:docMk/>
          <pc:sldMk cId="1079552537" sldId="516"/>
        </pc:sldMkLst>
      </pc:sldChg>
      <pc:sldChg chg="del">
        <pc:chgData name="Michael A Fudge Jr" userId="133895e8-240b-4811-850e-9cf94297d089" providerId="ADAL" clId="{C79580E1-F3F0-4283-8C80-FFE3A30B5190}" dt="2020-10-18T21:42:20.823" v="9016" actId="47"/>
        <pc:sldMkLst>
          <pc:docMk/>
          <pc:sldMk cId="1615230260" sldId="517"/>
        </pc:sldMkLst>
      </pc:sldChg>
      <pc:sldChg chg="del">
        <pc:chgData name="Michael A Fudge Jr" userId="133895e8-240b-4811-850e-9cf94297d089" providerId="ADAL" clId="{C79580E1-F3F0-4283-8C80-FFE3A30B5190}" dt="2020-10-18T21:42:20.823" v="9016" actId="47"/>
        <pc:sldMkLst>
          <pc:docMk/>
          <pc:sldMk cId="3937859704" sldId="518"/>
        </pc:sldMkLst>
      </pc:sldChg>
      <pc:sldChg chg="del">
        <pc:chgData name="Michael A Fudge Jr" userId="133895e8-240b-4811-850e-9cf94297d089" providerId="ADAL" clId="{C79580E1-F3F0-4283-8C80-FFE3A30B5190}" dt="2020-10-18T21:42:20.823" v="9016" actId="47"/>
        <pc:sldMkLst>
          <pc:docMk/>
          <pc:sldMk cId="1020521621" sldId="519"/>
        </pc:sldMkLst>
      </pc:sldChg>
      <pc:sldChg chg="del">
        <pc:chgData name="Michael A Fudge Jr" userId="133895e8-240b-4811-850e-9cf94297d089" providerId="ADAL" clId="{C79580E1-F3F0-4283-8C80-FFE3A30B5190}" dt="2020-10-18T21:42:20.823" v="9016" actId="47"/>
        <pc:sldMkLst>
          <pc:docMk/>
          <pc:sldMk cId="325469189" sldId="520"/>
        </pc:sldMkLst>
      </pc:sldChg>
      <pc:sldChg chg="del">
        <pc:chgData name="Michael A Fudge Jr" userId="133895e8-240b-4811-850e-9cf94297d089" providerId="ADAL" clId="{C79580E1-F3F0-4283-8C80-FFE3A30B5190}" dt="2020-10-18T21:42:20.823" v="9016" actId="47"/>
        <pc:sldMkLst>
          <pc:docMk/>
          <pc:sldMk cId="3969184838" sldId="521"/>
        </pc:sldMkLst>
      </pc:sldChg>
      <pc:sldChg chg="del">
        <pc:chgData name="Michael A Fudge Jr" userId="133895e8-240b-4811-850e-9cf94297d089" providerId="ADAL" clId="{C79580E1-F3F0-4283-8C80-FFE3A30B5190}" dt="2020-10-18T21:42:20.823" v="9016" actId="47"/>
        <pc:sldMkLst>
          <pc:docMk/>
          <pc:sldMk cId="1282217721" sldId="522"/>
        </pc:sldMkLst>
      </pc:sldChg>
      <pc:sldChg chg="del">
        <pc:chgData name="Michael A Fudge Jr" userId="133895e8-240b-4811-850e-9cf94297d089" providerId="ADAL" clId="{C79580E1-F3F0-4283-8C80-FFE3A30B5190}" dt="2020-10-18T21:42:20.823" v="9016" actId="47"/>
        <pc:sldMkLst>
          <pc:docMk/>
          <pc:sldMk cId="2304665043" sldId="523"/>
        </pc:sldMkLst>
      </pc:sldChg>
      <pc:sldChg chg="del">
        <pc:chgData name="Michael A Fudge Jr" userId="133895e8-240b-4811-850e-9cf94297d089" providerId="ADAL" clId="{C79580E1-F3F0-4283-8C80-FFE3A30B5190}" dt="2020-10-18T21:42:20.823" v="9016" actId="47"/>
        <pc:sldMkLst>
          <pc:docMk/>
          <pc:sldMk cId="119460813" sldId="524"/>
        </pc:sldMkLst>
      </pc:sldChg>
      <pc:sldChg chg="del">
        <pc:chgData name="Michael A Fudge Jr" userId="133895e8-240b-4811-850e-9cf94297d089" providerId="ADAL" clId="{C79580E1-F3F0-4283-8C80-FFE3A30B5190}" dt="2020-10-18T21:42:20.823" v="9016" actId="47"/>
        <pc:sldMkLst>
          <pc:docMk/>
          <pc:sldMk cId="3700451929" sldId="525"/>
        </pc:sldMkLst>
      </pc:sldChg>
      <pc:sldChg chg="del">
        <pc:chgData name="Michael A Fudge Jr" userId="133895e8-240b-4811-850e-9cf94297d089" providerId="ADAL" clId="{C79580E1-F3F0-4283-8C80-FFE3A30B5190}" dt="2020-10-18T21:42:20.823" v="9016" actId="47"/>
        <pc:sldMkLst>
          <pc:docMk/>
          <pc:sldMk cId="2875706173" sldId="526"/>
        </pc:sldMkLst>
      </pc:sldChg>
      <pc:sldChg chg="del">
        <pc:chgData name="Michael A Fudge Jr" userId="133895e8-240b-4811-850e-9cf94297d089" providerId="ADAL" clId="{C79580E1-F3F0-4283-8C80-FFE3A30B5190}" dt="2020-10-18T21:42:20.823" v="9016" actId="47"/>
        <pc:sldMkLst>
          <pc:docMk/>
          <pc:sldMk cId="2132032460" sldId="527"/>
        </pc:sldMkLst>
      </pc:sldChg>
      <pc:sldChg chg="del">
        <pc:chgData name="Michael A Fudge Jr" userId="133895e8-240b-4811-850e-9cf94297d089" providerId="ADAL" clId="{C79580E1-F3F0-4283-8C80-FFE3A30B5190}" dt="2020-10-18T21:42:20.823" v="9016" actId="47"/>
        <pc:sldMkLst>
          <pc:docMk/>
          <pc:sldMk cId="3991972491" sldId="528"/>
        </pc:sldMkLst>
      </pc:sldChg>
      <pc:sldChg chg="del">
        <pc:chgData name="Michael A Fudge Jr" userId="133895e8-240b-4811-850e-9cf94297d089" providerId="ADAL" clId="{C79580E1-F3F0-4283-8C80-FFE3A30B5190}" dt="2020-10-18T21:42:20.823" v="9016" actId="47"/>
        <pc:sldMkLst>
          <pc:docMk/>
          <pc:sldMk cId="4181340239" sldId="529"/>
        </pc:sldMkLst>
      </pc:sldChg>
      <pc:sldChg chg="del">
        <pc:chgData name="Michael A Fudge Jr" userId="133895e8-240b-4811-850e-9cf94297d089" providerId="ADAL" clId="{C79580E1-F3F0-4283-8C80-FFE3A30B5190}" dt="2020-10-18T21:42:20.823" v="9016" actId="47"/>
        <pc:sldMkLst>
          <pc:docMk/>
          <pc:sldMk cId="173889122" sldId="530"/>
        </pc:sldMkLst>
      </pc:sldChg>
      <pc:sldChg chg="del">
        <pc:chgData name="Michael A Fudge Jr" userId="133895e8-240b-4811-850e-9cf94297d089" providerId="ADAL" clId="{C79580E1-F3F0-4283-8C80-FFE3A30B5190}" dt="2020-10-18T21:42:20.823" v="9016" actId="47"/>
        <pc:sldMkLst>
          <pc:docMk/>
          <pc:sldMk cId="324858199" sldId="531"/>
        </pc:sldMkLst>
      </pc:sldChg>
      <pc:sldChg chg="del">
        <pc:chgData name="Michael A Fudge Jr" userId="133895e8-240b-4811-850e-9cf94297d089" providerId="ADAL" clId="{C79580E1-F3F0-4283-8C80-FFE3A30B5190}" dt="2020-10-18T21:42:20.823" v="9016" actId="47"/>
        <pc:sldMkLst>
          <pc:docMk/>
          <pc:sldMk cId="3654929132" sldId="532"/>
        </pc:sldMkLst>
      </pc:sldChg>
      <pc:sldChg chg="del">
        <pc:chgData name="Michael A Fudge Jr" userId="133895e8-240b-4811-850e-9cf94297d089" providerId="ADAL" clId="{C79580E1-F3F0-4283-8C80-FFE3A30B5190}" dt="2020-10-18T21:42:20.823" v="9016" actId="47"/>
        <pc:sldMkLst>
          <pc:docMk/>
          <pc:sldMk cId="1992827513" sldId="533"/>
        </pc:sldMkLst>
      </pc:sldChg>
      <pc:sldChg chg="del">
        <pc:chgData name="Michael A Fudge Jr" userId="133895e8-240b-4811-850e-9cf94297d089" providerId="ADAL" clId="{C79580E1-F3F0-4283-8C80-FFE3A30B5190}" dt="2020-10-18T21:42:20.823" v="9016" actId="47"/>
        <pc:sldMkLst>
          <pc:docMk/>
          <pc:sldMk cId="1945254893" sldId="534"/>
        </pc:sldMkLst>
      </pc:sldChg>
      <pc:sldChg chg="del">
        <pc:chgData name="Michael A Fudge Jr" userId="133895e8-240b-4811-850e-9cf94297d089" providerId="ADAL" clId="{C79580E1-F3F0-4283-8C80-FFE3A30B5190}" dt="2020-10-18T21:42:20.823" v="9016" actId="47"/>
        <pc:sldMkLst>
          <pc:docMk/>
          <pc:sldMk cId="4038510349" sldId="536"/>
        </pc:sldMkLst>
      </pc:sldChg>
      <pc:sldChg chg="del">
        <pc:chgData name="Michael A Fudge Jr" userId="133895e8-240b-4811-850e-9cf94297d089" providerId="ADAL" clId="{C79580E1-F3F0-4283-8C80-FFE3A30B5190}" dt="2020-10-18T21:42:20.823" v="9016" actId="47"/>
        <pc:sldMkLst>
          <pc:docMk/>
          <pc:sldMk cId="3354858308" sldId="537"/>
        </pc:sldMkLst>
      </pc:sldChg>
      <pc:sldChg chg="del">
        <pc:chgData name="Michael A Fudge Jr" userId="133895e8-240b-4811-850e-9cf94297d089" providerId="ADAL" clId="{C79580E1-F3F0-4283-8C80-FFE3A30B5190}" dt="2020-10-18T21:42:20.823" v="9016" actId="47"/>
        <pc:sldMkLst>
          <pc:docMk/>
          <pc:sldMk cId="1868059833" sldId="538"/>
        </pc:sldMkLst>
      </pc:sldChg>
      <pc:sldChg chg="del">
        <pc:chgData name="Michael A Fudge Jr" userId="133895e8-240b-4811-850e-9cf94297d089" providerId="ADAL" clId="{C79580E1-F3F0-4283-8C80-FFE3A30B5190}" dt="2020-10-18T21:42:20.823" v="9016" actId="47"/>
        <pc:sldMkLst>
          <pc:docMk/>
          <pc:sldMk cId="27036807" sldId="539"/>
        </pc:sldMkLst>
      </pc:sldChg>
      <pc:sldChg chg="del">
        <pc:chgData name="Michael A Fudge Jr" userId="133895e8-240b-4811-850e-9cf94297d089" providerId="ADAL" clId="{C79580E1-F3F0-4283-8C80-FFE3A30B5190}" dt="2020-10-18T21:42:20.823" v="9016" actId="47"/>
        <pc:sldMkLst>
          <pc:docMk/>
          <pc:sldMk cId="2604329500" sldId="540"/>
        </pc:sldMkLst>
      </pc:sldChg>
      <pc:sldChg chg="del">
        <pc:chgData name="Michael A Fudge Jr" userId="133895e8-240b-4811-850e-9cf94297d089" providerId="ADAL" clId="{C79580E1-F3F0-4283-8C80-FFE3A30B5190}" dt="2020-10-18T21:42:20.823" v="9016" actId="47"/>
        <pc:sldMkLst>
          <pc:docMk/>
          <pc:sldMk cId="3250464961" sldId="541"/>
        </pc:sldMkLst>
      </pc:sldChg>
      <pc:sldChg chg="addSp delSp modSp new del mod">
        <pc:chgData name="Michael A Fudge Jr" userId="133895e8-240b-4811-850e-9cf94297d089" providerId="ADAL" clId="{C79580E1-F3F0-4283-8C80-FFE3A30B5190}" dt="2020-10-18T14:57:36.999" v="188" actId="47"/>
        <pc:sldMkLst>
          <pc:docMk/>
          <pc:sldMk cId="2021760532" sldId="542"/>
        </pc:sldMkLst>
        <pc:spChg chg="del">
          <ac:chgData name="Michael A Fudge Jr" userId="133895e8-240b-4811-850e-9cf94297d089" providerId="ADAL" clId="{C79580E1-F3F0-4283-8C80-FFE3A30B5190}" dt="2020-10-17T23:25:30.530" v="20"/>
          <ac:spMkLst>
            <pc:docMk/>
            <pc:sldMk cId="2021760532" sldId="542"/>
            <ac:spMk id="3" creationId="{6F225AC1-F2F4-46C5-BB5C-CEE77A2C5C1E}"/>
          </ac:spMkLst>
        </pc:spChg>
        <pc:spChg chg="add mod">
          <ac:chgData name="Michael A Fudge Jr" userId="133895e8-240b-4811-850e-9cf94297d089" providerId="ADAL" clId="{C79580E1-F3F0-4283-8C80-FFE3A30B5190}" dt="2020-10-17T23:25:41.418" v="28" actId="404"/>
          <ac:spMkLst>
            <pc:docMk/>
            <pc:sldMk cId="2021760532" sldId="542"/>
            <ac:spMk id="4" creationId="{05642F8D-8443-488B-BA84-1DC24B5DE93E}"/>
          </ac:spMkLst>
        </pc:spChg>
      </pc:sldChg>
      <pc:sldChg chg="new del">
        <pc:chgData name="Michael A Fudge Jr" userId="133895e8-240b-4811-850e-9cf94297d089" providerId="ADAL" clId="{C79580E1-F3F0-4283-8C80-FFE3A30B5190}" dt="2020-10-18T14:57:38.852" v="189" actId="47"/>
        <pc:sldMkLst>
          <pc:docMk/>
          <pc:sldMk cId="1534638346" sldId="543"/>
        </pc:sldMkLst>
      </pc:sldChg>
      <pc:sldChg chg="delSp modSp add mod">
        <pc:chgData name="Michael A Fudge Jr" userId="133895e8-240b-4811-850e-9cf94297d089" providerId="ADAL" clId="{C79580E1-F3F0-4283-8C80-FFE3A30B5190}" dt="2020-10-19T00:31:39.804" v="9707" actId="1076"/>
        <pc:sldMkLst>
          <pc:docMk/>
          <pc:sldMk cId="161782511" sldId="558"/>
        </pc:sldMkLst>
        <pc:spChg chg="mod">
          <ac:chgData name="Michael A Fudge Jr" userId="133895e8-240b-4811-850e-9cf94297d089" providerId="ADAL" clId="{C79580E1-F3F0-4283-8C80-FFE3A30B5190}" dt="2020-10-19T00:20:47.198" v="9604" actId="20577"/>
          <ac:spMkLst>
            <pc:docMk/>
            <pc:sldMk cId="161782511" sldId="558"/>
            <ac:spMk id="2" creationId="{86B1B43E-A536-4A42-BABA-2D31BEBC7238}"/>
          </ac:spMkLst>
        </pc:spChg>
        <pc:spChg chg="del">
          <ac:chgData name="Michael A Fudge Jr" userId="133895e8-240b-4811-850e-9cf94297d089" providerId="ADAL" clId="{C79580E1-F3F0-4283-8C80-FFE3A30B5190}" dt="2020-10-19T00:20:37.452" v="9574" actId="478"/>
          <ac:spMkLst>
            <pc:docMk/>
            <pc:sldMk cId="161782511" sldId="558"/>
            <ac:spMk id="4" creationId="{2A7656ED-9E70-4F05-9CB9-9DD066DDA576}"/>
          </ac:spMkLst>
        </pc:spChg>
        <pc:spChg chg="del">
          <ac:chgData name="Michael A Fudge Jr" userId="133895e8-240b-4811-850e-9cf94297d089" providerId="ADAL" clId="{C79580E1-F3F0-4283-8C80-FFE3A30B5190}" dt="2020-10-19T00:20:37.452" v="9574" actId="478"/>
          <ac:spMkLst>
            <pc:docMk/>
            <pc:sldMk cId="161782511" sldId="558"/>
            <ac:spMk id="5" creationId="{25D00FE9-A8C7-4C2C-85DF-3D38922F9565}"/>
          </ac:spMkLst>
        </pc:spChg>
        <pc:graphicFrameChg chg="mod modGraphic">
          <ac:chgData name="Michael A Fudge Jr" userId="133895e8-240b-4811-850e-9cf94297d089" providerId="ADAL" clId="{C79580E1-F3F0-4283-8C80-FFE3A30B5190}" dt="2020-10-19T00:31:39.804" v="9707" actId="1076"/>
          <ac:graphicFrameMkLst>
            <pc:docMk/>
            <pc:sldMk cId="161782511" sldId="558"/>
            <ac:graphicFrameMk id="7" creationId="{3127E787-FB83-472B-A23F-6ADD385123BB}"/>
          </ac:graphicFrameMkLst>
        </pc:graphicFrameChg>
      </pc:sldChg>
      <pc:sldChg chg="delSp modSp add mod">
        <pc:chgData name="Michael A Fudge Jr" userId="133895e8-240b-4811-850e-9cf94297d089" providerId="ADAL" clId="{C79580E1-F3F0-4283-8C80-FFE3A30B5190}" dt="2020-10-19T00:17:40.846" v="9501" actId="207"/>
        <pc:sldMkLst>
          <pc:docMk/>
          <pc:sldMk cId="1257828258" sldId="559"/>
        </pc:sldMkLst>
        <pc:spChg chg="mod">
          <ac:chgData name="Michael A Fudge Jr" userId="133895e8-240b-4811-850e-9cf94297d089" providerId="ADAL" clId="{C79580E1-F3F0-4283-8C80-FFE3A30B5190}" dt="2020-10-19T00:16:42.552" v="9487" actId="20577"/>
          <ac:spMkLst>
            <pc:docMk/>
            <pc:sldMk cId="1257828258" sldId="559"/>
            <ac:spMk id="2" creationId="{466096C6-6939-4B1B-83E8-EA93CB21B21A}"/>
          </ac:spMkLst>
        </pc:spChg>
        <pc:spChg chg="mod">
          <ac:chgData name="Michael A Fudge Jr" userId="133895e8-240b-4811-850e-9cf94297d089" providerId="ADAL" clId="{C79580E1-F3F0-4283-8C80-FFE3A30B5190}" dt="2020-10-19T00:17:40.846" v="9501" actId="207"/>
          <ac:spMkLst>
            <pc:docMk/>
            <pc:sldMk cId="1257828258" sldId="559"/>
            <ac:spMk id="3" creationId="{7CF18600-E38F-4A3F-9ADC-95F52D51B373}"/>
          </ac:spMkLst>
        </pc:spChg>
        <pc:spChg chg="del">
          <ac:chgData name="Michael A Fudge Jr" userId="133895e8-240b-4811-850e-9cf94297d089" providerId="ADAL" clId="{C79580E1-F3F0-4283-8C80-FFE3A30B5190}" dt="2020-10-19T00:16:46.892" v="9488" actId="478"/>
          <ac:spMkLst>
            <pc:docMk/>
            <pc:sldMk cId="1257828258" sldId="559"/>
            <ac:spMk id="4" creationId="{6CFE1A60-464E-49B7-85BE-B2265F45D0D5}"/>
          </ac:spMkLst>
        </pc:spChg>
        <pc:spChg chg="del">
          <ac:chgData name="Michael A Fudge Jr" userId="133895e8-240b-4811-850e-9cf94297d089" providerId="ADAL" clId="{C79580E1-F3F0-4283-8C80-FFE3A30B5190}" dt="2020-10-19T00:16:46.892" v="9488" actId="478"/>
          <ac:spMkLst>
            <pc:docMk/>
            <pc:sldMk cId="1257828258" sldId="559"/>
            <ac:spMk id="5" creationId="{FFF43F80-AB9F-4325-B9B8-FAF6AC41B6E5}"/>
          </ac:spMkLst>
        </pc:spChg>
      </pc:sldChg>
      <pc:sldChg chg="add del">
        <pc:chgData name="Michael A Fudge Jr" userId="133895e8-240b-4811-850e-9cf94297d089" providerId="ADAL" clId="{C79580E1-F3F0-4283-8C80-FFE3A30B5190}" dt="2020-10-18T16:53:49.985" v="5343" actId="47"/>
        <pc:sldMkLst>
          <pc:docMk/>
          <pc:sldMk cId="2853479554" sldId="635"/>
        </pc:sldMkLst>
      </pc:sldChg>
      <pc:sldChg chg="add del">
        <pc:chgData name="Michael A Fudge Jr" userId="133895e8-240b-4811-850e-9cf94297d089" providerId="ADAL" clId="{C79580E1-F3F0-4283-8C80-FFE3A30B5190}" dt="2020-10-18T21:42:20.823" v="9016" actId="47"/>
        <pc:sldMkLst>
          <pc:docMk/>
          <pc:sldMk cId="4001781225" sldId="636"/>
        </pc:sldMkLst>
      </pc:sldChg>
      <pc:sldChg chg="delSp modSp add del mod chgLayout">
        <pc:chgData name="Michael A Fudge Jr" userId="133895e8-240b-4811-850e-9cf94297d089" providerId="ADAL" clId="{C79580E1-F3F0-4283-8C80-FFE3A30B5190}" dt="2020-10-18T21:42:20.823" v="9016" actId="47"/>
        <pc:sldMkLst>
          <pc:docMk/>
          <pc:sldMk cId="3921052115" sldId="637"/>
        </pc:sldMkLst>
        <pc:spChg chg="mod ord">
          <ac:chgData name="Michael A Fudge Jr" userId="133895e8-240b-4811-850e-9cf94297d089" providerId="ADAL" clId="{C79580E1-F3F0-4283-8C80-FFE3A30B5190}" dt="2020-10-18T16:56:43.488" v="5365" actId="700"/>
          <ac:spMkLst>
            <pc:docMk/>
            <pc:sldMk cId="3921052115" sldId="637"/>
            <ac:spMk id="2" creationId="{53A3EBF6-62C2-4CBE-B659-B14EAC79B155}"/>
          </ac:spMkLst>
        </pc:spChg>
        <pc:spChg chg="mod ord">
          <ac:chgData name="Michael A Fudge Jr" userId="133895e8-240b-4811-850e-9cf94297d089" providerId="ADAL" clId="{C79580E1-F3F0-4283-8C80-FFE3A30B5190}" dt="2020-10-18T16:58:46.286" v="5422"/>
          <ac:spMkLst>
            <pc:docMk/>
            <pc:sldMk cId="3921052115" sldId="637"/>
            <ac:spMk id="3" creationId="{A941E6A6-3477-4885-9AFB-081FF9954488}"/>
          </ac:spMkLst>
        </pc:spChg>
        <pc:spChg chg="del mod ord">
          <ac:chgData name="Michael A Fudge Jr" userId="133895e8-240b-4811-850e-9cf94297d089" providerId="ADAL" clId="{C79580E1-F3F0-4283-8C80-FFE3A30B5190}" dt="2020-10-18T16:57:01.002" v="5367" actId="478"/>
          <ac:spMkLst>
            <pc:docMk/>
            <pc:sldMk cId="3921052115" sldId="637"/>
            <ac:spMk id="4" creationId="{ECDAD29E-5305-483A-B793-10E23F20BF9C}"/>
          </ac:spMkLst>
        </pc:spChg>
        <pc:spChg chg="del mod ord">
          <ac:chgData name="Michael A Fudge Jr" userId="133895e8-240b-4811-850e-9cf94297d089" providerId="ADAL" clId="{C79580E1-F3F0-4283-8C80-FFE3A30B5190}" dt="2020-10-18T16:57:01.002" v="5367" actId="478"/>
          <ac:spMkLst>
            <pc:docMk/>
            <pc:sldMk cId="3921052115" sldId="637"/>
            <ac:spMk id="5" creationId="{6D3F6955-9611-43B4-B2FA-30454A76D7AB}"/>
          </ac:spMkLst>
        </pc:spChg>
        <pc:spChg chg="mod">
          <ac:chgData name="Michael A Fudge Jr" userId="133895e8-240b-4811-850e-9cf94297d089" providerId="ADAL" clId="{C79580E1-F3F0-4283-8C80-FFE3A30B5190}" dt="2020-10-18T16:56:56.410" v="5366" actId="1076"/>
          <ac:spMkLst>
            <pc:docMk/>
            <pc:sldMk cId="3921052115" sldId="637"/>
            <ac:spMk id="6" creationId="{EF8BAAC0-CD09-4C25-8D6F-60FBB9141F41}"/>
          </ac:spMkLst>
        </pc:spChg>
      </pc:sldChg>
      <pc:sldChg chg="add del">
        <pc:chgData name="Michael A Fudge Jr" userId="133895e8-240b-4811-850e-9cf94297d089" providerId="ADAL" clId="{C79580E1-F3F0-4283-8C80-FFE3A30B5190}" dt="2020-10-18T16:53:57.137" v="5344" actId="47"/>
        <pc:sldMkLst>
          <pc:docMk/>
          <pc:sldMk cId="93814389" sldId="639"/>
        </pc:sldMkLst>
      </pc:sldChg>
      <pc:sldChg chg="addSp delSp modSp add del mod">
        <pc:chgData name="Michael A Fudge Jr" userId="133895e8-240b-4811-850e-9cf94297d089" providerId="ADAL" clId="{C79580E1-F3F0-4283-8C80-FFE3A30B5190}" dt="2020-10-18T16:56:22.076" v="5362" actId="47"/>
        <pc:sldMkLst>
          <pc:docMk/>
          <pc:sldMk cId="3570641544" sldId="640"/>
        </pc:sldMkLst>
        <pc:spChg chg="mod">
          <ac:chgData name="Michael A Fudge Jr" userId="133895e8-240b-4811-850e-9cf94297d089" providerId="ADAL" clId="{C79580E1-F3F0-4283-8C80-FFE3A30B5190}" dt="2020-10-18T16:54:30.259" v="5354" actId="20577"/>
          <ac:spMkLst>
            <pc:docMk/>
            <pc:sldMk cId="3570641544" sldId="640"/>
            <ac:spMk id="2" creationId="{3D3D3791-14D6-47BB-A40F-7150DD677925}"/>
          </ac:spMkLst>
        </pc:spChg>
        <pc:spChg chg="mod">
          <ac:chgData name="Michael A Fudge Jr" userId="133895e8-240b-4811-850e-9cf94297d089" providerId="ADAL" clId="{C79580E1-F3F0-4283-8C80-FFE3A30B5190}" dt="2020-10-18T16:54:34.236" v="5355" actId="14100"/>
          <ac:spMkLst>
            <pc:docMk/>
            <pc:sldMk cId="3570641544" sldId="640"/>
            <ac:spMk id="3" creationId="{FB072398-60D2-49D2-9C58-B32F3FA061D7}"/>
          </ac:spMkLst>
        </pc:spChg>
        <pc:spChg chg="del">
          <ac:chgData name="Michael A Fudge Jr" userId="133895e8-240b-4811-850e-9cf94297d089" providerId="ADAL" clId="{C79580E1-F3F0-4283-8C80-FFE3A30B5190}" dt="2020-10-18T16:54:39.839" v="5356" actId="478"/>
          <ac:spMkLst>
            <pc:docMk/>
            <pc:sldMk cId="3570641544" sldId="640"/>
            <ac:spMk id="4" creationId="{74AD06C0-AF2A-4725-9D4A-C0549F8D2928}"/>
          </ac:spMkLst>
        </pc:spChg>
        <pc:spChg chg="del">
          <ac:chgData name="Michael A Fudge Jr" userId="133895e8-240b-4811-850e-9cf94297d089" providerId="ADAL" clId="{C79580E1-F3F0-4283-8C80-FFE3A30B5190}" dt="2020-10-18T16:54:39.839" v="5356" actId="478"/>
          <ac:spMkLst>
            <pc:docMk/>
            <pc:sldMk cId="3570641544" sldId="640"/>
            <ac:spMk id="5" creationId="{2D55FA6B-3CCD-45DB-B60B-A36665EAAA4E}"/>
          </ac:spMkLst>
        </pc:spChg>
        <pc:picChg chg="add">
          <ac:chgData name="Michael A Fudge Jr" userId="133895e8-240b-4811-850e-9cf94297d089" providerId="ADAL" clId="{C79580E1-F3F0-4283-8C80-FFE3A30B5190}" dt="2020-10-18T16:54:25.563" v="5346" actId="22"/>
          <ac:picMkLst>
            <pc:docMk/>
            <pc:sldMk cId="3570641544" sldId="640"/>
            <ac:picMk id="8" creationId="{9EE0CE7A-169D-4CC3-B67C-8152069AD710}"/>
          </ac:picMkLst>
        </pc:picChg>
      </pc:sldChg>
      <pc:sldChg chg="add del">
        <pc:chgData name="Michael A Fudge Jr" userId="133895e8-240b-4811-850e-9cf94297d089" providerId="ADAL" clId="{C79580E1-F3F0-4283-8C80-FFE3A30B5190}" dt="2020-10-18T18:14:48.910" v="7398" actId="47"/>
        <pc:sldMkLst>
          <pc:docMk/>
          <pc:sldMk cId="2502913183" sldId="642"/>
        </pc:sldMkLst>
      </pc:sldChg>
      <pc:sldChg chg="addSp modSp add mod ord modAnim">
        <pc:chgData name="Michael A Fudge Jr" userId="133895e8-240b-4811-850e-9cf94297d089" providerId="ADAL" clId="{C79580E1-F3F0-4283-8C80-FFE3A30B5190}" dt="2020-10-18T15:41:44.011" v="1832" actId="20577"/>
        <pc:sldMkLst>
          <pc:docMk/>
          <pc:sldMk cId="4119416625" sldId="665"/>
        </pc:sldMkLst>
        <pc:spChg chg="add mod">
          <ac:chgData name="Michael A Fudge Jr" userId="133895e8-240b-4811-850e-9cf94297d089" providerId="ADAL" clId="{C79580E1-F3F0-4283-8C80-FFE3A30B5190}" dt="2020-10-18T15:05:17.870" v="476" actId="207"/>
          <ac:spMkLst>
            <pc:docMk/>
            <pc:sldMk cId="4119416625" sldId="665"/>
            <ac:spMk id="3" creationId="{9C94186D-603B-43C4-8BB9-CADF6CC06A07}"/>
          </ac:spMkLst>
        </pc:spChg>
        <pc:spChg chg="mod">
          <ac:chgData name="Michael A Fudge Jr" userId="133895e8-240b-4811-850e-9cf94297d089" providerId="ADAL" clId="{C79580E1-F3F0-4283-8C80-FFE3A30B5190}" dt="2020-10-18T15:00:56.980" v="226" actId="20577"/>
          <ac:spMkLst>
            <pc:docMk/>
            <pc:sldMk cId="4119416625" sldId="665"/>
            <ac:spMk id="6" creationId="{466E9B9A-EE7F-41FA-ACE7-4B1E4645996C}"/>
          </ac:spMkLst>
        </pc:spChg>
        <pc:graphicFrameChg chg="mod">
          <ac:chgData name="Michael A Fudge Jr" userId="133895e8-240b-4811-850e-9cf94297d089" providerId="ADAL" clId="{C79580E1-F3F0-4283-8C80-FFE3A30B5190}" dt="2020-10-18T15:41:44.011" v="1832" actId="20577"/>
          <ac:graphicFrameMkLst>
            <pc:docMk/>
            <pc:sldMk cId="4119416625" sldId="665"/>
            <ac:graphicFrameMk id="7" creationId="{8BA314FF-B883-4C71-9A39-53B2A7116DBD}"/>
          </ac:graphicFrameMkLst>
        </pc:graphicFrameChg>
        <pc:picChg chg="add">
          <ac:chgData name="Michael A Fudge Jr" userId="133895e8-240b-4811-850e-9cf94297d089" providerId="ADAL" clId="{C79580E1-F3F0-4283-8C80-FFE3A30B5190}" dt="2020-10-18T14:59:16.412" v="195" actId="22"/>
          <ac:picMkLst>
            <pc:docMk/>
            <pc:sldMk cId="4119416625" sldId="665"/>
            <ac:picMk id="2" creationId="{F942AEAF-63BF-4139-8265-E213C444C6AB}"/>
          </ac:picMkLst>
        </pc:picChg>
      </pc:sldChg>
      <pc:sldChg chg="delSp modSp add mod modAnim">
        <pc:chgData name="Michael A Fudge Jr" userId="133895e8-240b-4811-850e-9cf94297d089" providerId="ADAL" clId="{C79580E1-F3F0-4283-8C80-FFE3A30B5190}" dt="2020-10-18T16:15:08.313" v="3326" actId="20577"/>
        <pc:sldMkLst>
          <pc:docMk/>
          <pc:sldMk cId="3639934106" sldId="667"/>
        </pc:sldMkLst>
        <pc:spChg chg="del">
          <ac:chgData name="Michael A Fudge Jr" userId="133895e8-240b-4811-850e-9cf94297d089" providerId="ADAL" clId="{C79580E1-F3F0-4283-8C80-FFE3A30B5190}" dt="2020-10-18T15:09:12.318" v="797" actId="478"/>
          <ac:spMkLst>
            <pc:docMk/>
            <pc:sldMk cId="3639934106" sldId="667"/>
            <ac:spMk id="5" creationId="{D889A496-20B7-44C8-A267-58693D9B1DE6}"/>
          </ac:spMkLst>
        </pc:spChg>
        <pc:spChg chg="del">
          <ac:chgData name="Michael A Fudge Jr" userId="133895e8-240b-4811-850e-9cf94297d089" providerId="ADAL" clId="{C79580E1-F3F0-4283-8C80-FFE3A30B5190}" dt="2020-10-18T15:09:12.318" v="797" actId="478"/>
          <ac:spMkLst>
            <pc:docMk/>
            <pc:sldMk cId="3639934106" sldId="667"/>
            <ac:spMk id="6" creationId="{A229CA61-7B18-494F-BAC1-8FD854111066}"/>
          </ac:spMkLst>
        </pc:spChg>
        <pc:spChg chg="mod">
          <ac:chgData name="Michael A Fudge Jr" userId="133895e8-240b-4811-850e-9cf94297d089" providerId="ADAL" clId="{C79580E1-F3F0-4283-8C80-FFE3A30B5190}" dt="2020-10-18T15:09:23.092" v="809" actId="20577"/>
          <ac:spMkLst>
            <pc:docMk/>
            <pc:sldMk cId="3639934106" sldId="667"/>
            <ac:spMk id="9" creationId="{C2974900-DD34-4C49-88F9-9732DD9FF9D9}"/>
          </ac:spMkLst>
        </pc:spChg>
        <pc:spChg chg="mod">
          <ac:chgData name="Michael A Fudge Jr" userId="133895e8-240b-4811-850e-9cf94297d089" providerId="ADAL" clId="{C79580E1-F3F0-4283-8C80-FFE3A30B5190}" dt="2020-10-18T16:15:08.313" v="3326" actId="20577"/>
          <ac:spMkLst>
            <pc:docMk/>
            <pc:sldMk cId="3639934106" sldId="667"/>
            <ac:spMk id="10" creationId="{B0CA2791-64B3-41A9-9F34-292DEA4D15E6}"/>
          </ac:spMkLst>
        </pc:spChg>
        <pc:spChg chg="mod">
          <ac:chgData name="Michael A Fudge Jr" userId="133895e8-240b-4811-850e-9cf94297d089" providerId="ADAL" clId="{C79580E1-F3F0-4283-8C80-FFE3A30B5190}" dt="2020-10-18T15:10:33.448" v="865" actId="20577"/>
          <ac:spMkLst>
            <pc:docMk/>
            <pc:sldMk cId="3639934106" sldId="667"/>
            <ac:spMk id="51" creationId="{F654D429-0B94-4CB9-A669-0136FAEC314C}"/>
          </ac:spMkLst>
        </pc:spChg>
      </pc:sldChg>
      <pc:sldChg chg="addSp delSp modSp new mod modClrScheme delAnim modAnim chgLayout modNotesTx">
        <pc:chgData name="Michael A Fudge Jr" userId="133895e8-240b-4811-850e-9cf94297d089" providerId="ADAL" clId="{C79580E1-F3F0-4283-8C80-FFE3A30B5190}" dt="2020-10-18T16:05:38.162" v="3225" actId="20577"/>
        <pc:sldMkLst>
          <pc:docMk/>
          <pc:sldMk cId="2977811398" sldId="668"/>
        </pc:sldMkLst>
        <pc:spChg chg="del mod ord">
          <ac:chgData name="Michael A Fudge Jr" userId="133895e8-240b-4811-850e-9cf94297d089" providerId="ADAL" clId="{C79580E1-F3F0-4283-8C80-FFE3A30B5190}" dt="2020-10-18T15:12:04.784" v="916" actId="700"/>
          <ac:spMkLst>
            <pc:docMk/>
            <pc:sldMk cId="2977811398" sldId="668"/>
            <ac:spMk id="2" creationId="{025FD298-DEBD-4357-B39E-C102CB429A53}"/>
          </ac:spMkLst>
        </pc:spChg>
        <pc:spChg chg="del">
          <ac:chgData name="Michael A Fudge Jr" userId="133895e8-240b-4811-850e-9cf94297d089" providerId="ADAL" clId="{C79580E1-F3F0-4283-8C80-FFE3A30B5190}" dt="2020-10-18T15:12:04.784" v="916" actId="700"/>
          <ac:spMkLst>
            <pc:docMk/>
            <pc:sldMk cId="2977811398" sldId="668"/>
            <ac:spMk id="3" creationId="{56191E26-0AEF-4B82-9CAE-DAA0A7655C10}"/>
          </ac:spMkLst>
        </pc:spChg>
        <pc:spChg chg="add mod ord">
          <ac:chgData name="Michael A Fudge Jr" userId="133895e8-240b-4811-850e-9cf94297d089" providerId="ADAL" clId="{C79580E1-F3F0-4283-8C80-FFE3A30B5190}" dt="2020-10-18T16:05:38.162" v="3225" actId="20577"/>
          <ac:spMkLst>
            <pc:docMk/>
            <pc:sldMk cId="2977811398" sldId="668"/>
            <ac:spMk id="4" creationId="{FBF3255B-0C3F-49C3-A4C2-1D7EDBDF8B29}"/>
          </ac:spMkLst>
        </pc:spChg>
        <pc:spChg chg="add mod">
          <ac:chgData name="Michael A Fudge Jr" userId="133895e8-240b-4811-850e-9cf94297d089" providerId="ADAL" clId="{C79580E1-F3F0-4283-8C80-FFE3A30B5190}" dt="2020-10-18T15:23:07.676" v="1342" actId="403"/>
          <ac:spMkLst>
            <pc:docMk/>
            <pc:sldMk cId="2977811398" sldId="668"/>
            <ac:spMk id="5" creationId="{B06CA81E-AD63-41E6-B32F-116D9261D4DA}"/>
          </ac:spMkLst>
        </pc:spChg>
        <pc:spChg chg="add del mod topLvl">
          <ac:chgData name="Michael A Fudge Jr" userId="133895e8-240b-4811-850e-9cf94297d089" providerId="ADAL" clId="{C79580E1-F3F0-4283-8C80-FFE3A30B5190}" dt="2020-10-18T15:30:57.035" v="1518" actId="478"/>
          <ac:spMkLst>
            <pc:docMk/>
            <pc:sldMk cId="2977811398" sldId="668"/>
            <ac:spMk id="8" creationId="{CE225FD9-EC6B-4A0F-ADF4-C71DBD71FF61}"/>
          </ac:spMkLst>
        </pc:spChg>
        <pc:spChg chg="mod">
          <ac:chgData name="Michael A Fudge Jr" userId="133895e8-240b-4811-850e-9cf94297d089" providerId="ADAL" clId="{C79580E1-F3F0-4283-8C80-FFE3A30B5190}" dt="2020-10-18T15:12:57.533" v="1024"/>
          <ac:spMkLst>
            <pc:docMk/>
            <pc:sldMk cId="2977811398" sldId="668"/>
            <ac:spMk id="10" creationId="{889DEECD-152F-4CE9-B132-03391D8E8C28}"/>
          </ac:spMkLst>
        </pc:spChg>
        <pc:spChg chg="mod">
          <ac:chgData name="Michael A Fudge Jr" userId="133895e8-240b-4811-850e-9cf94297d089" providerId="ADAL" clId="{C79580E1-F3F0-4283-8C80-FFE3A30B5190}" dt="2020-10-18T15:12:57.533" v="1024"/>
          <ac:spMkLst>
            <pc:docMk/>
            <pc:sldMk cId="2977811398" sldId="668"/>
            <ac:spMk id="14" creationId="{5C6A665D-5743-4E71-8424-4223BC255E63}"/>
          </ac:spMkLst>
        </pc:spChg>
        <pc:spChg chg="mod">
          <ac:chgData name="Michael A Fudge Jr" userId="133895e8-240b-4811-850e-9cf94297d089" providerId="ADAL" clId="{C79580E1-F3F0-4283-8C80-FFE3A30B5190}" dt="2020-10-18T15:12:57.533" v="1024"/>
          <ac:spMkLst>
            <pc:docMk/>
            <pc:sldMk cId="2977811398" sldId="668"/>
            <ac:spMk id="16" creationId="{24DADA52-AE3B-41BE-A564-3804318E46AD}"/>
          </ac:spMkLst>
        </pc:spChg>
        <pc:spChg chg="mod topLvl">
          <ac:chgData name="Michael A Fudge Jr" userId="133895e8-240b-4811-850e-9cf94297d089" providerId="ADAL" clId="{C79580E1-F3F0-4283-8C80-FFE3A30B5190}" dt="2020-10-18T15:29:39.818" v="1475" actId="164"/>
          <ac:spMkLst>
            <pc:docMk/>
            <pc:sldMk cId="2977811398" sldId="668"/>
            <ac:spMk id="19" creationId="{21F08346-C843-42BC-BB14-8558A09E7593}"/>
          </ac:spMkLst>
        </pc:spChg>
        <pc:spChg chg="mod topLvl">
          <ac:chgData name="Michael A Fudge Jr" userId="133895e8-240b-4811-850e-9cf94297d089" providerId="ADAL" clId="{C79580E1-F3F0-4283-8C80-FFE3A30B5190}" dt="2020-10-18T15:29:39.818" v="1475" actId="164"/>
          <ac:spMkLst>
            <pc:docMk/>
            <pc:sldMk cId="2977811398" sldId="668"/>
            <ac:spMk id="20" creationId="{E108D82A-FCD9-4B77-AFAE-655784600920}"/>
          </ac:spMkLst>
        </pc:spChg>
        <pc:spChg chg="mod topLvl">
          <ac:chgData name="Michael A Fudge Jr" userId="133895e8-240b-4811-850e-9cf94297d089" providerId="ADAL" clId="{C79580E1-F3F0-4283-8C80-FFE3A30B5190}" dt="2020-10-18T15:29:39.818" v="1475" actId="164"/>
          <ac:spMkLst>
            <pc:docMk/>
            <pc:sldMk cId="2977811398" sldId="668"/>
            <ac:spMk id="21" creationId="{70C418A5-F8E0-4172-BA21-09DC99513660}"/>
          </ac:spMkLst>
        </pc:spChg>
        <pc:spChg chg="mod topLvl">
          <ac:chgData name="Michael A Fudge Jr" userId="133895e8-240b-4811-850e-9cf94297d089" providerId="ADAL" clId="{C79580E1-F3F0-4283-8C80-FFE3A30B5190}" dt="2020-10-18T15:29:51.636" v="1477" actId="164"/>
          <ac:spMkLst>
            <pc:docMk/>
            <pc:sldMk cId="2977811398" sldId="668"/>
            <ac:spMk id="23" creationId="{490D614D-D115-4663-B9DB-1910B3393D74}"/>
          </ac:spMkLst>
        </pc:spChg>
        <pc:spChg chg="mod topLvl">
          <ac:chgData name="Michael A Fudge Jr" userId="133895e8-240b-4811-850e-9cf94297d089" providerId="ADAL" clId="{C79580E1-F3F0-4283-8C80-FFE3A30B5190}" dt="2020-10-18T15:29:51.636" v="1477" actId="164"/>
          <ac:spMkLst>
            <pc:docMk/>
            <pc:sldMk cId="2977811398" sldId="668"/>
            <ac:spMk id="24" creationId="{2B3BFFE0-E66C-4095-8C64-A47D88E062B2}"/>
          </ac:spMkLst>
        </pc:spChg>
        <pc:spChg chg="mod topLvl">
          <ac:chgData name="Michael A Fudge Jr" userId="133895e8-240b-4811-850e-9cf94297d089" providerId="ADAL" clId="{C79580E1-F3F0-4283-8C80-FFE3A30B5190}" dt="2020-10-18T15:29:51.636" v="1477" actId="164"/>
          <ac:spMkLst>
            <pc:docMk/>
            <pc:sldMk cId="2977811398" sldId="668"/>
            <ac:spMk id="25" creationId="{7B068CF6-61B6-4049-B3E1-6A2595E8B918}"/>
          </ac:spMkLst>
        </pc:spChg>
        <pc:spChg chg="add del mod">
          <ac:chgData name="Michael A Fudge Jr" userId="133895e8-240b-4811-850e-9cf94297d089" providerId="ADAL" clId="{C79580E1-F3F0-4283-8C80-FFE3A30B5190}" dt="2020-10-18T15:19:54.833" v="1227" actId="478"/>
          <ac:spMkLst>
            <pc:docMk/>
            <pc:sldMk cId="2977811398" sldId="668"/>
            <ac:spMk id="26" creationId="{E99DA410-1BCB-4E74-9D47-A14390259281}"/>
          </ac:spMkLst>
        </pc:spChg>
        <pc:spChg chg="mod">
          <ac:chgData name="Michael A Fudge Jr" userId="133895e8-240b-4811-850e-9cf94297d089" providerId="ADAL" clId="{C79580E1-F3F0-4283-8C80-FFE3A30B5190}" dt="2020-10-18T15:13:09.384" v="1026"/>
          <ac:spMkLst>
            <pc:docMk/>
            <pc:sldMk cId="2977811398" sldId="668"/>
            <ac:spMk id="29" creationId="{F311368E-86BA-46F5-96DB-3CFA5DE85733}"/>
          </ac:spMkLst>
        </pc:spChg>
        <pc:spChg chg="mod">
          <ac:chgData name="Michael A Fudge Jr" userId="133895e8-240b-4811-850e-9cf94297d089" providerId="ADAL" clId="{C79580E1-F3F0-4283-8C80-FFE3A30B5190}" dt="2020-10-18T15:13:09.384" v="1026"/>
          <ac:spMkLst>
            <pc:docMk/>
            <pc:sldMk cId="2977811398" sldId="668"/>
            <ac:spMk id="31" creationId="{DD4E07CC-BFD9-4703-8117-976DCC054585}"/>
          </ac:spMkLst>
        </pc:spChg>
        <pc:spChg chg="mod">
          <ac:chgData name="Michael A Fudge Jr" userId="133895e8-240b-4811-850e-9cf94297d089" providerId="ADAL" clId="{C79580E1-F3F0-4283-8C80-FFE3A30B5190}" dt="2020-10-18T15:13:09.384" v="1026"/>
          <ac:spMkLst>
            <pc:docMk/>
            <pc:sldMk cId="2977811398" sldId="668"/>
            <ac:spMk id="35" creationId="{B8C18093-595F-4050-8EA6-8C4D4D4D0AAC}"/>
          </ac:spMkLst>
        </pc:spChg>
        <pc:spChg chg="mod">
          <ac:chgData name="Michael A Fudge Jr" userId="133895e8-240b-4811-850e-9cf94297d089" providerId="ADAL" clId="{C79580E1-F3F0-4283-8C80-FFE3A30B5190}" dt="2020-10-18T15:13:09.384" v="1026"/>
          <ac:spMkLst>
            <pc:docMk/>
            <pc:sldMk cId="2977811398" sldId="668"/>
            <ac:spMk id="37" creationId="{E2C46AD5-B3A5-4796-AFC9-82BC6CE9BB2B}"/>
          </ac:spMkLst>
        </pc:spChg>
        <pc:spChg chg="mod">
          <ac:chgData name="Michael A Fudge Jr" userId="133895e8-240b-4811-850e-9cf94297d089" providerId="ADAL" clId="{C79580E1-F3F0-4283-8C80-FFE3A30B5190}" dt="2020-10-18T15:13:09.384" v="1026"/>
          <ac:spMkLst>
            <pc:docMk/>
            <pc:sldMk cId="2977811398" sldId="668"/>
            <ac:spMk id="40" creationId="{40BE5E06-C3A5-40D9-93F9-300575C95B91}"/>
          </ac:spMkLst>
        </pc:spChg>
        <pc:spChg chg="mod">
          <ac:chgData name="Michael A Fudge Jr" userId="133895e8-240b-4811-850e-9cf94297d089" providerId="ADAL" clId="{C79580E1-F3F0-4283-8C80-FFE3A30B5190}" dt="2020-10-18T15:13:09.384" v="1026"/>
          <ac:spMkLst>
            <pc:docMk/>
            <pc:sldMk cId="2977811398" sldId="668"/>
            <ac:spMk id="41" creationId="{3178FE6E-FBD2-4F86-85C0-BDEF2AB19017}"/>
          </ac:spMkLst>
        </pc:spChg>
        <pc:spChg chg="mod">
          <ac:chgData name="Michael A Fudge Jr" userId="133895e8-240b-4811-850e-9cf94297d089" providerId="ADAL" clId="{C79580E1-F3F0-4283-8C80-FFE3A30B5190}" dt="2020-10-18T15:13:09.384" v="1026"/>
          <ac:spMkLst>
            <pc:docMk/>
            <pc:sldMk cId="2977811398" sldId="668"/>
            <ac:spMk id="42" creationId="{0AA07A49-0B2F-4433-9F08-0E0A77A1CCC6}"/>
          </ac:spMkLst>
        </pc:spChg>
        <pc:spChg chg="mod">
          <ac:chgData name="Michael A Fudge Jr" userId="133895e8-240b-4811-850e-9cf94297d089" providerId="ADAL" clId="{C79580E1-F3F0-4283-8C80-FFE3A30B5190}" dt="2020-10-18T15:13:09.384" v="1026"/>
          <ac:spMkLst>
            <pc:docMk/>
            <pc:sldMk cId="2977811398" sldId="668"/>
            <ac:spMk id="44" creationId="{0F1CD13E-BD54-41A0-9C10-9344E9AE01BB}"/>
          </ac:spMkLst>
        </pc:spChg>
        <pc:spChg chg="mod">
          <ac:chgData name="Michael A Fudge Jr" userId="133895e8-240b-4811-850e-9cf94297d089" providerId="ADAL" clId="{C79580E1-F3F0-4283-8C80-FFE3A30B5190}" dt="2020-10-18T15:13:09.384" v="1026"/>
          <ac:spMkLst>
            <pc:docMk/>
            <pc:sldMk cId="2977811398" sldId="668"/>
            <ac:spMk id="45" creationId="{5936AA46-E150-48E8-8EBC-AF45C55E8BE9}"/>
          </ac:spMkLst>
        </pc:spChg>
        <pc:spChg chg="mod">
          <ac:chgData name="Michael A Fudge Jr" userId="133895e8-240b-4811-850e-9cf94297d089" providerId="ADAL" clId="{C79580E1-F3F0-4283-8C80-FFE3A30B5190}" dt="2020-10-18T15:13:09.384" v="1026"/>
          <ac:spMkLst>
            <pc:docMk/>
            <pc:sldMk cId="2977811398" sldId="668"/>
            <ac:spMk id="46" creationId="{246837B7-E980-4670-B47A-C551270F4FB7}"/>
          </ac:spMkLst>
        </pc:spChg>
        <pc:spChg chg="add mod">
          <ac:chgData name="Michael A Fudge Jr" userId="133895e8-240b-4811-850e-9cf94297d089" providerId="ADAL" clId="{C79580E1-F3F0-4283-8C80-FFE3A30B5190}" dt="2020-10-18T15:39:45.505" v="1718" actId="20577"/>
          <ac:spMkLst>
            <pc:docMk/>
            <pc:sldMk cId="2977811398" sldId="668"/>
            <ac:spMk id="49" creationId="{2D5C59A8-F38B-4513-946F-1163E725CAC8}"/>
          </ac:spMkLst>
        </pc:spChg>
        <pc:spChg chg="add mod topLvl">
          <ac:chgData name="Michael A Fudge Jr" userId="133895e8-240b-4811-850e-9cf94297d089" providerId="ADAL" clId="{C79580E1-F3F0-4283-8C80-FFE3A30B5190}" dt="2020-10-18T15:32:21.226" v="1531" actId="164"/>
          <ac:spMkLst>
            <pc:docMk/>
            <pc:sldMk cId="2977811398" sldId="668"/>
            <ac:spMk id="53" creationId="{094B30E2-C82A-4FC1-B3C2-D825CD15DA57}"/>
          </ac:spMkLst>
        </pc:spChg>
        <pc:spChg chg="add mod">
          <ac:chgData name="Michael A Fudge Jr" userId="133895e8-240b-4811-850e-9cf94297d089" providerId="ADAL" clId="{C79580E1-F3F0-4283-8C80-FFE3A30B5190}" dt="2020-10-18T15:32:21.226" v="1531" actId="164"/>
          <ac:spMkLst>
            <pc:docMk/>
            <pc:sldMk cId="2977811398" sldId="668"/>
            <ac:spMk id="56" creationId="{4B406D3D-66F5-4FE9-B830-A94276C29611}"/>
          </ac:spMkLst>
        </pc:spChg>
        <pc:spChg chg="add mod">
          <ac:chgData name="Michael A Fudge Jr" userId="133895e8-240b-4811-850e-9cf94297d089" providerId="ADAL" clId="{C79580E1-F3F0-4283-8C80-FFE3A30B5190}" dt="2020-10-18T15:39:08.275" v="1695" actId="164"/>
          <ac:spMkLst>
            <pc:docMk/>
            <pc:sldMk cId="2977811398" sldId="668"/>
            <ac:spMk id="58" creationId="{D4434CE1-C0F3-48EC-95B1-B4C472F40F62}"/>
          </ac:spMkLst>
        </pc:spChg>
        <pc:spChg chg="add mod">
          <ac:chgData name="Michael A Fudge Jr" userId="133895e8-240b-4811-850e-9cf94297d089" providerId="ADAL" clId="{C79580E1-F3F0-4283-8C80-FFE3A30B5190}" dt="2020-10-18T15:39:08.275" v="1695" actId="164"/>
          <ac:spMkLst>
            <pc:docMk/>
            <pc:sldMk cId="2977811398" sldId="668"/>
            <ac:spMk id="60" creationId="{16D46A28-481A-46D7-A45E-D43E52343EB9}"/>
          </ac:spMkLst>
        </pc:spChg>
        <pc:spChg chg="add mod">
          <ac:chgData name="Michael A Fudge Jr" userId="133895e8-240b-4811-850e-9cf94297d089" providerId="ADAL" clId="{C79580E1-F3F0-4283-8C80-FFE3A30B5190}" dt="2020-10-18T15:39:49.466" v="1725" actId="20577"/>
          <ac:spMkLst>
            <pc:docMk/>
            <pc:sldMk cId="2977811398" sldId="668"/>
            <ac:spMk id="63" creationId="{0D9DD96C-EFC3-4ACF-BB55-03E9BAAD66C5}"/>
          </ac:spMkLst>
        </pc:spChg>
        <pc:spChg chg="add mod">
          <ac:chgData name="Michael A Fudge Jr" userId="133895e8-240b-4811-850e-9cf94297d089" providerId="ADAL" clId="{C79580E1-F3F0-4283-8C80-FFE3A30B5190}" dt="2020-10-18T15:37:50.843" v="1683" actId="164"/>
          <ac:spMkLst>
            <pc:docMk/>
            <pc:sldMk cId="2977811398" sldId="668"/>
            <ac:spMk id="66" creationId="{1E4EC825-FFBA-4771-892D-ED45BF7C85D6}"/>
          </ac:spMkLst>
        </pc:spChg>
        <pc:spChg chg="add mod">
          <ac:chgData name="Michael A Fudge Jr" userId="133895e8-240b-4811-850e-9cf94297d089" providerId="ADAL" clId="{C79580E1-F3F0-4283-8C80-FFE3A30B5190}" dt="2020-10-18T15:37:50.843" v="1683" actId="164"/>
          <ac:spMkLst>
            <pc:docMk/>
            <pc:sldMk cId="2977811398" sldId="668"/>
            <ac:spMk id="68" creationId="{5A5AAC22-D6D6-42E1-8860-E771D1C5916E}"/>
          </ac:spMkLst>
        </pc:spChg>
        <pc:spChg chg="add mod">
          <ac:chgData name="Michael A Fudge Jr" userId="133895e8-240b-4811-850e-9cf94297d089" providerId="ADAL" clId="{C79580E1-F3F0-4283-8C80-FFE3A30B5190}" dt="2020-10-18T15:39:04.663" v="1694" actId="164"/>
          <ac:spMkLst>
            <pc:docMk/>
            <pc:sldMk cId="2977811398" sldId="668"/>
            <ac:spMk id="71" creationId="{428968AB-BE56-462E-BAB4-DBF902333BE0}"/>
          </ac:spMkLst>
        </pc:spChg>
        <pc:spChg chg="add mod">
          <ac:chgData name="Michael A Fudge Jr" userId="133895e8-240b-4811-850e-9cf94297d089" providerId="ADAL" clId="{C79580E1-F3F0-4283-8C80-FFE3A30B5190}" dt="2020-10-18T15:39:04.663" v="1694" actId="164"/>
          <ac:spMkLst>
            <pc:docMk/>
            <pc:sldMk cId="2977811398" sldId="668"/>
            <ac:spMk id="73" creationId="{C29963E0-203A-426E-82D7-90BA9D929BFB}"/>
          </ac:spMkLst>
        </pc:spChg>
        <pc:spChg chg="add mod">
          <ac:chgData name="Michael A Fudge Jr" userId="133895e8-240b-4811-850e-9cf94297d089" providerId="ADAL" clId="{C79580E1-F3F0-4283-8C80-FFE3A30B5190}" dt="2020-10-18T15:40:34.838" v="1757" actId="122"/>
          <ac:spMkLst>
            <pc:docMk/>
            <pc:sldMk cId="2977811398" sldId="668"/>
            <ac:spMk id="80" creationId="{7EC6E275-13AF-4C29-80A7-C1DAEB74A71F}"/>
          </ac:spMkLst>
        </pc:spChg>
        <pc:spChg chg="add mod">
          <ac:chgData name="Michael A Fudge Jr" userId="133895e8-240b-4811-850e-9cf94297d089" providerId="ADAL" clId="{C79580E1-F3F0-4283-8C80-FFE3A30B5190}" dt="2020-10-18T15:40:46.933" v="1773" actId="20577"/>
          <ac:spMkLst>
            <pc:docMk/>
            <pc:sldMk cId="2977811398" sldId="668"/>
            <ac:spMk id="82" creationId="{7FD38612-E5D0-43AB-A828-A49293183C41}"/>
          </ac:spMkLst>
        </pc:spChg>
        <pc:spChg chg="add mod">
          <ac:chgData name="Michael A Fudge Jr" userId="133895e8-240b-4811-850e-9cf94297d089" providerId="ADAL" clId="{C79580E1-F3F0-4283-8C80-FFE3A30B5190}" dt="2020-10-18T16:01:32.446" v="2636" actId="1076"/>
          <ac:spMkLst>
            <pc:docMk/>
            <pc:sldMk cId="2977811398" sldId="668"/>
            <ac:spMk id="83" creationId="{3C982553-476C-4561-ACBE-BC49DF4BBE5C}"/>
          </ac:spMkLst>
        </pc:spChg>
        <pc:grpChg chg="add del mod">
          <ac:chgData name="Michael A Fudge Jr" userId="133895e8-240b-4811-850e-9cf94297d089" providerId="ADAL" clId="{C79580E1-F3F0-4283-8C80-FFE3A30B5190}" dt="2020-10-18T15:17:44.655" v="1127" actId="165"/>
          <ac:grpSpMkLst>
            <pc:docMk/>
            <pc:sldMk cId="2977811398" sldId="668"/>
            <ac:grpSpMk id="6" creationId="{7E9D45CB-D676-43FB-B42E-B28093D4C178}"/>
          </ac:grpSpMkLst>
        </pc:grpChg>
        <pc:grpChg chg="add del mod">
          <ac:chgData name="Michael A Fudge Jr" userId="133895e8-240b-4811-850e-9cf94297d089" providerId="ADAL" clId="{C79580E1-F3F0-4283-8C80-FFE3A30B5190}" dt="2020-10-18T15:25:04.419" v="1364" actId="478"/>
          <ac:grpSpMkLst>
            <pc:docMk/>
            <pc:sldMk cId="2977811398" sldId="668"/>
            <ac:grpSpMk id="9" creationId="{AF024291-F6B2-4C4C-AC15-CACA2086A4EF}"/>
          </ac:grpSpMkLst>
        </pc:grpChg>
        <pc:grpChg chg="add del mod">
          <ac:chgData name="Michael A Fudge Jr" userId="133895e8-240b-4811-850e-9cf94297d089" providerId="ADAL" clId="{C79580E1-F3F0-4283-8C80-FFE3A30B5190}" dt="2020-10-18T15:25:04.419" v="1364" actId="478"/>
          <ac:grpSpMkLst>
            <pc:docMk/>
            <pc:sldMk cId="2977811398" sldId="668"/>
            <ac:grpSpMk id="12" creationId="{29476F10-D6DF-4103-8414-BC19BAF15B0B}"/>
          </ac:grpSpMkLst>
        </pc:grpChg>
        <pc:grpChg chg="add del mod">
          <ac:chgData name="Michael A Fudge Jr" userId="133895e8-240b-4811-850e-9cf94297d089" providerId="ADAL" clId="{C79580E1-F3F0-4283-8C80-FFE3A30B5190}" dt="2020-10-18T15:25:04.419" v="1364" actId="478"/>
          <ac:grpSpMkLst>
            <pc:docMk/>
            <pc:sldMk cId="2977811398" sldId="668"/>
            <ac:grpSpMk id="15" creationId="{D2691CD1-5925-43C1-8D49-850BD52D5514}"/>
          </ac:grpSpMkLst>
        </pc:grpChg>
        <pc:grpChg chg="add del mod">
          <ac:chgData name="Michael A Fudge Jr" userId="133895e8-240b-4811-850e-9cf94297d089" providerId="ADAL" clId="{C79580E1-F3F0-4283-8C80-FFE3A30B5190}" dt="2020-10-18T15:29:12.416" v="1469" actId="165"/>
          <ac:grpSpMkLst>
            <pc:docMk/>
            <pc:sldMk cId="2977811398" sldId="668"/>
            <ac:grpSpMk id="18" creationId="{0F0B4B13-91DE-4CD9-A057-693B3D7F4EC4}"/>
          </ac:grpSpMkLst>
        </pc:grpChg>
        <pc:grpChg chg="add del mod">
          <ac:chgData name="Michael A Fudge Jr" userId="133895e8-240b-4811-850e-9cf94297d089" providerId="ADAL" clId="{C79580E1-F3F0-4283-8C80-FFE3A30B5190}" dt="2020-10-18T15:29:01.271" v="1467" actId="165"/>
          <ac:grpSpMkLst>
            <pc:docMk/>
            <pc:sldMk cId="2977811398" sldId="668"/>
            <ac:grpSpMk id="22" creationId="{047704BD-1A09-4524-B1AF-9650FCEE2A31}"/>
          </ac:grpSpMkLst>
        </pc:grpChg>
        <pc:grpChg chg="add del mod">
          <ac:chgData name="Michael A Fudge Jr" userId="133895e8-240b-4811-850e-9cf94297d089" providerId="ADAL" clId="{C79580E1-F3F0-4283-8C80-FFE3A30B5190}" dt="2020-10-18T15:26:38.240" v="1405" actId="478"/>
          <ac:grpSpMkLst>
            <pc:docMk/>
            <pc:sldMk cId="2977811398" sldId="668"/>
            <ac:grpSpMk id="27" creationId="{E41F6110-A57C-4CB8-9B51-BBF166FD8D36}"/>
          </ac:grpSpMkLst>
        </pc:grpChg>
        <pc:grpChg chg="add del mod">
          <ac:chgData name="Michael A Fudge Jr" userId="133895e8-240b-4811-850e-9cf94297d089" providerId="ADAL" clId="{C79580E1-F3F0-4283-8C80-FFE3A30B5190}" dt="2020-10-18T15:26:38.240" v="1405" actId="478"/>
          <ac:grpSpMkLst>
            <pc:docMk/>
            <pc:sldMk cId="2977811398" sldId="668"/>
            <ac:grpSpMk id="30" creationId="{D6952CEA-7E3F-4B4F-992E-618B7EAFC9FB}"/>
          </ac:grpSpMkLst>
        </pc:grpChg>
        <pc:grpChg chg="add del mod">
          <ac:chgData name="Michael A Fudge Jr" userId="133895e8-240b-4811-850e-9cf94297d089" providerId="ADAL" clId="{C79580E1-F3F0-4283-8C80-FFE3A30B5190}" dt="2020-10-18T15:26:38.240" v="1405" actId="478"/>
          <ac:grpSpMkLst>
            <pc:docMk/>
            <pc:sldMk cId="2977811398" sldId="668"/>
            <ac:grpSpMk id="33" creationId="{A9D4980F-3EA1-43BE-A744-AA045CF93589}"/>
          </ac:grpSpMkLst>
        </pc:grpChg>
        <pc:grpChg chg="add del mod">
          <ac:chgData name="Michael A Fudge Jr" userId="133895e8-240b-4811-850e-9cf94297d089" providerId="ADAL" clId="{C79580E1-F3F0-4283-8C80-FFE3A30B5190}" dt="2020-10-18T15:26:38.240" v="1405" actId="478"/>
          <ac:grpSpMkLst>
            <pc:docMk/>
            <pc:sldMk cId="2977811398" sldId="668"/>
            <ac:grpSpMk id="36" creationId="{61138D32-C3F6-4235-BEBE-626DD5C7BFCC}"/>
          </ac:grpSpMkLst>
        </pc:grpChg>
        <pc:grpChg chg="add del mod">
          <ac:chgData name="Michael A Fudge Jr" userId="133895e8-240b-4811-850e-9cf94297d089" providerId="ADAL" clId="{C79580E1-F3F0-4283-8C80-FFE3A30B5190}" dt="2020-10-18T15:26:38.240" v="1405" actId="478"/>
          <ac:grpSpMkLst>
            <pc:docMk/>
            <pc:sldMk cId="2977811398" sldId="668"/>
            <ac:grpSpMk id="39" creationId="{404F2171-7628-4ACE-8B11-23395544D2A8}"/>
          </ac:grpSpMkLst>
        </pc:grpChg>
        <pc:grpChg chg="add del mod">
          <ac:chgData name="Michael A Fudge Jr" userId="133895e8-240b-4811-850e-9cf94297d089" providerId="ADAL" clId="{C79580E1-F3F0-4283-8C80-FFE3A30B5190}" dt="2020-10-18T15:26:38.240" v="1405" actId="478"/>
          <ac:grpSpMkLst>
            <pc:docMk/>
            <pc:sldMk cId="2977811398" sldId="668"/>
            <ac:grpSpMk id="43" creationId="{B48C80FA-8749-4C15-A6D4-F822C5F1E97B}"/>
          </ac:grpSpMkLst>
        </pc:grpChg>
        <pc:grpChg chg="add mod">
          <ac:chgData name="Michael A Fudge Jr" userId="133895e8-240b-4811-850e-9cf94297d089" providerId="ADAL" clId="{C79580E1-F3F0-4283-8C80-FFE3A30B5190}" dt="2020-10-18T15:31:43.440" v="1525" actId="14100"/>
          <ac:grpSpMkLst>
            <pc:docMk/>
            <pc:sldMk cId="2977811398" sldId="668"/>
            <ac:grpSpMk id="50" creationId="{184B2278-D1F4-4134-A6B6-13B3991B968E}"/>
          </ac:grpSpMkLst>
        </pc:grpChg>
        <pc:grpChg chg="add mod">
          <ac:chgData name="Michael A Fudge Jr" userId="133895e8-240b-4811-850e-9cf94297d089" providerId="ADAL" clId="{C79580E1-F3F0-4283-8C80-FFE3A30B5190}" dt="2020-10-18T15:31:39.736" v="1524" actId="14100"/>
          <ac:grpSpMkLst>
            <pc:docMk/>
            <pc:sldMk cId="2977811398" sldId="668"/>
            <ac:grpSpMk id="51" creationId="{37D384DE-1EB5-47DC-A8AE-231E9F5734F4}"/>
          </ac:grpSpMkLst>
        </pc:grpChg>
        <pc:grpChg chg="add del mod">
          <ac:chgData name="Michael A Fudge Jr" userId="133895e8-240b-4811-850e-9cf94297d089" providerId="ADAL" clId="{C79580E1-F3F0-4283-8C80-FFE3A30B5190}" dt="2020-10-18T15:31:59.385" v="1528" actId="165"/>
          <ac:grpSpMkLst>
            <pc:docMk/>
            <pc:sldMk cId="2977811398" sldId="668"/>
            <ac:grpSpMk id="54" creationId="{181CEF0F-3476-40EB-98B0-5588519678C7}"/>
          </ac:grpSpMkLst>
        </pc:grpChg>
        <pc:grpChg chg="add mod">
          <ac:chgData name="Michael A Fudge Jr" userId="133895e8-240b-4811-850e-9cf94297d089" providerId="ADAL" clId="{C79580E1-F3F0-4283-8C80-FFE3A30B5190}" dt="2020-10-18T15:32:21.226" v="1531" actId="164"/>
          <ac:grpSpMkLst>
            <pc:docMk/>
            <pc:sldMk cId="2977811398" sldId="668"/>
            <ac:grpSpMk id="57" creationId="{DCB2CB5F-3621-4DCB-8746-0BCA114793BC}"/>
          </ac:grpSpMkLst>
        </pc:grpChg>
        <pc:grpChg chg="add mod">
          <ac:chgData name="Michael A Fudge Jr" userId="133895e8-240b-4811-850e-9cf94297d089" providerId="ADAL" clId="{C79580E1-F3F0-4283-8C80-FFE3A30B5190}" dt="2020-10-18T15:37:50.843" v="1683" actId="164"/>
          <ac:grpSpMkLst>
            <pc:docMk/>
            <pc:sldMk cId="2977811398" sldId="668"/>
            <ac:grpSpMk id="69" creationId="{846E8398-7299-42AA-82EE-4CE8AB8760B3}"/>
          </ac:grpSpMkLst>
        </pc:grpChg>
        <pc:grpChg chg="add mod">
          <ac:chgData name="Michael A Fudge Jr" userId="133895e8-240b-4811-850e-9cf94297d089" providerId="ADAL" clId="{C79580E1-F3F0-4283-8C80-FFE3A30B5190}" dt="2020-10-18T15:39:04.663" v="1694" actId="164"/>
          <ac:grpSpMkLst>
            <pc:docMk/>
            <pc:sldMk cId="2977811398" sldId="668"/>
            <ac:grpSpMk id="78" creationId="{145EE93D-6206-4B2C-A1E6-F67DEA3E4DF2}"/>
          </ac:grpSpMkLst>
        </pc:grpChg>
        <pc:grpChg chg="add mod">
          <ac:chgData name="Michael A Fudge Jr" userId="133895e8-240b-4811-850e-9cf94297d089" providerId="ADAL" clId="{C79580E1-F3F0-4283-8C80-FFE3A30B5190}" dt="2020-10-18T15:39:08.275" v="1695" actId="164"/>
          <ac:grpSpMkLst>
            <pc:docMk/>
            <pc:sldMk cId="2977811398" sldId="668"/>
            <ac:grpSpMk id="79" creationId="{6E99737A-F81D-4303-9DB3-AFB9508B6F0A}"/>
          </ac:grpSpMkLst>
        </pc:grpChg>
        <pc:picChg chg="add del mod">
          <ac:chgData name="Michael A Fudge Jr" userId="133895e8-240b-4811-850e-9cf94297d089" providerId="ADAL" clId="{C79580E1-F3F0-4283-8C80-FFE3A30B5190}" dt="2020-10-18T15:27:40.721" v="1412" actId="478"/>
          <ac:picMkLst>
            <pc:docMk/>
            <pc:sldMk cId="2977811398" sldId="668"/>
            <ac:picMk id="48" creationId="{099E3858-873A-4D77-93A4-7398D5A37712}"/>
          </ac:picMkLst>
        </pc:picChg>
        <pc:picChg chg="add mod topLvl">
          <ac:chgData name="Michael A Fudge Jr" userId="133895e8-240b-4811-850e-9cf94297d089" providerId="ADAL" clId="{C79580E1-F3F0-4283-8C80-FFE3A30B5190}" dt="2020-10-18T15:32:21.226" v="1531" actId="164"/>
          <ac:picMkLst>
            <pc:docMk/>
            <pc:sldMk cId="2977811398" sldId="668"/>
            <ac:picMk id="52" creationId="{4687CF59-F78A-474E-86DD-97F2530664AB}"/>
          </ac:picMkLst>
        </pc:picChg>
        <pc:picChg chg="add mod">
          <ac:chgData name="Michael A Fudge Jr" userId="133895e8-240b-4811-850e-9cf94297d089" providerId="ADAL" clId="{C79580E1-F3F0-4283-8C80-FFE3A30B5190}" dt="2020-10-18T15:39:08.275" v="1695" actId="164"/>
          <ac:picMkLst>
            <pc:docMk/>
            <pc:sldMk cId="2977811398" sldId="668"/>
            <ac:picMk id="61" creationId="{7AC2B1DB-F3EE-4C9A-9775-BDFFC5530972}"/>
          </ac:picMkLst>
        </pc:picChg>
        <pc:picChg chg="add mod">
          <ac:chgData name="Michael A Fudge Jr" userId="133895e8-240b-4811-850e-9cf94297d089" providerId="ADAL" clId="{C79580E1-F3F0-4283-8C80-FFE3A30B5190}" dt="2020-10-18T15:37:50.843" v="1683" actId="164"/>
          <ac:picMkLst>
            <pc:docMk/>
            <pc:sldMk cId="2977811398" sldId="668"/>
            <ac:picMk id="64" creationId="{739008ED-696B-4265-9447-162A30FB654E}"/>
          </ac:picMkLst>
        </pc:picChg>
        <pc:picChg chg="add del mod">
          <ac:chgData name="Michael A Fudge Jr" userId="133895e8-240b-4811-850e-9cf94297d089" providerId="ADAL" clId="{C79580E1-F3F0-4283-8C80-FFE3A30B5190}" dt="2020-10-18T15:38:14.818" v="1686" actId="478"/>
          <ac:picMkLst>
            <pc:docMk/>
            <pc:sldMk cId="2977811398" sldId="668"/>
            <ac:picMk id="75" creationId="{A9ACD53D-2687-4FFB-A734-661DFA58E66E}"/>
          </ac:picMkLst>
        </pc:picChg>
        <pc:picChg chg="add del mod">
          <ac:chgData name="Michael A Fudge Jr" userId="133895e8-240b-4811-850e-9cf94297d089" providerId="ADAL" clId="{C79580E1-F3F0-4283-8C80-FFE3A30B5190}" dt="2020-10-18T15:38:49.024" v="1689" actId="478"/>
          <ac:picMkLst>
            <pc:docMk/>
            <pc:sldMk cId="2977811398" sldId="668"/>
            <ac:picMk id="76" creationId="{4A5EC5E7-C478-4A76-A952-4E5C051D3D34}"/>
          </ac:picMkLst>
        </pc:picChg>
        <pc:picChg chg="add mod">
          <ac:chgData name="Michael A Fudge Jr" userId="133895e8-240b-4811-850e-9cf94297d089" providerId="ADAL" clId="{C79580E1-F3F0-4283-8C80-FFE3A30B5190}" dt="2020-10-18T15:39:04.663" v="1694" actId="164"/>
          <ac:picMkLst>
            <pc:docMk/>
            <pc:sldMk cId="2977811398" sldId="668"/>
            <ac:picMk id="77" creationId="{3DBEF5AE-16AF-4682-A79E-C97D29C9F289}"/>
          </ac:picMkLst>
        </pc:picChg>
        <pc:cxnChg chg="del mod topLvl">
          <ac:chgData name="Michael A Fudge Jr" userId="133895e8-240b-4811-850e-9cf94297d089" providerId="ADAL" clId="{C79580E1-F3F0-4283-8C80-FFE3A30B5190}" dt="2020-10-18T15:25:07.313" v="1365" actId="478"/>
          <ac:cxnSpMkLst>
            <pc:docMk/>
            <pc:sldMk cId="2977811398" sldId="668"/>
            <ac:cxnSpMk id="7" creationId="{5F22E835-E4C2-4955-A556-376818340619}"/>
          </ac:cxnSpMkLst>
        </pc:cxnChg>
        <pc:cxnChg chg="mod">
          <ac:chgData name="Michael A Fudge Jr" userId="133895e8-240b-4811-850e-9cf94297d089" providerId="ADAL" clId="{C79580E1-F3F0-4283-8C80-FFE3A30B5190}" dt="2020-10-18T15:12:57.533" v="1024"/>
          <ac:cxnSpMkLst>
            <pc:docMk/>
            <pc:sldMk cId="2977811398" sldId="668"/>
            <ac:cxnSpMk id="11" creationId="{CAB70D0D-F281-4F1C-BE62-E234776C8A53}"/>
          </ac:cxnSpMkLst>
        </pc:cxnChg>
        <pc:cxnChg chg="mod">
          <ac:chgData name="Michael A Fudge Jr" userId="133895e8-240b-4811-850e-9cf94297d089" providerId="ADAL" clId="{C79580E1-F3F0-4283-8C80-FFE3A30B5190}" dt="2020-10-18T15:12:57.533" v="1024"/>
          <ac:cxnSpMkLst>
            <pc:docMk/>
            <pc:sldMk cId="2977811398" sldId="668"/>
            <ac:cxnSpMk id="13" creationId="{313F41D2-A425-4F50-A473-04D5356583D3}"/>
          </ac:cxnSpMkLst>
        </pc:cxnChg>
        <pc:cxnChg chg="mod">
          <ac:chgData name="Michael A Fudge Jr" userId="133895e8-240b-4811-850e-9cf94297d089" providerId="ADAL" clId="{C79580E1-F3F0-4283-8C80-FFE3A30B5190}" dt="2020-10-18T15:12:57.533" v="1024"/>
          <ac:cxnSpMkLst>
            <pc:docMk/>
            <pc:sldMk cId="2977811398" sldId="668"/>
            <ac:cxnSpMk id="17" creationId="{28ED6698-B6D5-4863-AE8B-49A0F080F064}"/>
          </ac:cxnSpMkLst>
        </pc:cxnChg>
        <pc:cxnChg chg="mod">
          <ac:chgData name="Michael A Fudge Jr" userId="133895e8-240b-4811-850e-9cf94297d089" providerId="ADAL" clId="{C79580E1-F3F0-4283-8C80-FFE3A30B5190}" dt="2020-10-18T15:13:09.384" v="1026"/>
          <ac:cxnSpMkLst>
            <pc:docMk/>
            <pc:sldMk cId="2977811398" sldId="668"/>
            <ac:cxnSpMk id="28" creationId="{7CAD19B7-19F5-4E40-BAC8-F3D732F118D7}"/>
          </ac:cxnSpMkLst>
        </pc:cxnChg>
        <pc:cxnChg chg="mod">
          <ac:chgData name="Michael A Fudge Jr" userId="133895e8-240b-4811-850e-9cf94297d089" providerId="ADAL" clId="{C79580E1-F3F0-4283-8C80-FFE3A30B5190}" dt="2020-10-18T15:13:09.384" v="1026"/>
          <ac:cxnSpMkLst>
            <pc:docMk/>
            <pc:sldMk cId="2977811398" sldId="668"/>
            <ac:cxnSpMk id="32" creationId="{D3F09718-A829-4624-93DD-EDDE7EE6BC65}"/>
          </ac:cxnSpMkLst>
        </pc:cxnChg>
        <pc:cxnChg chg="mod">
          <ac:chgData name="Michael A Fudge Jr" userId="133895e8-240b-4811-850e-9cf94297d089" providerId="ADAL" clId="{C79580E1-F3F0-4283-8C80-FFE3A30B5190}" dt="2020-10-18T15:13:09.384" v="1026"/>
          <ac:cxnSpMkLst>
            <pc:docMk/>
            <pc:sldMk cId="2977811398" sldId="668"/>
            <ac:cxnSpMk id="34" creationId="{B1ACB4D1-E07B-4835-A282-659584193229}"/>
          </ac:cxnSpMkLst>
        </pc:cxnChg>
        <pc:cxnChg chg="mod">
          <ac:chgData name="Michael A Fudge Jr" userId="133895e8-240b-4811-850e-9cf94297d089" providerId="ADAL" clId="{C79580E1-F3F0-4283-8C80-FFE3A30B5190}" dt="2020-10-18T15:13:09.384" v="1026"/>
          <ac:cxnSpMkLst>
            <pc:docMk/>
            <pc:sldMk cId="2977811398" sldId="668"/>
            <ac:cxnSpMk id="38" creationId="{F41C0E6F-265C-4CB7-890E-1D1B93711BF0}"/>
          </ac:cxnSpMkLst>
        </pc:cxnChg>
      </pc:sldChg>
      <pc:sldChg chg="addSp modSp new mod ord setBg modAnim">
        <pc:chgData name="Michael A Fudge Jr" userId="133895e8-240b-4811-850e-9cf94297d089" providerId="ADAL" clId="{C79580E1-F3F0-4283-8C80-FFE3A30B5190}" dt="2020-10-18T17:21:39.320" v="6096"/>
        <pc:sldMkLst>
          <pc:docMk/>
          <pc:sldMk cId="2002672095" sldId="669"/>
        </pc:sldMkLst>
        <pc:spChg chg="mod">
          <ac:chgData name="Michael A Fudge Jr" userId="133895e8-240b-4811-850e-9cf94297d089" providerId="ADAL" clId="{C79580E1-F3F0-4283-8C80-FFE3A30B5190}" dt="2020-10-18T16:45:33.648" v="5307" actId="26606"/>
          <ac:spMkLst>
            <pc:docMk/>
            <pc:sldMk cId="2002672095" sldId="669"/>
            <ac:spMk id="2" creationId="{3BDC6A77-BF9D-45AA-8AD1-BC0F52DC6499}"/>
          </ac:spMkLst>
        </pc:spChg>
        <pc:spChg chg="mod">
          <ac:chgData name="Michael A Fudge Jr" userId="133895e8-240b-4811-850e-9cf94297d089" providerId="ADAL" clId="{C79580E1-F3F0-4283-8C80-FFE3A30B5190}" dt="2020-10-18T17:00:25.483" v="5503" actId="113"/>
          <ac:spMkLst>
            <pc:docMk/>
            <pc:sldMk cId="2002672095" sldId="669"/>
            <ac:spMk id="3" creationId="{0543A8BB-4E2D-44B6-976C-32724193BCCA}"/>
          </ac:spMkLst>
        </pc:spChg>
        <pc:spChg chg="add mod">
          <ac:chgData name="Michael A Fudge Jr" userId="133895e8-240b-4811-850e-9cf94297d089" providerId="ADAL" clId="{C79580E1-F3F0-4283-8C80-FFE3A30B5190}" dt="2020-10-18T16:46:08.178" v="5315" actId="207"/>
          <ac:spMkLst>
            <pc:docMk/>
            <pc:sldMk cId="2002672095" sldId="669"/>
            <ac:spMk id="8" creationId="{7CB4857B-ED7C-444D-9F04-2F885114A1C2}"/>
          </ac:spMkLst>
        </pc:spChg>
        <pc:spChg chg="add">
          <ac:chgData name="Michael A Fudge Jr" userId="133895e8-240b-4811-850e-9cf94297d089" providerId="ADAL" clId="{C79580E1-F3F0-4283-8C80-FFE3A30B5190}" dt="2020-10-18T16:45:33.648" v="5307" actId="26606"/>
          <ac:spMkLst>
            <pc:docMk/>
            <pc:sldMk cId="2002672095" sldId="669"/>
            <ac:spMk id="10" creationId="{D18046FB-44EA-4FD8-A585-EA09A319B2D0}"/>
          </ac:spMkLst>
        </pc:spChg>
        <pc:spChg chg="add">
          <ac:chgData name="Michael A Fudge Jr" userId="133895e8-240b-4811-850e-9cf94297d089" providerId="ADAL" clId="{C79580E1-F3F0-4283-8C80-FFE3A30B5190}" dt="2020-10-18T16:45:33.648" v="5307" actId="26606"/>
          <ac:spMkLst>
            <pc:docMk/>
            <pc:sldMk cId="2002672095" sldId="669"/>
            <ac:spMk id="12" creationId="{479F5F2B-8B58-4140-AE6A-51F6C67B18D9}"/>
          </ac:spMkLst>
        </pc:spChg>
      </pc:sldChg>
      <pc:sldChg chg="new del">
        <pc:chgData name="Michael A Fudge Jr" userId="133895e8-240b-4811-850e-9cf94297d089" providerId="ADAL" clId="{C79580E1-F3F0-4283-8C80-FFE3A30B5190}" dt="2020-10-18T21:42:20.823" v="9016" actId="47"/>
        <pc:sldMkLst>
          <pc:docMk/>
          <pc:sldMk cId="3076752149" sldId="670"/>
        </pc:sldMkLst>
      </pc:sldChg>
      <pc:sldChg chg="new del">
        <pc:chgData name="Michael A Fudge Jr" userId="133895e8-240b-4811-850e-9cf94297d089" providerId="ADAL" clId="{C79580E1-F3F0-4283-8C80-FFE3A30B5190}" dt="2020-10-18T21:42:20.823" v="9016" actId="47"/>
        <pc:sldMkLst>
          <pc:docMk/>
          <pc:sldMk cId="3924538813" sldId="671"/>
        </pc:sldMkLst>
      </pc:sldChg>
      <pc:sldChg chg="addSp delSp modSp add mod delAnim modAnim modNotesTx">
        <pc:chgData name="Michael A Fudge Jr" userId="133895e8-240b-4811-850e-9cf94297d089" providerId="ADAL" clId="{C79580E1-F3F0-4283-8C80-FFE3A30B5190}" dt="2020-10-20T19:09:58.502" v="11158"/>
        <pc:sldMkLst>
          <pc:docMk/>
          <pc:sldMk cId="565285941" sldId="672"/>
        </pc:sldMkLst>
        <pc:spChg chg="mod">
          <ac:chgData name="Michael A Fudge Jr" userId="133895e8-240b-4811-850e-9cf94297d089" providerId="ADAL" clId="{C79580E1-F3F0-4283-8C80-FFE3A30B5190}" dt="2020-10-18T16:05:48.735" v="3257" actId="20577"/>
          <ac:spMkLst>
            <pc:docMk/>
            <pc:sldMk cId="565285941" sldId="672"/>
            <ac:spMk id="4" creationId="{FBF3255B-0C3F-49C3-A4C2-1D7EDBDF8B29}"/>
          </ac:spMkLst>
        </pc:spChg>
        <pc:spChg chg="add mod">
          <ac:chgData name="Michael A Fudge Jr" userId="133895e8-240b-4811-850e-9cf94297d089" providerId="ADAL" clId="{C79580E1-F3F0-4283-8C80-FFE3A30B5190}" dt="2020-10-18T16:01:46.187" v="2638" actId="1076"/>
          <ac:spMkLst>
            <pc:docMk/>
            <pc:sldMk cId="565285941" sldId="672"/>
            <ac:spMk id="9" creationId="{9242C757-286C-48D5-9DDE-92BC55223805}"/>
          </ac:spMkLst>
        </pc:spChg>
        <pc:spChg chg="mod topLvl">
          <ac:chgData name="Michael A Fudge Jr" userId="133895e8-240b-4811-850e-9cf94297d089" providerId="ADAL" clId="{C79580E1-F3F0-4283-8C80-FFE3A30B5190}" dt="2020-10-18T15:57:01.599" v="2609" actId="1076"/>
          <ac:spMkLst>
            <pc:docMk/>
            <pc:sldMk cId="565285941" sldId="672"/>
            <ac:spMk id="19" creationId="{21F08346-C843-42BC-BB14-8558A09E7593}"/>
          </ac:spMkLst>
        </pc:spChg>
        <pc:spChg chg="mod topLvl">
          <ac:chgData name="Michael A Fudge Jr" userId="133895e8-240b-4811-850e-9cf94297d089" providerId="ADAL" clId="{C79580E1-F3F0-4283-8C80-FFE3A30B5190}" dt="2020-10-18T15:56:56.734" v="2608" actId="1076"/>
          <ac:spMkLst>
            <pc:docMk/>
            <pc:sldMk cId="565285941" sldId="672"/>
            <ac:spMk id="20" creationId="{E108D82A-FCD9-4B77-AFAE-655784600920}"/>
          </ac:spMkLst>
        </pc:spChg>
        <pc:spChg chg="mod topLvl">
          <ac:chgData name="Michael A Fudge Jr" userId="133895e8-240b-4811-850e-9cf94297d089" providerId="ADAL" clId="{C79580E1-F3F0-4283-8C80-FFE3A30B5190}" dt="2020-10-18T15:56:49.182" v="2606" actId="14100"/>
          <ac:spMkLst>
            <pc:docMk/>
            <pc:sldMk cId="565285941" sldId="672"/>
            <ac:spMk id="21" creationId="{70C418A5-F8E0-4172-BA21-09DC99513660}"/>
          </ac:spMkLst>
        </pc:spChg>
        <pc:spChg chg="mod">
          <ac:chgData name="Michael A Fudge Jr" userId="133895e8-240b-4811-850e-9cf94297d089" providerId="ADAL" clId="{C79580E1-F3F0-4283-8C80-FFE3A30B5190}" dt="2020-10-18T15:48:11.556" v="2572" actId="20577"/>
          <ac:spMkLst>
            <pc:docMk/>
            <pc:sldMk cId="565285941" sldId="672"/>
            <ac:spMk id="49" creationId="{2D5C59A8-F38B-4513-946F-1163E725CAC8}"/>
          </ac:spMkLst>
        </pc:spChg>
        <pc:spChg chg="mod topLvl">
          <ac:chgData name="Michael A Fudge Jr" userId="133895e8-240b-4811-850e-9cf94297d089" providerId="ADAL" clId="{C79580E1-F3F0-4283-8C80-FFE3A30B5190}" dt="2020-10-18T15:57:43.741" v="2618" actId="164"/>
          <ac:spMkLst>
            <pc:docMk/>
            <pc:sldMk cId="565285941" sldId="672"/>
            <ac:spMk id="53" creationId="{094B30E2-C82A-4FC1-B3C2-D825CD15DA57}"/>
          </ac:spMkLst>
        </pc:spChg>
        <pc:spChg chg="mod topLvl">
          <ac:chgData name="Michael A Fudge Jr" userId="133895e8-240b-4811-850e-9cf94297d089" providerId="ADAL" clId="{C79580E1-F3F0-4283-8C80-FFE3A30B5190}" dt="2020-10-18T15:57:43.741" v="2618" actId="164"/>
          <ac:spMkLst>
            <pc:docMk/>
            <pc:sldMk cId="565285941" sldId="672"/>
            <ac:spMk id="56" creationId="{4B406D3D-66F5-4FE9-B830-A94276C29611}"/>
          </ac:spMkLst>
        </pc:spChg>
        <pc:spChg chg="del">
          <ac:chgData name="Michael A Fudge Jr" userId="133895e8-240b-4811-850e-9cf94297d089" providerId="ADAL" clId="{C79580E1-F3F0-4283-8C80-FFE3A30B5190}" dt="2020-10-18T15:48:16.342" v="2573" actId="478"/>
          <ac:spMkLst>
            <pc:docMk/>
            <pc:sldMk cId="565285941" sldId="672"/>
            <ac:spMk id="63" creationId="{0D9DD96C-EFC3-4ACF-BB55-03E9BAAD66C5}"/>
          </ac:spMkLst>
        </pc:spChg>
        <pc:spChg chg="mod topLvl">
          <ac:chgData name="Michael A Fudge Jr" userId="133895e8-240b-4811-850e-9cf94297d089" providerId="ADAL" clId="{C79580E1-F3F0-4283-8C80-FFE3A30B5190}" dt="2020-10-18T15:57:35.563" v="2617" actId="164"/>
          <ac:spMkLst>
            <pc:docMk/>
            <pc:sldMk cId="565285941" sldId="672"/>
            <ac:spMk id="71" creationId="{428968AB-BE56-462E-BAB4-DBF902333BE0}"/>
          </ac:spMkLst>
        </pc:spChg>
        <pc:spChg chg="mod topLvl">
          <ac:chgData name="Michael A Fudge Jr" userId="133895e8-240b-4811-850e-9cf94297d089" providerId="ADAL" clId="{C79580E1-F3F0-4283-8C80-FFE3A30B5190}" dt="2020-10-18T15:57:35.563" v="2617" actId="164"/>
          <ac:spMkLst>
            <pc:docMk/>
            <pc:sldMk cId="565285941" sldId="672"/>
            <ac:spMk id="73" creationId="{C29963E0-203A-426E-82D7-90BA9D929BFB}"/>
          </ac:spMkLst>
        </pc:spChg>
        <pc:spChg chg="del">
          <ac:chgData name="Michael A Fudge Jr" userId="133895e8-240b-4811-850e-9cf94297d089" providerId="ADAL" clId="{C79580E1-F3F0-4283-8C80-FFE3A30B5190}" dt="2020-10-18T15:54:05.828" v="2575" actId="478"/>
          <ac:spMkLst>
            <pc:docMk/>
            <pc:sldMk cId="565285941" sldId="672"/>
            <ac:spMk id="80" creationId="{7EC6E275-13AF-4C29-80A7-C1DAEB74A71F}"/>
          </ac:spMkLst>
        </pc:spChg>
        <pc:spChg chg="del">
          <ac:chgData name="Michael A Fudge Jr" userId="133895e8-240b-4811-850e-9cf94297d089" providerId="ADAL" clId="{C79580E1-F3F0-4283-8C80-FFE3A30B5190}" dt="2020-10-18T15:54:08.215" v="2576" actId="478"/>
          <ac:spMkLst>
            <pc:docMk/>
            <pc:sldMk cId="565285941" sldId="672"/>
            <ac:spMk id="82" creationId="{7FD38612-E5D0-43AB-A828-A49293183C41}"/>
          </ac:spMkLst>
        </pc:spChg>
        <pc:grpChg chg="add mod">
          <ac:chgData name="Michael A Fudge Jr" userId="133895e8-240b-4811-850e-9cf94297d089" providerId="ADAL" clId="{C79580E1-F3F0-4283-8C80-FFE3A30B5190}" dt="2020-10-18T15:57:35.563" v="2617" actId="164"/>
          <ac:grpSpMkLst>
            <pc:docMk/>
            <pc:sldMk cId="565285941" sldId="672"/>
            <ac:grpSpMk id="7" creationId="{33060FAF-92B9-4AF4-9AE8-1907438A5C4B}"/>
          </ac:grpSpMkLst>
        </pc:grpChg>
        <pc:grpChg chg="add mod">
          <ac:chgData name="Michael A Fudge Jr" userId="133895e8-240b-4811-850e-9cf94297d089" providerId="ADAL" clId="{C79580E1-F3F0-4283-8C80-FFE3A30B5190}" dt="2020-10-18T15:57:43.741" v="2618" actId="164"/>
          <ac:grpSpMkLst>
            <pc:docMk/>
            <pc:sldMk cId="565285941" sldId="672"/>
            <ac:grpSpMk id="8" creationId="{A39CEBE8-156A-4FAC-A9FC-D7AEBA2145E7}"/>
          </ac:grpSpMkLst>
        </pc:grpChg>
        <pc:grpChg chg="del mod">
          <ac:chgData name="Michael A Fudge Jr" userId="133895e8-240b-4811-850e-9cf94297d089" providerId="ADAL" clId="{C79580E1-F3F0-4283-8C80-FFE3A30B5190}" dt="2020-10-18T15:55:25.499" v="2590" actId="165"/>
          <ac:grpSpMkLst>
            <pc:docMk/>
            <pc:sldMk cId="565285941" sldId="672"/>
            <ac:grpSpMk id="50" creationId="{184B2278-D1F4-4134-A6B6-13B3991B968E}"/>
          </ac:grpSpMkLst>
        </pc:grpChg>
        <pc:grpChg chg="del">
          <ac:chgData name="Michael A Fudge Jr" userId="133895e8-240b-4811-850e-9cf94297d089" providerId="ADAL" clId="{C79580E1-F3F0-4283-8C80-FFE3A30B5190}" dt="2020-10-18T15:50:26.973" v="2574" actId="165"/>
          <ac:grpSpMkLst>
            <pc:docMk/>
            <pc:sldMk cId="565285941" sldId="672"/>
            <ac:grpSpMk id="57" creationId="{DCB2CB5F-3621-4DCB-8746-0BCA114793BC}"/>
          </ac:grpSpMkLst>
        </pc:grpChg>
        <pc:grpChg chg="del">
          <ac:chgData name="Michael A Fudge Jr" userId="133895e8-240b-4811-850e-9cf94297d089" providerId="ADAL" clId="{C79580E1-F3F0-4283-8C80-FFE3A30B5190}" dt="2020-10-18T15:55:41.571" v="2593" actId="478"/>
          <ac:grpSpMkLst>
            <pc:docMk/>
            <pc:sldMk cId="565285941" sldId="672"/>
            <ac:grpSpMk id="69" creationId="{846E8398-7299-42AA-82EE-4CE8AB8760B3}"/>
          </ac:grpSpMkLst>
        </pc:grpChg>
        <pc:grpChg chg="del">
          <ac:chgData name="Michael A Fudge Jr" userId="133895e8-240b-4811-850e-9cf94297d089" providerId="ADAL" clId="{C79580E1-F3F0-4283-8C80-FFE3A30B5190}" dt="2020-10-18T15:55:48.545" v="2595" actId="165"/>
          <ac:grpSpMkLst>
            <pc:docMk/>
            <pc:sldMk cId="565285941" sldId="672"/>
            <ac:grpSpMk id="78" creationId="{145EE93D-6206-4B2C-A1E6-F67DEA3E4DF2}"/>
          </ac:grpSpMkLst>
        </pc:grpChg>
        <pc:grpChg chg="del">
          <ac:chgData name="Michael A Fudge Jr" userId="133895e8-240b-4811-850e-9cf94297d089" providerId="ADAL" clId="{C79580E1-F3F0-4283-8C80-FFE3A30B5190}" dt="2020-10-18T15:55:43.895" v="2594" actId="478"/>
          <ac:grpSpMkLst>
            <pc:docMk/>
            <pc:sldMk cId="565285941" sldId="672"/>
            <ac:grpSpMk id="79" creationId="{6E99737A-F81D-4303-9DB3-AFB9508B6F0A}"/>
          </ac:grpSpMkLst>
        </pc:grpChg>
        <pc:picChg chg="add mod">
          <ac:chgData name="Michael A Fudge Jr" userId="133895e8-240b-4811-850e-9cf94297d089" providerId="ADAL" clId="{C79580E1-F3F0-4283-8C80-FFE3A30B5190}" dt="2020-10-18T15:57:09.521" v="2612" actId="14100"/>
          <ac:picMkLst>
            <pc:docMk/>
            <pc:sldMk cId="565285941" sldId="672"/>
            <ac:picMk id="2" creationId="{38739AB6-45D3-4AA1-9098-FC8A624E7011}"/>
          </ac:picMkLst>
        </pc:picChg>
        <pc:picChg chg="add del mod">
          <ac:chgData name="Michael A Fudge Jr" userId="133895e8-240b-4811-850e-9cf94297d089" providerId="ADAL" clId="{C79580E1-F3F0-4283-8C80-FFE3A30B5190}" dt="2020-10-18T15:56:32.964" v="2600" actId="478"/>
          <ac:picMkLst>
            <pc:docMk/>
            <pc:sldMk cId="565285941" sldId="672"/>
            <ac:picMk id="3" creationId="{19866A12-1993-4149-AC5A-6EF49181F487}"/>
          </ac:picMkLst>
        </pc:picChg>
        <pc:picChg chg="add mod">
          <ac:chgData name="Michael A Fudge Jr" userId="133895e8-240b-4811-850e-9cf94297d089" providerId="ADAL" clId="{C79580E1-F3F0-4283-8C80-FFE3A30B5190}" dt="2020-10-18T15:57:43.741" v="2618" actId="164"/>
          <ac:picMkLst>
            <pc:docMk/>
            <pc:sldMk cId="565285941" sldId="672"/>
            <ac:picMk id="6" creationId="{BFB3D076-56AC-460D-9229-643EC7C624CF}"/>
          </ac:picMkLst>
        </pc:picChg>
        <pc:picChg chg="del mod topLvl">
          <ac:chgData name="Michael A Fudge Jr" userId="133895e8-240b-4811-850e-9cf94297d089" providerId="ADAL" clId="{C79580E1-F3F0-4283-8C80-FFE3A30B5190}" dt="2020-10-18T15:54:57.703" v="2580" actId="478"/>
          <ac:picMkLst>
            <pc:docMk/>
            <pc:sldMk cId="565285941" sldId="672"/>
            <ac:picMk id="52" creationId="{4687CF59-F78A-474E-86DD-97F2530664AB}"/>
          </ac:picMkLst>
        </pc:picChg>
        <pc:picChg chg="mod topLvl">
          <ac:chgData name="Michael A Fudge Jr" userId="133895e8-240b-4811-850e-9cf94297d089" providerId="ADAL" clId="{C79580E1-F3F0-4283-8C80-FFE3A30B5190}" dt="2020-10-18T15:57:35.563" v="2617" actId="164"/>
          <ac:picMkLst>
            <pc:docMk/>
            <pc:sldMk cId="565285941" sldId="672"/>
            <ac:picMk id="77" creationId="{3DBEF5AE-16AF-4682-A79E-C97D29C9F289}"/>
          </ac:picMkLst>
        </pc:picChg>
      </pc:sldChg>
      <pc:sldChg chg="modSp add mod modNotesTx">
        <pc:chgData name="Michael A Fudge Jr" userId="133895e8-240b-4811-850e-9cf94297d089" providerId="ADAL" clId="{C79580E1-F3F0-4283-8C80-FFE3A30B5190}" dt="2020-10-18T16:17:30.080" v="3649" actId="20577"/>
        <pc:sldMkLst>
          <pc:docMk/>
          <pc:sldMk cId="899258327" sldId="673"/>
        </pc:sldMkLst>
        <pc:spChg chg="mod">
          <ac:chgData name="Michael A Fudge Jr" userId="133895e8-240b-4811-850e-9cf94297d089" providerId="ADAL" clId="{C79580E1-F3F0-4283-8C80-FFE3A30B5190}" dt="2020-10-18T16:17:13.121" v="3614" actId="20577"/>
          <ac:spMkLst>
            <pc:docMk/>
            <pc:sldMk cId="899258327" sldId="673"/>
            <ac:spMk id="3" creationId="{23BFC44E-10DC-44C2-99E8-3D541093BB67}"/>
          </ac:spMkLst>
        </pc:spChg>
      </pc:sldChg>
      <pc:sldChg chg="modSp add mod modNotesTx">
        <pc:chgData name="Michael A Fudge Jr" userId="133895e8-240b-4811-850e-9cf94297d089" providerId="ADAL" clId="{C79580E1-F3F0-4283-8C80-FFE3A30B5190}" dt="2020-10-18T16:19:24.319" v="3946" actId="20577"/>
        <pc:sldMkLst>
          <pc:docMk/>
          <pc:sldMk cId="3856902649" sldId="674"/>
        </pc:sldMkLst>
        <pc:spChg chg="mod">
          <ac:chgData name="Michael A Fudge Jr" userId="133895e8-240b-4811-850e-9cf94297d089" providerId="ADAL" clId="{C79580E1-F3F0-4283-8C80-FFE3A30B5190}" dt="2020-10-18T16:18:40.509" v="3873" actId="20577"/>
          <ac:spMkLst>
            <pc:docMk/>
            <pc:sldMk cId="3856902649" sldId="674"/>
            <ac:spMk id="3" creationId="{23BFC44E-10DC-44C2-99E8-3D541093BB67}"/>
          </ac:spMkLst>
        </pc:spChg>
      </pc:sldChg>
      <pc:sldChg chg="modSp add mod modNotesTx">
        <pc:chgData name="Michael A Fudge Jr" userId="133895e8-240b-4811-850e-9cf94297d089" providerId="ADAL" clId="{C79580E1-F3F0-4283-8C80-FFE3A30B5190}" dt="2020-10-18T16:21:24.384" v="4183" actId="20577"/>
        <pc:sldMkLst>
          <pc:docMk/>
          <pc:sldMk cId="4040769185" sldId="675"/>
        </pc:sldMkLst>
        <pc:spChg chg="mod">
          <ac:chgData name="Michael A Fudge Jr" userId="133895e8-240b-4811-850e-9cf94297d089" providerId="ADAL" clId="{C79580E1-F3F0-4283-8C80-FFE3A30B5190}" dt="2020-10-18T16:21:14.751" v="4162" actId="20577"/>
          <ac:spMkLst>
            <pc:docMk/>
            <pc:sldMk cId="4040769185" sldId="675"/>
            <ac:spMk id="3" creationId="{23BFC44E-10DC-44C2-99E8-3D541093BB67}"/>
          </ac:spMkLst>
        </pc:spChg>
      </pc:sldChg>
      <pc:sldChg chg="addSp delSp modSp new mod ord setBg modAnim">
        <pc:chgData name="Michael A Fudge Jr" userId="133895e8-240b-4811-850e-9cf94297d089" providerId="ADAL" clId="{C79580E1-F3F0-4283-8C80-FFE3A30B5190}" dt="2020-10-18T18:29:55.112" v="7543" actId="313"/>
        <pc:sldMkLst>
          <pc:docMk/>
          <pc:sldMk cId="2497856984" sldId="676"/>
        </pc:sldMkLst>
        <pc:spChg chg="mod">
          <ac:chgData name="Michael A Fudge Jr" userId="133895e8-240b-4811-850e-9cf94297d089" providerId="ADAL" clId="{C79580E1-F3F0-4283-8C80-FFE3A30B5190}" dt="2020-10-18T16:25:36.916" v="4564" actId="26606"/>
          <ac:spMkLst>
            <pc:docMk/>
            <pc:sldMk cId="2497856984" sldId="676"/>
            <ac:spMk id="2" creationId="{953A3E50-74DD-4342-A659-96461662C08B}"/>
          </ac:spMkLst>
        </pc:spChg>
        <pc:spChg chg="del mod">
          <ac:chgData name="Michael A Fudge Jr" userId="133895e8-240b-4811-850e-9cf94297d089" providerId="ADAL" clId="{C79580E1-F3F0-4283-8C80-FFE3A30B5190}" dt="2020-10-18T16:25:36.916" v="4564" actId="26606"/>
          <ac:spMkLst>
            <pc:docMk/>
            <pc:sldMk cId="2497856984" sldId="676"/>
            <ac:spMk id="3" creationId="{F5AE6A15-A155-4939-9201-8C3326BC70FC}"/>
          </ac:spMkLst>
        </pc:spChg>
        <pc:spChg chg="add">
          <ac:chgData name="Michael A Fudge Jr" userId="133895e8-240b-4811-850e-9cf94297d089" providerId="ADAL" clId="{C79580E1-F3F0-4283-8C80-FFE3A30B5190}" dt="2020-10-18T16:25:36.916" v="4564" actId="26606"/>
          <ac:spMkLst>
            <pc:docMk/>
            <pc:sldMk cId="2497856984" sldId="676"/>
            <ac:spMk id="9" creationId="{37E32B78-23DD-4E77-8B9C-7779E3BF20C2}"/>
          </ac:spMkLst>
        </pc:spChg>
        <pc:graphicFrameChg chg="add mod">
          <ac:chgData name="Michael A Fudge Jr" userId="133895e8-240b-4811-850e-9cf94297d089" providerId="ADAL" clId="{C79580E1-F3F0-4283-8C80-FFE3A30B5190}" dt="2020-10-18T18:29:55.112" v="7543" actId="313"/>
          <ac:graphicFrameMkLst>
            <pc:docMk/>
            <pc:sldMk cId="2497856984" sldId="676"/>
            <ac:graphicFrameMk id="5" creationId="{7AC8A98C-8DD1-4CDA-A0EA-50CB4527AB57}"/>
          </ac:graphicFrameMkLst>
        </pc:graphicFrameChg>
      </pc:sldChg>
      <pc:sldChg chg="modSp add mod ord">
        <pc:chgData name="Michael A Fudge Jr" userId="133895e8-240b-4811-850e-9cf94297d089" providerId="ADAL" clId="{C79580E1-F3F0-4283-8C80-FFE3A30B5190}" dt="2020-10-18T16:36:08.611" v="4601" actId="20577"/>
        <pc:sldMkLst>
          <pc:docMk/>
          <pc:sldMk cId="3176763736" sldId="677"/>
        </pc:sldMkLst>
        <pc:spChg chg="mod">
          <ac:chgData name="Michael A Fudge Jr" userId="133895e8-240b-4811-850e-9cf94297d089" providerId="ADAL" clId="{C79580E1-F3F0-4283-8C80-FFE3A30B5190}" dt="2020-10-18T16:36:08.611" v="4601" actId="20577"/>
          <ac:spMkLst>
            <pc:docMk/>
            <pc:sldMk cId="3176763736" sldId="677"/>
            <ac:spMk id="2" creationId="{85954A83-1BFB-42E8-ABE1-F6284F291E27}"/>
          </ac:spMkLst>
        </pc:spChg>
      </pc:sldChg>
      <pc:sldChg chg="add del">
        <pc:chgData name="Michael A Fudge Jr" userId="133895e8-240b-4811-850e-9cf94297d089" providerId="ADAL" clId="{C79580E1-F3F0-4283-8C80-FFE3A30B5190}" dt="2020-10-18T21:42:20.823" v="9016" actId="47"/>
        <pc:sldMkLst>
          <pc:docMk/>
          <pc:sldMk cId="950596502" sldId="685"/>
        </pc:sldMkLst>
      </pc:sldChg>
      <pc:sldChg chg="addSp delSp modSp add mod modAnim modNotesTx">
        <pc:chgData name="Michael A Fudge Jr" userId="133895e8-240b-4811-850e-9cf94297d089" providerId="ADAL" clId="{C79580E1-F3F0-4283-8C80-FFE3A30B5190}" dt="2020-10-18T17:02:40.626" v="5510" actId="14100"/>
        <pc:sldMkLst>
          <pc:docMk/>
          <pc:sldMk cId="2140244735" sldId="686"/>
        </pc:sldMkLst>
        <pc:spChg chg="mod">
          <ac:chgData name="Michael A Fudge Jr" userId="133895e8-240b-4811-850e-9cf94297d089" providerId="ADAL" clId="{C79580E1-F3F0-4283-8C80-FFE3A30B5190}" dt="2020-10-18T16:58:32.190" v="5421" actId="20577"/>
          <ac:spMkLst>
            <pc:docMk/>
            <pc:sldMk cId="2140244735" sldId="686"/>
            <ac:spMk id="2" creationId="{DDD1E073-A1E0-4A73-B44B-74F948E0B6B4}"/>
          </ac:spMkLst>
        </pc:spChg>
        <pc:spChg chg="mod">
          <ac:chgData name="Michael A Fudge Jr" userId="133895e8-240b-4811-850e-9cf94297d089" providerId="ADAL" clId="{C79580E1-F3F0-4283-8C80-FFE3A30B5190}" dt="2020-10-18T16:59:25.578" v="5498" actId="20577"/>
          <ac:spMkLst>
            <pc:docMk/>
            <pc:sldMk cId="2140244735" sldId="686"/>
            <ac:spMk id="3" creationId="{BDD6B47E-F45B-4AD8-841F-546D3B4BAF32}"/>
          </ac:spMkLst>
        </pc:spChg>
        <pc:spChg chg="add del">
          <ac:chgData name="Michael A Fudge Jr" userId="133895e8-240b-4811-850e-9cf94297d089" providerId="ADAL" clId="{C79580E1-F3F0-4283-8C80-FFE3A30B5190}" dt="2020-10-18T17:02:12.590" v="5505" actId="22"/>
          <ac:spMkLst>
            <pc:docMk/>
            <pc:sldMk cId="2140244735" sldId="686"/>
            <ac:spMk id="9" creationId="{4A37E7D5-4C20-4C4C-A4E2-040119AF6767}"/>
          </ac:spMkLst>
        </pc:spChg>
        <pc:picChg chg="add del mod">
          <ac:chgData name="Michael A Fudge Jr" userId="133895e8-240b-4811-850e-9cf94297d089" providerId="ADAL" clId="{C79580E1-F3F0-4283-8C80-FFE3A30B5190}" dt="2020-10-18T17:02:33.036" v="5507" actId="478"/>
          <ac:picMkLst>
            <pc:docMk/>
            <pc:sldMk cId="2140244735" sldId="686"/>
            <ac:picMk id="4" creationId="{041E79EC-1CC9-48F6-9500-720BE3CE793E}"/>
          </ac:picMkLst>
        </pc:picChg>
        <pc:picChg chg="add mod">
          <ac:chgData name="Michael A Fudge Jr" userId="133895e8-240b-4811-850e-9cf94297d089" providerId="ADAL" clId="{C79580E1-F3F0-4283-8C80-FFE3A30B5190}" dt="2020-10-18T17:02:40.626" v="5510" actId="14100"/>
          <ac:picMkLst>
            <pc:docMk/>
            <pc:sldMk cId="2140244735" sldId="686"/>
            <ac:picMk id="6" creationId="{3560AB9C-6C36-4538-90FE-98E9AA586B68}"/>
          </ac:picMkLst>
        </pc:picChg>
        <pc:picChg chg="del">
          <ac:chgData name="Michael A Fudge Jr" userId="133895e8-240b-4811-850e-9cf94297d089" providerId="ADAL" clId="{C79580E1-F3F0-4283-8C80-FFE3A30B5190}" dt="2020-10-18T16:59:48.416" v="5499" actId="478"/>
          <ac:picMkLst>
            <pc:docMk/>
            <pc:sldMk cId="2140244735" sldId="686"/>
            <ac:picMk id="7" creationId="{4A8CE95E-72A4-4A24-A44C-44E0C686FD46}"/>
          </ac:picMkLst>
        </pc:picChg>
      </pc:sldChg>
      <pc:sldChg chg="addSp delSp modSp add mod modAnim">
        <pc:chgData name="Michael A Fudge Jr" userId="133895e8-240b-4811-850e-9cf94297d089" providerId="ADAL" clId="{C79580E1-F3F0-4283-8C80-FFE3A30B5190}" dt="2020-10-18T17:11:43.132" v="5676" actId="20577"/>
        <pc:sldMkLst>
          <pc:docMk/>
          <pc:sldMk cId="2972488122" sldId="687"/>
        </pc:sldMkLst>
        <pc:spChg chg="mod">
          <ac:chgData name="Michael A Fudge Jr" userId="133895e8-240b-4811-850e-9cf94297d089" providerId="ADAL" clId="{C79580E1-F3F0-4283-8C80-FFE3A30B5190}" dt="2020-10-18T17:03:27.125" v="5550" actId="20577"/>
          <ac:spMkLst>
            <pc:docMk/>
            <pc:sldMk cId="2972488122" sldId="687"/>
            <ac:spMk id="2" creationId="{DDD1E073-A1E0-4A73-B44B-74F948E0B6B4}"/>
          </ac:spMkLst>
        </pc:spChg>
        <pc:spChg chg="mod">
          <ac:chgData name="Michael A Fudge Jr" userId="133895e8-240b-4811-850e-9cf94297d089" providerId="ADAL" clId="{C79580E1-F3F0-4283-8C80-FFE3A30B5190}" dt="2020-10-18T17:11:43.132" v="5676" actId="20577"/>
          <ac:spMkLst>
            <pc:docMk/>
            <pc:sldMk cId="2972488122" sldId="687"/>
            <ac:spMk id="3" creationId="{BDD6B47E-F45B-4AD8-841F-546D3B4BAF32}"/>
          </ac:spMkLst>
        </pc:spChg>
        <pc:picChg chg="add mod">
          <ac:chgData name="Michael A Fudge Jr" userId="133895e8-240b-4811-850e-9cf94297d089" providerId="ADAL" clId="{C79580E1-F3F0-4283-8C80-FFE3A30B5190}" dt="2020-10-18T17:11:01.907" v="5601" actId="1076"/>
          <ac:picMkLst>
            <pc:docMk/>
            <pc:sldMk cId="2972488122" sldId="687"/>
            <ac:picMk id="4" creationId="{1809BA4E-6CD9-4886-9EE4-814D57F04A7E}"/>
          </ac:picMkLst>
        </pc:picChg>
        <pc:picChg chg="del">
          <ac:chgData name="Michael A Fudge Jr" userId="133895e8-240b-4811-850e-9cf94297d089" providerId="ADAL" clId="{C79580E1-F3F0-4283-8C80-FFE3A30B5190}" dt="2020-10-18T17:10:58.406" v="5599" actId="478"/>
          <ac:picMkLst>
            <pc:docMk/>
            <pc:sldMk cId="2972488122" sldId="687"/>
            <ac:picMk id="6" creationId="{3560AB9C-6C36-4538-90FE-98E9AA586B68}"/>
          </ac:picMkLst>
        </pc:picChg>
      </pc:sldChg>
      <pc:sldChg chg="new del">
        <pc:chgData name="Michael A Fudge Jr" userId="133895e8-240b-4811-850e-9cf94297d089" providerId="ADAL" clId="{C79580E1-F3F0-4283-8C80-FFE3A30B5190}" dt="2020-10-18T21:42:20.823" v="9016" actId="47"/>
        <pc:sldMkLst>
          <pc:docMk/>
          <pc:sldMk cId="4106403331" sldId="688"/>
        </pc:sldMkLst>
      </pc:sldChg>
      <pc:sldChg chg="new del">
        <pc:chgData name="Michael A Fudge Jr" userId="133895e8-240b-4811-850e-9cf94297d089" providerId="ADAL" clId="{C79580E1-F3F0-4283-8C80-FFE3A30B5190}" dt="2020-10-18T21:42:20.823" v="9016" actId="47"/>
        <pc:sldMkLst>
          <pc:docMk/>
          <pc:sldMk cId="1882233000" sldId="689"/>
        </pc:sldMkLst>
      </pc:sldChg>
      <pc:sldChg chg="new del">
        <pc:chgData name="Michael A Fudge Jr" userId="133895e8-240b-4811-850e-9cf94297d089" providerId="ADAL" clId="{C79580E1-F3F0-4283-8C80-FFE3A30B5190}" dt="2020-10-18T21:42:20.823" v="9016" actId="47"/>
        <pc:sldMkLst>
          <pc:docMk/>
          <pc:sldMk cId="945445631" sldId="690"/>
        </pc:sldMkLst>
      </pc:sldChg>
      <pc:sldChg chg="addSp delSp modSp new mod modAnim">
        <pc:chgData name="Michael A Fudge Jr" userId="133895e8-240b-4811-850e-9cf94297d089" providerId="ADAL" clId="{C79580E1-F3F0-4283-8C80-FFE3A30B5190}" dt="2020-10-18T17:32:33.318" v="6450" actId="5793"/>
        <pc:sldMkLst>
          <pc:docMk/>
          <pc:sldMk cId="3721586854" sldId="691"/>
        </pc:sldMkLst>
        <pc:spChg chg="mod">
          <ac:chgData name="Michael A Fudge Jr" userId="133895e8-240b-4811-850e-9cf94297d089" providerId="ADAL" clId="{C79580E1-F3F0-4283-8C80-FFE3A30B5190}" dt="2020-10-18T17:26:22.871" v="6226" actId="20577"/>
          <ac:spMkLst>
            <pc:docMk/>
            <pc:sldMk cId="3721586854" sldId="691"/>
            <ac:spMk id="2" creationId="{3D8C56CA-9757-4554-A4A4-57EB604C9BD0}"/>
          </ac:spMkLst>
        </pc:spChg>
        <pc:spChg chg="mod">
          <ac:chgData name="Michael A Fudge Jr" userId="133895e8-240b-4811-850e-9cf94297d089" providerId="ADAL" clId="{C79580E1-F3F0-4283-8C80-FFE3A30B5190}" dt="2020-10-18T17:32:33.318" v="6450" actId="5793"/>
          <ac:spMkLst>
            <pc:docMk/>
            <pc:sldMk cId="3721586854" sldId="691"/>
            <ac:spMk id="3" creationId="{13A3F818-FA23-4964-89F6-2912549012D1}"/>
          </ac:spMkLst>
        </pc:spChg>
        <pc:spChg chg="add mod">
          <ac:chgData name="Michael A Fudge Jr" userId="133895e8-240b-4811-850e-9cf94297d089" providerId="ADAL" clId="{C79580E1-F3F0-4283-8C80-FFE3A30B5190}" dt="2020-10-18T17:30:30.245" v="6418" actId="5793"/>
          <ac:spMkLst>
            <pc:docMk/>
            <pc:sldMk cId="3721586854" sldId="691"/>
            <ac:spMk id="4" creationId="{3D509957-3DA0-4F52-91F7-71E037A406C2}"/>
          </ac:spMkLst>
        </pc:spChg>
        <pc:spChg chg="add del mod">
          <ac:chgData name="Michael A Fudge Jr" userId="133895e8-240b-4811-850e-9cf94297d089" providerId="ADAL" clId="{C79580E1-F3F0-4283-8C80-FFE3A30B5190}" dt="2020-10-18T17:29:58.108" v="6413"/>
          <ac:spMkLst>
            <pc:docMk/>
            <pc:sldMk cId="3721586854" sldId="691"/>
            <ac:spMk id="5" creationId="{745D6DE5-5849-481E-B184-8305F6ECEF7B}"/>
          </ac:spMkLst>
        </pc:spChg>
        <pc:picChg chg="add del">
          <ac:chgData name="Michael A Fudge Jr" userId="133895e8-240b-4811-850e-9cf94297d089" providerId="ADAL" clId="{C79580E1-F3F0-4283-8C80-FFE3A30B5190}" dt="2020-10-18T17:30:03.122" v="6415" actId="22"/>
          <ac:picMkLst>
            <pc:docMk/>
            <pc:sldMk cId="3721586854" sldId="691"/>
            <ac:picMk id="7" creationId="{A1BEE236-A2C8-46C7-8354-3AA84BADEDE0}"/>
          </ac:picMkLst>
        </pc:picChg>
      </pc:sldChg>
      <pc:sldChg chg="new del">
        <pc:chgData name="Michael A Fudge Jr" userId="133895e8-240b-4811-850e-9cf94297d089" providerId="ADAL" clId="{C79580E1-F3F0-4283-8C80-FFE3A30B5190}" dt="2020-10-18T17:31:04.060" v="6423" actId="47"/>
        <pc:sldMkLst>
          <pc:docMk/>
          <pc:sldMk cId="3613399044" sldId="692"/>
        </pc:sldMkLst>
      </pc:sldChg>
      <pc:sldChg chg="modSp add mod modNotesTx">
        <pc:chgData name="Michael A Fudge Jr" userId="133895e8-240b-4811-850e-9cf94297d089" providerId="ADAL" clId="{C79580E1-F3F0-4283-8C80-FFE3A30B5190}" dt="2020-10-18T17:21:19.844" v="6093" actId="20577"/>
        <pc:sldMkLst>
          <pc:docMk/>
          <pc:sldMk cId="1542512078" sldId="693"/>
        </pc:sldMkLst>
        <pc:spChg chg="mod">
          <ac:chgData name="Michael A Fudge Jr" userId="133895e8-240b-4811-850e-9cf94297d089" providerId="ADAL" clId="{C79580E1-F3F0-4283-8C80-FFE3A30B5190}" dt="2020-10-18T17:20:36.012" v="5994" actId="6549"/>
          <ac:spMkLst>
            <pc:docMk/>
            <pc:sldMk cId="1542512078" sldId="693"/>
            <ac:spMk id="3" creationId="{23BFC44E-10DC-44C2-99E8-3D541093BB67}"/>
          </ac:spMkLst>
        </pc:spChg>
      </pc:sldChg>
      <pc:sldChg chg="addSp delSp modSp new mod setBg modClrScheme chgLayout">
        <pc:chgData name="Michael A Fudge Jr" userId="133895e8-240b-4811-850e-9cf94297d089" providerId="ADAL" clId="{C79580E1-F3F0-4283-8C80-FFE3A30B5190}" dt="2020-10-18T17:21:56.070" v="6109" actId="26606"/>
        <pc:sldMkLst>
          <pc:docMk/>
          <pc:sldMk cId="83955644" sldId="694"/>
        </pc:sldMkLst>
        <pc:spChg chg="del mod ord">
          <ac:chgData name="Michael A Fudge Jr" userId="133895e8-240b-4811-850e-9cf94297d089" providerId="ADAL" clId="{C79580E1-F3F0-4283-8C80-FFE3A30B5190}" dt="2020-10-18T17:21:44.979" v="6097" actId="700"/>
          <ac:spMkLst>
            <pc:docMk/>
            <pc:sldMk cId="83955644" sldId="694"/>
            <ac:spMk id="2" creationId="{8949423D-1BF6-4D95-91EA-7212273F2E61}"/>
          </ac:spMkLst>
        </pc:spChg>
        <pc:spChg chg="del mod ord">
          <ac:chgData name="Michael A Fudge Jr" userId="133895e8-240b-4811-850e-9cf94297d089" providerId="ADAL" clId="{C79580E1-F3F0-4283-8C80-FFE3A30B5190}" dt="2020-10-18T17:21:44.979" v="6097" actId="700"/>
          <ac:spMkLst>
            <pc:docMk/>
            <pc:sldMk cId="83955644" sldId="694"/>
            <ac:spMk id="3" creationId="{460B3B47-7CFC-4629-A051-C3E7F18126F3}"/>
          </ac:spMkLst>
        </pc:spChg>
        <pc:spChg chg="add mod ord">
          <ac:chgData name="Michael A Fudge Jr" userId="133895e8-240b-4811-850e-9cf94297d089" providerId="ADAL" clId="{C79580E1-F3F0-4283-8C80-FFE3A30B5190}" dt="2020-10-18T17:21:56.070" v="6109" actId="26606"/>
          <ac:spMkLst>
            <pc:docMk/>
            <pc:sldMk cId="83955644" sldId="694"/>
            <ac:spMk id="4" creationId="{238D1A00-10C6-47B0-8C60-8727AA191C89}"/>
          </ac:spMkLst>
        </pc:spChg>
        <pc:spChg chg="add mod ord">
          <ac:chgData name="Michael A Fudge Jr" userId="133895e8-240b-4811-850e-9cf94297d089" providerId="ADAL" clId="{C79580E1-F3F0-4283-8C80-FFE3A30B5190}" dt="2020-10-18T17:21:56.070" v="6109" actId="26606"/>
          <ac:spMkLst>
            <pc:docMk/>
            <pc:sldMk cId="83955644" sldId="694"/>
            <ac:spMk id="5" creationId="{0D1A2FBD-5D3F-4875-AD7C-1ACBACC5A11E}"/>
          </ac:spMkLst>
        </pc:spChg>
        <pc:spChg chg="add">
          <ac:chgData name="Michael A Fudge Jr" userId="133895e8-240b-4811-850e-9cf94297d089" providerId="ADAL" clId="{C79580E1-F3F0-4283-8C80-FFE3A30B5190}" dt="2020-10-18T17:21:56.070" v="6109" actId="26606"/>
          <ac:spMkLst>
            <pc:docMk/>
            <pc:sldMk cId="83955644" sldId="694"/>
            <ac:spMk id="10" creationId="{16F9E488-0718-4E1E-9D12-26779F606252}"/>
          </ac:spMkLst>
        </pc:spChg>
        <pc:spChg chg="add">
          <ac:chgData name="Michael A Fudge Jr" userId="133895e8-240b-4811-850e-9cf94297d089" providerId="ADAL" clId="{C79580E1-F3F0-4283-8C80-FFE3A30B5190}" dt="2020-10-18T17:21:56.070" v="6109" actId="26606"/>
          <ac:spMkLst>
            <pc:docMk/>
            <pc:sldMk cId="83955644" sldId="694"/>
            <ac:spMk id="12" creationId="{D20AEB5B-DFC7-42B4-9FAA-6B95E01D0FCE}"/>
          </ac:spMkLst>
        </pc:spChg>
        <pc:grpChg chg="add">
          <ac:chgData name="Michael A Fudge Jr" userId="133895e8-240b-4811-850e-9cf94297d089" providerId="ADAL" clId="{C79580E1-F3F0-4283-8C80-FFE3A30B5190}" dt="2020-10-18T17:21:56.070" v="6109" actId="26606"/>
          <ac:grpSpMkLst>
            <pc:docMk/>
            <pc:sldMk cId="83955644" sldId="694"/>
            <ac:grpSpMk id="14" creationId="{64B93721-934F-4F1E-A868-0B2BA110D3B5}"/>
          </ac:grpSpMkLst>
        </pc:grpChg>
      </pc:sldChg>
      <pc:sldChg chg="addSp delSp modSp add mod ord">
        <pc:chgData name="Michael A Fudge Jr" userId="133895e8-240b-4811-850e-9cf94297d089" providerId="ADAL" clId="{C79580E1-F3F0-4283-8C80-FFE3A30B5190}" dt="2020-10-18T17:28:39.696" v="6345" actId="21"/>
        <pc:sldMkLst>
          <pc:docMk/>
          <pc:sldMk cId="2938252033" sldId="695"/>
        </pc:sldMkLst>
        <pc:spChg chg="add mod">
          <ac:chgData name="Michael A Fudge Jr" userId="133895e8-240b-4811-850e-9cf94297d089" providerId="ADAL" clId="{C79580E1-F3F0-4283-8C80-FFE3A30B5190}" dt="2020-10-18T17:28:39.696" v="6345" actId="21"/>
          <ac:spMkLst>
            <pc:docMk/>
            <pc:sldMk cId="2938252033" sldId="695"/>
            <ac:spMk id="3" creationId="{5BD29FB1-1F50-4B89-9F67-414EEDF12623}"/>
          </ac:spMkLst>
        </pc:spChg>
        <pc:spChg chg="mod">
          <ac:chgData name="Michael A Fudge Jr" userId="133895e8-240b-4811-850e-9cf94297d089" providerId="ADAL" clId="{C79580E1-F3F0-4283-8C80-FFE3A30B5190}" dt="2020-10-18T17:22:12.300" v="6132" actId="20577"/>
          <ac:spMkLst>
            <pc:docMk/>
            <pc:sldMk cId="2938252033" sldId="695"/>
            <ac:spMk id="4" creationId="{238D1A00-10C6-47B0-8C60-8727AA191C89}"/>
          </ac:spMkLst>
        </pc:spChg>
        <pc:spChg chg="del mod">
          <ac:chgData name="Michael A Fudge Jr" userId="133895e8-240b-4811-850e-9cf94297d089" providerId="ADAL" clId="{C79580E1-F3F0-4283-8C80-FFE3A30B5190}" dt="2020-10-18T17:28:39.696" v="6345" actId="21"/>
          <ac:spMkLst>
            <pc:docMk/>
            <pc:sldMk cId="2938252033" sldId="695"/>
            <ac:spMk id="5" creationId="{0D1A2FBD-5D3F-4875-AD7C-1ACBACC5A11E}"/>
          </ac:spMkLst>
        </pc:spChg>
      </pc:sldChg>
      <pc:sldChg chg="addSp modSp add mod">
        <pc:chgData name="Michael A Fudge Jr" userId="133895e8-240b-4811-850e-9cf94297d089" providerId="ADAL" clId="{C79580E1-F3F0-4283-8C80-FFE3A30B5190}" dt="2020-10-18T17:25:01.522" v="6194" actId="14100"/>
        <pc:sldMkLst>
          <pc:docMk/>
          <pc:sldMk cId="264136918" sldId="696"/>
        </pc:sldMkLst>
        <pc:spChg chg="mod">
          <ac:chgData name="Michael A Fudge Jr" userId="133895e8-240b-4811-850e-9cf94297d089" providerId="ADAL" clId="{C79580E1-F3F0-4283-8C80-FFE3A30B5190}" dt="2020-10-18T17:24:56.429" v="6192" actId="20577"/>
          <ac:spMkLst>
            <pc:docMk/>
            <pc:sldMk cId="264136918" sldId="696"/>
            <ac:spMk id="3" creationId="{23BFC44E-10DC-44C2-99E8-3D541093BB67}"/>
          </ac:spMkLst>
        </pc:spChg>
        <pc:picChg chg="add mod">
          <ac:chgData name="Michael A Fudge Jr" userId="133895e8-240b-4811-850e-9cf94297d089" providerId="ADAL" clId="{C79580E1-F3F0-4283-8C80-FFE3A30B5190}" dt="2020-10-18T17:25:01.522" v="6194" actId="14100"/>
          <ac:picMkLst>
            <pc:docMk/>
            <pc:sldMk cId="264136918" sldId="696"/>
            <ac:picMk id="4" creationId="{9B92A1ED-4324-4923-A5DC-453CA7113D76}"/>
          </ac:picMkLst>
        </pc:picChg>
      </pc:sldChg>
      <pc:sldChg chg="delSp modSp add mod modAnim chgLayout">
        <pc:chgData name="Michael A Fudge Jr" userId="133895e8-240b-4811-850e-9cf94297d089" providerId="ADAL" clId="{C79580E1-F3F0-4283-8C80-FFE3A30B5190}" dt="2020-10-18T21:43:15.701" v="9064"/>
        <pc:sldMkLst>
          <pc:docMk/>
          <pc:sldMk cId="1657687455" sldId="842"/>
        </pc:sldMkLst>
        <pc:spChg chg="mod ord">
          <ac:chgData name="Michael A Fudge Jr" userId="133895e8-240b-4811-850e-9cf94297d089" providerId="ADAL" clId="{C79580E1-F3F0-4283-8C80-FFE3A30B5190}" dt="2020-10-18T21:42:32.465" v="9017" actId="700"/>
          <ac:spMkLst>
            <pc:docMk/>
            <pc:sldMk cId="1657687455" sldId="842"/>
            <ac:spMk id="2" creationId="{00000000-0000-0000-0000-000000000000}"/>
          </ac:spMkLst>
        </pc:spChg>
        <pc:spChg chg="mod ord">
          <ac:chgData name="Michael A Fudge Jr" userId="133895e8-240b-4811-850e-9cf94297d089" providerId="ADAL" clId="{C79580E1-F3F0-4283-8C80-FFE3A30B5190}" dt="2020-10-18T21:43:03.572" v="9063" actId="20577"/>
          <ac:spMkLst>
            <pc:docMk/>
            <pc:sldMk cId="1657687455" sldId="842"/>
            <ac:spMk id="3" creationId="{00000000-0000-0000-0000-000000000000}"/>
          </ac:spMkLst>
        </pc:spChg>
        <pc:spChg chg="del mod ord">
          <ac:chgData name="Michael A Fudge Jr" userId="133895e8-240b-4811-850e-9cf94297d089" providerId="ADAL" clId="{C79580E1-F3F0-4283-8C80-FFE3A30B5190}" dt="2020-10-18T21:42:37.795" v="9018" actId="478"/>
          <ac:spMkLst>
            <pc:docMk/>
            <pc:sldMk cId="1657687455" sldId="842"/>
            <ac:spMk id="4" creationId="{00000000-0000-0000-0000-000000000000}"/>
          </ac:spMkLst>
        </pc:spChg>
        <pc:spChg chg="del mod ord">
          <ac:chgData name="Michael A Fudge Jr" userId="133895e8-240b-4811-850e-9cf94297d089" providerId="ADAL" clId="{C79580E1-F3F0-4283-8C80-FFE3A30B5190}" dt="2020-10-18T21:42:37.795" v="9018" actId="478"/>
          <ac:spMkLst>
            <pc:docMk/>
            <pc:sldMk cId="1657687455" sldId="842"/>
            <ac:spMk id="5" creationId="{00000000-0000-0000-0000-000000000000}"/>
          </ac:spMkLst>
        </pc:spChg>
      </pc:sldChg>
      <pc:sldChg chg="delSp modSp add mod modAnim chgLayout">
        <pc:chgData name="Michael A Fudge Jr" userId="133895e8-240b-4811-850e-9cf94297d089" providerId="ADAL" clId="{C79580E1-F3F0-4283-8C80-FFE3A30B5190}" dt="2020-10-18T17:32:28.470" v="6449" actId="478"/>
        <pc:sldMkLst>
          <pc:docMk/>
          <pc:sldMk cId="2486631128" sldId="843"/>
        </pc:sldMkLst>
        <pc:spChg chg="del mod ord">
          <ac:chgData name="Michael A Fudge Jr" userId="133895e8-240b-4811-850e-9cf94297d089" providerId="ADAL" clId="{C79580E1-F3F0-4283-8C80-FFE3A30B5190}" dt="2020-10-18T17:32:28.470" v="6449" actId="478"/>
          <ac:spMkLst>
            <pc:docMk/>
            <pc:sldMk cId="2486631128" sldId="843"/>
            <ac:spMk id="5" creationId="{2EA51B70-910D-45EE-8773-ABAA4DC957A2}"/>
          </ac:spMkLst>
        </pc:spChg>
        <pc:spChg chg="mod ord">
          <ac:chgData name="Michael A Fudge Jr" userId="133895e8-240b-4811-850e-9cf94297d089" providerId="ADAL" clId="{C79580E1-F3F0-4283-8C80-FFE3A30B5190}" dt="2020-10-18T17:32:18.165" v="6447" actId="20577"/>
          <ac:spMkLst>
            <pc:docMk/>
            <pc:sldMk cId="2486631128" sldId="843"/>
            <ac:spMk id="6" creationId="{2526AFE5-961F-4BC4-8376-5EBC1BE0B077}"/>
          </ac:spMkLst>
        </pc:spChg>
        <pc:spChg chg="del mod ord">
          <ac:chgData name="Michael A Fudge Jr" userId="133895e8-240b-4811-850e-9cf94297d089" providerId="ADAL" clId="{C79580E1-F3F0-4283-8C80-FFE3A30B5190}" dt="2020-10-18T17:32:28.470" v="6449" actId="478"/>
          <ac:spMkLst>
            <pc:docMk/>
            <pc:sldMk cId="2486631128" sldId="843"/>
            <ac:spMk id="7" creationId="{00000000-0000-0000-0000-000000000000}"/>
          </ac:spMkLst>
        </pc:spChg>
        <pc:spChg chg="mod ord">
          <ac:chgData name="Michael A Fudge Jr" userId="133895e8-240b-4811-850e-9cf94297d089" providerId="ADAL" clId="{C79580E1-F3F0-4283-8C80-FFE3A30B5190}" dt="2020-10-18T17:31:07.911" v="6425" actId="27636"/>
          <ac:spMkLst>
            <pc:docMk/>
            <pc:sldMk cId="2486631128" sldId="843"/>
            <ac:spMk id="10" creationId="{26291FD0-3F18-416F-A375-685341918F3C}"/>
          </ac:spMkLst>
        </pc:spChg>
      </pc:sldChg>
      <pc:sldChg chg="delSp modSp add mod">
        <pc:chgData name="Michael A Fudge Jr" userId="133895e8-240b-4811-850e-9cf94297d089" providerId="ADAL" clId="{C79580E1-F3F0-4283-8C80-FFE3A30B5190}" dt="2020-11-09T00:53:19.307" v="11172" actId="14100"/>
        <pc:sldMkLst>
          <pc:docMk/>
          <pc:sldMk cId="1485646110" sldId="844"/>
        </pc:sldMkLst>
        <pc:spChg chg="mod">
          <ac:chgData name="Michael A Fudge Jr" userId="133895e8-240b-4811-850e-9cf94297d089" providerId="ADAL" clId="{C79580E1-F3F0-4283-8C80-FFE3A30B5190}" dt="2020-10-18T17:31:52.309" v="6436" actId="403"/>
          <ac:spMkLst>
            <pc:docMk/>
            <pc:sldMk cId="1485646110" sldId="844"/>
            <ac:spMk id="2" creationId="{00000000-0000-0000-0000-000000000000}"/>
          </ac:spMkLst>
        </pc:spChg>
        <pc:spChg chg="del">
          <ac:chgData name="Michael A Fudge Jr" userId="133895e8-240b-4811-850e-9cf94297d089" providerId="ADAL" clId="{C79580E1-F3F0-4283-8C80-FFE3A30B5190}" dt="2020-10-18T17:31:22.554" v="6427" actId="478"/>
          <ac:spMkLst>
            <pc:docMk/>
            <pc:sldMk cId="1485646110" sldId="844"/>
            <ac:spMk id="3" creationId="{00000000-0000-0000-0000-000000000000}"/>
          </ac:spMkLst>
        </pc:spChg>
        <pc:spChg chg="del">
          <ac:chgData name="Michael A Fudge Jr" userId="133895e8-240b-4811-850e-9cf94297d089" providerId="ADAL" clId="{C79580E1-F3F0-4283-8C80-FFE3A30B5190}" dt="2020-10-18T17:31:16.136" v="6426" actId="478"/>
          <ac:spMkLst>
            <pc:docMk/>
            <pc:sldMk cId="1485646110" sldId="844"/>
            <ac:spMk id="4" creationId="{00000000-0000-0000-0000-000000000000}"/>
          </ac:spMkLst>
        </pc:spChg>
        <pc:spChg chg="del">
          <ac:chgData name="Michael A Fudge Jr" userId="133895e8-240b-4811-850e-9cf94297d089" providerId="ADAL" clId="{C79580E1-F3F0-4283-8C80-FFE3A30B5190}" dt="2020-10-18T17:31:16.136" v="6426" actId="478"/>
          <ac:spMkLst>
            <pc:docMk/>
            <pc:sldMk cId="1485646110" sldId="844"/>
            <ac:spMk id="5" creationId="{00000000-0000-0000-0000-000000000000}"/>
          </ac:spMkLst>
        </pc:spChg>
        <pc:spChg chg="mod">
          <ac:chgData name="Michael A Fudge Jr" userId="133895e8-240b-4811-850e-9cf94297d089" providerId="ADAL" clId="{C79580E1-F3F0-4283-8C80-FFE3A30B5190}" dt="2020-11-09T00:53:19.307" v="11172" actId="14100"/>
          <ac:spMkLst>
            <pc:docMk/>
            <pc:sldMk cId="1485646110" sldId="844"/>
            <ac:spMk id="6" creationId="{FE09A9D3-E77E-49D6-BEF7-8DA356B4278B}"/>
          </ac:spMkLst>
        </pc:spChg>
        <pc:graphicFrameChg chg="mod modGraphic">
          <ac:chgData name="Michael A Fudge Jr" userId="133895e8-240b-4811-850e-9cf94297d089" providerId="ADAL" clId="{C79580E1-F3F0-4283-8C80-FFE3A30B5190}" dt="2020-10-18T17:32:07.570" v="6441" actId="1076"/>
          <ac:graphicFrameMkLst>
            <pc:docMk/>
            <pc:sldMk cId="1485646110" sldId="844"/>
            <ac:graphicFrameMk id="7" creationId="{573F8F6D-C77C-44FB-B96F-09D10EEE06A3}"/>
          </ac:graphicFrameMkLst>
        </pc:graphicFrameChg>
      </pc:sldChg>
      <pc:sldChg chg="delSp modSp add mod chgLayout">
        <pc:chgData name="Michael A Fudge Jr" userId="133895e8-240b-4811-850e-9cf94297d089" providerId="ADAL" clId="{C79580E1-F3F0-4283-8C80-FFE3A30B5190}" dt="2020-10-18T21:45:01.178" v="9098" actId="14100"/>
        <pc:sldMkLst>
          <pc:docMk/>
          <pc:sldMk cId="3388373051" sldId="847"/>
        </pc:sldMkLst>
        <pc:spChg chg="mod ord">
          <ac:chgData name="Michael A Fudge Jr" userId="133895e8-240b-4811-850e-9cf94297d089" providerId="ADAL" clId="{C79580E1-F3F0-4283-8C80-FFE3A30B5190}" dt="2020-10-18T21:43:21.386" v="9065" actId="700"/>
          <ac:spMkLst>
            <pc:docMk/>
            <pc:sldMk cId="3388373051" sldId="847"/>
            <ac:spMk id="2" creationId="{D9F7E2E6-0EC2-4B09-A6E1-4F1FF73B4743}"/>
          </ac:spMkLst>
        </pc:spChg>
        <pc:spChg chg="mod ord">
          <ac:chgData name="Michael A Fudge Jr" userId="133895e8-240b-4811-850e-9cf94297d089" providerId="ADAL" clId="{C79580E1-F3F0-4283-8C80-FFE3A30B5190}" dt="2020-10-18T21:44:47.581" v="9093" actId="207"/>
          <ac:spMkLst>
            <pc:docMk/>
            <pc:sldMk cId="3388373051" sldId="847"/>
            <ac:spMk id="3" creationId="{233975E4-45F5-42EE-8B05-1AE646AA6F6E}"/>
          </ac:spMkLst>
        </pc:spChg>
        <pc:spChg chg="del mod ord">
          <ac:chgData name="Michael A Fudge Jr" userId="133895e8-240b-4811-850e-9cf94297d089" providerId="ADAL" clId="{C79580E1-F3F0-4283-8C80-FFE3A30B5190}" dt="2020-10-18T21:43:26.555" v="9066" actId="478"/>
          <ac:spMkLst>
            <pc:docMk/>
            <pc:sldMk cId="3388373051" sldId="847"/>
            <ac:spMk id="4" creationId="{58A07C4D-1457-4E31-A3AF-07B14ED7EAB8}"/>
          </ac:spMkLst>
        </pc:spChg>
        <pc:spChg chg="del mod ord">
          <ac:chgData name="Michael A Fudge Jr" userId="133895e8-240b-4811-850e-9cf94297d089" providerId="ADAL" clId="{C79580E1-F3F0-4283-8C80-FFE3A30B5190}" dt="2020-10-18T21:43:26.555" v="9066" actId="478"/>
          <ac:spMkLst>
            <pc:docMk/>
            <pc:sldMk cId="3388373051" sldId="847"/>
            <ac:spMk id="5" creationId="{DF9C1156-DA51-42BB-AE04-8CB818D4F5CB}"/>
          </ac:spMkLst>
        </pc:spChg>
        <pc:spChg chg="mod">
          <ac:chgData name="Michael A Fudge Jr" userId="133895e8-240b-4811-850e-9cf94297d089" providerId="ADAL" clId="{C79580E1-F3F0-4283-8C80-FFE3A30B5190}" dt="2020-10-18T21:45:01.178" v="9098" actId="14100"/>
          <ac:spMkLst>
            <pc:docMk/>
            <pc:sldMk cId="3388373051" sldId="847"/>
            <ac:spMk id="6" creationId="{7C0F90A4-C5A7-49A8-9598-BD3EA4320713}"/>
          </ac:spMkLst>
        </pc:spChg>
        <pc:spChg chg="mod">
          <ac:chgData name="Michael A Fudge Jr" userId="133895e8-240b-4811-850e-9cf94297d089" providerId="ADAL" clId="{C79580E1-F3F0-4283-8C80-FFE3A30B5190}" dt="2020-10-18T21:44:53.043" v="9095" actId="1076"/>
          <ac:spMkLst>
            <pc:docMk/>
            <pc:sldMk cId="3388373051" sldId="847"/>
            <ac:spMk id="7" creationId="{F4FCEF2A-14B9-4A47-808C-24C274CB2CE9}"/>
          </ac:spMkLst>
        </pc:spChg>
      </pc:sldChg>
      <pc:sldChg chg="add del">
        <pc:chgData name="Michael A Fudge Jr" userId="133895e8-240b-4811-850e-9cf94297d089" providerId="ADAL" clId="{C79580E1-F3F0-4283-8C80-FFE3A30B5190}" dt="2020-10-19T00:18:08.374" v="9502" actId="2696"/>
        <pc:sldMkLst>
          <pc:docMk/>
          <pc:sldMk cId="1793009592" sldId="848"/>
        </pc:sldMkLst>
      </pc:sldChg>
      <pc:sldChg chg="addSp delSp modSp add mod">
        <pc:chgData name="Michael A Fudge Jr" userId="133895e8-240b-4811-850e-9cf94297d089" providerId="ADAL" clId="{C79580E1-F3F0-4283-8C80-FFE3A30B5190}" dt="2020-10-18T18:23:21.400" v="7491" actId="208"/>
        <pc:sldMkLst>
          <pc:docMk/>
          <pc:sldMk cId="826732541" sldId="852"/>
        </pc:sldMkLst>
        <pc:spChg chg="del">
          <ac:chgData name="Michael A Fudge Jr" userId="133895e8-240b-4811-850e-9cf94297d089" providerId="ADAL" clId="{C79580E1-F3F0-4283-8C80-FFE3A30B5190}" dt="2020-10-18T18:15:21.605" v="7406" actId="478"/>
          <ac:spMkLst>
            <pc:docMk/>
            <pc:sldMk cId="826732541" sldId="852"/>
            <ac:spMk id="4" creationId="{8F9DB099-379A-4958-ACED-FEBF93E7F340}"/>
          </ac:spMkLst>
        </pc:spChg>
        <pc:spChg chg="del">
          <ac:chgData name="Michael A Fudge Jr" userId="133895e8-240b-4811-850e-9cf94297d089" providerId="ADAL" clId="{C79580E1-F3F0-4283-8C80-FFE3A30B5190}" dt="2020-10-18T18:15:21.605" v="7406" actId="478"/>
          <ac:spMkLst>
            <pc:docMk/>
            <pc:sldMk cId="826732541" sldId="852"/>
            <ac:spMk id="5" creationId="{369B3900-103D-4665-8C67-930999C0368E}"/>
          </ac:spMkLst>
        </pc:spChg>
        <pc:spChg chg="del mod">
          <ac:chgData name="Michael A Fudge Jr" userId="133895e8-240b-4811-850e-9cf94297d089" providerId="ADAL" clId="{C79580E1-F3F0-4283-8C80-FFE3A30B5190}" dt="2020-10-18T18:18:50.707" v="7409" actId="478"/>
          <ac:spMkLst>
            <pc:docMk/>
            <pc:sldMk cId="826732541" sldId="852"/>
            <ac:spMk id="7" creationId="{1EB902F8-3956-430E-B567-4275808A9075}"/>
          </ac:spMkLst>
        </pc:spChg>
        <pc:spChg chg="add mod">
          <ac:chgData name="Michael A Fudge Jr" userId="133895e8-240b-4811-850e-9cf94297d089" providerId="ADAL" clId="{C79580E1-F3F0-4283-8C80-FFE3A30B5190}" dt="2020-10-18T18:22:57.269" v="7488" actId="164"/>
          <ac:spMkLst>
            <pc:docMk/>
            <pc:sldMk cId="826732541" sldId="852"/>
            <ac:spMk id="9" creationId="{622C9EA6-F348-41E5-93F8-E66E7585DD22}"/>
          </ac:spMkLst>
        </pc:spChg>
        <pc:grpChg chg="add mod">
          <ac:chgData name="Michael A Fudge Jr" userId="133895e8-240b-4811-850e-9cf94297d089" providerId="ADAL" clId="{C79580E1-F3F0-4283-8C80-FFE3A30B5190}" dt="2020-10-18T18:22:57.269" v="7488" actId="164"/>
          <ac:grpSpMkLst>
            <pc:docMk/>
            <pc:sldMk cId="826732541" sldId="852"/>
            <ac:grpSpMk id="10" creationId="{4E9A85B7-EA5E-43D5-8433-C7FB76271D91}"/>
          </ac:grpSpMkLst>
        </pc:grpChg>
        <pc:picChg chg="add mod">
          <ac:chgData name="Michael A Fudge Jr" userId="133895e8-240b-4811-850e-9cf94297d089" providerId="ADAL" clId="{C79580E1-F3F0-4283-8C80-FFE3A30B5190}" dt="2020-10-18T18:23:16.269" v="7490" actId="208"/>
          <ac:picMkLst>
            <pc:docMk/>
            <pc:sldMk cId="826732541" sldId="852"/>
            <ac:picMk id="3" creationId="{FFAAE6C9-9BE5-4345-8416-E9B03530A15C}"/>
          </ac:picMkLst>
        </pc:picChg>
        <pc:picChg chg="add mod">
          <ac:chgData name="Michael A Fudge Jr" userId="133895e8-240b-4811-850e-9cf94297d089" providerId="ADAL" clId="{C79580E1-F3F0-4283-8C80-FFE3A30B5190}" dt="2020-10-18T18:23:21.400" v="7491" actId="208"/>
          <ac:picMkLst>
            <pc:docMk/>
            <pc:sldMk cId="826732541" sldId="852"/>
            <ac:picMk id="6" creationId="{EF84EF79-4510-4672-8900-9DE440B851AD}"/>
          </ac:picMkLst>
        </pc:picChg>
        <pc:picChg chg="del">
          <ac:chgData name="Michael A Fudge Jr" userId="133895e8-240b-4811-850e-9cf94297d089" providerId="ADAL" clId="{C79580E1-F3F0-4283-8C80-FFE3A30B5190}" dt="2020-10-18T18:18:47.923" v="7408" actId="478"/>
          <ac:picMkLst>
            <pc:docMk/>
            <pc:sldMk cId="826732541" sldId="852"/>
            <ac:picMk id="8" creationId="{BD86B1A5-D3B3-43CE-92ED-C2C73792ADD3}"/>
          </ac:picMkLst>
        </pc:picChg>
      </pc:sldChg>
      <pc:sldChg chg="add del">
        <pc:chgData name="Michael A Fudge Jr" userId="133895e8-240b-4811-850e-9cf94297d089" providerId="ADAL" clId="{C79580E1-F3F0-4283-8C80-FFE3A30B5190}" dt="2020-10-18T18:23:39.020" v="7492" actId="47"/>
        <pc:sldMkLst>
          <pc:docMk/>
          <pc:sldMk cId="3945858717" sldId="853"/>
        </pc:sldMkLst>
      </pc:sldChg>
      <pc:sldChg chg="addSp delSp modSp add mod ord modAnim">
        <pc:chgData name="Michael A Fudge Jr" userId="133895e8-240b-4811-850e-9cf94297d089" providerId="ADAL" clId="{C79580E1-F3F0-4283-8C80-FFE3A30B5190}" dt="2020-10-18T18:32:54.645" v="7606"/>
        <pc:sldMkLst>
          <pc:docMk/>
          <pc:sldMk cId="4252039384" sldId="856"/>
        </pc:sldMkLst>
        <pc:spChg chg="del mod">
          <ac:chgData name="Michael A Fudge Jr" userId="133895e8-240b-4811-850e-9cf94297d089" providerId="ADAL" clId="{C79580E1-F3F0-4283-8C80-FFE3A30B5190}" dt="2020-10-18T18:32:19.956" v="7602" actId="26606"/>
          <ac:spMkLst>
            <pc:docMk/>
            <pc:sldMk cId="4252039384" sldId="856"/>
            <ac:spMk id="3" creationId="{4AC7A7C9-CF0B-4FD0-B6E4-D72AE76DDFB4}"/>
          </ac:spMkLst>
        </pc:spChg>
        <pc:spChg chg="del">
          <ac:chgData name="Michael A Fudge Jr" userId="133895e8-240b-4811-850e-9cf94297d089" providerId="ADAL" clId="{C79580E1-F3F0-4283-8C80-FFE3A30B5190}" dt="2020-10-18T18:32:04.644" v="7599" actId="478"/>
          <ac:spMkLst>
            <pc:docMk/>
            <pc:sldMk cId="4252039384" sldId="856"/>
            <ac:spMk id="4" creationId="{6E3B7C01-F0EA-4EB6-882E-CAEF5FA84BEA}"/>
          </ac:spMkLst>
        </pc:spChg>
        <pc:spChg chg="del">
          <ac:chgData name="Michael A Fudge Jr" userId="133895e8-240b-4811-850e-9cf94297d089" providerId="ADAL" clId="{C79580E1-F3F0-4283-8C80-FFE3A30B5190}" dt="2020-10-18T18:32:04.644" v="7599" actId="478"/>
          <ac:spMkLst>
            <pc:docMk/>
            <pc:sldMk cId="4252039384" sldId="856"/>
            <ac:spMk id="5" creationId="{5989FFEA-69DD-493B-BEA8-52D23341965C}"/>
          </ac:spMkLst>
        </pc:spChg>
        <pc:graphicFrameChg chg="add mod">
          <ac:chgData name="Michael A Fudge Jr" userId="133895e8-240b-4811-850e-9cf94297d089" providerId="ADAL" clId="{C79580E1-F3F0-4283-8C80-FFE3A30B5190}" dt="2020-10-18T18:32:37.796" v="7604" actId="14100"/>
          <ac:graphicFrameMkLst>
            <pc:docMk/>
            <pc:sldMk cId="4252039384" sldId="856"/>
            <ac:graphicFrameMk id="6" creationId="{84EA1E99-D46B-46CE-94A8-3D32674A5202}"/>
          </ac:graphicFrameMkLst>
        </pc:graphicFrameChg>
      </pc:sldChg>
      <pc:sldChg chg="add del">
        <pc:chgData name="Michael A Fudge Jr" userId="133895e8-240b-4811-850e-9cf94297d089" providerId="ADAL" clId="{C79580E1-F3F0-4283-8C80-FFE3A30B5190}" dt="2020-10-18T20:04:14.934" v="8382" actId="47"/>
        <pc:sldMkLst>
          <pc:docMk/>
          <pc:sldMk cId="3694566408" sldId="858"/>
        </pc:sldMkLst>
      </pc:sldChg>
      <pc:sldChg chg="addSp delSp modSp add mod ord chgLayout">
        <pc:chgData name="Michael A Fudge Jr" userId="133895e8-240b-4811-850e-9cf94297d089" providerId="ADAL" clId="{C79580E1-F3F0-4283-8C80-FFE3A30B5190}" dt="2020-10-18T19:00:01.816" v="7873" actId="207"/>
        <pc:sldMkLst>
          <pc:docMk/>
          <pc:sldMk cId="1493326788" sldId="859"/>
        </pc:sldMkLst>
        <pc:spChg chg="mod ord">
          <ac:chgData name="Michael A Fudge Jr" userId="133895e8-240b-4811-850e-9cf94297d089" providerId="ADAL" clId="{C79580E1-F3F0-4283-8C80-FFE3A30B5190}" dt="2020-10-18T18:34:06.197" v="7608" actId="700"/>
          <ac:spMkLst>
            <pc:docMk/>
            <pc:sldMk cId="1493326788" sldId="859"/>
            <ac:spMk id="2" creationId="{D9F7E2E6-0EC2-4B09-A6E1-4F1FF73B4743}"/>
          </ac:spMkLst>
        </pc:spChg>
        <pc:spChg chg="mod ord">
          <ac:chgData name="Michael A Fudge Jr" userId="133895e8-240b-4811-850e-9cf94297d089" providerId="ADAL" clId="{C79580E1-F3F0-4283-8C80-FFE3A30B5190}" dt="2020-10-18T19:00:01.816" v="7873" actId="207"/>
          <ac:spMkLst>
            <pc:docMk/>
            <pc:sldMk cId="1493326788" sldId="859"/>
            <ac:spMk id="3" creationId="{233975E4-45F5-42EE-8B05-1AE646AA6F6E}"/>
          </ac:spMkLst>
        </pc:spChg>
        <pc:spChg chg="del">
          <ac:chgData name="Michael A Fudge Jr" userId="133895e8-240b-4811-850e-9cf94297d089" providerId="ADAL" clId="{C79580E1-F3F0-4283-8C80-FFE3A30B5190}" dt="2020-10-18T18:34:00.312" v="7607" actId="478"/>
          <ac:spMkLst>
            <pc:docMk/>
            <pc:sldMk cId="1493326788" sldId="859"/>
            <ac:spMk id="4" creationId="{58A07C4D-1457-4E31-A3AF-07B14ED7EAB8}"/>
          </ac:spMkLst>
        </pc:spChg>
        <pc:spChg chg="del">
          <ac:chgData name="Michael A Fudge Jr" userId="133895e8-240b-4811-850e-9cf94297d089" providerId="ADAL" clId="{C79580E1-F3F0-4283-8C80-FFE3A30B5190}" dt="2020-10-18T18:34:00.312" v="7607" actId="478"/>
          <ac:spMkLst>
            <pc:docMk/>
            <pc:sldMk cId="1493326788" sldId="859"/>
            <ac:spMk id="5" creationId="{DF9C1156-DA51-42BB-AE04-8CB818D4F5CB}"/>
          </ac:spMkLst>
        </pc:spChg>
        <pc:spChg chg="mod">
          <ac:chgData name="Michael A Fudge Jr" userId="133895e8-240b-4811-850e-9cf94297d089" providerId="ADAL" clId="{C79580E1-F3F0-4283-8C80-FFE3A30B5190}" dt="2020-10-18T18:35:24.084" v="7654" actId="20577"/>
          <ac:spMkLst>
            <pc:docMk/>
            <pc:sldMk cId="1493326788" sldId="859"/>
            <ac:spMk id="6" creationId="{7C0F90A4-C5A7-49A8-9598-BD3EA4320713}"/>
          </ac:spMkLst>
        </pc:spChg>
        <pc:spChg chg="del">
          <ac:chgData name="Michael A Fudge Jr" userId="133895e8-240b-4811-850e-9cf94297d089" providerId="ADAL" clId="{C79580E1-F3F0-4283-8C80-FFE3A30B5190}" dt="2020-10-18T18:34:00.312" v="7607" actId="478"/>
          <ac:spMkLst>
            <pc:docMk/>
            <pc:sldMk cId="1493326788" sldId="859"/>
            <ac:spMk id="7" creationId="{F4FCEF2A-14B9-4A47-808C-24C274CB2CE9}"/>
          </ac:spMkLst>
        </pc:spChg>
        <pc:spChg chg="add mod">
          <ac:chgData name="Michael A Fudge Jr" userId="133895e8-240b-4811-850e-9cf94297d089" providerId="ADAL" clId="{C79580E1-F3F0-4283-8C80-FFE3A30B5190}" dt="2020-10-18T18:35:28.332" v="7655" actId="20577"/>
          <ac:spMkLst>
            <pc:docMk/>
            <pc:sldMk cId="1493326788" sldId="859"/>
            <ac:spMk id="9" creationId="{DDBC03C0-E6CB-4258-A47A-41FF9DFD5789}"/>
          </ac:spMkLst>
        </pc:spChg>
      </pc:sldChg>
      <pc:sldChg chg="add del ord modNotesTx">
        <pc:chgData name="Michael A Fudge Jr" userId="133895e8-240b-4811-850e-9cf94297d089" providerId="ADAL" clId="{C79580E1-F3F0-4283-8C80-FFE3A30B5190}" dt="2020-10-18T19:23:33.518" v="8151" actId="47"/>
        <pc:sldMkLst>
          <pc:docMk/>
          <pc:sldMk cId="130593484" sldId="860"/>
        </pc:sldMkLst>
      </pc:sldChg>
      <pc:sldChg chg="delSp modSp add del mod chgLayout">
        <pc:chgData name="Michael A Fudge Jr" userId="133895e8-240b-4811-850e-9cf94297d089" providerId="ADAL" clId="{C79580E1-F3F0-4283-8C80-FFE3A30B5190}" dt="2020-10-18T19:26:12.679" v="8175" actId="207"/>
        <pc:sldMkLst>
          <pc:docMk/>
          <pc:sldMk cId="2184100977" sldId="861"/>
        </pc:sldMkLst>
        <pc:spChg chg="mod ord">
          <ac:chgData name="Michael A Fudge Jr" userId="133895e8-240b-4811-850e-9cf94297d089" providerId="ADAL" clId="{C79580E1-F3F0-4283-8C80-FFE3A30B5190}" dt="2020-10-18T19:25:33.711" v="8160" actId="700"/>
          <ac:spMkLst>
            <pc:docMk/>
            <pc:sldMk cId="2184100977" sldId="861"/>
            <ac:spMk id="2" creationId="{50F68AD5-A89C-4EA1-B028-7ACE449ED0E1}"/>
          </ac:spMkLst>
        </pc:spChg>
        <pc:spChg chg="mod ord">
          <ac:chgData name="Michael A Fudge Jr" userId="133895e8-240b-4811-850e-9cf94297d089" providerId="ADAL" clId="{C79580E1-F3F0-4283-8C80-FFE3A30B5190}" dt="2020-10-18T19:26:12.679" v="8175" actId="207"/>
          <ac:spMkLst>
            <pc:docMk/>
            <pc:sldMk cId="2184100977" sldId="861"/>
            <ac:spMk id="3" creationId="{4FD52C93-41B1-4C14-8ED1-16F88FDBA158}"/>
          </ac:spMkLst>
        </pc:spChg>
        <pc:spChg chg="del mod ord">
          <ac:chgData name="Michael A Fudge Jr" userId="133895e8-240b-4811-850e-9cf94297d089" providerId="ADAL" clId="{C79580E1-F3F0-4283-8C80-FFE3A30B5190}" dt="2020-10-18T19:25:45.283" v="8164" actId="478"/>
          <ac:spMkLst>
            <pc:docMk/>
            <pc:sldMk cId="2184100977" sldId="861"/>
            <ac:spMk id="4" creationId="{AF139F11-1D49-4C92-8149-807B75FD19BB}"/>
          </ac:spMkLst>
        </pc:spChg>
        <pc:spChg chg="del mod ord">
          <ac:chgData name="Michael A Fudge Jr" userId="133895e8-240b-4811-850e-9cf94297d089" providerId="ADAL" clId="{C79580E1-F3F0-4283-8C80-FFE3A30B5190}" dt="2020-10-18T19:25:45.283" v="8164" actId="478"/>
          <ac:spMkLst>
            <pc:docMk/>
            <pc:sldMk cId="2184100977" sldId="861"/>
            <ac:spMk id="5" creationId="{B53CEB5F-9B99-4157-B938-C0952ABCCCBF}"/>
          </ac:spMkLst>
        </pc:spChg>
      </pc:sldChg>
      <pc:sldChg chg="add del">
        <pc:chgData name="Michael A Fudge Jr" userId="133895e8-240b-4811-850e-9cf94297d089" providerId="ADAL" clId="{C79580E1-F3F0-4283-8C80-FFE3A30B5190}" dt="2020-10-19T00:29:06.221" v="9688" actId="47"/>
        <pc:sldMkLst>
          <pc:docMk/>
          <pc:sldMk cId="1445799166" sldId="934"/>
        </pc:sldMkLst>
      </pc:sldChg>
      <pc:sldChg chg="delSp modSp add mod modAnim">
        <pc:chgData name="Michael A Fudge Jr" userId="133895e8-240b-4811-850e-9cf94297d089" providerId="ADAL" clId="{C79580E1-F3F0-4283-8C80-FFE3A30B5190}" dt="2020-10-18T20:02:06.896" v="8380" actId="20577"/>
        <pc:sldMkLst>
          <pc:docMk/>
          <pc:sldMk cId="392310137" sldId="949"/>
        </pc:sldMkLst>
        <pc:spChg chg="mod">
          <ac:chgData name="Michael A Fudge Jr" userId="133895e8-240b-4811-850e-9cf94297d089" providerId="ADAL" clId="{C79580E1-F3F0-4283-8C80-FFE3A30B5190}" dt="2020-10-18T20:02:06.896" v="8380" actId="20577"/>
          <ac:spMkLst>
            <pc:docMk/>
            <pc:sldMk cId="392310137" sldId="949"/>
            <ac:spMk id="3" creationId="{36F54C85-9438-4130-A85D-CB29EC731E79}"/>
          </ac:spMkLst>
        </pc:spChg>
        <pc:spChg chg="del">
          <ac:chgData name="Michael A Fudge Jr" userId="133895e8-240b-4811-850e-9cf94297d089" providerId="ADAL" clId="{C79580E1-F3F0-4283-8C80-FFE3A30B5190}" dt="2020-10-18T19:58:57.175" v="8310" actId="478"/>
          <ac:spMkLst>
            <pc:docMk/>
            <pc:sldMk cId="392310137" sldId="949"/>
            <ac:spMk id="4" creationId="{71F13380-5817-49FB-B545-FF6945EB7B77}"/>
          </ac:spMkLst>
        </pc:spChg>
        <pc:spChg chg="del">
          <ac:chgData name="Michael A Fudge Jr" userId="133895e8-240b-4811-850e-9cf94297d089" providerId="ADAL" clId="{C79580E1-F3F0-4283-8C80-FFE3A30B5190}" dt="2020-10-18T19:58:57.175" v="8310" actId="478"/>
          <ac:spMkLst>
            <pc:docMk/>
            <pc:sldMk cId="392310137" sldId="949"/>
            <ac:spMk id="5" creationId="{AC2F547E-1774-466F-AC98-448A9CCF1CE4}"/>
          </ac:spMkLst>
        </pc:spChg>
      </pc:sldChg>
      <pc:sldChg chg="delSp modSp add mod chgLayout">
        <pc:chgData name="Michael A Fudge Jr" userId="133895e8-240b-4811-850e-9cf94297d089" providerId="ADAL" clId="{C79580E1-F3F0-4283-8C80-FFE3A30B5190}" dt="2020-10-18T17:52:18.493" v="6915" actId="20577"/>
        <pc:sldMkLst>
          <pc:docMk/>
          <pc:sldMk cId="2441173883" sldId="950"/>
        </pc:sldMkLst>
        <pc:spChg chg="mod ord">
          <ac:chgData name="Michael A Fudge Jr" userId="133895e8-240b-4811-850e-9cf94297d089" providerId="ADAL" clId="{C79580E1-F3F0-4283-8C80-FFE3A30B5190}" dt="2020-10-18T17:34:56.777" v="6474" actId="700"/>
          <ac:spMkLst>
            <pc:docMk/>
            <pc:sldMk cId="2441173883" sldId="950"/>
            <ac:spMk id="2" creationId="{A9617A6E-DBFE-42E3-A2FE-E613B3B9FC16}"/>
          </ac:spMkLst>
        </pc:spChg>
        <pc:spChg chg="mod ord">
          <ac:chgData name="Michael A Fudge Jr" userId="133895e8-240b-4811-850e-9cf94297d089" providerId="ADAL" clId="{C79580E1-F3F0-4283-8C80-FFE3A30B5190}" dt="2020-10-18T17:52:18.493" v="6915" actId="20577"/>
          <ac:spMkLst>
            <pc:docMk/>
            <pc:sldMk cId="2441173883" sldId="950"/>
            <ac:spMk id="3" creationId="{B4F23CD1-2FFF-4194-8955-E5A64441B953}"/>
          </ac:spMkLst>
        </pc:spChg>
        <pc:spChg chg="del">
          <ac:chgData name="Michael A Fudge Jr" userId="133895e8-240b-4811-850e-9cf94297d089" providerId="ADAL" clId="{C79580E1-F3F0-4283-8C80-FFE3A30B5190}" dt="2020-10-18T17:34:52.280" v="6473" actId="478"/>
          <ac:spMkLst>
            <pc:docMk/>
            <pc:sldMk cId="2441173883" sldId="950"/>
            <ac:spMk id="4" creationId="{8C4AD3D3-E281-4379-94D1-D9BF05FBAED6}"/>
          </ac:spMkLst>
        </pc:spChg>
        <pc:spChg chg="del">
          <ac:chgData name="Michael A Fudge Jr" userId="133895e8-240b-4811-850e-9cf94297d089" providerId="ADAL" clId="{C79580E1-F3F0-4283-8C80-FFE3A30B5190}" dt="2020-10-18T17:34:52.280" v="6473" actId="478"/>
          <ac:spMkLst>
            <pc:docMk/>
            <pc:sldMk cId="2441173883" sldId="950"/>
            <ac:spMk id="5" creationId="{38C91D4D-C6A5-4C11-8F07-674B03436C4F}"/>
          </ac:spMkLst>
        </pc:spChg>
      </pc:sldChg>
      <pc:sldChg chg="delSp add del mod">
        <pc:chgData name="Michael A Fudge Jr" userId="133895e8-240b-4811-850e-9cf94297d089" providerId="ADAL" clId="{C79580E1-F3F0-4283-8C80-FFE3A30B5190}" dt="2020-10-18T16:53:30.151" v="5339" actId="47"/>
        <pc:sldMkLst>
          <pc:docMk/>
          <pc:sldMk cId="283976378" sldId="954"/>
        </pc:sldMkLst>
        <pc:spChg chg="del">
          <ac:chgData name="Michael A Fudge Jr" userId="133895e8-240b-4811-850e-9cf94297d089" providerId="ADAL" clId="{C79580E1-F3F0-4283-8C80-FFE3A30B5190}" dt="2020-10-18T16:49:46.825" v="5317" actId="478"/>
          <ac:spMkLst>
            <pc:docMk/>
            <pc:sldMk cId="283976378" sldId="954"/>
            <ac:spMk id="3" creationId="{1B127E60-6063-40DB-90F2-DD6F5EDBFF54}"/>
          </ac:spMkLst>
        </pc:spChg>
        <pc:spChg chg="del">
          <ac:chgData name="Michael A Fudge Jr" userId="133895e8-240b-4811-850e-9cf94297d089" providerId="ADAL" clId="{C79580E1-F3F0-4283-8C80-FFE3A30B5190}" dt="2020-10-18T16:49:46.825" v="5317" actId="478"/>
          <ac:spMkLst>
            <pc:docMk/>
            <pc:sldMk cId="283976378" sldId="954"/>
            <ac:spMk id="4" creationId="{094071E7-8E47-44B6-B52D-441DC7FDD6B4}"/>
          </ac:spMkLst>
        </pc:spChg>
      </pc:sldChg>
      <pc:sldChg chg="add del">
        <pc:chgData name="Michael A Fudge Jr" userId="133895e8-240b-4811-850e-9cf94297d089" providerId="ADAL" clId="{C79580E1-F3F0-4283-8C80-FFE3A30B5190}" dt="2020-10-18T17:33:12.661" v="6451" actId="47"/>
        <pc:sldMkLst>
          <pc:docMk/>
          <pc:sldMk cId="2279699374" sldId="960"/>
        </pc:sldMkLst>
      </pc:sldChg>
      <pc:sldChg chg="add del">
        <pc:chgData name="Michael A Fudge Jr" userId="133895e8-240b-4811-850e-9cf94297d089" providerId="ADAL" clId="{C79580E1-F3F0-4283-8C80-FFE3A30B5190}" dt="2020-10-18T21:58:40.748" v="9461" actId="47"/>
        <pc:sldMkLst>
          <pc:docMk/>
          <pc:sldMk cId="1915834844" sldId="967"/>
        </pc:sldMkLst>
      </pc:sldChg>
      <pc:sldChg chg="add del modNotesTx">
        <pc:chgData name="Michael A Fudge Jr" userId="133895e8-240b-4811-850e-9cf94297d089" providerId="ADAL" clId="{C79580E1-F3F0-4283-8C80-FFE3A30B5190}" dt="2020-10-18T18:08:44.711" v="7330" actId="47"/>
        <pc:sldMkLst>
          <pc:docMk/>
          <pc:sldMk cId="483563469" sldId="969"/>
        </pc:sldMkLst>
      </pc:sldChg>
      <pc:sldChg chg="delSp modSp add mod modAnim chgLayout">
        <pc:chgData name="Michael A Fudge Jr" userId="133895e8-240b-4811-850e-9cf94297d089" providerId="ADAL" clId="{C79580E1-F3F0-4283-8C80-FFE3A30B5190}" dt="2020-10-18T17:34:23.942" v="6472"/>
        <pc:sldMkLst>
          <pc:docMk/>
          <pc:sldMk cId="3664532365" sldId="970"/>
        </pc:sldMkLst>
        <pc:spChg chg="mod ord">
          <ac:chgData name="Michael A Fudge Jr" userId="133895e8-240b-4811-850e-9cf94297d089" providerId="ADAL" clId="{C79580E1-F3F0-4283-8C80-FFE3A30B5190}" dt="2020-10-18T17:34:15.129" v="6470" actId="20577"/>
          <ac:spMkLst>
            <pc:docMk/>
            <pc:sldMk cId="3664532365" sldId="970"/>
            <ac:spMk id="2" creationId="{2FE8B55B-075E-4D09-8D59-BE530C58F43B}"/>
          </ac:spMkLst>
        </pc:spChg>
        <pc:spChg chg="mod ord">
          <ac:chgData name="Michael A Fudge Jr" userId="133895e8-240b-4811-850e-9cf94297d089" providerId="ADAL" clId="{C79580E1-F3F0-4283-8C80-FFE3A30B5190}" dt="2020-10-18T17:33:40.200" v="6462" actId="403"/>
          <ac:spMkLst>
            <pc:docMk/>
            <pc:sldMk cId="3664532365" sldId="970"/>
            <ac:spMk id="3" creationId="{344E0045-6CAF-4E09-8D6B-59735D40F282}"/>
          </ac:spMkLst>
        </pc:spChg>
        <pc:spChg chg="del mod ord">
          <ac:chgData name="Michael A Fudge Jr" userId="133895e8-240b-4811-850e-9cf94297d089" providerId="ADAL" clId="{C79580E1-F3F0-4283-8C80-FFE3A30B5190}" dt="2020-10-18T17:33:33.583" v="6460" actId="478"/>
          <ac:spMkLst>
            <pc:docMk/>
            <pc:sldMk cId="3664532365" sldId="970"/>
            <ac:spMk id="4" creationId="{420D6A8D-4E21-45D9-A754-077AB9D777E6}"/>
          </ac:spMkLst>
        </pc:spChg>
        <pc:spChg chg="del mod ord">
          <ac:chgData name="Michael A Fudge Jr" userId="133895e8-240b-4811-850e-9cf94297d089" providerId="ADAL" clId="{C79580E1-F3F0-4283-8C80-FFE3A30B5190}" dt="2020-10-18T17:33:33.583" v="6460" actId="478"/>
          <ac:spMkLst>
            <pc:docMk/>
            <pc:sldMk cId="3664532365" sldId="970"/>
            <ac:spMk id="5" creationId="{7D8FE65D-C083-4D35-811E-4B44193FA866}"/>
          </ac:spMkLst>
        </pc:spChg>
        <pc:spChg chg="mod">
          <ac:chgData name="Michael A Fudge Jr" userId="133895e8-240b-4811-850e-9cf94297d089" providerId="ADAL" clId="{C79580E1-F3F0-4283-8C80-FFE3A30B5190}" dt="2020-10-18T17:33:52.468" v="6465" actId="1076"/>
          <ac:spMkLst>
            <pc:docMk/>
            <pc:sldMk cId="3664532365" sldId="970"/>
            <ac:spMk id="6" creationId="{64D210B1-898F-42FB-B4C1-434F7C51DC51}"/>
          </ac:spMkLst>
        </pc:spChg>
      </pc:sldChg>
      <pc:sldChg chg="add del">
        <pc:chgData name="Michael A Fudge Jr" userId="133895e8-240b-4811-850e-9cf94297d089" providerId="ADAL" clId="{C79580E1-F3F0-4283-8C80-FFE3A30B5190}" dt="2020-10-18T18:07:07.728" v="7291" actId="47"/>
        <pc:sldMkLst>
          <pc:docMk/>
          <pc:sldMk cId="2212142499" sldId="971"/>
        </pc:sldMkLst>
      </pc:sldChg>
      <pc:sldChg chg="add del">
        <pc:chgData name="Michael A Fudge Jr" userId="133895e8-240b-4811-850e-9cf94297d089" providerId="ADAL" clId="{C79580E1-F3F0-4283-8C80-FFE3A30B5190}" dt="2020-10-18T18:09:09.186" v="7343" actId="47"/>
        <pc:sldMkLst>
          <pc:docMk/>
          <pc:sldMk cId="1342935018" sldId="972"/>
        </pc:sldMkLst>
      </pc:sldChg>
      <pc:sldChg chg="modSp add mod ord modNotesTx">
        <pc:chgData name="Michael A Fudge Jr" userId="133895e8-240b-4811-850e-9cf94297d089" providerId="ADAL" clId="{C79580E1-F3F0-4283-8C80-FFE3A30B5190}" dt="2020-10-18T18:09:25.029" v="7365" actId="20577"/>
        <pc:sldMkLst>
          <pc:docMk/>
          <pc:sldMk cId="5462715" sldId="973"/>
        </pc:sldMkLst>
        <pc:spChg chg="mod">
          <ac:chgData name="Michael A Fudge Jr" userId="133895e8-240b-4811-850e-9cf94297d089" providerId="ADAL" clId="{C79580E1-F3F0-4283-8C80-FFE3A30B5190}" dt="2020-10-18T17:38:58.303" v="6671" actId="20577"/>
          <ac:spMkLst>
            <pc:docMk/>
            <pc:sldMk cId="5462715" sldId="973"/>
            <ac:spMk id="5" creationId="{E0D04EC1-733E-4BA9-9251-8C6E6E3D01D7}"/>
          </ac:spMkLst>
        </pc:spChg>
        <pc:spChg chg="mod">
          <ac:chgData name="Michael A Fudge Jr" userId="133895e8-240b-4811-850e-9cf94297d089" providerId="ADAL" clId="{C79580E1-F3F0-4283-8C80-FFE3A30B5190}" dt="2020-10-18T17:52:59.272" v="6964" actId="20577"/>
          <ac:spMkLst>
            <pc:docMk/>
            <pc:sldMk cId="5462715" sldId="973"/>
            <ac:spMk id="6" creationId="{E33EFCDF-893E-4DC5-B75A-872200D063CA}"/>
          </ac:spMkLst>
        </pc:spChg>
      </pc:sldChg>
      <pc:sldChg chg="modSp add mod ord modNotesTx">
        <pc:chgData name="Michael A Fudge Jr" userId="133895e8-240b-4811-850e-9cf94297d089" providerId="ADAL" clId="{C79580E1-F3F0-4283-8C80-FFE3A30B5190}" dt="2020-10-18T18:04:14.320" v="7168"/>
        <pc:sldMkLst>
          <pc:docMk/>
          <pc:sldMk cId="1026879573" sldId="974"/>
        </pc:sldMkLst>
        <pc:spChg chg="mod">
          <ac:chgData name="Michael A Fudge Jr" userId="133895e8-240b-4811-850e-9cf94297d089" providerId="ADAL" clId="{C79580E1-F3F0-4283-8C80-FFE3A30B5190}" dt="2020-10-18T17:57:43.573" v="6974" actId="20577"/>
          <ac:spMkLst>
            <pc:docMk/>
            <pc:sldMk cId="1026879573" sldId="974"/>
            <ac:spMk id="5" creationId="{E0D04EC1-733E-4BA9-9251-8C6E6E3D01D7}"/>
          </ac:spMkLst>
        </pc:spChg>
        <pc:spChg chg="mod">
          <ac:chgData name="Michael A Fudge Jr" userId="133895e8-240b-4811-850e-9cf94297d089" providerId="ADAL" clId="{C79580E1-F3F0-4283-8C80-FFE3A30B5190}" dt="2020-10-18T18:01:21.696" v="7167" actId="20577"/>
          <ac:spMkLst>
            <pc:docMk/>
            <pc:sldMk cId="1026879573" sldId="974"/>
            <ac:spMk id="6" creationId="{E33EFCDF-893E-4DC5-B75A-872200D063CA}"/>
          </ac:spMkLst>
        </pc:spChg>
      </pc:sldChg>
      <pc:sldChg chg="modSp add mod ord modNotesTx">
        <pc:chgData name="Michael A Fudge Jr" userId="133895e8-240b-4811-850e-9cf94297d089" providerId="ADAL" clId="{C79580E1-F3F0-4283-8C80-FFE3A30B5190}" dt="2020-10-18T18:09:06.449" v="7342" actId="20577"/>
        <pc:sldMkLst>
          <pc:docMk/>
          <pc:sldMk cId="311764547" sldId="975"/>
        </pc:sldMkLst>
        <pc:spChg chg="mod">
          <ac:chgData name="Michael A Fudge Jr" userId="133895e8-240b-4811-850e-9cf94297d089" providerId="ADAL" clId="{C79580E1-F3F0-4283-8C80-FFE3A30B5190}" dt="2020-10-18T18:09:06.449" v="7342" actId="20577"/>
          <ac:spMkLst>
            <pc:docMk/>
            <pc:sldMk cId="311764547" sldId="975"/>
            <ac:spMk id="2" creationId="{A0EC69E1-79D5-4CCA-9AE3-8CCDB54E5D78}"/>
          </ac:spMkLst>
        </pc:spChg>
        <pc:spChg chg="mod">
          <ac:chgData name="Michael A Fudge Jr" userId="133895e8-240b-4811-850e-9cf94297d089" providerId="ADAL" clId="{C79580E1-F3F0-4283-8C80-FFE3A30B5190}" dt="2020-10-18T18:08:56.223" v="7331" actId="14100"/>
          <ac:spMkLst>
            <pc:docMk/>
            <pc:sldMk cId="311764547" sldId="975"/>
            <ac:spMk id="3" creationId="{23BFC44E-10DC-44C2-99E8-3D541093BB67}"/>
          </ac:spMkLst>
        </pc:spChg>
      </pc:sldChg>
      <pc:sldChg chg="addSp delSp modSp add mod ord modNotesTx">
        <pc:chgData name="Michael A Fudge Jr" userId="133895e8-240b-4811-850e-9cf94297d089" providerId="ADAL" clId="{C79580E1-F3F0-4283-8C80-FFE3A30B5190}" dt="2020-10-18T18:08:42.043" v="7329" actId="20577"/>
        <pc:sldMkLst>
          <pc:docMk/>
          <pc:sldMk cId="3749232104" sldId="976"/>
        </pc:sldMkLst>
        <pc:spChg chg="mod">
          <ac:chgData name="Michael A Fudge Jr" userId="133895e8-240b-4811-850e-9cf94297d089" providerId="ADAL" clId="{C79580E1-F3F0-4283-8C80-FFE3A30B5190}" dt="2020-10-18T18:07:50.859" v="7320" actId="14100"/>
          <ac:spMkLst>
            <pc:docMk/>
            <pc:sldMk cId="3749232104" sldId="976"/>
            <ac:spMk id="2" creationId="{A0EC69E1-79D5-4CCA-9AE3-8CCDB54E5D78}"/>
          </ac:spMkLst>
        </pc:spChg>
        <pc:picChg chg="del">
          <ac:chgData name="Michael A Fudge Jr" userId="133895e8-240b-4811-850e-9cf94297d089" providerId="ADAL" clId="{C79580E1-F3F0-4283-8C80-FFE3A30B5190}" dt="2020-10-18T18:08:29.119" v="7322" actId="478"/>
          <ac:picMkLst>
            <pc:docMk/>
            <pc:sldMk cId="3749232104" sldId="976"/>
            <ac:picMk id="4" creationId="{9B92A1ED-4324-4923-A5DC-453CA7113D76}"/>
          </ac:picMkLst>
        </pc:picChg>
        <pc:picChg chg="add mod">
          <ac:chgData name="Michael A Fudge Jr" userId="133895e8-240b-4811-850e-9cf94297d089" providerId="ADAL" clId="{C79580E1-F3F0-4283-8C80-FFE3A30B5190}" dt="2020-10-18T18:08:38.991" v="7327" actId="14100"/>
          <ac:picMkLst>
            <pc:docMk/>
            <pc:sldMk cId="3749232104" sldId="976"/>
            <ac:picMk id="5" creationId="{7C36E07A-269B-4967-B2A9-B1207F6E0214}"/>
          </ac:picMkLst>
        </pc:picChg>
      </pc:sldChg>
      <pc:sldChg chg="delSp modSp add mod ord">
        <pc:chgData name="Michael A Fudge Jr" userId="133895e8-240b-4811-850e-9cf94297d089" providerId="ADAL" clId="{C79580E1-F3F0-4283-8C80-FFE3A30B5190}" dt="2020-10-18T18:10:17.073" v="7395" actId="313"/>
        <pc:sldMkLst>
          <pc:docMk/>
          <pc:sldMk cId="1035468525" sldId="977"/>
        </pc:sldMkLst>
        <pc:spChg chg="del">
          <ac:chgData name="Michael A Fudge Jr" userId="133895e8-240b-4811-850e-9cf94297d089" providerId="ADAL" clId="{C79580E1-F3F0-4283-8C80-FFE3A30B5190}" dt="2020-10-18T18:10:14.599" v="7394" actId="478"/>
          <ac:spMkLst>
            <pc:docMk/>
            <pc:sldMk cId="1035468525" sldId="977"/>
            <ac:spMk id="3" creationId="{5BD29FB1-1F50-4B89-9F67-414EEDF12623}"/>
          </ac:spMkLst>
        </pc:spChg>
        <pc:spChg chg="mod">
          <ac:chgData name="Michael A Fudge Jr" userId="133895e8-240b-4811-850e-9cf94297d089" providerId="ADAL" clId="{C79580E1-F3F0-4283-8C80-FFE3A30B5190}" dt="2020-10-18T18:10:17.073" v="7395" actId="313"/>
          <ac:spMkLst>
            <pc:docMk/>
            <pc:sldMk cId="1035468525" sldId="977"/>
            <ac:spMk id="4" creationId="{238D1A00-10C6-47B0-8C60-8727AA191C89}"/>
          </ac:spMkLst>
        </pc:spChg>
      </pc:sldChg>
      <pc:sldChg chg="modSp add mod ord">
        <pc:chgData name="Michael A Fudge Jr" userId="133895e8-240b-4811-850e-9cf94297d089" providerId="ADAL" clId="{C79580E1-F3F0-4283-8C80-FFE3A30B5190}" dt="2020-10-18T18:25:27.507" v="7520" actId="20577"/>
        <pc:sldMkLst>
          <pc:docMk/>
          <pc:sldMk cId="2812787794" sldId="978"/>
        </pc:sldMkLst>
        <pc:spChg chg="mod">
          <ac:chgData name="Michael A Fudge Jr" userId="133895e8-240b-4811-850e-9cf94297d089" providerId="ADAL" clId="{C79580E1-F3F0-4283-8C80-FFE3A30B5190}" dt="2020-10-18T18:25:27.507" v="7520" actId="20577"/>
          <ac:spMkLst>
            <pc:docMk/>
            <pc:sldMk cId="2812787794" sldId="978"/>
            <ac:spMk id="2" creationId="{85954A83-1BFB-42E8-ABE1-F6284F291E27}"/>
          </ac:spMkLst>
        </pc:spChg>
      </pc:sldChg>
      <pc:sldChg chg="new del">
        <pc:chgData name="Michael A Fudge Jr" userId="133895e8-240b-4811-850e-9cf94297d089" providerId="ADAL" clId="{C79580E1-F3F0-4283-8C80-FFE3A30B5190}" dt="2020-10-18T18:24:32.886" v="7497" actId="680"/>
        <pc:sldMkLst>
          <pc:docMk/>
          <pc:sldMk cId="1988755246" sldId="979"/>
        </pc:sldMkLst>
      </pc:sldChg>
      <pc:sldChg chg="modSp add mod">
        <pc:chgData name="Michael A Fudge Jr" userId="133895e8-240b-4811-850e-9cf94297d089" providerId="ADAL" clId="{C79580E1-F3F0-4283-8C80-FFE3A30B5190}" dt="2020-10-18T18:30:57.620" v="7586" actId="14826"/>
        <pc:sldMkLst>
          <pc:docMk/>
          <pc:sldMk cId="2772911793" sldId="979"/>
        </pc:sldMkLst>
        <pc:spChg chg="mod">
          <ac:chgData name="Michael A Fudge Jr" userId="133895e8-240b-4811-850e-9cf94297d089" providerId="ADAL" clId="{C79580E1-F3F0-4283-8C80-FFE3A30B5190}" dt="2020-10-18T18:30:33.457" v="7585" actId="20577"/>
          <ac:spMkLst>
            <pc:docMk/>
            <pc:sldMk cId="2772911793" sldId="979"/>
            <ac:spMk id="2" creationId="{85954A83-1BFB-42E8-ABE1-F6284F291E27}"/>
          </ac:spMkLst>
        </pc:spChg>
        <pc:picChg chg="mod">
          <ac:chgData name="Michael A Fudge Jr" userId="133895e8-240b-4811-850e-9cf94297d089" providerId="ADAL" clId="{C79580E1-F3F0-4283-8C80-FFE3A30B5190}" dt="2020-10-18T18:30:57.620" v="7586" actId="14826"/>
          <ac:picMkLst>
            <pc:docMk/>
            <pc:sldMk cId="2772911793" sldId="979"/>
            <ac:picMk id="5" creationId="{F99E4BF3-05C1-43CA-911A-C0EDDE0D7C6F}"/>
          </ac:picMkLst>
        </pc:picChg>
      </pc:sldChg>
      <pc:sldChg chg="modSp add mod">
        <pc:chgData name="Michael A Fudge Jr" userId="133895e8-240b-4811-850e-9cf94297d089" providerId="ADAL" clId="{C79580E1-F3F0-4283-8C80-FFE3A30B5190}" dt="2020-10-18T18:30:24.141" v="7563" actId="14826"/>
        <pc:sldMkLst>
          <pc:docMk/>
          <pc:sldMk cId="382312742" sldId="980"/>
        </pc:sldMkLst>
        <pc:spChg chg="mod">
          <ac:chgData name="Michael A Fudge Jr" userId="133895e8-240b-4811-850e-9cf94297d089" providerId="ADAL" clId="{C79580E1-F3F0-4283-8C80-FFE3A30B5190}" dt="2020-10-18T18:30:14.361" v="7562" actId="20577"/>
          <ac:spMkLst>
            <pc:docMk/>
            <pc:sldMk cId="382312742" sldId="980"/>
            <ac:spMk id="2" creationId="{85954A83-1BFB-42E8-ABE1-F6284F291E27}"/>
          </ac:spMkLst>
        </pc:spChg>
        <pc:picChg chg="mod">
          <ac:chgData name="Michael A Fudge Jr" userId="133895e8-240b-4811-850e-9cf94297d089" providerId="ADAL" clId="{C79580E1-F3F0-4283-8C80-FFE3A30B5190}" dt="2020-10-18T18:30:24.141" v="7563" actId="14826"/>
          <ac:picMkLst>
            <pc:docMk/>
            <pc:sldMk cId="382312742" sldId="980"/>
            <ac:picMk id="5" creationId="{F99E4BF3-05C1-43CA-911A-C0EDDE0D7C6F}"/>
          </ac:picMkLst>
        </pc:picChg>
      </pc:sldChg>
      <pc:sldChg chg="modSp add mod ord">
        <pc:chgData name="Michael A Fudge Jr" userId="133895e8-240b-4811-850e-9cf94297d089" providerId="ADAL" clId="{C79580E1-F3F0-4283-8C80-FFE3A30B5190}" dt="2020-10-18T18:36:47.926" v="7670" actId="20577"/>
        <pc:sldMkLst>
          <pc:docMk/>
          <pc:sldMk cId="1499911167" sldId="981"/>
        </pc:sldMkLst>
        <pc:spChg chg="mod">
          <ac:chgData name="Michael A Fudge Jr" userId="133895e8-240b-4811-850e-9cf94297d089" providerId="ADAL" clId="{C79580E1-F3F0-4283-8C80-FFE3A30B5190}" dt="2020-10-18T18:36:47.926" v="7670" actId="20577"/>
          <ac:spMkLst>
            <pc:docMk/>
            <pc:sldMk cId="1499911167" sldId="981"/>
            <ac:spMk id="2" creationId="{85954A83-1BFB-42E8-ABE1-F6284F291E27}"/>
          </ac:spMkLst>
        </pc:spChg>
        <pc:picChg chg="mod">
          <ac:chgData name="Michael A Fudge Jr" userId="133895e8-240b-4811-850e-9cf94297d089" providerId="ADAL" clId="{C79580E1-F3F0-4283-8C80-FFE3A30B5190}" dt="2020-10-18T18:36:41.545" v="7665" actId="14826"/>
          <ac:picMkLst>
            <pc:docMk/>
            <pc:sldMk cId="1499911167" sldId="981"/>
            <ac:picMk id="5" creationId="{F99E4BF3-05C1-43CA-911A-C0EDDE0D7C6F}"/>
          </ac:picMkLst>
        </pc:picChg>
      </pc:sldChg>
      <pc:sldChg chg="addSp delSp new del mod modNotesTx">
        <pc:chgData name="Michael A Fudge Jr" userId="133895e8-240b-4811-850e-9cf94297d089" providerId="ADAL" clId="{C79580E1-F3F0-4283-8C80-FFE3A30B5190}" dt="2020-10-18T18:59:36.072" v="7868" actId="47"/>
        <pc:sldMkLst>
          <pc:docMk/>
          <pc:sldMk cId="3672756536" sldId="982"/>
        </pc:sldMkLst>
        <pc:picChg chg="add del">
          <ac:chgData name="Michael A Fudge Jr" userId="133895e8-240b-4811-850e-9cf94297d089" providerId="ADAL" clId="{C79580E1-F3F0-4283-8C80-FFE3A30B5190}" dt="2020-10-18T18:40:52.524" v="7688" actId="22"/>
          <ac:picMkLst>
            <pc:docMk/>
            <pc:sldMk cId="3672756536" sldId="982"/>
            <ac:picMk id="5" creationId="{A86E37CE-1C7E-4F27-BB32-98BBF03DEA04}"/>
          </ac:picMkLst>
        </pc:picChg>
      </pc:sldChg>
      <pc:sldChg chg="addSp delSp modSp add del mod ord modShow modNotesTx">
        <pc:chgData name="Michael A Fudge Jr" userId="133895e8-240b-4811-850e-9cf94297d089" providerId="ADAL" clId="{C79580E1-F3F0-4283-8C80-FFE3A30B5190}" dt="2020-10-20T18:53:44.090" v="11157" actId="729"/>
        <pc:sldMkLst>
          <pc:docMk/>
          <pc:sldMk cId="921410152" sldId="983"/>
        </pc:sldMkLst>
        <pc:spChg chg="add mod">
          <ac:chgData name="Michael A Fudge Jr" userId="133895e8-240b-4811-850e-9cf94297d089" providerId="ADAL" clId="{C79580E1-F3F0-4283-8C80-FFE3A30B5190}" dt="2020-10-18T18:57:42.065" v="7860" actId="14100"/>
          <ac:spMkLst>
            <pc:docMk/>
            <pc:sldMk cId="921410152" sldId="983"/>
            <ac:spMk id="3" creationId="{6FF08BF6-C421-4612-AE26-3C5FDD4ED36A}"/>
          </ac:spMkLst>
        </pc:spChg>
        <pc:spChg chg="mod">
          <ac:chgData name="Michael A Fudge Jr" userId="133895e8-240b-4811-850e-9cf94297d089" providerId="ADAL" clId="{C79580E1-F3F0-4283-8C80-FFE3A30B5190}" dt="2020-10-18T18:41:48.653" v="7713" actId="20577"/>
          <ac:spMkLst>
            <pc:docMk/>
            <pc:sldMk cId="921410152" sldId="983"/>
            <ac:spMk id="5" creationId="{E0D04EC1-733E-4BA9-9251-8C6E6E3D01D7}"/>
          </ac:spMkLst>
        </pc:spChg>
        <pc:spChg chg="del mod">
          <ac:chgData name="Michael A Fudge Jr" userId="133895e8-240b-4811-850e-9cf94297d089" providerId="ADAL" clId="{C79580E1-F3F0-4283-8C80-FFE3A30B5190}" dt="2020-10-18T18:42:02.448" v="7723" actId="478"/>
          <ac:spMkLst>
            <pc:docMk/>
            <pc:sldMk cId="921410152" sldId="983"/>
            <ac:spMk id="6" creationId="{E33EFCDF-893E-4DC5-B75A-872200D063CA}"/>
          </ac:spMkLst>
        </pc:spChg>
        <pc:picChg chg="add mod">
          <ac:chgData name="Michael A Fudge Jr" userId="133895e8-240b-4811-850e-9cf94297d089" providerId="ADAL" clId="{C79580E1-F3F0-4283-8C80-FFE3A30B5190}" dt="2020-10-18T18:57:00.535" v="7757" actId="1076"/>
          <ac:picMkLst>
            <pc:docMk/>
            <pc:sldMk cId="921410152" sldId="983"/>
            <ac:picMk id="4" creationId="{6D2E890A-E508-4F55-8F6D-BE99B30C5B74}"/>
          </ac:picMkLst>
        </pc:picChg>
      </pc:sldChg>
      <pc:sldChg chg="delSp modSp add mod ord modNotesTx">
        <pc:chgData name="Michael A Fudge Jr" userId="133895e8-240b-4811-850e-9cf94297d089" providerId="ADAL" clId="{C79580E1-F3F0-4283-8C80-FFE3A30B5190}" dt="2020-10-18T20:04:48.043" v="8386"/>
        <pc:sldMkLst>
          <pc:docMk/>
          <pc:sldMk cId="3538860027" sldId="984"/>
        </pc:sldMkLst>
        <pc:spChg chg="mod">
          <ac:chgData name="Michael A Fudge Jr" userId="133895e8-240b-4811-850e-9cf94297d089" providerId="ADAL" clId="{C79580E1-F3F0-4283-8C80-FFE3A30B5190}" dt="2020-10-18T19:26:33.933" v="8198" actId="20577"/>
          <ac:spMkLst>
            <pc:docMk/>
            <pc:sldMk cId="3538860027" sldId="984"/>
            <ac:spMk id="3" creationId="{6FF08BF6-C421-4612-AE26-3C5FDD4ED36A}"/>
          </ac:spMkLst>
        </pc:spChg>
        <pc:spChg chg="mod">
          <ac:chgData name="Michael A Fudge Jr" userId="133895e8-240b-4811-850e-9cf94297d089" providerId="ADAL" clId="{C79580E1-F3F0-4283-8C80-FFE3A30B5190}" dt="2020-10-18T19:03:45.536" v="7910" actId="20577"/>
          <ac:spMkLst>
            <pc:docMk/>
            <pc:sldMk cId="3538860027" sldId="984"/>
            <ac:spMk id="5" creationId="{E0D04EC1-733E-4BA9-9251-8C6E6E3D01D7}"/>
          </ac:spMkLst>
        </pc:spChg>
        <pc:picChg chg="del">
          <ac:chgData name="Michael A Fudge Jr" userId="133895e8-240b-4811-850e-9cf94297d089" providerId="ADAL" clId="{C79580E1-F3F0-4283-8C80-FFE3A30B5190}" dt="2020-10-18T19:19:29.950" v="8016" actId="478"/>
          <ac:picMkLst>
            <pc:docMk/>
            <pc:sldMk cId="3538860027" sldId="984"/>
            <ac:picMk id="4" creationId="{6D2E890A-E508-4F55-8F6D-BE99B30C5B74}"/>
          </ac:picMkLst>
        </pc:picChg>
      </pc:sldChg>
      <pc:sldChg chg="delSp modSp add mod">
        <pc:chgData name="Michael A Fudge Jr" userId="133895e8-240b-4811-850e-9cf94297d089" providerId="ADAL" clId="{C79580E1-F3F0-4283-8C80-FFE3A30B5190}" dt="2020-10-18T19:51:47.450" v="8309" actId="20577"/>
        <pc:sldMkLst>
          <pc:docMk/>
          <pc:sldMk cId="614630986" sldId="987"/>
        </pc:sldMkLst>
        <pc:spChg chg="mod">
          <ac:chgData name="Michael A Fudge Jr" userId="133895e8-240b-4811-850e-9cf94297d089" providerId="ADAL" clId="{C79580E1-F3F0-4283-8C80-FFE3A30B5190}" dt="2020-10-18T19:51:47.450" v="8309" actId="20577"/>
          <ac:spMkLst>
            <pc:docMk/>
            <pc:sldMk cId="614630986" sldId="987"/>
            <ac:spMk id="2" creationId="{9CA9654B-D8F1-45C4-AC46-9E7028F1545B}"/>
          </ac:spMkLst>
        </pc:spChg>
        <pc:spChg chg="mod">
          <ac:chgData name="Michael A Fudge Jr" userId="133895e8-240b-4811-850e-9cf94297d089" providerId="ADAL" clId="{C79580E1-F3F0-4283-8C80-FFE3A30B5190}" dt="2020-10-18T19:51:41.589" v="8299" actId="207"/>
          <ac:spMkLst>
            <pc:docMk/>
            <pc:sldMk cId="614630986" sldId="987"/>
            <ac:spMk id="3" creationId="{700AEE5D-84CA-44BC-87ED-E84C3492A54B}"/>
          </ac:spMkLst>
        </pc:spChg>
        <pc:spChg chg="del">
          <ac:chgData name="Michael A Fudge Jr" userId="133895e8-240b-4811-850e-9cf94297d089" providerId="ADAL" clId="{C79580E1-F3F0-4283-8C80-FFE3A30B5190}" dt="2020-10-18T19:51:08.366" v="8289" actId="478"/>
          <ac:spMkLst>
            <pc:docMk/>
            <pc:sldMk cId="614630986" sldId="987"/>
            <ac:spMk id="4" creationId="{32752D3C-8841-4AC9-8F3B-0EFACF2ED5C6}"/>
          </ac:spMkLst>
        </pc:spChg>
        <pc:spChg chg="del">
          <ac:chgData name="Michael A Fudge Jr" userId="133895e8-240b-4811-850e-9cf94297d089" providerId="ADAL" clId="{C79580E1-F3F0-4283-8C80-FFE3A30B5190}" dt="2020-10-18T19:51:08.366" v="8289" actId="478"/>
          <ac:spMkLst>
            <pc:docMk/>
            <pc:sldMk cId="614630986" sldId="987"/>
            <ac:spMk id="5" creationId="{1D2627A8-7642-44E3-A9DB-3DD990D3C7E6}"/>
          </ac:spMkLst>
        </pc:spChg>
      </pc:sldChg>
      <pc:sldChg chg="delSp modSp add del mod chgLayout">
        <pc:chgData name="Michael A Fudge Jr" userId="133895e8-240b-4811-850e-9cf94297d089" providerId="ADAL" clId="{C79580E1-F3F0-4283-8C80-FFE3A30B5190}" dt="2020-10-18T20:40:40.397" v="8863" actId="47"/>
        <pc:sldMkLst>
          <pc:docMk/>
          <pc:sldMk cId="3726449244" sldId="988"/>
        </pc:sldMkLst>
        <pc:spChg chg="mod ord">
          <ac:chgData name="Michael A Fudge Jr" userId="133895e8-240b-4811-850e-9cf94297d089" providerId="ADAL" clId="{C79580E1-F3F0-4283-8C80-FFE3A30B5190}" dt="2020-10-18T20:09:12.569" v="8409" actId="700"/>
          <ac:spMkLst>
            <pc:docMk/>
            <pc:sldMk cId="3726449244" sldId="988"/>
            <ac:spMk id="2" creationId="{980A4A7B-2D63-4EAC-B173-94A5680128BE}"/>
          </ac:spMkLst>
        </pc:spChg>
        <pc:spChg chg="mod ord">
          <ac:chgData name="Michael A Fudge Jr" userId="133895e8-240b-4811-850e-9cf94297d089" providerId="ADAL" clId="{C79580E1-F3F0-4283-8C80-FFE3A30B5190}" dt="2020-10-18T20:30:36.692" v="8498" actId="20577"/>
          <ac:spMkLst>
            <pc:docMk/>
            <pc:sldMk cId="3726449244" sldId="988"/>
            <ac:spMk id="3" creationId="{0DF44BD2-41CB-4451-96C6-CD049FB950D2}"/>
          </ac:spMkLst>
        </pc:spChg>
        <pc:spChg chg="del">
          <ac:chgData name="Michael A Fudge Jr" userId="133895e8-240b-4811-850e-9cf94297d089" providerId="ADAL" clId="{C79580E1-F3F0-4283-8C80-FFE3A30B5190}" dt="2020-10-18T20:02:33.494" v="8381" actId="478"/>
          <ac:spMkLst>
            <pc:docMk/>
            <pc:sldMk cId="3726449244" sldId="988"/>
            <ac:spMk id="4" creationId="{7EEEEEC2-7C59-4547-AA73-D56D8F84276F}"/>
          </ac:spMkLst>
        </pc:spChg>
        <pc:spChg chg="del">
          <ac:chgData name="Michael A Fudge Jr" userId="133895e8-240b-4811-850e-9cf94297d089" providerId="ADAL" clId="{C79580E1-F3F0-4283-8C80-FFE3A30B5190}" dt="2020-10-18T20:02:33.494" v="8381" actId="478"/>
          <ac:spMkLst>
            <pc:docMk/>
            <pc:sldMk cId="3726449244" sldId="988"/>
            <ac:spMk id="5" creationId="{8BA4F3E5-6466-4BF4-80AC-EC64574B891F}"/>
          </ac:spMkLst>
        </pc:spChg>
      </pc:sldChg>
      <pc:sldChg chg="delSp modSp add del mod chgLayout">
        <pc:chgData name="Michael A Fudge Jr" userId="133895e8-240b-4811-850e-9cf94297d089" providerId="ADAL" clId="{C79580E1-F3F0-4283-8C80-FFE3A30B5190}" dt="2020-10-18T21:39:23.836" v="9001" actId="47"/>
        <pc:sldMkLst>
          <pc:docMk/>
          <pc:sldMk cId="1295551358" sldId="989"/>
        </pc:sldMkLst>
        <pc:spChg chg="mod ord">
          <ac:chgData name="Michael A Fudge Jr" userId="133895e8-240b-4811-850e-9cf94297d089" providerId="ADAL" clId="{C79580E1-F3F0-4283-8C80-FFE3A30B5190}" dt="2020-10-18T20:09:08.389" v="8408" actId="700"/>
          <ac:spMkLst>
            <pc:docMk/>
            <pc:sldMk cId="1295551358" sldId="989"/>
            <ac:spMk id="2" creationId="{ED85571F-D197-4BB6-A3A1-7C5253C1DE5A}"/>
          </ac:spMkLst>
        </pc:spChg>
        <pc:spChg chg="mod ord">
          <ac:chgData name="Michael A Fudge Jr" userId="133895e8-240b-4811-850e-9cf94297d089" providerId="ADAL" clId="{C79580E1-F3F0-4283-8C80-FFE3A30B5190}" dt="2020-10-18T20:09:08.389" v="8408" actId="700"/>
          <ac:spMkLst>
            <pc:docMk/>
            <pc:sldMk cId="1295551358" sldId="989"/>
            <ac:spMk id="3" creationId="{42DA1A7E-BBDE-4915-A830-BEA53264873E}"/>
          </ac:spMkLst>
        </pc:spChg>
        <pc:spChg chg="del">
          <ac:chgData name="Michael A Fudge Jr" userId="133895e8-240b-4811-850e-9cf94297d089" providerId="ADAL" clId="{C79580E1-F3F0-4283-8C80-FFE3A30B5190}" dt="2020-10-18T20:08:17.146" v="8407" actId="478"/>
          <ac:spMkLst>
            <pc:docMk/>
            <pc:sldMk cId="1295551358" sldId="989"/>
            <ac:spMk id="4" creationId="{1325A50D-174A-41E7-A86C-F901F7918C21}"/>
          </ac:spMkLst>
        </pc:spChg>
        <pc:spChg chg="del">
          <ac:chgData name="Michael A Fudge Jr" userId="133895e8-240b-4811-850e-9cf94297d089" providerId="ADAL" clId="{C79580E1-F3F0-4283-8C80-FFE3A30B5190}" dt="2020-10-18T20:08:17.146" v="8407" actId="478"/>
          <ac:spMkLst>
            <pc:docMk/>
            <pc:sldMk cId="1295551358" sldId="989"/>
            <ac:spMk id="5" creationId="{E08676BC-8A30-4880-9981-F360C023583F}"/>
          </ac:spMkLst>
        </pc:spChg>
      </pc:sldChg>
      <pc:sldChg chg="delSp modSp add del mod chgLayout">
        <pc:chgData name="Michael A Fudge Jr" userId="133895e8-240b-4811-850e-9cf94297d089" providerId="ADAL" clId="{C79580E1-F3F0-4283-8C80-FFE3A30B5190}" dt="2020-10-18T21:39:23.836" v="9001" actId="47"/>
        <pc:sldMkLst>
          <pc:docMk/>
          <pc:sldMk cId="3364462131" sldId="990"/>
        </pc:sldMkLst>
        <pc:spChg chg="mod ord">
          <ac:chgData name="Michael A Fudge Jr" userId="133895e8-240b-4811-850e-9cf94297d089" providerId="ADAL" clId="{C79580E1-F3F0-4283-8C80-FFE3A30B5190}" dt="2020-10-18T20:09:18.663" v="8410" actId="700"/>
          <ac:spMkLst>
            <pc:docMk/>
            <pc:sldMk cId="3364462131" sldId="990"/>
            <ac:spMk id="2" creationId="{89B0C7DB-A714-47DE-9E14-39558A39C2D2}"/>
          </ac:spMkLst>
        </pc:spChg>
        <pc:spChg chg="mod ord">
          <ac:chgData name="Michael A Fudge Jr" userId="133895e8-240b-4811-850e-9cf94297d089" providerId="ADAL" clId="{C79580E1-F3F0-4283-8C80-FFE3A30B5190}" dt="2020-10-18T20:13:02.624" v="8488" actId="6549"/>
          <ac:spMkLst>
            <pc:docMk/>
            <pc:sldMk cId="3364462131" sldId="990"/>
            <ac:spMk id="3" creationId="{DF8394D9-6707-4A8C-A24B-6C9B086EE7F2}"/>
          </ac:spMkLst>
        </pc:spChg>
        <pc:spChg chg="del">
          <ac:chgData name="Michael A Fudge Jr" userId="133895e8-240b-4811-850e-9cf94297d089" providerId="ADAL" clId="{C79580E1-F3F0-4283-8C80-FFE3A30B5190}" dt="2020-10-18T20:08:12.422" v="8406" actId="478"/>
          <ac:spMkLst>
            <pc:docMk/>
            <pc:sldMk cId="3364462131" sldId="990"/>
            <ac:spMk id="4" creationId="{8F4ED61C-BF86-4F03-8339-C8F4BF3548E5}"/>
          </ac:spMkLst>
        </pc:spChg>
        <pc:spChg chg="del">
          <ac:chgData name="Michael A Fudge Jr" userId="133895e8-240b-4811-850e-9cf94297d089" providerId="ADAL" clId="{C79580E1-F3F0-4283-8C80-FFE3A30B5190}" dt="2020-10-18T20:08:12.422" v="8406" actId="478"/>
          <ac:spMkLst>
            <pc:docMk/>
            <pc:sldMk cId="3364462131" sldId="990"/>
            <ac:spMk id="5" creationId="{5A7DB661-0DC0-429C-8954-FE5123E38974}"/>
          </ac:spMkLst>
        </pc:spChg>
      </pc:sldChg>
      <pc:sldChg chg="addSp modSp add mod modNotesTx">
        <pc:chgData name="Michael A Fudge Jr" userId="133895e8-240b-4811-850e-9cf94297d089" providerId="ADAL" clId="{C79580E1-F3F0-4283-8C80-FFE3A30B5190}" dt="2020-10-19T00:55:25.598" v="10434" actId="20577"/>
        <pc:sldMkLst>
          <pc:docMk/>
          <pc:sldMk cId="3568788001" sldId="991"/>
        </pc:sldMkLst>
        <pc:spChg chg="mod">
          <ac:chgData name="Michael A Fudge Jr" userId="133895e8-240b-4811-850e-9cf94297d089" providerId="ADAL" clId="{C79580E1-F3F0-4283-8C80-FFE3A30B5190}" dt="2020-10-19T00:55:18.101" v="10430" actId="20577"/>
          <ac:spMkLst>
            <pc:docMk/>
            <pc:sldMk cId="3568788001" sldId="991"/>
            <ac:spMk id="3" creationId="{23BFC44E-10DC-44C2-99E8-3D541093BB67}"/>
          </ac:spMkLst>
        </pc:spChg>
        <pc:picChg chg="add mod">
          <ac:chgData name="Michael A Fudge Jr" userId="133895e8-240b-4811-850e-9cf94297d089" providerId="ADAL" clId="{C79580E1-F3F0-4283-8C80-FFE3A30B5190}" dt="2020-10-19T00:55:23.064" v="10433" actId="14100"/>
          <ac:picMkLst>
            <pc:docMk/>
            <pc:sldMk cId="3568788001" sldId="991"/>
            <ac:picMk id="4" creationId="{6DD351A5-882A-4122-820B-548FD2372F9B}"/>
          </ac:picMkLst>
        </pc:picChg>
      </pc:sldChg>
      <pc:sldChg chg="modSp add del mod">
        <pc:chgData name="Michael A Fudge Jr" userId="133895e8-240b-4811-850e-9cf94297d089" providerId="ADAL" clId="{C79580E1-F3F0-4283-8C80-FFE3A30B5190}" dt="2020-10-18T19:24:56.086" v="8157"/>
        <pc:sldMkLst>
          <pc:docMk/>
          <pc:sldMk cId="4173066454" sldId="991"/>
        </pc:sldMkLst>
        <pc:spChg chg="mod">
          <ac:chgData name="Michael A Fudge Jr" userId="133895e8-240b-4811-850e-9cf94297d089" providerId="ADAL" clId="{C79580E1-F3F0-4283-8C80-FFE3A30B5190}" dt="2020-10-18T19:24:56.086" v="8157"/>
          <ac:spMkLst>
            <pc:docMk/>
            <pc:sldMk cId="4173066454" sldId="991"/>
            <ac:spMk id="3" creationId="{4FD5352E-F59B-463C-B112-3D8EE8610391}"/>
          </ac:spMkLst>
        </pc:spChg>
      </pc:sldChg>
      <pc:sldChg chg="add del">
        <pc:chgData name="Michael A Fudge Jr" userId="133895e8-240b-4811-850e-9cf94297d089" providerId="ADAL" clId="{C79580E1-F3F0-4283-8C80-FFE3A30B5190}" dt="2020-10-18T19:24:56.086" v="8157"/>
        <pc:sldMkLst>
          <pc:docMk/>
          <pc:sldMk cId="3559663389" sldId="992"/>
        </pc:sldMkLst>
      </pc:sldChg>
      <pc:sldChg chg="modSp add mod ord modNotesTx">
        <pc:chgData name="Michael A Fudge Jr" userId="133895e8-240b-4811-850e-9cf94297d089" providerId="ADAL" clId="{C79580E1-F3F0-4283-8C80-FFE3A30B5190}" dt="2020-10-18T20:34:49.066" v="8660" actId="20577"/>
        <pc:sldMkLst>
          <pc:docMk/>
          <pc:sldMk cId="4289959168" sldId="992"/>
        </pc:sldMkLst>
        <pc:spChg chg="mod">
          <ac:chgData name="Michael A Fudge Jr" userId="133895e8-240b-4811-850e-9cf94297d089" providerId="ADAL" clId="{C79580E1-F3F0-4283-8C80-FFE3A30B5190}" dt="2020-10-18T20:34:49.066" v="8660" actId="20577"/>
          <ac:spMkLst>
            <pc:docMk/>
            <pc:sldMk cId="4289959168" sldId="992"/>
            <ac:spMk id="3" creationId="{6FF08BF6-C421-4612-AE26-3C5FDD4ED36A}"/>
          </ac:spMkLst>
        </pc:spChg>
        <pc:spChg chg="mod">
          <ac:chgData name="Michael A Fudge Jr" userId="133895e8-240b-4811-850e-9cf94297d089" providerId="ADAL" clId="{C79580E1-F3F0-4283-8C80-FFE3A30B5190}" dt="2020-10-18T20:31:05.637" v="8534" actId="14100"/>
          <ac:spMkLst>
            <pc:docMk/>
            <pc:sldMk cId="4289959168" sldId="992"/>
            <ac:spMk id="5" creationId="{E0D04EC1-733E-4BA9-9251-8C6E6E3D01D7}"/>
          </ac:spMkLst>
        </pc:spChg>
      </pc:sldChg>
      <pc:sldChg chg="add del">
        <pc:chgData name="Michael A Fudge Jr" userId="133895e8-240b-4811-850e-9cf94297d089" providerId="ADAL" clId="{C79580E1-F3F0-4283-8C80-FFE3A30B5190}" dt="2020-10-18T19:24:56.086" v="8157"/>
        <pc:sldMkLst>
          <pc:docMk/>
          <pc:sldMk cId="693254340" sldId="993"/>
        </pc:sldMkLst>
      </pc:sldChg>
      <pc:sldChg chg="new del">
        <pc:chgData name="Michael A Fudge Jr" userId="133895e8-240b-4811-850e-9cf94297d089" providerId="ADAL" clId="{C79580E1-F3F0-4283-8C80-FFE3A30B5190}" dt="2020-10-18T20:40:40.397" v="8863" actId="47"/>
        <pc:sldMkLst>
          <pc:docMk/>
          <pc:sldMk cId="902099624" sldId="993"/>
        </pc:sldMkLst>
      </pc:sldChg>
      <pc:sldChg chg="add del">
        <pc:chgData name="Michael A Fudge Jr" userId="133895e8-240b-4811-850e-9cf94297d089" providerId="ADAL" clId="{C79580E1-F3F0-4283-8C80-FFE3A30B5190}" dt="2020-10-18T19:24:56.086" v="8157"/>
        <pc:sldMkLst>
          <pc:docMk/>
          <pc:sldMk cId="1386520177" sldId="994"/>
        </pc:sldMkLst>
      </pc:sldChg>
      <pc:sldChg chg="modSp add mod ord modNotesTx">
        <pc:chgData name="Michael A Fudge Jr" userId="133895e8-240b-4811-850e-9cf94297d089" providerId="ADAL" clId="{C79580E1-F3F0-4283-8C80-FFE3A30B5190}" dt="2020-10-19T00:56:55.744" v="10550" actId="20577"/>
        <pc:sldMkLst>
          <pc:docMk/>
          <pc:sldMk cId="3821915188" sldId="994"/>
        </pc:sldMkLst>
        <pc:spChg chg="mod">
          <ac:chgData name="Michael A Fudge Jr" userId="133895e8-240b-4811-850e-9cf94297d089" providerId="ADAL" clId="{C79580E1-F3F0-4283-8C80-FFE3A30B5190}" dt="2020-10-18T21:39:33.579" v="9009" actId="20577"/>
          <ac:spMkLst>
            <pc:docMk/>
            <pc:sldMk cId="3821915188" sldId="994"/>
            <ac:spMk id="2" creationId="{A0EC69E1-79D5-4CCA-9AE3-8CCDB54E5D78}"/>
          </ac:spMkLst>
        </pc:spChg>
        <pc:spChg chg="mod">
          <ac:chgData name="Michael A Fudge Jr" userId="133895e8-240b-4811-850e-9cf94297d089" providerId="ADAL" clId="{C79580E1-F3F0-4283-8C80-FFE3A30B5190}" dt="2020-10-19T00:56:51.670" v="10543" actId="20577"/>
          <ac:spMkLst>
            <pc:docMk/>
            <pc:sldMk cId="3821915188" sldId="994"/>
            <ac:spMk id="3" creationId="{23BFC44E-10DC-44C2-99E8-3D541093BB67}"/>
          </ac:spMkLst>
        </pc:spChg>
      </pc:sldChg>
      <pc:sldChg chg="add del">
        <pc:chgData name="Michael A Fudge Jr" userId="133895e8-240b-4811-850e-9cf94297d089" providerId="ADAL" clId="{C79580E1-F3F0-4283-8C80-FFE3A30B5190}" dt="2020-10-18T19:24:56.086" v="8157"/>
        <pc:sldMkLst>
          <pc:docMk/>
          <pc:sldMk cId="1493751167" sldId="995"/>
        </pc:sldMkLst>
      </pc:sldChg>
      <pc:sldChg chg="modSp add mod ord modNotesTx">
        <pc:chgData name="Michael A Fudge Jr" userId="133895e8-240b-4811-850e-9cf94297d089" providerId="ADAL" clId="{C79580E1-F3F0-4283-8C80-FFE3A30B5190}" dt="2020-10-18T20:52:25.932" v="8897" actId="20577"/>
        <pc:sldMkLst>
          <pc:docMk/>
          <pc:sldMk cId="3971873108" sldId="995"/>
        </pc:sldMkLst>
        <pc:spChg chg="mod">
          <ac:chgData name="Michael A Fudge Jr" userId="133895e8-240b-4811-850e-9cf94297d089" providerId="ADAL" clId="{C79580E1-F3F0-4283-8C80-FFE3A30B5190}" dt="2020-10-18T20:52:25.932" v="8897" actId="20577"/>
          <ac:spMkLst>
            <pc:docMk/>
            <pc:sldMk cId="3971873108" sldId="995"/>
            <ac:spMk id="3" creationId="{6FF08BF6-C421-4612-AE26-3C5FDD4ED36A}"/>
          </ac:spMkLst>
        </pc:spChg>
        <pc:spChg chg="mod">
          <ac:chgData name="Michael A Fudge Jr" userId="133895e8-240b-4811-850e-9cf94297d089" providerId="ADAL" clId="{C79580E1-F3F0-4283-8C80-FFE3A30B5190}" dt="2020-10-18T20:51:38.368" v="8876" actId="6549"/>
          <ac:spMkLst>
            <pc:docMk/>
            <pc:sldMk cId="3971873108" sldId="995"/>
            <ac:spMk id="5" creationId="{E0D04EC1-733E-4BA9-9251-8C6E6E3D01D7}"/>
          </ac:spMkLst>
        </pc:spChg>
      </pc:sldChg>
      <pc:sldChg chg="add del">
        <pc:chgData name="Michael A Fudge Jr" userId="133895e8-240b-4811-850e-9cf94297d089" providerId="ADAL" clId="{C79580E1-F3F0-4283-8C80-FFE3A30B5190}" dt="2020-10-18T19:24:56.086" v="8157"/>
        <pc:sldMkLst>
          <pc:docMk/>
          <pc:sldMk cId="2447241988" sldId="996"/>
        </pc:sldMkLst>
      </pc:sldChg>
      <pc:sldChg chg="modSp add mod modShow modNotesTx">
        <pc:chgData name="Michael A Fudge Jr" userId="133895e8-240b-4811-850e-9cf94297d089" providerId="ADAL" clId="{C79580E1-F3F0-4283-8C80-FFE3A30B5190}" dt="2020-10-18T21:46:36.280" v="9282"/>
        <pc:sldMkLst>
          <pc:docMk/>
          <pc:sldMk cId="3979623970" sldId="996"/>
        </pc:sldMkLst>
        <pc:spChg chg="mod">
          <ac:chgData name="Michael A Fudge Jr" userId="133895e8-240b-4811-850e-9cf94297d089" providerId="ADAL" clId="{C79580E1-F3F0-4283-8C80-FFE3A30B5190}" dt="2020-10-18T20:53:00.169" v="8984" actId="20577"/>
          <ac:spMkLst>
            <pc:docMk/>
            <pc:sldMk cId="3979623970" sldId="996"/>
            <ac:spMk id="3" creationId="{6FF08BF6-C421-4612-AE26-3C5FDD4ED36A}"/>
          </ac:spMkLst>
        </pc:spChg>
        <pc:spChg chg="mod">
          <ac:chgData name="Michael A Fudge Jr" userId="133895e8-240b-4811-850e-9cf94297d089" providerId="ADAL" clId="{C79580E1-F3F0-4283-8C80-FFE3A30B5190}" dt="2020-10-18T21:39:11.464" v="8999" actId="20577"/>
          <ac:spMkLst>
            <pc:docMk/>
            <pc:sldMk cId="3979623970" sldId="996"/>
            <ac:spMk id="5" creationId="{E0D04EC1-733E-4BA9-9251-8C6E6E3D01D7}"/>
          </ac:spMkLst>
        </pc:spChg>
      </pc:sldChg>
      <pc:sldChg chg="modSp add mod ord modNotesTx">
        <pc:chgData name="Michael A Fudge Jr" userId="133895e8-240b-4811-850e-9cf94297d089" providerId="ADAL" clId="{C79580E1-F3F0-4283-8C80-FFE3A30B5190}" dt="2020-10-19T00:59:34.161" v="10768" actId="20577"/>
        <pc:sldMkLst>
          <pc:docMk/>
          <pc:sldMk cId="2186381855" sldId="997"/>
        </pc:sldMkLst>
        <pc:spChg chg="mod">
          <ac:chgData name="Michael A Fudge Jr" userId="133895e8-240b-4811-850e-9cf94297d089" providerId="ADAL" clId="{C79580E1-F3F0-4283-8C80-FFE3A30B5190}" dt="2020-10-19T00:59:19.534" v="10724" actId="2711"/>
          <ac:spMkLst>
            <pc:docMk/>
            <pc:sldMk cId="2186381855" sldId="997"/>
            <ac:spMk id="3" creationId="{23BFC44E-10DC-44C2-99E8-3D541093BB67}"/>
          </ac:spMkLst>
        </pc:spChg>
      </pc:sldChg>
      <pc:sldChg chg="add del">
        <pc:chgData name="Michael A Fudge Jr" userId="133895e8-240b-4811-850e-9cf94297d089" providerId="ADAL" clId="{C79580E1-F3F0-4283-8C80-FFE3A30B5190}" dt="2020-10-18T19:24:56.086" v="8157"/>
        <pc:sldMkLst>
          <pc:docMk/>
          <pc:sldMk cId="2956293629" sldId="997"/>
        </pc:sldMkLst>
      </pc:sldChg>
      <pc:sldChg chg="delSp add del mod">
        <pc:chgData name="Michael A Fudge Jr" userId="133895e8-240b-4811-850e-9cf94297d089" providerId="ADAL" clId="{C79580E1-F3F0-4283-8C80-FFE3A30B5190}" dt="2020-10-19T00:20:13.762" v="9573" actId="47"/>
        <pc:sldMkLst>
          <pc:docMk/>
          <pc:sldMk cId="1674720932" sldId="998"/>
        </pc:sldMkLst>
        <pc:spChg chg="del">
          <ac:chgData name="Michael A Fudge Jr" userId="133895e8-240b-4811-850e-9cf94297d089" providerId="ADAL" clId="{C79580E1-F3F0-4283-8C80-FFE3A30B5190}" dt="2020-10-18T21:59:02.941" v="9465" actId="478"/>
          <ac:spMkLst>
            <pc:docMk/>
            <pc:sldMk cId="1674720932" sldId="998"/>
            <ac:spMk id="3" creationId="{65693DFC-0FA7-4326-B007-9BA2BFFE9933}"/>
          </ac:spMkLst>
        </pc:spChg>
        <pc:spChg chg="del">
          <ac:chgData name="Michael A Fudge Jr" userId="133895e8-240b-4811-850e-9cf94297d089" providerId="ADAL" clId="{C79580E1-F3F0-4283-8C80-FFE3A30B5190}" dt="2020-10-18T21:59:02.941" v="9465" actId="478"/>
          <ac:spMkLst>
            <pc:docMk/>
            <pc:sldMk cId="1674720932" sldId="998"/>
            <ac:spMk id="4" creationId="{4EAC6D9F-BF0C-4887-972A-92592D44534C}"/>
          </ac:spMkLst>
        </pc:spChg>
      </pc:sldChg>
      <pc:sldChg chg="modSp add mod ord modNotesTx">
        <pc:chgData name="Michael A Fudge Jr" userId="133895e8-240b-4811-850e-9cf94297d089" providerId="ADAL" clId="{C79580E1-F3F0-4283-8C80-FFE3A30B5190}" dt="2020-10-18T21:58:12.816" v="9442"/>
        <pc:sldMkLst>
          <pc:docMk/>
          <pc:sldMk cId="2814524698" sldId="999"/>
        </pc:sldMkLst>
        <pc:spChg chg="mod">
          <ac:chgData name="Michael A Fudge Jr" userId="133895e8-240b-4811-850e-9cf94297d089" providerId="ADAL" clId="{C79580E1-F3F0-4283-8C80-FFE3A30B5190}" dt="2020-10-18T21:55:46.608" v="9439" actId="20577"/>
          <ac:spMkLst>
            <pc:docMk/>
            <pc:sldMk cId="2814524698" sldId="999"/>
            <ac:spMk id="3" creationId="{6FF08BF6-C421-4612-AE26-3C5FDD4ED36A}"/>
          </ac:spMkLst>
        </pc:spChg>
        <pc:spChg chg="mod">
          <ac:chgData name="Michael A Fudge Jr" userId="133895e8-240b-4811-850e-9cf94297d089" providerId="ADAL" clId="{C79580E1-F3F0-4283-8C80-FFE3A30B5190}" dt="2020-10-18T21:46:13.228" v="9280" actId="20577"/>
          <ac:spMkLst>
            <pc:docMk/>
            <pc:sldMk cId="2814524698" sldId="999"/>
            <ac:spMk id="5" creationId="{E0D04EC1-733E-4BA9-9251-8C6E6E3D01D7}"/>
          </ac:spMkLst>
        </pc:spChg>
      </pc:sldChg>
      <pc:sldChg chg="modSp add mod ord modNotesTx">
        <pc:chgData name="Michael A Fudge Jr" userId="133895e8-240b-4811-850e-9cf94297d089" providerId="ADAL" clId="{C79580E1-F3F0-4283-8C80-FFE3A30B5190}" dt="2020-10-19T00:20:10.889" v="9572" actId="20577"/>
        <pc:sldMkLst>
          <pc:docMk/>
          <pc:sldMk cId="629071434" sldId="1000"/>
        </pc:sldMkLst>
        <pc:spChg chg="mod">
          <ac:chgData name="Michael A Fudge Jr" userId="133895e8-240b-4811-850e-9cf94297d089" providerId="ADAL" clId="{C79580E1-F3F0-4283-8C80-FFE3A30B5190}" dt="2020-10-18T21:58:36.376" v="9460" actId="20577"/>
          <ac:spMkLst>
            <pc:docMk/>
            <pc:sldMk cId="629071434" sldId="1000"/>
            <ac:spMk id="2" creationId="{A0EC69E1-79D5-4CCA-9AE3-8CCDB54E5D78}"/>
          </ac:spMkLst>
        </pc:spChg>
        <pc:spChg chg="mod">
          <ac:chgData name="Michael A Fudge Jr" userId="133895e8-240b-4811-850e-9cf94297d089" providerId="ADAL" clId="{C79580E1-F3F0-4283-8C80-FFE3A30B5190}" dt="2020-10-19T00:19:55.644" v="9560" actId="27636"/>
          <ac:spMkLst>
            <pc:docMk/>
            <pc:sldMk cId="629071434" sldId="1000"/>
            <ac:spMk id="3" creationId="{23BFC44E-10DC-44C2-99E8-3D541093BB67}"/>
          </ac:spMkLst>
        </pc:spChg>
      </pc:sldChg>
      <pc:sldChg chg="modSp add mod ord modNotesTx">
        <pc:chgData name="Michael A Fudge Jr" userId="133895e8-240b-4811-850e-9cf94297d089" providerId="ADAL" clId="{C79580E1-F3F0-4283-8C80-FFE3A30B5190}" dt="2020-10-19T00:29:02.129" v="9687"/>
        <pc:sldMkLst>
          <pc:docMk/>
          <pc:sldMk cId="1889906370" sldId="1001"/>
        </pc:sldMkLst>
        <pc:spChg chg="mod">
          <ac:chgData name="Michael A Fudge Jr" userId="133895e8-240b-4811-850e-9cf94297d089" providerId="ADAL" clId="{C79580E1-F3F0-4283-8C80-FFE3A30B5190}" dt="2020-10-19T00:23:04.727" v="9685" actId="20577"/>
          <ac:spMkLst>
            <pc:docMk/>
            <pc:sldMk cId="1889906370" sldId="1001"/>
            <ac:spMk id="3" creationId="{6FF08BF6-C421-4612-AE26-3C5FDD4ED36A}"/>
          </ac:spMkLst>
        </pc:spChg>
        <pc:spChg chg="mod">
          <ac:chgData name="Michael A Fudge Jr" userId="133895e8-240b-4811-850e-9cf94297d089" providerId="ADAL" clId="{C79580E1-F3F0-4283-8C80-FFE3A30B5190}" dt="2020-10-19T00:22:40.798" v="9637" actId="20577"/>
          <ac:spMkLst>
            <pc:docMk/>
            <pc:sldMk cId="1889906370" sldId="1001"/>
            <ac:spMk id="5" creationId="{E0D04EC1-733E-4BA9-9251-8C6E6E3D01D7}"/>
          </ac:spMkLst>
        </pc:spChg>
      </pc:sldChg>
      <pc:sldChg chg="modSp add mod ord modNotesTx">
        <pc:chgData name="Michael A Fudge Jr" userId="133895e8-240b-4811-850e-9cf94297d089" providerId="ADAL" clId="{C79580E1-F3F0-4283-8C80-FFE3A30B5190}" dt="2020-10-19T01:01:22.479" v="10853" actId="20577"/>
        <pc:sldMkLst>
          <pc:docMk/>
          <pc:sldMk cId="1649785434" sldId="1002"/>
        </pc:sldMkLst>
        <pc:spChg chg="mod">
          <ac:chgData name="Michael A Fudge Jr" userId="133895e8-240b-4811-850e-9cf94297d089" providerId="ADAL" clId="{C79580E1-F3F0-4283-8C80-FFE3A30B5190}" dt="2020-10-19T00:29:28.381" v="9697" actId="20577"/>
          <ac:spMkLst>
            <pc:docMk/>
            <pc:sldMk cId="1649785434" sldId="1002"/>
            <ac:spMk id="2" creationId="{A0EC69E1-79D5-4CCA-9AE3-8CCDB54E5D78}"/>
          </ac:spMkLst>
        </pc:spChg>
        <pc:spChg chg="mod">
          <ac:chgData name="Michael A Fudge Jr" userId="133895e8-240b-4811-850e-9cf94297d089" providerId="ADAL" clId="{C79580E1-F3F0-4283-8C80-FFE3A30B5190}" dt="2020-10-19T01:01:18.318" v="10848" actId="20577"/>
          <ac:spMkLst>
            <pc:docMk/>
            <pc:sldMk cId="1649785434" sldId="1002"/>
            <ac:spMk id="3" creationId="{23BFC44E-10DC-44C2-99E8-3D541093BB67}"/>
          </ac:spMkLst>
        </pc:spChg>
      </pc:sldChg>
      <pc:sldChg chg="modSp add mod ord modNotesTx">
        <pc:chgData name="Michael A Fudge Jr" userId="133895e8-240b-4811-850e-9cf94297d089" providerId="ADAL" clId="{C79580E1-F3F0-4283-8C80-FFE3A30B5190}" dt="2020-10-19T00:53:10.132" v="10331" actId="20577"/>
        <pc:sldMkLst>
          <pc:docMk/>
          <pc:sldMk cId="3864191343" sldId="1003"/>
        </pc:sldMkLst>
        <pc:spChg chg="mod">
          <ac:chgData name="Michael A Fudge Jr" userId="133895e8-240b-4811-850e-9cf94297d089" providerId="ADAL" clId="{C79580E1-F3F0-4283-8C80-FFE3A30B5190}" dt="2020-10-19T00:53:00.528" v="10294" actId="20577"/>
          <ac:spMkLst>
            <pc:docMk/>
            <pc:sldMk cId="3864191343" sldId="1003"/>
            <ac:spMk id="3" creationId="{23BFC44E-10DC-44C2-99E8-3D541093BB67}"/>
          </ac:spMkLst>
        </pc:spChg>
      </pc:sldChg>
      <pc:sldChg chg="new del">
        <pc:chgData name="Michael A Fudge Jr" userId="133895e8-240b-4811-850e-9cf94297d089" providerId="ADAL" clId="{C79580E1-F3F0-4283-8C80-FFE3A30B5190}" dt="2020-11-08T15:05:17.451" v="11161" actId="47"/>
        <pc:sldMkLst>
          <pc:docMk/>
          <pc:sldMk cId="1980677402" sldId="1004"/>
        </pc:sldMkLst>
      </pc:sldChg>
      <pc:sldChg chg="add ord">
        <pc:chgData name="Michael A Fudge Jr" userId="133895e8-240b-4811-850e-9cf94297d089" providerId="ADAL" clId="{C79580E1-F3F0-4283-8C80-FFE3A30B5190}" dt="2020-11-08T16:02:51.806" v="11163"/>
        <pc:sldMkLst>
          <pc:docMk/>
          <pc:sldMk cId="3176648940" sldId="1005"/>
        </pc:sldMkLst>
      </pc:sldChg>
    </pc:docChg>
  </pc:docChgLst>
  <pc:docChgLst>
    <pc:chgData name="Michael A Fudge Jr" userId="133895e8-240b-4811-850e-9cf94297d089" providerId="ADAL" clId="{859B20EF-3A6A-4B5F-BE9E-732FADD20BBC}"/>
    <pc:docChg chg="undo custSel mod addSld delSld modSld sldOrd">
      <pc:chgData name="Michael A Fudge Jr" userId="133895e8-240b-4811-850e-9cf94297d089" providerId="ADAL" clId="{859B20EF-3A6A-4B5F-BE9E-732FADD20BBC}" dt="2020-08-07T00:19:46.218" v="9504" actId="47"/>
      <pc:docMkLst>
        <pc:docMk/>
      </pc:docMkLst>
      <pc:sldChg chg="modSp mod">
        <pc:chgData name="Michael A Fudge Jr" userId="133895e8-240b-4811-850e-9cf94297d089" providerId="ADAL" clId="{859B20EF-3A6A-4B5F-BE9E-732FADD20BBC}" dt="2020-07-28T16:55:20.776" v="218" actId="20577"/>
        <pc:sldMkLst>
          <pc:docMk/>
          <pc:sldMk cId="3302085769" sldId="256"/>
        </pc:sldMkLst>
        <pc:spChg chg="mod">
          <ac:chgData name="Michael A Fudge Jr" userId="133895e8-240b-4811-850e-9cf94297d089" providerId="ADAL" clId="{859B20EF-3A6A-4B5F-BE9E-732FADD20BBC}" dt="2020-07-28T16:55:20.776" v="218" actId="20577"/>
          <ac:spMkLst>
            <pc:docMk/>
            <pc:sldMk cId="3302085769" sldId="256"/>
            <ac:spMk id="2" creationId="{12FF6C81-4F81-481C-9E43-71763C75E015}"/>
          </ac:spMkLst>
        </pc:spChg>
        <pc:spChg chg="mod">
          <ac:chgData name="Michael A Fudge Jr" userId="133895e8-240b-4811-850e-9cf94297d089" providerId="ADAL" clId="{859B20EF-3A6A-4B5F-BE9E-732FADD20BBC}" dt="2020-07-28T16:52:41.379" v="28" actId="20577"/>
          <ac:spMkLst>
            <pc:docMk/>
            <pc:sldMk cId="3302085769" sldId="256"/>
            <ac:spMk id="3" creationId="{CA49DCD9-023F-4F96-AD5D-F916ECFD0404}"/>
          </ac:spMkLst>
        </pc:spChg>
      </pc:sldChg>
      <pc:sldChg chg="modSp mod ord modAnim">
        <pc:chgData name="Michael A Fudge Jr" userId="133895e8-240b-4811-850e-9cf94297d089" providerId="ADAL" clId="{859B20EF-3A6A-4B5F-BE9E-732FADD20BBC}" dt="2020-07-29T12:44:09.537" v="756" actId="20577"/>
        <pc:sldMkLst>
          <pc:docMk/>
          <pc:sldMk cId="3436746034" sldId="257"/>
        </pc:sldMkLst>
        <pc:spChg chg="mod">
          <ac:chgData name="Michael A Fudge Jr" userId="133895e8-240b-4811-850e-9cf94297d089" providerId="ADAL" clId="{859B20EF-3A6A-4B5F-BE9E-732FADD20BBC}" dt="2020-07-29T12:43:04.776" v="625" actId="20577"/>
          <ac:spMkLst>
            <pc:docMk/>
            <pc:sldMk cId="3436746034" sldId="257"/>
            <ac:spMk id="2" creationId="{5C84C77B-FF54-4813-94E1-23FF8F114C7E}"/>
          </ac:spMkLst>
        </pc:spChg>
        <pc:spChg chg="mod">
          <ac:chgData name="Michael A Fudge Jr" userId="133895e8-240b-4811-850e-9cf94297d089" providerId="ADAL" clId="{859B20EF-3A6A-4B5F-BE9E-732FADD20BBC}" dt="2020-07-29T12:44:09.537" v="756" actId="20577"/>
          <ac:spMkLst>
            <pc:docMk/>
            <pc:sldMk cId="3436746034" sldId="257"/>
            <ac:spMk id="4" creationId="{74B6070D-2E18-49A3-84C2-0A1B79DC59EE}"/>
          </ac:spMkLst>
        </pc:spChg>
      </pc:sldChg>
      <pc:sldChg chg="addSp modSp add del mod modAnim">
        <pc:chgData name="Michael A Fudge Jr" userId="133895e8-240b-4811-850e-9cf94297d089" providerId="ADAL" clId="{859B20EF-3A6A-4B5F-BE9E-732FADD20BBC}" dt="2020-08-04T16:41:23.586" v="1545" actId="47"/>
        <pc:sldMkLst>
          <pc:docMk/>
          <pc:sldMk cId="4032167385" sldId="261"/>
        </pc:sldMkLst>
        <pc:spChg chg="mod">
          <ac:chgData name="Michael A Fudge Jr" userId="133895e8-240b-4811-850e-9cf94297d089" providerId="ADAL" clId="{859B20EF-3A6A-4B5F-BE9E-732FADD20BBC}" dt="2020-07-29T12:46:16.781" v="792" actId="14100"/>
          <ac:spMkLst>
            <pc:docMk/>
            <pc:sldMk cId="4032167385" sldId="261"/>
            <ac:spMk id="2" creationId="{00000000-0000-0000-0000-000000000000}"/>
          </ac:spMkLst>
        </pc:spChg>
        <pc:spChg chg="mod">
          <ac:chgData name="Michael A Fudge Jr" userId="133895e8-240b-4811-850e-9cf94297d089" providerId="ADAL" clId="{859B20EF-3A6A-4B5F-BE9E-732FADD20BBC}" dt="2020-08-04T16:37:37.829" v="1464" actId="20577"/>
          <ac:spMkLst>
            <pc:docMk/>
            <pc:sldMk cId="4032167385" sldId="261"/>
            <ac:spMk id="4" creationId="{00000000-0000-0000-0000-000000000000}"/>
          </ac:spMkLst>
        </pc:spChg>
        <pc:spChg chg="mod">
          <ac:chgData name="Michael A Fudge Jr" userId="133895e8-240b-4811-850e-9cf94297d089" providerId="ADAL" clId="{859B20EF-3A6A-4B5F-BE9E-732FADD20BBC}" dt="2020-07-29T12:49:41.540" v="869" actId="207"/>
          <ac:spMkLst>
            <pc:docMk/>
            <pc:sldMk cId="4032167385" sldId="261"/>
            <ac:spMk id="5" creationId="{00000000-0000-0000-0000-000000000000}"/>
          </ac:spMkLst>
        </pc:spChg>
        <pc:spChg chg="mod">
          <ac:chgData name="Michael A Fudge Jr" userId="133895e8-240b-4811-850e-9cf94297d089" providerId="ADAL" clId="{859B20EF-3A6A-4B5F-BE9E-732FADD20BBC}" dt="2020-08-03T13:58:14.574" v="1244" actId="20577"/>
          <ac:spMkLst>
            <pc:docMk/>
            <pc:sldMk cId="4032167385" sldId="261"/>
            <ac:spMk id="6" creationId="{00000000-0000-0000-0000-000000000000}"/>
          </ac:spMkLst>
        </pc:spChg>
        <pc:spChg chg="mod">
          <ac:chgData name="Michael A Fudge Jr" userId="133895e8-240b-4811-850e-9cf94297d089" providerId="ADAL" clId="{859B20EF-3A6A-4B5F-BE9E-732FADD20BBC}" dt="2020-07-29T12:49:45.421" v="870" actId="207"/>
          <ac:spMkLst>
            <pc:docMk/>
            <pc:sldMk cId="4032167385" sldId="261"/>
            <ac:spMk id="7" creationId="{00000000-0000-0000-0000-000000000000}"/>
          </ac:spMkLst>
        </pc:spChg>
        <pc:spChg chg="mod">
          <ac:chgData name="Michael A Fudge Jr" userId="133895e8-240b-4811-850e-9cf94297d089" providerId="ADAL" clId="{859B20EF-3A6A-4B5F-BE9E-732FADD20BBC}" dt="2020-08-03T13:58:20.202" v="1258" actId="20577"/>
          <ac:spMkLst>
            <pc:docMk/>
            <pc:sldMk cId="4032167385" sldId="261"/>
            <ac:spMk id="8" creationId="{00000000-0000-0000-0000-000000000000}"/>
          </ac:spMkLst>
        </pc:spChg>
        <pc:spChg chg="mod">
          <ac:chgData name="Michael A Fudge Jr" userId="133895e8-240b-4811-850e-9cf94297d089" providerId="ADAL" clId="{859B20EF-3A6A-4B5F-BE9E-732FADD20BBC}" dt="2020-07-29T12:48:07.887" v="855" actId="1076"/>
          <ac:spMkLst>
            <pc:docMk/>
            <pc:sldMk cId="4032167385" sldId="261"/>
            <ac:spMk id="9" creationId="{00000000-0000-0000-0000-000000000000}"/>
          </ac:spMkLst>
        </pc:spChg>
        <pc:grpChg chg="add mod">
          <ac:chgData name="Michael A Fudge Jr" userId="133895e8-240b-4811-850e-9cf94297d089" providerId="ADAL" clId="{859B20EF-3A6A-4B5F-BE9E-732FADD20BBC}" dt="2020-07-29T12:50:09.769" v="873" actId="1076"/>
          <ac:grpSpMkLst>
            <pc:docMk/>
            <pc:sldMk cId="4032167385" sldId="261"/>
            <ac:grpSpMk id="13" creationId="{65062F89-E2CD-4E9E-9925-83CD9BA69083}"/>
          </ac:grpSpMkLst>
        </pc:grpChg>
        <pc:picChg chg="add mod">
          <ac:chgData name="Michael A Fudge Jr" userId="133895e8-240b-4811-850e-9cf94297d089" providerId="ADAL" clId="{859B20EF-3A6A-4B5F-BE9E-732FADD20BBC}" dt="2020-07-29T12:50:07.588" v="872" actId="164"/>
          <ac:picMkLst>
            <pc:docMk/>
            <pc:sldMk cId="4032167385" sldId="261"/>
            <ac:picMk id="10" creationId="{656A4C12-7CE5-4D95-80FB-E9C5842F6DF3}"/>
          </ac:picMkLst>
        </pc:picChg>
        <pc:picChg chg="add mod">
          <ac:chgData name="Michael A Fudge Jr" userId="133895e8-240b-4811-850e-9cf94297d089" providerId="ADAL" clId="{859B20EF-3A6A-4B5F-BE9E-732FADD20BBC}" dt="2020-07-29T12:50:07.588" v="872" actId="164"/>
          <ac:picMkLst>
            <pc:docMk/>
            <pc:sldMk cId="4032167385" sldId="261"/>
            <ac:picMk id="12" creationId="{6A88BB26-C924-4141-A58E-8ECDF6E9BA5D}"/>
          </ac:picMkLst>
        </pc:picChg>
      </pc:sldChg>
      <pc:sldChg chg="addSp modSp add mod modAnim">
        <pc:chgData name="Michael A Fudge Jr" userId="133895e8-240b-4811-850e-9cf94297d089" providerId="ADAL" clId="{859B20EF-3A6A-4B5F-BE9E-732FADD20BBC}" dt="2020-08-04T16:50:02.183" v="1670" actId="14100"/>
        <pc:sldMkLst>
          <pc:docMk/>
          <pc:sldMk cId="2604296828" sldId="264"/>
        </pc:sldMkLst>
        <pc:spChg chg="mod">
          <ac:chgData name="Michael A Fudge Jr" userId="133895e8-240b-4811-850e-9cf94297d089" providerId="ADAL" clId="{859B20EF-3A6A-4B5F-BE9E-732FADD20BBC}" dt="2020-07-29T12:45:03.579" v="773" actId="14100"/>
          <ac:spMkLst>
            <pc:docMk/>
            <pc:sldMk cId="2604296828" sldId="264"/>
            <ac:spMk id="2" creationId="{00000000-0000-0000-0000-000000000000}"/>
          </ac:spMkLst>
        </pc:spChg>
        <pc:spChg chg="mod">
          <ac:chgData name="Michael A Fudge Jr" userId="133895e8-240b-4811-850e-9cf94297d089" providerId="ADAL" clId="{859B20EF-3A6A-4B5F-BE9E-732FADD20BBC}" dt="2020-08-04T16:49:40.096" v="1665" actId="6549"/>
          <ac:spMkLst>
            <pc:docMk/>
            <pc:sldMk cId="2604296828" sldId="264"/>
            <ac:spMk id="3" creationId="{00000000-0000-0000-0000-000000000000}"/>
          </ac:spMkLst>
        </pc:spChg>
        <pc:spChg chg="mod">
          <ac:chgData name="Michael A Fudge Jr" userId="133895e8-240b-4811-850e-9cf94297d089" providerId="ADAL" clId="{859B20EF-3A6A-4B5F-BE9E-732FADD20BBC}" dt="2020-08-04T16:50:02.183" v="1670" actId="14100"/>
          <ac:spMkLst>
            <pc:docMk/>
            <pc:sldMk cId="2604296828" sldId="264"/>
            <ac:spMk id="4" creationId="{00000000-0000-0000-0000-000000000000}"/>
          </ac:spMkLst>
        </pc:spChg>
        <pc:spChg chg="mod">
          <ac:chgData name="Michael A Fudge Jr" userId="133895e8-240b-4811-850e-9cf94297d089" providerId="ADAL" clId="{859B20EF-3A6A-4B5F-BE9E-732FADD20BBC}" dt="2020-08-04T16:49:58.343" v="1669" actId="14100"/>
          <ac:spMkLst>
            <pc:docMk/>
            <pc:sldMk cId="2604296828" sldId="264"/>
            <ac:spMk id="5" creationId="{00000000-0000-0000-0000-000000000000}"/>
          </ac:spMkLst>
        </pc:spChg>
        <pc:spChg chg="mod">
          <ac:chgData name="Michael A Fudge Jr" userId="133895e8-240b-4811-850e-9cf94297d089" providerId="ADAL" clId="{859B20EF-3A6A-4B5F-BE9E-732FADD20BBC}" dt="2020-08-04T16:49:53.261" v="1667" actId="14100"/>
          <ac:spMkLst>
            <pc:docMk/>
            <pc:sldMk cId="2604296828" sldId="264"/>
            <ac:spMk id="6" creationId="{00000000-0000-0000-0000-000000000000}"/>
          </ac:spMkLst>
        </pc:spChg>
        <pc:spChg chg="mod">
          <ac:chgData name="Michael A Fudge Jr" userId="133895e8-240b-4811-850e-9cf94297d089" providerId="ADAL" clId="{859B20EF-3A6A-4B5F-BE9E-732FADD20BBC}" dt="2020-08-04T16:49:50.438" v="1666" actId="14100"/>
          <ac:spMkLst>
            <pc:docMk/>
            <pc:sldMk cId="2604296828" sldId="264"/>
            <ac:spMk id="7" creationId="{00000000-0000-0000-0000-000000000000}"/>
          </ac:spMkLst>
        </pc:spChg>
        <pc:picChg chg="add mod">
          <ac:chgData name="Michael A Fudge Jr" userId="133895e8-240b-4811-850e-9cf94297d089" providerId="ADAL" clId="{859B20EF-3A6A-4B5F-BE9E-732FADD20BBC}" dt="2020-07-29T12:44:58.218" v="772"/>
          <ac:picMkLst>
            <pc:docMk/>
            <pc:sldMk cId="2604296828" sldId="264"/>
            <ac:picMk id="8" creationId="{B6B2667F-3533-40AF-83A3-B7F0FDBB7F7B}"/>
          </ac:picMkLst>
        </pc:picChg>
      </pc:sldChg>
      <pc:sldChg chg="modSp modAnim">
        <pc:chgData name="Michael A Fudge Jr" userId="133895e8-240b-4811-850e-9cf94297d089" providerId="ADAL" clId="{859B20EF-3A6A-4B5F-BE9E-732FADD20BBC}" dt="2020-07-28T16:55:09.319" v="213" actId="5793"/>
        <pc:sldMkLst>
          <pc:docMk/>
          <pc:sldMk cId="671165577" sldId="268"/>
        </pc:sldMkLst>
        <pc:spChg chg="mod">
          <ac:chgData name="Michael A Fudge Jr" userId="133895e8-240b-4811-850e-9cf94297d089" providerId="ADAL" clId="{859B20EF-3A6A-4B5F-BE9E-732FADD20BBC}" dt="2020-07-28T16:55:09.319" v="213" actId="5793"/>
          <ac:spMkLst>
            <pc:docMk/>
            <pc:sldMk cId="671165577" sldId="268"/>
            <ac:spMk id="3" creationId="{1ECB91DB-6034-4025-9762-F2144BB1DB51}"/>
          </ac:spMkLst>
        </pc:spChg>
      </pc:sldChg>
      <pc:sldChg chg="modSp mod ord modNotesTx">
        <pc:chgData name="Michael A Fudge Jr" userId="133895e8-240b-4811-850e-9cf94297d089" providerId="ADAL" clId="{859B20EF-3A6A-4B5F-BE9E-732FADD20BBC}" dt="2020-08-05T17:57:14.647" v="4251" actId="20577"/>
        <pc:sldMkLst>
          <pc:docMk/>
          <pc:sldMk cId="96570146" sldId="271"/>
        </pc:sldMkLst>
        <pc:spChg chg="mod">
          <ac:chgData name="Michael A Fudge Jr" userId="133895e8-240b-4811-850e-9cf94297d089" providerId="ADAL" clId="{859B20EF-3A6A-4B5F-BE9E-732FADD20BBC}" dt="2020-08-05T17:57:14.647" v="4251" actId="20577"/>
          <ac:spMkLst>
            <pc:docMk/>
            <pc:sldMk cId="96570146" sldId="271"/>
            <ac:spMk id="2" creationId="{A0EC69E1-79D5-4CCA-9AE3-8CCDB54E5D78}"/>
          </ac:spMkLst>
        </pc:spChg>
        <pc:spChg chg="mod">
          <ac:chgData name="Michael A Fudge Jr" userId="133895e8-240b-4811-850e-9cf94297d089" providerId="ADAL" clId="{859B20EF-3A6A-4B5F-BE9E-732FADD20BBC}" dt="2020-08-05T17:54:18.714" v="4077" actId="20577"/>
          <ac:spMkLst>
            <pc:docMk/>
            <pc:sldMk cId="96570146" sldId="271"/>
            <ac:spMk id="3" creationId="{23BFC44E-10DC-44C2-99E8-3D541093BB67}"/>
          </ac:spMkLst>
        </pc:spChg>
      </pc:sldChg>
      <pc:sldChg chg="modSp mod modNotesTx">
        <pc:chgData name="Michael A Fudge Jr" userId="133895e8-240b-4811-850e-9cf94297d089" providerId="ADAL" clId="{859B20EF-3A6A-4B5F-BE9E-732FADD20BBC}" dt="2020-08-05T18:45:46.851" v="7152" actId="313"/>
        <pc:sldMkLst>
          <pc:docMk/>
          <pc:sldMk cId="109579569" sldId="299"/>
        </pc:sldMkLst>
        <pc:spChg chg="mod">
          <ac:chgData name="Michael A Fudge Jr" userId="133895e8-240b-4811-850e-9cf94297d089" providerId="ADAL" clId="{859B20EF-3A6A-4B5F-BE9E-732FADD20BBC}" dt="2020-08-05T18:45:31.678" v="7138" actId="20577"/>
          <ac:spMkLst>
            <pc:docMk/>
            <pc:sldMk cId="109579569" sldId="299"/>
            <ac:spMk id="3" creationId="{CB911516-3DF8-48A9-BAB6-34EB14CC135A}"/>
          </ac:spMkLst>
        </pc:spChg>
      </pc:sldChg>
      <pc:sldChg chg="modSp modAnim">
        <pc:chgData name="Michael A Fudge Jr" userId="133895e8-240b-4811-850e-9cf94297d089" providerId="ADAL" clId="{859B20EF-3A6A-4B5F-BE9E-732FADD20BBC}" dt="2020-08-07T00:13:15.354" v="9081" actId="20577"/>
        <pc:sldMkLst>
          <pc:docMk/>
          <pc:sldMk cId="797334957" sldId="311"/>
        </pc:sldMkLst>
        <pc:spChg chg="mod">
          <ac:chgData name="Michael A Fudge Jr" userId="133895e8-240b-4811-850e-9cf94297d089" providerId="ADAL" clId="{859B20EF-3A6A-4B5F-BE9E-732FADD20BBC}" dt="2020-08-07T00:13:15.354" v="9081" actId="20577"/>
          <ac:spMkLst>
            <pc:docMk/>
            <pc:sldMk cId="797334957" sldId="311"/>
            <ac:spMk id="3" creationId="{1ECB91DB-6034-4025-9762-F2144BB1DB51}"/>
          </ac:spMkLst>
        </pc:spChg>
      </pc:sldChg>
      <pc:sldChg chg="del">
        <pc:chgData name="Michael A Fudge Jr" userId="133895e8-240b-4811-850e-9cf94297d089" providerId="ADAL" clId="{859B20EF-3A6A-4B5F-BE9E-732FADD20BBC}" dt="2020-08-05T18:44:20.791" v="7019" actId="47"/>
        <pc:sldMkLst>
          <pc:docMk/>
          <pc:sldMk cId="2476503244" sldId="313"/>
        </pc:sldMkLst>
      </pc:sldChg>
      <pc:sldChg chg="delSp modSp mod ord modAnim">
        <pc:chgData name="Michael A Fudge Jr" userId="133895e8-240b-4811-850e-9cf94297d089" providerId="ADAL" clId="{859B20EF-3A6A-4B5F-BE9E-732FADD20BBC}" dt="2020-08-05T17:57:00.108" v="4245" actId="20577"/>
        <pc:sldMkLst>
          <pc:docMk/>
          <pc:sldMk cId="2044021993" sldId="314"/>
        </pc:sldMkLst>
        <pc:spChg chg="mod">
          <ac:chgData name="Michael A Fudge Jr" userId="133895e8-240b-4811-850e-9cf94297d089" providerId="ADAL" clId="{859B20EF-3A6A-4B5F-BE9E-732FADD20BBC}" dt="2020-08-05T17:51:01.641" v="3895" actId="20577"/>
          <ac:spMkLst>
            <pc:docMk/>
            <pc:sldMk cId="2044021993" sldId="314"/>
            <ac:spMk id="5" creationId="{E0D04EC1-733E-4BA9-9251-8C6E6E3D01D7}"/>
          </ac:spMkLst>
        </pc:spChg>
        <pc:spChg chg="mod">
          <ac:chgData name="Michael A Fudge Jr" userId="133895e8-240b-4811-850e-9cf94297d089" providerId="ADAL" clId="{859B20EF-3A6A-4B5F-BE9E-732FADD20BBC}" dt="2020-08-05T17:57:00.108" v="4245" actId="20577"/>
          <ac:spMkLst>
            <pc:docMk/>
            <pc:sldMk cId="2044021993" sldId="314"/>
            <ac:spMk id="6" creationId="{E33EFCDF-893E-4DC5-B75A-872200D063CA}"/>
          </ac:spMkLst>
        </pc:spChg>
        <pc:picChg chg="del">
          <ac:chgData name="Michael A Fudge Jr" userId="133895e8-240b-4811-850e-9cf94297d089" providerId="ADAL" clId="{859B20EF-3A6A-4B5F-BE9E-732FADD20BBC}" dt="2020-07-29T13:32:51.037" v="1065" actId="478"/>
          <ac:picMkLst>
            <pc:docMk/>
            <pc:sldMk cId="2044021993" sldId="314"/>
            <ac:picMk id="2" creationId="{4D2BB4C8-E854-4558-8302-2518988E9228}"/>
          </ac:picMkLst>
        </pc:picChg>
      </pc:sldChg>
      <pc:sldChg chg="del ord">
        <pc:chgData name="Michael A Fudge Jr" userId="133895e8-240b-4811-850e-9cf94297d089" providerId="ADAL" clId="{859B20EF-3A6A-4B5F-BE9E-732FADD20BBC}" dt="2020-08-05T18:44:20.791" v="7019" actId="47"/>
        <pc:sldMkLst>
          <pc:docMk/>
          <pc:sldMk cId="337155246" sldId="351"/>
        </pc:sldMkLst>
      </pc:sldChg>
      <pc:sldChg chg="del">
        <pc:chgData name="Michael A Fudge Jr" userId="133895e8-240b-4811-850e-9cf94297d089" providerId="ADAL" clId="{859B20EF-3A6A-4B5F-BE9E-732FADD20BBC}" dt="2020-08-05T18:44:20.791" v="7019" actId="47"/>
        <pc:sldMkLst>
          <pc:docMk/>
          <pc:sldMk cId="1690386986" sldId="352"/>
        </pc:sldMkLst>
      </pc:sldChg>
      <pc:sldChg chg="del">
        <pc:chgData name="Michael A Fudge Jr" userId="133895e8-240b-4811-850e-9cf94297d089" providerId="ADAL" clId="{859B20EF-3A6A-4B5F-BE9E-732FADD20BBC}" dt="2020-08-05T18:44:20.791" v="7019" actId="47"/>
        <pc:sldMkLst>
          <pc:docMk/>
          <pc:sldMk cId="1679864663" sldId="353"/>
        </pc:sldMkLst>
      </pc:sldChg>
      <pc:sldChg chg="del">
        <pc:chgData name="Michael A Fudge Jr" userId="133895e8-240b-4811-850e-9cf94297d089" providerId="ADAL" clId="{859B20EF-3A6A-4B5F-BE9E-732FADD20BBC}" dt="2020-08-05T18:44:20.791" v="7019" actId="47"/>
        <pc:sldMkLst>
          <pc:docMk/>
          <pc:sldMk cId="17751269" sldId="355"/>
        </pc:sldMkLst>
      </pc:sldChg>
      <pc:sldChg chg="del">
        <pc:chgData name="Michael A Fudge Jr" userId="133895e8-240b-4811-850e-9cf94297d089" providerId="ADAL" clId="{859B20EF-3A6A-4B5F-BE9E-732FADD20BBC}" dt="2020-08-05T18:44:20.791" v="7019" actId="47"/>
        <pc:sldMkLst>
          <pc:docMk/>
          <pc:sldMk cId="383390871" sldId="356"/>
        </pc:sldMkLst>
      </pc:sldChg>
      <pc:sldChg chg="del">
        <pc:chgData name="Michael A Fudge Jr" userId="133895e8-240b-4811-850e-9cf94297d089" providerId="ADAL" clId="{859B20EF-3A6A-4B5F-BE9E-732FADD20BBC}" dt="2020-08-05T18:44:20.791" v="7019" actId="47"/>
        <pc:sldMkLst>
          <pc:docMk/>
          <pc:sldMk cId="2123987206" sldId="358"/>
        </pc:sldMkLst>
      </pc:sldChg>
      <pc:sldChg chg="del">
        <pc:chgData name="Michael A Fudge Jr" userId="133895e8-240b-4811-850e-9cf94297d089" providerId="ADAL" clId="{859B20EF-3A6A-4B5F-BE9E-732FADD20BBC}" dt="2020-08-05T18:44:20.791" v="7019" actId="47"/>
        <pc:sldMkLst>
          <pc:docMk/>
          <pc:sldMk cId="2150793886" sldId="359"/>
        </pc:sldMkLst>
      </pc:sldChg>
      <pc:sldChg chg="del">
        <pc:chgData name="Michael A Fudge Jr" userId="133895e8-240b-4811-850e-9cf94297d089" providerId="ADAL" clId="{859B20EF-3A6A-4B5F-BE9E-732FADD20BBC}" dt="2020-08-05T18:44:20.791" v="7019" actId="47"/>
        <pc:sldMkLst>
          <pc:docMk/>
          <pc:sldMk cId="2252217499" sldId="360"/>
        </pc:sldMkLst>
      </pc:sldChg>
      <pc:sldChg chg="del">
        <pc:chgData name="Michael A Fudge Jr" userId="133895e8-240b-4811-850e-9cf94297d089" providerId="ADAL" clId="{859B20EF-3A6A-4B5F-BE9E-732FADD20BBC}" dt="2020-08-05T18:44:20.791" v="7019" actId="47"/>
        <pc:sldMkLst>
          <pc:docMk/>
          <pc:sldMk cId="764482487" sldId="361"/>
        </pc:sldMkLst>
      </pc:sldChg>
      <pc:sldChg chg="modSp mod ord modNotesTx">
        <pc:chgData name="Michael A Fudge Jr" userId="133895e8-240b-4811-850e-9cf94297d089" providerId="ADAL" clId="{859B20EF-3A6A-4B5F-BE9E-732FADD20BBC}" dt="2020-08-05T17:59:04.975" v="4363" actId="20577"/>
        <pc:sldMkLst>
          <pc:docMk/>
          <pc:sldMk cId="4004043429" sldId="362"/>
        </pc:sldMkLst>
        <pc:spChg chg="mod">
          <ac:chgData name="Michael A Fudge Jr" userId="133895e8-240b-4811-850e-9cf94297d089" providerId="ADAL" clId="{859B20EF-3A6A-4B5F-BE9E-732FADD20BBC}" dt="2020-08-05T17:58:52.188" v="4309" actId="20577"/>
          <ac:spMkLst>
            <pc:docMk/>
            <pc:sldMk cId="4004043429" sldId="362"/>
            <ac:spMk id="2" creationId="{A0EC69E1-79D5-4CCA-9AE3-8CCDB54E5D78}"/>
          </ac:spMkLst>
        </pc:spChg>
        <pc:spChg chg="mod">
          <ac:chgData name="Michael A Fudge Jr" userId="133895e8-240b-4811-850e-9cf94297d089" providerId="ADAL" clId="{859B20EF-3A6A-4B5F-BE9E-732FADD20BBC}" dt="2020-08-05T17:58:41.535" v="4293" actId="20577"/>
          <ac:spMkLst>
            <pc:docMk/>
            <pc:sldMk cId="4004043429" sldId="362"/>
            <ac:spMk id="3" creationId="{23BFC44E-10DC-44C2-99E8-3D541093BB67}"/>
          </ac:spMkLst>
        </pc:spChg>
      </pc:sldChg>
      <pc:sldChg chg="del">
        <pc:chgData name="Michael A Fudge Jr" userId="133895e8-240b-4811-850e-9cf94297d089" providerId="ADAL" clId="{859B20EF-3A6A-4B5F-BE9E-732FADD20BBC}" dt="2020-08-05T18:44:20.791" v="7019" actId="47"/>
        <pc:sldMkLst>
          <pc:docMk/>
          <pc:sldMk cId="1679028694" sldId="363"/>
        </pc:sldMkLst>
      </pc:sldChg>
      <pc:sldChg chg="del">
        <pc:chgData name="Michael A Fudge Jr" userId="133895e8-240b-4811-850e-9cf94297d089" providerId="ADAL" clId="{859B20EF-3A6A-4B5F-BE9E-732FADD20BBC}" dt="2020-08-05T18:44:20.791" v="7019" actId="47"/>
        <pc:sldMkLst>
          <pc:docMk/>
          <pc:sldMk cId="2080037385" sldId="367"/>
        </pc:sldMkLst>
      </pc:sldChg>
      <pc:sldChg chg="del">
        <pc:chgData name="Michael A Fudge Jr" userId="133895e8-240b-4811-850e-9cf94297d089" providerId="ADAL" clId="{859B20EF-3A6A-4B5F-BE9E-732FADD20BBC}" dt="2020-08-05T18:44:20.791" v="7019" actId="47"/>
        <pc:sldMkLst>
          <pc:docMk/>
          <pc:sldMk cId="1930808364" sldId="368"/>
        </pc:sldMkLst>
      </pc:sldChg>
      <pc:sldChg chg="del">
        <pc:chgData name="Michael A Fudge Jr" userId="133895e8-240b-4811-850e-9cf94297d089" providerId="ADAL" clId="{859B20EF-3A6A-4B5F-BE9E-732FADD20BBC}" dt="2020-08-05T18:44:20.791" v="7019" actId="47"/>
        <pc:sldMkLst>
          <pc:docMk/>
          <pc:sldMk cId="3383546026" sldId="369"/>
        </pc:sldMkLst>
      </pc:sldChg>
      <pc:sldChg chg="del">
        <pc:chgData name="Michael A Fudge Jr" userId="133895e8-240b-4811-850e-9cf94297d089" providerId="ADAL" clId="{859B20EF-3A6A-4B5F-BE9E-732FADD20BBC}" dt="2020-08-05T18:44:20.791" v="7019" actId="47"/>
        <pc:sldMkLst>
          <pc:docMk/>
          <pc:sldMk cId="254749279" sldId="372"/>
        </pc:sldMkLst>
      </pc:sldChg>
      <pc:sldChg chg="del">
        <pc:chgData name="Michael A Fudge Jr" userId="133895e8-240b-4811-850e-9cf94297d089" providerId="ADAL" clId="{859B20EF-3A6A-4B5F-BE9E-732FADD20BBC}" dt="2020-08-05T18:44:20.791" v="7019" actId="47"/>
        <pc:sldMkLst>
          <pc:docMk/>
          <pc:sldMk cId="1575450459" sldId="373"/>
        </pc:sldMkLst>
      </pc:sldChg>
      <pc:sldChg chg="del">
        <pc:chgData name="Michael A Fudge Jr" userId="133895e8-240b-4811-850e-9cf94297d089" providerId="ADAL" clId="{859B20EF-3A6A-4B5F-BE9E-732FADD20BBC}" dt="2020-08-05T18:44:20.791" v="7019" actId="47"/>
        <pc:sldMkLst>
          <pc:docMk/>
          <pc:sldMk cId="2337283075" sldId="374"/>
        </pc:sldMkLst>
      </pc:sldChg>
      <pc:sldChg chg="del">
        <pc:chgData name="Michael A Fudge Jr" userId="133895e8-240b-4811-850e-9cf94297d089" providerId="ADAL" clId="{859B20EF-3A6A-4B5F-BE9E-732FADD20BBC}" dt="2020-08-05T18:44:20.791" v="7019" actId="47"/>
        <pc:sldMkLst>
          <pc:docMk/>
          <pc:sldMk cId="4214608035" sldId="375"/>
        </pc:sldMkLst>
      </pc:sldChg>
      <pc:sldChg chg="del">
        <pc:chgData name="Michael A Fudge Jr" userId="133895e8-240b-4811-850e-9cf94297d089" providerId="ADAL" clId="{859B20EF-3A6A-4B5F-BE9E-732FADD20BBC}" dt="2020-08-05T18:44:20.791" v="7019" actId="47"/>
        <pc:sldMkLst>
          <pc:docMk/>
          <pc:sldMk cId="3539242966" sldId="376"/>
        </pc:sldMkLst>
      </pc:sldChg>
      <pc:sldChg chg="del">
        <pc:chgData name="Michael A Fudge Jr" userId="133895e8-240b-4811-850e-9cf94297d089" providerId="ADAL" clId="{859B20EF-3A6A-4B5F-BE9E-732FADD20BBC}" dt="2020-08-05T18:44:20.791" v="7019" actId="47"/>
        <pc:sldMkLst>
          <pc:docMk/>
          <pc:sldMk cId="4023111599" sldId="377"/>
        </pc:sldMkLst>
      </pc:sldChg>
      <pc:sldChg chg="del">
        <pc:chgData name="Michael A Fudge Jr" userId="133895e8-240b-4811-850e-9cf94297d089" providerId="ADAL" clId="{859B20EF-3A6A-4B5F-BE9E-732FADD20BBC}" dt="2020-08-05T18:44:20.791" v="7019" actId="47"/>
        <pc:sldMkLst>
          <pc:docMk/>
          <pc:sldMk cId="972632150" sldId="381"/>
        </pc:sldMkLst>
      </pc:sldChg>
      <pc:sldChg chg="del">
        <pc:chgData name="Michael A Fudge Jr" userId="133895e8-240b-4811-850e-9cf94297d089" providerId="ADAL" clId="{859B20EF-3A6A-4B5F-BE9E-732FADD20BBC}" dt="2020-08-05T18:44:20.791" v="7019" actId="47"/>
        <pc:sldMkLst>
          <pc:docMk/>
          <pc:sldMk cId="2410101044" sldId="382"/>
        </pc:sldMkLst>
      </pc:sldChg>
      <pc:sldChg chg="del">
        <pc:chgData name="Michael A Fudge Jr" userId="133895e8-240b-4811-850e-9cf94297d089" providerId="ADAL" clId="{859B20EF-3A6A-4B5F-BE9E-732FADD20BBC}" dt="2020-08-05T18:44:20.791" v="7019" actId="47"/>
        <pc:sldMkLst>
          <pc:docMk/>
          <pc:sldMk cId="3500729223" sldId="384"/>
        </pc:sldMkLst>
      </pc:sldChg>
      <pc:sldChg chg="del">
        <pc:chgData name="Michael A Fudge Jr" userId="133895e8-240b-4811-850e-9cf94297d089" providerId="ADAL" clId="{859B20EF-3A6A-4B5F-BE9E-732FADD20BBC}" dt="2020-08-05T18:44:20.791" v="7019" actId="47"/>
        <pc:sldMkLst>
          <pc:docMk/>
          <pc:sldMk cId="2427318978" sldId="385"/>
        </pc:sldMkLst>
      </pc:sldChg>
      <pc:sldChg chg="del">
        <pc:chgData name="Michael A Fudge Jr" userId="133895e8-240b-4811-850e-9cf94297d089" providerId="ADAL" clId="{859B20EF-3A6A-4B5F-BE9E-732FADD20BBC}" dt="2020-08-05T18:44:20.791" v="7019" actId="47"/>
        <pc:sldMkLst>
          <pc:docMk/>
          <pc:sldMk cId="2115975601" sldId="386"/>
        </pc:sldMkLst>
      </pc:sldChg>
      <pc:sldChg chg="del">
        <pc:chgData name="Michael A Fudge Jr" userId="133895e8-240b-4811-850e-9cf94297d089" providerId="ADAL" clId="{859B20EF-3A6A-4B5F-BE9E-732FADD20BBC}" dt="2020-08-05T18:44:20.791" v="7019" actId="47"/>
        <pc:sldMkLst>
          <pc:docMk/>
          <pc:sldMk cId="383992210" sldId="387"/>
        </pc:sldMkLst>
      </pc:sldChg>
      <pc:sldChg chg="del">
        <pc:chgData name="Michael A Fudge Jr" userId="133895e8-240b-4811-850e-9cf94297d089" providerId="ADAL" clId="{859B20EF-3A6A-4B5F-BE9E-732FADD20BBC}" dt="2020-08-05T18:44:20.791" v="7019" actId="47"/>
        <pc:sldMkLst>
          <pc:docMk/>
          <pc:sldMk cId="2403640963" sldId="388"/>
        </pc:sldMkLst>
      </pc:sldChg>
      <pc:sldChg chg="del">
        <pc:chgData name="Michael A Fudge Jr" userId="133895e8-240b-4811-850e-9cf94297d089" providerId="ADAL" clId="{859B20EF-3A6A-4B5F-BE9E-732FADD20BBC}" dt="2020-08-05T18:44:20.791" v="7019" actId="47"/>
        <pc:sldMkLst>
          <pc:docMk/>
          <pc:sldMk cId="3454779572" sldId="389"/>
        </pc:sldMkLst>
      </pc:sldChg>
      <pc:sldChg chg="del">
        <pc:chgData name="Michael A Fudge Jr" userId="133895e8-240b-4811-850e-9cf94297d089" providerId="ADAL" clId="{859B20EF-3A6A-4B5F-BE9E-732FADD20BBC}" dt="2020-08-05T18:44:20.791" v="7019" actId="47"/>
        <pc:sldMkLst>
          <pc:docMk/>
          <pc:sldMk cId="4156982150" sldId="392"/>
        </pc:sldMkLst>
      </pc:sldChg>
      <pc:sldChg chg="del">
        <pc:chgData name="Michael A Fudge Jr" userId="133895e8-240b-4811-850e-9cf94297d089" providerId="ADAL" clId="{859B20EF-3A6A-4B5F-BE9E-732FADD20BBC}" dt="2020-08-05T18:44:20.791" v="7019" actId="47"/>
        <pc:sldMkLst>
          <pc:docMk/>
          <pc:sldMk cId="852161113" sldId="393"/>
        </pc:sldMkLst>
      </pc:sldChg>
      <pc:sldChg chg="del">
        <pc:chgData name="Michael A Fudge Jr" userId="133895e8-240b-4811-850e-9cf94297d089" providerId="ADAL" clId="{859B20EF-3A6A-4B5F-BE9E-732FADD20BBC}" dt="2020-08-05T18:44:20.791" v="7019" actId="47"/>
        <pc:sldMkLst>
          <pc:docMk/>
          <pc:sldMk cId="3187428892" sldId="394"/>
        </pc:sldMkLst>
      </pc:sldChg>
      <pc:sldChg chg="del">
        <pc:chgData name="Michael A Fudge Jr" userId="133895e8-240b-4811-850e-9cf94297d089" providerId="ADAL" clId="{859B20EF-3A6A-4B5F-BE9E-732FADD20BBC}" dt="2020-08-05T18:44:20.791" v="7019" actId="47"/>
        <pc:sldMkLst>
          <pc:docMk/>
          <pc:sldMk cId="1304373263" sldId="395"/>
        </pc:sldMkLst>
      </pc:sldChg>
      <pc:sldChg chg="del">
        <pc:chgData name="Michael A Fudge Jr" userId="133895e8-240b-4811-850e-9cf94297d089" providerId="ADAL" clId="{859B20EF-3A6A-4B5F-BE9E-732FADD20BBC}" dt="2020-08-05T18:44:20.791" v="7019" actId="47"/>
        <pc:sldMkLst>
          <pc:docMk/>
          <pc:sldMk cId="1340093634" sldId="396"/>
        </pc:sldMkLst>
      </pc:sldChg>
      <pc:sldChg chg="del">
        <pc:chgData name="Michael A Fudge Jr" userId="133895e8-240b-4811-850e-9cf94297d089" providerId="ADAL" clId="{859B20EF-3A6A-4B5F-BE9E-732FADD20BBC}" dt="2020-08-05T18:44:20.791" v="7019" actId="47"/>
        <pc:sldMkLst>
          <pc:docMk/>
          <pc:sldMk cId="2776018307" sldId="397"/>
        </pc:sldMkLst>
      </pc:sldChg>
      <pc:sldChg chg="del">
        <pc:chgData name="Michael A Fudge Jr" userId="133895e8-240b-4811-850e-9cf94297d089" providerId="ADAL" clId="{859B20EF-3A6A-4B5F-BE9E-732FADD20BBC}" dt="2020-08-05T18:44:20.791" v="7019" actId="47"/>
        <pc:sldMkLst>
          <pc:docMk/>
          <pc:sldMk cId="1708619243" sldId="398"/>
        </pc:sldMkLst>
      </pc:sldChg>
      <pc:sldChg chg="del">
        <pc:chgData name="Michael A Fudge Jr" userId="133895e8-240b-4811-850e-9cf94297d089" providerId="ADAL" clId="{859B20EF-3A6A-4B5F-BE9E-732FADD20BBC}" dt="2020-08-05T18:44:20.791" v="7019" actId="47"/>
        <pc:sldMkLst>
          <pc:docMk/>
          <pc:sldMk cId="3576443106" sldId="399"/>
        </pc:sldMkLst>
      </pc:sldChg>
      <pc:sldChg chg="del">
        <pc:chgData name="Michael A Fudge Jr" userId="133895e8-240b-4811-850e-9cf94297d089" providerId="ADAL" clId="{859B20EF-3A6A-4B5F-BE9E-732FADD20BBC}" dt="2020-08-05T18:44:20.791" v="7019" actId="47"/>
        <pc:sldMkLst>
          <pc:docMk/>
          <pc:sldMk cId="1159117545" sldId="400"/>
        </pc:sldMkLst>
      </pc:sldChg>
      <pc:sldChg chg="addSp modSp mod ord">
        <pc:chgData name="Michael A Fudge Jr" userId="133895e8-240b-4811-850e-9cf94297d089" providerId="ADAL" clId="{859B20EF-3A6A-4B5F-BE9E-732FADD20BBC}" dt="2020-08-04T17:03:57.578" v="2085"/>
        <pc:sldMkLst>
          <pc:docMk/>
          <pc:sldMk cId="78435499" sldId="402"/>
        </pc:sldMkLst>
        <pc:spChg chg="mod">
          <ac:chgData name="Michael A Fudge Jr" userId="133895e8-240b-4811-850e-9cf94297d089" providerId="ADAL" clId="{859B20EF-3A6A-4B5F-BE9E-732FADD20BBC}" dt="2020-08-04T16:42:14.145" v="1565" actId="20577"/>
          <ac:spMkLst>
            <pc:docMk/>
            <pc:sldMk cId="78435499" sldId="402"/>
            <ac:spMk id="2" creationId="{85954A83-1BFB-42E8-ABE1-F6284F291E27}"/>
          </ac:spMkLst>
        </pc:spChg>
        <pc:spChg chg="add mod">
          <ac:chgData name="Michael A Fudge Jr" userId="133895e8-240b-4811-850e-9cf94297d089" providerId="ADAL" clId="{859B20EF-3A6A-4B5F-BE9E-732FADD20BBC}" dt="2020-08-04T16:43:33.085" v="1581" actId="207"/>
          <ac:spMkLst>
            <pc:docMk/>
            <pc:sldMk cId="78435499" sldId="402"/>
            <ac:spMk id="3" creationId="{5BB4EF9B-55F9-4CE8-8A51-962F87A95D95}"/>
          </ac:spMkLst>
        </pc:spChg>
        <pc:spChg chg="add mod">
          <ac:chgData name="Michael A Fudge Jr" userId="133895e8-240b-4811-850e-9cf94297d089" providerId="ADAL" clId="{859B20EF-3A6A-4B5F-BE9E-732FADD20BBC}" dt="2020-08-04T16:43:33.085" v="1581" actId="207"/>
          <ac:spMkLst>
            <pc:docMk/>
            <pc:sldMk cId="78435499" sldId="402"/>
            <ac:spMk id="7" creationId="{59687AA8-D01F-47B1-9A00-36F72DA5A777}"/>
          </ac:spMkLst>
        </pc:spChg>
        <pc:spChg chg="add mod">
          <ac:chgData name="Michael A Fudge Jr" userId="133895e8-240b-4811-850e-9cf94297d089" providerId="ADAL" clId="{859B20EF-3A6A-4B5F-BE9E-732FADD20BBC}" dt="2020-08-04T16:43:33.085" v="1581" actId="207"/>
          <ac:spMkLst>
            <pc:docMk/>
            <pc:sldMk cId="78435499" sldId="402"/>
            <ac:spMk id="8" creationId="{BE11DC45-CBFD-48E9-A7E9-FC3E6725BE83}"/>
          </ac:spMkLst>
        </pc:spChg>
        <pc:picChg chg="mod">
          <ac:chgData name="Michael A Fudge Jr" userId="133895e8-240b-4811-850e-9cf94297d089" providerId="ADAL" clId="{859B20EF-3A6A-4B5F-BE9E-732FADD20BBC}" dt="2020-08-04T16:38:35.509" v="1488" actId="1076"/>
          <ac:picMkLst>
            <pc:docMk/>
            <pc:sldMk cId="78435499" sldId="402"/>
            <ac:picMk id="4" creationId="{ABF52C46-EFC9-4126-9C0C-5B53C8B42217}"/>
          </ac:picMkLst>
        </pc:picChg>
      </pc:sldChg>
      <pc:sldChg chg="del">
        <pc:chgData name="Michael A Fudge Jr" userId="133895e8-240b-4811-850e-9cf94297d089" providerId="ADAL" clId="{859B20EF-3A6A-4B5F-BE9E-732FADD20BBC}" dt="2020-08-05T18:44:20.791" v="7019" actId="47"/>
        <pc:sldMkLst>
          <pc:docMk/>
          <pc:sldMk cId="2640771696" sldId="403"/>
        </pc:sldMkLst>
      </pc:sldChg>
      <pc:sldChg chg="del">
        <pc:chgData name="Michael A Fudge Jr" userId="133895e8-240b-4811-850e-9cf94297d089" providerId="ADAL" clId="{859B20EF-3A6A-4B5F-BE9E-732FADD20BBC}" dt="2020-08-05T18:44:20.791" v="7019" actId="47"/>
        <pc:sldMkLst>
          <pc:docMk/>
          <pc:sldMk cId="1873200719" sldId="404"/>
        </pc:sldMkLst>
      </pc:sldChg>
      <pc:sldChg chg="modSp new del mod modAnim">
        <pc:chgData name="Michael A Fudge Jr" userId="133895e8-240b-4811-850e-9cf94297d089" providerId="ADAL" clId="{859B20EF-3A6A-4B5F-BE9E-732FADD20BBC}" dt="2020-08-06T23:18:53.738" v="7170" actId="47"/>
        <pc:sldMkLst>
          <pc:docMk/>
          <pc:sldMk cId="3697493826" sldId="405"/>
        </pc:sldMkLst>
        <pc:spChg chg="mod">
          <ac:chgData name="Michael A Fudge Jr" userId="133895e8-240b-4811-850e-9cf94297d089" providerId="ADAL" clId="{859B20EF-3A6A-4B5F-BE9E-732FADD20BBC}" dt="2020-07-28T17:20:45.397" v="246" actId="20577"/>
          <ac:spMkLst>
            <pc:docMk/>
            <pc:sldMk cId="3697493826" sldId="405"/>
            <ac:spMk id="2" creationId="{E05E0D0C-7952-4167-9E9E-54B28E35B51B}"/>
          </ac:spMkLst>
        </pc:spChg>
        <pc:spChg chg="mod">
          <ac:chgData name="Michael A Fudge Jr" userId="133895e8-240b-4811-850e-9cf94297d089" providerId="ADAL" clId="{859B20EF-3A6A-4B5F-BE9E-732FADD20BBC}" dt="2020-07-28T17:22:43.844" v="526" actId="20577"/>
          <ac:spMkLst>
            <pc:docMk/>
            <pc:sldMk cId="3697493826" sldId="405"/>
            <ac:spMk id="3" creationId="{20DD4840-BEDF-4D32-ADEA-6D5A1B79A585}"/>
          </ac:spMkLst>
        </pc:spChg>
      </pc:sldChg>
      <pc:sldChg chg="addSp delSp modSp new mod ord setBg modAnim modShow modNotesTx">
        <pc:chgData name="Michael A Fudge Jr" userId="133895e8-240b-4811-850e-9cf94297d089" providerId="ADAL" clId="{859B20EF-3A6A-4B5F-BE9E-732FADD20BBC}" dt="2020-08-04T16:50:39.968" v="1674"/>
        <pc:sldMkLst>
          <pc:docMk/>
          <pc:sldMk cId="2838142486" sldId="406"/>
        </pc:sldMkLst>
        <pc:spChg chg="mod">
          <ac:chgData name="Michael A Fudge Jr" userId="133895e8-240b-4811-850e-9cf94297d089" providerId="ADAL" clId="{859B20EF-3A6A-4B5F-BE9E-732FADD20BBC}" dt="2020-07-29T13:11:44.237" v="913" actId="1076"/>
          <ac:spMkLst>
            <pc:docMk/>
            <pc:sldMk cId="2838142486" sldId="406"/>
            <ac:spMk id="2" creationId="{6C77A523-8ACD-44B5-8A70-413515DF0B0A}"/>
          </ac:spMkLst>
        </pc:spChg>
        <pc:spChg chg="del">
          <ac:chgData name="Michael A Fudge Jr" userId="133895e8-240b-4811-850e-9cf94297d089" providerId="ADAL" clId="{859B20EF-3A6A-4B5F-BE9E-732FADD20BBC}" dt="2020-07-29T13:10:06.632" v="900"/>
          <ac:spMkLst>
            <pc:docMk/>
            <pc:sldMk cId="2838142486" sldId="406"/>
            <ac:spMk id="3" creationId="{1A1A36A0-F628-49F7-865D-BCD40F439903}"/>
          </ac:spMkLst>
        </pc:spChg>
        <pc:spChg chg="add del mod">
          <ac:chgData name="Michael A Fudge Jr" userId="133895e8-240b-4811-850e-9cf94297d089" providerId="ADAL" clId="{859B20EF-3A6A-4B5F-BE9E-732FADD20BBC}" dt="2020-07-29T13:11:28.514" v="910" actId="478"/>
          <ac:spMkLst>
            <pc:docMk/>
            <pc:sldMk cId="2838142486" sldId="406"/>
            <ac:spMk id="6" creationId="{33BFD884-CED0-4CAC-8979-699C6D7826E8}"/>
          </ac:spMkLst>
        </pc:spChg>
        <pc:spChg chg="add mod">
          <ac:chgData name="Michael A Fudge Jr" userId="133895e8-240b-4811-850e-9cf94297d089" providerId="ADAL" clId="{859B20EF-3A6A-4B5F-BE9E-732FADD20BBC}" dt="2020-07-29T13:19:04.801" v="1000" actId="164"/>
          <ac:spMkLst>
            <pc:docMk/>
            <pc:sldMk cId="2838142486" sldId="406"/>
            <ac:spMk id="8" creationId="{39C3CB4E-6C90-46B9-BD3B-B4989B256B0D}"/>
          </ac:spMkLst>
        </pc:spChg>
        <pc:spChg chg="add mod">
          <ac:chgData name="Michael A Fudge Jr" userId="133895e8-240b-4811-850e-9cf94297d089" providerId="ADAL" clId="{859B20EF-3A6A-4B5F-BE9E-732FADD20BBC}" dt="2020-07-29T13:10:39.296" v="902" actId="207"/>
          <ac:spMkLst>
            <pc:docMk/>
            <pc:sldMk cId="2838142486" sldId="406"/>
            <ac:spMk id="9" creationId="{16C5FA50-8D52-4617-AF91-5C7B1C8352F1}"/>
          </ac:spMkLst>
        </pc:spChg>
        <pc:spChg chg="add mod">
          <ac:chgData name="Michael A Fudge Jr" userId="133895e8-240b-4811-850e-9cf94297d089" providerId="ADAL" clId="{859B20EF-3A6A-4B5F-BE9E-732FADD20BBC}" dt="2020-07-29T13:19:04.801" v="1000" actId="164"/>
          <ac:spMkLst>
            <pc:docMk/>
            <pc:sldMk cId="2838142486" sldId="406"/>
            <ac:spMk id="10" creationId="{65B3F061-1F85-42ED-9748-4C414DBFDA6B}"/>
          </ac:spMkLst>
        </pc:spChg>
        <pc:spChg chg="add">
          <ac:chgData name="Michael A Fudge Jr" userId="133895e8-240b-4811-850e-9cf94297d089" providerId="ADAL" clId="{859B20EF-3A6A-4B5F-BE9E-732FADD20BBC}" dt="2020-07-29T13:10:11.539" v="901" actId="26606"/>
          <ac:spMkLst>
            <pc:docMk/>
            <pc:sldMk cId="2838142486" sldId="406"/>
            <ac:spMk id="11" creationId="{E223798C-12AD-4B0C-A50C-D676347D67CF}"/>
          </ac:spMkLst>
        </pc:spChg>
        <pc:spChg chg="mod topLvl">
          <ac:chgData name="Michael A Fudge Jr" userId="133895e8-240b-4811-850e-9cf94297d089" providerId="ADAL" clId="{859B20EF-3A6A-4B5F-BE9E-732FADD20BBC}" dt="2020-07-29T13:30:02.929" v="1055" actId="164"/>
          <ac:spMkLst>
            <pc:docMk/>
            <pc:sldMk cId="2838142486" sldId="406"/>
            <ac:spMk id="14" creationId="{1F538479-0F6E-434F-9E46-44826F2A9FF4}"/>
          </ac:spMkLst>
        </pc:spChg>
        <pc:spChg chg="mod topLvl">
          <ac:chgData name="Michael A Fudge Jr" userId="133895e8-240b-4811-850e-9cf94297d089" providerId="ADAL" clId="{859B20EF-3A6A-4B5F-BE9E-732FADD20BBC}" dt="2020-07-29T13:30:02.929" v="1055" actId="164"/>
          <ac:spMkLst>
            <pc:docMk/>
            <pc:sldMk cId="2838142486" sldId="406"/>
            <ac:spMk id="15" creationId="{24CAE1A5-1F7B-49C9-95F5-782C1564FA4A}"/>
          </ac:spMkLst>
        </pc:spChg>
        <pc:spChg chg="add mod">
          <ac:chgData name="Michael A Fudge Jr" userId="133895e8-240b-4811-850e-9cf94297d089" providerId="ADAL" clId="{859B20EF-3A6A-4B5F-BE9E-732FADD20BBC}" dt="2020-07-29T13:30:02.929" v="1055" actId="164"/>
          <ac:spMkLst>
            <pc:docMk/>
            <pc:sldMk cId="2838142486" sldId="406"/>
            <ac:spMk id="16" creationId="{EB0560D9-925D-45B4-982F-4C0210B40129}"/>
          </ac:spMkLst>
        </pc:spChg>
        <pc:spChg chg="add mod">
          <ac:chgData name="Michael A Fudge Jr" userId="133895e8-240b-4811-850e-9cf94297d089" providerId="ADAL" clId="{859B20EF-3A6A-4B5F-BE9E-732FADD20BBC}" dt="2020-07-29T13:30:02.929" v="1055" actId="164"/>
          <ac:spMkLst>
            <pc:docMk/>
            <pc:sldMk cId="2838142486" sldId="406"/>
            <ac:spMk id="17" creationId="{9F833FEB-8DE1-47D2-BA44-FA256B87A7B0}"/>
          </ac:spMkLst>
        </pc:spChg>
        <pc:spChg chg="add mod">
          <ac:chgData name="Michael A Fudge Jr" userId="133895e8-240b-4811-850e-9cf94297d089" providerId="ADAL" clId="{859B20EF-3A6A-4B5F-BE9E-732FADD20BBC}" dt="2020-07-29T13:23:54.356" v="1020" actId="14100"/>
          <ac:spMkLst>
            <pc:docMk/>
            <pc:sldMk cId="2838142486" sldId="406"/>
            <ac:spMk id="19" creationId="{CBAF7345-1E23-4784-867A-4AF25A42BE0C}"/>
          </ac:spMkLst>
        </pc:spChg>
        <pc:spChg chg="add mod">
          <ac:chgData name="Michael A Fudge Jr" userId="133895e8-240b-4811-850e-9cf94297d089" providerId="ADAL" clId="{859B20EF-3A6A-4B5F-BE9E-732FADD20BBC}" dt="2020-07-29T13:25:37.489" v="1028" actId="1582"/>
          <ac:spMkLst>
            <pc:docMk/>
            <pc:sldMk cId="2838142486" sldId="406"/>
            <ac:spMk id="20" creationId="{91FA4A7E-13C4-4873-8E5D-85E27F15D02E}"/>
          </ac:spMkLst>
        </pc:spChg>
        <pc:spChg chg="add mod">
          <ac:chgData name="Michael A Fudge Jr" userId="133895e8-240b-4811-850e-9cf94297d089" providerId="ADAL" clId="{859B20EF-3A6A-4B5F-BE9E-732FADD20BBC}" dt="2020-07-29T13:25:49.740" v="1029" actId="1582"/>
          <ac:spMkLst>
            <pc:docMk/>
            <pc:sldMk cId="2838142486" sldId="406"/>
            <ac:spMk id="21" creationId="{E8678A4E-2BD3-4E62-8800-27DD1417572B}"/>
          </ac:spMkLst>
        </pc:spChg>
        <pc:spChg chg="add del mod">
          <ac:chgData name="Michael A Fudge Jr" userId="133895e8-240b-4811-850e-9cf94297d089" providerId="ADAL" clId="{859B20EF-3A6A-4B5F-BE9E-732FADD20BBC}" dt="2020-07-29T13:27:15.574" v="1032" actId="478"/>
          <ac:spMkLst>
            <pc:docMk/>
            <pc:sldMk cId="2838142486" sldId="406"/>
            <ac:spMk id="23" creationId="{9E06DEFF-3FBE-4F2A-A6D8-DE7B778A522B}"/>
          </ac:spMkLst>
        </pc:spChg>
        <pc:grpChg chg="add mod">
          <ac:chgData name="Michael A Fudge Jr" userId="133895e8-240b-4811-850e-9cf94297d089" providerId="ADAL" clId="{859B20EF-3A6A-4B5F-BE9E-732FADD20BBC}" dt="2020-07-29T13:19:04.801" v="1000" actId="164"/>
          <ac:grpSpMkLst>
            <pc:docMk/>
            <pc:sldMk cId="2838142486" sldId="406"/>
            <ac:grpSpMk id="12" creationId="{66B7F4E9-691A-4235-93CE-01DB06E1E961}"/>
          </ac:grpSpMkLst>
        </pc:grpChg>
        <pc:grpChg chg="add del mod">
          <ac:chgData name="Michael A Fudge Jr" userId="133895e8-240b-4811-850e-9cf94297d089" providerId="ADAL" clId="{859B20EF-3A6A-4B5F-BE9E-732FADD20BBC}" dt="2020-07-29T13:21:24.953" v="1004" actId="165"/>
          <ac:grpSpMkLst>
            <pc:docMk/>
            <pc:sldMk cId="2838142486" sldId="406"/>
            <ac:grpSpMk id="13" creationId="{5B9AAFB2-39BF-43A4-B9FA-3A1161F5C99D}"/>
          </ac:grpSpMkLst>
        </pc:grpChg>
        <pc:grpChg chg="add del mod">
          <ac:chgData name="Michael A Fudge Jr" userId="133895e8-240b-4811-850e-9cf94297d089" providerId="ADAL" clId="{859B20EF-3A6A-4B5F-BE9E-732FADD20BBC}" dt="2020-07-29T13:27:10.610" v="1031" actId="478"/>
          <ac:grpSpMkLst>
            <pc:docMk/>
            <pc:sldMk cId="2838142486" sldId="406"/>
            <ac:grpSpMk id="22" creationId="{C2178B7B-5479-43AB-B645-7E359E5B34D8}"/>
          </ac:grpSpMkLst>
        </pc:grpChg>
        <pc:grpChg chg="add mod">
          <ac:chgData name="Michael A Fudge Jr" userId="133895e8-240b-4811-850e-9cf94297d089" providerId="ADAL" clId="{859B20EF-3A6A-4B5F-BE9E-732FADD20BBC}" dt="2020-07-29T13:30:02.929" v="1055" actId="164"/>
          <ac:grpSpMkLst>
            <pc:docMk/>
            <pc:sldMk cId="2838142486" sldId="406"/>
            <ac:grpSpMk id="24" creationId="{A2C2C024-F637-4B2C-9A1B-6FD81C193B26}"/>
          </ac:grpSpMkLst>
        </pc:grpChg>
        <pc:picChg chg="add del mod">
          <ac:chgData name="Michael A Fudge Jr" userId="133895e8-240b-4811-850e-9cf94297d089" providerId="ADAL" clId="{859B20EF-3A6A-4B5F-BE9E-732FADD20BBC}" dt="2020-07-29T13:11:23.860" v="909" actId="478"/>
          <ac:picMkLst>
            <pc:docMk/>
            <pc:sldMk cId="2838142486" sldId="406"/>
            <ac:picMk id="4" creationId="{6ACFB7A3-21F3-4951-AC1F-7A5E84C6D5C1}"/>
          </ac:picMkLst>
        </pc:picChg>
        <pc:picChg chg="add mod">
          <ac:chgData name="Michael A Fudge Jr" userId="133895e8-240b-4811-850e-9cf94297d089" providerId="ADAL" clId="{859B20EF-3A6A-4B5F-BE9E-732FADD20BBC}" dt="2020-07-29T13:11:37.421" v="912" actId="1076"/>
          <ac:picMkLst>
            <pc:docMk/>
            <pc:sldMk cId="2838142486" sldId="406"/>
            <ac:picMk id="7" creationId="{5E8DD025-BDB4-4F82-A97A-D617C6153000}"/>
          </ac:picMkLst>
        </pc:picChg>
        <pc:picChg chg="add mod">
          <ac:chgData name="Michael A Fudge Jr" userId="133895e8-240b-4811-850e-9cf94297d089" providerId="ADAL" clId="{859B20EF-3A6A-4B5F-BE9E-732FADD20BBC}" dt="2020-07-29T13:22:57.457" v="1019" actId="164"/>
          <ac:picMkLst>
            <pc:docMk/>
            <pc:sldMk cId="2838142486" sldId="406"/>
            <ac:picMk id="18" creationId="{000895BE-F012-4D8C-B897-D8B35A9AF6E9}"/>
          </ac:picMkLst>
        </pc:picChg>
      </pc:sldChg>
      <pc:sldChg chg="new del">
        <pc:chgData name="Michael A Fudge Jr" userId="133895e8-240b-4811-850e-9cf94297d089" providerId="ADAL" clId="{859B20EF-3A6A-4B5F-BE9E-732FADD20BBC}" dt="2020-08-05T18:44:20.791" v="7019" actId="47"/>
        <pc:sldMkLst>
          <pc:docMk/>
          <pc:sldMk cId="3769848451" sldId="407"/>
        </pc:sldMkLst>
      </pc:sldChg>
      <pc:sldChg chg="modSp new del mod">
        <pc:chgData name="Michael A Fudge Jr" userId="133895e8-240b-4811-850e-9cf94297d089" providerId="ADAL" clId="{859B20EF-3A6A-4B5F-BE9E-732FADD20BBC}" dt="2020-07-28T17:24:11.891" v="560" actId="47"/>
        <pc:sldMkLst>
          <pc:docMk/>
          <pc:sldMk cId="1297309430" sldId="408"/>
        </pc:sldMkLst>
        <pc:spChg chg="mod">
          <ac:chgData name="Michael A Fudge Jr" userId="133895e8-240b-4811-850e-9cf94297d089" providerId="ADAL" clId="{859B20EF-3A6A-4B5F-BE9E-732FADD20BBC}" dt="2020-07-28T17:23:57.698" v="558" actId="20577"/>
          <ac:spMkLst>
            <pc:docMk/>
            <pc:sldMk cId="1297309430" sldId="408"/>
            <ac:spMk id="2" creationId="{110A9A75-56D4-43A4-AD41-2D18DFB108E0}"/>
          </ac:spMkLst>
        </pc:spChg>
      </pc:sldChg>
      <pc:sldChg chg="new del">
        <pc:chgData name="Michael A Fudge Jr" userId="133895e8-240b-4811-850e-9cf94297d089" providerId="ADAL" clId="{859B20EF-3A6A-4B5F-BE9E-732FADD20BBC}" dt="2020-08-07T00:19:46.218" v="9504" actId="47"/>
        <pc:sldMkLst>
          <pc:docMk/>
          <pc:sldMk cId="3287540505" sldId="408"/>
        </pc:sldMkLst>
      </pc:sldChg>
      <pc:sldChg chg="new del">
        <pc:chgData name="Michael A Fudge Jr" userId="133895e8-240b-4811-850e-9cf94297d089" providerId="ADAL" clId="{859B20EF-3A6A-4B5F-BE9E-732FADD20BBC}" dt="2020-08-07T00:19:46.218" v="9504" actId="47"/>
        <pc:sldMkLst>
          <pc:docMk/>
          <pc:sldMk cId="2867211447" sldId="409"/>
        </pc:sldMkLst>
      </pc:sldChg>
      <pc:sldChg chg="add del">
        <pc:chgData name="Michael A Fudge Jr" userId="133895e8-240b-4811-850e-9cf94297d089" providerId="ADAL" clId="{859B20EF-3A6A-4B5F-BE9E-732FADD20BBC}" dt="2020-07-29T13:50:29.429" v="1067" actId="47"/>
        <pc:sldMkLst>
          <pc:docMk/>
          <pc:sldMk cId="366246922" sldId="410"/>
        </pc:sldMkLst>
      </pc:sldChg>
      <pc:sldChg chg="addSp delSp modSp add mod ord delAnim modAnim">
        <pc:chgData name="Michael A Fudge Jr" userId="133895e8-240b-4811-850e-9cf94297d089" providerId="ADAL" clId="{859B20EF-3A6A-4B5F-BE9E-732FADD20BBC}" dt="2020-08-04T16:50:12.724" v="1672"/>
        <pc:sldMkLst>
          <pc:docMk/>
          <pc:sldMk cId="3041170601" sldId="410"/>
        </pc:sldMkLst>
        <pc:spChg chg="mod">
          <ac:chgData name="Michael A Fudge Jr" userId="133895e8-240b-4811-850e-9cf94297d089" providerId="ADAL" clId="{859B20EF-3A6A-4B5F-BE9E-732FADD20BBC}" dt="2020-07-29T13:52:47.567" v="1108" actId="20577"/>
          <ac:spMkLst>
            <pc:docMk/>
            <pc:sldMk cId="3041170601" sldId="410"/>
            <ac:spMk id="2" creationId="{6C77A523-8ACD-44B5-8A70-413515DF0B0A}"/>
          </ac:spMkLst>
        </pc:spChg>
        <pc:spChg chg="add mod topLvl">
          <ac:chgData name="Michael A Fudge Jr" userId="133895e8-240b-4811-850e-9cf94297d089" providerId="ADAL" clId="{859B20EF-3A6A-4B5F-BE9E-732FADD20BBC}" dt="2020-07-29T13:59:07.482" v="1156" actId="164"/>
          <ac:spMkLst>
            <pc:docMk/>
            <pc:sldMk cId="3041170601" sldId="410"/>
            <ac:spMk id="6" creationId="{1A3F2595-CB64-4062-A3A8-2F9C854B390E}"/>
          </ac:spMkLst>
        </pc:spChg>
        <pc:spChg chg="add mod topLvl">
          <ac:chgData name="Michael A Fudge Jr" userId="133895e8-240b-4811-850e-9cf94297d089" providerId="ADAL" clId="{859B20EF-3A6A-4B5F-BE9E-732FADD20BBC}" dt="2020-07-29T13:59:07.482" v="1156" actId="164"/>
          <ac:spMkLst>
            <pc:docMk/>
            <pc:sldMk cId="3041170601" sldId="410"/>
            <ac:spMk id="13" creationId="{E854CA15-B903-4FFE-A2DF-A00FE7578033}"/>
          </ac:spMkLst>
        </pc:spChg>
        <pc:spChg chg="add mod">
          <ac:chgData name="Michael A Fudge Jr" userId="133895e8-240b-4811-850e-9cf94297d089" providerId="ADAL" clId="{859B20EF-3A6A-4B5F-BE9E-732FADD20BBC}" dt="2020-07-29T13:57:48.263" v="1152" actId="164"/>
          <ac:spMkLst>
            <pc:docMk/>
            <pc:sldMk cId="3041170601" sldId="410"/>
            <ac:spMk id="19" creationId="{E460B072-858A-46E6-8698-F86D8D03A822}"/>
          </ac:spMkLst>
        </pc:spChg>
        <pc:spChg chg="add mod">
          <ac:chgData name="Michael A Fudge Jr" userId="133895e8-240b-4811-850e-9cf94297d089" providerId="ADAL" clId="{859B20EF-3A6A-4B5F-BE9E-732FADD20BBC}" dt="2020-07-29T13:57:48.263" v="1152" actId="164"/>
          <ac:spMkLst>
            <pc:docMk/>
            <pc:sldMk cId="3041170601" sldId="410"/>
            <ac:spMk id="22" creationId="{B23DE092-9B7D-4158-AE6D-984E82C9F01A}"/>
          </ac:spMkLst>
        </pc:spChg>
        <pc:grpChg chg="del">
          <ac:chgData name="Michael A Fudge Jr" userId="133895e8-240b-4811-850e-9cf94297d089" providerId="ADAL" clId="{859B20EF-3A6A-4B5F-BE9E-732FADD20BBC}" dt="2020-07-29T13:50:38.190" v="1070" actId="478"/>
          <ac:grpSpMkLst>
            <pc:docMk/>
            <pc:sldMk cId="3041170601" sldId="410"/>
            <ac:grpSpMk id="12" creationId="{66B7F4E9-691A-4235-93CE-01DB06E1E961}"/>
          </ac:grpSpMkLst>
        </pc:grpChg>
        <pc:grpChg chg="add del mod">
          <ac:chgData name="Michael A Fudge Jr" userId="133895e8-240b-4811-850e-9cf94297d089" providerId="ADAL" clId="{859B20EF-3A6A-4B5F-BE9E-732FADD20BBC}" dt="2020-07-29T13:59:01.876" v="1155" actId="165"/>
          <ac:grpSpMkLst>
            <pc:docMk/>
            <pc:sldMk cId="3041170601" sldId="410"/>
            <ac:grpSpMk id="18" creationId="{E5BAED83-BD55-49F3-BB3B-28B0C4DA737A}"/>
          </ac:grpSpMkLst>
        </pc:grpChg>
        <pc:grpChg chg="del">
          <ac:chgData name="Michael A Fudge Jr" userId="133895e8-240b-4811-850e-9cf94297d089" providerId="ADAL" clId="{859B20EF-3A6A-4B5F-BE9E-732FADD20BBC}" dt="2020-07-29T13:50:40.551" v="1071" actId="478"/>
          <ac:grpSpMkLst>
            <pc:docMk/>
            <pc:sldMk cId="3041170601" sldId="410"/>
            <ac:grpSpMk id="24" creationId="{A2C2C024-F637-4B2C-9A1B-6FD81C193B26}"/>
          </ac:grpSpMkLst>
        </pc:grpChg>
        <pc:grpChg chg="add mod">
          <ac:chgData name="Michael A Fudge Jr" userId="133895e8-240b-4811-850e-9cf94297d089" providerId="ADAL" clId="{859B20EF-3A6A-4B5F-BE9E-732FADD20BBC}" dt="2020-07-29T13:57:48.263" v="1152" actId="164"/>
          <ac:grpSpMkLst>
            <pc:docMk/>
            <pc:sldMk cId="3041170601" sldId="410"/>
            <ac:grpSpMk id="25" creationId="{D3F47C8F-E353-4496-8E62-5CFF8064D3A4}"/>
          </ac:grpSpMkLst>
        </pc:grpChg>
        <pc:grpChg chg="add mod">
          <ac:chgData name="Michael A Fudge Jr" userId="133895e8-240b-4811-850e-9cf94297d089" providerId="ADAL" clId="{859B20EF-3A6A-4B5F-BE9E-732FADD20BBC}" dt="2020-07-29T13:59:07.482" v="1156" actId="164"/>
          <ac:grpSpMkLst>
            <pc:docMk/>
            <pc:sldMk cId="3041170601" sldId="410"/>
            <ac:grpSpMk id="26" creationId="{FDEEDF56-DBC0-4FF3-94B2-608E4486295D}"/>
          </ac:grpSpMkLst>
        </pc:grpChg>
        <pc:picChg chg="add del mod">
          <ac:chgData name="Michael A Fudge Jr" userId="133895e8-240b-4811-850e-9cf94297d089" providerId="ADAL" clId="{859B20EF-3A6A-4B5F-BE9E-732FADD20BBC}" dt="2020-07-29T13:51:08.087" v="1075"/>
          <ac:picMkLst>
            <pc:docMk/>
            <pc:sldMk cId="3041170601" sldId="410"/>
            <ac:picMk id="3" creationId="{372CFF6E-773C-4065-B03E-B1C4C482DC1B}"/>
          </ac:picMkLst>
        </pc:picChg>
        <pc:picChg chg="add del mod">
          <ac:chgData name="Michael A Fudge Jr" userId="133895e8-240b-4811-850e-9cf94297d089" providerId="ADAL" clId="{859B20EF-3A6A-4B5F-BE9E-732FADD20BBC}" dt="2020-07-29T13:51:39.221" v="1083"/>
          <ac:picMkLst>
            <pc:docMk/>
            <pc:sldMk cId="3041170601" sldId="410"/>
            <ac:picMk id="4" creationId="{7C01E580-34A3-4A9F-8B26-E904C2594D14}"/>
          </ac:picMkLst>
        </pc:picChg>
        <pc:picChg chg="add mod topLvl">
          <ac:chgData name="Michael A Fudge Jr" userId="133895e8-240b-4811-850e-9cf94297d089" providerId="ADAL" clId="{859B20EF-3A6A-4B5F-BE9E-732FADD20BBC}" dt="2020-07-29T13:59:01.876" v="1155" actId="165"/>
          <ac:picMkLst>
            <pc:docMk/>
            <pc:sldMk cId="3041170601" sldId="410"/>
            <ac:picMk id="5" creationId="{F30861B2-6806-428A-A92C-5D9B7D6D7878}"/>
          </ac:picMkLst>
        </pc:picChg>
        <pc:picChg chg="del">
          <ac:chgData name="Michael A Fudge Jr" userId="133895e8-240b-4811-850e-9cf94297d089" providerId="ADAL" clId="{859B20EF-3A6A-4B5F-BE9E-732FADD20BBC}" dt="2020-07-29T13:50:35.831" v="1069" actId="478"/>
          <ac:picMkLst>
            <pc:docMk/>
            <pc:sldMk cId="3041170601" sldId="410"/>
            <ac:picMk id="7" creationId="{5E8DD025-BDB4-4F82-A97A-D617C6153000}"/>
          </ac:picMkLst>
        </pc:picChg>
        <pc:picChg chg="add mod">
          <ac:chgData name="Michael A Fudge Jr" userId="133895e8-240b-4811-850e-9cf94297d089" providerId="ADAL" clId="{859B20EF-3A6A-4B5F-BE9E-732FADD20BBC}" dt="2020-07-29T13:57:48.263" v="1152" actId="164"/>
          <ac:picMkLst>
            <pc:docMk/>
            <pc:sldMk cId="3041170601" sldId="410"/>
            <ac:picMk id="21" creationId="{71734A7A-3AEC-4E7E-A844-C01DBC48D57F}"/>
          </ac:picMkLst>
        </pc:picChg>
        <pc:picChg chg="add mod">
          <ac:chgData name="Michael A Fudge Jr" userId="133895e8-240b-4811-850e-9cf94297d089" providerId="ADAL" clId="{859B20EF-3A6A-4B5F-BE9E-732FADD20BBC}" dt="2020-07-29T13:57:48.263" v="1152" actId="164"/>
          <ac:picMkLst>
            <pc:docMk/>
            <pc:sldMk cId="3041170601" sldId="410"/>
            <ac:picMk id="23" creationId="{53080818-7758-4F5C-A7E9-67EA94271C72}"/>
          </ac:picMkLst>
        </pc:picChg>
      </pc:sldChg>
      <pc:sldChg chg="new del">
        <pc:chgData name="Michael A Fudge Jr" userId="133895e8-240b-4811-850e-9cf94297d089" providerId="ADAL" clId="{859B20EF-3A6A-4B5F-BE9E-732FADD20BBC}" dt="2020-08-07T00:19:46.218" v="9504" actId="47"/>
        <pc:sldMkLst>
          <pc:docMk/>
          <pc:sldMk cId="2033896442" sldId="411"/>
        </pc:sldMkLst>
      </pc:sldChg>
      <pc:sldChg chg="addSp delSp modSp new mod modClrScheme modAnim chgLayout">
        <pc:chgData name="Michael A Fudge Jr" userId="133895e8-240b-4811-850e-9cf94297d089" providerId="ADAL" clId="{859B20EF-3A6A-4B5F-BE9E-732FADD20BBC}" dt="2020-08-04T17:02:27.338" v="2083" actId="6549"/>
        <pc:sldMkLst>
          <pc:docMk/>
          <pc:sldMk cId="3746715698" sldId="412"/>
        </pc:sldMkLst>
        <pc:spChg chg="del">
          <ac:chgData name="Michael A Fudge Jr" userId="133895e8-240b-4811-850e-9cf94297d089" providerId="ADAL" clId="{859B20EF-3A6A-4B5F-BE9E-732FADD20BBC}" dt="2020-08-04T16:50:47.683" v="1675" actId="700"/>
          <ac:spMkLst>
            <pc:docMk/>
            <pc:sldMk cId="3746715698" sldId="412"/>
            <ac:spMk id="2" creationId="{B96AAA76-AB5C-4F82-8741-2EC7BBCC24E3}"/>
          </ac:spMkLst>
        </pc:spChg>
        <pc:spChg chg="del">
          <ac:chgData name="Michael A Fudge Jr" userId="133895e8-240b-4811-850e-9cf94297d089" providerId="ADAL" clId="{859B20EF-3A6A-4B5F-BE9E-732FADD20BBC}" dt="2020-08-04T16:50:47.683" v="1675" actId="700"/>
          <ac:spMkLst>
            <pc:docMk/>
            <pc:sldMk cId="3746715698" sldId="412"/>
            <ac:spMk id="3" creationId="{D2D3C24A-7B0F-4D4E-ACDA-A0F1B21D0839}"/>
          </ac:spMkLst>
        </pc:spChg>
        <pc:spChg chg="add del mod ord">
          <ac:chgData name="Michael A Fudge Jr" userId="133895e8-240b-4811-850e-9cf94297d089" providerId="ADAL" clId="{859B20EF-3A6A-4B5F-BE9E-732FADD20BBC}" dt="2020-08-04T16:50:52.109" v="1676" actId="700"/>
          <ac:spMkLst>
            <pc:docMk/>
            <pc:sldMk cId="3746715698" sldId="412"/>
            <ac:spMk id="4" creationId="{D3A20CE3-A225-48F3-B6E0-201B327634D2}"/>
          </ac:spMkLst>
        </pc:spChg>
        <pc:spChg chg="add del mod ord">
          <ac:chgData name="Michael A Fudge Jr" userId="133895e8-240b-4811-850e-9cf94297d089" providerId="ADAL" clId="{859B20EF-3A6A-4B5F-BE9E-732FADD20BBC}" dt="2020-08-04T16:50:52.109" v="1676" actId="700"/>
          <ac:spMkLst>
            <pc:docMk/>
            <pc:sldMk cId="3746715698" sldId="412"/>
            <ac:spMk id="5" creationId="{2EEC24EE-552D-4198-A8DC-8D56D13CDA39}"/>
          </ac:spMkLst>
        </pc:spChg>
        <pc:spChg chg="add mod ord">
          <ac:chgData name="Michael A Fudge Jr" userId="133895e8-240b-4811-850e-9cf94297d089" providerId="ADAL" clId="{859B20EF-3A6A-4B5F-BE9E-732FADD20BBC}" dt="2020-08-04T17:02:27.338" v="2083" actId="6549"/>
          <ac:spMkLst>
            <pc:docMk/>
            <pc:sldMk cId="3746715698" sldId="412"/>
            <ac:spMk id="6" creationId="{CF30560A-CB4C-477E-90E2-8644653AACC7}"/>
          </ac:spMkLst>
        </pc:spChg>
        <pc:spChg chg="add del mod ord">
          <ac:chgData name="Michael A Fudge Jr" userId="133895e8-240b-4811-850e-9cf94297d089" providerId="ADAL" clId="{859B20EF-3A6A-4B5F-BE9E-732FADD20BBC}" dt="2020-08-04T16:52:43.706" v="1701" actId="700"/>
          <ac:spMkLst>
            <pc:docMk/>
            <pc:sldMk cId="3746715698" sldId="412"/>
            <ac:spMk id="7" creationId="{C131B681-CCF2-40C7-BCC0-69D1751239B7}"/>
          </ac:spMkLst>
        </pc:spChg>
        <pc:spChg chg="add del mod ord">
          <ac:chgData name="Michael A Fudge Jr" userId="133895e8-240b-4811-850e-9cf94297d089" providerId="ADAL" clId="{859B20EF-3A6A-4B5F-BE9E-732FADD20BBC}" dt="2020-08-04T16:53:13.635" v="1703" actId="478"/>
          <ac:spMkLst>
            <pc:docMk/>
            <pc:sldMk cId="3746715698" sldId="412"/>
            <ac:spMk id="8" creationId="{5282F619-EE7B-4B79-AF3F-99CBDB61CE94}"/>
          </ac:spMkLst>
        </pc:spChg>
        <pc:spChg chg="add del mod ord">
          <ac:chgData name="Michael A Fudge Jr" userId="133895e8-240b-4811-850e-9cf94297d089" providerId="ADAL" clId="{859B20EF-3A6A-4B5F-BE9E-732FADD20BBC}" dt="2020-08-04T16:52:43.706" v="1701" actId="700"/>
          <ac:spMkLst>
            <pc:docMk/>
            <pc:sldMk cId="3746715698" sldId="412"/>
            <ac:spMk id="9" creationId="{F2BB5660-AD58-4DA3-845D-B2468743F6C0}"/>
          </ac:spMkLst>
        </pc:spChg>
        <pc:spChg chg="add del mod ord">
          <ac:chgData name="Michael A Fudge Jr" userId="133895e8-240b-4811-850e-9cf94297d089" providerId="ADAL" clId="{859B20EF-3A6A-4B5F-BE9E-732FADD20BBC}" dt="2020-08-04T16:52:43.706" v="1701" actId="700"/>
          <ac:spMkLst>
            <pc:docMk/>
            <pc:sldMk cId="3746715698" sldId="412"/>
            <ac:spMk id="10" creationId="{E249F0B6-657C-4F2B-96C4-9D0484C93730}"/>
          </ac:spMkLst>
        </pc:spChg>
        <pc:spChg chg="add del mod ord">
          <ac:chgData name="Michael A Fudge Jr" userId="133895e8-240b-4811-850e-9cf94297d089" providerId="ADAL" clId="{859B20EF-3A6A-4B5F-BE9E-732FADD20BBC}" dt="2020-08-04T16:53:08.140" v="1702" actId="700"/>
          <ac:spMkLst>
            <pc:docMk/>
            <pc:sldMk cId="3746715698" sldId="412"/>
            <ac:spMk id="11" creationId="{34BF8755-3400-4068-BF1B-D2AD95D61347}"/>
          </ac:spMkLst>
        </pc:spChg>
        <pc:spChg chg="add del mod">
          <ac:chgData name="Michael A Fudge Jr" userId="133895e8-240b-4811-850e-9cf94297d089" providerId="ADAL" clId="{859B20EF-3A6A-4B5F-BE9E-732FADD20BBC}" dt="2020-08-04T16:53:45.458" v="1705" actId="478"/>
          <ac:spMkLst>
            <pc:docMk/>
            <pc:sldMk cId="3746715698" sldId="412"/>
            <ac:spMk id="13" creationId="{D040BC82-77BC-4F3E-BFAC-6193FD40969F}"/>
          </ac:spMkLst>
        </pc:spChg>
        <pc:spChg chg="add mod">
          <ac:chgData name="Michael A Fudge Jr" userId="133895e8-240b-4811-850e-9cf94297d089" providerId="ADAL" clId="{859B20EF-3A6A-4B5F-BE9E-732FADD20BBC}" dt="2020-08-04T17:00:38.745" v="2023" actId="20577"/>
          <ac:spMkLst>
            <pc:docMk/>
            <pc:sldMk cId="3746715698" sldId="412"/>
            <ac:spMk id="15" creationId="{BA0F45BF-244F-4F22-946D-8925624FF699}"/>
          </ac:spMkLst>
        </pc:spChg>
        <pc:spChg chg="add mod">
          <ac:chgData name="Michael A Fudge Jr" userId="133895e8-240b-4811-850e-9cf94297d089" providerId="ADAL" clId="{859B20EF-3A6A-4B5F-BE9E-732FADD20BBC}" dt="2020-08-04T17:00:34.681" v="2022" actId="20577"/>
          <ac:spMkLst>
            <pc:docMk/>
            <pc:sldMk cId="3746715698" sldId="412"/>
            <ac:spMk id="16" creationId="{86D53270-2FAA-44AE-BDEE-5697D0BA0C75}"/>
          </ac:spMkLst>
        </pc:spChg>
        <pc:spChg chg="add mod">
          <ac:chgData name="Michael A Fudge Jr" userId="133895e8-240b-4811-850e-9cf94297d089" providerId="ADAL" clId="{859B20EF-3A6A-4B5F-BE9E-732FADD20BBC}" dt="2020-08-04T16:59:50.464" v="1983" actId="20577"/>
          <ac:spMkLst>
            <pc:docMk/>
            <pc:sldMk cId="3746715698" sldId="412"/>
            <ac:spMk id="17" creationId="{E977ECD6-0FE7-43F9-9D13-8D8A4A1A3B33}"/>
          </ac:spMkLst>
        </pc:spChg>
        <pc:spChg chg="add mod">
          <ac:chgData name="Michael A Fudge Jr" userId="133895e8-240b-4811-850e-9cf94297d089" providerId="ADAL" clId="{859B20EF-3A6A-4B5F-BE9E-732FADD20BBC}" dt="2020-08-04T17:02:03.189" v="2065" actId="14100"/>
          <ac:spMkLst>
            <pc:docMk/>
            <pc:sldMk cId="3746715698" sldId="412"/>
            <ac:spMk id="18" creationId="{4C533AB5-FA89-4544-A1E9-3D5AD8FF35DE}"/>
          </ac:spMkLst>
        </pc:spChg>
        <pc:spChg chg="add mod">
          <ac:chgData name="Michael A Fudge Jr" userId="133895e8-240b-4811-850e-9cf94297d089" providerId="ADAL" clId="{859B20EF-3A6A-4B5F-BE9E-732FADD20BBC}" dt="2020-08-04T17:01:35.140" v="2059" actId="6549"/>
          <ac:spMkLst>
            <pc:docMk/>
            <pc:sldMk cId="3746715698" sldId="412"/>
            <ac:spMk id="19" creationId="{489D3976-1A21-4DB9-9A20-973409D62E18}"/>
          </ac:spMkLst>
        </pc:spChg>
        <pc:picChg chg="add mod">
          <ac:chgData name="Michael A Fudge Jr" userId="133895e8-240b-4811-850e-9cf94297d089" providerId="ADAL" clId="{859B20EF-3A6A-4B5F-BE9E-732FADD20BBC}" dt="2020-08-04T16:57:09.620" v="1891" actId="1076"/>
          <ac:picMkLst>
            <pc:docMk/>
            <pc:sldMk cId="3746715698" sldId="412"/>
            <ac:picMk id="14" creationId="{C2E74E35-DBF2-4B56-9FD5-FDD736CE2A80}"/>
          </ac:picMkLst>
        </pc:picChg>
      </pc:sldChg>
      <pc:sldChg chg="modSp new del mod">
        <pc:chgData name="Michael A Fudge Jr" userId="133895e8-240b-4811-850e-9cf94297d089" providerId="ADAL" clId="{859B20EF-3A6A-4B5F-BE9E-732FADD20BBC}" dt="2020-08-05T17:36:30.190" v="3669" actId="47"/>
        <pc:sldMkLst>
          <pc:docMk/>
          <pc:sldMk cId="2061340433" sldId="413"/>
        </pc:sldMkLst>
        <pc:spChg chg="mod">
          <ac:chgData name="Michael A Fudge Jr" userId="133895e8-240b-4811-850e-9cf94297d089" providerId="ADAL" clId="{859B20EF-3A6A-4B5F-BE9E-732FADD20BBC}" dt="2020-08-05T14:26:04.238" v="2394" actId="20577"/>
          <ac:spMkLst>
            <pc:docMk/>
            <pc:sldMk cId="2061340433" sldId="413"/>
            <ac:spMk id="2" creationId="{F0E23135-B7E2-4310-A1F8-E96785E6C070}"/>
          </ac:spMkLst>
        </pc:spChg>
        <pc:spChg chg="mod">
          <ac:chgData name="Michael A Fudge Jr" userId="133895e8-240b-4811-850e-9cf94297d089" providerId="ADAL" clId="{859B20EF-3A6A-4B5F-BE9E-732FADD20BBC}" dt="2020-08-05T17:14:39.841" v="2726" actId="20577"/>
          <ac:spMkLst>
            <pc:docMk/>
            <pc:sldMk cId="2061340433" sldId="413"/>
            <ac:spMk id="3" creationId="{8A2E57E0-8449-49D5-8CF9-DA4597CBD52D}"/>
          </ac:spMkLst>
        </pc:spChg>
      </pc:sldChg>
      <pc:sldChg chg="modSp add del mod ord modAnim">
        <pc:chgData name="Michael A Fudge Jr" userId="133895e8-240b-4811-850e-9cf94297d089" providerId="ADAL" clId="{859B20EF-3A6A-4B5F-BE9E-732FADD20BBC}" dt="2020-08-05T17:08:13.243" v="2589" actId="47"/>
        <pc:sldMkLst>
          <pc:docMk/>
          <pc:sldMk cId="54485361" sldId="414"/>
        </pc:sldMkLst>
        <pc:spChg chg="mod">
          <ac:chgData name="Michael A Fudge Jr" userId="133895e8-240b-4811-850e-9cf94297d089" providerId="ADAL" clId="{859B20EF-3A6A-4B5F-BE9E-732FADD20BBC}" dt="2020-08-05T17:07:41.757" v="2585" actId="14100"/>
          <ac:spMkLst>
            <pc:docMk/>
            <pc:sldMk cId="54485361" sldId="414"/>
            <ac:spMk id="2" creationId="{00000000-0000-0000-0000-000000000000}"/>
          </ac:spMkLst>
        </pc:spChg>
        <pc:spChg chg="mod">
          <ac:chgData name="Michael A Fudge Jr" userId="133895e8-240b-4811-850e-9cf94297d089" providerId="ADAL" clId="{859B20EF-3A6A-4B5F-BE9E-732FADD20BBC}" dt="2020-08-04T16:41:33.391" v="1552" actId="20577"/>
          <ac:spMkLst>
            <pc:docMk/>
            <pc:sldMk cId="54485361" sldId="414"/>
            <ac:spMk id="4" creationId="{00000000-0000-0000-0000-000000000000}"/>
          </ac:spMkLst>
        </pc:spChg>
        <pc:spChg chg="mod">
          <ac:chgData name="Michael A Fudge Jr" userId="133895e8-240b-4811-850e-9cf94297d089" providerId="ADAL" clId="{859B20EF-3A6A-4B5F-BE9E-732FADD20BBC}" dt="2020-08-05T17:07:32.346" v="2583" actId="6549"/>
          <ac:spMkLst>
            <pc:docMk/>
            <pc:sldMk cId="54485361" sldId="414"/>
            <ac:spMk id="6" creationId="{00000000-0000-0000-0000-000000000000}"/>
          </ac:spMkLst>
        </pc:spChg>
        <pc:spChg chg="mod">
          <ac:chgData name="Michael A Fudge Jr" userId="133895e8-240b-4811-850e-9cf94297d089" providerId="ADAL" clId="{859B20EF-3A6A-4B5F-BE9E-732FADD20BBC}" dt="2020-08-05T17:07:35.994" v="2584" actId="6549"/>
          <ac:spMkLst>
            <pc:docMk/>
            <pc:sldMk cId="54485361" sldId="414"/>
            <ac:spMk id="8" creationId="{00000000-0000-0000-0000-000000000000}"/>
          </ac:spMkLst>
        </pc:spChg>
        <pc:spChg chg="mod">
          <ac:chgData name="Michael A Fudge Jr" userId="133895e8-240b-4811-850e-9cf94297d089" providerId="ADAL" clId="{859B20EF-3A6A-4B5F-BE9E-732FADD20BBC}" dt="2020-08-05T17:07:46.214" v="2586" actId="14100"/>
          <ac:spMkLst>
            <pc:docMk/>
            <pc:sldMk cId="54485361" sldId="414"/>
            <ac:spMk id="9" creationId="{00000000-0000-0000-0000-000000000000}"/>
          </ac:spMkLst>
        </pc:spChg>
      </pc:sldChg>
      <pc:sldChg chg="addSp delSp modSp add mod">
        <pc:chgData name="Michael A Fudge Jr" userId="133895e8-240b-4811-850e-9cf94297d089" providerId="ADAL" clId="{859B20EF-3A6A-4B5F-BE9E-732FADD20BBC}" dt="2020-08-04T16:45:44.576" v="1621" actId="14100"/>
        <pc:sldMkLst>
          <pc:docMk/>
          <pc:sldMk cId="2294344684" sldId="415"/>
        </pc:sldMkLst>
        <pc:spChg chg="mod">
          <ac:chgData name="Michael A Fudge Jr" userId="133895e8-240b-4811-850e-9cf94297d089" providerId="ADAL" clId="{859B20EF-3A6A-4B5F-BE9E-732FADD20BBC}" dt="2020-08-04T16:45:44.576" v="1621" actId="14100"/>
          <ac:spMkLst>
            <pc:docMk/>
            <pc:sldMk cId="2294344684" sldId="415"/>
            <ac:spMk id="2" creationId="{85954A83-1BFB-42E8-ABE1-F6284F291E27}"/>
          </ac:spMkLst>
        </pc:spChg>
        <pc:spChg chg="del">
          <ac:chgData name="Michael A Fudge Jr" userId="133895e8-240b-4811-850e-9cf94297d089" providerId="ADAL" clId="{859B20EF-3A6A-4B5F-BE9E-732FADD20BBC}" dt="2020-08-04T16:40:05.187" v="1532" actId="478"/>
          <ac:spMkLst>
            <pc:docMk/>
            <pc:sldMk cId="2294344684" sldId="415"/>
            <ac:spMk id="3" creationId="{5BB4EF9B-55F9-4CE8-8A51-962F87A95D95}"/>
          </ac:spMkLst>
        </pc:spChg>
        <pc:spChg chg="add mod">
          <ac:chgData name="Michael A Fudge Jr" userId="133895e8-240b-4811-850e-9cf94297d089" providerId="ADAL" clId="{859B20EF-3A6A-4B5F-BE9E-732FADD20BBC}" dt="2020-08-04T16:43:42.462" v="1583" actId="207"/>
          <ac:spMkLst>
            <pc:docMk/>
            <pc:sldMk cId="2294344684" sldId="415"/>
            <ac:spMk id="5" creationId="{24C0D921-D1AB-43F7-84F3-7A2B3C79142B}"/>
          </ac:spMkLst>
        </pc:spChg>
        <pc:spChg chg="del">
          <ac:chgData name="Michael A Fudge Jr" userId="133895e8-240b-4811-850e-9cf94297d089" providerId="ADAL" clId="{859B20EF-3A6A-4B5F-BE9E-732FADD20BBC}" dt="2020-08-04T16:40:05.187" v="1532" actId="478"/>
          <ac:spMkLst>
            <pc:docMk/>
            <pc:sldMk cId="2294344684" sldId="415"/>
            <ac:spMk id="7" creationId="{59687AA8-D01F-47B1-9A00-36F72DA5A777}"/>
          </ac:spMkLst>
        </pc:spChg>
        <pc:spChg chg="del">
          <ac:chgData name="Michael A Fudge Jr" userId="133895e8-240b-4811-850e-9cf94297d089" providerId="ADAL" clId="{859B20EF-3A6A-4B5F-BE9E-732FADD20BBC}" dt="2020-08-04T16:40:05.187" v="1532" actId="478"/>
          <ac:spMkLst>
            <pc:docMk/>
            <pc:sldMk cId="2294344684" sldId="415"/>
            <ac:spMk id="8" creationId="{BE11DC45-CBFD-48E9-A7E9-FC3E6725BE83}"/>
          </ac:spMkLst>
        </pc:spChg>
        <pc:spChg chg="add del mod">
          <ac:chgData name="Michael A Fudge Jr" userId="133895e8-240b-4811-850e-9cf94297d089" providerId="ADAL" clId="{859B20EF-3A6A-4B5F-BE9E-732FADD20BBC}" dt="2020-08-04T16:40:43.184" v="1538"/>
          <ac:spMkLst>
            <pc:docMk/>
            <pc:sldMk cId="2294344684" sldId="415"/>
            <ac:spMk id="10" creationId="{08CE7B14-0ADB-4675-B1ED-369C34A9CC71}"/>
          </ac:spMkLst>
        </pc:spChg>
        <pc:spChg chg="add mod">
          <ac:chgData name="Michael A Fudge Jr" userId="133895e8-240b-4811-850e-9cf94297d089" providerId="ADAL" clId="{859B20EF-3A6A-4B5F-BE9E-732FADD20BBC}" dt="2020-08-04T16:43:42.462" v="1583" actId="207"/>
          <ac:spMkLst>
            <pc:docMk/>
            <pc:sldMk cId="2294344684" sldId="415"/>
            <ac:spMk id="11" creationId="{AB169CFA-890A-4C92-9F8E-AF7031A2F913}"/>
          </ac:spMkLst>
        </pc:spChg>
        <pc:spChg chg="add mod">
          <ac:chgData name="Michael A Fudge Jr" userId="133895e8-240b-4811-850e-9cf94297d089" providerId="ADAL" clId="{859B20EF-3A6A-4B5F-BE9E-732FADD20BBC}" dt="2020-08-04T16:43:42.462" v="1583" actId="207"/>
          <ac:spMkLst>
            <pc:docMk/>
            <pc:sldMk cId="2294344684" sldId="415"/>
            <ac:spMk id="13" creationId="{F03BB480-1024-4CC6-9EC8-8C5B7540390A}"/>
          </ac:spMkLst>
        </pc:spChg>
      </pc:sldChg>
      <pc:sldChg chg="addSp delSp modSp add mod ord">
        <pc:chgData name="Michael A Fudge Jr" userId="133895e8-240b-4811-850e-9cf94297d089" providerId="ADAL" clId="{859B20EF-3A6A-4B5F-BE9E-732FADD20BBC}" dt="2020-08-05T18:26:52.658" v="5573"/>
        <pc:sldMkLst>
          <pc:docMk/>
          <pc:sldMk cId="1724088443" sldId="416"/>
        </pc:sldMkLst>
        <pc:spChg chg="mod">
          <ac:chgData name="Michael A Fudge Jr" userId="133895e8-240b-4811-850e-9cf94297d089" providerId="ADAL" clId="{859B20EF-3A6A-4B5F-BE9E-732FADD20BBC}" dt="2020-08-05T14:19:11.796" v="2097" actId="20577"/>
          <ac:spMkLst>
            <pc:docMk/>
            <pc:sldMk cId="1724088443" sldId="416"/>
            <ac:spMk id="2" creationId="{85954A83-1BFB-42E8-ABE1-F6284F291E27}"/>
          </ac:spMkLst>
        </pc:spChg>
        <pc:spChg chg="add del mod">
          <ac:chgData name="Michael A Fudge Jr" userId="133895e8-240b-4811-850e-9cf94297d089" providerId="ADAL" clId="{859B20EF-3A6A-4B5F-BE9E-732FADD20BBC}" dt="2020-08-05T14:19:18.965" v="2099" actId="478"/>
          <ac:spMkLst>
            <pc:docMk/>
            <pc:sldMk cId="1724088443" sldId="416"/>
            <ac:spMk id="3" creationId="{EDB2C480-4DA5-4547-9A81-A36389AACF3E}"/>
          </ac:spMkLst>
        </pc:spChg>
        <pc:spChg chg="del">
          <ac:chgData name="Michael A Fudge Jr" userId="133895e8-240b-4811-850e-9cf94297d089" providerId="ADAL" clId="{859B20EF-3A6A-4B5F-BE9E-732FADD20BBC}" dt="2020-08-04T16:42:29.215" v="1569" actId="478"/>
          <ac:spMkLst>
            <pc:docMk/>
            <pc:sldMk cId="1724088443" sldId="416"/>
            <ac:spMk id="5" creationId="{24C0D921-D1AB-43F7-84F3-7A2B3C79142B}"/>
          </ac:spMkLst>
        </pc:spChg>
        <pc:spChg chg="add del mod">
          <ac:chgData name="Michael A Fudge Jr" userId="133895e8-240b-4811-850e-9cf94297d089" providerId="ADAL" clId="{859B20EF-3A6A-4B5F-BE9E-732FADD20BBC}" dt="2020-08-05T14:19:16.298" v="2098" actId="478"/>
          <ac:spMkLst>
            <pc:docMk/>
            <pc:sldMk cId="1724088443" sldId="416"/>
            <ac:spMk id="6" creationId="{E30B5CD0-3B05-45D9-9663-BF1A74E7DC27}"/>
          </ac:spMkLst>
        </pc:spChg>
        <pc:spChg chg="del">
          <ac:chgData name="Michael A Fudge Jr" userId="133895e8-240b-4811-850e-9cf94297d089" providerId="ADAL" clId="{859B20EF-3A6A-4B5F-BE9E-732FADD20BBC}" dt="2020-08-04T16:42:29.215" v="1569" actId="478"/>
          <ac:spMkLst>
            <pc:docMk/>
            <pc:sldMk cId="1724088443" sldId="416"/>
            <ac:spMk id="11" creationId="{AB169CFA-890A-4C92-9F8E-AF7031A2F913}"/>
          </ac:spMkLst>
        </pc:spChg>
        <pc:spChg chg="del">
          <ac:chgData name="Michael A Fudge Jr" userId="133895e8-240b-4811-850e-9cf94297d089" providerId="ADAL" clId="{859B20EF-3A6A-4B5F-BE9E-732FADD20BBC}" dt="2020-08-04T16:42:29.215" v="1569" actId="478"/>
          <ac:spMkLst>
            <pc:docMk/>
            <pc:sldMk cId="1724088443" sldId="416"/>
            <ac:spMk id="13" creationId="{F03BB480-1024-4CC6-9EC8-8C5B7540390A}"/>
          </ac:spMkLst>
        </pc:spChg>
        <pc:picChg chg="add mod">
          <ac:chgData name="Michael A Fudge Jr" userId="133895e8-240b-4811-850e-9cf94297d089" providerId="ADAL" clId="{859B20EF-3A6A-4B5F-BE9E-732FADD20BBC}" dt="2020-08-05T14:20:11.279" v="2107" actId="1076"/>
          <ac:picMkLst>
            <pc:docMk/>
            <pc:sldMk cId="1724088443" sldId="416"/>
            <ac:picMk id="8" creationId="{7E9B53AF-6FF6-4BF0-9048-A59618F24FEE}"/>
          </ac:picMkLst>
        </pc:picChg>
      </pc:sldChg>
      <pc:sldChg chg="addSp delSp modSp add del mod ord">
        <pc:chgData name="Michael A Fudge Jr" userId="133895e8-240b-4811-850e-9cf94297d089" providerId="ADAL" clId="{859B20EF-3A6A-4B5F-BE9E-732FADD20BBC}" dt="2020-08-05T18:31:06.250" v="5853" actId="47"/>
        <pc:sldMkLst>
          <pc:docMk/>
          <pc:sldMk cId="3069789465" sldId="417"/>
        </pc:sldMkLst>
        <pc:spChg chg="mod">
          <ac:chgData name="Michael A Fudge Jr" userId="133895e8-240b-4811-850e-9cf94297d089" providerId="ADAL" clId="{859B20EF-3A6A-4B5F-BE9E-732FADD20BBC}" dt="2020-08-04T16:44:37.303" v="1599" actId="20577"/>
          <ac:spMkLst>
            <pc:docMk/>
            <pc:sldMk cId="3069789465" sldId="417"/>
            <ac:spMk id="2" creationId="{85954A83-1BFB-42E8-ABE1-F6284F291E27}"/>
          </ac:spMkLst>
        </pc:spChg>
        <pc:spChg chg="del">
          <ac:chgData name="Michael A Fudge Jr" userId="133895e8-240b-4811-850e-9cf94297d089" providerId="ADAL" clId="{859B20EF-3A6A-4B5F-BE9E-732FADD20BBC}" dt="2020-08-04T16:44:42.776" v="1600" actId="478"/>
          <ac:spMkLst>
            <pc:docMk/>
            <pc:sldMk cId="3069789465" sldId="417"/>
            <ac:spMk id="3" creationId="{EDB2C480-4DA5-4547-9A81-A36389AACF3E}"/>
          </ac:spMkLst>
        </pc:spChg>
        <pc:spChg chg="add mod">
          <ac:chgData name="Michael A Fudge Jr" userId="133895e8-240b-4811-850e-9cf94297d089" providerId="ADAL" clId="{859B20EF-3A6A-4B5F-BE9E-732FADD20BBC}" dt="2020-08-04T16:45:11.204" v="1606" actId="14100"/>
          <ac:spMkLst>
            <pc:docMk/>
            <pc:sldMk cId="3069789465" sldId="417"/>
            <ac:spMk id="5" creationId="{11ADE2FC-5EF5-496A-B33F-798AA70F7BFF}"/>
          </ac:spMkLst>
        </pc:spChg>
        <pc:spChg chg="del">
          <ac:chgData name="Michael A Fudge Jr" userId="133895e8-240b-4811-850e-9cf94297d089" providerId="ADAL" clId="{859B20EF-3A6A-4B5F-BE9E-732FADD20BBC}" dt="2020-08-04T16:44:42.776" v="1600" actId="478"/>
          <ac:spMkLst>
            <pc:docMk/>
            <pc:sldMk cId="3069789465" sldId="417"/>
            <ac:spMk id="6" creationId="{E30B5CD0-3B05-45D9-9663-BF1A74E7DC27}"/>
          </ac:spMkLst>
        </pc:spChg>
      </pc:sldChg>
      <pc:sldChg chg="addSp delSp modSp add mod ord">
        <pc:chgData name="Michael A Fudge Jr" userId="133895e8-240b-4811-850e-9cf94297d089" providerId="ADAL" clId="{859B20EF-3A6A-4B5F-BE9E-732FADD20BBC}" dt="2020-08-05T18:43:51.837" v="7013"/>
        <pc:sldMkLst>
          <pc:docMk/>
          <pc:sldMk cId="3245544574" sldId="418"/>
        </pc:sldMkLst>
        <pc:spChg chg="mod">
          <ac:chgData name="Michael A Fudge Jr" userId="133895e8-240b-4811-850e-9cf94297d089" providerId="ADAL" clId="{859B20EF-3A6A-4B5F-BE9E-732FADD20BBC}" dt="2020-08-04T16:45:51.122" v="1622" actId="14100"/>
          <ac:spMkLst>
            <pc:docMk/>
            <pc:sldMk cId="3245544574" sldId="418"/>
            <ac:spMk id="2" creationId="{85954A83-1BFB-42E8-ABE1-F6284F291E27}"/>
          </ac:spMkLst>
        </pc:spChg>
        <pc:spChg chg="add mod">
          <ac:chgData name="Michael A Fudge Jr" userId="133895e8-240b-4811-850e-9cf94297d089" providerId="ADAL" clId="{859B20EF-3A6A-4B5F-BE9E-732FADD20BBC}" dt="2020-08-04T16:47:01.204" v="1638" actId="207"/>
          <ac:spMkLst>
            <pc:docMk/>
            <pc:sldMk cId="3245544574" sldId="418"/>
            <ac:spMk id="3" creationId="{F62B399A-41CA-4ED3-8354-2500D94140FF}"/>
          </ac:spMkLst>
        </pc:spChg>
        <pc:spChg chg="del">
          <ac:chgData name="Michael A Fudge Jr" userId="133895e8-240b-4811-850e-9cf94297d089" providerId="ADAL" clId="{859B20EF-3A6A-4B5F-BE9E-732FADD20BBC}" dt="2020-08-04T16:45:57.954" v="1623" actId="478"/>
          <ac:spMkLst>
            <pc:docMk/>
            <pc:sldMk cId="3245544574" sldId="418"/>
            <ac:spMk id="5" creationId="{11ADE2FC-5EF5-496A-B33F-798AA70F7BFF}"/>
          </ac:spMkLst>
        </pc:spChg>
        <pc:picChg chg="mod">
          <ac:chgData name="Michael A Fudge Jr" userId="133895e8-240b-4811-850e-9cf94297d089" providerId="ADAL" clId="{859B20EF-3A6A-4B5F-BE9E-732FADD20BBC}" dt="2020-08-04T16:46:05.277" v="1626" actId="1076"/>
          <ac:picMkLst>
            <pc:docMk/>
            <pc:sldMk cId="3245544574" sldId="418"/>
            <ac:picMk id="4" creationId="{ABF52C46-EFC9-4126-9C0C-5B53C8B42217}"/>
          </ac:picMkLst>
        </pc:picChg>
        <pc:picChg chg="add mod">
          <ac:chgData name="Michael A Fudge Jr" userId="133895e8-240b-4811-850e-9cf94297d089" providerId="ADAL" clId="{859B20EF-3A6A-4B5F-BE9E-732FADD20BBC}" dt="2020-08-04T16:46:02.029" v="1625" actId="1076"/>
          <ac:picMkLst>
            <pc:docMk/>
            <pc:sldMk cId="3245544574" sldId="418"/>
            <ac:picMk id="7" creationId="{9D25B9B0-DD57-49B2-B5C0-55EB2084D190}"/>
          </ac:picMkLst>
        </pc:picChg>
      </pc:sldChg>
      <pc:sldChg chg="modSp add del mod">
        <pc:chgData name="Michael A Fudge Jr" userId="133895e8-240b-4811-850e-9cf94297d089" providerId="ADAL" clId="{859B20EF-3A6A-4B5F-BE9E-732FADD20BBC}" dt="2020-08-05T14:19:06.296" v="2093" actId="47"/>
        <pc:sldMkLst>
          <pc:docMk/>
          <pc:sldMk cId="3741983436" sldId="419"/>
        </pc:sldMkLst>
        <pc:spChg chg="mod">
          <ac:chgData name="Michael A Fudge Jr" userId="133895e8-240b-4811-850e-9cf94297d089" providerId="ADAL" clId="{859B20EF-3A6A-4B5F-BE9E-732FADD20BBC}" dt="2020-08-05T14:18:53.468" v="2091" actId="20577"/>
          <ac:spMkLst>
            <pc:docMk/>
            <pc:sldMk cId="3741983436" sldId="419"/>
            <ac:spMk id="2" creationId="{85954A83-1BFB-42E8-ABE1-F6284F291E27}"/>
          </ac:spMkLst>
        </pc:spChg>
      </pc:sldChg>
      <pc:sldChg chg="modSp add mod ord">
        <pc:chgData name="Michael A Fudge Jr" userId="133895e8-240b-4811-850e-9cf94297d089" providerId="ADAL" clId="{859B20EF-3A6A-4B5F-BE9E-732FADD20BBC}" dt="2020-08-05T18:31:13.567" v="5855" actId="1076"/>
        <pc:sldMkLst>
          <pc:docMk/>
          <pc:sldMk cId="3682091304" sldId="420"/>
        </pc:sldMkLst>
        <pc:spChg chg="mod">
          <ac:chgData name="Michael A Fudge Jr" userId="133895e8-240b-4811-850e-9cf94297d089" providerId="ADAL" clId="{859B20EF-3A6A-4B5F-BE9E-732FADD20BBC}" dt="2020-08-05T18:31:13.567" v="5855" actId="1076"/>
          <ac:spMkLst>
            <pc:docMk/>
            <pc:sldMk cId="3682091304" sldId="420"/>
            <ac:spMk id="2" creationId="{85954A83-1BFB-42E8-ABE1-F6284F291E27}"/>
          </ac:spMkLst>
        </pc:spChg>
      </pc:sldChg>
      <pc:sldChg chg="new del">
        <pc:chgData name="Michael A Fudge Jr" userId="133895e8-240b-4811-850e-9cf94297d089" providerId="ADAL" clId="{859B20EF-3A6A-4B5F-BE9E-732FADD20BBC}" dt="2020-08-07T00:19:46.218" v="9504" actId="47"/>
        <pc:sldMkLst>
          <pc:docMk/>
          <pc:sldMk cId="4293918647" sldId="421"/>
        </pc:sldMkLst>
      </pc:sldChg>
      <pc:sldChg chg="new del">
        <pc:chgData name="Michael A Fudge Jr" userId="133895e8-240b-4811-850e-9cf94297d089" providerId="ADAL" clId="{859B20EF-3A6A-4B5F-BE9E-732FADD20BBC}" dt="2020-08-07T00:19:46.218" v="9504" actId="47"/>
        <pc:sldMkLst>
          <pc:docMk/>
          <pc:sldMk cId="1431795461" sldId="422"/>
        </pc:sldMkLst>
      </pc:sldChg>
      <pc:sldChg chg="modSp add mod ord">
        <pc:chgData name="Michael A Fudge Jr" userId="133895e8-240b-4811-850e-9cf94297d089" providerId="ADAL" clId="{859B20EF-3A6A-4B5F-BE9E-732FADD20BBC}" dt="2020-08-05T18:28:43.676" v="5776"/>
        <pc:sldMkLst>
          <pc:docMk/>
          <pc:sldMk cId="1938533313" sldId="423"/>
        </pc:sldMkLst>
        <pc:spChg chg="mod">
          <ac:chgData name="Michael A Fudge Jr" userId="133895e8-240b-4811-850e-9cf94297d089" providerId="ADAL" clId="{859B20EF-3A6A-4B5F-BE9E-732FADD20BBC}" dt="2020-08-05T14:20:43.366" v="2122" actId="6549"/>
          <ac:spMkLst>
            <pc:docMk/>
            <pc:sldMk cId="1938533313" sldId="423"/>
            <ac:spMk id="5" creationId="{E0D04EC1-733E-4BA9-9251-8C6E6E3D01D7}"/>
          </ac:spMkLst>
        </pc:spChg>
        <pc:spChg chg="mod">
          <ac:chgData name="Michael A Fudge Jr" userId="133895e8-240b-4811-850e-9cf94297d089" providerId="ADAL" clId="{859B20EF-3A6A-4B5F-BE9E-732FADD20BBC}" dt="2020-08-05T14:22:57.098" v="2335" actId="6549"/>
          <ac:spMkLst>
            <pc:docMk/>
            <pc:sldMk cId="1938533313" sldId="423"/>
            <ac:spMk id="6" creationId="{E33EFCDF-893E-4DC5-B75A-872200D063CA}"/>
          </ac:spMkLst>
        </pc:spChg>
      </pc:sldChg>
      <pc:sldChg chg="modSp add mod ord">
        <pc:chgData name="Michael A Fudge Jr" userId="133895e8-240b-4811-850e-9cf94297d089" providerId="ADAL" clId="{859B20EF-3A6A-4B5F-BE9E-732FADD20BBC}" dt="2020-08-05T18:16:01.285" v="5074" actId="20577"/>
        <pc:sldMkLst>
          <pc:docMk/>
          <pc:sldMk cId="2100316356" sldId="424"/>
        </pc:sldMkLst>
        <pc:spChg chg="mod">
          <ac:chgData name="Michael A Fudge Jr" userId="133895e8-240b-4811-850e-9cf94297d089" providerId="ADAL" clId="{859B20EF-3A6A-4B5F-BE9E-732FADD20BBC}" dt="2020-08-05T14:28:07.919" v="2531" actId="20577"/>
          <ac:spMkLst>
            <pc:docMk/>
            <pc:sldMk cId="2100316356" sldId="424"/>
            <ac:spMk id="5" creationId="{E0D04EC1-733E-4BA9-9251-8C6E6E3D01D7}"/>
          </ac:spMkLst>
        </pc:spChg>
        <pc:spChg chg="mod">
          <ac:chgData name="Michael A Fudge Jr" userId="133895e8-240b-4811-850e-9cf94297d089" providerId="ADAL" clId="{859B20EF-3A6A-4B5F-BE9E-732FADD20BBC}" dt="2020-08-05T18:16:01.285" v="5074" actId="20577"/>
          <ac:spMkLst>
            <pc:docMk/>
            <pc:sldMk cId="2100316356" sldId="424"/>
            <ac:spMk id="6" creationId="{E33EFCDF-893E-4DC5-B75A-872200D063CA}"/>
          </ac:spMkLst>
        </pc:spChg>
      </pc:sldChg>
      <pc:sldChg chg="addSp delSp modSp new mod">
        <pc:chgData name="Michael A Fudge Jr" userId="133895e8-240b-4811-850e-9cf94297d089" providerId="ADAL" clId="{859B20EF-3A6A-4B5F-BE9E-732FADD20BBC}" dt="2020-08-05T17:39:14.358" v="3717" actId="1076"/>
        <pc:sldMkLst>
          <pc:docMk/>
          <pc:sldMk cId="3716844456" sldId="425"/>
        </pc:sldMkLst>
        <pc:spChg chg="mod">
          <ac:chgData name="Michael A Fudge Jr" userId="133895e8-240b-4811-850e-9cf94297d089" providerId="ADAL" clId="{859B20EF-3A6A-4B5F-BE9E-732FADD20BBC}" dt="2020-08-05T14:26:19.072" v="2417" actId="20577"/>
          <ac:spMkLst>
            <pc:docMk/>
            <pc:sldMk cId="3716844456" sldId="425"/>
            <ac:spMk id="2" creationId="{669BBB99-DBD9-4668-90F7-2F62C3702498}"/>
          </ac:spMkLst>
        </pc:spChg>
        <pc:spChg chg="del">
          <ac:chgData name="Michael A Fudge Jr" userId="133895e8-240b-4811-850e-9cf94297d089" providerId="ADAL" clId="{859B20EF-3A6A-4B5F-BE9E-732FADD20BBC}" dt="2020-08-05T17:36:53.180" v="3670"/>
          <ac:spMkLst>
            <pc:docMk/>
            <pc:sldMk cId="3716844456" sldId="425"/>
            <ac:spMk id="3" creationId="{D323A7C0-29EC-4FDC-9918-5647B807F442}"/>
          </ac:spMkLst>
        </pc:spChg>
        <pc:graphicFrameChg chg="add mod modGraphic">
          <ac:chgData name="Michael A Fudge Jr" userId="133895e8-240b-4811-850e-9cf94297d089" providerId="ADAL" clId="{859B20EF-3A6A-4B5F-BE9E-732FADD20BBC}" dt="2020-08-05T17:39:14.358" v="3717" actId="1076"/>
          <ac:graphicFrameMkLst>
            <pc:docMk/>
            <pc:sldMk cId="3716844456" sldId="425"/>
            <ac:graphicFrameMk id="4" creationId="{F652AB15-D11F-48D3-8133-0400704FA267}"/>
          </ac:graphicFrameMkLst>
        </pc:graphicFrameChg>
      </pc:sldChg>
      <pc:sldChg chg="modSp new del mod">
        <pc:chgData name="Michael A Fudge Jr" userId="133895e8-240b-4811-850e-9cf94297d089" providerId="ADAL" clId="{859B20EF-3A6A-4B5F-BE9E-732FADD20BBC}" dt="2020-08-05T18:10:14.306" v="4814" actId="47"/>
        <pc:sldMkLst>
          <pc:docMk/>
          <pc:sldMk cId="137309956" sldId="426"/>
        </pc:sldMkLst>
        <pc:spChg chg="mod">
          <ac:chgData name="Michael A Fudge Jr" userId="133895e8-240b-4811-850e-9cf94297d089" providerId="ADAL" clId="{859B20EF-3A6A-4B5F-BE9E-732FADD20BBC}" dt="2020-08-05T14:27:35.559" v="2504" actId="20577"/>
          <ac:spMkLst>
            <pc:docMk/>
            <pc:sldMk cId="137309956" sldId="426"/>
            <ac:spMk id="2" creationId="{24C53D0B-8677-4FA1-9545-C5AAB8317D71}"/>
          </ac:spMkLst>
        </pc:spChg>
      </pc:sldChg>
      <pc:sldChg chg="addSp delSp modSp new mod">
        <pc:chgData name="Michael A Fudge Jr" userId="133895e8-240b-4811-850e-9cf94297d089" providerId="ADAL" clId="{859B20EF-3A6A-4B5F-BE9E-732FADD20BBC}" dt="2020-08-05T18:11:17.113" v="4827" actId="14100"/>
        <pc:sldMkLst>
          <pc:docMk/>
          <pc:sldMk cId="826090088" sldId="427"/>
        </pc:sldMkLst>
        <pc:spChg chg="mod">
          <ac:chgData name="Michael A Fudge Jr" userId="133895e8-240b-4811-850e-9cf94297d089" providerId="ADAL" clId="{859B20EF-3A6A-4B5F-BE9E-732FADD20BBC}" dt="2020-08-05T14:27:53.480" v="2525" actId="20577"/>
          <ac:spMkLst>
            <pc:docMk/>
            <pc:sldMk cId="826090088" sldId="427"/>
            <ac:spMk id="2" creationId="{856569C9-1954-4D67-A235-A8D4C8E68FDD}"/>
          </ac:spMkLst>
        </pc:spChg>
        <pc:spChg chg="del">
          <ac:chgData name="Michael A Fudge Jr" userId="133895e8-240b-4811-850e-9cf94297d089" providerId="ADAL" clId="{859B20EF-3A6A-4B5F-BE9E-732FADD20BBC}" dt="2020-08-05T18:10:27.233" v="4815"/>
          <ac:spMkLst>
            <pc:docMk/>
            <pc:sldMk cId="826090088" sldId="427"/>
            <ac:spMk id="3" creationId="{43D224D9-1270-4085-9F1B-56DF8017DEAF}"/>
          </ac:spMkLst>
        </pc:spChg>
        <pc:graphicFrameChg chg="add mod modGraphic">
          <ac:chgData name="Michael A Fudge Jr" userId="133895e8-240b-4811-850e-9cf94297d089" providerId="ADAL" clId="{859B20EF-3A6A-4B5F-BE9E-732FADD20BBC}" dt="2020-08-05T18:11:17.113" v="4827" actId="14100"/>
          <ac:graphicFrameMkLst>
            <pc:docMk/>
            <pc:sldMk cId="826090088" sldId="427"/>
            <ac:graphicFrameMk id="4" creationId="{AF779C5E-D69B-47CE-87F6-5E5BB7A2E619}"/>
          </ac:graphicFrameMkLst>
        </pc:graphicFrameChg>
      </pc:sldChg>
      <pc:sldChg chg="addSp delSp modSp new mod">
        <pc:chgData name="Michael A Fudge Jr" userId="133895e8-240b-4811-850e-9cf94297d089" providerId="ADAL" clId="{859B20EF-3A6A-4B5F-BE9E-732FADD20BBC}" dt="2020-08-05T18:15:14.286" v="5028" actId="2711"/>
        <pc:sldMkLst>
          <pc:docMk/>
          <pc:sldMk cId="86718018" sldId="428"/>
        </pc:sldMkLst>
        <pc:spChg chg="mod">
          <ac:chgData name="Michael A Fudge Jr" userId="133895e8-240b-4811-850e-9cf94297d089" providerId="ADAL" clId="{859B20EF-3A6A-4B5F-BE9E-732FADD20BBC}" dt="2020-08-05T14:28:16.405" v="2548" actId="20577"/>
          <ac:spMkLst>
            <pc:docMk/>
            <pc:sldMk cId="86718018" sldId="428"/>
            <ac:spMk id="2" creationId="{06471974-839B-485A-923B-27FC72F5C2DE}"/>
          </ac:spMkLst>
        </pc:spChg>
        <pc:spChg chg="del">
          <ac:chgData name="Michael A Fudge Jr" userId="133895e8-240b-4811-850e-9cf94297d089" providerId="ADAL" clId="{859B20EF-3A6A-4B5F-BE9E-732FADD20BBC}" dt="2020-08-05T18:14:32.593" v="5016"/>
          <ac:spMkLst>
            <pc:docMk/>
            <pc:sldMk cId="86718018" sldId="428"/>
            <ac:spMk id="3" creationId="{D40A991F-373F-4926-B49B-21731777BBCF}"/>
          </ac:spMkLst>
        </pc:spChg>
        <pc:graphicFrameChg chg="add mod modGraphic">
          <ac:chgData name="Michael A Fudge Jr" userId="133895e8-240b-4811-850e-9cf94297d089" providerId="ADAL" clId="{859B20EF-3A6A-4B5F-BE9E-732FADD20BBC}" dt="2020-08-05T18:15:14.286" v="5028" actId="2711"/>
          <ac:graphicFrameMkLst>
            <pc:docMk/>
            <pc:sldMk cId="86718018" sldId="428"/>
            <ac:graphicFrameMk id="4" creationId="{440F95D4-E114-40FC-B31B-7442218EBAEA}"/>
          </ac:graphicFrameMkLst>
        </pc:graphicFrameChg>
      </pc:sldChg>
      <pc:sldChg chg="modSp new mod ord">
        <pc:chgData name="Michael A Fudge Jr" userId="133895e8-240b-4811-850e-9cf94297d089" providerId="ADAL" clId="{859B20EF-3A6A-4B5F-BE9E-732FADD20BBC}" dt="2020-08-05T18:29:32.271" v="5817" actId="20577"/>
        <pc:sldMkLst>
          <pc:docMk/>
          <pc:sldMk cId="1302370193" sldId="429"/>
        </pc:sldMkLst>
        <pc:spChg chg="mod">
          <ac:chgData name="Michael A Fudge Jr" userId="133895e8-240b-4811-850e-9cf94297d089" providerId="ADAL" clId="{859B20EF-3A6A-4B5F-BE9E-732FADD20BBC}" dt="2020-08-05T18:29:07.808" v="5808" actId="20577"/>
          <ac:spMkLst>
            <pc:docMk/>
            <pc:sldMk cId="1302370193" sldId="429"/>
            <ac:spMk id="2" creationId="{478DA5A6-DEDF-4128-96CB-C3F37654C425}"/>
          </ac:spMkLst>
        </pc:spChg>
        <pc:spChg chg="mod">
          <ac:chgData name="Michael A Fudge Jr" userId="133895e8-240b-4811-850e-9cf94297d089" providerId="ADAL" clId="{859B20EF-3A6A-4B5F-BE9E-732FADD20BBC}" dt="2020-08-05T18:29:32.271" v="5817" actId="20577"/>
          <ac:spMkLst>
            <pc:docMk/>
            <pc:sldMk cId="1302370193" sldId="429"/>
            <ac:spMk id="3" creationId="{993F3476-EE03-4107-BA19-1DE614F3D5CC}"/>
          </ac:spMkLst>
        </pc:spChg>
      </pc:sldChg>
      <pc:sldChg chg="new del">
        <pc:chgData name="Michael A Fudge Jr" userId="133895e8-240b-4811-850e-9cf94297d089" providerId="ADAL" clId="{859B20EF-3A6A-4B5F-BE9E-732FADD20BBC}" dt="2020-08-05T17:06:39.648" v="2567" actId="680"/>
        <pc:sldMkLst>
          <pc:docMk/>
          <pc:sldMk cId="1839248971" sldId="430"/>
        </pc:sldMkLst>
      </pc:sldChg>
      <pc:sldChg chg="modSp add mod ord">
        <pc:chgData name="Michael A Fudge Jr" userId="133895e8-240b-4811-850e-9cf94297d089" providerId="ADAL" clId="{859B20EF-3A6A-4B5F-BE9E-732FADD20BBC}" dt="2020-08-05T17:08:17.555" v="2591" actId="20577"/>
        <pc:sldMkLst>
          <pc:docMk/>
          <pc:sldMk cId="2891795996" sldId="430"/>
        </pc:sldMkLst>
        <pc:spChg chg="mod">
          <ac:chgData name="Michael A Fudge Jr" userId="133895e8-240b-4811-850e-9cf94297d089" providerId="ADAL" clId="{859B20EF-3A6A-4B5F-BE9E-732FADD20BBC}" dt="2020-08-05T17:08:17.555" v="2591" actId="20577"/>
          <ac:spMkLst>
            <pc:docMk/>
            <pc:sldMk cId="2891795996" sldId="430"/>
            <ac:spMk id="4" creationId="{00000000-0000-0000-0000-000000000000}"/>
          </ac:spMkLst>
        </pc:spChg>
      </pc:sldChg>
      <pc:sldChg chg="addSp delSp modSp add del mod ord modAnim modNotesTx">
        <pc:chgData name="Michael A Fudge Jr" userId="133895e8-240b-4811-850e-9cf94297d089" providerId="ADAL" clId="{859B20EF-3A6A-4B5F-BE9E-732FADD20BBC}" dt="2020-08-05T17:26:15.665" v="3095" actId="47"/>
        <pc:sldMkLst>
          <pc:docMk/>
          <pc:sldMk cId="2443481774" sldId="431"/>
        </pc:sldMkLst>
        <pc:spChg chg="mod">
          <ac:chgData name="Michael A Fudge Jr" userId="133895e8-240b-4811-850e-9cf94297d089" providerId="ADAL" clId="{859B20EF-3A6A-4B5F-BE9E-732FADD20BBC}" dt="2020-08-05T17:15:27.218" v="2743" actId="20577"/>
          <ac:spMkLst>
            <pc:docMk/>
            <pc:sldMk cId="2443481774" sldId="431"/>
            <ac:spMk id="2" creationId="{5C84C77B-FF54-4813-94E1-23FF8F114C7E}"/>
          </ac:spMkLst>
        </pc:spChg>
        <pc:spChg chg="mod">
          <ac:chgData name="Michael A Fudge Jr" userId="133895e8-240b-4811-850e-9cf94297d089" providerId="ADAL" clId="{859B20EF-3A6A-4B5F-BE9E-732FADD20BBC}" dt="2020-08-05T17:24:34.308" v="3092" actId="5793"/>
          <ac:spMkLst>
            <pc:docMk/>
            <pc:sldMk cId="2443481774" sldId="431"/>
            <ac:spMk id="4" creationId="{74B6070D-2E18-49A3-84C2-0A1B79DC59EE}"/>
          </ac:spMkLst>
        </pc:spChg>
        <pc:spChg chg="add mod">
          <ac:chgData name="Michael A Fudge Jr" userId="133895e8-240b-4811-850e-9cf94297d089" providerId="ADAL" clId="{859B20EF-3A6A-4B5F-BE9E-732FADD20BBC}" dt="2020-08-05T17:24:16.719" v="3088" actId="13822"/>
          <ac:spMkLst>
            <pc:docMk/>
            <pc:sldMk cId="2443481774" sldId="431"/>
            <ac:spMk id="6" creationId="{C57C1A80-5220-430A-A007-43A14A2C6354}"/>
          </ac:spMkLst>
        </pc:spChg>
        <pc:graphicFrameChg chg="add mod modGraphic">
          <ac:chgData name="Michael A Fudge Jr" userId="133895e8-240b-4811-850e-9cf94297d089" providerId="ADAL" clId="{859B20EF-3A6A-4B5F-BE9E-732FADD20BBC}" dt="2020-08-05T17:23:14.749" v="3066" actId="20577"/>
          <ac:graphicFrameMkLst>
            <pc:docMk/>
            <pc:sldMk cId="2443481774" sldId="431"/>
            <ac:graphicFrameMk id="3" creationId="{8EBAB58E-CA9E-41F3-8BE4-C5C6C19D8D23}"/>
          </ac:graphicFrameMkLst>
        </pc:graphicFrameChg>
        <pc:graphicFrameChg chg="add mod modGraphic">
          <ac:chgData name="Michael A Fudge Jr" userId="133895e8-240b-4811-850e-9cf94297d089" providerId="ADAL" clId="{859B20EF-3A6A-4B5F-BE9E-732FADD20BBC}" dt="2020-08-05T17:23:26.246" v="3069" actId="1076"/>
          <ac:graphicFrameMkLst>
            <pc:docMk/>
            <pc:sldMk cId="2443481774" sldId="431"/>
            <ac:graphicFrameMk id="7" creationId="{EA955E38-23C7-4ED5-8008-DDA3B0CF0DA8}"/>
          </ac:graphicFrameMkLst>
        </pc:graphicFrameChg>
        <pc:picChg chg="del">
          <ac:chgData name="Michael A Fudge Jr" userId="133895e8-240b-4811-850e-9cf94297d089" providerId="ADAL" clId="{859B20EF-3A6A-4B5F-BE9E-732FADD20BBC}" dt="2020-08-05T17:15:20.462" v="2730" actId="478"/>
          <ac:picMkLst>
            <pc:docMk/>
            <pc:sldMk cId="2443481774" sldId="431"/>
            <ac:picMk id="5" creationId="{6ED88957-E4AA-4C0B-8205-EA58CBD0B5A4}"/>
          </ac:picMkLst>
        </pc:picChg>
      </pc:sldChg>
      <pc:sldChg chg="add del">
        <pc:chgData name="Michael A Fudge Jr" userId="133895e8-240b-4811-850e-9cf94297d089" providerId="ADAL" clId="{859B20EF-3A6A-4B5F-BE9E-732FADD20BBC}" dt="2020-08-05T17:06:38.500" v="2566"/>
        <pc:sldMkLst>
          <pc:docMk/>
          <pc:sldMk cId="3380804844" sldId="431"/>
        </pc:sldMkLst>
      </pc:sldChg>
      <pc:sldChg chg="delSp modSp add mod delAnim modAnim">
        <pc:chgData name="Michael A Fudge Jr" userId="133895e8-240b-4811-850e-9cf94297d089" providerId="ADAL" clId="{859B20EF-3A6A-4B5F-BE9E-732FADD20BBC}" dt="2020-08-05T17:34:02.817" v="3584" actId="20577"/>
        <pc:sldMkLst>
          <pc:docMk/>
          <pc:sldMk cId="1061319144" sldId="432"/>
        </pc:sldMkLst>
        <pc:spChg chg="mod">
          <ac:chgData name="Michael A Fudge Jr" userId="133895e8-240b-4811-850e-9cf94297d089" providerId="ADAL" clId="{859B20EF-3A6A-4B5F-BE9E-732FADD20BBC}" dt="2020-08-05T17:34:02.817" v="3584" actId="20577"/>
          <ac:spMkLst>
            <pc:docMk/>
            <pc:sldMk cId="1061319144" sldId="432"/>
            <ac:spMk id="4" creationId="{74B6070D-2E18-49A3-84C2-0A1B79DC59EE}"/>
          </ac:spMkLst>
        </pc:spChg>
        <pc:spChg chg="del">
          <ac:chgData name="Michael A Fudge Jr" userId="133895e8-240b-4811-850e-9cf94297d089" providerId="ADAL" clId="{859B20EF-3A6A-4B5F-BE9E-732FADD20BBC}" dt="2020-08-05T17:27:50.797" v="3173" actId="478"/>
          <ac:spMkLst>
            <pc:docMk/>
            <pc:sldMk cId="1061319144" sldId="432"/>
            <ac:spMk id="6" creationId="{C57C1A80-5220-430A-A007-43A14A2C6354}"/>
          </ac:spMkLst>
        </pc:spChg>
        <pc:graphicFrameChg chg="del">
          <ac:chgData name="Michael A Fudge Jr" userId="133895e8-240b-4811-850e-9cf94297d089" providerId="ADAL" clId="{859B20EF-3A6A-4B5F-BE9E-732FADD20BBC}" dt="2020-08-05T17:27:50.797" v="3173" actId="478"/>
          <ac:graphicFrameMkLst>
            <pc:docMk/>
            <pc:sldMk cId="1061319144" sldId="432"/>
            <ac:graphicFrameMk id="3" creationId="{8EBAB58E-CA9E-41F3-8BE4-C5C6C19D8D23}"/>
          </ac:graphicFrameMkLst>
        </pc:graphicFrameChg>
        <pc:graphicFrameChg chg="del">
          <ac:chgData name="Michael A Fudge Jr" userId="133895e8-240b-4811-850e-9cf94297d089" providerId="ADAL" clId="{859B20EF-3A6A-4B5F-BE9E-732FADD20BBC}" dt="2020-08-05T17:27:50.797" v="3173" actId="478"/>
          <ac:graphicFrameMkLst>
            <pc:docMk/>
            <pc:sldMk cId="1061319144" sldId="432"/>
            <ac:graphicFrameMk id="7" creationId="{EA955E38-23C7-4ED5-8008-DDA3B0CF0DA8}"/>
          </ac:graphicFrameMkLst>
        </pc:graphicFrameChg>
      </pc:sldChg>
      <pc:sldChg chg="modSp add mod">
        <pc:chgData name="Michael A Fudge Jr" userId="133895e8-240b-4811-850e-9cf94297d089" providerId="ADAL" clId="{859B20EF-3A6A-4B5F-BE9E-732FADD20BBC}" dt="2020-08-05T17:26:33.699" v="3096" actId="120"/>
        <pc:sldMkLst>
          <pc:docMk/>
          <pc:sldMk cId="3802973036" sldId="433"/>
        </pc:sldMkLst>
        <pc:spChg chg="mod">
          <ac:chgData name="Michael A Fudge Jr" userId="133895e8-240b-4811-850e-9cf94297d089" providerId="ADAL" clId="{859B20EF-3A6A-4B5F-BE9E-732FADD20BBC}" dt="2020-08-05T17:26:33.699" v="3096" actId="120"/>
          <ac:spMkLst>
            <pc:docMk/>
            <pc:sldMk cId="3802973036" sldId="433"/>
            <ac:spMk id="2" creationId="{5C84C77B-FF54-4813-94E1-23FF8F114C7E}"/>
          </ac:spMkLst>
        </pc:spChg>
      </pc:sldChg>
      <pc:sldChg chg="addSp delSp modSp new mod setBg">
        <pc:chgData name="Michael A Fudge Jr" userId="133895e8-240b-4811-850e-9cf94297d089" providerId="ADAL" clId="{859B20EF-3A6A-4B5F-BE9E-732FADD20BBC}" dt="2020-08-05T17:51:46.770" v="3938" actId="114"/>
        <pc:sldMkLst>
          <pc:docMk/>
          <pc:sldMk cId="3270916820" sldId="434"/>
        </pc:sldMkLst>
        <pc:spChg chg="mod">
          <ac:chgData name="Michael A Fudge Jr" userId="133895e8-240b-4811-850e-9cf94297d089" providerId="ADAL" clId="{859B20EF-3A6A-4B5F-BE9E-732FADD20BBC}" dt="2020-08-05T17:47:59.739" v="3880" actId="26606"/>
          <ac:spMkLst>
            <pc:docMk/>
            <pc:sldMk cId="3270916820" sldId="434"/>
            <ac:spMk id="2" creationId="{B63E04B8-634B-4B45-A95F-985A815D8DC0}"/>
          </ac:spMkLst>
        </pc:spChg>
        <pc:spChg chg="add del mod">
          <ac:chgData name="Michael A Fudge Jr" userId="133895e8-240b-4811-850e-9cf94297d089" providerId="ADAL" clId="{859B20EF-3A6A-4B5F-BE9E-732FADD20BBC}" dt="2020-08-05T17:47:59.739" v="3880" actId="26606"/>
          <ac:spMkLst>
            <pc:docMk/>
            <pc:sldMk cId="3270916820" sldId="434"/>
            <ac:spMk id="3" creationId="{C3C10E2F-9758-4F59-9C82-388259CEA5FD}"/>
          </ac:spMkLst>
        </pc:spChg>
        <pc:spChg chg="add mod">
          <ac:chgData name="Michael A Fudge Jr" userId="133895e8-240b-4811-850e-9cf94297d089" providerId="ADAL" clId="{859B20EF-3A6A-4B5F-BE9E-732FADD20BBC}" dt="2020-08-05T17:48:15.280" v="3881" actId="207"/>
          <ac:spMkLst>
            <pc:docMk/>
            <pc:sldMk cId="3270916820" sldId="434"/>
            <ac:spMk id="6" creationId="{68575C10-8187-4AC4-AD72-C754EAFD2867}"/>
          </ac:spMkLst>
        </pc:spChg>
        <pc:spChg chg="add del">
          <ac:chgData name="Michael A Fudge Jr" userId="133895e8-240b-4811-850e-9cf94297d089" providerId="ADAL" clId="{859B20EF-3A6A-4B5F-BE9E-732FADD20BBC}" dt="2020-08-05T17:47:45.991" v="3879" actId="26606"/>
          <ac:spMkLst>
            <pc:docMk/>
            <pc:sldMk cId="3270916820" sldId="434"/>
            <ac:spMk id="9" creationId="{68575C10-8187-4AC4-AD72-C754EAFD2867}"/>
          </ac:spMkLst>
        </pc:spChg>
        <pc:graphicFrameChg chg="add del">
          <ac:chgData name="Michael A Fudge Jr" userId="133895e8-240b-4811-850e-9cf94297d089" providerId="ADAL" clId="{859B20EF-3A6A-4B5F-BE9E-732FADD20BBC}" dt="2020-08-05T17:47:45.991" v="3879" actId="26606"/>
          <ac:graphicFrameMkLst>
            <pc:docMk/>
            <pc:sldMk cId="3270916820" sldId="434"/>
            <ac:graphicFrameMk id="5" creationId="{22108FC3-51EA-4A9D-B5A4-D33F03F5F361}"/>
          </ac:graphicFrameMkLst>
        </pc:graphicFrameChg>
        <pc:graphicFrameChg chg="add mod">
          <ac:chgData name="Michael A Fudge Jr" userId="133895e8-240b-4811-850e-9cf94297d089" providerId="ADAL" clId="{859B20EF-3A6A-4B5F-BE9E-732FADD20BBC}" dt="2020-08-05T17:51:46.770" v="3938" actId="114"/>
          <ac:graphicFrameMkLst>
            <pc:docMk/>
            <pc:sldMk cId="3270916820" sldId="434"/>
            <ac:graphicFrameMk id="8" creationId="{7FCB0423-DAEC-4DED-AFD9-106EB6DAD19A}"/>
          </ac:graphicFrameMkLst>
        </pc:graphicFrameChg>
        <pc:cxnChg chg="add">
          <ac:chgData name="Michael A Fudge Jr" userId="133895e8-240b-4811-850e-9cf94297d089" providerId="ADAL" clId="{859B20EF-3A6A-4B5F-BE9E-732FADD20BBC}" dt="2020-08-05T17:47:59.739" v="3880" actId="26606"/>
          <ac:cxnSpMkLst>
            <pc:docMk/>
            <pc:sldMk cId="3270916820" sldId="434"/>
            <ac:cxnSpMk id="7" creationId="{74E776C9-ED67-41B7-B3A3-4DF76EF3ACEE}"/>
          </ac:cxnSpMkLst>
        </pc:cxnChg>
        <pc:cxnChg chg="add del">
          <ac:chgData name="Michael A Fudge Jr" userId="133895e8-240b-4811-850e-9cf94297d089" providerId="ADAL" clId="{859B20EF-3A6A-4B5F-BE9E-732FADD20BBC}" dt="2020-08-05T17:47:45.991" v="3879" actId="26606"/>
          <ac:cxnSpMkLst>
            <pc:docMk/>
            <pc:sldMk cId="3270916820" sldId="434"/>
            <ac:cxnSpMk id="11" creationId="{74E776C9-ED67-41B7-B3A3-4DF76EF3ACEE}"/>
          </ac:cxnSpMkLst>
        </pc:cxnChg>
      </pc:sldChg>
      <pc:sldChg chg="new del">
        <pc:chgData name="Michael A Fudge Jr" userId="133895e8-240b-4811-850e-9cf94297d089" providerId="ADAL" clId="{859B20EF-3A6A-4B5F-BE9E-732FADD20BBC}" dt="2020-08-05T18:02:39.633" v="4416" actId="47"/>
        <pc:sldMkLst>
          <pc:docMk/>
          <pc:sldMk cId="1910016120" sldId="435"/>
        </pc:sldMkLst>
      </pc:sldChg>
      <pc:sldChg chg="modSp add mod modNotesTx">
        <pc:chgData name="Michael A Fudge Jr" userId="133895e8-240b-4811-850e-9cf94297d089" providerId="ADAL" clId="{859B20EF-3A6A-4B5F-BE9E-732FADD20BBC}" dt="2020-08-05T17:57:20.356" v="4259" actId="20577"/>
        <pc:sldMkLst>
          <pc:docMk/>
          <pc:sldMk cId="1029545914" sldId="436"/>
        </pc:sldMkLst>
        <pc:spChg chg="mod">
          <ac:chgData name="Michael A Fudge Jr" userId="133895e8-240b-4811-850e-9cf94297d089" providerId="ADAL" clId="{859B20EF-3A6A-4B5F-BE9E-732FADD20BBC}" dt="2020-08-05T17:57:20.356" v="4259" actId="20577"/>
          <ac:spMkLst>
            <pc:docMk/>
            <pc:sldMk cId="1029545914" sldId="436"/>
            <ac:spMk id="2" creationId="{A0EC69E1-79D5-4CCA-9AE3-8CCDB54E5D78}"/>
          </ac:spMkLst>
        </pc:spChg>
        <pc:spChg chg="mod">
          <ac:chgData name="Michael A Fudge Jr" userId="133895e8-240b-4811-850e-9cf94297d089" providerId="ADAL" clId="{859B20EF-3A6A-4B5F-BE9E-732FADD20BBC}" dt="2020-08-05T17:54:54.550" v="4141" actId="6549"/>
          <ac:spMkLst>
            <pc:docMk/>
            <pc:sldMk cId="1029545914" sldId="436"/>
            <ac:spMk id="3" creationId="{23BFC44E-10DC-44C2-99E8-3D541093BB67}"/>
          </ac:spMkLst>
        </pc:spChg>
      </pc:sldChg>
      <pc:sldChg chg="modSp add mod modNotesTx">
        <pc:chgData name="Michael A Fudge Jr" userId="133895e8-240b-4811-850e-9cf94297d089" providerId="ADAL" clId="{859B20EF-3A6A-4B5F-BE9E-732FADD20BBC}" dt="2020-08-05T18:00:00.399" v="4406" actId="20577"/>
        <pc:sldMkLst>
          <pc:docMk/>
          <pc:sldMk cId="4014866852" sldId="437"/>
        </pc:sldMkLst>
        <pc:spChg chg="mod">
          <ac:chgData name="Michael A Fudge Jr" userId="133895e8-240b-4811-850e-9cf94297d089" providerId="ADAL" clId="{859B20EF-3A6A-4B5F-BE9E-732FADD20BBC}" dt="2020-08-05T17:59:50.450" v="4373" actId="6549"/>
          <ac:spMkLst>
            <pc:docMk/>
            <pc:sldMk cId="4014866852" sldId="437"/>
            <ac:spMk id="3" creationId="{23BFC44E-10DC-44C2-99E8-3D541093BB67}"/>
          </ac:spMkLst>
        </pc:spChg>
      </pc:sldChg>
      <pc:sldChg chg="modSp add mod ord">
        <pc:chgData name="Michael A Fudge Jr" userId="133895e8-240b-4811-850e-9cf94297d089" providerId="ADAL" clId="{859B20EF-3A6A-4B5F-BE9E-732FADD20BBC}" dt="2020-08-05T18:00:44.944" v="4411" actId="5793"/>
        <pc:sldMkLst>
          <pc:docMk/>
          <pc:sldMk cId="4201491671" sldId="438"/>
        </pc:sldMkLst>
        <pc:spChg chg="mod">
          <ac:chgData name="Michael A Fudge Jr" userId="133895e8-240b-4811-850e-9cf94297d089" providerId="ADAL" clId="{859B20EF-3A6A-4B5F-BE9E-732FADD20BBC}" dt="2020-08-05T18:00:44.944" v="4411" actId="5793"/>
          <ac:spMkLst>
            <pc:docMk/>
            <pc:sldMk cId="4201491671" sldId="438"/>
            <ac:spMk id="3" creationId="{23BFC44E-10DC-44C2-99E8-3D541093BB67}"/>
          </ac:spMkLst>
        </pc:spChg>
      </pc:sldChg>
      <pc:sldChg chg="modSp add mod">
        <pc:chgData name="Michael A Fudge Jr" userId="133895e8-240b-4811-850e-9cf94297d089" providerId="ADAL" clId="{859B20EF-3A6A-4B5F-BE9E-732FADD20BBC}" dt="2020-08-05T18:01:57.044" v="4415" actId="14100"/>
        <pc:sldMkLst>
          <pc:docMk/>
          <pc:sldMk cId="3753128509" sldId="439"/>
        </pc:sldMkLst>
        <pc:spChg chg="mod">
          <ac:chgData name="Michael A Fudge Jr" userId="133895e8-240b-4811-850e-9cf94297d089" providerId="ADAL" clId="{859B20EF-3A6A-4B5F-BE9E-732FADD20BBC}" dt="2020-08-05T18:01:57.044" v="4415" actId="14100"/>
          <ac:spMkLst>
            <pc:docMk/>
            <pc:sldMk cId="3753128509" sldId="439"/>
            <ac:spMk id="3" creationId="{23BFC44E-10DC-44C2-99E8-3D541093BB67}"/>
          </ac:spMkLst>
        </pc:spChg>
      </pc:sldChg>
      <pc:sldChg chg="addSp delSp modSp add mod ord delAnim modAnim">
        <pc:chgData name="Michael A Fudge Jr" userId="133895e8-240b-4811-850e-9cf94297d089" providerId="ADAL" clId="{859B20EF-3A6A-4B5F-BE9E-732FADD20BBC}" dt="2020-08-05T18:08:09.061" v="4651" actId="166"/>
        <pc:sldMkLst>
          <pc:docMk/>
          <pc:sldMk cId="4047848355" sldId="440"/>
        </pc:sldMkLst>
        <pc:spChg chg="mod">
          <ac:chgData name="Michael A Fudge Jr" userId="133895e8-240b-4811-850e-9cf94297d089" providerId="ADAL" clId="{859B20EF-3A6A-4B5F-BE9E-732FADD20BBC}" dt="2020-08-05T18:04:26.198" v="4593" actId="20577"/>
          <ac:spMkLst>
            <pc:docMk/>
            <pc:sldMk cId="4047848355" sldId="440"/>
            <ac:spMk id="2" creationId="{5C84C77B-FF54-4813-94E1-23FF8F114C7E}"/>
          </ac:spMkLst>
        </pc:spChg>
        <pc:spChg chg="mod">
          <ac:chgData name="Michael A Fudge Jr" userId="133895e8-240b-4811-850e-9cf94297d089" providerId="ADAL" clId="{859B20EF-3A6A-4B5F-BE9E-732FADD20BBC}" dt="2020-08-05T18:05:39.241" v="4624" actId="27636"/>
          <ac:spMkLst>
            <pc:docMk/>
            <pc:sldMk cId="4047848355" sldId="440"/>
            <ac:spMk id="4" creationId="{74B6070D-2E18-49A3-84C2-0A1B79DC59EE}"/>
          </ac:spMkLst>
        </pc:spChg>
        <pc:spChg chg="mod ord">
          <ac:chgData name="Michael A Fudge Jr" userId="133895e8-240b-4811-850e-9cf94297d089" providerId="ADAL" clId="{859B20EF-3A6A-4B5F-BE9E-732FADD20BBC}" dt="2020-08-05T18:08:09.061" v="4651" actId="166"/>
          <ac:spMkLst>
            <pc:docMk/>
            <pc:sldMk cId="4047848355" sldId="440"/>
            <ac:spMk id="6" creationId="{C57C1A80-5220-430A-A007-43A14A2C6354}"/>
          </ac:spMkLst>
        </pc:spChg>
        <pc:graphicFrameChg chg="mod modGraphic">
          <ac:chgData name="Michael A Fudge Jr" userId="133895e8-240b-4811-850e-9cf94297d089" providerId="ADAL" clId="{859B20EF-3A6A-4B5F-BE9E-732FADD20BBC}" dt="2020-08-05T18:06:09.140" v="4629"/>
          <ac:graphicFrameMkLst>
            <pc:docMk/>
            <pc:sldMk cId="4047848355" sldId="440"/>
            <ac:graphicFrameMk id="3" creationId="{8EBAB58E-CA9E-41F3-8BE4-C5C6C19D8D23}"/>
          </ac:graphicFrameMkLst>
        </pc:graphicFrameChg>
        <pc:graphicFrameChg chg="del">
          <ac:chgData name="Michael A Fudge Jr" userId="133895e8-240b-4811-850e-9cf94297d089" providerId="ADAL" clId="{859B20EF-3A6A-4B5F-BE9E-732FADD20BBC}" dt="2020-08-05T18:06:02.654" v="4628" actId="478"/>
          <ac:graphicFrameMkLst>
            <pc:docMk/>
            <pc:sldMk cId="4047848355" sldId="440"/>
            <ac:graphicFrameMk id="7" creationId="{EA955E38-23C7-4ED5-8008-DDA3B0CF0DA8}"/>
          </ac:graphicFrameMkLst>
        </pc:graphicFrameChg>
        <pc:graphicFrameChg chg="add mod modGraphic">
          <ac:chgData name="Michael A Fudge Jr" userId="133895e8-240b-4811-850e-9cf94297d089" providerId="ADAL" clId="{859B20EF-3A6A-4B5F-BE9E-732FADD20BBC}" dt="2020-08-05T18:07:00.850" v="4638" actId="1076"/>
          <ac:graphicFrameMkLst>
            <pc:docMk/>
            <pc:sldMk cId="4047848355" sldId="440"/>
            <ac:graphicFrameMk id="8" creationId="{35170E84-3CE2-4947-8D44-9598341C88A4}"/>
          </ac:graphicFrameMkLst>
        </pc:graphicFrameChg>
      </pc:sldChg>
      <pc:sldChg chg="modSp add mod ord modAnim">
        <pc:chgData name="Michael A Fudge Jr" userId="133895e8-240b-4811-850e-9cf94297d089" providerId="ADAL" clId="{859B20EF-3A6A-4B5F-BE9E-732FADD20BBC}" dt="2020-08-05T18:14:07.996" v="5015" actId="20577"/>
        <pc:sldMkLst>
          <pc:docMk/>
          <pc:sldMk cId="1134494620" sldId="441"/>
        </pc:sldMkLst>
        <pc:spChg chg="mod">
          <ac:chgData name="Michael A Fudge Jr" userId="133895e8-240b-4811-850e-9cf94297d089" providerId="ADAL" clId="{859B20EF-3A6A-4B5F-BE9E-732FADD20BBC}" dt="2020-08-05T18:03:43.457" v="4499" actId="20577"/>
          <ac:spMkLst>
            <pc:docMk/>
            <pc:sldMk cId="1134494620" sldId="441"/>
            <ac:spMk id="2" creationId="{5C84C77B-FF54-4813-94E1-23FF8F114C7E}"/>
          </ac:spMkLst>
        </pc:spChg>
        <pc:spChg chg="mod">
          <ac:chgData name="Michael A Fudge Jr" userId="133895e8-240b-4811-850e-9cf94297d089" providerId="ADAL" clId="{859B20EF-3A6A-4B5F-BE9E-732FADD20BBC}" dt="2020-08-05T18:14:07.996" v="5015" actId="20577"/>
          <ac:spMkLst>
            <pc:docMk/>
            <pc:sldMk cId="1134494620" sldId="441"/>
            <ac:spMk id="4" creationId="{74B6070D-2E18-49A3-84C2-0A1B79DC59EE}"/>
          </ac:spMkLst>
        </pc:spChg>
      </pc:sldChg>
      <pc:sldChg chg="addSp delSp modSp new mod setBg modAnim">
        <pc:chgData name="Michael A Fudge Jr" userId="133895e8-240b-4811-850e-9cf94297d089" providerId="ADAL" clId="{859B20EF-3A6A-4B5F-BE9E-732FADD20BBC}" dt="2020-08-06T23:36:34.673" v="7703"/>
        <pc:sldMkLst>
          <pc:docMk/>
          <pc:sldMk cId="2940023994" sldId="442"/>
        </pc:sldMkLst>
        <pc:spChg chg="mod">
          <ac:chgData name="Michael A Fudge Jr" userId="133895e8-240b-4811-850e-9cf94297d089" providerId="ADAL" clId="{859B20EF-3A6A-4B5F-BE9E-732FADD20BBC}" dt="2020-08-06T23:27:34.455" v="7500" actId="20577"/>
          <ac:spMkLst>
            <pc:docMk/>
            <pc:sldMk cId="2940023994" sldId="442"/>
            <ac:spMk id="2" creationId="{444F57FC-D1D5-4120-B34E-D25B5C05B6C1}"/>
          </ac:spMkLst>
        </pc:spChg>
        <pc:spChg chg="mod">
          <ac:chgData name="Michael A Fudge Jr" userId="133895e8-240b-4811-850e-9cf94297d089" providerId="ADAL" clId="{859B20EF-3A6A-4B5F-BE9E-732FADD20BBC}" dt="2020-08-06T23:29:53.209" v="7596" actId="20577"/>
          <ac:spMkLst>
            <pc:docMk/>
            <pc:sldMk cId="2940023994" sldId="442"/>
            <ac:spMk id="3" creationId="{89B48BE3-8A63-4860-822D-F55A3B39F527}"/>
          </ac:spMkLst>
        </pc:spChg>
        <pc:spChg chg="add del">
          <ac:chgData name="Michael A Fudge Jr" userId="133895e8-240b-4811-850e-9cf94297d089" providerId="ADAL" clId="{859B20EF-3A6A-4B5F-BE9E-732FADD20BBC}" dt="2020-08-06T23:25:30.063" v="7392" actId="26606"/>
          <ac:spMkLst>
            <pc:docMk/>
            <pc:sldMk cId="2940023994" sldId="442"/>
            <ac:spMk id="8" creationId="{76EFD3D9-44F0-4267-BCC1-1613E79D8274}"/>
          </ac:spMkLst>
        </pc:spChg>
        <pc:spChg chg="add del">
          <ac:chgData name="Michael A Fudge Jr" userId="133895e8-240b-4811-850e-9cf94297d089" providerId="ADAL" clId="{859B20EF-3A6A-4B5F-BE9E-732FADD20BBC}" dt="2020-08-06T23:25:30.063" v="7392" actId="26606"/>
          <ac:spMkLst>
            <pc:docMk/>
            <pc:sldMk cId="2940023994" sldId="442"/>
            <ac:spMk id="10" creationId="{A779A851-95D6-41AF-937A-B0E4B7F6FA8D}"/>
          </ac:spMkLst>
        </pc:spChg>
        <pc:spChg chg="add del">
          <ac:chgData name="Michael A Fudge Jr" userId="133895e8-240b-4811-850e-9cf94297d089" providerId="ADAL" clId="{859B20EF-3A6A-4B5F-BE9E-732FADD20BBC}" dt="2020-08-06T23:25:30.063" v="7392" actId="26606"/>
          <ac:spMkLst>
            <pc:docMk/>
            <pc:sldMk cId="2940023994" sldId="442"/>
            <ac:spMk id="12" creationId="{953FB2E7-B6CB-429C-81EB-D9516D6D5C8D}"/>
          </ac:spMkLst>
        </pc:spChg>
        <pc:spChg chg="add del">
          <ac:chgData name="Michael A Fudge Jr" userId="133895e8-240b-4811-850e-9cf94297d089" providerId="ADAL" clId="{859B20EF-3A6A-4B5F-BE9E-732FADD20BBC}" dt="2020-08-06T23:25:30.063" v="7392" actId="26606"/>
          <ac:spMkLst>
            <pc:docMk/>
            <pc:sldMk cId="2940023994" sldId="442"/>
            <ac:spMk id="14" creationId="{2EC40DB1-B719-4A13-9A4D-0966B4B27866}"/>
          </ac:spMkLst>
        </pc:spChg>
        <pc:spChg chg="add del">
          <ac:chgData name="Michael A Fudge Jr" userId="133895e8-240b-4811-850e-9cf94297d089" providerId="ADAL" clId="{859B20EF-3A6A-4B5F-BE9E-732FADD20BBC}" dt="2020-08-06T23:25:30.063" v="7392" actId="26606"/>
          <ac:spMkLst>
            <pc:docMk/>
            <pc:sldMk cId="2940023994" sldId="442"/>
            <ac:spMk id="16" creationId="{82211336-CFF3-412D-868A-6679C1004C45}"/>
          </ac:spMkLst>
        </pc:spChg>
        <pc:spChg chg="add mod">
          <ac:chgData name="Michael A Fudge Jr" userId="133895e8-240b-4811-850e-9cf94297d089" providerId="ADAL" clId="{859B20EF-3A6A-4B5F-BE9E-732FADD20BBC}" dt="2020-08-06T23:33:03.211" v="7622" actId="207"/>
          <ac:spMkLst>
            <pc:docMk/>
            <pc:sldMk cId="2940023994" sldId="442"/>
            <ac:spMk id="18" creationId="{7CB4857B-ED7C-444D-9F04-2F885114A1C2}"/>
          </ac:spMkLst>
        </pc:spChg>
        <pc:spChg chg="add mod">
          <ac:chgData name="Michael A Fudge Jr" userId="133895e8-240b-4811-850e-9cf94297d089" providerId="ADAL" clId="{859B20EF-3A6A-4B5F-BE9E-732FADD20BBC}" dt="2020-08-06T23:33:13.860" v="7623" actId="207"/>
          <ac:spMkLst>
            <pc:docMk/>
            <pc:sldMk cId="2940023994" sldId="442"/>
            <ac:spMk id="19" creationId="{D18046FB-44EA-4FD8-A585-EA09A319B2D0}"/>
          </ac:spMkLst>
        </pc:spChg>
        <pc:spChg chg="add">
          <ac:chgData name="Michael A Fudge Jr" userId="133895e8-240b-4811-850e-9cf94297d089" providerId="ADAL" clId="{859B20EF-3A6A-4B5F-BE9E-732FADD20BBC}" dt="2020-08-06T23:25:30.087" v="7393" actId="26606"/>
          <ac:spMkLst>
            <pc:docMk/>
            <pc:sldMk cId="2940023994" sldId="442"/>
            <ac:spMk id="20" creationId="{479F5F2B-8B58-4140-AE6A-51F6C67B18D9}"/>
          </ac:spMkLst>
        </pc:spChg>
        <pc:graphicFrameChg chg="add mod modGraphic">
          <ac:chgData name="Michael A Fudge Jr" userId="133895e8-240b-4811-850e-9cf94297d089" providerId="ADAL" clId="{859B20EF-3A6A-4B5F-BE9E-732FADD20BBC}" dt="2020-08-06T23:30:41.073" v="7601" actId="207"/>
          <ac:graphicFrameMkLst>
            <pc:docMk/>
            <pc:sldMk cId="2940023994" sldId="442"/>
            <ac:graphicFrameMk id="4" creationId="{B753796E-68AC-4E21-9484-9283E521E1D6}"/>
          </ac:graphicFrameMkLst>
        </pc:graphicFrameChg>
        <pc:cxnChg chg="add mod">
          <ac:chgData name="Michael A Fudge Jr" userId="133895e8-240b-4811-850e-9cf94297d089" providerId="ADAL" clId="{859B20EF-3A6A-4B5F-BE9E-732FADD20BBC}" dt="2020-08-06T23:31:52.092" v="7607" actId="1582"/>
          <ac:cxnSpMkLst>
            <pc:docMk/>
            <pc:sldMk cId="2940023994" sldId="442"/>
            <ac:cxnSpMk id="6" creationId="{0781976D-CFD6-476F-92E9-F49B92991F89}"/>
          </ac:cxnSpMkLst>
        </pc:cxnChg>
      </pc:sldChg>
      <pc:sldChg chg="new del">
        <pc:chgData name="Michael A Fudge Jr" userId="133895e8-240b-4811-850e-9cf94297d089" providerId="ADAL" clId="{859B20EF-3A6A-4B5F-BE9E-732FADD20BBC}" dt="2020-08-07T00:19:46.218" v="9504" actId="47"/>
        <pc:sldMkLst>
          <pc:docMk/>
          <pc:sldMk cId="1302570326" sldId="443"/>
        </pc:sldMkLst>
      </pc:sldChg>
      <pc:sldChg chg="addSp delSp modSp add mod ord modNotesTx">
        <pc:chgData name="Michael A Fudge Jr" userId="133895e8-240b-4811-850e-9cf94297d089" providerId="ADAL" clId="{859B20EF-3A6A-4B5F-BE9E-732FADD20BBC}" dt="2020-08-05T18:24:35.323" v="5362" actId="20577"/>
        <pc:sldMkLst>
          <pc:docMk/>
          <pc:sldMk cId="792388738" sldId="444"/>
        </pc:sldMkLst>
        <pc:spChg chg="mod">
          <ac:chgData name="Michael A Fudge Jr" userId="133895e8-240b-4811-850e-9cf94297d089" providerId="ADAL" clId="{859B20EF-3A6A-4B5F-BE9E-732FADD20BBC}" dt="2020-08-05T18:17:02.124" v="5084" actId="20577"/>
          <ac:spMkLst>
            <pc:docMk/>
            <pc:sldMk cId="792388738" sldId="444"/>
            <ac:spMk id="2" creationId="{A0EC69E1-79D5-4CCA-9AE3-8CCDB54E5D78}"/>
          </ac:spMkLst>
        </pc:spChg>
        <pc:spChg chg="mod">
          <ac:chgData name="Michael A Fudge Jr" userId="133895e8-240b-4811-850e-9cf94297d089" providerId="ADAL" clId="{859B20EF-3A6A-4B5F-BE9E-732FADD20BBC}" dt="2020-08-05T18:24:17.714" v="5306" actId="20577"/>
          <ac:spMkLst>
            <pc:docMk/>
            <pc:sldMk cId="792388738" sldId="444"/>
            <ac:spMk id="3" creationId="{23BFC44E-10DC-44C2-99E8-3D541093BB67}"/>
          </ac:spMkLst>
        </pc:spChg>
        <pc:spChg chg="add mod">
          <ac:chgData name="Michael A Fudge Jr" userId="133895e8-240b-4811-850e-9cf94297d089" providerId="ADAL" clId="{859B20EF-3A6A-4B5F-BE9E-732FADD20BBC}" dt="2020-08-05T18:23:13.598" v="5230" actId="14100"/>
          <ac:spMkLst>
            <pc:docMk/>
            <pc:sldMk cId="792388738" sldId="444"/>
            <ac:spMk id="5" creationId="{3F22EA40-A61A-49D3-8960-082C656894D4}"/>
          </ac:spMkLst>
        </pc:spChg>
        <pc:graphicFrameChg chg="add del mod">
          <ac:chgData name="Michael A Fudge Jr" userId="133895e8-240b-4811-850e-9cf94297d089" providerId="ADAL" clId="{859B20EF-3A6A-4B5F-BE9E-732FADD20BBC}" dt="2020-08-05T18:20:10.311" v="5089" actId="478"/>
          <ac:graphicFrameMkLst>
            <pc:docMk/>
            <pc:sldMk cId="792388738" sldId="444"/>
            <ac:graphicFrameMk id="4" creationId="{ED456967-F818-4BDF-A8D9-BC96BBCC47C4}"/>
          </ac:graphicFrameMkLst>
        </pc:graphicFrameChg>
        <pc:graphicFrameChg chg="add mod modGraphic">
          <ac:chgData name="Michael A Fudge Jr" userId="133895e8-240b-4811-850e-9cf94297d089" providerId="ADAL" clId="{859B20EF-3A6A-4B5F-BE9E-732FADD20BBC}" dt="2020-08-05T18:22:23.062" v="5203" actId="1076"/>
          <ac:graphicFrameMkLst>
            <pc:docMk/>
            <pc:sldMk cId="792388738" sldId="444"/>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5T18:25:26.104" v="5451" actId="313"/>
        <pc:sldMkLst>
          <pc:docMk/>
          <pc:sldMk cId="2765267399" sldId="445"/>
        </pc:sldMkLst>
        <pc:spChg chg="mod">
          <ac:chgData name="Michael A Fudge Jr" userId="133895e8-240b-4811-850e-9cf94297d089" providerId="ADAL" clId="{859B20EF-3A6A-4B5F-BE9E-732FADD20BBC}" dt="2020-08-05T18:25:12.143" v="5424" actId="20577"/>
          <ac:spMkLst>
            <pc:docMk/>
            <pc:sldMk cId="2765267399" sldId="445"/>
            <ac:spMk id="3" creationId="{23BFC44E-10DC-44C2-99E8-3D541093BB67}"/>
          </ac:spMkLst>
        </pc:spChg>
      </pc:sldChg>
      <pc:sldChg chg="modSp add mod modNotesTx">
        <pc:chgData name="Michael A Fudge Jr" userId="133895e8-240b-4811-850e-9cf94297d089" providerId="ADAL" clId="{859B20EF-3A6A-4B5F-BE9E-732FADD20BBC}" dt="2020-08-05T18:26:32.124" v="5570" actId="20577"/>
        <pc:sldMkLst>
          <pc:docMk/>
          <pc:sldMk cId="110030412" sldId="446"/>
        </pc:sldMkLst>
        <pc:spChg chg="mod">
          <ac:chgData name="Michael A Fudge Jr" userId="133895e8-240b-4811-850e-9cf94297d089" providerId="ADAL" clId="{859B20EF-3A6A-4B5F-BE9E-732FADD20BBC}" dt="2020-08-05T18:26:17.538" v="5530" actId="6549"/>
          <ac:spMkLst>
            <pc:docMk/>
            <pc:sldMk cId="110030412" sldId="446"/>
            <ac:spMk id="3" creationId="{23BFC44E-10DC-44C2-99E8-3D541093BB67}"/>
          </ac:spMkLst>
        </pc:spChg>
      </pc:sldChg>
      <pc:sldChg chg="addSp delSp modSp new mod modClrScheme modAnim chgLayout">
        <pc:chgData name="Michael A Fudge Jr" userId="133895e8-240b-4811-850e-9cf94297d089" providerId="ADAL" clId="{859B20EF-3A6A-4B5F-BE9E-732FADD20BBC}" dt="2020-08-05T18:38:34.675" v="6572" actId="20577"/>
        <pc:sldMkLst>
          <pc:docMk/>
          <pc:sldMk cId="2941171340" sldId="447"/>
        </pc:sldMkLst>
        <pc:spChg chg="mod ord">
          <ac:chgData name="Michael A Fudge Jr" userId="133895e8-240b-4811-850e-9cf94297d089" providerId="ADAL" clId="{859B20EF-3A6A-4B5F-BE9E-732FADD20BBC}" dt="2020-08-05T18:35:54.774" v="6319" actId="20577"/>
          <ac:spMkLst>
            <pc:docMk/>
            <pc:sldMk cId="2941171340" sldId="447"/>
            <ac:spMk id="2" creationId="{65B20354-BAD7-4353-9E04-69BFFABAC56C}"/>
          </ac:spMkLst>
        </pc:spChg>
        <pc:spChg chg="del mod ord">
          <ac:chgData name="Michael A Fudge Jr" userId="133895e8-240b-4811-850e-9cf94297d089" providerId="ADAL" clId="{859B20EF-3A6A-4B5F-BE9E-732FADD20BBC}" dt="2020-08-05T18:35:46.187" v="6310" actId="700"/>
          <ac:spMkLst>
            <pc:docMk/>
            <pc:sldMk cId="2941171340" sldId="447"/>
            <ac:spMk id="3" creationId="{6E3749B1-F418-4379-9898-B27DDF30EC69}"/>
          </ac:spMkLst>
        </pc:spChg>
        <pc:spChg chg="add mod ord">
          <ac:chgData name="Michael A Fudge Jr" userId="133895e8-240b-4811-850e-9cf94297d089" providerId="ADAL" clId="{859B20EF-3A6A-4B5F-BE9E-732FADD20BBC}" dt="2020-08-05T18:36:38.795" v="6377" actId="114"/>
          <ac:spMkLst>
            <pc:docMk/>
            <pc:sldMk cId="2941171340" sldId="447"/>
            <ac:spMk id="4" creationId="{505714EA-74A3-431E-B134-A33C078C9D41}"/>
          </ac:spMkLst>
        </pc:spChg>
        <pc:spChg chg="add mod ord">
          <ac:chgData name="Michael A Fudge Jr" userId="133895e8-240b-4811-850e-9cf94297d089" providerId="ADAL" clId="{859B20EF-3A6A-4B5F-BE9E-732FADD20BBC}" dt="2020-08-05T18:37:06.856" v="6457" actId="20577"/>
          <ac:spMkLst>
            <pc:docMk/>
            <pc:sldMk cId="2941171340" sldId="447"/>
            <ac:spMk id="5" creationId="{E6C3FF65-FDAD-4F3C-BDC9-7AC6F272BE9D}"/>
          </ac:spMkLst>
        </pc:spChg>
        <pc:spChg chg="add mod ord">
          <ac:chgData name="Michael A Fudge Jr" userId="133895e8-240b-4811-850e-9cf94297d089" providerId="ADAL" clId="{859B20EF-3A6A-4B5F-BE9E-732FADD20BBC}" dt="2020-08-05T18:36:05.762" v="6340" actId="20577"/>
          <ac:spMkLst>
            <pc:docMk/>
            <pc:sldMk cId="2941171340" sldId="447"/>
            <ac:spMk id="6" creationId="{E4BE2067-BBC1-4B2F-BBF9-2B949BF739A3}"/>
          </ac:spMkLst>
        </pc:spChg>
        <pc:spChg chg="add mod ord">
          <ac:chgData name="Michael A Fudge Jr" userId="133895e8-240b-4811-850e-9cf94297d089" providerId="ADAL" clId="{859B20EF-3A6A-4B5F-BE9E-732FADD20BBC}" dt="2020-08-05T18:38:34.675" v="6572" actId="20577"/>
          <ac:spMkLst>
            <pc:docMk/>
            <pc:sldMk cId="2941171340" sldId="447"/>
            <ac:spMk id="7" creationId="{06D8357C-4C6E-4703-A77D-8C9FE01FE574}"/>
          </ac:spMkLst>
        </pc:spChg>
      </pc:sldChg>
      <pc:sldChg chg="modSp add mod ord modAnim">
        <pc:chgData name="Michael A Fudge Jr" userId="133895e8-240b-4811-850e-9cf94297d089" providerId="ADAL" clId="{859B20EF-3A6A-4B5F-BE9E-732FADD20BBC}" dt="2020-08-05T18:35:15.522" v="6283" actId="20577"/>
        <pc:sldMkLst>
          <pc:docMk/>
          <pc:sldMk cId="3911994324" sldId="448"/>
        </pc:sldMkLst>
        <pc:spChg chg="mod">
          <ac:chgData name="Michael A Fudge Jr" userId="133895e8-240b-4811-850e-9cf94297d089" providerId="ADAL" clId="{859B20EF-3A6A-4B5F-BE9E-732FADD20BBC}" dt="2020-08-05T18:32:23.633" v="5904" actId="20577"/>
          <ac:spMkLst>
            <pc:docMk/>
            <pc:sldMk cId="3911994324" sldId="448"/>
            <ac:spMk id="2" creationId="{5C84C77B-FF54-4813-94E1-23FF8F114C7E}"/>
          </ac:spMkLst>
        </pc:spChg>
        <pc:spChg chg="mod">
          <ac:chgData name="Michael A Fudge Jr" userId="133895e8-240b-4811-850e-9cf94297d089" providerId="ADAL" clId="{859B20EF-3A6A-4B5F-BE9E-732FADD20BBC}" dt="2020-08-05T18:35:15.522" v="6283" actId="20577"/>
          <ac:spMkLst>
            <pc:docMk/>
            <pc:sldMk cId="3911994324" sldId="448"/>
            <ac:spMk id="4" creationId="{74B6070D-2E18-49A3-84C2-0A1B79DC59EE}"/>
          </ac:spMkLst>
        </pc:spChg>
      </pc:sldChg>
      <pc:sldChg chg="add del">
        <pc:chgData name="Michael A Fudge Jr" userId="133895e8-240b-4811-850e-9cf94297d089" providerId="ADAL" clId="{859B20EF-3A6A-4B5F-BE9E-732FADD20BBC}" dt="2020-08-05T18:39:26.978" v="6574" actId="22"/>
        <pc:sldMkLst>
          <pc:docMk/>
          <pc:sldMk cId="1266093116" sldId="449"/>
        </pc:sldMkLst>
      </pc:sldChg>
      <pc:sldChg chg="modSp add mod ord">
        <pc:chgData name="Michael A Fudge Jr" userId="133895e8-240b-4811-850e-9cf94297d089" providerId="ADAL" clId="{859B20EF-3A6A-4B5F-BE9E-732FADD20BBC}" dt="2020-08-05T18:40:29.239" v="6721" actId="20577"/>
        <pc:sldMkLst>
          <pc:docMk/>
          <pc:sldMk cId="3084821034" sldId="449"/>
        </pc:sldMkLst>
        <pc:spChg chg="mod">
          <ac:chgData name="Michael A Fudge Jr" userId="133895e8-240b-4811-850e-9cf94297d089" providerId="ADAL" clId="{859B20EF-3A6A-4B5F-BE9E-732FADD20BBC}" dt="2020-08-05T18:39:41.954" v="6594" actId="20577"/>
          <ac:spMkLst>
            <pc:docMk/>
            <pc:sldMk cId="3084821034" sldId="449"/>
            <ac:spMk id="5" creationId="{E0D04EC1-733E-4BA9-9251-8C6E6E3D01D7}"/>
          </ac:spMkLst>
        </pc:spChg>
        <pc:spChg chg="mod">
          <ac:chgData name="Michael A Fudge Jr" userId="133895e8-240b-4811-850e-9cf94297d089" providerId="ADAL" clId="{859B20EF-3A6A-4B5F-BE9E-732FADD20BBC}" dt="2020-08-05T18:40:29.239" v="6721" actId="20577"/>
          <ac:spMkLst>
            <pc:docMk/>
            <pc:sldMk cId="3084821034" sldId="449"/>
            <ac:spMk id="6" creationId="{E33EFCDF-893E-4DC5-B75A-872200D063CA}"/>
          </ac:spMkLst>
        </pc:spChg>
      </pc:sldChg>
      <pc:sldChg chg="modSp add mod ord modNotesTx">
        <pc:chgData name="Michael A Fudge Jr" userId="133895e8-240b-4811-850e-9cf94297d089" providerId="ADAL" clId="{859B20EF-3A6A-4B5F-BE9E-732FADD20BBC}" dt="2020-08-05T18:42:43.349" v="6914" actId="20577"/>
        <pc:sldMkLst>
          <pc:docMk/>
          <pc:sldMk cId="3594199992" sldId="450"/>
        </pc:sldMkLst>
        <pc:spChg chg="mod">
          <ac:chgData name="Michael A Fudge Jr" userId="133895e8-240b-4811-850e-9cf94297d089" providerId="ADAL" clId="{859B20EF-3A6A-4B5F-BE9E-732FADD20BBC}" dt="2020-08-05T18:41:57.942" v="6851" actId="20577"/>
          <ac:spMkLst>
            <pc:docMk/>
            <pc:sldMk cId="3594199992" sldId="450"/>
            <ac:spMk id="2" creationId="{A0EC69E1-79D5-4CCA-9AE3-8CCDB54E5D78}"/>
          </ac:spMkLst>
        </pc:spChg>
        <pc:spChg chg="mod">
          <ac:chgData name="Michael A Fudge Jr" userId="133895e8-240b-4811-850e-9cf94297d089" providerId="ADAL" clId="{859B20EF-3A6A-4B5F-BE9E-732FADD20BBC}" dt="2020-08-05T18:42:02.445" v="6852" actId="20577"/>
          <ac:spMkLst>
            <pc:docMk/>
            <pc:sldMk cId="3594199992" sldId="450"/>
            <ac:spMk id="3" creationId="{23BFC44E-10DC-44C2-99E8-3D541093BB67}"/>
          </ac:spMkLst>
        </pc:spChg>
        <pc:graphicFrameChg chg="modGraphic">
          <ac:chgData name="Michael A Fudge Jr" userId="133895e8-240b-4811-850e-9cf94297d089" providerId="ADAL" clId="{859B20EF-3A6A-4B5F-BE9E-732FADD20BBC}" dt="2020-08-05T18:40:57.227" v="6728" actId="20577"/>
          <ac:graphicFrameMkLst>
            <pc:docMk/>
            <pc:sldMk cId="3594199992" sldId="450"/>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5T18:43:36.859" v="7011" actId="20577"/>
        <pc:sldMkLst>
          <pc:docMk/>
          <pc:sldMk cId="994012191" sldId="451"/>
        </pc:sldMkLst>
        <pc:spChg chg="mod">
          <ac:chgData name="Michael A Fudge Jr" userId="133895e8-240b-4811-850e-9cf94297d089" providerId="ADAL" clId="{859B20EF-3A6A-4B5F-BE9E-732FADD20BBC}" dt="2020-08-05T18:42:53.340" v="6923" actId="20577"/>
          <ac:spMkLst>
            <pc:docMk/>
            <pc:sldMk cId="994012191" sldId="451"/>
            <ac:spMk id="2" creationId="{A0EC69E1-79D5-4CCA-9AE3-8CCDB54E5D78}"/>
          </ac:spMkLst>
        </pc:spChg>
        <pc:spChg chg="mod">
          <ac:chgData name="Michael A Fudge Jr" userId="133895e8-240b-4811-850e-9cf94297d089" providerId="ADAL" clId="{859B20EF-3A6A-4B5F-BE9E-732FADD20BBC}" dt="2020-08-05T18:43:36.859" v="7011" actId="20577"/>
          <ac:spMkLst>
            <pc:docMk/>
            <pc:sldMk cId="994012191" sldId="451"/>
            <ac:spMk id="3" creationId="{23BFC44E-10DC-44C2-99E8-3D541093BB67}"/>
          </ac:spMkLst>
        </pc:spChg>
      </pc:sldChg>
      <pc:sldChg chg="new del">
        <pc:chgData name="Michael A Fudge Jr" userId="133895e8-240b-4811-850e-9cf94297d089" providerId="ADAL" clId="{859B20EF-3A6A-4B5F-BE9E-732FADD20BBC}" dt="2020-08-07T00:19:46.218" v="9504" actId="47"/>
        <pc:sldMkLst>
          <pc:docMk/>
          <pc:sldMk cId="694051857" sldId="452"/>
        </pc:sldMkLst>
      </pc:sldChg>
      <pc:sldChg chg="modSp add mod ord">
        <pc:chgData name="Michael A Fudge Jr" userId="133895e8-240b-4811-850e-9cf94297d089" providerId="ADAL" clId="{859B20EF-3A6A-4B5F-BE9E-732FADD20BBC}" dt="2020-08-06T23:32:07.294" v="7613" actId="20577"/>
        <pc:sldMkLst>
          <pc:docMk/>
          <pc:sldMk cId="1276401635" sldId="453"/>
        </pc:sldMkLst>
        <pc:spChg chg="mod">
          <ac:chgData name="Michael A Fudge Jr" userId="133895e8-240b-4811-850e-9cf94297d089" providerId="ADAL" clId="{859B20EF-3A6A-4B5F-BE9E-732FADD20BBC}" dt="2020-08-06T23:32:07.294" v="7613" actId="20577"/>
          <ac:spMkLst>
            <pc:docMk/>
            <pc:sldMk cId="1276401635" sldId="453"/>
            <ac:spMk id="5" creationId="{E0D04EC1-733E-4BA9-9251-8C6E6E3D01D7}"/>
          </ac:spMkLst>
        </pc:spChg>
        <pc:spChg chg="mod">
          <ac:chgData name="Michael A Fudge Jr" userId="133895e8-240b-4811-850e-9cf94297d089" providerId="ADAL" clId="{859B20EF-3A6A-4B5F-BE9E-732FADD20BBC}" dt="2020-08-06T23:28:15.800" v="7557" actId="20577"/>
          <ac:spMkLst>
            <pc:docMk/>
            <pc:sldMk cId="1276401635" sldId="453"/>
            <ac:spMk id="6" creationId="{E33EFCDF-893E-4DC5-B75A-872200D063CA}"/>
          </ac:spMkLst>
        </pc:spChg>
      </pc:sldChg>
      <pc:sldChg chg="addSp modSp add mod ord modAnim">
        <pc:chgData name="Michael A Fudge Jr" userId="133895e8-240b-4811-850e-9cf94297d089" providerId="ADAL" clId="{859B20EF-3A6A-4B5F-BE9E-732FADD20BBC}" dt="2020-08-06T23:38:44.737" v="7778" actId="114"/>
        <pc:sldMkLst>
          <pc:docMk/>
          <pc:sldMk cId="2597085752" sldId="454"/>
        </pc:sldMkLst>
        <pc:spChg chg="mod">
          <ac:chgData name="Michael A Fudge Jr" userId="133895e8-240b-4811-850e-9cf94297d089" providerId="ADAL" clId="{859B20EF-3A6A-4B5F-BE9E-732FADD20BBC}" dt="2020-08-06T23:33:45.942" v="7645" actId="20577"/>
          <ac:spMkLst>
            <pc:docMk/>
            <pc:sldMk cId="2597085752" sldId="454"/>
            <ac:spMk id="2" creationId="{444F57FC-D1D5-4120-B34E-D25B5C05B6C1}"/>
          </ac:spMkLst>
        </pc:spChg>
        <pc:spChg chg="mod">
          <ac:chgData name="Michael A Fudge Jr" userId="133895e8-240b-4811-850e-9cf94297d089" providerId="ADAL" clId="{859B20EF-3A6A-4B5F-BE9E-732FADD20BBC}" dt="2020-08-06T23:38:44.737" v="7778" actId="114"/>
          <ac:spMkLst>
            <pc:docMk/>
            <pc:sldMk cId="2597085752" sldId="454"/>
            <ac:spMk id="3" creationId="{89B48BE3-8A63-4860-822D-F55A3B39F527}"/>
          </ac:spMkLst>
        </pc:spChg>
        <pc:spChg chg="mod">
          <ac:chgData name="Michael A Fudge Jr" userId="133895e8-240b-4811-850e-9cf94297d089" providerId="ADAL" clId="{859B20EF-3A6A-4B5F-BE9E-732FADD20BBC}" dt="2020-08-06T23:32:52.964" v="7621" actId="207"/>
          <ac:spMkLst>
            <pc:docMk/>
            <pc:sldMk cId="2597085752" sldId="454"/>
            <ac:spMk id="18" creationId="{7CB4857B-ED7C-444D-9F04-2F885114A1C2}"/>
          </ac:spMkLst>
        </pc:spChg>
        <pc:spChg chg="mod">
          <ac:chgData name="Michael A Fudge Jr" userId="133895e8-240b-4811-850e-9cf94297d089" providerId="ADAL" clId="{859B20EF-3A6A-4B5F-BE9E-732FADD20BBC}" dt="2020-08-06T23:33:22.939" v="7624" actId="207"/>
          <ac:spMkLst>
            <pc:docMk/>
            <pc:sldMk cId="2597085752" sldId="454"/>
            <ac:spMk id="19" creationId="{D18046FB-44EA-4FD8-A585-EA09A319B2D0}"/>
          </ac:spMkLst>
        </pc:spChg>
        <pc:grpChg chg="add mod">
          <ac:chgData name="Michael A Fudge Jr" userId="133895e8-240b-4811-850e-9cf94297d089" providerId="ADAL" clId="{859B20EF-3A6A-4B5F-BE9E-732FADD20BBC}" dt="2020-08-06T23:38:05.468" v="7760" actId="164"/>
          <ac:grpSpMkLst>
            <pc:docMk/>
            <pc:sldMk cId="2597085752" sldId="454"/>
            <ac:grpSpMk id="8" creationId="{D542016E-05C9-491D-9A3D-A0A4DAD08C5D}"/>
          </ac:grpSpMkLst>
        </pc:grpChg>
        <pc:graphicFrameChg chg="mod">
          <ac:chgData name="Michael A Fudge Jr" userId="133895e8-240b-4811-850e-9cf94297d089" providerId="ADAL" clId="{859B20EF-3A6A-4B5F-BE9E-732FADD20BBC}" dt="2020-08-06T23:38:05.468" v="7760" actId="164"/>
          <ac:graphicFrameMkLst>
            <pc:docMk/>
            <pc:sldMk cId="2597085752" sldId="454"/>
            <ac:graphicFrameMk id="4" creationId="{B753796E-68AC-4E21-9484-9283E521E1D6}"/>
          </ac:graphicFrameMkLst>
        </pc:graphicFrameChg>
        <pc:cxnChg chg="mod">
          <ac:chgData name="Michael A Fudge Jr" userId="133895e8-240b-4811-850e-9cf94297d089" providerId="ADAL" clId="{859B20EF-3A6A-4B5F-BE9E-732FADD20BBC}" dt="2020-08-06T23:38:05.468" v="7760" actId="164"/>
          <ac:cxnSpMkLst>
            <pc:docMk/>
            <pc:sldMk cId="2597085752" sldId="454"/>
            <ac:cxnSpMk id="6" creationId="{0781976D-CFD6-476F-92E9-F49B92991F89}"/>
          </ac:cxnSpMkLst>
        </pc:cxnChg>
      </pc:sldChg>
      <pc:sldChg chg="modSp add modAnim">
        <pc:chgData name="Michael A Fudge Jr" userId="133895e8-240b-4811-850e-9cf94297d089" providerId="ADAL" clId="{859B20EF-3A6A-4B5F-BE9E-732FADD20BBC}" dt="2020-08-06T23:42:33.433" v="7898" actId="20577"/>
        <pc:sldMkLst>
          <pc:docMk/>
          <pc:sldMk cId="1484575178" sldId="455"/>
        </pc:sldMkLst>
        <pc:spChg chg="mod">
          <ac:chgData name="Michael A Fudge Jr" userId="133895e8-240b-4811-850e-9cf94297d089" providerId="ADAL" clId="{859B20EF-3A6A-4B5F-BE9E-732FADD20BBC}" dt="2020-08-06T23:38:22.345" v="7767" actId="20577"/>
          <ac:spMkLst>
            <pc:docMk/>
            <pc:sldMk cId="1484575178" sldId="455"/>
            <ac:spMk id="2" creationId="{444F57FC-D1D5-4120-B34E-D25B5C05B6C1}"/>
          </ac:spMkLst>
        </pc:spChg>
        <pc:spChg chg="mod">
          <ac:chgData name="Michael A Fudge Jr" userId="133895e8-240b-4811-850e-9cf94297d089" providerId="ADAL" clId="{859B20EF-3A6A-4B5F-BE9E-732FADD20BBC}" dt="2020-08-06T23:42:33.433" v="7898" actId="20577"/>
          <ac:spMkLst>
            <pc:docMk/>
            <pc:sldMk cId="1484575178" sldId="455"/>
            <ac:spMk id="3" creationId="{89B48BE3-8A63-4860-822D-F55A3B39F527}"/>
          </ac:spMkLst>
        </pc:spChg>
        <pc:graphicFrameChg chg="mod">
          <ac:chgData name="Michael A Fudge Jr" userId="133895e8-240b-4811-850e-9cf94297d089" providerId="ADAL" clId="{859B20EF-3A6A-4B5F-BE9E-732FADD20BBC}" dt="2020-08-06T23:39:57.152" v="7779" actId="208"/>
          <ac:graphicFrameMkLst>
            <pc:docMk/>
            <pc:sldMk cId="1484575178" sldId="455"/>
            <ac:graphicFrameMk id="4" creationId="{B753796E-68AC-4E21-9484-9283E521E1D6}"/>
          </ac:graphicFrameMkLst>
        </pc:graphicFrameChg>
      </pc:sldChg>
      <pc:sldChg chg="modSp add modAnim">
        <pc:chgData name="Michael A Fudge Jr" userId="133895e8-240b-4811-850e-9cf94297d089" providerId="ADAL" clId="{859B20EF-3A6A-4B5F-BE9E-732FADD20BBC}" dt="2020-08-06T23:43:50.919" v="7968" actId="207"/>
        <pc:sldMkLst>
          <pc:docMk/>
          <pc:sldMk cId="2451060258" sldId="456"/>
        </pc:sldMkLst>
        <pc:spChg chg="mod">
          <ac:chgData name="Michael A Fudge Jr" userId="133895e8-240b-4811-850e-9cf94297d089" providerId="ADAL" clId="{859B20EF-3A6A-4B5F-BE9E-732FADD20BBC}" dt="2020-08-06T23:43:50.919" v="7968" actId="207"/>
          <ac:spMkLst>
            <pc:docMk/>
            <pc:sldMk cId="2451060258" sldId="456"/>
            <ac:spMk id="3" creationId="{89B48BE3-8A63-4860-822D-F55A3B39F527}"/>
          </ac:spMkLst>
        </pc:spChg>
        <pc:graphicFrameChg chg="mod">
          <ac:chgData name="Michael A Fudge Jr" userId="133895e8-240b-4811-850e-9cf94297d089" providerId="ADAL" clId="{859B20EF-3A6A-4B5F-BE9E-732FADD20BBC}" dt="2020-08-06T23:42:59.419" v="7907"/>
          <ac:graphicFrameMkLst>
            <pc:docMk/>
            <pc:sldMk cId="2451060258" sldId="456"/>
            <ac:graphicFrameMk id="4" creationId="{B753796E-68AC-4E21-9484-9283E521E1D6}"/>
          </ac:graphicFrameMkLst>
        </pc:graphicFrameChg>
      </pc:sldChg>
      <pc:sldChg chg="modSp add mod ord">
        <pc:chgData name="Michael A Fudge Jr" userId="133895e8-240b-4811-850e-9cf94297d089" providerId="ADAL" clId="{859B20EF-3A6A-4B5F-BE9E-732FADD20BBC}" dt="2020-08-06T23:45:47.700" v="8077" actId="20577"/>
        <pc:sldMkLst>
          <pc:docMk/>
          <pc:sldMk cId="548879834" sldId="457"/>
        </pc:sldMkLst>
        <pc:spChg chg="mod">
          <ac:chgData name="Michael A Fudge Jr" userId="133895e8-240b-4811-850e-9cf94297d089" providerId="ADAL" clId="{859B20EF-3A6A-4B5F-BE9E-732FADD20BBC}" dt="2020-08-06T23:44:34.742" v="7977" actId="20577"/>
          <ac:spMkLst>
            <pc:docMk/>
            <pc:sldMk cId="548879834" sldId="457"/>
            <ac:spMk id="5" creationId="{E0D04EC1-733E-4BA9-9251-8C6E6E3D01D7}"/>
          </ac:spMkLst>
        </pc:spChg>
        <pc:spChg chg="mod">
          <ac:chgData name="Michael A Fudge Jr" userId="133895e8-240b-4811-850e-9cf94297d089" providerId="ADAL" clId="{859B20EF-3A6A-4B5F-BE9E-732FADD20BBC}" dt="2020-08-06T23:45:47.700" v="8077" actId="20577"/>
          <ac:spMkLst>
            <pc:docMk/>
            <pc:sldMk cId="548879834" sldId="457"/>
            <ac:spMk id="6" creationId="{E33EFCDF-893E-4DC5-B75A-872200D063CA}"/>
          </ac:spMkLst>
        </pc:spChg>
      </pc:sldChg>
      <pc:sldChg chg="new del">
        <pc:chgData name="Michael A Fudge Jr" userId="133895e8-240b-4811-850e-9cf94297d089" providerId="ADAL" clId="{859B20EF-3A6A-4B5F-BE9E-732FADD20BBC}" dt="2020-08-07T00:19:46.218" v="9504" actId="47"/>
        <pc:sldMkLst>
          <pc:docMk/>
          <pc:sldMk cId="402508179" sldId="458"/>
        </pc:sldMkLst>
      </pc:sldChg>
      <pc:sldChg chg="addSp modSp add mod ord modNotesTx">
        <pc:chgData name="Michael A Fudge Jr" userId="133895e8-240b-4811-850e-9cf94297d089" providerId="ADAL" clId="{859B20EF-3A6A-4B5F-BE9E-732FADD20BBC}" dt="2020-08-07T00:04:27.128" v="8355" actId="20577"/>
        <pc:sldMkLst>
          <pc:docMk/>
          <pc:sldMk cId="3031345335" sldId="459"/>
        </pc:sldMkLst>
        <pc:spChg chg="mod">
          <ac:chgData name="Michael A Fudge Jr" userId="133895e8-240b-4811-850e-9cf94297d089" providerId="ADAL" clId="{859B20EF-3A6A-4B5F-BE9E-732FADD20BBC}" dt="2020-08-06T23:59:56.028" v="8100" actId="20577"/>
          <ac:spMkLst>
            <pc:docMk/>
            <pc:sldMk cId="3031345335" sldId="459"/>
            <ac:spMk id="2" creationId="{A0EC69E1-79D5-4CCA-9AE3-8CCDB54E5D78}"/>
          </ac:spMkLst>
        </pc:spChg>
        <pc:spChg chg="mod">
          <ac:chgData name="Michael A Fudge Jr" userId="133895e8-240b-4811-850e-9cf94297d089" providerId="ADAL" clId="{859B20EF-3A6A-4B5F-BE9E-732FADD20BBC}" dt="2020-08-07T00:04:19.918" v="8350" actId="20577"/>
          <ac:spMkLst>
            <pc:docMk/>
            <pc:sldMk cId="3031345335" sldId="459"/>
            <ac:spMk id="3" creationId="{23BFC44E-10DC-44C2-99E8-3D541093BB67}"/>
          </ac:spMkLst>
        </pc:spChg>
        <pc:spChg chg="mod">
          <ac:chgData name="Michael A Fudge Jr" userId="133895e8-240b-4811-850e-9cf94297d089" providerId="ADAL" clId="{859B20EF-3A6A-4B5F-BE9E-732FADD20BBC}" dt="2020-08-07T00:03:10.577" v="8195" actId="14100"/>
          <ac:spMkLst>
            <pc:docMk/>
            <pc:sldMk cId="3031345335" sldId="459"/>
            <ac:spMk id="5" creationId="{3F22EA40-A61A-49D3-8960-082C656894D4}"/>
          </ac:spMkLst>
        </pc:spChg>
        <pc:spChg chg="add mod">
          <ac:chgData name="Michael A Fudge Jr" userId="133895e8-240b-4811-850e-9cf94297d089" providerId="ADAL" clId="{859B20EF-3A6A-4B5F-BE9E-732FADD20BBC}" dt="2020-08-07T00:03:13.781" v="8196" actId="14100"/>
          <ac:spMkLst>
            <pc:docMk/>
            <pc:sldMk cId="3031345335" sldId="459"/>
            <ac:spMk id="7" creationId="{AC9A740D-7DCE-4EC2-80DC-695B6F8C5917}"/>
          </ac:spMkLst>
        </pc:spChg>
        <pc:graphicFrameChg chg="add mod modGraphic">
          <ac:chgData name="Michael A Fudge Jr" userId="133895e8-240b-4811-850e-9cf94297d089" providerId="ADAL" clId="{859B20EF-3A6A-4B5F-BE9E-732FADD20BBC}" dt="2020-08-07T00:03:05.709" v="8194" actId="20577"/>
          <ac:graphicFrameMkLst>
            <pc:docMk/>
            <pc:sldMk cId="3031345335" sldId="459"/>
            <ac:graphicFrameMk id="4" creationId="{8E9CAFA6-76A7-4F24-B453-ACC26BFC9717}"/>
          </ac:graphicFrameMkLst>
        </pc:graphicFrameChg>
        <pc:graphicFrameChg chg="mod modGraphic">
          <ac:chgData name="Michael A Fudge Jr" userId="133895e8-240b-4811-850e-9cf94297d089" providerId="ADAL" clId="{859B20EF-3A6A-4B5F-BE9E-732FADD20BBC}" dt="2020-08-07T00:03:01.503" v="8192" actId="14734"/>
          <ac:graphicFrameMkLst>
            <pc:docMk/>
            <pc:sldMk cId="3031345335" sldId="459"/>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7T00:04:58.442" v="8381" actId="20577"/>
        <pc:sldMkLst>
          <pc:docMk/>
          <pc:sldMk cId="1894239304" sldId="460"/>
        </pc:sldMkLst>
        <pc:spChg chg="mod">
          <ac:chgData name="Michael A Fudge Jr" userId="133895e8-240b-4811-850e-9cf94297d089" providerId="ADAL" clId="{859B20EF-3A6A-4B5F-BE9E-732FADD20BBC}" dt="2020-08-07T00:04:41.532" v="8365" actId="20577"/>
          <ac:spMkLst>
            <pc:docMk/>
            <pc:sldMk cId="1894239304" sldId="460"/>
            <ac:spMk id="3" creationId="{23BFC44E-10DC-44C2-99E8-3D541093BB67}"/>
          </ac:spMkLst>
        </pc:spChg>
      </pc:sldChg>
      <pc:sldChg chg="modSp add mod modNotesTx">
        <pc:chgData name="Michael A Fudge Jr" userId="133895e8-240b-4811-850e-9cf94297d089" providerId="ADAL" clId="{859B20EF-3A6A-4B5F-BE9E-732FADD20BBC}" dt="2020-08-07T00:06:26.629" v="8564" actId="20577"/>
        <pc:sldMkLst>
          <pc:docMk/>
          <pc:sldMk cId="647953012" sldId="461"/>
        </pc:sldMkLst>
        <pc:spChg chg="mod">
          <ac:chgData name="Michael A Fudge Jr" userId="133895e8-240b-4811-850e-9cf94297d089" providerId="ADAL" clId="{859B20EF-3A6A-4B5F-BE9E-732FADD20BBC}" dt="2020-08-07T00:05:43.229" v="8482" actId="27636"/>
          <ac:spMkLst>
            <pc:docMk/>
            <pc:sldMk cId="647953012" sldId="461"/>
            <ac:spMk id="3" creationId="{23BFC44E-10DC-44C2-99E8-3D541093BB67}"/>
          </ac:spMkLst>
        </pc:spChg>
      </pc:sldChg>
      <pc:sldChg chg="modSp add mod modNotesTx">
        <pc:chgData name="Michael A Fudge Jr" userId="133895e8-240b-4811-850e-9cf94297d089" providerId="ADAL" clId="{859B20EF-3A6A-4B5F-BE9E-732FADD20BBC}" dt="2020-08-07T00:07:12.090" v="8633" actId="20577"/>
        <pc:sldMkLst>
          <pc:docMk/>
          <pc:sldMk cId="797157247" sldId="462"/>
        </pc:sldMkLst>
        <pc:spChg chg="mod">
          <ac:chgData name="Michael A Fudge Jr" userId="133895e8-240b-4811-850e-9cf94297d089" providerId="ADAL" clId="{859B20EF-3A6A-4B5F-BE9E-732FADD20BBC}" dt="2020-08-07T00:06:37.490" v="8575" actId="20577"/>
          <ac:spMkLst>
            <pc:docMk/>
            <pc:sldMk cId="797157247" sldId="462"/>
            <ac:spMk id="3" creationId="{23BFC44E-10DC-44C2-99E8-3D541093BB67}"/>
          </ac:spMkLst>
        </pc:spChg>
      </pc:sldChg>
      <pc:sldChg chg="modSp add mod ord modAnim">
        <pc:chgData name="Michael A Fudge Jr" userId="133895e8-240b-4811-850e-9cf94297d089" providerId="ADAL" clId="{859B20EF-3A6A-4B5F-BE9E-732FADD20BBC}" dt="2020-08-07T00:19:33.924" v="9503" actId="207"/>
        <pc:sldMkLst>
          <pc:docMk/>
          <pc:sldMk cId="3014296199" sldId="463"/>
        </pc:sldMkLst>
        <pc:spChg chg="mod">
          <ac:chgData name="Michael A Fudge Jr" userId="133895e8-240b-4811-850e-9cf94297d089" providerId="ADAL" clId="{859B20EF-3A6A-4B5F-BE9E-732FADD20BBC}" dt="2020-08-07T00:15:38.541" v="9278" actId="20577"/>
          <ac:spMkLst>
            <pc:docMk/>
            <pc:sldMk cId="3014296199" sldId="463"/>
            <ac:spMk id="2" creationId="{5C84C77B-FF54-4813-94E1-23FF8F114C7E}"/>
          </ac:spMkLst>
        </pc:spChg>
        <pc:spChg chg="mod">
          <ac:chgData name="Michael A Fudge Jr" userId="133895e8-240b-4811-850e-9cf94297d089" providerId="ADAL" clId="{859B20EF-3A6A-4B5F-BE9E-732FADD20BBC}" dt="2020-08-07T00:19:33.924" v="9503" actId="207"/>
          <ac:spMkLst>
            <pc:docMk/>
            <pc:sldMk cId="3014296199" sldId="463"/>
            <ac:spMk id="4" creationId="{74B6070D-2E18-49A3-84C2-0A1B79DC59EE}"/>
          </ac:spMkLst>
        </pc:spChg>
      </pc:sldChg>
      <pc:sldChg chg="modSp add mod ord">
        <pc:chgData name="Michael A Fudge Jr" userId="133895e8-240b-4811-850e-9cf94297d089" providerId="ADAL" clId="{859B20EF-3A6A-4B5F-BE9E-732FADD20BBC}" dt="2020-08-07T00:15:08.879" v="9268" actId="20577"/>
        <pc:sldMkLst>
          <pc:docMk/>
          <pc:sldMk cId="149045228" sldId="464"/>
        </pc:sldMkLst>
        <pc:spChg chg="mod">
          <ac:chgData name="Michael A Fudge Jr" userId="133895e8-240b-4811-850e-9cf94297d089" providerId="ADAL" clId="{859B20EF-3A6A-4B5F-BE9E-732FADD20BBC}" dt="2020-08-07T00:14:12.401" v="9121" actId="20577"/>
          <ac:spMkLst>
            <pc:docMk/>
            <pc:sldMk cId="149045228" sldId="464"/>
            <ac:spMk id="5" creationId="{E0D04EC1-733E-4BA9-9251-8C6E6E3D01D7}"/>
          </ac:spMkLst>
        </pc:spChg>
        <pc:spChg chg="mod">
          <ac:chgData name="Michael A Fudge Jr" userId="133895e8-240b-4811-850e-9cf94297d089" providerId="ADAL" clId="{859B20EF-3A6A-4B5F-BE9E-732FADD20BBC}" dt="2020-08-07T00:15:08.879" v="9268" actId="20577"/>
          <ac:spMkLst>
            <pc:docMk/>
            <pc:sldMk cId="149045228" sldId="464"/>
            <ac:spMk id="6" creationId="{E33EFCDF-893E-4DC5-B75A-872200D063CA}"/>
          </ac:spMkLst>
        </pc:spChg>
      </pc:sldChg>
    </pc:docChg>
  </pc:docChgLst>
  <pc:docChgLst>
    <pc:chgData name="Michael A Fudge Jr" userId="133895e8-240b-4811-850e-9cf94297d089" providerId="ADAL" clId="{A410D8DE-61AB-4F63-A634-CDA6BFEDA42B}"/>
    <pc:docChg chg="undo custSel mod addSld delSld modSld sldOrd">
      <pc:chgData name="Michael A Fudge Jr" userId="133895e8-240b-4811-850e-9cf94297d089" providerId="ADAL" clId="{A410D8DE-61AB-4F63-A634-CDA6BFEDA42B}" dt="2020-07-23T16:23:59.935" v="6389" actId="403"/>
      <pc:docMkLst>
        <pc:docMk/>
      </pc:docMkLst>
      <pc:sldChg chg="addSp modSp mod setBg">
        <pc:chgData name="Michael A Fudge Jr" userId="133895e8-240b-4811-850e-9cf94297d089" providerId="ADAL" clId="{A410D8DE-61AB-4F63-A634-CDA6BFEDA42B}" dt="2020-07-23T16:23:59.935" v="6389" actId="403"/>
        <pc:sldMkLst>
          <pc:docMk/>
          <pc:sldMk cId="3302085769" sldId="256"/>
        </pc:sldMkLst>
        <pc:spChg chg="mod">
          <ac:chgData name="Michael A Fudge Jr" userId="133895e8-240b-4811-850e-9cf94297d089" providerId="ADAL" clId="{A410D8DE-61AB-4F63-A634-CDA6BFEDA42B}" dt="2020-07-22T14:46:06.998" v="230" actId="26606"/>
          <ac:spMkLst>
            <pc:docMk/>
            <pc:sldMk cId="3302085769" sldId="256"/>
            <ac:spMk id="2" creationId="{12FF6C81-4F81-481C-9E43-71763C75E015}"/>
          </ac:spMkLst>
        </pc:spChg>
        <pc:spChg chg="mod">
          <ac:chgData name="Michael A Fudge Jr" userId="133895e8-240b-4811-850e-9cf94297d089" providerId="ADAL" clId="{A410D8DE-61AB-4F63-A634-CDA6BFEDA42B}" dt="2020-07-23T16:23:59.935" v="6389" actId="403"/>
          <ac:spMkLst>
            <pc:docMk/>
            <pc:sldMk cId="3302085769" sldId="256"/>
            <ac:spMk id="3" creationId="{CA49DCD9-023F-4F96-AD5D-F916ECFD0404}"/>
          </ac:spMkLst>
        </pc:spChg>
        <pc:spChg chg="add">
          <ac:chgData name="Michael A Fudge Jr" userId="133895e8-240b-4811-850e-9cf94297d089" providerId="ADAL" clId="{A410D8DE-61AB-4F63-A634-CDA6BFEDA42B}" dt="2020-07-22T14:46:06.998" v="230" actId="26606"/>
          <ac:spMkLst>
            <pc:docMk/>
            <pc:sldMk cId="3302085769" sldId="256"/>
            <ac:spMk id="8" creationId="{0B3B9DBC-97CC-4A18-B4A6-66E240292269}"/>
          </ac:spMkLst>
        </pc:spChg>
        <pc:spChg chg="add">
          <ac:chgData name="Michael A Fudge Jr" userId="133895e8-240b-4811-850e-9cf94297d089" providerId="ADAL" clId="{A410D8DE-61AB-4F63-A634-CDA6BFEDA42B}" dt="2020-07-22T14:46:06.998" v="230" actId="26606"/>
          <ac:spMkLst>
            <pc:docMk/>
            <pc:sldMk cId="3302085769" sldId="256"/>
            <ac:spMk id="10" creationId="{F4492644-1D84-449E-94E4-5FC5C873D32E}"/>
          </ac:spMkLst>
        </pc:spChg>
        <pc:spChg chg="add">
          <ac:chgData name="Michael A Fudge Jr" userId="133895e8-240b-4811-850e-9cf94297d089" providerId="ADAL" clId="{A410D8DE-61AB-4F63-A634-CDA6BFEDA42B}" dt="2020-07-22T14:46:06.998" v="230" actId="26606"/>
          <ac:spMkLst>
            <pc:docMk/>
            <pc:sldMk cId="3302085769" sldId="256"/>
            <ac:spMk id="12" creationId="{94EE1A74-DEBF-434E-8B5E-7AB296ECBE08}"/>
          </ac:spMkLst>
        </pc:spChg>
        <pc:spChg chg="add">
          <ac:chgData name="Michael A Fudge Jr" userId="133895e8-240b-4811-850e-9cf94297d089" providerId="ADAL" clId="{A410D8DE-61AB-4F63-A634-CDA6BFEDA42B}" dt="2020-07-22T14:46:06.998" v="230" actId="26606"/>
          <ac:spMkLst>
            <pc:docMk/>
            <pc:sldMk cId="3302085769" sldId="256"/>
            <ac:spMk id="14" creationId="{8C7C4D4B-92D9-4FA4-A294-749E8574FF51}"/>
          </ac:spMkLst>
        </pc:spChg>
        <pc:spChg chg="add">
          <ac:chgData name="Michael A Fudge Jr" userId="133895e8-240b-4811-850e-9cf94297d089" providerId="ADAL" clId="{A410D8DE-61AB-4F63-A634-CDA6BFEDA42B}" dt="2020-07-22T14:46:06.998" v="230" actId="26606"/>
          <ac:spMkLst>
            <pc:docMk/>
            <pc:sldMk cId="3302085769" sldId="256"/>
            <ac:spMk id="16" creationId="{BADA3358-2A3F-41B0-A458-6FD1DB3AF9BB}"/>
          </ac:spMkLst>
        </pc:spChg>
        <pc:spChg chg="add">
          <ac:chgData name="Michael A Fudge Jr" userId="133895e8-240b-4811-850e-9cf94297d089" providerId="ADAL" clId="{A410D8DE-61AB-4F63-A634-CDA6BFEDA42B}" dt="2020-07-22T14:46:06.998" v="230" actId="26606"/>
          <ac:spMkLst>
            <pc:docMk/>
            <pc:sldMk cId="3302085769" sldId="256"/>
            <ac:spMk id="18" creationId="{E4737216-37B2-43AD-AB08-05BFCCEFC99E}"/>
          </ac:spMkLst>
        </pc:spChg>
      </pc:sldChg>
      <pc:sldChg chg="addSp delSp modSp mod modAnim">
        <pc:chgData name="Michael A Fudge Jr" userId="133895e8-240b-4811-850e-9cf94297d089" providerId="ADAL" clId="{A410D8DE-61AB-4F63-A634-CDA6BFEDA42B}" dt="2020-07-22T15:28:01.411" v="1349" actId="114"/>
        <pc:sldMkLst>
          <pc:docMk/>
          <pc:sldMk cId="3436746034" sldId="257"/>
        </pc:sldMkLst>
        <pc:spChg chg="del">
          <ac:chgData name="Michael A Fudge Jr" userId="133895e8-240b-4811-850e-9cf94297d089" providerId="ADAL" clId="{A410D8DE-61AB-4F63-A634-CDA6BFEDA42B}" dt="2020-07-22T14:46:39.626" v="232" actId="26606"/>
          <ac:spMkLst>
            <pc:docMk/>
            <pc:sldMk cId="3436746034" sldId="257"/>
            <ac:spMk id="9" creationId="{7DA1F35B-C8F7-4A5A-9339-7DA4D785B300}"/>
          </ac:spMkLst>
        </pc:spChg>
        <pc:spChg chg="del">
          <ac:chgData name="Michael A Fudge Jr" userId="133895e8-240b-4811-850e-9cf94297d089" providerId="ADAL" clId="{A410D8DE-61AB-4F63-A634-CDA6BFEDA42B}" dt="2020-07-22T14:46:39.626" v="232" actId="26606"/>
          <ac:spMkLst>
            <pc:docMk/>
            <pc:sldMk cId="3436746034" sldId="257"/>
            <ac:spMk id="11" creationId="{B2D4AD41-40DA-4A81-92F5-B6E3BA1ED82A}"/>
          </ac:spMkLst>
        </pc:spChg>
        <pc:spChg chg="add">
          <ac:chgData name="Michael A Fudge Jr" userId="133895e8-240b-4811-850e-9cf94297d089" providerId="ADAL" clId="{A410D8DE-61AB-4F63-A634-CDA6BFEDA42B}" dt="2020-07-22T14:46:39.626" v="232" actId="26606"/>
          <ac:spMkLst>
            <pc:docMk/>
            <pc:sldMk cId="3436746034" sldId="257"/>
            <ac:spMk id="16" creationId="{B670DBD5-770C-4383-9F54-5B86E86BD5BB}"/>
          </ac:spMkLst>
        </pc:spChg>
        <pc:graphicFrameChg chg="mod">
          <ac:chgData name="Michael A Fudge Jr" userId="133895e8-240b-4811-850e-9cf94297d089" providerId="ADAL" clId="{A410D8DE-61AB-4F63-A634-CDA6BFEDA42B}" dt="2020-07-22T15:28:01.411" v="1349" actId="114"/>
          <ac:graphicFrameMkLst>
            <pc:docMk/>
            <pc:sldMk cId="3436746034" sldId="257"/>
            <ac:graphicFrameMk id="5" creationId="{80A84436-1DB7-43A8-9C13-824A51B927D4}"/>
          </ac:graphicFrameMkLst>
        </pc:graphicFrameChg>
      </pc:sldChg>
      <pc:sldChg chg="modAnim">
        <pc:chgData name="Michael A Fudge Jr" userId="133895e8-240b-4811-850e-9cf94297d089" providerId="ADAL" clId="{A410D8DE-61AB-4F63-A634-CDA6BFEDA42B}" dt="2020-07-22T15:25:25.243" v="1294"/>
        <pc:sldMkLst>
          <pc:docMk/>
          <pc:sldMk cId="1370411192" sldId="258"/>
        </pc:sldMkLst>
      </pc:sldChg>
      <pc:sldChg chg="addSp delSp modSp del mod setBg">
        <pc:chgData name="Michael A Fudge Jr" userId="133895e8-240b-4811-850e-9cf94297d089" providerId="ADAL" clId="{A410D8DE-61AB-4F63-A634-CDA6BFEDA42B}" dt="2020-07-22T15:34:41.293" v="1402" actId="47"/>
        <pc:sldMkLst>
          <pc:docMk/>
          <pc:sldMk cId="348306751" sldId="259"/>
        </pc:sldMkLst>
        <pc:spChg chg="mod">
          <ac:chgData name="Michael A Fudge Jr" userId="133895e8-240b-4811-850e-9cf94297d089" providerId="ADAL" clId="{A410D8DE-61AB-4F63-A634-CDA6BFEDA42B}" dt="2020-07-22T14:48:08.983" v="244" actId="6549"/>
          <ac:spMkLst>
            <pc:docMk/>
            <pc:sldMk cId="348306751" sldId="259"/>
            <ac:spMk id="2" creationId="{A0EC69E1-79D5-4CCA-9AE3-8CCDB54E5D78}"/>
          </ac:spMkLst>
        </pc:spChg>
        <pc:spChg chg="mod">
          <ac:chgData name="Michael A Fudge Jr" userId="133895e8-240b-4811-850e-9cf94297d089" providerId="ADAL" clId="{A410D8DE-61AB-4F63-A634-CDA6BFEDA42B}" dt="2020-07-22T14:48:56.555" v="253" actId="403"/>
          <ac:spMkLst>
            <pc:docMk/>
            <pc:sldMk cId="348306751" sldId="259"/>
            <ac:spMk id="3" creationId="{23BFC44E-10DC-44C2-99E8-3D541093BB67}"/>
          </ac:spMkLst>
        </pc:spChg>
        <pc:spChg chg="add del">
          <ac:chgData name="Michael A Fudge Jr" userId="133895e8-240b-4811-850e-9cf94297d089" providerId="ADAL" clId="{A410D8DE-61AB-4F63-A634-CDA6BFEDA42B}" dt="2020-07-22T14:48:05.220" v="243" actId="26606"/>
          <ac:spMkLst>
            <pc:docMk/>
            <pc:sldMk cId="348306751" sldId="259"/>
            <ac:spMk id="8" creationId="{B775CD93-9DF2-48CB-9F57-1BCA9A46C7FA}"/>
          </ac:spMkLst>
        </pc:spChg>
        <pc:spChg chg="add del">
          <ac:chgData name="Michael A Fudge Jr" userId="133895e8-240b-4811-850e-9cf94297d089" providerId="ADAL" clId="{A410D8DE-61AB-4F63-A634-CDA6BFEDA42B}" dt="2020-07-22T14:48:05.220" v="243" actId="26606"/>
          <ac:spMkLst>
            <pc:docMk/>
            <pc:sldMk cId="348306751" sldId="259"/>
            <ac:spMk id="10" creationId="{6166C6D1-23AC-49C4-BA07-238E4E9F8CEB}"/>
          </ac:spMkLst>
        </pc:spChg>
        <pc:spChg chg="add del">
          <ac:chgData name="Michael A Fudge Jr" userId="133895e8-240b-4811-850e-9cf94297d089" providerId="ADAL" clId="{A410D8DE-61AB-4F63-A634-CDA6BFEDA42B}" dt="2020-07-22T14:48:05.220" v="243" actId="26606"/>
          <ac:spMkLst>
            <pc:docMk/>
            <pc:sldMk cId="348306751" sldId="259"/>
            <ac:spMk id="12" creationId="{1C091803-41C2-48E0-9228-5148460C7479}"/>
          </ac:spMkLst>
        </pc:spChg>
        <pc:spChg chg="add">
          <ac:chgData name="Michael A Fudge Jr" userId="133895e8-240b-4811-850e-9cf94297d089" providerId="ADAL" clId="{A410D8DE-61AB-4F63-A634-CDA6BFEDA42B}" dt="2020-07-22T14:48:05.220" v="243" actId="26606"/>
          <ac:spMkLst>
            <pc:docMk/>
            <pc:sldMk cId="348306751" sldId="259"/>
            <ac:spMk id="17" creationId="{59A309A7-1751-4ABE-A3C1-EEC40366AD89}"/>
          </ac:spMkLst>
        </pc:spChg>
        <pc:spChg chg="add">
          <ac:chgData name="Michael A Fudge Jr" userId="133895e8-240b-4811-850e-9cf94297d089" providerId="ADAL" clId="{A410D8DE-61AB-4F63-A634-CDA6BFEDA42B}" dt="2020-07-22T14:48:05.220" v="243" actId="26606"/>
          <ac:spMkLst>
            <pc:docMk/>
            <pc:sldMk cId="348306751" sldId="259"/>
            <ac:spMk id="19" creationId="{967D8EB6-EAE1-4F9C-B398-83321E287204}"/>
          </ac:spMkLst>
        </pc:spChg>
        <pc:picChg chg="add del mod">
          <ac:chgData name="Michael A Fudge Jr" userId="133895e8-240b-4811-850e-9cf94297d089" providerId="ADAL" clId="{A410D8DE-61AB-4F63-A634-CDA6BFEDA42B}" dt="2020-07-22T14:37:47.259" v="154" actId="478"/>
          <ac:picMkLst>
            <pc:docMk/>
            <pc:sldMk cId="348306751" sldId="259"/>
            <ac:picMk id="4" creationId="{41FB60AD-4CE2-4852-A9B7-DAD94A496D0F}"/>
          </ac:picMkLst>
        </pc:picChg>
        <pc:picChg chg="add mod">
          <ac:chgData name="Michael A Fudge Jr" userId="133895e8-240b-4811-850e-9cf94297d089" providerId="ADAL" clId="{A410D8DE-61AB-4F63-A634-CDA6BFEDA42B}" dt="2020-07-22T14:48:05.220" v="243" actId="26606"/>
          <ac:picMkLst>
            <pc:docMk/>
            <pc:sldMk cId="348306751" sldId="259"/>
            <ac:picMk id="6" creationId="{D2C860C0-70FA-4F2C-9B3A-897851D4E7F6}"/>
          </ac:picMkLst>
        </pc:picChg>
      </pc:sldChg>
      <pc:sldChg chg="addSp delSp modSp mod setBg modAnim">
        <pc:chgData name="Michael A Fudge Jr" userId="133895e8-240b-4811-850e-9cf94297d089" providerId="ADAL" clId="{A410D8DE-61AB-4F63-A634-CDA6BFEDA42B}" dt="2020-07-22T15:29:30.625" v="1378"/>
        <pc:sldMkLst>
          <pc:docMk/>
          <pc:sldMk cId="4025852525" sldId="260"/>
        </pc:sldMkLst>
        <pc:spChg chg="mod">
          <ac:chgData name="Michael A Fudge Jr" userId="133895e8-240b-4811-850e-9cf94297d089" providerId="ADAL" clId="{A410D8DE-61AB-4F63-A634-CDA6BFEDA42B}" dt="2020-07-22T15:28:34.316" v="1373" actId="20577"/>
          <ac:spMkLst>
            <pc:docMk/>
            <pc:sldMk cId="4025852525" sldId="260"/>
            <ac:spMk id="2" creationId="{2F27C2E7-D0B1-46C6-9CE7-126F141E50EF}"/>
          </ac:spMkLst>
        </pc:spChg>
        <pc:spChg chg="mod">
          <ac:chgData name="Michael A Fudge Jr" userId="133895e8-240b-4811-850e-9cf94297d089" providerId="ADAL" clId="{A410D8DE-61AB-4F63-A634-CDA6BFEDA42B}" dt="2020-07-22T15:12:15.939" v="942" actId="20577"/>
          <ac:spMkLst>
            <pc:docMk/>
            <pc:sldMk cId="4025852525" sldId="260"/>
            <ac:spMk id="3" creationId="{5CFACD69-AC45-4008-9F4E-BF93EF15B7B6}"/>
          </ac:spMkLst>
        </pc:spChg>
        <pc:spChg chg="mod">
          <ac:chgData name="Michael A Fudge Jr" userId="133895e8-240b-4811-850e-9cf94297d089" providerId="ADAL" clId="{A410D8DE-61AB-4F63-A634-CDA6BFEDA42B}" dt="2020-07-22T15:10:21.492" v="819" actId="1076"/>
          <ac:spMkLst>
            <pc:docMk/>
            <pc:sldMk cId="4025852525" sldId="260"/>
            <ac:spMk id="10" creationId="{BC57E5F7-451F-4806-80CA-23EFC1F1A858}"/>
          </ac:spMkLst>
        </pc:spChg>
        <pc:spChg chg="mod">
          <ac:chgData name="Michael A Fudge Jr" userId="133895e8-240b-4811-850e-9cf94297d089" providerId="ADAL" clId="{A410D8DE-61AB-4F63-A634-CDA6BFEDA42B}" dt="2020-07-22T15:10:21.492" v="819" actId="1076"/>
          <ac:spMkLst>
            <pc:docMk/>
            <pc:sldMk cId="4025852525" sldId="260"/>
            <ac:spMk id="11" creationId="{10FD9728-ECE6-4728-BBE9-362CE14CF51B}"/>
          </ac:spMkLst>
        </pc:spChg>
        <pc:spChg chg="mod">
          <ac:chgData name="Michael A Fudge Jr" userId="133895e8-240b-4811-850e-9cf94297d089" providerId="ADAL" clId="{A410D8DE-61AB-4F63-A634-CDA6BFEDA42B}" dt="2020-07-22T15:10:21.492" v="819" actId="1076"/>
          <ac:spMkLst>
            <pc:docMk/>
            <pc:sldMk cId="4025852525" sldId="260"/>
            <ac:spMk id="12" creationId="{76D9B773-957D-450A-8D72-461B477FD085}"/>
          </ac:spMkLst>
        </pc:spChg>
        <pc:spChg chg="mod">
          <ac:chgData name="Michael A Fudge Jr" userId="133895e8-240b-4811-850e-9cf94297d089" providerId="ADAL" clId="{A410D8DE-61AB-4F63-A634-CDA6BFEDA42B}" dt="2020-07-22T15:10:21.492" v="819" actId="1076"/>
          <ac:spMkLst>
            <pc:docMk/>
            <pc:sldMk cId="4025852525" sldId="260"/>
            <ac:spMk id="13" creationId="{F70F5F3E-A656-4DC5-ADFE-B127D2C092E7}"/>
          </ac:spMkLst>
        </pc:spChg>
        <pc:spChg chg="mod">
          <ac:chgData name="Michael A Fudge Jr" userId="133895e8-240b-4811-850e-9cf94297d089" providerId="ADAL" clId="{A410D8DE-61AB-4F63-A634-CDA6BFEDA42B}" dt="2020-07-22T15:10:21.492" v="819" actId="1076"/>
          <ac:spMkLst>
            <pc:docMk/>
            <pc:sldMk cId="4025852525" sldId="260"/>
            <ac:spMk id="14" creationId="{140826A4-609C-4D55-9614-1BE5BD888A98}"/>
          </ac:spMkLst>
        </pc:spChg>
        <pc:spChg chg="add del">
          <ac:chgData name="Michael A Fudge Jr" userId="133895e8-240b-4811-850e-9cf94297d089" providerId="ADAL" clId="{A410D8DE-61AB-4F63-A634-CDA6BFEDA42B}" dt="2020-07-22T15:05:10.835" v="740" actId="26606"/>
          <ac:spMkLst>
            <pc:docMk/>
            <pc:sldMk cId="4025852525" sldId="260"/>
            <ac:spMk id="21" creationId="{59A309A7-1751-4ABE-A3C1-EEC40366AD89}"/>
          </ac:spMkLst>
        </pc:spChg>
        <pc:spChg chg="add del">
          <ac:chgData name="Michael A Fudge Jr" userId="133895e8-240b-4811-850e-9cf94297d089" providerId="ADAL" clId="{A410D8DE-61AB-4F63-A634-CDA6BFEDA42B}" dt="2020-07-22T15:05:10.835" v="740" actId="26606"/>
          <ac:spMkLst>
            <pc:docMk/>
            <pc:sldMk cId="4025852525" sldId="260"/>
            <ac:spMk id="23" creationId="{967D8EB6-EAE1-4F9C-B398-83321E287204}"/>
          </ac:spMkLst>
        </pc:spChg>
        <pc:picChg chg="add del">
          <ac:chgData name="Michael A Fudge Jr" userId="133895e8-240b-4811-850e-9cf94297d089" providerId="ADAL" clId="{A410D8DE-61AB-4F63-A634-CDA6BFEDA42B}" dt="2020-07-22T15:05:10.835" v="740" actId="26606"/>
          <ac:picMkLst>
            <pc:docMk/>
            <pc:sldMk cId="4025852525" sldId="260"/>
            <ac:picMk id="18" creationId="{C5C2C91C-0362-42C2-8FCD-3A2AEFBD66C0}"/>
          </ac:picMkLst>
        </pc:picChg>
      </pc:sldChg>
      <pc:sldChg chg="modSp mod modAnim">
        <pc:chgData name="Michael A Fudge Jr" userId="133895e8-240b-4811-850e-9cf94297d089" providerId="ADAL" clId="{A410D8DE-61AB-4F63-A634-CDA6BFEDA42B}" dt="2020-07-22T15:33:05.298" v="1400" actId="207"/>
        <pc:sldMkLst>
          <pc:docMk/>
          <pc:sldMk cId="4111737936" sldId="261"/>
        </pc:sldMkLst>
        <pc:spChg chg="mod">
          <ac:chgData name="Michael A Fudge Jr" userId="133895e8-240b-4811-850e-9cf94297d089" providerId="ADAL" clId="{A410D8DE-61AB-4F63-A634-CDA6BFEDA42B}" dt="2020-07-22T15:32:46.544" v="1397" actId="207"/>
          <ac:spMkLst>
            <pc:docMk/>
            <pc:sldMk cId="4111737936" sldId="261"/>
            <ac:spMk id="22" creationId="{CC530C17-6724-41AD-A886-BBDD802FF3A8}"/>
          </ac:spMkLst>
        </pc:spChg>
        <pc:spChg chg="mod">
          <ac:chgData name="Michael A Fudge Jr" userId="133895e8-240b-4811-850e-9cf94297d089" providerId="ADAL" clId="{A410D8DE-61AB-4F63-A634-CDA6BFEDA42B}" dt="2020-07-22T15:32:46.544" v="1397" actId="207"/>
          <ac:spMkLst>
            <pc:docMk/>
            <pc:sldMk cId="4111737936" sldId="261"/>
            <ac:spMk id="23" creationId="{94C0E1B3-7F2E-4F79-A58E-E807688D2DC3}"/>
          </ac:spMkLst>
        </pc:spChg>
        <pc:spChg chg="mod">
          <ac:chgData name="Michael A Fudge Jr" userId="133895e8-240b-4811-850e-9cf94297d089" providerId="ADAL" clId="{A410D8DE-61AB-4F63-A634-CDA6BFEDA42B}" dt="2020-07-22T15:33:02.515" v="1399" actId="207"/>
          <ac:spMkLst>
            <pc:docMk/>
            <pc:sldMk cId="4111737936" sldId="261"/>
            <ac:spMk id="24" creationId="{F7730229-614B-409E-BB88-39B6C734FCCF}"/>
          </ac:spMkLst>
        </pc:spChg>
        <pc:spChg chg="mod">
          <ac:chgData name="Michael A Fudge Jr" userId="133895e8-240b-4811-850e-9cf94297d089" providerId="ADAL" clId="{A410D8DE-61AB-4F63-A634-CDA6BFEDA42B}" dt="2020-07-22T15:32:46.544" v="1397" actId="207"/>
          <ac:spMkLst>
            <pc:docMk/>
            <pc:sldMk cId="4111737936" sldId="261"/>
            <ac:spMk id="29" creationId="{B7351727-30A7-4880-A935-6EE7BF2A7CA4}"/>
          </ac:spMkLst>
        </pc:spChg>
        <pc:spChg chg="mod">
          <ac:chgData name="Michael A Fudge Jr" userId="133895e8-240b-4811-850e-9cf94297d089" providerId="ADAL" clId="{A410D8DE-61AB-4F63-A634-CDA6BFEDA42B}" dt="2020-07-22T15:32:46.544" v="1397" actId="207"/>
          <ac:spMkLst>
            <pc:docMk/>
            <pc:sldMk cId="4111737936" sldId="261"/>
            <ac:spMk id="30" creationId="{10E64B36-BCF0-4D10-BA0F-5CA0260E37CD}"/>
          </ac:spMkLst>
        </pc:spChg>
        <pc:spChg chg="mod">
          <ac:chgData name="Michael A Fudge Jr" userId="133895e8-240b-4811-850e-9cf94297d089" providerId="ADAL" clId="{A410D8DE-61AB-4F63-A634-CDA6BFEDA42B}" dt="2020-07-22T15:33:05.298" v="1400" actId="207"/>
          <ac:spMkLst>
            <pc:docMk/>
            <pc:sldMk cId="4111737936" sldId="261"/>
            <ac:spMk id="31" creationId="{7AAEEE48-F8E0-4132-82CA-C1F2C01672CA}"/>
          </ac:spMkLst>
        </pc:spChg>
        <pc:cxnChg chg="mod">
          <ac:chgData name="Michael A Fudge Jr" userId="133895e8-240b-4811-850e-9cf94297d089" providerId="ADAL" clId="{A410D8DE-61AB-4F63-A634-CDA6BFEDA42B}" dt="2020-07-22T15:31:51.883" v="1393" actId="1582"/>
          <ac:cxnSpMkLst>
            <pc:docMk/>
            <pc:sldMk cId="4111737936" sldId="261"/>
            <ac:cxnSpMk id="36" creationId="{BE53381F-225F-4774-9FF6-B9BB5F0142A2}"/>
          </ac:cxnSpMkLst>
        </pc:cxnChg>
      </pc:sldChg>
      <pc:sldChg chg="addSp modSp mod modAnim">
        <pc:chgData name="Michael A Fudge Jr" userId="133895e8-240b-4811-850e-9cf94297d089" providerId="ADAL" clId="{A410D8DE-61AB-4F63-A634-CDA6BFEDA42B}" dt="2020-07-22T15:30:21.132" v="1385" actId="13822"/>
        <pc:sldMkLst>
          <pc:docMk/>
          <pc:sldMk cId="2847387876" sldId="262"/>
        </pc:sldMkLst>
        <pc:spChg chg="mod">
          <ac:chgData name="Michael A Fudge Jr" userId="133895e8-240b-4811-850e-9cf94297d089" providerId="ADAL" clId="{A410D8DE-61AB-4F63-A634-CDA6BFEDA42B}" dt="2020-07-22T15:30:21.132" v="1385" actId="13822"/>
          <ac:spMkLst>
            <pc:docMk/>
            <pc:sldMk cId="2847387876" sldId="262"/>
            <ac:spMk id="6" creationId="{9D4246D1-4D0F-49B9-AA6B-764E4655CFAF}"/>
          </ac:spMkLst>
        </pc:spChg>
        <pc:spChg chg="mod">
          <ac:chgData name="Michael A Fudge Jr" userId="133895e8-240b-4811-850e-9cf94297d089" providerId="ADAL" clId="{A410D8DE-61AB-4F63-A634-CDA6BFEDA42B}" dt="2020-07-22T15:09:12.238" v="818" actId="164"/>
          <ac:spMkLst>
            <pc:docMk/>
            <pc:sldMk cId="2847387876" sldId="262"/>
            <ac:spMk id="8" creationId="{0994F0B0-690A-4963-BA5D-EEF5FAAC3AFA}"/>
          </ac:spMkLst>
        </pc:spChg>
        <pc:spChg chg="mod">
          <ac:chgData name="Michael A Fudge Jr" userId="133895e8-240b-4811-850e-9cf94297d089" providerId="ADAL" clId="{A410D8DE-61AB-4F63-A634-CDA6BFEDA42B}" dt="2020-07-22T15:30:18.039" v="1384" actId="208"/>
          <ac:spMkLst>
            <pc:docMk/>
            <pc:sldMk cId="2847387876" sldId="262"/>
            <ac:spMk id="9" creationId="{FB067EB4-F077-4641-9B8B-BDF7738517CC}"/>
          </ac:spMkLst>
        </pc:spChg>
        <pc:spChg chg="mod">
          <ac:chgData name="Michael A Fudge Jr" userId="133895e8-240b-4811-850e-9cf94297d089" providerId="ADAL" clId="{A410D8DE-61AB-4F63-A634-CDA6BFEDA42B}" dt="2020-07-22T15:30:11.096" v="1383" actId="208"/>
          <ac:spMkLst>
            <pc:docMk/>
            <pc:sldMk cId="2847387876" sldId="262"/>
            <ac:spMk id="10" creationId="{CB22D6D6-921D-4F71-A4E7-7E57A1D91A18}"/>
          </ac:spMkLst>
        </pc:spChg>
        <pc:spChg chg="mod">
          <ac:chgData name="Michael A Fudge Jr" userId="133895e8-240b-4811-850e-9cf94297d089" providerId="ADAL" clId="{A410D8DE-61AB-4F63-A634-CDA6BFEDA42B}" dt="2020-07-22T15:12:34.863" v="943" actId="164"/>
          <ac:spMkLst>
            <pc:docMk/>
            <pc:sldMk cId="2847387876" sldId="262"/>
            <ac:spMk id="11" creationId="{08FA05D8-43D2-41EE-8AD9-F02C4BCE7B42}"/>
          </ac:spMkLst>
        </pc:spChg>
        <pc:spChg chg="mod">
          <ac:chgData name="Michael A Fudge Jr" userId="133895e8-240b-4811-850e-9cf94297d089" providerId="ADAL" clId="{A410D8DE-61AB-4F63-A634-CDA6BFEDA42B}" dt="2020-07-22T15:12:40.253" v="944" actId="164"/>
          <ac:spMkLst>
            <pc:docMk/>
            <pc:sldMk cId="2847387876" sldId="262"/>
            <ac:spMk id="12" creationId="{B0815778-52E4-42CE-8BB7-56710B9F809E}"/>
          </ac:spMkLst>
        </pc:spChg>
        <pc:spChg chg="mod">
          <ac:chgData name="Michael A Fudge Jr" userId="133895e8-240b-4811-850e-9cf94297d089" providerId="ADAL" clId="{A410D8DE-61AB-4F63-A634-CDA6BFEDA42B}" dt="2020-07-22T15:09:12.238" v="818" actId="164"/>
          <ac:spMkLst>
            <pc:docMk/>
            <pc:sldMk cId="2847387876" sldId="262"/>
            <ac:spMk id="13" creationId="{6CBE4BF5-3D11-486B-B93C-33CA20E302F9}"/>
          </ac:spMkLst>
        </pc:spChg>
        <pc:spChg chg="mod">
          <ac:chgData name="Michael A Fudge Jr" userId="133895e8-240b-4811-850e-9cf94297d089" providerId="ADAL" clId="{A410D8DE-61AB-4F63-A634-CDA6BFEDA42B}" dt="2020-07-22T15:30:21.132" v="1385" actId="13822"/>
          <ac:spMkLst>
            <pc:docMk/>
            <pc:sldMk cId="2847387876" sldId="262"/>
            <ac:spMk id="14" creationId="{FF53CC49-91DA-40D2-B066-AD6D5B3EC2F1}"/>
          </ac:spMkLst>
        </pc:spChg>
        <pc:spChg chg="mod">
          <ac:chgData name="Michael A Fudge Jr" userId="133895e8-240b-4811-850e-9cf94297d089" providerId="ADAL" clId="{A410D8DE-61AB-4F63-A634-CDA6BFEDA42B}" dt="2020-07-22T15:30:21.132" v="1385" actId="13822"/>
          <ac:spMkLst>
            <pc:docMk/>
            <pc:sldMk cId="2847387876" sldId="262"/>
            <ac:spMk id="15" creationId="{CC728ED7-32A0-4CD7-B32A-56DB490FF207}"/>
          </ac:spMkLst>
        </pc:spChg>
        <pc:spChg chg="mod">
          <ac:chgData name="Michael A Fudge Jr" userId="133895e8-240b-4811-850e-9cf94297d089" providerId="ADAL" clId="{A410D8DE-61AB-4F63-A634-CDA6BFEDA42B}" dt="2020-07-22T15:30:21.132" v="1385" actId="13822"/>
          <ac:spMkLst>
            <pc:docMk/>
            <pc:sldMk cId="2847387876" sldId="262"/>
            <ac:spMk id="16" creationId="{95073DDA-4781-42BD-AAFF-2E96F6F10D1F}"/>
          </ac:spMkLst>
        </pc:spChg>
        <pc:grpChg chg="add mod">
          <ac:chgData name="Michael A Fudge Jr" userId="133895e8-240b-4811-850e-9cf94297d089" providerId="ADAL" clId="{A410D8DE-61AB-4F63-A634-CDA6BFEDA42B}" dt="2020-07-22T15:12:40.253" v="944" actId="164"/>
          <ac:grpSpMkLst>
            <pc:docMk/>
            <pc:sldMk cId="2847387876" sldId="262"/>
            <ac:grpSpMk id="2" creationId="{568F3C39-8778-48AF-AEF2-6FF2CA304DE1}"/>
          </ac:grpSpMkLst>
        </pc:grpChg>
        <pc:grpChg chg="add mod">
          <ac:chgData name="Michael A Fudge Jr" userId="133895e8-240b-4811-850e-9cf94297d089" providerId="ADAL" clId="{A410D8DE-61AB-4F63-A634-CDA6BFEDA42B}" dt="2020-07-22T15:12:34.863" v="943" actId="164"/>
          <ac:grpSpMkLst>
            <pc:docMk/>
            <pc:sldMk cId="2847387876" sldId="262"/>
            <ac:grpSpMk id="3" creationId="{F56A6768-559E-4EF6-A2A3-CBCAE2A81FF1}"/>
          </ac:grpSpMkLst>
        </pc:grpChg>
        <pc:grpChg chg="add mod">
          <ac:chgData name="Michael A Fudge Jr" userId="133895e8-240b-4811-850e-9cf94297d089" providerId="ADAL" clId="{A410D8DE-61AB-4F63-A634-CDA6BFEDA42B}" dt="2020-07-22T15:12:40.253" v="944" actId="164"/>
          <ac:grpSpMkLst>
            <pc:docMk/>
            <pc:sldMk cId="2847387876" sldId="262"/>
            <ac:grpSpMk id="4" creationId="{612AEFD9-2193-481F-AD55-26394A2ECB32}"/>
          </ac:grpSpMkLst>
        </pc:grpChg>
        <pc:grpChg chg="add mod">
          <ac:chgData name="Michael A Fudge Jr" userId="133895e8-240b-4811-850e-9cf94297d089" providerId="ADAL" clId="{A410D8DE-61AB-4F63-A634-CDA6BFEDA42B}" dt="2020-07-22T15:13:01.460" v="945" actId="164"/>
          <ac:grpSpMkLst>
            <pc:docMk/>
            <pc:sldMk cId="2847387876" sldId="262"/>
            <ac:grpSpMk id="17" creationId="{8E97A643-F278-41FD-BF5B-46BE6102B1C8}"/>
          </ac:grpSpMkLst>
        </pc:grpChg>
        <pc:picChg chg="mod">
          <ac:chgData name="Michael A Fudge Jr" userId="133895e8-240b-4811-850e-9cf94297d089" providerId="ADAL" clId="{A410D8DE-61AB-4F63-A634-CDA6BFEDA42B}" dt="2020-07-22T15:12:34.863" v="943" actId="164"/>
          <ac:picMkLst>
            <pc:docMk/>
            <pc:sldMk cId="2847387876" sldId="262"/>
            <ac:picMk id="7" creationId="{9C4E080F-1B90-4F73-8F39-8BB63EFE3A88}"/>
          </ac:picMkLst>
        </pc:picChg>
      </pc:sldChg>
      <pc:sldChg chg="del">
        <pc:chgData name="Michael A Fudge Jr" userId="133895e8-240b-4811-850e-9cf94297d089" providerId="ADAL" clId="{A410D8DE-61AB-4F63-A634-CDA6BFEDA42B}" dt="2020-07-22T15:21:41.289" v="1107" actId="47"/>
        <pc:sldMkLst>
          <pc:docMk/>
          <pc:sldMk cId="2606811194" sldId="263"/>
        </pc:sldMkLst>
      </pc:sldChg>
      <pc:sldChg chg="modSp mod modAnim">
        <pc:chgData name="Michael A Fudge Jr" userId="133895e8-240b-4811-850e-9cf94297d089" providerId="ADAL" clId="{A410D8DE-61AB-4F63-A634-CDA6BFEDA42B}" dt="2020-07-22T15:48:19.374" v="2311" actId="20577"/>
        <pc:sldMkLst>
          <pc:docMk/>
          <pc:sldMk cId="10666855" sldId="264"/>
        </pc:sldMkLst>
        <pc:spChg chg="mod">
          <ac:chgData name="Michael A Fudge Jr" userId="133895e8-240b-4811-850e-9cf94297d089" providerId="ADAL" clId="{A410D8DE-61AB-4F63-A634-CDA6BFEDA42B}" dt="2020-07-22T15:48:19.374" v="2311" actId="20577"/>
          <ac:spMkLst>
            <pc:docMk/>
            <pc:sldMk cId="10666855" sldId="264"/>
            <ac:spMk id="3" creationId="{EC9F4669-67EE-4758-B09D-8A6E51F6312A}"/>
          </ac:spMkLst>
        </pc:spChg>
      </pc:sldChg>
      <pc:sldChg chg="del">
        <pc:chgData name="Michael A Fudge Jr" userId="133895e8-240b-4811-850e-9cf94297d089" providerId="ADAL" clId="{A410D8DE-61AB-4F63-A634-CDA6BFEDA42B}" dt="2020-07-22T15:44:35.989" v="2007" actId="47"/>
        <pc:sldMkLst>
          <pc:docMk/>
          <pc:sldMk cId="2835228341" sldId="265"/>
        </pc:sldMkLst>
      </pc:sldChg>
      <pc:sldChg chg="addSp delSp modSp add del mod modClrScheme modAnim chgLayout">
        <pc:chgData name="Michael A Fudge Jr" userId="133895e8-240b-4811-850e-9cf94297d089" providerId="ADAL" clId="{A410D8DE-61AB-4F63-A634-CDA6BFEDA42B}" dt="2020-07-22T15:55:06.012" v="2684" actId="47"/>
        <pc:sldMkLst>
          <pc:docMk/>
          <pc:sldMk cId="1714451198" sldId="266"/>
        </pc:sldMkLst>
        <pc:spChg chg="mod ord">
          <ac:chgData name="Michael A Fudge Jr" userId="133895e8-240b-4811-850e-9cf94297d089" providerId="ADAL" clId="{A410D8DE-61AB-4F63-A634-CDA6BFEDA42B}" dt="2020-07-22T15:49:53.683" v="2374" actId="700"/>
          <ac:spMkLst>
            <pc:docMk/>
            <pc:sldMk cId="1714451198" sldId="266"/>
            <ac:spMk id="2" creationId="{AF7C5AB2-A004-4000-8DBC-99A3EA92A5A8}"/>
          </ac:spMkLst>
        </pc:spChg>
        <pc:spChg chg="mod ord">
          <ac:chgData name="Michael A Fudge Jr" userId="133895e8-240b-4811-850e-9cf94297d089" providerId="ADAL" clId="{A410D8DE-61AB-4F63-A634-CDA6BFEDA42B}" dt="2020-07-22T15:51:45.992" v="2643" actId="20577"/>
          <ac:spMkLst>
            <pc:docMk/>
            <pc:sldMk cId="1714451198" sldId="266"/>
            <ac:spMk id="3" creationId="{2FDA75F4-0E56-4C57-BDD8-F52AC40313D9}"/>
          </ac:spMkLst>
        </pc:spChg>
        <pc:spChg chg="add del mod ord">
          <ac:chgData name="Michael A Fudge Jr" userId="133895e8-240b-4811-850e-9cf94297d089" providerId="ADAL" clId="{A410D8DE-61AB-4F63-A634-CDA6BFEDA42B}" dt="2020-07-22T15:50:02.049" v="2377"/>
          <ac:spMkLst>
            <pc:docMk/>
            <pc:sldMk cId="1714451198" sldId="266"/>
            <ac:spMk id="5" creationId="{998E3769-9A12-4CAE-A0DD-4F9A1018EFB0}"/>
          </ac:spMkLst>
        </pc:spChg>
        <pc:graphicFrameChg chg="add del mod modGraphic">
          <ac:chgData name="Michael A Fudge Jr" userId="133895e8-240b-4811-850e-9cf94297d089" providerId="ADAL" clId="{A410D8DE-61AB-4F63-A634-CDA6BFEDA42B}" dt="2020-07-22T15:49:59.271" v="2376" actId="21"/>
          <ac:graphicFrameMkLst>
            <pc:docMk/>
            <pc:sldMk cId="1714451198" sldId="266"/>
            <ac:graphicFrameMk id="4" creationId="{1945B8CA-38FD-4A2B-998E-0561F084F0C9}"/>
          </ac:graphicFrameMkLst>
        </pc:graphicFrameChg>
        <pc:graphicFrameChg chg="add mod">
          <ac:chgData name="Michael A Fudge Jr" userId="133895e8-240b-4811-850e-9cf94297d089" providerId="ADAL" clId="{A410D8DE-61AB-4F63-A634-CDA6BFEDA42B}" dt="2020-07-22T15:50:02.049" v="2377"/>
          <ac:graphicFrameMkLst>
            <pc:docMk/>
            <pc:sldMk cId="1714451198" sldId="266"/>
            <ac:graphicFrameMk id="6" creationId="{0C3376C1-AF01-4BC4-A02F-CDD7AB0AC4B5}"/>
          </ac:graphicFrameMkLst>
        </pc:graphicFrameChg>
      </pc:sldChg>
      <pc:sldChg chg="del">
        <pc:chgData name="Michael A Fudge Jr" userId="133895e8-240b-4811-850e-9cf94297d089" providerId="ADAL" clId="{A410D8DE-61AB-4F63-A634-CDA6BFEDA42B}" dt="2020-07-22T15:44:41.379" v="2008" actId="47"/>
        <pc:sldMkLst>
          <pc:docMk/>
          <pc:sldMk cId="1608770706" sldId="267"/>
        </pc:sldMkLst>
      </pc:sldChg>
      <pc:sldChg chg="addSp modSp mod setBg">
        <pc:chgData name="Michael A Fudge Jr" userId="133895e8-240b-4811-850e-9cf94297d089" providerId="ADAL" clId="{A410D8DE-61AB-4F63-A634-CDA6BFEDA42B}" dt="2020-07-22T14:46:19.324" v="231" actId="26606"/>
        <pc:sldMkLst>
          <pc:docMk/>
          <pc:sldMk cId="671165577" sldId="268"/>
        </pc:sldMkLst>
        <pc:spChg chg="mod">
          <ac:chgData name="Michael A Fudge Jr" userId="133895e8-240b-4811-850e-9cf94297d089" providerId="ADAL" clId="{A410D8DE-61AB-4F63-A634-CDA6BFEDA42B}" dt="2020-07-22T14:46:19.324" v="231" actId="26606"/>
          <ac:spMkLst>
            <pc:docMk/>
            <pc:sldMk cId="671165577" sldId="268"/>
            <ac:spMk id="2" creationId="{5AFBC50D-4808-4F7C-8282-E846C8828770}"/>
          </ac:spMkLst>
        </pc:spChg>
        <pc:spChg chg="mod">
          <ac:chgData name="Michael A Fudge Jr" userId="133895e8-240b-4811-850e-9cf94297d089" providerId="ADAL" clId="{A410D8DE-61AB-4F63-A634-CDA6BFEDA42B}" dt="2020-07-22T14:46:19.324" v="231" actId="26606"/>
          <ac:spMkLst>
            <pc:docMk/>
            <pc:sldMk cId="671165577" sldId="268"/>
            <ac:spMk id="3" creationId="{1ECB91DB-6034-4025-9762-F2144BB1DB51}"/>
          </ac:spMkLst>
        </pc:spChg>
        <pc:spChg chg="add">
          <ac:chgData name="Michael A Fudge Jr" userId="133895e8-240b-4811-850e-9cf94297d089" providerId="ADAL" clId="{A410D8DE-61AB-4F63-A634-CDA6BFEDA42B}" dt="2020-07-22T14:46:19.324" v="231" actId="26606"/>
          <ac:spMkLst>
            <pc:docMk/>
            <pc:sldMk cId="671165577" sldId="268"/>
            <ac:spMk id="8" creationId="{76EFD3D9-44F0-4267-BCC1-1613E79D8274}"/>
          </ac:spMkLst>
        </pc:spChg>
        <pc:spChg chg="add">
          <ac:chgData name="Michael A Fudge Jr" userId="133895e8-240b-4811-850e-9cf94297d089" providerId="ADAL" clId="{A410D8DE-61AB-4F63-A634-CDA6BFEDA42B}" dt="2020-07-22T14:46:19.324" v="231" actId="26606"/>
          <ac:spMkLst>
            <pc:docMk/>
            <pc:sldMk cId="671165577" sldId="268"/>
            <ac:spMk id="10" creationId="{A779A851-95D6-41AF-937A-B0E4B7F6FA8D}"/>
          </ac:spMkLst>
        </pc:spChg>
        <pc:spChg chg="add">
          <ac:chgData name="Michael A Fudge Jr" userId="133895e8-240b-4811-850e-9cf94297d089" providerId="ADAL" clId="{A410D8DE-61AB-4F63-A634-CDA6BFEDA42B}" dt="2020-07-22T14:46:19.324" v="231" actId="26606"/>
          <ac:spMkLst>
            <pc:docMk/>
            <pc:sldMk cId="671165577" sldId="268"/>
            <ac:spMk id="12" creationId="{953FB2E7-B6CB-429C-81EB-D9516D6D5C8D}"/>
          </ac:spMkLst>
        </pc:spChg>
        <pc:spChg chg="add">
          <ac:chgData name="Michael A Fudge Jr" userId="133895e8-240b-4811-850e-9cf94297d089" providerId="ADAL" clId="{A410D8DE-61AB-4F63-A634-CDA6BFEDA42B}" dt="2020-07-22T14:46:19.324" v="231" actId="26606"/>
          <ac:spMkLst>
            <pc:docMk/>
            <pc:sldMk cId="671165577" sldId="268"/>
            <ac:spMk id="14" creationId="{2EC40DB1-B719-4A13-9A4D-0966B4B27866}"/>
          </ac:spMkLst>
        </pc:spChg>
        <pc:spChg chg="add">
          <ac:chgData name="Michael A Fudge Jr" userId="133895e8-240b-4811-850e-9cf94297d089" providerId="ADAL" clId="{A410D8DE-61AB-4F63-A634-CDA6BFEDA42B}" dt="2020-07-22T14:46:19.324" v="231" actId="26606"/>
          <ac:spMkLst>
            <pc:docMk/>
            <pc:sldMk cId="671165577" sldId="268"/>
            <ac:spMk id="16" creationId="{82211336-CFF3-412D-868A-6679C1004C45}"/>
          </ac:spMkLst>
        </pc:spChg>
      </pc:sldChg>
      <pc:sldChg chg="addSp delSp modSp new del mod">
        <pc:chgData name="Michael A Fudge Jr" userId="133895e8-240b-4811-850e-9cf94297d089" providerId="ADAL" clId="{A410D8DE-61AB-4F63-A634-CDA6BFEDA42B}" dt="2020-07-22T15:04:18.041" v="738" actId="47"/>
        <pc:sldMkLst>
          <pc:docMk/>
          <pc:sldMk cId="1425894883" sldId="269"/>
        </pc:sldMkLst>
        <pc:spChg chg="mod">
          <ac:chgData name="Michael A Fudge Jr" userId="133895e8-240b-4811-850e-9cf94297d089" providerId="ADAL" clId="{A410D8DE-61AB-4F63-A634-CDA6BFEDA42B}" dt="2020-07-22T14:43:58.236" v="220" actId="20577"/>
          <ac:spMkLst>
            <pc:docMk/>
            <pc:sldMk cId="1425894883" sldId="269"/>
            <ac:spMk id="2" creationId="{A708A549-E8DD-4DAE-BA1D-CFFF63B72034}"/>
          </ac:spMkLst>
        </pc:spChg>
        <pc:spChg chg="del">
          <ac:chgData name="Michael A Fudge Jr" userId="133895e8-240b-4811-850e-9cf94297d089" providerId="ADAL" clId="{A410D8DE-61AB-4F63-A634-CDA6BFEDA42B}" dt="2020-07-22T14:44:02.827" v="221"/>
          <ac:spMkLst>
            <pc:docMk/>
            <pc:sldMk cId="1425894883" sldId="269"/>
            <ac:spMk id="3" creationId="{4860782E-6EA9-49D4-9740-923DE5C5349D}"/>
          </ac:spMkLst>
        </pc:spChg>
        <pc:spChg chg="add del mod">
          <ac:chgData name="Michael A Fudge Jr" userId="133895e8-240b-4811-850e-9cf94297d089" providerId="ADAL" clId="{A410D8DE-61AB-4F63-A634-CDA6BFEDA42B}" dt="2020-07-22T14:44:52.808" v="224" actId="478"/>
          <ac:spMkLst>
            <pc:docMk/>
            <pc:sldMk cId="1425894883" sldId="269"/>
            <ac:spMk id="4" creationId="{BC9FE179-218F-4BEF-85A8-76286B8280DE}"/>
          </ac:spMkLst>
        </pc:spChg>
        <pc:picChg chg="add del mod">
          <ac:chgData name="Michael A Fudge Jr" userId="133895e8-240b-4811-850e-9cf94297d089" providerId="ADAL" clId="{A410D8DE-61AB-4F63-A634-CDA6BFEDA42B}" dt="2020-07-22T14:44:49.757" v="223" actId="478"/>
          <ac:picMkLst>
            <pc:docMk/>
            <pc:sldMk cId="1425894883" sldId="269"/>
            <ac:picMk id="1026" creationId="{B399E96E-409B-4199-BE2B-B83844514ABD}"/>
          </ac:picMkLst>
        </pc:picChg>
        <pc:picChg chg="add del mod">
          <ac:chgData name="Michael A Fudge Jr" userId="133895e8-240b-4811-850e-9cf94297d089" providerId="ADAL" clId="{A410D8DE-61AB-4F63-A634-CDA6BFEDA42B}" dt="2020-07-22T14:49:18.658" v="257" actId="21"/>
          <ac:picMkLst>
            <pc:docMk/>
            <pc:sldMk cId="1425894883" sldId="269"/>
            <ac:picMk id="1028" creationId="{090CA66F-54D9-4D74-9105-A4506F70EE9E}"/>
          </ac:picMkLst>
        </pc:picChg>
      </pc:sldChg>
      <pc:sldChg chg="add del">
        <pc:chgData name="Michael A Fudge Jr" userId="133895e8-240b-4811-850e-9cf94297d089" providerId="ADAL" clId="{A410D8DE-61AB-4F63-A634-CDA6BFEDA42B}" dt="2020-07-22T14:49:14.944" v="256" actId="47"/>
        <pc:sldMkLst>
          <pc:docMk/>
          <pc:sldMk cId="2813961386" sldId="270"/>
        </pc:sldMkLst>
      </pc:sldChg>
      <pc:sldChg chg="addSp delSp modSp add mod modNotesTx">
        <pc:chgData name="Michael A Fudge Jr" userId="133895e8-240b-4811-850e-9cf94297d089" providerId="ADAL" clId="{A410D8DE-61AB-4F63-A634-CDA6BFEDA42B}" dt="2020-07-22T15:24:16.738" v="1292" actId="20577"/>
        <pc:sldMkLst>
          <pc:docMk/>
          <pc:sldMk cId="96570146" sldId="271"/>
        </pc:sldMkLst>
        <pc:spChg chg="mod">
          <ac:chgData name="Michael A Fudge Jr" userId="133895e8-240b-4811-850e-9cf94297d089" providerId="ADAL" clId="{A410D8DE-61AB-4F63-A634-CDA6BFEDA42B}" dt="2020-07-22T14:59:45.538" v="442" actId="1076"/>
          <ac:spMkLst>
            <pc:docMk/>
            <pc:sldMk cId="96570146" sldId="271"/>
            <ac:spMk id="3" creationId="{23BFC44E-10DC-44C2-99E8-3D541093BB67}"/>
          </ac:spMkLst>
        </pc:spChg>
        <pc:picChg chg="add del mod">
          <ac:chgData name="Michael A Fudge Jr" userId="133895e8-240b-4811-850e-9cf94297d089" providerId="ADAL" clId="{A410D8DE-61AB-4F63-A634-CDA6BFEDA42B}" dt="2020-07-22T14:49:34.583" v="262"/>
          <ac:picMkLst>
            <pc:docMk/>
            <pc:sldMk cId="96570146" sldId="271"/>
            <ac:picMk id="7" creationId="{5DC461FB-1B35-467E-ABE3-710DDAE72948}"/>
          </ac:picMkLst>
        </pc:picChg>
        <pc:picChg chg="add mod">
          <ac:chgData name="Michael A Fudge Jr" userId="133895e8-240b-4811-850e-9cf94297d089" providerId="ADAL" clId="{A410D8DE-61AB-4F63-A634-CDA6BFEDA42B}" dt="2020-07-22T14:51:36.568" v="341" actId="732"/>
          <ac:picMkLst>
            <pc:docMk/>
            <pc:sldMk cId="96570146" sldId="271"/>
            <ac:picMk id="8" creationId="{107C1241-9548-4C22-9E00-237AA087A1EA}"/>
          </ac:picMkLst>
        </pc:picChg>
      </pc:sldChg>
      <pc:sldChg chg="add del">
        <pc:chgData name="Michael A Fudge Jr" userId="133895e8-240b-4811-850e-9cf94297d089" providerId="ADAL" clId="{A410D8DE-61AB-4F63-A634-CDA6BFEDA42B}" dt="2020-07-22T14:50:37.049" v="318" actId="47"/>
        <pc:sldMkLst>
          <pc:docMk/>
          <pc:sldMk cId="1379893538" sldId="272"/>
        </pc:sldMkLst>
      </pc:sldChg>
      <pc:sldChg chg="addSp modSp add mod ord modNotesTx">
        <pc:chgData name="Michael A Fudge Jr" userId="133895e8-240b-4811-850e-9cf94297d089" providerId="ADAL" clId="{A410D8DE-61AB-4F63-A634-CDA6BFEDA42B}" dt="2020-07-22T15:24:11.895" v="1286" actId="20577"/>
        <pc:sldMkLst>
          <pc:docMk/>
          <pc:sldMk cId="1604570359" sldId="273"/>
        </pc:sldMkLst>
        <pc:spChg chg="mod">
          <ac:chgData name="Michael A Fudge Jr" userId="133895e8-240b-4811-850e-9cf94297d089" providerId="ADAL" clId="{A410D8DE-61AB-4F63-A634-CDA6BFEDA42B}" dt="2020-07-22T14:59:49.651" v="444" actId="1076"/>
          <ac:spMkLst>
            <pc:docMk/>
            <pc:sldMk cId="1604570359" sldId="273"/>
            <ac:spMk id="3" creationId="{23BFC44E-10DC-44C2-99E8-3D541093BB67}"/>
          </ac:spMkLst>
        </pc:spChg>
        <pc:spChg chg="add mod">
          <ac:chgData name="Michael A Fudge Jr" userId="133895e8-240b-4811-850e-9cf94297d089" providerId="ADAL" clId="{A410D8DE-61AB-4F63-A634-CDA6BFEDA42B}" dt="2020-07-22T14:52:26.406" v="348" actId="164"/>
          <ac:spMkLst>
            <pc:docMk/>
            <pc:sldMk cId="1604570359" sldId="273"/>
            <ac:spMk id="4" creationId="{983F6E36-4C5A-40D5-BA1C-96EA007560F0}"/>
          </ac:spMkLst>
        </pc:spChg>
        <pc:grpChg chg="add mod">
          <ac:chgData name="Michael A Fudge Jr" userId="133895e8-240b-4811-850e-9cf94297d089" providerId="ADAL" clId="{A410D8DE-61AB-4F63-A634-CDA6BFEDA42B}" dt="2020-07-22T14:52:52.475" v="404" actId="962"/>
          <ac:grpSpMkLst>
            <pc:docMk/>
            <pc:sldMk cId="1604570359" sldId="273"/>
            <ac:grpSpMk id="5" creationId="{9E679565-DC45-4D1B-8D23-8A423FC70B45}"/>
          </ac:grpSpMkLst>
        </pc:grpChg>
        <pc:picChg chg="mod">
          <ac:chgData name="Michael A Fudge Jr" userId="133895e8-240b-4811-850e-9cf94297d089" providerId="ADAL" clId="{A410D8DE-61AB-4F63-A634-CDA6BFEDA42B}" dt="2020-07-22T14:52:26.406" v="348" actId="164"/>
          <ac:picMkLst>
            <pc:docMk/>
            <pc:sldMk cId="1604570359" sldId="273"/>
            <ac:picMk id="8" creationId="{107C1241-9548-4C22-9E00-237AA087A1EA}"/>
          </ac:picMkLst>
        </pc:picChg>
      </pc:sldChg>
      <pc:sldChg chg="addSp delSp modSp add mod modNotesTx">
        <pc:chgData name="Michael A Fudge Jr" userId="133895e8-240b-4811-850e-9cf94297d089" providerId="ADAL" clId="{A410D8DE-61AB-4F63-A634-CDA6BFEDA42B}" dt="2020-07-22T15:24:06.913" v="1282" actId="20577"/>
        <pc:sldMkLst>
          <pc:docMk/>
          <pc:sldMk cId="1384560633" sldId="274"/>
        </pc:sldMkLst>
        <pc:spChg chg="mod">
          <ac:chgData name="Michael A Fudge Jr" userId="133895e8-240b-4811-850e-9cf94297d089" providerId="ADAL" clId="{A410D8DE-61AB-4F63-A634-CDA6BFEDA42B}" dt="2020-07-22T14:59:38.946" v="441" actId="1076"/>
          <ac:spMkLst>
            <pc:docMk/>
            <pc:sldMk cId="1384560633" sldId="274"/>
            <ac:spMk id="3" creationId="{23BFC44E-10DC-44C2-99E8-3D541093BB67}"/>
          </ac:spMkLst>
        </pc:spChg>
        <pc:picChg chg="add del mod">
          <ac:chgData name="Michael A Fudge Jr" userId="133895e8-240b-4811-850e-9cf94297d089" providerId="ADAL" clId="{A410D8DE-61AB-4F63-A634-CDA6BFEDA42B}" dt="2020-07-22T14:58:26.190" v="409" actId="478"/>
          <ac:picMkLst>
            <pc:docMk/>
            <pc:sldMk cId="1384560633" sldId="274"/>
            <ac:picMk id="4" creationId="{E880AC7B-4498-40DE-81CA-D261EC2B9DBA}"/>
          </ac:picMkLst>
        </pc:picChg>
        <pc:picChg chg="del">
          <ac:chgData name="Michael A Fudge Jr" userId="133895e8-240b-4811-850e-9cf94297d089" providerId="ADAL" clId="{A410D8DE-61AB-4F63-A634-CDA6BFEDA42B}" dt="2020-07-22T14:58:48.828" v="410" actId="478"/>
          <ac:picMkLst>
            <pc:docMk/>
            <pc:sldMk cId="1384560633" sldId="274"/>
            <ac:picMk id="8" creationId="{107C1241-9548-4C22-9E00-237AA087A1EA}"/>
          </ac:picMkLst>
        </pc:picChg>
        <pc:picChg chg="add mod">
          <ac:chgData name="Michael A Fudge Jr" userId="133895e8-240b-4811-850e-9cf94297d089" providerId="ADAL" clId="{A410D8DE-61AB-4F63-A634-CDA6BFEDA42B}" dt="2020-07-22T15:01:58.329" v="630" actId="962"/>
          <ac:picMkLst>
            <pc:docMk/>
            <pc:sldMk cId="1384560633" sldId="274"/>
            <ac:picMk id="2050" creationId="{35DED53D-869F-4527-8B72-CBE5CC4FA7E2}"/>
          </ac:picMkLst>
        </pc:picChg>
      </pc:sldChg>
      <pc:sldChg chg="addSp modSp add mod modNotesTx">
        <pc:chgData name="Michael A Fudge Jr" userId="133895e8-240b-4811-850e-9cf94297d089" providerId="ADAL" clId="{A410D8DE-61AB-4F63-A634-CDA6BFEDA42B}" dt="2020-07-22T15:24:03.177" v="1275" actId="20577"/>
        <pc:sldMkLst>
          <pc:docMk/>
          <pc:sldMk cId="2012788627" sldId="275"/>
        </pc:sldMkLst>
        <pc:spChg chg="mod">
          <ac:chgData name="Michael A Fudge Jr" userId="133895e8-240b-4811-850e-9cf94297d089" providerId="ADAL" clId="{A410D8DE-61AB-4F63-A634-CDA6BFEDA42B}" dt="2020-07-22T15:03:32.791" v="736" actId="1076"/>
          <ac:spMkLst>
            <pc:docMk/>
            <pc:sldMk cId="2012788627" sldId="275"/>
            <ac:spMk id="3" creationId="{23BFC44E-10DC-44C2-99E8-3D541093BB67}"/>
          </ac:spMkLst>
        </pc:spChg>
        <pc:spChg chg="add mod">
          <ac:chgData name="Michael A Fudge Jr" userId="133895e8-240b-4811-850e-9cf94297d089" providerId="ADAL" clId="{A410D8DE-61AB-4F63-A634-CDA6BFEDA42B}" dt="2020-07-22T15:03:40.619" v="737" actId="164"/>
          <ac:spMkLst>
            <pc:docMk/>
            <pc:sldMk cId="2012788627" sldId="275"/>
            <ac:spMk id="4" creationId="{188F4C58-5011-4F43-914C-8A91458000E7}"/>
          </ac:spMkLst>
        </pc:spChg>
        <pc:spChg chg="add mod">
          <ac:chgData name="Michael A Fudge Jr" userId="133895e8-240b-4811-850e-9cf94297d089" providerId="ADAL" clId="{A410D8DE-61AB-4F63-A634-CDA6BFEDA42B}" dt="2020-07-22T15:03:40.619" v="737" actId="164"/>
          <ac:spMkLst>
            <pc:docMk/>
            <pc:sldMk cId="2012788627" sldId="275"/>
            <ac:spMk id="5" creationId="{69D506A3-40C5-44F9-BB9C-9F483349C42B}"/>
          </ac:spMkLst>
        </pc:spChg>
        <pc:grpChg chg="add mod">
          <ac:chgData name="Michael A Fudge Jr" userId="133895e8-240b-4811-850e-9cf94297d089" providerId="ADAL" clId="{A410D8DE-61AB-4F63-A634-CDA6BFEDA42B}" dt="2020-07-22T15:03:40.619" v="737" actId="164"/>
          <ac:grpSpMkLst>
            <pc:docMk/>
            <pc:sldMk cId="2012788627" sldId="275"/>
            <ac:grpSpMk id="10" creationId="{F86AC29B-9C36-4160-992F-DFB1262966A5}"/>
          </ac:grpSpMkLst>
        </pc:grpChg>
        <pc:picChg chg="mod">
          <ac:chgData name="Michael A Fudge Jr" userId="133895e8-240b-4811-850e-9cf94297d089" providerId="ADAL" clId="{A410D8DE-61AB-4F63-A634-CDA6BFEDA42B}" dt="2020-07-22T15:03:40.619" v="737" actId="164"/>
          <ac:picMkLst>
            <pc:docMk/>
            <pc:sldMk cId="2012788627" sldId="275"/>
            <ac:picMk id="2050" creationId="{35DED53D-869F-4527-8B72-CBE5CC4FA7E2}"/>
          </ac:picMkLst>
        </pc:picChg>
        <pc:cxnChg chg="add mod">
          <ac:chgData name="Michael A Fudge Jr" userId="133895e8-240b-4811-850e-9cf94297d089" providerId="ADAL" clId="{A410D8DE-61AB-4F63-A634-CDA6BFEDA42B}" dt="2020-07-22T15:03:40.619" v="737" actId="164"/>
          <ac:cxnSpMkLst>
            <pc:docMk/>
            <pc:sldMk cId="2012788627" sldId="275"/>
            <ac:cxnSpMk id="8" creationId="{267BFDAF-7F2A-43C2-A350-405B5C93B455}"/>
          </ac:cxnSpMkLst>
        </pc:cxnChg>
      </pc:sldChg>
      <pc:sldChg chg="addSp delSp modSp add mod ord modNotesTx">
        <pc:chgData name="Michael A Fudge Jr" userId="133895e8-240b-4811-850e-9cf94297d089" providerId="ADAL" clId="{A410D8DE-61AB-4F63-A634-CDA6BFEDA42B}" dt="2020-07-22T15:23:57.697" v="1271" actId="20577"/>
        <pc:sldMkLst>
          <pc:docMk/>
          <pc:sldMk cId="3379465133" sldId="276"/>
        </pc:sldMkLst>
        <pc:spChg chg="mod">
          <ac:chgData name="Michael A Fudge Jr" userId="133895e8-240b-4811-850e-9cf94297d089" providerId="ADAL" clId="{A410D8DE-61AB-4F63-A634-CDA6BFEDA42B}" dt="2020-07-22T15:15:28.746" v="966" actId="14100"/>
          <ac:spMkLst>
            <pc:docMk/>
            <pc:sldMk cId="3379465133" sldId="276"/>
            <ac:spMk id="2" creationId="{A0EC69E1-79D5-4CCA-9AE3-8CCDB54E5D78}"/>
          </ac:spMkLst>
        </pc:spChg>
        <pc:spChg chg="del">
          <ac:chgData name="Michael A Fudge Jr" userId="133895e8-240b-4811-850e-9cf94297d089" providerId="ADAL" clId="{A410D8DE-61AB-4F63-A634-CDA6BFEDA42B}" dt="2020-07-22T15:15:46.662" v="967" actId="478"/>
          <ac:spMkLst>
            <pc:docMk/>
            <pc:sldMk cId="3379465133" sldId="276"/>
            <ac:spMk id="3" creationId="{23BFC44E-10DC-44C2-99E8-3D541093BB67}"/>
          </ac:spMkLst>
        </pc:spChg>
        <pc:spChg chg="add del mod">
          <ac:chgData name="Michael A Fudge Jr" userId="133895e8-240b-4811-850e-9cf94297d089" providerId="ADAL" clId="{A410D8DE-61AB-4F63-A634-CDA6BFEDA42B}" dt="2020-07-22T15:15:50.719" v="968"/>
          <ac:spMkLst>
            <pc:docMk/>
            <pc:sldMk cId="3379465133" sldId="276"/>
            <ac:spMk id="5" creationId="{9C858EED-A13D-4540-BF88-DA71B9328FEA}"/>
          </ac:spMkLst>
        </pc:spChg>
        <pc:spChg chg="add mod">
          <ac:chgData name="Michael A Fudge Jr" userId="133895e8-240b-4811-850e-9cf94297d089" providerId="ADAL" clId="{A410D8DE-61AB-4F63-A634-CDA6BFEDA42B}" dt="2020-07-22T15:21:35.300" v="1106" actId="20577"/>
          <ac:spMkLst>
            <pc:docMk/>
            <pc:sldMk cId="3379465133" sldId="276"/>
            <ac:spMk id="10" creationId="{EF030D12-8EEE-4AB8-97E6-67AB3421828A}"/>
          </ac:spMkLst>
        </pc:spChg>
        <pc:graphicFrameChg chg="add mod">
          <ac:chgData name="Michael A Fudge Jr" userId="133895e8-240b-4811-850e-9cf94297d089" providerId="ADAL" clId="{A410D8DE-61AB-4F63-A634-CDA6BFEDA42B}" dt="2020-07-22T15:20:43.577" v="1036" actId="14100"/>
          <ac:graphicFrameMkLst>
            <pc:docMk/>
            <pc:sldMk cId="3379465133" sldId="276"/>
            <ac:graphicFrameMk id="9" creationId="{3384BFBC-3AEC-449E-B09D-8A64F79AF17D}"/>
          </ac:graphicFrameMkLst>
        </pc:graphicFrameChg>
      </pc:sldChg>
      <pc:sldChg chg="modSp add mod modNotesTx">
        <pc:chgData name="Michael A Fudge Jr" userId="133895e8-240b-4811-850e-9cf94297d089" providerId="ADAL" clId="{A410D8DE-61AB-4F63-A634-CDA6BFEDA42B}" dt="2020-07-22T15:23:54.306" v="1267" actId="20577"/>
        <pc:sldMkLst>
          <pc:docMk/>
          <pc:sldMk cId="3495869291" sldId="277"/>
        </pc:sldMkLst>
        <pc:spChg chg="mod">
          <ac:chgData name="Michael A Fudge Jr" userId="133895e8-240b-4811-850e-9cf94297d089" providerId="ADAL" clId="{A410D8DE-61AB-4F63-A634-CDA6BFEDA42B}" dt="2020-07-22T15:22:03.652" v="1131" actId="20577"/>
          <ac:spMkLst>
            <pc:docMk/>
            <pc:sldMk cId="3495869291" sldId="277"/>
            <ac:spMk id="10" creationId="{EF030D12-8EEE-4AB8-97E6-67AB3421828A}"/>
          </ac:spMkLst>
        </pc:spChg>
      </pc:sldChg>
      <pc:sldChg chg="modSp add mod modNotesTx">
        <pc:chgData name="Michael A Fudge Jr" userId="133895e8-240b-4811-850e-9cf94297d089" providerId="ADAL" clId="{A410D8DE-61AB-4F63-A634-CDA6BFEDA42B}" dt="2020-07-22T15:23:50.487" v="1256" actId="20577"/>
        <pc:sldMkLst>
          <pc:docMk/>
          <pc:sldMk cId="2808759495" sldId="278"/>
        </pc:sldMkLst>
        <pc:spChg chg="mod">
          <ac:chgData name="Michael A Fudge Jr" userId="133895e8-240b-4811-850e-9cf94297d089" providerId="ADAL" clId="{A410D8DE-61AB-4F63-A634-CDA6BFEDA42B}" dt="2020-07-22T15:22:53.946" v="1193" actId="27636"/>
          <ac:spMkLst>
            <pc:docMk/>
            <pc:sldMk cId="2808759495" sldId="278"/>
            <ac:spMk id="10" creationId="{EF030D12-8EEE-4AB8-97E6-67AB3421828A}"/>
          </ac:spMkLst>
        </pc:spChg>
      </pc:sldChg>
      <pc:sldChg chg="modSp add mod modNotesTx">
        <pc:chgData name="Michael A Fudge Jr" userId="133895e8-240b-4811-850e-9cf94297d089" providerId="ADAL" clId="{A410D8DE-61AB-4F63-A634-CDA6BFEDA42B}" dt="2020-07-22T15:23:46.737" v="1252" actId="20577"/>
        <pc:sldMkLst>
          <pc:docMk/>
          <pc:sldMk cId="248263288" sldId="279"/>
        </pc:sldMkLst>
        <pc:spChg chg="mod">
          <ac:chgData name="Michael A Fudge Jr" userId="133895e8-240b-4811-850e-9cf94297d089" providerId="ADAL" clId="{A410D8DE-61AB-4F63-A634-CDA6BFEDA42B}" dt="2020-07-22T15:23:34.599" v="1229" actId="20577"/>
          <ac:spMkLst>
            <pc:docMk/>
            <pc:sldMk cId="248263288" sldId="279"/>
            <ac:spMk id="10" creationId="{EF030D12-8EEE-4AB8-97E6-67AB3421828A}"/>
          </ac:spMkLst>
        </pc:spChg>
      </pc:sldChg>
      <pc:sldChg chg="addSp delSp modSp add mod ord modNotesTx">
        <pc:chgData name="Michael A Fudge Jr" userId="133895e8-240b-4811-850e-9cf94297d089" providerId="ADAL" clId="{A410D8DE-61AB-4F63-A634-CDA6BFEDA42B}" dt="2020-07-22T15:40:57.488" v="1677" actId="6549"/>
        <pc:sldMkLst>
          <pc:docMk/>
          <pc:sldMk cId="833039888" sldId="280"/>
        </pc:sldMkLst>
        <pc:spChg chg="mod">
          <ac:chgData name="Michael A Fudge Jr" userId="133895e8-240b-4811-850e-9cf94297d089" providerId="ADAL" clId="{A410D8DE-61AB-4F63-A634-CDA6BFEDA42B}" dt="2020-07-22T15:40:57.488" v="1677" actId="6549"/>
          <ac:spMkLst>
            <pc:docMk/>
            <pc:sldMk cId="833039888" sldId="280"/>
            <ac:spMk id="2" creationId="{A0EC69E1-79D5-4CCA-9AE3-8CCDB54E5D78}"/>
          </ac:spMkLst>
        </pc:spChg>
        <pc:spChg chg="mod">
          <ac:chgData name="Michael A Fudge Jr" userId="133895e8-240b-4811-850e-9cf94297d089" providerId="ADAL" clId="{A410D8DE-61AB-4F63-A634-CDA6BFEDA42B}" dt="2020-07-22T15:36:28.270" v="1444" actId="20577"/>
          <ac:spMkLst>
            <pc:docMk/>
            <pc:sldMk cId="833039888" sldId="280"/>
            <ac:spMk id="3" creationId="{23BFC44E-10DC-44C2-99E8-3D541093BB67}"/>
          </ac:spMkLst>
        </pc:spChg>
        <pc:spChg chg="add del mod">
          <ac:chgData name="Michael A Fudge Jr" userId="133895e8-240b-4811-850e-9cf94297d089" providerId="ADAL" clId="{A410D8DE-61AB-4F63-A634-CDA6BFEDA42B}" dt="2020-07-22T15:39:25.859" v="1641" actId="1076"/>
          <ac:spMkLst>
            <pc:docMk/>
            <pc:sldMk cId="833039888" sldId="280"/>
            <ac:spMk id="4" creationId="{42436A58-05AD-4BAC-A093-54DA82A89C60}"/>
          </ac:spMkLst>
        </pc:spChg>
        <pc:picChg chg="mod">
          <ac:chgData name="Michael A Fudge Jr" userId="133895e8-240b-4811-850e-9cf94297d089" providerId="ADAL" clId="{A410D8DE-61AB-4F63-A634-CDA6BFEDA42B}" dt="2020-07-22T15:38:49.981" v="1636" actId="1076"/>
          <ac:picMkLst>
            <pc:docMk/>
            <pc:sldMk cId="833039888" sldId="280"/>
            <ac:picMk id="8" creationId="{107C1241-9548-4C22-9E00-237AA087A1EA}"/>
          </ac:picMkLst>
        </pc:picChg>
      </pc:sldChg>
      <pc:sldChg chg="modSp add del mod">
        <pc:chgData name="Michael A Fudge Jr" userId="133895e8-240b-4811-850e-9cf94297d089" providerId="ADAL" clId="{A410D8DE-61AB-4F63-A634-CDA6BFEDA42B}" dt="2020-07-22T15:37:33.677" v="1542" actId="47"/>
        <pc:sldMkLst>
          <pc:docMk/>
          <pc:sldMk cId="2508108607" sldId="281"/>
        </pc:sldMkLst>
        <pc:spChg chg="mod">
          <ac:chgData name="Michael A Fudge Jr" userId="133895e8-240b-4811-850e-9cf94297d089" providerId="ADAL" clId="{A410D8DE-61AB-4F63-A634-CDA6BFEDA42B}" dt="2020-07-22T15:37:27.902" v="1540" actId="20577"/>
          <ac:spMkLst>
            <pc:docMk/>
            <pc:sldMk cId="2508108607" sldId="281"/>
            <ac:spMk id="3" creationId="{23BFC44E-10DC-44C2-99E8-3D541093BB67}"/>
          </ac:spMkLst>
        </pc:spChg>
      </pc:sldChg>
      <pc:sldChg chg="modSp add mod">
        <pc:chgData name="Michael A Fudge Jr" userId="133895e8-240b-4811-850e-9cf94297d089" providerId="ADAL" clId="{A410D8DE-61AB-4F63-A634-CDA6BFEDA42B}" dt="2020-07-22T15:41:02.289" v="1678" actId="6549"/>
        <pc:sldMkLst>
          <pc:docMk/>
          <pc:sldMk cId="1006900477" sldId="282"/>
        </pc:sldMkLst>
        <pc:spChg chg="mod">
          <ac:chgData name="Michael A Fudge Jr" userId="133895e8-240b-4811-850e-9cf94297d089" providerId="ADAL" clId="{A410D8DE-61AB-4F63-A634-CDA6BFEDA42B}" dt="2020-07-22T15:41:02.289" v="1678" actId="6549"/>
          <ac:spMkLst>
            <pc:docMk/>
            <pc:sldMk cId="1006900477" sldId="282"/>
            <ac:spMk id="2" creationId="{A0EC69E1-79D5-4CCA-9AE3-8CCDB54E5D78}"/>
          </ac:spMkLst>
        </pc:spChg>
        <pc:spChg chg="mod">
          <ac:chgData name="Michael A Fudge Jr" userId="133895e8-240b-4811-850e-9cf94297d089" providerId="ADAL" clId="{A410D8DE-61AB-4F63-A634-CDA6BFEDA42B}" dt="2020-07-22T15:37:59.087" v="1562" actId="20577"/>
          <ac:spMkLst>
            <pc:docMk/>
            <pc:sldMk cId="1006900477" sldId="282"/>
            <ac:spMk id="3" creationId="{23BFC44E-10DC-44C2-99E8-3D541093BB67}"/>
          </ac:spMkLst>
        </pc:spChg>
        <pc:spChg chg="mod">
          <ac:chgData name="Michael A Fudge Jr" userId="133895e8-240b-4811-850e-9cf94297d089" providerId="ADAL" clId="{A410D8DE-61AB-4F63-A634-CDA6BFEDA42B}" dt="2020-07-22T15:39:30.460" v="1642" actId="1076"/>
          <ac:spMkLst>
            <pc:docMk/>
            <pc:sldMk cId="1006900477" sldId="282"/>
            <ac:spMk id="4" creationId="{42436A58-05AD-4BAC-A093-54DA82A89C60}"/>
          </ac:spMkLst>
        </pc:spChg>
        <pc:picChg chg="mod">
          <ac:chgData name="Michael A Fudge Jr" userId="133895e8-240b-4811-850e-9cf94297d089" providerId="ADAL" clId="{A410D8DE-61AB-4F63-A634-CDA6BFEDA42B}" dt="2020-07-22T15:39:04.847" v="1637" actId="1076"/>
          <ac:picMkLst>
            <pc:docMk/>
            <pc:sldMk cId="1006900477" sldId="282"/>
            <ac:picMk id="8" creationId="{107C1241-9548-4C22-9E00-237AA087A1EA}"/>
          </ac:picMkLst>
        </pc:picChg>
      </pc:sldChg>
      <pc:sldChg chg="modSp add mod modNotesTx">
        <pc:chgData name="Michael A Fudge Jr" userId="133895e8-240b-4811-850e-9cf94297d089" providerId="ADAL" clId="{A410D8DE-61AB-4F63-A634-CDA6BFEDA42B}" dt="2020-07-22T18:55:35.821" v="3337" actId="6549"/>
        <pc:sldMkLst>
          <pc:docMk/>
          <pc:sldMk cId="1356371527" sldId="283"/>
        </pc:sldMkLst>
        <pc:spChg chg="mod">
          <ac:chgData name="Michael A Fudge Jr" userId="133895e8-240b-4811-850e-9cf94297d089" providerId="ADAL" clId="{A410D8DE-61AB-4F63-A634-CDA6BFEDA42B}" dt="2020-07-22T18:55:35.821" v="3337" actId="6549"/>
          <ac:spMkLst>
            <pc:docMk/>
            <pc:sldMk cId="1356371527" sldId="283"/>
            <ac:spMk id="2" creationId="{A0EC69E1-79D5-4CCA-9AE3-8CCDB54E5D78}"/>
          </ac:spMkLst>
        </pc:spChg>
        <pc:spChg chg="mod">
          <ac:chgData name="Michael A Fudge Jr" userId="133895e8-240b-4811-850e-9cf94297d089" providerId="ADAL" clId="{A410D8DE-61AB-4F63-A634-CDA6BFEDA42B}" dt="2020-07-22T15:41:14.254" v="1715" actId="20577"/>
          <ac:spMkLst>
            <pc:docMk/>
            <pc:sldMk cId="1356371527" sldId="283"/>
            <ac:spMk id="3" creationId="{23BFC44E-10DC-44C2-99E8-3D541093BB67}"/>
          </ac:spMkLst>
        </pc:spChg>
        <pc:spChg chg="mod">
          <ac:chgData name="Michael A Fudge Jr" userId="133895e8-240b-4811-850e-9cf94297d089" providerId="ADAL" clId="{A410D8DE-61AB-4F63-A634-CDA6BFEDA42B}" dt="2020-07-22T15:41:38.456" v="1719" actId="14100"/>
          <ac:spMkLst>
            <pc:docMk/>
            <pc:sldMk cId="1356371527" sldId="283"/>
            <ac:spMk id="4" creationId="{42436A58-05AD-4BAC-A093-54DA82A89C60}"/>
          </ac:spMkLst>
        </pc:spChg>
        <pc:picChg chg="mod">
          <ac:chgData name="Michael A Fudge Jr" userId="133895e8-240b-4811-850e-9cf94297d089" providerId="ADAL" clId="{A410D8DE-61AB-4F63-A634-CDA6BFEDA42B}" dt="2020-07-22T15:41:48.877" v="1757" actId="962"/>
          <ac:picMkLst>
            <pc:docMk/>
            <pc:sldMk cId="1356371527" sldId="283"/>
            <ac:picMk id="8" creationId="{107C1241-9548-4C22-9E00-237AA087A1EA}"/>
          </ac:picMkLst>
        </pc:picChg>
      </pc:sldChg>
      <pc:sldChg chg="modSp add mod modNotesTx">
        <pc:chgData name="Michael A Fudge Jr" userId="133895e8-240b-4811-850e-9cf94297d089" providerId="ADAL" clId="{A410D8DE-61AB-4F63-A634-CDA6BFEDA42B}" dt="2020-07-22T18:55:39.998" v="3338" actId="6549"/>
        <pc:sldMkLst>
          <pc:docMk/>
          <pc:sldMk cId="2788243624" sldId="284"/>
        </pc:sldMkLst>
        <pc:spChg chg="mod">
          <ac:chgData name="Michael A Fudge Jr" userId="133895e8-240b-4811-850e-9cf94297d089" providerId="ADAL" clId="{A410D8DE-61AB-4F63-A634-CDA6BFEDA42B}" dt="2020-07-22T18:55:39.998" v="3338" actId="6549"/>
          <ac:spMkLst>
            <pc:docMk/>
            <pc:sldMk cId="2788243624" sldId="284"/>
            <ac:spMk id="2" creationId="{A0EC69E1-79D5-4CCA-9AE3-8CCDB54E5D78}"/>
          </ac:spMkLst>
        </pc:spChg>
        <pc:spChg chg="mod">
          <ac:chgData name="Michael A Fudge Jr" userId="133895e8-240b-4811-850e-9cf94297d089" providerId="ADAL" clId="{A410D8DE-61AB-4F63-A634-CDA6BFEDA42B}" dt="2020-07-22T15:43:55.419" v="1924" actId="20577"/>
          <ac:spMkLst>
            <pc:docMk/>
            <pc:sldMk cId="2788243624" sldId="284"/>
            <ac:spMk id="3" creationId="{23BFC44E-10DC-44C2-99E8-3D541093BB67}"/>
          </ac:spMkLst>
        </pc:spChg>
        <pc:spChg chg="mod">
          <ac:chgData name="Michael A Fudge Jr" userId="133895e8-240b-4811-850e-9cf94297d089" providerId="ADAL" clId="{A410D8DE-61AB-4F63-A634-CDA6BFEDA42B}" dt="2020-07-22T15:43:30.673" v="1852" actId="14100"/>
          <ac:spMkLst>
            <pc:docMk/>
            <pc:sldMk cId="2788243624" sldId="284"/>
            <ac:spMk id="4" creationId="{42436A58-05AD-4BAC-A093-54DA82A89C60}"/>
          </ac:spMkLst>
        </pc:spChg>
        <pc:picChg chg="mod">
          <ac:chgData name="Michael A Fudge Jr" userId="133895e8-240b-4811-850e-9cf94297d089" providerId="ADAL" clId="{A410D8DE-61AB-4F63-A634-CDA6BFEDA42B}" dt="2020-07-22T15:44:28.830" v="2006" actId="962"/>
          <ac:picMkLst>
            <pc:docMk/>
            <pc:sldMk cId="2788243624" sldId="284"/>
            <ac:picMk id="8" creationId="{107C1241-9548-4C22-9E00-237AA087A1EA}"/>
          </ac:picMkLst>
        </pc:picChg>
      </pc:sldChg>
      <pc:sldChg chg="addSp delSp modSp add mod ord modClrScheme delAnim modAnim delDesignElem chgLayout">
        <pc:chgData name="Michael A Fudge Jr" userId="133895e8-240b-4811-850e-9cf94297d089" providerId="ADAL" clId="{A410D8DE-61AB-4F63-A634-CDA6BFEDA42B}" dt="2020-07-22T16:38:37.877" v="2802"/>
        <pc:sldMkLst>
          <pc:docMk/>
          <pc:sldMk cId="1965951527" sldId="285"/>
        </pc:sldMkLst>
        <pc:spChg chg="mod ord">
          <ac:chgData name="Michael A Fudge Jr" userId="133895e8-240b-4811-850e-9cf94297d089" providerId="ADAL" clId="{A410D8DE-61AB-4F63-A634-CDA6BFEDA42B}" dt="2020-07-22T16:32:25.423" v="2788" actId="313"/>
          <ac:spMkLst>
            <pc:docMk/>
            <pc:sldMk cId="1965951527" sldId="285"/>
            <ac:spMk id="2" creationId="{5C84C77B-FF54-4813-94E1-23FF8F114C7E}"/>
          </ac:spMkLst>
        </pc:spChg>
        <pc:spChg chg="add del mod ord">
          <ac:chgData name="Michael A Fudge Jr" userId="133895e8-240b-4811-850e-9cf94297d089" providerId="ADAL" clId="{A410D8DE-61AB-4F63-A634-CDA6BFEDA42B}" dt="2020-07-22T15:53:28.601" v="2672" actId="700"/>
          <ac:spMkLst>
            <pc:docMk/>
            <pc:sldMk cId="1965951527" sldId="285"/>
            <ac:spMk id="3" creationId="{6058E40D-9244-45AA-BD71-A58F067C86A9}"/>
          </ac:spMkLst>
        </pc:spChg>
        <pc:spChg chg="add del mod ord">
          <ac:chgData name="Michael A Fudge Jr" userId="133895e8-240b-4811-850e-9cf94297d089" providerId="ADAL" clId="{A410D8DE-61AB-4F63-A634-CDA6BFEDA42B}" dt="2020-07-22T16:31:56.180" v="2738" actId="478"/>
          <ac:spMkLst>
            <pc:docMk/>
            <pc:sldMk cId="1965951527" sldId="285"/>
            <ac:spMk id="6" creationId="{6A829A0C-5764-43C6-9FA8-E589B69B1DF5}"/>
          </ac:spMkLst>
        </pc:spChg>
        <pc:spChg chg="add del mod">
          <ac:chgData name="Michael A Fudge Jr" userId="133895e8-240b-4811-850e-9cf94297d089" providerId="ADAL" clId="{A410D8DE-61AB-4F63-A634-CDA6BFEDA42B}" dt="2020-07-22T16:32:22.179" v="2787" actId="478"/>
          <ac:spMkLst>
            <pc:docMk/>
            <pc:sldMk cId="1965951527" sldId="285"/>
            <ac:spMk id="10" creationId="{5DB33C2F-9E18-429C-80A1-29698C2D8AE6}"/>
          </ac:spMkLst>
        </pc:spChg>
        <pc:spChg chg="add del">
          <ac:chgData name="Michael A Fudge Jr" userId="133895e8-240b-4811-850e-9cf94297d089" providerId="ADAL" clId="{A410D8DE-61AB-4F63-A634-CDA6BFEDA42B}" dt="2020-07-22T15:55:20.146" v="2688" actId="700"/>
          <ac:spMkLst>
            <pc:docMk/>
            <pc:sldMk cId="1965951527" sldId="285"/>
            <ac:spMk id="16" creationId="{B670DBD5-770C-4383-9F54-5B86E86BD5BB}"/>
          </ac:spMkLst>
        </pc:spChg>
        <pc:graphicFrameChg chg="del mod ord">
          <ac:chgData name="Michael A Fudge Jr" userId="133895e8-240b-4811-850e-9cf94297d089" providerId="ADAL" clId="{A410D8DE-61AB-4F63-A634-CDA6BFEDA42B}" dt="2020-07-22T15:53:33.076" v="2673" actId="478"/>
          <ac:graphicFrameMkLst>
            <pc:docMk/>
            <pc:sldMk cId="1965951527" sldId="285"/>
            <ac:graphicFrameMk id="5" creationId="{80A84436-1DB7-43A8-9C13-824A51B927D4}"/>
          </ac:graphicFrameMkLst>
        </pc:graphicFrameChg>
        <pc:graphicFrameChg chg="add del mod">
          <ac:chgData name="Michael A Fudge Jr" userId="133895e8-240b-4811-850e-9cf94297d089" providerId="ADAL" clId="{A410D8DE-61AB-4F63-A634-CDA6BFEDA42B}" dt="2020-07-22T16:27:11.308" v="2734" actId="478"/>
          <ac:graphicFrameMkLst>
            <pc:docMk/>
            <pc:sldMk cId="1965951527" sldId="285"/>
            <ac:graphicFrameMk id="8" creationId="{6555CFA8-FDAE-4B7B-86A1-53734E31A648}"/>
          </ac:graphicFrameMkLst>
        </pc:graphicFrameChg>
        <pc:picChg chg="add mod">
          <ac:chgData name="Michael A Fudge Jr" userId="133895e8-240b-4811-850e-9cf94297d089" providerId="ADAL" clId="{A410D8DE-61AB-4F63-A634-CDA6BFEDA42B}" dt="2020-07-22T16:32:57.274" v="2791" actId="14100"/>
          <ac:picMkLst>
            <pc:docMk/>
            <pc:sldMk cId="1965951527" sldId="285"/>
            <ac:picMk id="7" creationId="{F14D5769-5E0C-4B66-8930-A7F95D5E6017}"/>
          </ac:picMkLst>
        </pc:picChg>
        <pc:picChg chg="add mod">
          <ac:chgData name="Michael A Fudge Jr" userId="133895e8-240b-4811-850e-9cf94297d089" providerId="ADAL" clId="{A410D8DE-61AB-4F63-A634-CDA6BFEDA42B}" dt="2020-07-22T16:38:37.877" v="2802"/>
          <ac:picMkLst>
            <pc:docMk/>
            <pc:sldMk cId="1965951527" sldId="285"/>
            <ac:picMk id="5122" creationId="{AB5E796B-FAB6-435B-94D0-AD1676E6808B}"/>
          </ac:picMkLst>
        </pc:picChg>
      </pc:sldChg>
      <pc:sldChg chg="new del">
        <pc:chgData name="Michael A Fudge Jr" userId="133895e8-240b-4811-850e-9cf94297d089" providerId="ADAL" clId="{A410D8DE-61AB-4F63-A634-CDA6BFEDA42B}" dt="2020-07-22T15:55:01.865" v="2683" actId="680"/>
        <pc:sldMkLst>
          <pc:docMk/>
          <pc:sldMk cId="564337394" sldId="286"/>
        </pc:sldMkLst>
      </pc:sldChg>
      <pc:sldChg chg="addSp delSp modSp new mod modAnim">
        <pc:chgData name="Michael A Fudge Jr" userId="133895e8-240b-4811-850e-9cf94297d089" providerId="ADAL" clId="{A410D8DE-61AB-4F63-A634-CDA6BFEDA42B}" dt="2020-07-22T18:27:38.014" v="2866"/>
        <pc:sldMkLst>
          <pc:docMk/>
          <pc:sldMk cId="3175514340" sldId="286"/>
        </pc:sldMkLst>
        <pc:spChg chg="mod">
          <ac:chgData name="Michael A Fudge Jr" userId="133895e8-240b-4811-850e-9cf94297d089" providerId="ADAL" clId="{A410D8DE-61AB-4F63-A634-CDA6BFEDA42B}" dt="2020-07-22T18:25:43.254" v="2860" actId="20577"/>
          <ac:spMkLst>
            <pc:docMk/>
            <pc:sldMk cId="3175514340" sldId="286"/>
            <ac:spMk id="2" creationId="{01B8D415-37C7-4219-8B37-1FB68358232D}"/>
          </ac:spMkLst>
        </pc:spChg>
        <pc:spChg chg="del">
          <ac:chgData name="Michael A Fudge Jr" userId="133895e8-240b-4811-850e-9cf94297d089" providerId="ADAL" clId="{A410D8DE-61AB-4F63-A634-CDA6BFEDA42B}" dt="2020-07-22T18:26:00.669" v="2861" actId="478"/>
          <ac:spMkLst>
            <pc:docMk/>
            <pc:sldMk cId="3175514340" sldId="286"/>
            <ac:spMk id="3" creationId="{3330D218-82BA-462B-9CA6-0953F32C8F69}"/>
          </ac:spMkLst>
        </pc:spChg>
        <pc:spChg chg="mod">
          <ac:chgData name="Michael A Fudge Jr" userId="133895e8-240b-4811-850e-9cf94297d089" providerId="ADAL" clId="{A410D8DE-61AB-4F63-A634-CDA6BFEDA42B}" dt="2020-07-22T18:26:45.318" v="2864" actId="207"/>
          <ac:spMkLst>
            <pc:docMk/>
            <pc:sldMk cId="3175514340" sldId="286"/>
            <ac:spMk id="5" creationId="{FF4BCA24-B86C-473A-89D0-418551C7585F}"/>
          </ac:spMkLst>
        </pc:spChg>
        <pc:spChg chg="mod">
          <ac:chgData name="Michael A Fudge Jr" userId="133895e8-240b-4811-850e-9cf94297d089" providerId="ADAL" clId="{A410D8DE-61AB-4F63-A634-CDA6BFEDA42B}" dt="2020-07-22T18:26:45.318" v="2864" actId="207"/>
          <ac:spMkLst>
            <pc:docMk/>
            <pc:sldMk cId="3175514340" sldId="286"/>
            <ac:spMk id="6" creationId="{D03451FE-87B1-4717-B595-C675B300DF12}"/>
          </ac:spMkLst>
        </pc:spChg>
        <pc:spChg chg="mod">
          <ac:chgData name="Michael A Fudge Jr" userId="133895e8-240b-4811-850e-9cf94297d089" providerId="ADAL" clId="{A410D8DE-61AB-4F63-A634-CDA6BFEDA42B}" dt="2020-07-22T18:26:45.318" v="2864" actId="207"/>
          <ac:spMkLst>
            <pc:docMk/>
            <pc:sldMk cId="3175514340" sldId="286"/>
            <ac:spMk id="7" creationId="{9F0B25B4-9373-4B23-AFCC-7DCE35AC665F}"/>
          </ac:spMkLst>
        </pc:spChg>
        <pc:spChg chg="mod">
          <ac:chgData name="Michael A Fudge Jr" userId="133895e8-240b-4811-850e-9cf94297d089" providerId="ADAL" clId="{A410D8DE-61AB-4F63-A634-CDA6BFEDA42B}" dt="2020-07-22T18:26:45.318" v="2864" actId="207"/>
          <ac:spMkLst>
            <pc:docMk/>
            <pc:sldMk cId="3175514340" sldId="286"/>
            <ac:spMk id="8" creationId="{197C773F-2938-4784-AE6A-6F0D05105080}"/>
          </ac:spMkLst>
        </pc:spChg>
        <pc:spChg chg="mod">
          <ac:chgData name="Michael A Fudge Jr" userId="133895e8-240b-4811-850e-9cf94297d089" providerId="ADAL" clId="{A410D8DE-61AB-4F63-A634-CDA6BFEDA42B}" dt="2020-07-22T18:26:10.203" v="2862"/>
          <ac:spMkLst>
            <pc:docMk/>
            <pc:sldMk cId="3175514340" sldId="286"/>
            <ac:spMk id="10" creationId="{34CA8956-34C1-453C-A9EA-804041F50712}"/>
          </ac:spMkLst>
        </pc:spChg>
        <pc:spChg chg="mod">
          <ac:chgData name="Michael A Fudge Jr" userId="133895e8-240b-4811-850e-9cf94297d089" providerId="ADAL" clId="{A410D8DE-61AB-4F63-A634-CDA6BFEDA42B}" dt="2020-07-22T18:26:10.203" v="2862"/>
          <ac:spMkLst>
            <pc:docMk/>
            <pc:sldMk cId="3175514340" sldId="286"/>
            <ac:spMk id="11" creationId="{33EA983E-1D83-458E-B21C-F96CCD721BDA}"/>
          </ac:spMkLst>
        </pc:spChg>
        <pc:spChg chg="mod">
          <ac:chgData name="Michael A Fudge Jr" userId="133895e8-240b-4811-850e-9cf94297d089" providerId="ADAL" clId="{A410D8DE-61AB-4F63-A634-CDA6BFEDA42B}" dt="2020-07-22T18:26:10.203" v="2862"/>
          <ac:spMkLst>
            <pc:docMk/>
            <pc:sldMk cId="3175514340" sldId="286"/>
            <ac:spMk id="12" creationId="{A2AF3FE1-F36E-4B26-A0FE-A188CA195FFA}"/>
          </ac:spMkLst>
        </pc:spChg>
        <pc:spChg chg="mod">
          <ac:chgData name="Michael A Fudge Jr" userId="133895e8-240b-4811-850e-9cf94297d089" providerId="ADAL" clId="{A410D8DE-61AB-4F63-A634-CDA6BFEDA42B}" dt="2020-07-22T18:26:10.203" v="2862"/>
          <ac:spMkLst>
            <pc:docMk/>
            <pc:sldMk cId="3175514340" sldId="286"/>
            <ac:spMk id="13" creationId="{E91E113E-9BB4-4560-B187-0E2456C01667}"/>
          </ac:spMkLst>
        </pc:spChg>
        <pc:spChg chg="mod">
          <ac:chgData name="Michael A Fudge Jr" userId="133895e8-240b-4811-850e-9cf94297d089" providerId="ADAL" clId="{A410D8DE-61AB-4F63-A634-CDA6BFEDA42B}" dt="2020-07-22T18:26:10.203" v="2862"/>
          <ac:spMkLst>
            <pc:docMk/>
            <pc:sldMk cId="3175514340" sldId="286"/>
            <ac:spMk id="14" creationId="{21F21746-744A-43D2-A354-1DCF03E44FB4}"/>
          </ac:spMkLst>
        </pc:spChg>
        <pc:spChg chg="mod">
          <ac:chgData name="Michael A Fudge Jr" userId="133895e8-240b-4811-850e-9cf94297d089" providerId="ADAL" clId="{A410D8DE-61AB-4F63-A634-CDA6BFEDA42B}" dt="2020-07-22T18:26:10.203" v="2862"/>
          <ac:spMkLst>
            <pc:docMk/>
            <pc:sldMk cId="3175514340" sldId="286"/>
            <ac:spMk id="15" creationId="{54300026-FDE7-4148-9201-35AC4EFB1D61}"/>
          </ac:spMkLst>
        </pc:spChg>
        <pc:spChg chg="mod">
          <ac:chgData name="Michael A Fudge Jr" userId="133895e8-240b-4811-850e-9cf94297d089" providerId="ADAL" clId="{A410D8DE-61AB-4F63-A634-CDA6BFEDA42B}" dt="2020-07-22T18:26:10.203" v="2862"/>
          <ac:spMkLst>
            <pc:docMk/>
            <pc:sldMk cId="3175514340" sldId="286"/>
            <ac:spMk id="17" creationId="{5E4579AF-97A0-43DE-87D5-0AD89BCBA7C8}"/>
          </ac:spMkLst>
        </pc:spChg>
        <pc:spChg chg="add mod">
          <ac:chgData name="Michael A Fudge Jr" userId="133895e8-240b-4811-850e-9cf94297d089" providerId="ADAL" clId="{A410D8DE-61AB-4F63-A634-CDA6BFEDA42B}" dt="2020-07-22T18:26:30.839" v="2863" actId="1076"/>
          <ac:spMkLst>
            <pc:docMk/>
            <pc:sldMk cId="3175514340" sldId="286"/>
            <ac:spMk id="23" creationId="{69469759-62B6-4E04-8D9C-F7DFDB54DD6A}"/>
          </ac:spMkLst>
        </pc:spChg>
        <pc:grpChg chg="add mod">
          <ac:chgData name="Michael A Fudge Jr" userId="133895e8-240b-4811-850e-9cf94297d089" providerId="ADAL" clId="{A410D8DE-61AB-4F63-A634-CDA6BFEDA42B}" dt="2020-07-22T18:26:45.318" v="2864" actId="207"/>
          <ac:grpSpMkLst>
            <pc:docMk/>
            <pc:sldMk cId="3175514340" sldId="286"/>
            <ac:grpSpMk id="4" creationId="{2C2855BA-6DE6-4ECA-975C-5D1BA851DCFE}"/>
          </ac:grpSpMkLst>
        </pc:grpChg>
        <pc:grpChg chg="add mod">
          <ac:chgData name="Michael A Fudge Jr" userId="133895e8-240b-4811-850e-9cf94297d089" providerId="ADAL" clId="{A410D8DE-61AB-4F63-A634-CDA6BFEDA42B}" dt="2020-07-22T18:26:30.839" v="2863" actId="1076"/>
          <ac:grpSpMkLst>
            <pc:docMk/>
            <pc:sldMk cId="3175514340" sldId="286"/>
            <ac:grpSpMk id="9" creationId="{FE3A4425-D67B-48F9-A5BA-D2689BD164D5}"/>
          </ac:grpSpMkLst>
        </pc:grpChg>
        <pc:grpChg chg="add mod">
          <ac:chgData name="Michael A Fudge Jr" userId="133895e8-240b-4811-850e-9cf94297d089" providerId="ADAL" clId="{A410D8DE-61AB-4F63-A634-CDA6BFEDA42B}" dt="2020-07-22T18:26:30.839" v="2863" actId="1076"/>
          <ac:grpSpMkLst>
            <pc:docMk/>
            <pc:sldMk cId="3175514340" sldId="286"/>
            <ac:grpSpMk id="16" creationId="{DAC6F6D4-F43C-4923-872E-737D8FF14217}"/>
          </ac:grpSpMkLst>
        </pc:grpChg>
        <pc:cxnChg chg="mod">
          <ac:chgData name="Michael A Fudge Jr" userId="133895e8-240b-4811-850e-9cf94297d089" providerId="ADAL" clId="{A410D8DE-61AB-4F63-A634-CDA6BFEDA42B}" dt="2020-07-22T18:26:10.203" v="2862"/>
          <ac:cxnSpMkLst>
            <pc:docMk/>
            <pc:sldMk cId="3175514340" sldId="286"/>
            <ac:cxnSpMk id="18" creationId="{EBD717A2-59C8-433D-90B8-B97D3A55F79E}"/>
          </ac:cxnSpMkLst>
        </pc:cxnChg>
        <pc:cxnChg chg="mod">
          <ac:chgData name="Michael A Fudge Jr" userId="133895e8-240b-4811-850e-9cf94297d089" providerId="ADAL" clId="{A410D8DE-61AB-4F63-A634-CDA6BFEDA42B}" dt="2020-07-22T18:26:10.203" v="2862"/>
          <ac:cxnSpMkLst>
            <pc:docMk/>
            <pc:sldMk cId="3175514340" sldId="286"/>
            <ac:cxnSpMk id="19" creationId="{FC946FD0-B0CA-4297-8157-5947552ABD13}"/>
          </ac:cxnSpMkLst>
        </pc:cxnChg>
        <pc:cxnChg chg="mod">
          <ac:chgData name="Michael A Fudge Jr" userId="133895e8-240b-4811-850e-9cf94297d089" providerId="ADAL" clId="{A410D8DE-61AB-4F63-A634-CDA6BFEDA42B}" dt="2020-07-22T18:26:10.203" v="2862"/>
          <ac:cxnSpMkLst>
            <pc:docMk/>
            <pc:sldMk cId="3175514340" sldId="286"/>
            <ac:cxnSpMk id="20" creationId="{641A3351-11F8-46E8-8F18-F4240B2CB6D4}"/>
          </ac:cxnSpMkLst>
        </pc:cxnChg>
        <pc:cxnChg chg="mod">
          <ac:chgData name="Michael A Fudge Jr" userId="133895e8-240b-4811-850e-9cf94297d089" providerId="ADAL" clId="{A410D8DE-61AB-4F63-A634-CDA6BFEDA42B}" dt="2020-07-22T18:26:10.203" v="2862"/>
          <ac:cxnSpMkLst>
            <pc:docMk/>
            <pc:sldMk cId="3175514340" sldId="286"/>
            <ac:cxnSpMk id="21" creationId="{0E36D869-FCA0-4696-8309-E49E34CDB7DB}"/>
          </ac:cxnSpMkLst>
        </pc:cxnChg>
        <pc:cxnChg chg="mod">
          <ac:chgData name="Michael A Fudge Jr" userId="133895e8-240b-4811-850e-9cf94297d089" providerId="ADAL" clId="{A410D8DE-61AB-4F63-A634-CDA6BFEDA42B}" dt="2020-07-22T18:26:10.203" v="2862"/>
          <ac:cxnSpMkLst>
            <pc:docMk/>
            <pc:sldMk cId="3175514340" sldId="286"/>
            <ac:cxnSpMk id="22" creationId="{A7641D5E-1BD7-447D-8F8F-574C8836ABD7}"/>
          </ac:cxnSpMkLst>
        </pc:cxnChg>
      </pc:sldChg>
      <pc:sldChg chg="addSp delSp modSp new mod ord setBg modAnim setClrOvrMap">
        <pc:chgData name="Michael A Fudge Jr" userId="133895e8-240b-4811-850e-9cf94297d089" providerId="ADAL" clId="{A410D8DE-61AB-4F63-A634-CDA6BFEDA42B}" dt="2020-07-23T15:49:06.167" v="4939" actId="20578"/>
        <pc:sldMkLst>
          <pc:docMk/>
          <pc:sldMk cId="3160340753" sldId="287"/>
        </pc:sldMkLst>
        <pc:spChg chg="mod">
          <ac:chgData name="Michael A Fudge Jr" userId="133895e8-240b-4811-850e-9cf94297d089" providerId="ADAL" clId="{A410D8DE-61AB-4F63-A634-CDA6BFEDA42B}" dt="2020-07-23T15:48:38.375" v="4936" actId="20577"/>
          <ac:spMkLst>
            <pc:docMk/>
            <pc:sldMk cId="3160340753" sldId="287"/>
            <ac:spMk id="2" creationId="{85954A83-1BFB-42E8-ABE1-F6284F291E27}"/>
          </ac:spMkLst>
        </pc:spChg>
        <pc:spChg chg="add del">
          <ac:chgData name="Michael A Fudge Jr" userId="133895e8-240b-4811-850e-9cf94297d089" providerId="ADAL" clId="{A410D8DE-61AB-4F63-A634-CDA6BFEDA42B}" dt="2020-07-22T18:29:43.714" v="2898" actId="931"/>
          <ac:spMkLst>
            <pc:docMk/>
            <pc:sldMk cId="3160340753" sldId="287"/>
            <ac:spMk id="3" creationId="{B01A9C6C-FD19-4DA4-81D0-633E5B57529F}"/>
          </ac:spMkLst>
        </pc:spChg>
        <pc:spChg chg="add mod">
          <ac:chgData name="Michael A Fudge Jr" userId="133895e8-240b-4811-850e-9cf94297d089" providerId="ADAL" clId="{A410D8DE-61AB-4F63-A634-CDA6BFEDA42B}" dt="2020-07-22T18:32:13.119" v="2970" actId="20577"/>
          <ac:spMkLst>
            <pc:docMk/>
            <pc:sldMk cId="3160340753" sldId="287"/>
            <ac:spMk id="8" creationId="{F35ACFD4-2C6C-4739-A7D7-39D2F8CC4DA6}"/>
          </ac:spMkLst>
        </pc:spChg>
        <pc:spChg chg="add">
          <ac:chgData name="Michael A Fudge Jr" userId="133895e8-240b-4811-850e-9cf94297d089" providerId="ADAL" clId="{A410D8DE-61AB-4F63-A634-CDA6BFEDA42B}" dt="2020-07-22T18:30:10.247" v="2901" actId="26606"/>
          <ac:spMkLst>
            <pc:docMk/>
            <pc:sldMk cId="3160340753" sldId="287"/>
            <ac:spMk id="9" creationId="{C04BE0EF-3561-49B4-9A29-F283168A91C7}"/>
          </ac:spMkLst>
        </pc:spChg>
        <pc:spChg chg="add del">
          <ac:chgData name="Michael A Fudge Jr" userId="133895e8-240b-4811-850e-9cf94297d089" providerId="ADAL" clId="{A410D8DE-61AB-4F63-A634-CDA6BFEDA42B}" dt="2020-07-22T18:30:00.092" v="2900" actId="26606"/>
          <ac:spMkLst>
            <pc:docMk/>
            <pc:sldMk cId="3160340753" sldId="287"/>
            <ac:spMk id="11" creationId="{02A071AB-D25A-44AC-AD90-177E7C6889ED}"/>
          </ac:spMkLst>
        </pc:spChg>
        <pc:spChg chg="add">
          <ac:chgData name="Michael A Fudge Jr" userId="133895e8-240b-4811-850e-9cf94297d089" providerId="ADAL" clId="{A410D8DE-61AB-4F63-A634-CDA6BFEDA42B}" dt="2020-07-22T18:30:10.247" v="2901" actId="26606"/>
          <ac:spMkLst>
            <pc:docMk/>
            <pc:sldMk cId="3160340753" sldId="287"/>
            <ac:spMk id="12" creationId="{3E443FD7-A66B-4AA0-872D-B088B9BC5F17}"/>
          </ac:spMkLst>
        </pc:spChg>
        <pc:spChg chg="add del">
          <ac:chgData name="Michael A Fudge Jr" userId="133895e8-240b-4811-850e-9cf94297d089" providerId="ADAL" clId="{A410D8DE-61AB-4F63-A634-CDA6BFEDA42B}" dt="2020-07-22T18:30:00.092" v="2900" actId="26606"/>
          <ac:spMkLst>
            <pc:docMk/>
            <pc:sldMk cId="3160340753" sldId="287"/>
            <ac:spMk id="14" creationId="{56C20283-73E0-40EC-8AD8-057F581F64C2}"/>
          </ac:spMkLst>
        </pc:spChg>
        <pc:spChg chg="add del">
          <ac:chgData name="Michael A Fudge Jr" userId="133895e8-240b-4811-850e-9cf94297d089" providerId="ADAL" clId="{A410D8DE-61AB-4F63-A634-CDA6BFEDA42B}" dt="2020-07-22T18:30:00.092" v="2900" actId="26606"/>
          <ac:spMkLst>
            <pc:docMk/>
            <pc:sldMk cId="3160340753" sldId="287"/>
            <ac:spMk id="16" creationId="{3FCC729B-E528-40C3-82D3-BA4375575E87}"/>
          </ac:spMkLst>
        </pc:spChg>
        <pc:spChg chg="add del">
          <ac:chgData name="Michael A Fudge Jr" userId="133895e8-240b-4811-850e-9cf94297d089" providerId="ADAL" clId="{A410D8DE-61AB-4F63-A634-CDA6BFEDA42B}" dt="2020-07-22T18:30:00.092" v="2900" actId="26606"/>
          <ac:spMkLst>
            <pc:docMk/>
            <pc:sldMk cId="3160340753" sldId="287"/>
            <ac:spMk id="18" creationId="{58F1FB8D-1842-4A04-998D-6CF047AB2790}"/>
          </ac:spMkLst>
        </pc:spChg>
        <pc:picChg chg="add del mod">
          <ac:chgData name="Michael A Fudge Jr" userId="133895e8-240b-4811-850e-9cf94297d089" providerId="ADAL" clId="{A410D8DE-61AB-4F63-A634-CDA6BFEDA42B}" dt="2020-07-22T18:29:31.478" v="2897" actId="931"/>
          <ac:picMkLst>
            <pc:docMk/>
            <pc:sldMk cId="3160340753" sldId="287"/>
            <ac:picMk id="5" creationId="{0C8C429D-0416-4237-9479-A4ED7938DCBC}"/>
          </ac:picMkLst>
        </pc:picChg>
        <pc:picChg chg="add mod">
          <ac:chgData name="Michael A Fudge Jr" userId="133895e8-240b-4811-850e-9cf94297d089" providerId="ADAL" clId="{A410D8DE-61AB-4F63-A634-CDA6BFEDA42B}" dt="2020-07-22T18:30:19.239" v="2902" actId="207"/>
          <ac:picMkLst>
            <pc:docMk/>
            <pc:sldMk cId="3160340753" sldId="287"/>
            <ac:picMk id="7" creationId="{45E1EC8C-DB9A-45FB-A2ED-2824D9FDDB49}"/>
          </ac:picMkLst>
        </pc:picChg>
      </pc:sldChg>
      <pc:sldChg chg="addSp delSp modSp new mod setBg modAnim">
        <pc:chgData name="Michael A Fudge Jr" userId="133895e8-240b-4811-850e-9cf94297d089" providerId="ADAL" clId="{A410D8DE-61AB-4F63-A634-CDA6BFEDA42B}" dt="2020-07-22T18:54:14.822" v="3316"/>
        <pc:sldMkLst>
          <pc:docMk/>
          <pc:sldMk cId="1537370944" sldId="288"/>
        </pc:sldMkLst>
        <pc:spChg chg="mod">
          <ac:chgData name="Michael A Fudge Jr" userId="133895e8-240b-4811-850e-9cf94297d089" providerId="ADAL" clId="{A410D8DE-61AB-4F63-A634-CDA6BFEDA42B}" dt="2020-07-22T18:53:48.295" v="3313" actId="26606"/>
          <ac:spMkLst>
            <pc:docMk/>
            <pc:sldMk cId="1537370944" sldId="288"/>
            <ac:spMk id="2" creationId="{31D74D73-1326-449B-9185-0F7CB568B24A}"/>
          </ac:spMkLst>
        </pc:spChg>
        <pc:spChg chg="del mod">
          <ac:chgData name="Michael A Fudge Jr" userId="133895e8-240b-4811-850e-9cf94297d089" providerId="ADAL" clId="{A410D8DE-61AB-4F63-A634-CDA6BFEDA42B}" dt="2020-07-22T18:53:48.295" v="3313" actId="26606"/>
          <ac:spMkLst>
            <pc:docMk/>
            <pc:sldMk cId="1537370944" sldId="288"/>
            <ac:spMk id="3" creationId="{3ED90B57-3C38-48D4-9E77-5C0ECFDE3C84}"/>
          </ac:spMkLst>
        </pc:spChg>
        <pc:spChg chg="add">
          <ac:chgData name="Michael A Fudge Jr" userId="133895e8-240b-4811-850e-9cf94297d089" providerId="ADAL" clId="{A410D8DE-61AB-4F63-A634-CDA6BFEDA42B}" dt="2020-07-22T18:53:48.295" v="3313" actId="26606"/>
          <ac:spMkLst>
            <pc:docMk/>
            <pc:sldMk cId="1537370944" sldId="288"/>
            <ac:spMk id="9" creationId="{3A5B4632-C963-4296-86F0-79AA9EA5AE98}"/>
          </ac:spMkLst>
        </pc:spChg>
        <pc:graphicFrameChg chg="add mod">
          <ac:chgData name="Michael A Fudge Jr" userId="133895e8-240b-4811-850e-9cf94297d089" providerId="ADAL" clId="{A410D8DE-61AB-4F63-A634-CDA6BFEDA42B}" dt="2020-07-22T18:54:01.185" v="3314" actId="20577"/>
          <ac:graphicFrameMkLst>
            <pc:docMk/>
            <pc:sldMk cId="1537370944" sldId="288"/>
            <ac:graphicFrameMk id="5" creationId="{B02B524B-E25E-45D2-AC93-68247ADD0FED}"/>
          </ac:graphicFrameMkLst>
        </pc:graphicFrameChg>
      </pc:sldChg>
      <pc:sldChg chg="addSp modSp new mod setBg modAnim">
        <pc:chgData name="Michael A Fudge Jr" userId="133895e8-240b-4811-850e-9cf94297d089" providerId="ADAL" clId="{A410D8DE-61AB-4F63-A634-CDA6BFEDA42B}" dt="2020-07-22T19:06:57.726" v="3823"/>
        <pc:sldMkLst>
          <pc:docMk/>
          <pc:sldMk cId="2564670347" sldId="289"/>
        </pc:sldMkLst>
        <pc:spChg chg="mod">
          <ac:chgData name="Michael A Fudge Jr" userId="133895e8-240b-4811-850e-9cf94297d089" providerId="ADAL" clId="{A410D8DE-61AB-4F63-A634-CDA6BFEDA42B}" dt="2020-07-22T19:06:15.052" v="3819" actId="26606"/>
          <ac:spMkLst>
            <pc:docMk/>
            <pc:sldMk cId="2564670347" sldId="289"/>
            <ac:spMk id="2" creationId="{10A1AC89-0DAA-4485-BE9D-8DBA3E3DF5CC}"/>
          </ac:spMkLst>
        </pc:spChg>
        <pc:spChg chg="mod">
          <ac:chgData name="Michael A Fudge Jr" userId="133895e8-240b-4811-850e-9cf94297d089" providerId="ADAL" clId="{A410D8DE-61AB-4F63-A634-CDA6BFEDA42B}" dt="2020-07-22T19:06:52.780" v="3822" actId="404"/>
          <ac:spMkLst>
            <pc:docMk/>
            <pc:sldMk cId="2564670347" sldId="289"/>
            <ac:spMk id="3" creationId="{17679489-F7FB-41A8-820E-4B69DBE6B5EA}"/>
          </ac:spMkLst>
        </pc:spChg>
        <pc:spChg chg="add">
          <ac:chgData name="Michael A Fudge Jr" userId="133895e8-240b-4811-850e-9cf94297d089" providerId="ADAL" clId="{A410D8DE-61AB-4F63-A634-CDA6BFEDA42B}" dt="2020-07-22T19:06:15.052" v="3819" actId="26606"/>
          <ac:spMkLst>
            <pc:docMk/>
            <pc:sldMk cId="2564670347" sldId="289"/>
            <ac:spMk id="8" creationId="{1E234CF4-802C-4AA1-B540-36C3B838C462}"/>
          </ac:spMkLst>
        </pc:spChg>
        <pc:spChg chg="add">
          <ac:chgData name="Michael A Fudge Jr" userId="133895e8-240b-4811-850e-9cf94297d089" providerId="ADAL" clId="{A410D8DE-61AB-4F63-A634-CDA6BFEDA42B}" dt="2020-07-22T19:06:15.052" v="3819" actId="26606"/>
          <ac:spMkLst>
            <pc:docMk/>
            <pc:sldMk cId="2564670347" sldId="289"/>
            <ac:spMk id="10" creationId="{A5271697-90F1-4A23-8EF2-0179F2EAFACB}"/>
          </ac:spMkLst>
        </pc:spChg>
        <pc:spChg chg="add">
          <ac:chgData name="Michael A Fudge Jr" userId="133895e8-240b-4811-850e-9cf94297d089" providerId="ADAL" clId="{A410D8DE-61AB-4F63-A634-CDA6BFEDA42B}" dt="2020-07-22T19:06:15.052" v="3819" actId="26606"/>
          <ac:spMkLst>
            <pc:docMk/>
            <pc:sldMk cId="2564670347" sldId="289"/>
            <ac:spMk id="12" creationId="{D9F5512A-48E1-4C07-B75E-3CCC517B6804}"/>
          </ac:spMkLst>
        </pc:spChg>
        <pc:spChg chg="add">
          <ac:chgData name="Michael A Fudge Jr" userId="133895e8-240b-4811-850e-9cf94297d089" providerId="ADAL" clId="{A410D8DE-61AB-4F63-A634-CDA6BFEDA42B}" dt="2020-07-22T19:06:15.052" v="3819" actId="26606"/>
          <ac:spMkLst>
            <pc:docMk/>
            <pc:sldMk cId="2564670347" sldId="289"/>
            <ac:spMk id="14" creationId="{9D800584-727A-48CF-8223-244AD9717CAA}"/>
          </ac:spMkLst>
        </pc:spChg>
        <pc:grpChg chg="add">
          <ac:chgData name="Michael A Fudge Jr" userId="133895e8-240b-4811-850e-9cf94297d089" providerId="ADAL" clId="{A410D8DE-61AB-4F63-A634-CDA6BFEDA42B}" dt="2020-07-22T19:06:15.052" v="3819" actId="26606"/>
          <ac:grpSpMkLst>
            <pc:docMk/>
            <pc:sldMk cId="2564670347" sldId="289"/>
            <ac:grpSpMk id="16" creationId="{B0CED441-B73B-4907-9AF2-614CEAC6A182}"/>
          </ac:grpSpMkLst>
        </pc:grpChg>
      </pc:sldChg>
      <pc:sldChg chg="addSp delSp modSp add mod ord delDesignElem chgLayout">
        <pc:chgData name="Michael A Fudge Jr" userId="133895e8-240b-4811-850e-9cf94297d089" providerId="ADAL" clId="{A410D8DE-61AB-4F63-A634-CDA6BFEDA42B}" dt="2020-07-22T19:00:10.425" v="3417" actId="20577"/>
        <pc:sldMkLst>
          <pc:docMk/>
          <pc:sldMk cId="300015732" sldId="290"/>
        </pc:sldMkLst>
        <pc:spChg chg="mod ord">
          <ac:chgData name="Michael A Fudge Jr" userId="133895e8-240b-4811-850e-9cf94297d089" providerId="ADAL" clId="{A410D8DE-61AB-4F63-A634-CDA6BFEDA42B}" dt="2020-07-22T18:58:56.411" v="3341" actId="700"/>
          <ac:spMkLst>
            <pc:docMk/>
            <pc:sldMk cId="300015732" sldId="290"/>
            <ac:spMk id="2" creationId="{A0EC69E1-79D5-4CCA-9AE3-8CCDB54E5D78}"/>
          </ac:spMkLst>
        </pc:spChg>
        <pc:spChg chg="mod ord">
          <ac:chgData name="Michael A Fudge Jr" userId="133895e8-240b-4811-850e-9cf94297d089" providerId="ADAL" clId="{A410D8DE-61AB-4F63-A634-CDA6BFEDA42B}" dt="2020-07-22T19:00:10.425" v="3417" actId="20577"/>
          <ac:spMkLst>
            <pc:docMk/>
            <pc:sldMk cId="300015732" sldId="290"/>
            <ac:spMk id="3" creationId="{23BFC44E-10DC-44C2-99E8-3D541093BB67}"/>
          </ac:spMkLst>
        </pc:spChg>
        <pc:spChg chg="del">
          <ac:chgData name="Michael A Fudge Jr" userId="133895e8-240b-4811-850e-9cf94297d089" providerId="ADAL" clId="{A410D8DE-61AB-4F63-A634-CDA6BFEDA42B}" dt="2020-07-22T18:58:59.513" v="3342" actId="478"/>
          <ac:spMkLst>
            <pc:docMk/>
            <pc:sldMk cId="300015732" sldId="290"/>
            <ac:spMk id="4" creationId="{42436A58-05AD-4BAC-A093-54DA82A89C60}"/>
          </ac:spMkLst>
        </pc:spChg>
        <pc:spChg chg="add del">
          <ac:chgData name="Michael A Fudge Jr" userId="133895e8-240b-4811-850e-9cf94297d089" providerId="ADAL" clId="{A410D8DE-61AB-4F63-A634-CDA6BFEDA42B}" dt="2020-07-22T18:58:56.411" v="3341" actId="700"/>
          <ac:spMkLst>
            <pc:docMk/>
            <pc:sldMk cId="300015732" sldId="290"/>
            <ac:spMk id="17" creationId="{59A309A7-1751-4ABE-A3C1-EEC40366AD89}"/>
          </ac:spMkLst>
        </pc:spChg>
        <pc:spChg chg="add del">
          <ac:chgData name="Michael A Fudge Jr" userId="133895e8-240b-4811-850e-9cf94297d089" providerId="ADAL" clId="{A410D8DE-61AB-4F63-A634-CDA6BFEDA42B}" dt="2020-07-22T18:58:56.411" v="3341" actId="700"/>
          <ac:spMkLst>
            <pc:docMk/>
            <pc:sldMk cId="300015732" sldId="290"/>
            <ac:spMk id="19" creationId="{967D8EB6-EAE1-4F9C-B398-83321E287204}"/>
          </ac:spMkLst>
        </pc:spChg>
        <pc:picChg chg="del">
          <ac:chgData name="Michael A Fudge Jr" userId="133895e8-240b-4811-850e-9cf94297d089" providerId="ADAL" clId="{A410D8DE-61AB-4F63-A634-CDA6BFEDA42B}" dt="2020-07-22T18:58:47" v="3339" actId="478"/>
          <ac:picMkLst>
            <pc:docMk/>
            <pc:sldMk cId="300015732" sldId="290"/>
            <ac:picMk id="8" creationId="{107C1241-9548-4C22-9E00-237AA087A1EA}"/>
          </ac:picMkLst>
        </pc:picChg>
      </pc:sldChg>
      <pc:sldChg chg="modSp add mod">
        <pc:chgData name="Michael A Fudge Jr" userId="133895e8-240b-4811-850e-9cf94297d089" providerId="ADAL" clId="{A410D8DE-61AB-4F63-A634-CDA6BFEDA42B}" dt="2020-07-22T19:00:16.902" v="3419" actId="20577"/>
        <pc:sldMkLst>
          <pc:docMk/>
          <pc:sldMk cId="510393725" sldId="291"/>
        </pc:sldMkLst>
        <pc:spChg chg="mod">
          <ac:chgData name="Michael A Fudge Jr" userId="133895e8-240b-4811-850e-9cf94297d089" providerId="ADAL" clId="{A410D8DE-61AB-4F63-A634-CDA6BFEDA42B}" dt="2020-07-22T19:00:16.902" v="3419" actId="20577"/>
          <ac:spMkLst>
            <pc:docMk/>
            <pc:sldMk cId="510393725" sldId="291"/>
            <ac:spMk id="3" creationId="{23BFC44E-10DC-44C2-99E8-3D541093BB67}"/>
          </ac:spMkLst>
        </pc:spChg>
      </pc:sldChg>
      <pc:sldChg chg="modSp add mod">
        <pc:chgData name="Michael A Fudge Jr" userId="133895e8-240b-4811-850e-9cf94297d089" providerId="ADAL" clId="{A410D8DE-61AB-4F63-A634-CDA6BFEDA42B}" dt="2020-07-22T19:00:37.930" v="3431" actId="20577"/>
        <pc:sldMkLst>
          <pc:docMk/>
          <pc:sldMk cId="1969958804" sldId="292"/>
        </pc:sldMkLst>
        <pc:spChg chg="mod">
          <ac:chgData name="Michael A Fudge Jr" userId="133895e8-240b-4811-850e-9cf94297d089" providerId="ADAL" clId="{A410D8DE-61AB-4F63-A634-CDA6BFEDA42B}" dt="2020-07-22T19:00:37.930" v="3431" actId="20577"/>
          <ac:spMkLst>
            <pc:docMk/>
            <pc:sldMk cId="1969958804" sldId="292"/>
            <ac:spMk id="3" creationId="{23BFC44E-10DC-44C2-99E8-3D541093BB67}"/>
          </ac:spMkLst>
        </pc:spChg>
      </pc:sldChg>
      <pc:sldChg chg="modSp add mod">
        <pc:chgData name="Michael A Fudge Jr" userId="133895e8-240b-4811-850e-9cf94297d089" providerId="ADAL" clId="{A410D8DE-61AB-4F63-A634-CDA6BFEDA42B}" dt="2020-07-22T19:01:03.660" v="3443" actId="20577"/>
        <pc:sldMkLst>
          <pc:docMk/>
          <pc:sldMk cId="1587255866" sldId="293"/>
        </pc:sldMkLst>
        <pc:spChg chg="mod">
          <ac:chgData name="Michael A Fudge Jr" userId="133895e8-240b-4811-850e-9cf94297d089" providerId="ADAL" clId="{A410D8DE-61AB-4F63-A634-CDA6BFEDA42B}" dt="2020-07-22T19:01:03.660" v="3443" actId="20577"/>
          <ac:spMkLst>
            <pc:docMk/>
            <pc:sldMk cId="1587255866" sldId="293"/>
            <ac:spMk id="3" creationId="{23BFC44E-10DC-44C2-99E8-3D541093BB67}"/>
          </ac:spMkLst>
        </pc:spChg>
      </pc:sldChg>
      <pc:sldChg chg="add del">
        <pc:chgData name="Michael A Fudge Jr" userId="133895e8-240b-4811-850e-9cf94297d089" providerId="ADAL" clId="{A410D8DE-61AB-4F63-A634-CDA6BFEDA42B}" dt="2020-07-22T19:00:44.858" v="3433" actId="22"/>
        <pc:sldMkLst>
          <pc:docMk/>
          <pc:sldMk cId="3308397740" sldId="293"/>
        </pc:sldMkLst>
      </pc:sldChg>
      <pc:sldChg chg="addSp delSp modSp new mod modAnim">
        <pc:chgData name="Michael A Fudge Jr" userId="133895e8-240b-4811-850e-9cf94297d089" providerId="ADAL" clId="{A410D8DE-61AB-4F63-A634-CDA6BFEDA42B}" dt="2020-07-22T19:11:36.433" v="3997"/>
        <pc:sldMkLst>
          <pc:docMk/>
          <pc:sldMk cId="403060402" sldId="294"/>
        </pc:sldMkLst>
        <pc:spChg chg="mod">
          <ac:chgData name="Michael A Fudge Jr" userId="133895e8-240b-4811-850e-9cf94297d089" providerId="ADAL" clId="{A410D8DE-61AB-4F63-A634-CDA6BFEDA42B}" dt="2020-07-22T19:08:03.933" v="3854" actId="20577"/>
          <ac:spMkLst>
            <pc:docMk/>
            <pc:sldMk cId="403060402" sldId="294"/>
            <ac:spMk id="2" creationId="{CCD87FDF-53A0-4DD7-9353-C72748CC4229}"/>
          </ac:spMkLst>
        </pc:spChg>
        <pc:spChg chg="del">
          <ac:chgData name="Michael A Fudge Jr" userId="133895e8-240b-4811-850e-9cf94297d089" providerId="ADAL" clId="{A410D8DE-61AB-4F63-A634-CDA6BFEDA42B}" dt="2020-07-22T19:07:33.278" v="3825"/>
          <ac:spMkLst>
            <pc:docMk/>
            <pc:sldMk cId="403060402" sldId="294"/>
            <ac:spMk id="3" creationId="{8F6C4B01-3119-4C07-875C-B715354C003C}"/>
          </ac:spMkLst>
        </pc:spChg>
        <pc:spChg chg="add mod">
          <ac:chgData name="Michael A Fudge Jr" userId="133895e8-240b-4811-850e-9cf94297d089" providerId="ADAL" clId="{A410D8DE-61AB-4F63-A634-CDA6BFEDA42B}" dt="2020-07-22T19:11:32.936" v="3996" actId="164"/>
          <ac:spMkLst>
            <pc:docMk/>
            <pc:sldMk cId="403060402" sldId="294"/>
            <ac:spMk id="5" creationId="{430A9E89-D7AC-4294-A080-4B25552AE9EB}"/>
          </ac:spMkLst>
        </pc:spChg>
        <pc:spChg chg="add mod">
          <ac:chgData name="Michael A Fudge Jr" userId="133895e8-240b-4811-850e-9cf94297d089" providerId="ADAL" clId="{A410D8DE-61AB-4F63-A634-CDA6BFEDA42B}" dt="2020-07-22T19:11:32.936" v="3996" actId="164"/>
          <ac:spMkLst>
            <pc:docMk/>
            <pc:sldMk cId="403060402" sldId="294"/>
            <ac:spMk id="6" creationId="{73F01F75-1A7D-4AB8-A1A4-6467B04C3C82}"/>
          </ac:spMkLst>
        </pc:spChg>
        <pc:grpChg chg="add mod">
          <ac:chgData name="Michael A Fudge Jr" userId="133895e8-240b-4811-850e-9cf94297d089" providerId="ADAL" clId="{A410D8DE-61AB-4F63-A634-CDA6BFEDA42B}" dt="2020-07-22T19:11:32.936" v="3996" actId="164"/>
          <ac:grpSpMkLst>
            <pc:docMk/>
            <pc:sldMk cId="403060402" sldId="294"/>
            <ac:grpSpMk id="7" creationId="{F6C67486-EB27-4444-8711-3EB412380DE4}"/>
          </ac:grpSpMkLst>
        </pc:grpChg>
        <pc:graphicFrameChg chg="add mod modGraphic">
          <ac:chgData name="Michael A Fudge Jr" userId="133895e8-240b-4811-850e-9cf94297d089" providerId="ADAL" clId="{A410D8DE-61AB-4F63-A634-CDA6BFEDA42B}" dt="2020-07-22T19:10:09.310" v="3971" actId="1076"/>
          <ac:graphicFrameMkLst>
            <pc:docMk/>
            <pc:sldMk cId="403060402" sldId="294"/>
            <ac:graphicFrameMk id="4" creationId="{7FDA7D61-BC12-4878-93F1-F4F36F914B99}"/>
          </ac:graphicFrameMkLst>
        </pc:graphicFrameChg>
      </pc:sldChg>
      <pc:sldChg chg="new del">
        <pc:chgData name="Michael A Fudge Jr" userId="133895e8-240b-4811-850e-9cf94297d089" providerId="ADAL" clId="{A410D8DE-61AB-4F63-A634-CDA6BFEDA42B}" dt="2020-07-22T19:01:18.481" v="3445" actId="47"/>
        <pc:sldMkLst>
          <pc:docMk/>
          <pc:sldMk cId="2647726406" sldId="294"/>
        </pc:sldMkLst>
      </pc:sldChg>
      <pc:sldChg chg="modSp new del mod">
        <pc:chgData name="Michael A Fudge Jr" userId="133895e8-240b-4811-850e-9cf94297d089" providerId="ADAL" clId="{A410D8DE-61AB-4F63-A634-CDA6BFEDA42B}" dt="2020-07-23T15:47:16.281" v="4919" actId="47"/>
        <pc:sldMkLst>
          <pc:docMk/>
          <pc:sldMk cId="2394723307" sldId="295"/>
        </pc:sldMkLst>
        <pc:spChg chg="mod">
          <ac:chgData name="Michael A Fudge Jr" userId="133895e8-240b-4811-850e-9cf94297d089" providerId="ADAL" clId="{A410D8DE-61AB-4F63-A634-CDA6BFEDA42B}" dt="2020-07-22T19:09:22.011" v="3902" actId="20577"/>
          <ac:spMkLst>
            <pc:docMk/>
            <pc:sldMk cId="2394723307" sldId="295"/>
            <ac:spMk id="2" creationId="{CD7CED1C-00C0-4A17-8D7B-5406E4F9F893}"/>
          </ac:spMkLst>
        </pc:spChg>
      </pc:sldChg>
      <pc:sldChg chg="addSp delSp modSp new mod modAnim">
        <pc:chgData name="Michael A Fudge Jr" userId="133895e8-240b-4811-850e-9cf94297d089" providerId="ADAL" clId="{A410D8DE-61AB-4F63-A634-CDA6BFEDA42B}" dt="2020-07-23T16:09:40.048" v="5235"/>
        <pc:sldMkLst>
          <pc:docMk/>
          <pc:sldMk cId="17751269" sldId="296"/>
        </pc:sldMkLst>
        <pc:spChg chg="mod">
          <ac:chgData name="Michael A Fudge Jr" userId="133895e8-240b-4811-850e-9cf94297d089" providerId="ADAL" clId="{A410D8DE-61AB-4F63-A634-CDA6BFEDA42B}" dt="2020-07-22T19:09:46.306" v="3933" actId="20577"/>
          <ac:spMkLst>
            <pc:docMk/>
            <pc:sldMk cId="17751269" sldId="296"/>
            <ac:spMk id="2" creationId="{6BD81B8A-330C-4B16-B9DB-CE4C1305F2B0}"/>
          </ac:spMkLst>
        </pc:spChg>
        <pc:spChg chg="del">
          <ac:chgData name="Michael A Fudge Jr" userId="133895e8-240b-4811-850e-9cf94297d089" providerId="ADAL" clId="{A410D8DE-61AB-4F63-A634-CDA6BFEDA42B}" dt="2020-07-23T16:05:32.738" v="5202" actId="478"/>
          <ac:spMkLst>
            <pc:docMk/>
            <pc:sldMk cId="17751269" sldId="296"/>
            <ac:spMk id="3" creationId="{3042C0A8-DF47-4634-89D4-617ADB1C910D}"/>
          </ac:spMkLst>
        </pc:spChg>
        <pc:spChg chg="add del mod">
          <ac:chgData name="Michael A Fudge Jr" userId="133895e8-240b-4811-850e-9cf94297d089" providerId="ADAL" clId="{A410D8DE-61AB-4F63-A634-CDA6BFEDA42B}" dt="2020-07-23T16:05:30.187" v="5201"/>
          <ac:spMkLst>
            <pc:docMk/>
            <pc:sldMk cId="17751269" sldId="296"/>
            <ac:spMk id="4" creationId="{8DEDC7EE-3503-427C-A6A3-6617670FBED0}"/>
          </ac:spMkLst>
        </pc:spChg>
        <pc:spChg chg="add del mod">
          <ac:chgData name="Michael A Fudge Jr" userId="133895e8-240b-4811-850e-9cf94297d089" providerId="ADAL" clId="{A410D8DE-61AB-4F63-A634-CDA6BFEDA42B}" dt="2020-07-23T16:05:30.187" v="5201"/>
          <ac:spMkLst>
            <pc:docMk/>
            <pc:sldMk cId="17751269" sldId="296"/>
            <ac:spMk id="5" creationId="{6221240E-C348-44CD-AB25-EFE9F68A7482}"/>
          </ac:spMkLst>
        </pc:spChg>
        <pc:spChg chg="add del mod">
          <ac:chgData name="Michael A Fudge Jr" userId="133895e8-240b-4811-850e-9cf94297d089" providerId="ADAL" clId="{A410D8DE-61AB-4F63-A634-CDA6BFEDA42B}" dt="2020-07-23T16:05:30.187" v="5201"/>
          <ac:spMkLst>
            <pc:docMk/>
            <pc:sldMk cId="17751269" sldId="296"/>
            <ac:spMk id="6" creationId="{908CAF9B-8817-46C5-ABA0-6B49D9032916}"/>
          </ac:spMkLst>
        </pc:spChg>
        <pc:spChg chg="add del mod">
          <ac:chgData name="Michael A Fudge Jr" userId="133895e8-240b-4811-850e-9cf94297d089" providerId="ADAL" clId="{A410D8DE-61AB-4F63-A634-CDA6BFEDA42B}" dt="2020-07-23T16:05:30.187" v="5201"/>
          <ac:spMkLst>
            <pc:docMk/>
            <pc:sldMk cId="17751269" sldId="296"/>
            <ac:spMk id="7" creationId="{C0D94F69-2B3C-41E2-AD95-CCBA9A856A54}"/>
          </ac:spMkLst>
        </pc:spChg>
        <pc:spChg chg="add del mod">
          <ac:chgData name="Michael A Fudge Jr" userId="133895e8-240b-4811-850e-9cf94297d089" providerId="ADAL" clId="{A410D8DE-61AB-4F63-A634-CDA6BFEDA42B}" dt="2020-07-23T16:05:30.187" v="5201"/>
          <ac:spMkLst>
            <pc:docMk/>
            <pc:sldMk cId="17751269" sldId="296"/>
            <ac:spMk id="8" creationId="{258E70C5-FB0E-456B-BEFC-C5026033D155}"/>
          </ac:spMkLst>
        </pc:spChg>
        <pc:spChg chg="add del mod">
          <ac:chgData name="Michael A Fudge Jr" userId="133895e8-240b-4811-850e-9cf94297d089" providerId="ADAL" clId="{A410D8DE-61AB-4F63-A634-CDA6BFEDA42B}" dt="2020-07-23T16:05:30.187" v="5201"/>
          <ac:spMkLst>
            <pc:docMk/>
            <pc:sldMk cId="17751269" sldId="296"/>
            <ac:spMk id="9" creationId="{80E677F4-EDC6-4D22-B822-EB934095065D}"/>
          </ac:spMkLst>
        </pc:spChg>
        <pc:spChg chg="add del mod">
          <ac:chgData name="Michael A Fudge Jr" userId="133895e8-240b-4811-850e-9cf94297d089" providerId="ADAL" clId="{A410D8DE-61AB-4F63-A634-CDA6BFEDA42B}" dt="2020-07-23T16:05:30.187" v="5201"/>
          <ac:spMkLst>
            <pc:docMk/>
            <pc:sldMk cId="17751269" sldId="296"/>
            <ac:spMk id="10" creationId="{73215A35-6596-4627-95F6-BEA577F96BE1}"/>
          </ac:spMkLst>
        </pc:spChg>
        <pc:spChg chg="add del mod">
          <ac:chgData name="Michael A Fudge Jr" userId="133895e8-240b-4811-850e-9cf94297d089" providerId="ADAL" clId="{A410D8DE-61AB-4F63-A634-CDA6BFEDA42B}" dt="2020-07-23T16:05:30.187" v="5201"/>
          <ac:spMkLst>
            <pc:docMk/>
            <pc:sldMk cId="17751269" sldId="296"/>
            <ac:spMk id="11" creationId="{AFA187E2-0F30-4852-A830-1411AEE504D0}"/>
          </ac:spMkLst>
        </pc:spChg>
        <pc:spChg chg="add del mod">
          <ac:chgData name="Michael A Fudge Jr" userId="133895e8-240b-4811-850e-9cf94297d089" providerId="ADAL" clId="{A410D8DE-61AB-4F63-A634-CDA6BFEDA42B}" dt="2020-07-23T16:05:30.187" v="5201"/>
          <ac:spMkLst>
            <pc:docMk/>
            <pc:sldMk cId="17751269" sldId="296"/>
            <ac:spMk id="12" creationId="{E827B49A-0F90-4C9C-8058-3F44A9B1774F}"/>
          </ac:spMkLst>
        </pc:spChg>
        <pc:spChg chg="add del mod">
          <ac:chgData name="Michael A Fudge Jr" userId="133895e8-240b-4811-850e-9cf94297d089" providerId="ADAL" clId="{A410D8DE-61AB-4F63-A634-CDA6BFEDA42B}" dt="2020-07-23T16:05:30.187" v="5201"/>
          <ac:spMkLst>
            <pc:docMk/>
            <pc:sldMk cId="17751269" sldId="296"/>
            <ac:spMk id="13" creationId="{9759C2DA-9742-43B7-9616-86CC2AE28C29}"/>
          </ac:spMkLst>
        </pc:spChg>
        <pc:spChg chg="add del mod">
          <ac:chgData name="Michael A Fudge Jr" userId="133895e8-240b-4811-850e-9cf94297d089" providerId="ADAL" clId="{A410D8DE-61AB-4F63-A634-CDA6BFEDA42B}" dt="2020-07-23T16:05:30.187" v="5201"/>
          <ac:spMkLst>
            <pc:docMk/>
            <pc:sldMk cId="17751269" sldId="296"/>
            <ac:spMk id="14" creationId="{A89918B1-ADA0-4D92-98F3-15B64622565F}"/>
          </ac:spMkLst>
        </pc:spChg>
        <pc:spChg chg="add del mod">
          <ac:chgData name="Michael A Fudge Jr" userId="133895e8-240b-4811-850e-9cf94297d089" providerId="ADAL" clId="{A410D8DE-61AB-4F63-A634-CDA6BFEDA42B}" dt="2020-07-23T16:05:30.187" v="5201"/>
          <ac:spMkLst>
            <pc:docMk/>
            <pc:sldMk cId="17751269" sldId="296"/>
            <ac:spMk id="15" creationId="{D52EC5A1-03E0-41E3-B366-DF398D4A9A44}"/>
          </ac:spMkLst>
        </pc:spChg>
        <pc:spChg chg="add del mod">
          <ac:chgData name="Michael A Fudge Jr" userId="133895e8-240b-4811-850e-9cf94297d089" providerId="ADAL" clId="{A410D8DE-61AB-4F63-A634-CDA6BFEDA42B}" dt="2020-07-23T16:05:30.187" v="5201"/>
          <ac:spMkLst>
            <pc:docMk/>
            <pc:sldMk cId="17751269" sldId="296"/>
            <ac:spMk id="16" creationId="{BB92C05C-33D9-415A-B47D-FA69CEF3EFC8}"/>
          </ac:spMkLst>
        </pc:spChg>
        <pc:spChg chg="add del mod">
          <ac:chgData name="Michael A Fudge Jr" userId="133895e8-240b-4811-850e-9cf94297d089" providerId="ADAL" clId="{A410D8DE-61AB-4F63-A634-CDA6BFEDA42B}" dt="2020-07-23T16:05:30.187" v="5201"/>
          <ac:spMkLst>
            <pc:docMk/>
            <pc:sldMk cId="17751269" sldId="296"/>
            <ac:spMk id="17" creationId="{3753C6EF-9922-441C-9A81-79EC96120007}"/>
          </ac:spMkLst>
        </pc:spChg>
        <pc:spChg chg="add del mod">
          <ac:chgData name="Michael A Fudge Jr" userId="133895e8-240b-4811-850e-9cf94297d089" providerId="ADAL" clId="{A410D8DE-61AB-4F63-A634-CDA6BFEDA42B}" dt="2020-07-23T16:05:30.187" v="5201"/>
          <ac:spMkLst>
            <pc:docMk/>
            <pc:sldMk cId="17751269" sldId="296"/>
            <ac:spMk id="18" creationId="{67C6C6D5-E323-4E75-A99C-D44BEFF1583F}"/>
          </ac:spMkLst>
        </pc:spChg>
        <pc:spChg chg="add del mod">
          <ac:chgData name="Michael A Fudge Jr" userId="133895e8-240b-4811-850e-9cf94297d089" providerId="ADAL" clId="{A410D8DE-61AB-4F63-A634-CDA6BFEDA42B}" dt="2020-07-23T16:05:30.187" v="5201"/>
          <ac:spMkLst>
            <pc:docMk/>
            <pc:sldMk cId="17751269" sldId="296"/>
            <ac:spMk id="19" creationId="{B9C04B16-CE79-4718-A5EF-BD70714BD71F}"/>
          </ac:spMkLst>
        </pc:spChg>
        <pc:spChg chg="add del mod">
          <ac:chgData name="Michael A Fudge Jr" userId="133895e8-240b-4811-850e-9cf94297d089" providerId="ADAL" clId="{A410D8DE-61AB-4F63-A634-CDA6BFEDA42B}" dt="2020-07-23T16:05:30.187" v="5201"/>
          <ac:spMkLst>
            <pc:docMk/>
            <pc:sldMk cId="17751269" sldId="296"/>
            <ac:spMk id="20" creationId="{06DEE547-C30B-4ADA-9E0C-548B2D454096}"/>
          </ac:spMkLst>
        </pc:spChg>
        <pc:spChg chg="add del mod">
          <ac:chgData name="Michael A Fudge Jr" userId="133895e8-240b-4811-850e-9cf94297d089" providerId="ADAL" clId="{A410D8DE-61AB-4F63-A634-CDA6BFEDA42B}" dt="2020-07-23T16:05:30.187" v="5201"/>
          <ac:spMkLst>
            <pc:docMk/>
            <pc:sldMk cId="17751269" sldId="296"/>
            <ac:spMk id="21" creationId="{6D2BA1AC-DE3D-4155-8393-53E0E6E69046}"/>
          </ac:spMkLst>
        </pc:spChg>
        <pc:spChg chg="add del mod">
          <ac:chgData name="Michael A Fudge Jr" userId="133895e8-240b-4811-850e-9cf94297d089" providerId="ADAL" clId="{A410D8DE-61AB-4F63-A634-CDA6BFEDA42B}" dt="2020-07-23T16:05:30.187" v="5201"/>
          <ac:spMkLst>
            <pc:docMk/>
            <pc:sldMk cId="17751269" sldId="296"/>
            <ac:spMk id="22" creationId="{9D4D15F6-7004-4D90-B40B-078CCCD2BF4A}"/>
          </ac:spMkLst>
        </pc:spChg>
        <pc:spChg chg="add del mod">
          <ac:chgData name="Michael A Fudge Jr" userId="133895e8-240b-4811-850e-9cf94297d089" providerId="ADAL" clId="{A410D8DE-61AB-4F63-A634-CDA6BFEDA42B}" dt="2020-07-23T16:05:30.187" v="5201"/>
          <ac:spMkLst>
            <pc:docMk/>
            <pc:sldMk cId="17751269" sldId="296"/>
            <ac:spMk id="23" creationId="{DE38519D-4E7F-4BAB-8B69-15A1B15AC985}"/>
          </ac:spMkLst>
        </pc:spChg>
        <pc:spChg chg="add mod">
          <ac:chgData name="Michael A Fudge Jr" userId="133895e8-240b-4811-850e-9cf94297d089" providerId="ADAL" clId="{A410D8DE-61AB-4F63-A634-CDA6BFEDA42B}" dt="2020-07-23T16:06:52.004" v="5215" actId="164"/>
          <ac:spMkLst>
            <pc:docMk/>
            <pc:sldMk cId="17751269" sldId="296"/>
            <ac:spMk id="24" creationId="{9ED5392E-AE7D-4767-B184-70729B4C7FD5}"/>
          </ac:spMkLst>
        </pc:spChg>
        <pc:spChg chg="add mod">
          <ac:chgData name="Michael A Fudge Jr" userId="133895e8-240b-4811-850e-9cf94297d089" providerId="ADAL" clId="{A410D8DE-61AB-4F63-A634-CDA6BFEDA42B}" dt="2020-07-23T16:06:52.004" v="5215" actId="164"/>
          <ac:spMkLst>
            <pc:docMk/>
            <pc:sldMk cId="17751269" sldId="296"/>
            <ac:spMk id="25" creationId="{63F86FE9-7F2A-42C4-A28A-C20F3D21C820}"/>
          </ac:spMkLst>
        </pc:spChg>
        <pc:spChg chg="add mod">
          <ac:chgData name="Michael A Fudge Jr" userId="133895e8-240b-4811-850e-9cf94297d089" providerId="ADAL" clId="{A410D8DE-61AB-4F63-A634-CDA6BFEDA42B}" dt="2020-07-23T16:06:47.225" v="5214" actId="164"/>
          <ac:spMkLst>
            <pc:docMk/>
            <pc:sldMk cId="17751269" sldId="296"/>
            <ac:spMk id="26" creationId="{311FFFF6-1650-4A11-90CA-8D64F3975D89}"/>
          </ac:spMkLst>
        </pc:spChg>
        <pc:spChg chg="add mod">
          <ac:chgData name="Michael A Fudge Jr" userId="133895e8-240b-4811-850e-9cf94297d089" providerId="ADAL" clId="{A410D8DE-61AB-4F63-A634-CDA6BFEDA42B}" dt="2020-07-23T16:06:47.225" v="5214" actId="164"/>
          <ac:spMkLst>
            <pc:docMk/>
            <pc:sldMk cId="17751269" sldId="296"/>
            <ac:spMk id="27" creationId="{FFB3B693-099D-474E-AD5B-3F1D71440CA8}"/>
          </ac:spMkLst>
        </pc:spChg>
        <pc:spChg chg="add mod">
          <ac:chgData name="Michael A Fudge Jr" userId="133895e8-240b-4811-850e-9cf94297d089" providerId="ADAL" clId="{A410D8DE-61AB-4F63-A634-CDA6BFEDA42B}" dt="2020-07-23T16:06:43.286" v="5213" actId="164"/>
          <ac:spMkLst>
            <pc:docMk/>
            <pc:sldMk cId="17751269" sldId="296"/>
            <ac:spMk id="28" creationId="{CA390553-6208-4A81-B1DE-402100A2EB6C}"/>
          </ac:spMkLst>
        </pc:spChg>
        <pc:spChg chg="add mod">
          <ac:chgData name="Michael A Fudge Jr" userId="133895e8-240b-4811-850e-9cf94297d089" providerId="ADAL" clId="{A410D8DE-61AB-4F63-A634-CDA6BFEDA42B}" dt="2020-07-23T16:06:43.286" v="5213" actId="164"/>
          <ac:spMkLst>
            <pc:docMk/>
            <pc:sldMk cId="17751269" sldId="296"/>
            <ac:spMk id="29" creationId="{E0D3309D-797B-4285-B7DB-D391DA176418}"/>
          </ac:spMkLst>
        </pc:spChg>
        <pc:spChg chg="add mod">
          <ac:chgData name="Michael A Fudge Jr" userId="133895e8-240b-4811-850e-9cf94297d089" providerId="ADAL" clId="{A410D8DE-61AB-4F63-A634-CDA6BFEDA42B}" dt="2020-07-23T16:06:38.964" v="5212" actId="164"/>
          <ac:spMkLst>
            <pc:docMk/>
            <pc:sldMk cId="17751269" sldId="296"/>
            <ac:spMk id="30" creationId="{E66F3876-1ADB-4D60-8CE9-C68640D7318F}"/>
          </ac:spMkLst>
        </pc:spChg>
        <pc:spChg chg="add mod">
          <ac:chgData name="Michael A Fudge Jr" userId="133895e8-240b-4811-850e-9cf94297d089" providerId="ADAL" clId="{A410D8DE-61AB-4F63-A634-CDA6BFEDA42B}" dt="2020-07-23T16:06:38.964" v="5212" actId="164"/>
          <ac:spMkLst>
            <pc:docMk/>
            <pc:sldMk cId="17751269" sldId="296"/>
            <ac:spMk id="31" creationId="{9D58F770-79E1-4C75-A10E-39004232C9A5}"/>
          </ac:spMkLst>
        </pc:spChg>
        <pc:spChg chg="add mod">
          <ac:chgData name="Michael A Fudge Jr" userId="133895e8-240b-4811-850e-9cf94297d089" providerId="ADAL" clId="{A410D8DE-61AB-4F63-A634-CDA6BFEDA42B}" dt="2020-07-23T16:06:34.219" v="5211" actId="164"/>
          <ac:spMkLst>
            <pc:docMk/>
            <pc:sldMk cId="17751269" sldId="296"/>
            <ac:spMk id="32" creationId="{471DA246-8302-4023-ACD8-B49853658F53}"/>
          </ac:spMkLst>
        </pc:spChg>
        <pc:spChg chg="add mod">
          <ac:chgData name="Michael A Fudge Jr" userId="133895e8-240b-4811-850e-9cf94297d089" providerId="ADAL" clId="{A410D8DE-61AB-4F63-A634-CDA6BFEDA42B}" dt="2020-07-23T16:06:34.219" v="5211" actId="164"/>
          <ac:spMkLst>
            <pc:docMk/>
            <pc:sldMk cId="17751269" sldId="296"/>
            <ac:spMk id="33" creationId="{61654910-8A98-47F5-A452-12B9B60EA60C}"/>
          </ac:spMkLst>
        </pc:spChg>
        <pc:spChg chg="add mod">
          <ac:chgData name="Michael A Fudge Jr" userId="133895e8-240b-4811-850e-9cf94297d089" providerId="ADAL" clId="{A410D8DE-61AB-4F63-A634-CDA6BFEDA42B}" dt="2020-07-23T16:06:34.219" v="5211" actId="164"/>
          <ac:spMkLst>
            <pc:docMk/>
            <pc:sldMk cId="17751269" sldId="296"/>
            <ac:spMk id="34" creationId="{1E7EAA6B-79BF-4E20-8DFA-EA2A30908591}"/>
          </ac:spMkLst>
        </pc:spChg>
        <pc:spChg chg="add mod">
          <ac:chgData name="Michael A Fudge Jr" userId="133895e8-240b-4811-850e-9cf94297d089" providerId="ADAL" clId="{A410D8DE-61AB-4F63-A634-CDA6BFEDA42B}" dt="2020-07-23T16:06:34.219" v="5211" actId="164"/>
          <ac:spMkLst>
            <pc:docMk/>
            <pc:sldMk cId="17751269" sldId="296"/>
            <ac:spMk id="35" creationId="{97E5A796-5034-42F1-A8FD-C001F627746E}"/>
          </ac:spMkLst>
        </pc:spChg>
        <pc:spChg chg="add mod">
          <ac:chgData name="Michael A Fudge Jr" userId="133895e8-240b-4811-850e-9cf94297d089" providerId="ADAL" clId="{A410D8DE-61AB-4F63-A634-CDA6BFEDA42B}" dt="2020-07-23T16:06:38.964" v="5212" actId="164"/>
          <ac:spMkLst>
            <pc:docMk/>
            <pc:sldMk cId="17751269" sldId="296"/>
            <ac:spMk id="36" creationId="{B0D2903D-2AB7-4151-ABFD-879B63801C50}"/>
          </ac:spMkLst>
        </pc:spChg>
        <pc:spChg chg="add mod">
          <ac:chgData name="Michael A Fudge Jr" userId="133895e8-240b-4811-850e-9cf94297d089" providerId="ADAL" clId="{A410D8DE-61AB-4F63-A634-CDA6BFEDA42B}" dt="2020-07-23T16:06:38.964" v="5212" actId="164"/>
          <ac:spMkLst>
            <pc:docMk/>
            <pc:sldMk cId="17751269" sldId="296"/>
            <ac:spMk id="37" creationId="{B55D7BD0-5BFD-452E-A04C-A16163AEC0BF}"/>
          </ac:spMkLst>
        </pc:spChg>
        <pc:spChg chg="add mod">
          <ac:chgData name="Michael A Fudge Jr" userId="133895e8-240b-4811-850e-9cf94297d089" providerId="ADAL" clId="{A410D8DE-61AB-4F63-A634-CDA6BFEDA42B}" dt="2020-07-23T16:06:43.286" v="5213" actId="164"/>
          <ac:spMkLst>
            <pc:docMk/>
            <pc:sldMk cId="17751269" sldId="296"/>
            <ac:spMk id="38" creationId="{C0ACFB6C-B687-4FCB-9212-B5C66A5BB155}"/>
          </ac:spMkLst>
        </pc:spChg>
        <pc:spChg chg="add mod">
          <ac:chgData name="Michael A Fudge Jr" userId="133895e8-240b-4811-850e-9cf94297d089" providerId="ADAL" clId="{A410D8DE-61AB-4F63-A634-CDA6BFEDA42B}" dt="2020-07-23T16:06:52.004" v="5215" actId="164"/>
          <ac:spMkLst>
            <pc:docMk/>
            <pc:sldMk cId="17751269" sldId="296"/>
            <ac:spMk id="39" creationId="{F288BC24-EB97-43C6-9BA7-9DC5D344DD2F}"/>
          </ac:spMkLst>
        </pc:spChg>
        <pc:spChg chg="add mod">
          <ac:chgData name="Michael A Fudge Jr" userId="133895e8-240b-4811-850e-9cf94297d089" providerId="ADAL" clId="{A410D8DE-61AB-4F63-A634-CDA6BFEDA42B}" dt="2020-07-23T16:08:26.658" v="5227" actId="164"/>
          <ac:spMkLst>
            <pc:docMk/>
            <pc:sldMk cId="17751269" sldId="296"/>
            <ac:spMk id="40" creationId="{A0CCF3EB-8307-4BB0-913D-77768699BB0B}"/>
          </ac:spMkLst>
        </pc:spChg>
        <pc:spChg chg="add mod">
          <ac:chgData name="Michael A Fudge Jr" userId="133895e8-240b-4811-850e-9cf94297d089" providerId="ADAL" clId="{A410D8DE-61AB-4F63-A634-CDA6BFEDA42B}" dt="2020-07-23T16:06:43.286" v="5213" actId="164"/>
          <ac:spMkLst>
            <pc:docMk/>
            <pc:sldMk cId="17751269" sldId="296"/>
            <ac:spMk id="41" creationId="{A750A062-EAA7-4F17-9146-715DF74C742E}"/>
          </ac:spMkLst>
        </pc:spChg>
        <pc:spChg chg="add mod">
          <ac:chgData name="Michael A Fudge Jr" userId="133895e8-240b-4811-850e-9cf94297d089" providerId="ADAL" clId="{A410D8DE-61AB-4F63-A634-CDA6BFEDA42B}" dt="2020-07-23T16:06:47.225" v="5214" actId="164"/>
          <ac:spMkLst>
            <pc:docMk/>
            <pc:sldMk cId="17751269" sldId="296"/>
            <ac:spMk id="42" creationId="{DE5BF1C2-D9B7-463E-B52D-7CDE49C13AFE}"/>
          </ac:spMkLst>
        </pc:spChg>
        <pc:spChg chg="add mod">
          <ac:chgData name="Michael A Fudge Jr" userId="133895e8-240b-4811-850e-9cf94297d089" providerId="ADAL" clId="{A410D8DE-61AB-4F63-A634-CDA6BFEDA42B}" dt="2020-07-23T16:06:52.004" v="5215" actId="164"/>
          <ac:spMkLst>
            <pc:docMk/>
            <pc:sldMk cId="17751269" sldId="296"/>
            <ac:spMk id="43" creationId="{26E93ECD-2CF5-4B3B-87D4-2404AB3FD6F8}"/>
          </ac:spMkLst>
        </pc:spChg>
        <pc:grpChg chg="add mod ord">
          <ac:chgData name="Michael A Fudge Jr" userId="133895e8-240b-4811-850e-9cf94297d089" providerId="ADAL" clId="{A410D8DE-61AB-4F63-A634-CDA6BFEDA42B}" dt="2020-07-23T16:07:35.819" v="5221" actId="166"/>
          <ac:grpSpMkLst>
            <pc:docMk/>
            <pc:sldMk cId="17751269" sldId="296"/>
            <ac:grpSpMk id="44" creationId="{54524BAF-4C1F-4829-AC30-071F2DFD8533}"/>
          </ac:grpSpMkLst>
        </pc:grpChg>
        <pc:grpChg chg="add mod">
          <ac:chgData name="Michael A Fudge Jr" userId="133895e8-240b-4811-850e-9cf94297d089" providerId="ADAL" clId="{A410D8DE-61AB-4F63-A634-CDA6BFEDA42B}" dt="2020-07-23T16:06:38.964" v="5212" actId="164"/>
          <ac:grpSpMkLst>
            <pc:docMk/>
            <pc:sldMk cId="17751269" sldId="296"/>
            <ac:grpSpMk id="45" creationId="{1BA816FF-14D8-45E7-90BE-926B5A7CE584}"/>
          </ac:grpSpMkLst>
        </pc:grpChg>
        <pc:grpChg chg="add mod ord">
          <ac:chgData name="Michael A Fudge Jr" userId="133895e8-240b-4811-850e-9cf94297d089" providerId="ADAL" clId="{A410D8DE-61AB-4F63-A634-CDA6BFEDA42B}" dt="2020-07-23T16:07:12.335" v="5218" actId="167"/>
          <ac:grpSpMkLst>
            <pc:docMk/>
            <pc:sldMk cId="17751269" sldId="296"/>
            <ac:grpSpMk id="46" creationId="{17404B1B-BB93-42C7-B62A-F9C85D61516C}"/>
          </ac:grpSpMkLst>
        </pc:grpChg>
        <pc:grpChg chg="add mod ord">
          <ac:chgData name="Michael A Fudge Jr" userId="133895e8-240b-4811-850e-9cf94297d089" providerId="ADAL" clId="{A410D8DE-61AB-4F63-A634-CDA6BFEDA42B}" dt="2020-07-23T16:08:26.658" v="5227" actId="164"/>
          <ac:grpSpMkLst>
            <pc:docMk/>
            <pc:sldMk cId="17751269" sldId="296"/>
            <ac:grpSpMk id="47" creationId="{42BD96A6-4D2D-45D5-830B-D77ED49CFE5C}"/>
          </ac:grpSpMkLst>
        </pc:grpChg>
        <pc:grpChg chg="add mod ord">
          <ac:chgData name="Michael A Fudge Jr" userId="133895e8-240b-4811-850e-9cf94297d089" providerId="ADAL" clId="{A410D8DE-61AB-4F63-A634-CDA6BFEDA42B}" dt="2020-07-23T16:09:33.338" v="5234" actId="13244"/>
          <ac:grpSpMkLst>
            <pc:docMk/>
            <pc:sldMk cId="17751269" sldId="296"/>
            <ac:grpSpMk id="48" creationId="{CA9B1232-974C-43AC-92D8-DA47D04E6E57}"/>
          </ac:grpSpMkLst>
        </pc:grpChg>
        <pc:grpChg chg="add mod ord">
          <ac:chgData name="Michael A Fudge Jr" userId="133895e8-240b-4811-850e-9cf94297d089" providerId="ADAL" clId="{A410D8DE-61AB-4F63-A634-CDA6BFEDA42B}" dt="2020-07-23T16:08:34.063" v="5228" actId="167"/>
          <ac:grpSpMkLst>
            <pc:docMk/>
            <pc:sldMk cId="17751269" sldId="296"/>
            <ac:grpSpMk id="49" creationId="{2E0D24A5-F5A9-4D2E-844C-91BC7593A336}"/>
          </ac:grpSpMkLst>
        </pc:grpChg>
      </pc:sldChg>
      <pc:sldChg chg="modSp new del mod">
        <pc:chgData name="Michael A Fudge Jr" userId="133895e8-240b-4811-850e-9cf94297d089" providerId="ADAL" clId="{A410D8DE-61AB-4F63-A634-CDA6BFEDA42B}" dt="2020-07-23T15:35:18.919" v="4133" actId="47"/>
        <pc:sldMkLst>
          <pc:docMk/>
          <pc:sldMk cId="1045476723" sldId="297"/>
        </pc:sldMkLst>
        <pc:spChg chg="mod">
          <ac:chgData name="Michael A Fudge Jr" userId="133895e8-240b-4811-850e-9cf94297d089" providerId="ADAL" clId="{A410D8DE-61AB-4F63-A634-CDA6BFEDA42B}" dt="2020-07-22T19:09:58.457" v="3970" actId="20577"/>
          <ac:spMkLst>
            <pc:docMk/>
            <pc:sldMk cId="1045476723" sldId="297"/>
            <ac:spMk id="2" creationId="{1A26A23F-FAEA-45D5-B830-62F449338E8A}"/>
          </ac:spMkLst>
        </pc:spChg>
      </pc:sldChg>
      <pc:sldChg chg="modSp new del mod">
        <pc:chgData name="Michael A Fudge Jr" userId="133895e8-240b-4811-850e-9cf94297d089" providerId="ADAL" clId="{A410D8DE-61AB-4F63-A634-CDA6BFEDA42B}" dt="2020-07-23T16:22:12.227" v="6226" actId="47"/>
        <pc:sldMkLst>
          <pc:docMk/>
          <pc:sldMk cId="3764284797" sldId="298"/>
        </pc:sldMkLst>
        <pc:spChg chg="mod">
          <ac:chgData name="Michael A Fudge Jr" userId="133895e8-240b-4811-850e-9cf94297d089" providerId="ADAL" clId="{A410D8DE-61AB-4F63-A634-CDA6BFEDA42B}" dt="2020-07-22T19:11:52.922" v="4020" actId="20577"/>
          <ac:spMkLst>
            <pc:docMk/>
            <pc:sldMk cId="3764284797" sldId="298"/>
            <ac:spMk id="2" creationId="{C63CF6BB-A911-448A-9706-4FBF3CB0DB57}"/>
          </ac:spMkLst>
        </pc:spChg>
      </pc:sldChg>
      <pc:sldChg chg="addSp modSp new mod setBg">
        <pc:chgData name="Michael A Fudge Jr" userId="133895e8-240b-4811-850e-9cf94297d089" providerId="ADAL" clId="{A410D8DE-61AB-4F63-A634-CDA6BFEDA42B}" dt="2020-07-23T16:23:44.440" v="6388" actId="403"/>
        <pc:sldMkLst>
          <pc:docMk/>
          <pc:sldMk cId="109579569" sldId="299"/>
        </pc:sldMkLst>
        <pc:spChg chg="mod">
          <ac:chgData name="Michael A Fudge Jr" userId="133895e8-240b-4811-850e-9cf94297d089" providerId="ADAL" clId="{A410D8DE-61AB-4F63-A634-CDA6BFEDA42B}" dt="2020-07-23T16:17:27.371" v="5775" actId="26606"/>
          <ac:spMkLst>
            <pc:docMk/>
            <pc:sldMk cId="109579569" sldId="299"/>
            <ac:spMk id="2" creationId="{8E7DFD18-B4ED-4F4C-8888-0F56DECFDE94}"/>
          </ac:spMkLst>
        </pc:spChg>
        <pc:spChg chg="mod">
          <ac:chgData name="Michael A Fudge Jr" userId="133895e8-240b-4811-850e-9cf94297d089" providerId="ADAL" clId="{A410D8DE-61AB-4F63-A634-CDA6BFEDA42B}" dt="2020-07-23T16:23:44.440" v="6388" actId="403"/>
          <ac:spMkLst>
            <pc:docMk/>
            <pc:sldMk cId="109579569" sldId="299"/>
            <ac:spMk id="3" creationId="{CB911516-3DF8-48A9-BAB6-34EB14CC135A}"/>
          </ac:spMkLst>
        </pc:spChg>
        <pc:spChg chg="add">
          <ac:chgData name="Michael A Fudge Jr" userId="133895e8-240b-4811-850e-9cf94297d089" providerId="ADAL" clId="{A410D8DE-61AB-4F63-A634-CDA6BFEDA42B}" dt="2020-07-23T16:17:27.371" v="5775" actId="26606"/>
          <ac:spMkLst>
            <pc:docMk/>
            <pc:sldMk cId="109579569" sldId="299"/>
            <ac:spMk id="8" creationId="{1E234CF4-802C-4AA1-B540-36C3B838C462}"/>
          </ac:spMkLst>
        </pc:spChg>
        <pc:spChg chg="add">
          <ac:chgData name="Michael A Fudge Jr" userId="133895e8-240b-4811-850e-9cf94297d089" providerId="ADAL" clId="{A410D8DE-61AB-4F63-A634-CDA6BFEDA42B}" dt="2020-07-23T16:17:27.371" v="5775" actId="26606"/>
          <ac:spMkLst>
            <pc:docMk/>
            <pc:sldMk cId="109579569" sldId="299"/>
            <ac:spMk id="10" creationId="{A5271697-90F1-4A23-8EF2-0179F2EAFACB}"/>
          </ac:spMkLst>
        </pc:spChg>
        <pc:spChg chg="add">
          <ac:chgData name="Michael A Fudge Jr" userId="133895e8-240b-4811-850e-9cf94297d089" providerId="ADAL" clId="{A410D8DE-61AB-4F63-A634-CDA6BFEDA42B}" dt="2020-07-23T16:17:27.371" v="5775" actId="26606"/>
          <ac:spMkLst>
            <pc:docMk/>
            <pc:sldMk cId="109579569" sldId="299"/>
            <ac:spMk id="12" creationId="{D9F5512A-48E1-4C07-B75E-3CCC517B6804}"/>
          </ac:spMkLst>
        </pc:spChg>
        <pc:spChg chg="add">
          <ac:chgData name="Michael A Fudge Jr" userId="133895e8-240b-4811-850e-9cf94297d089" providerId="ADAL" clId="{A410D8DE-61AB-4F63-A634-CDA6BFEDA42B}" dt="2020-07-23T16:17:27.371" v="5775" actId="26606"/>
          <ac:spMkLst>
            <pc:docMk/>
            <pc:sldMk cId="109579569" sldId="299"/>
            <ac:spMk id="14" creationId="{9D800584-727A-48CF-8223-244AD9717CAA}"/>
          </ac:spMkLst>
        </pc:spChg>
        <pc:grpChg chg="add">
          <ac:chgData name="Michael A Fudge Jr" userId="133895e8-240b-4811-850e-9cf94297d089" providerId="ADAL" clId="{A410D8DE-61AB-4F63-A634-CDA6BFEDA42B}" dt="2020-07-23T16:17:27.371" v="5775" actId="26606"/>
          <ac:grpSpMkLst>
            <pc:docMk/>
            <pc:sldMk cId="109579569" sldId="299"/>
            <ac:grpSpMk id="16" creationId="{B0CED441-B73B-4907-9AF2-614CEAC6A182}"/>
          </ac:grpSpMkLst>
        </pc:grpChg>
        <pc:picChg chg="add mod">
          <ac:chgData name="Michael A Fudge Jr" userId="133895e8-240b-4811-850e-9cf94297d089" providerId="ADAL" clId="{A410D8DE-61AB-4F63-A634-CDA6BFEDA42B}" dt="2020-07-23T16:17:52.572" v="5781" actId="1076"/>
          <ac:picMkLst>
            <pc:docMk/>
            <pc:sldMk cId="109579569" sldId="299"/>
            <ac:picMk id="5" creationId="{FB5ECAFF-E0B9-4E51-90C5-0AE05C69D1E1}"/>
          </ac:picMkLst>
        </pc:picChg>
      </pc:sldChg>
      <pc:sldChg chg="addSp delSp modSp new mod modClrScheme modAnim chgLayout">
        <pc:chgData name="Michael A Fudge Jr" userId="133895e8-240b-4811-850e-9cf94297d089" providerId="ADAL" clId="{A410D8DE-61AB-4F63-A634-CDA6BFEDA42B}" dt="2020-07-23T15:52:06.679" v="4964" actId="207"/>
        <pc:sldMkLst>
          <pc:docMk/>
          <pc:sldMk cId="2143076438" sldId="300"/>
        </pc:sldMkLst>
        <pc:spChg chg="add del mod ord">
          <ac:chgData name="Michael A Fudge Jr" userId="133895e8-240b-4811-850e-9cf94297d089" providerId="ADAL" clId="{A410D8DE-61AB-4F63-A634-CDA6BFEDA42B}" dt="2020-07-23T15:49:35.161" v="4944" actId="478"/>
          <ac:spMkLst>
            <pc:docMk/>
            <pc:sldMk cId="2143076438" sldId="300"/>
            <ac:spMk id="2" creationId="{C5776CEE-B55D-4998-8D92-17EE21428A49}"/>
          </ac:spMkLst>
        </pc:spChg>
        <pc:spChg chg="add del">
          <ac:chgData name="Michael A Fudge Jr" userId="133895e8-240b-4811-850e-9cf94297d089" providerId="ADAL" clId="{A410D8DE-61AB-4F63-A634-CDA6BFEDA42B}" dt="2020-07-23T15:49:32.752" v="4943" actId="700"/>
          <ac:spMkLst>
            <pc:docMk/>
            <pc:sldMk cId="2143076438" sldId="300"/>
            <ac:spMk id="3" creationId="{C3CAE0F8-F3C6-4391-A2AA-9D040AE31105}"/>
          </ac:spMkLst>
        </pc:spChg>
        <pc:spChg chg="add mod">
          <ac:chgData name="Michael A Fudge Jr" userId="133895e8-240b-4811-850e-9cf94297d089" providerId="ADAL" clId="{A410D8DE-61AB-4F63-A634-CDA6BFEDA42B}" dt="2020-07-23T15:52:06.679" v="4964" actId="207"/>
          <ac:spMkLst>
            <pc:docMk/>
            <pc:sldMk cId="2143076438" sldId="300"/>
            <ac:spMk id="5" creationId="{5AEB428D-29C8-4221-855D-8E1B8AADC739}"/>
          </ac:spMkLst>
        </pc:spChg>
        <pc:spChg chg="add mod">
          <ac:chgData name="Michael A Fudge Jr" userId="133895e8-240b-4811-850e-9cf94297d089" providerId="ADAL" clId="{A410D8DE-61AB-4F63-A634-CDA6BFEDA42B}" dt="2020-07-23T15:47:56.282" v="4920"/>
          <ac:spMkLst>
            <pc:docMk/>
            <pc:sldMk cId="2143076438" sldId="300"/>
            <ac:spMk id="6" creationId="{D7301344-324E-42EF-A9EF-03C9CB1B853B}"/>
          </ac:spMkLst>
        </pc:spChg>
        <pc:spChg chg="add mod">
          <ac:chgData name="Michael A Fudge Jr" userId="133895e8-240b-4811-850e-9cf94297d089" providerId="ADAL" clId="{A410D8DE-61AB-4F63-A634-CDA6BFEDA42B}" dt="2020-07-23T15:47:56.282" v="4920"/>
          <ac:spMkLst>
            <pc:docMk/>
            <pc:sldMk cId="2143076438" sldId="300"/>
            <ac:spMk id="7" creationId="{6E84ACCB-147E-4B2F-BF86-8C0E5AC41609}"/>
          </ac:spMkLst>
        </pc:spChg>
        <pc:spChg chg="mod topLvl">
          <ac:chgData name="Michael A Fudge Jr" userId="133895e8-240b-4811-850e-9cf94297d089" providerId="ADAL" clId="{A410D8DE-61AB-4F63-A634-CDA6BFEDA42B}" dt="2020-07-23T15:50:34.206" v="4949" actId="164"/>
          <ac:spMkLst>
            <pc:docMk/>
            <pc:sldMk cId="2143076438" sldId="300"/>
            <ac:spMk id="9" creationId="{849602C0-C77C-4101-B643-DA24480B1DB0}"/>
          </ac:spMkLst>
        </pc:spChg>
        <pc:spChg chg="mod topLvl">
          <ac:chgData name="Michael A Fudge Jr" userId="133895e8-240b-4811-850e-9cf94297d089" providerId="ADAL" clId="{A410D8DE-61AB-4F63-A634-CDA6BFEDA42B}" dt="2020-07-23T15:51:37.630" v="4959" actId="207"/>
          <ac:spMkLst>
            <pc:docMk/>
            <pc:sldMk cId="2143076438" sldId="300"/>
            <ac:spMk id="10" creationId="{A237FFE5-75E0-4B68-B7B4-6E55FBCE3532}"/>
          </ac:spMkLst>
        </pc:spChg>
        <pc:spChg chg="mod topLvl">
          <ac:chgData name="Michael A Fudge Jr" userId="133895e8-240b-4811-850e-9cf94297d089" providerId="ADAL" clId="{A410D8DE-61AB-4F63-A634-CDA6BFEDA42B}" dt="2020-07-23T15:50:41.227" v="4950" actId="164"/>
          <ac:spMkLst>
            <pc:docMk/>
            <pc:sldMk cId="2143076438" sldId="300"/>
            <ac:spMk id="11" creationId="{830410A5-4A86-42D1-A719-D2B667AE160D}"/>
          </ac:spMkLst>
        </pc:spChg>
        <pc:spChg chg="mod topLvl">
          <ac:chgData name="Michael A Fudge Jr" userId="133895e8-240b-4811-850e-9cf94297d089" providerId="ADAL" clId="{A410D8DE-61AB-4F63-A634-CDA6BFEDA42B}" dt="2020-07-23T15:51:41.454" v="4960" actId="207"/>
          <ac:spMkLst>
            <pc:docMk/>
            <pc:sldMk cId="2143076438" sldId="300"/>
            <ac:spMk id="12" creationId="{B1A3FCBE-FEAC-40E3-AA6A-669EA6169CA3}"/>
          </ac:spMkLst>
        </pc:spChg>
        <pc:spChg chg="mod topLvl">
          <ac:chgData name="Michael A Fudge Jr" userId="133895e8-240b-4811-850e-9cf94297d089" providerId="ADAL" clId="{A410D8DE-61AB-4F63-A634-CDA6BFEDA42B}" dt="2020-07-23T15:50:47.025" v="4951" actId="164"/>
          <ac:spMkLst>
            <pc:docMk/>
            <pc:sldMk cId="2143076438" sldId="300"/>
            <ac:spMk id="13" creationId="{FD4408D6-D85D-4E4B-9B39-0B56508DF18E}"/>
          </ac:spMkLst>
        </pc:spChg>
        <pc:spChg chg="mod topLvl">
          <ac:chgData name="Michael A Fudge Jr" userId="133895e8-240b-4811-850e-9cf94297d089" providerId="ADAL" clId="{A410D8DE-61AB-4F63-A634-CDA6BFEDA42B}" dt="2020-07-23T15:51:45.463" v="4961" actId="207"/>
          <ac:spMkLst>
            <pc:docMk/>
            <pc:sldMk cId="2143076438" sldId="300"/>
            <ac:spMk id="14" creationId="{276AB412-476C-4DCD-B7BF-EE603A710BC1}"/>
          </ac:spMkLst>
        </pc:spChg>
        <pc:spChg chg="mod topLvl">
          <ac:chgData name="Michael A Fudge Jr" userId="133895e8-240b-4811-850e-9cf94297d089" providerId="ADAL" clId="{A410D8DE-61AB-4F63-A634-CDA6BFEDA42B}" dt="2020-07-23T15:50:53.802" v="4952" actId="164"/>
          <ac:spMkLst>
            <pc:docMk/>
            <pc:sldMk cId="2143076438" sldId="300"/>
            <ac:spMk id="15" creationId="{AF4315CE-83F6-4679-8C3B-450C5D01194F}"/>
          </ac:spMkLst>
        </pc:spChg>
        <pc:spChg chg="mod topLvl">
          <ac:chgData name="Michael A Fudge Jr" userId="133895e8-240b-4811-850e-9cf94297d089" providerId="ADAL" clId="{A410D8DE-61AB-4F63-A634-CDA6BFEDA42B}" dt="2020-07-23T15:51:53.009" v="4962" actId="207"/>
          <ac:spMkLst>
            <pc:docMk/>
            <pc:sldMk cId="2143076438" sldId="300"/>
            <ac:spMk id="16" creationId="{8E01151E-20E7-40C4-8BA6-DDB0F7BD4212}"/>
          </ac:spMkLst>
        </pc:spChg>
        <pc:spChg chg="mod topLvl">
          <ac:chgData name="Michael A Fudge Jr" userId="133895e8-240b-4811-850e-9cf94297d089" providerId="ADAL" clId="{A410D8DE-61AB-4F63-A634-CDA6BFEDA42B}" dt="2020-07-23T15:51:01.373" v="4953" actId="164"/>
          <ac:spMkLst>
            <pc:docMk/>
            <pc:sldMk cId="2143076438" sldId="300"/>
            <ac:spMk id="17" creationId="{BC966C2F-47A8-4A8A-975F-4E72A4F48912}"/>
          </ac:spMkLst>
        </pc:spChg>
        <pc:spChg chg="mod topLvl">
          <ac:chgData name="Michael A Fudge Jr" userId="133895e8-240b-4811-850e-9cf94297d089" providerId="ADAL" clId="{A410D8DE-61AB-4F63-A634-CDA6BFEDA42B}" dt="2020-07-23T15:51:59.158" v="4963" actId="207"/>
          <ac:spMkLst>
            <pc:docMk/>
            <pc:sldMk cId="2143076438" sldId="300"/>
            <ac:spMk id="18" creationId="{ABB7617D-5F63-4C16-A0B5-6FF1324DD0C6}"/>
          </ac:spMkLst>
        </pc:spChg>
        <pc:grpChg chg="del mod">
          <ac:chgData name="Michael A Fudge Jr" userId="133895e8-240b-4811-850e-9cf94297d089" providerId="ADAL" clId="{A410D8DE-61AB-4F63-A634-CDA6BFEDA42B}" dt="2020-07-23T15:50:21.061" v="4948" actId="165"/>
          <ac:grpSpMkLst>
            <pc:docMk/>
            <pc:sldMk cId="2143076438" sldId="300"/>
            <ac:grpSpMk id="8" creationId="{93F7A23C-E01B-4237-8BAD-081DF4F53970}"/>
          </ac:grpSpMkLst>
        </pc:grpChg>
        <pc:grpChg chg="add mod">
          <ac:chgData name="Michael A Fudge Jr" userId="133895e8-240b-4811-850e-9cf94297d089" providerId="ADAL" clId="{A410D8DE-61AB-4F63-A634-CDA6BFEDA42B}" dt="2020-07-23T15:50:34.206" v="4949" actId="164"/>
          <ac:grpSpMkLst>
            <pc:docMk/>
            <pc:sldMk cId="2143076438" sldId="300"/>
            <ac:grpSpMk id="19" creationId="{90FFE82F-54A0-4799-B402-429B0F0B1EDE}"/>
          </ac:grpSpMkLst>
        </pc:grpChg>
        <pc:grpChg chg="add mod">
          <ac:chgData name="Michael A Fudge Jr" userId="133895e8-240b-4811-850e-9cf94297d089" providerId="ADAL" clId="{A410D8DE-61AB-4F63-A634-CDA6BFEDA42B}" dt="2020-07-23T15:50:41.227" v="4950" actId="164"/>
          <ac:grpSpMkLst>
            <pc:docMk/>
            <pc:sldMk cId="2143076438" sldId="300"/>
            <ac:grpSpMk id="20" creationId="{38A51EAB-0168-484A-9C63-DDC42F7CA619}"/>
          </ac:grpSpMkLst>
        </pc:grpChg>
        <pc:grpChg chg="add mod">
          <ac:chgData name="Michael A Fudge Jr" userId="133895e8-240b-4811-850e-9cf94297d089" providerId="ADAL" clId="{A410D8DE-61AB-4F63-A634-CDA6BFEDA42B}" dt="2020-07-23T15:50:47.025" v="4951" actId="164"/>
          <ac:grpSpMkLst>
            <pc:docMk/>
            <pc:sldMk cId="2143076438" sldId="300"/>
            <ac:grpSpMk id="21" creationId="{AB4111FD-6687-444F-B963-6354A6C222CC}"/>
          </ac:grpSpMkLst>
        </pc:grpChg>
        <pc:grpChg chg="add mod">
          <ac:chgData name="Michael A Fudge Jr" userId="133895e8-240b-4811-850e-9cf94297d089" providerId="ADAL" clId="{A410D8DE-61AB-4F63-A634-CDA6BFEDA42B}" dt="2020-07-23T15:50:53.802" v="4952" actId="164"/>
          <ac:grpSpMkLst>
            <pc:docMk/>
            <pc:sldMk cId="2143076438" sldId="300"/>
            <ac:grpSpMk id="22" creationId="{37E2E4E7-F2B3-4395-9A98-3D16B5779C5E}"/>
          </ac:grpSpMkLst>
        </pc:grpChg>
        <pc:grpChg chg="add mod">
          <ac:chgData name="Michael A Fudge Jr" userId="133895e8-240b-4811-850e-9cf94297d089" providerId="ADAL" clId="{A410D8DE-61AB-4F63-A634-CDA6BFEDA42B}" dt="2020-07-23T15:51:01.373" v="4953" actId="164"/>
          <ac:grpSpMkLst>
            <pc:docMk/>
            <pc:sldMk cId="2143076438" sldId="300"/>
            <ac:grpSpMk id="23" creationId="{EDF5B5C9-D12B-47B5-A99B-CCADDD1333E2}"/>
          </ac:grpSpMkLst>
        </pc:grpChg>
        <pc:graphicFrameChg chg="add del mod">
          <ac:chgData name="Michael A Fudge Jr" userId="133895e8-240b-4811-850e-9cf94297d089" providerId="ADAL" clId="{A410D8DE-61AB-4F63-A634-CDA6BFEDA42B}" dt="2020-07-23T15:49:59.828" v="4945" actId="18245"/>
          <ac:graphicFrameMkLst>
            <pc:docMk/>
            <pc:sldMk cId="2143076438" sldId="300"/>
            <ac:graphicFrameMk id="4" creationId="{F9147194-835B-420D-AF3A-B53C4029457D}"/>
          </ac:graphicFrameMkLst>
        </pc:graphicFrameChg>
      </pc:sldChg>
      <pc:sldChg chg="modSp add mod ord">
        <pc:chgData name="Michael A Fudge Jr" userId="133895e8-240b-4811-850e-9cf94297d089" providerId="ADAL" clId="{A410D8DE-61AB-4F63-A634-CDA6BFEDA42B}" dt="2020-07-23T15:29:48.403" v="4089" actId="20577"/>
        <pc:sldMkLst>
          <pc:docMk/>
          <pc:sldMk cId="3913364681" sldId="301"/>
        </pc:sldMkLst>
        <pc:spChg chg="mod">
          <ac:chgData name="Michael A Fudge Jr" userId="133895e8-240b-4811-850e-9cf94297d089" providerId="ADAL" clId="{A410D8DE-61AB-4F63-A634-CDA6BFEDA42B}" dt="2020-07-23T15:29:14.884" v="4053" actId="20577"/>
          <ac:spMkLst>
            <pc:docMk/>
            <pc:sldMk cId="3913364681" sldId="301"/>
            <ac:spMk id="2" creationId="{A0EC69E1-79D5-4CCA-9AE3-8CCDB54E5D78}"/>
          </ac:spMkLst>
        </pc:spChg>
        <pc:spChg chg="mod">
          <ac:chgData name="Michael A Fudge Jr" userId="133895e8-240b-4811-850e-9cf94297d089" providerId="ADAL" clId="{A410D8DE-61AB-4F63-A634-CDA6BFEDA42B}" dt="2020-07-23T15:29:48.403" v="4089" actId="20577"/>
          <ac:spMkLst>
            <pc:docMk/>
            <pc:sldMk cId="3913364681" sldId="301"/>
            <ac:spMk id="3" creationId="{23BFC44E-10DC-44C2-99E8-3D541093BB67}"/>
          </ac:spMkLst>
        </pc:spChg>
      </pc:sldChg>
      <pc:sldChg chg="modSp add mod">
        <pc:chgData name="Michael A Fudge Jr" userId="133895e8-240b-4811-850e-9cf94297d089" providerId="ADAL" clId="{A410D8DE-61AB-4F63-A634-CDA6BFEDA42B}" dt="2020-07-23T15:30:20.973" v="4108"/>
        <pc:sldMkLst>
          <pc:docMk/>
          <pc:sldMk cId="4057802301" sldId="302"/>
        </pc:sldMkLst>
        <pc:spChg chg="mod">
          <ac:chgData name="Michael A Fudge Jr" userId="133895e8-240b-4811-850e-9cf94297d089" providerId="ADAL" clId="{A410D8DE-61AB-4F63-A634-CDA6BFEDA42B}" dt="2020-07-23T15:30:20.973" v="4108"/>
          <ac:spMkLst>
            <pc:docMk/>
            <pc:sldMk cId="4057802301" sldId="302"/>
            <ac:spMk id="3" creationId="{23BFC44E-10DC-44C2-99E8-3D541093BB67}"/>
          </ac:spMkLst>
        </pc:spChg>
      </pc:sldChg>
      <pc:sldChg chg="modSp add mod">
        <pc:chgData name="Michael A Fudge Jr" userId="133895e8-240b-4811-850e-9cf94297d089" providerId="ADAL" clId="{A410D8DE-61AB-4F63-A634-CDA6BFEDA42B}" dt="2020-07-23T15:31:15.324" v="4116" actId="20577"/>
        <pc:sldMkLst>
          <pc:docMk/>
          <pc:sldMk cId="3802287947" sldId="303"/>
        </pc:sldMkLst>
        <pc:spChg chg="mod">
          <ac:chgData name="Michael A Fudge Jr" userId="133895e8-240b-4811-850e-9cf94297d089" providerId="ADAL" clId="{A410D8DE-61AB-4F63-A634-CDA6BFEDA42B}" dt="2020-07-23T15:31:15.324" v="4116" actId="20577"/>
          <ac:spMkLst>
            <pc:docMk/>
            <pc:sldMk cId="3802287947" sldId="303"/>
            <ac:spMk id="3" creationId="{23BFC44E-10DC-44C2-99E8-3D541093BB67}"/>
          </ac:spMkLst>
        </pc:spChg>
      </pc:sldChg>
      <pc:sldChg chg="modSp add mod">
        <pc:chgData name="Michael A Fudge Jr" userId="133895e8-240b-4811-850e-9cf94297d089" providerId="ADAL" clId="{A410D8DE-61AB-4F63-A634-CDA6BFEDA42B}" dt="2020-07-23T15:33:50.043" v="4132" actId="14429"/>
        <pc:sldMkLst>
          <pc:docMk/>
          <pc:sldMk cId="194242086" sldId="304"/>
        </pc:sldMkLst>
        <pc:spChg chg="mod">
          <ac:chgData name="Michael A Fudge Jr" userId="133895e8-240b-4811-850e-9cf94297d089" providerId="ADAL" clId="{A410D8DE-61AB-4F63-A634-CDA6BFEDA42B}" dt="2020-07-23T15:32:13.910" v="4130" actId="20577"/>
          <ac:spMkLst>
            <pc:docMk/>
            <pc:sldMk cId="194242086" sldId="304"/>
            <ac:spMk id="3" creationId="{23BFC44E-10DC-44C2-99E8-3D541093BB67}"/>
          </ac:spMkLst>
        </pc:spChg>
        <pc:spChg chg="mod modVis">
          <ac:chgData name="Michael A Fudge Jr" userId="133895e8-240b-4811-850e-9cf94297d089" providerId="ADAL" clId="{A410D8DE-61AB-4F63-A634-CDA6BFEDA42B}" dt="2020-07-23T15:33:50.043" v="4132" actId="14429"/>
          <ac:spMkLst>
            <pc:docMk/>
            <pc:sldMk cId="194242086" sldId="304"/>
            <ac:spMk id="17" creationId="{59A309A7-1751-4ABE-A3C1-EEC40366AD89}"/>
          </ac:spMkLst>
        </pc:spChg>
      </pc:sldChg>
      <pc:sldChg chg="addSp delSp modSp add mod ord delAnim modAnim">
        <pc:chgData name="Michael A Fudge Jr" userId="133895e8-240b-4811-850e-9cf94297d089" providerId="ADAL" clId="{A410D8DE-61AB-4F63-A634-CDA6BFEDA42B}" dt="2020-07-23T15:47:09.788" v="4918" actId="207"/>
        <pc:sldMkLst>
          <pc:docMk/>
          <pc:sldMk cId="1618136864" sldId="305"/>
        </pc:sldMkLst>
        <pc:spChg chg="mod">
          <ac:chgData name="Michael A Fudge Jr" userId="133895e8-240b-4811-850e-9cf94297d089" providerId="ADAL" clId="{A410D8DE-61AB-4F63-A634-CDA6BFEDA42B}" dt="2020-07-23T15:36:15.693" v="4185" actId="20577"/>
          <ac:spMkLst>
            <pc:docMk/>
            <pc:sldMk cId="1618136864" sldId="305"/>
            <ac:spMk id="2" creationId="{5C84C77B-FF54-4813-94E1-23FF8F114C7E}"/>
          </ac:spMkLst>
        </pc:spChg>
        <pc:spChg chg="add mod">
          <ac:chgData name="Michael A Fudge Jr" userId="133895e8-240b-4811-850e-9cf94297d089" providerId="ADAL" clId="{A410D8DE-61AB-4F63-A634-CDA6BFEDA42B}" dt="2020-07-23T15:46:24.774" v="4912" actId="14100"/>
          <ac:spMkLst>
            <pc:docMk/>
            <pc:sldMk cId="1618136864" sldId="305"/>
            <ac:spMk id="4" creationId="{2A17864D-E594-4221-9E26-33CED38A746B}"/>
          </ac:spMkLst>
        </pc:spChg>
        <pc:graphicFrameChg chg="del mod">
          <ac:chgData name="Michael A Fudge Jr" userId="133895e8-240b-4811-850e-9cf94297d089" providerId="ADAL" clId="{A410D8DE-61AB-4F63-A634-CDA6BFEDA42B}" dt="2020-07-23T15:36:30.899" v="4187" actId="478"/>
          <ac:graphicFrameMkLst>
            <pc:docMk/>
            <pc:sldMk cId="1618136864" sldId="305"/>
            <ac:graphicFrameMk id="5" creationId="{80A84436-1DB7-43A8-9C13-824A51B927D4}"/>
          </ac:graphicFrameMkLst>
        </pc:graphicFrameChg>
        <pc:picChg chg="add mod">
          <ac:chgData name="Michael A Fudge Jr" userId="133895e8-240b-4811-850e-9cf94297d089" providerId="ADAL" clId="{A410D8DE-61AB-4F63-A634-CDA6BFEDA42B}" dt="2020-07-23T15:47:09.788" v="4918" actId="207"/>
          <ac:picMkLst>
            <pc:docMk/>
            <pc:sldMk cId="1618136864" sldId="305"/>
            <ac:picMk id="7" creationId="{77022EDC-58DB-44B2-ABE7-71E2729AA3DF}"/>
          </ac:picMkLst>
        </pc:picChg>
      </pc:sldChg>
      <pc:sldChg chg="addSp delSp modSp add mod ord modAnim">
        <pc:chgData name="Michael A Fudge Jr" userId="133895e8-240b-4811-850e-9cf94297d089" providerId="ADAL" clId="{A410D8DE-61AB-4F63-A634-CDA6BFEDA42B}" dt="2020-07-23T16:00:50.747" v="5092"/>
        <pc:sldMkLst>
          <pc:docMk/>
          <pc:sldMk cId="2355304570" sldId="306"/>
        </pc:sldMkLst>
        <pc:spChg chg="mod">
          <ac:chgData name="Michael A Fudge Jr" userId="133895e8-240b-4811-850e-9cf94297d089" providerId="ADAL" clId="{A410D8DE-61AB-4F63-A634-CDA6BFEDA42B}" dt="2020-07-23T16:00:15.779" v="5086" actId="26606"/>
          <ac:spMkLst>
            <pc:docMk/>
            <pc:sldMk cId="2355304570" sldId="306"/>
            <ac:spMk id="2" creationId="{85954A83-1BFB-42E8-ABE1-F6284F291E27}"/>
          </ac:spMkLst>
        </pc:spChg>
        <pc:spChg chg="add del mod">
          <ac:chgData name="Michael A Fudge Jr" userId="133895e8-240b-4811-850e-9cf94297d089" providerId="ADAL" clId="{A410D8DE-61AB-4F63-A634-CDA6BFEDA42B}" dt="2020-07-23T15:52:34.121" v="4977" actId="478"/>
          <ac:spMkLst>
            <pc:docMk/>
            <pc:sldMk cId="2355304570" sldId="306"/>
            <ac:spMk id="4" creationId="{5C8F89C0-6F09-4EC8-8D7B-5BE47C608F4C}"/>
          </ac:spMkLst>
        </pc:spChg>
        <pc:spChg chg="mod ord">
          <ac:chgData name="Michael A Fudge Jr" userId="133895e8-240b-4811-850e-9cf94297d089" providerId="ADAL" clId="{A410D8DE-61AB-4F63-A634-CDA6BFEDA42B}" dt="2020-07-23T16:00:15.779" v="5086" actId="26606"/>
          <ac:spMkLst>
            <pc:docMk/>
            <pc:sldMk cId="2355304570" sldId="306"/>
            <ac:spMk id="8" creationId="{F35ACFD4-2C6C-4739-A7D7-39D2F8CC4DA6}"/>
          </ac:spMkLst>
        </pc:spChg>
        <pc:spChg chg="add del">
          <ac:chgData name="Michael A Fudge Jr" userId="133895e8-240b-4811-850e-9cf94297d089" providerId="ADAL" clId="{A410D8DE-61AB-4F63-A634-CDA6BFEDA42B}" dt="2020-07-23T16:00:15.779" v="5086" actId="26606"/>
          <ac:spMkLst>
            <pc:docMk/>
            <pc:sldMk cId="2355304570" sldId="306"/>
            <ac:spMk id="9" creationId="{C04BE0EF-3561-49B4-9A29-F283168A91C7}"/>
          </ac:spMkLst>
        </pc:spChg>
        <pc:spChg chg="add del">
          <ac:chgData name="Michael A Fudge Jr" userId="133895e8-240b-4811-850e-9cf94297d089" providerId="ADAL" clId="{A410D8DE-61AB-4F63-A634-CDA6BFEDA42B}" dt="2020-07-23T16:00:15.779" v="5086" actId="26606"/>
          <ac:spMkLst>
            <pc:docMk/>
            <pc:sldMk cId="2355304570" sldId="306"/>
            <ac:spMk id="12" creationId="{3E443FD7-A66B-4AA0-872D-B088B9BC5F17}"/>
          </ac:spMkLst>
        </pc:spChg>
        <pc:spChg chg="add del">
          <ac:chgData name="Michael A Fudge Jr" userId="133895e8-240b-4811-850e-9cf94297d089" providerId="ADAL" clId="{A410D8DE-61AB-4F63-A634-CDA6BFEDA42B}" dt="2020-07-23T16:00:15.779" v="5086" actId="26606"/>
          <ac:spMkLst>
            <pc:docMk/>
            <pc:sldMk cId="2355304570" sldId="306"/>
            <ac:spMk id="17" creationId="{7CA0DAA6-33B8-4A25-810D-2F4D816FB40E}"/>
          </ac:spMkLst>
        </pc:spChg>
        <pc:picChg chg="add mod">
          <ac:chgData name="Michael A Fudge Jr" userId="133895e8-240b-4811-850e-9cf94297d089" providerId="ADAL" clId="{A410D8DE-61AB-4F63-A634-CDA6BFEDA42B}" dt="2020-07-23T16:00:50.747" v="5092"/>
          <ac:picMkLst>
            <pc:docMk/>
            <pc:sldMk cId="2355304570" sldId="306"/>
            <ac:picMk id="5" creationId="{9030242C-00CE-4CF9-A3DA-227214D9D448}"/>
          </ac:picMkLst>
        </pc:picChg>
        <pc:picChg chg="del">
          <ac:chgData name="Michael A Fudge Jr" userId="133895e8-240b-4811-850e-9cf94297d089" providerId="ADAL" clId="{A410D8DE-61AB-4F63-A634-CDA6BFEDA42B}" dt="2020-07-23T15:52:30.859" v="4976" actId="478"/>
          <ac:picMkLst>
            <pc:docMk/>
            <pc:sldMk cId="2355304570" sldId="306"/>
            <ac:picMk id="7" creationId="{45E1EC8C-DB9A-45FB-A2ED-2824D9FDDB49}"/>
          </ac:picMkLst>
        </pc:picChg>
      </pc:sldChg>
      <pc:sldChg chg="addSp delSp modSp new mod modClrScheme modAnim chgLayout">
        <pc:chgData name="Michael A Fudge Jr" userId="133895e8-240b-4811-850e-9cf94297d089" providerId="ADAL" clId="{A410D8DE-61AB-4F63-A634-CDA6BFEDA42B}" dt="2020-07-23T16:03:55.274" v="5199" actId="478"/>
        <pc:sldMkLst>
          <pc:docMk/>
          <pc:sldMk cId="1833730784" sldId="307"/>
        </pc:sldMkLst>
        <pc:spChg chg="add mod">
          <ac:chgData name="Michael A Fudge Jr" userId="133895e8-240b-4811-850e-9cf94297d089" providerId="ADAL" clId="{A410D8DE-61AB-4F63-A634-CDA6BFEDA42B}" dt="2020-07-23T16:01:28.798" v="5117" actId="20577"/>
          <ac:spMkLst>
            <pc:docMk/>
            <pc:sldMk cId="1833730784" sldId="307"/>
            <ac:spMk id="2" creationId="{B04881FD-0FF8-4E16-BE7E-FD57BEBBAA0A}"/>
          </ac:spMkLst>
        </pc:spChg>
        <pc:spChg chg="add del mod">
          <ac:chgData name="Michael A Fudge Jr" userId="133895e8-240b-4811-850e-9cf94297d089" providerId="ADAL" clId="{A410D8DE-61AB-4F63-A634-CDA6BFEDA42B}" dt="2020-07-23T16:01:33.916" v="5118" actId="478"/>
          <ac:spMkLst>
            <pc:docMk/>
            <pc:sldMk cId="1833730784" sldId="307"/>
            <ac:spMk id="3" creationId="{55522AD3-7563-42D2-836C-BD620D196A3E}"/>
          </ac:spMkLst>
        </pc:spChg>
        <pc:spChg chg="mod">
          <ac:chgData name="Michael A Fudge Jr" userId="133895e8-240b-4811-850e-9cf94297d089" providerId="ADAL" clId="{A410D8DE-61AB-4F63-A634-CDA6BFEDA42B}" dt="2020-07-23T16:01:34.971" v="5119"/>
          <ac:spMkLst>
            <pc:docMk/>
            <pc:sldMk cId="1833730784" sldId="307"/>
            <ac:spMk id="5" creationId="{8A090E9B-25AC-421E-90C1-011C0A3EEE9A}"/>
          </ac:spMkLst>
        </pc:spChg>
        <pc:spChg chg="mod">
          <ac:chgData name="Michael A Fudge Jr" userId="133895e8-240b-4811-850e-9cf94297d089" providerId="ADAL" clId="{A410D8DE-61AB-4F63-A634-CDA6BFEDA42B}" dt="2020-07-23T16:01:34.971" v="5119"/>
          <ac:spMkLst>
            <pc:docMk/>
            <pc:sldMk cId="1833730784" sldId="307"/>
            <ac:spMk id="6" creationId="{7CA4E738-B473-4ECB-9186-580A31F7DEEC}"/>
          </ac:spMkLst>
        </pc:spChg>
        <pc:spChg chg="mod">
          <ac:chgData name="Michael A Fudge Jr" userId="133895e8-240b-4811-850e-9cf94297d089" providerId="ADAL" clId="{A410D8DE-61AB-4F63-A634-CDA6BFEDA42B}" dt="2020-07-23T16:01:34.971" v="5119"/>
          <ac:spMkLst>
            <pc:docMk/>
            <pc:sldMk cId="1833730784" sldId="307"/>
            <ac:spMk id="8" creationId="{EB6CF9E0-6513-4E2E-B01B-8BFF4461B8D5}"/>
          </ac:spMkLst>
        </pc:spChg>
        <pc:spChg chg="mod">
          <ac:chgData name="Michael A Fudge Jr" userId="133895e8-240b-4811-850e-9cf94297d089" providerId="ADAL" clId="{A410D8DE-61AB-4F63-A634-CDA6BFEDA42B}" dt="2020-07-23T16:01:34.971" v="5119"/>
          <ac:spMkLst>
            <pc:docMk/>
            <pc:sldMk cId="1833730784" sldId="307"/>
            <ac:spMk id="9" creationId="{468758D9-0B2C-4C61-8EDE-F2261E099E5E}"/>
          </ac:spMkLst>
        </pc:spChg>
        <pc:spChg chg="mod">
          <ac:chgData name="Michael A Fudge Jr" userId="133895e8-240b-4811-850e-9cf94297d089" providerId="ADAL" clId="{A410D8DE-61AB-4F63-A634-CDA6BFEDA42B}" dt="2020-07-23T16:01:34.971" v="5119"/>
          <ac:spMkLst>
            <pc:docMk/>
            <pc:sldMk cId="1833730784" sldId="307"/>
            <ac:spMk id="11" creationId="{E934C17A-6CAA-40D0-A64A-ACA6F79A90AA}"/>
          </ac:spMkLst>
        </pc:spChg>
        <pc:spChg chg="mod">
          <ac:chgData name="Michael A Fudge Jr" userId="133895e8-240b-4811-850e-9cf94297d089" providerId="ADAL" clId="{A410D8DE-61AB-4F63-A634-CDA6BFEDA42B}" dt="2020-07-23T16:01:34.971" v="5119"/>
          <ac:spMkLst>
            <pc:docMk/>
            <pc:sldMk cId="1833730784" sldId="307"/>
            <ac:spMk id="12" creationId="{0FFDD8B9-8C33-46C2-8209-FD365F88B1AA}"/>
          </ac:spMkLst>
        </pc:spChg>
        <pc:spChg chg="mod">
          <ac:chgData name="Michael A Fudge Jr" userId="133895e8-240b-4811-850e-9cf94297d089" providerId="ADAL" clId="{A410D8DE-61AB-4F63-A634-CDA6BFEDA42B}" dt="2020-07-23T16:01:34.971" v="5119"/>
          <ac:spMkLst>
            <pc:docMk/>
            <pc:sldMk cId="1833730784" sldId="307"/>
            <ac:spMk id="14" creationId="{7429F372-2AC6-4F8B-8B36-625990FDC6E7}"/>
          </ac:spMkLst>
        </pc:spChg>
        <pc:spChg chg="mod">
          <ac:chgData name="Michael A Fudge Jr" userId="133895e8-240b-4811-850e-9cf94297d089" providerId="ADAL" clId="{A410D8DE-61AB-4F63-A634-CDA6BFEDA42B}" dt="2020-07-23T16:01:34.971" v="5119"/>
          <ac:spMkLst>
            <pc:docMk/>
            <pc:sldMk cId="1833730784" sldId="307"/>
            <ac:spMk id="15" creationId="{FD1941D2-3290-4376-AC01-1A1D6FB53722}"/>
          </ac:spMkLst>
        </pc:spChg>
        <pc:spChg chg="mod">
          <ac:chgData name="Michael A Fudge Jr" userId="133895e8-240b-4811-850e-9cf94297d089" providerId="ADAL" clId="{A410D8DE-61AB-4F63-A634-CDA6BFEDA42B}" dt="2020-07-23T16:01:34.971" v="5119"/>
          <ac:spMkLst>
            <pc:docMk/>
            <pc:sldMk cId="1833730784" sldId="307"/>
            <ac:spMk id="17" creationId="{A1851147-9710-4613-A973-DDF5C3DB9580}"/>
          </ac:spMkLst>
        </pc:spChg>
        <pc:spChg chg="mod">
          <ac:chgData name="Michael A Fudge Jr" userId="133895e8-240b-4811-850e-9cf94297d089" providerId="ADAL" clId="{A410D8DE-61AB-4F63-A634-CDA6BFEDA42B}" dt="2020-07-23T16:01:34.971" v="5119"/>
          <ac:spMkLst>
            <pc:docMk/>
            <pc:sldMk cId="1833730784" sldId="307"/>
            <ac:spMk id="18" creationId="{9D68054A-B7C4-4816-9969-7819AB300B48}"/>
          </ac:spMkLst>
        </pc:spChg>
        <pc:spChg chg="add del mod">
          <ac:chgData name="Michael A Fudge Jr" userId="133895e8-240b-4811-850e-9cf94297d089" providerId="ADAL" clId="{A410D8DE-61AB-4F63-A634-CDA6BFEDA42B}" dt="2020-07-23T16:02:54.807" v="5143" actId="478"/>
          <ac:spMkLst>
            <pc:docMk/>
            <pc:sldMk cId="1833730784" sldId="307"/>
            <ac:spMk id="19" creationId="{23926E2E-9BAD-4CF0-8550-22250F619024}"/>
          </ac:spMkLst>
        </pc:spChg>
        <pc:spChg chg="add del mod">
          <ac:chgData name="Michael A Fudge Jr" userId="133895e8-240b-4811-850e-9cf94297d089" providerId="ADAL" clId="{A410D8DE-61AB-4F63-A634-CDA6BFEDA42B}" dt="2020-07-23T16:03:55.274" v="5199" actId="478"/>
          <ac:spMkLst>
            <pc:docMk/>
            <pc:sldMk cId="1833730784" sldId="307"/>
            <ac:spMk id="20" creationId="{E9AE0A28-F2AD-4940-8695-3FD18717F369}"/>
          </ac:spMkLst>
        </pc:spChg>
        <pc:spChg chg="add del mod">
          <ac:chgData name="Michael A Fudge Jr" userId="133895e8-240b-4811-850e-9cf94297d089" providerId="ADAL" clId="{A410D8DE-61AB-4F63-A634-CDA6BFEDA42B}" dt="2020-07-23T16:03:55.274" v="5199" actId="478"/>
          <ac:spMkLst>
            <pc:docMk/>
            <pc:sldMk cId="1833730784" sldId="307"/>
            <ac:spMk id="21" creationId="{9435FE73-D3E8-4E8A-8548-2413B8C278C2}"/>
          </ac:spMkLst>
        </pc:spChg>
        <pc:grpChg chg="add mod">
          <ac:chgData name="Michael A Fudge Jr" userId="133895e8-240b-4811-850e-9cf94297d089" providerId="ADAL" clId="{A410D8DE-61AB-4F63-A634-CDA6BFEDA42B}" dt="2020-07-23T16:01:41.195" v="5120" actId="1076"/>
          <ac:grpSpMkLst>
            <pc:docMk/>
            <pc:sldMk cId="1833730784" sldId="307"/>
            <ac:grpSpMk id="4" creationId="{E4286793-FEC1-48F2-AFC5-2A4CD955B451}"/>
          </ac:grpSpMkLst>
        </pc:grpChg>
        <pc:grpChg chg="add mod">
          <ac:chgData name="Michael A Fudge Jr" userId="133895e8-240b-4811-850e-9cf94297d089" providerId="ADAL" clId="{A410D8DE-61AB-4F63-A634-CDA6BFEDA42B}" dt="2020-07-23T16:01:41.195" v="5120" actId="1076"/>
          <ac:grpSpMkLst>
            <pc:docMk/>
            <pc:sldMk cId="1833730784" sldId="307"/>
            <ac:grpSpMk id="7" creationId="{98469CD7-DC28-4C7A-A60B-BE27B7E2F943}"/>
          </ac:grpSpMkLst>
        </pc:grpChg>
        <pc:grpChg chg="add mod">
          <ac:chgData name="Michael A Fudge Jr" userId="133895e8-240b-4811-850e-9cf94297d089" providerId="ADAL" clId="{A410D8DE-61AB-4F63-A634-CDA6BFEDA42B}" dt="2020-07-23T16:01:41.195" v="5120" actId="1076"/>
          <ac:grpSpMkLst>
            <pc:docMk/>
            <pc:sldMk cId="1833730784" sldId="307"/>
            <ac:grpSpMk id="10" creationId="{8EC1C2A3-69E7-4B0E-AF4A-661C63C18E75}"/>
          </ac:grpSpMkLst>
        </pc:grpChg>
        <pc:grpChg chg="add mod">
          <ac:chgData name="Michael A Fudge Jr" userId="133895e8-240b-4811-850e-9cf94297d089" providerId="ADAL" clId="{A410D8DE-61AB-4F63-A634-CDA6BFEDA42B}" dt="2020-07-23T16:01:41.195" v="5120" actId="1076"/>
          <ac:grpSpMkLst>
            <pc:docMk/>
            <pc:sldMk cId="1833730784" sldId="307"/>
            <ac:grpSpMk id="13" creationId="{618C4E96-1EB0-4E11-A48F-6085470B7C9D}"/>
          </ac:grpSpMkLst>
        </pc:grpChg>
        <pc:grpChg chg="add mod">
          <ac:chgData name="Michael A Fudge Jr" userId="133895e8-240b-4811-850e-9cf94297d089" providerId="ADAL" clId="{A410D8DE-61AB-4F63-A634-CDA6BFEDA42B}" dt="2020-07-23T16:01:41.195" v="5120" actId="1076"/>
          <ac:grpSpMkLst>
            <pc:docMk/>
            <pc:sldMk cId="1833730784" sldId="307"/>
            <ac:grpSpMk id="16" creationId="{786CFFDA-2835-46E9-9062-3C2E607CA787}"/>
          </ac:grpSpMkLst>
        </pc:grpChg>
      </pc:sldChg>
      <pc:sldChg chg="modSp add mod ord modNotesTx">
        <pc:chgData name="Michael A Fudge Jr" userId="133895e8-240b-4811-850e-9cf94297d089" providerId="ADAL" clId="{A410D8DE-61AB-4F63-A634-CDA6BFEDA42B}" dt="2020-07-23T16:11:47.399" v="5380" actId="20577"/>
        <pc:sldMkLst>
          <pc:docMk/>
          <pc:sldMk cId="459147463" sldId="308"/>
        </pc:sldMkLst>
        <pc:spChg chg="mod">
          <ac:chgData name="Michael A Fudge Jr" userId="133895e8-240b-4811-850e-9cf94297d089" providerId="ADAL" clId="{A410D8DE-61AB-4F63-A634-CDA6BFEDA42B}" dt="2020-07-23T16:10:46.820" v="5249" actId="20577"/>
          <ac:spMkLst>
            <pc:docMk/>
            <pc:sldMk cId="459147463" sldId="308"/>
            <ac:spMk id="2" creationId="{A0EC69E1-79D5-4CCA-9AE3-8CCDB54E5D78}"/>
          </ac:spMkLst>
        </pc:spChg>
        <pc:spChg chg="mod">
          <ac:chgData name="Michael A Fudge Jr" userId="133895e8-240b-4811-850e-9cf94297d089" providerId="ADAL" clId="{A410D8DE-61AB-4F63-A634-CDA6BFEDA42B}" dt="2020-07-23T16:11:43.380" v="5373" actId="14100"/>
          <ac:spMkLst>
            <pc:docMk/>
            <pc:sldMk cId="459147463" sldId="308"/>
            <ac:spMk id="3" creationId="{23BFC44E-10DC-44C2-99E8-3D541093BB67}"/>
          </ac:spMkLst>
        </pc:spChg>
      </pc:sldChg>
      <pc:sldChg chg="modSp add mod modNotesTx">
        <pc:chgData name="Michael A Fudge Jr" userId="133895e8-240b-4811-850e-9cf94297d089" providerId="ADAL" clId="{A410D8DE-61AB-4F63-A634-CDA6BFEDA42B}" dt="2020-07-23T16:12:51.737" v="5460" actId="20577"/>
        <pc:sldMkLst>
          <pc:docMk/>
          <pc:sldMk cId="2449287640" sldId="309"/>
        </pc:sldMkLst>
        <pc:spChg chg="mod">
          <ac:chgData name="Michael A Fudge Jr" userId="133895e8-240b-4811-850e-9cf94297d089" providerId="ADAL" clId="{A410D8DE-61AB-4F63-A634-CDA6BFEDA42B}" dt="2020-07-23T16:12:35.419" v="5438" actId="20577"/>
          <ac:spMkLst>
            <pc:docMk/>
            <pc:sldMk cId="2449287640" sldId="309"/>
            <ac:spMk id="3" creationId="{23BFC44E-10DC-44C2-99E8-3D541093BB67}"/>
          </ac:spMkLst>
        </pc:spChg>
      </pc:sldChg>
      <pc:sldChg chg="modSp add mod modNotesTx">
        <pc:chgData name="Michael A Fudge Jr" userId="133895e8-240b-4811-850e-9cf94297d089" providerId="ADAL" clId="{A410D8DE-61AB-4F63-A634-CDA6BFEDA42B}" dt="2020-07-23T16:14:19.766" v="5749" actId="20577"/>
        <pc:sldMkLst>
          <pc:docMk/>
          <pc:sldMk cId="1242754467" sldId="310"/>
        </pc:sldMkLst>
        <pc:spChg chg="mod">
          <ac:chgData name="Michael A Fudge Jr" userId="133895e8-240b-4811-850e-9cf94297d089" providerId="ADAL" clId="{A410D8DE-61AB-4F63-A634-CDA6BFEDA42B}" dt="2020-07-23T16:13:47.216" v="5611" actId="20577"/>
          <ac:spMkLst>
            <pc:docMk/>
            <pc:sldMk cId="1242754467" sldId="310"/>
            <ac:spMk id="3" creationId="{23BFC44E-10DC-44C2-99E8-3D541093BB67}"/>
          </ac:spMkLst>
        </pc:spChg>
      </pc:sldChg>
      <pc:sldChg chg="modSp add mod ord modAnim">
        <pc:chgData name="Michael A Fudge Jr" userId="133895e8-240b-4811-850e-9cf94297d089" providerId="ADAL" clId="{A410D8DE-61AB-4F63-A634-CDA6BFEDA42B}" dt="2020-07-23T16:23:33.826" v="6386" actId="20577"/>
        <pc:sldMkLst>
          <pc:docMk/>
          <pc:sldMk cId="797334957" sldId="311"/>
        </pc:sldMkLst>
        <pc:spChg chg="mod">
          <ac:chgData name="Michael A Fudge Jr" userId="133895e8-240b-4811-850e-9cf94297d089" providerId="ADAL" clId="{A410D8DE-61AB-4F63-A634-CDA6BFEDA42B}" dt="2020-07-23T16:20:08.581" v="5902" actId="20577"/>
          <ac:spMkLst>
            <pc:docMk/>
            <pc:sldMk cId="797334957" sldId="311"/>
            <ac:spMk id="2" creationId="{5AFBC50D-4808-4F7C-8282-E846C8828770}"/>
          </ac:spMkLst>
        </pc:spChg>
        <pc:spChg chg="mod">
          <ac:chgData name="Michael A Fudge Jr" userId="133895e8-240b-4811-850e-9cf94297d089" providerId="ADAL" clId="{A410D8DE-61AB-4F63-A634-CDA6BFEDA42B}" dt="2020-07-23T16:23:33.826" v="6386" actId="20577"/>
          <ac:spMkLst>
            <pc:docMk/>
            <pc:sldMk cId="797334957" sldId="311"/>
            <ac:spMk id="3" creationId="{1ECB91DB-6034-4025-9762-F2144BB1DB51}"/>
          </ac:spMkLst>
        </pc:spChg>
      </pc:sldChg>
    </pc:docChg>
  </pc:docChgLst>
  <pc:docChgLst>
    <pc:chgData name="Michael A Fudge Jr" userId="133895e8-240b-4811-850e-9cf94297d089" providerId="ADAL" clId="{2E36F8BF-44C3-3240-BDB7-894594003CD1}"/>
    <pc:docChg chg="undo custSel modSld">
      <pc:chgData name="Michael A Fudge Jr" userId="133895e8-240b-4811-850e-9cf94297d089" providerId="ADAL" clId="{2E36F8BF-44C3-3240-BDB7-894594003CD1}" dt="2020-09-19T22:49:01.978" v="1" actId="20577"/>
      <pc:docMkLst>
        <pc:docMk/>
      </pc:docMkLst>
      <pc:sldChg chg="modSp">
        <pc:chgData name="Michael A Fudge Jr" userId="133895e8-240b-4811-850e-9cf94297d089" providerId="ADAL" clId="{2E36F8BF-44C3-3240-BDB7-894594003CD1}" dt="2020-09-19T22:49:01.978" v="1" actId="20577"/>
        <pc:sldMkLst>
          <pc:docMk/>
          <pc:sldMk cId="1029545914" sldId="436"/>
        </pc:sldMkLst>
        <pc:spChg chg="mod">
          <ac:chgData name="Michael A Fudge Jr" userId="133895e8-240b-4811-850e-9cf94297d089" providerId="ADAL" clId="{2E36F8BF-44C3-3240-BDB7-894594003CD1}" dt="2020-09-19T22:49:01.978" v="1" actId="20577"/>
          <ac:spMkLst>
            <pc:docMk/>
            <pc:sldMk cId="1029545914" sldId="436"/>
            <ac:spMk id="3" creationId="{23BFC44E-10DC-44C2-99E8-3D541093BB67}"/>
          </ac:spMkLst>
        </pc:spChg>
      </pc:sldChg>
    </pc:docChg>
  </pc:docChgLst>
  <pc:docChgLst>
    <pc:chgData name="Michael Fudge" userId="8d8f1f737978eadf" providerId="LiveId" clId="{C2BEB82A-ECC9-4A26-9D3A-43FF0DC3C16F}"/>
    <pc:docChg chg="undo custSel mod addSld modSld">
      <pc:chgData name="Michael Fudge" userId="8d8f1f737978eadf" providerId="LiveId" clId="{C2BEB82A-ECC9-4A26-9D3A-43FF0DC3C16F}" dt="2020-07-10T21:07:48.202" v="1833" actId="5793"/>
      <pc:docMkLst>
        <pc:docMk/>
      </pc:docMkLst>
      <pc:sldChg chg="modSp new mod">
        <pc:chgData name="Michael Fudge" userId="8d8f1f737978eadf" providerId="LiveId" clId="{C2BEB82A-ECC9-4A26-9D3A-43FF0DC3C16F}" dt="2020-07-10T20:48:31.229" v="791" actId="403"/>
        <pc:sldMkLst>
          <pc:docMk/>
          <pc:sldMk cId="3302085769" sldId="256"/>
        </pc:sldMkLst>
        <pc:spChg chg="mod">
          <ac:chgData name="Michael Fudge" userId="8d8f1f737978eadf" providerId="LiveId" clId="{C2BEB82A-ECC9-4A26-9D3A-43FF0DC3C16F}" dt="2020-07-10T20:37:35.516" v="11" actId="20577"/>
          <ac:spMkLst>
            <pc:docMk/>
            <pc:sldMk cId="3302085769" sldId="256"/>
            <ac:spMk id="2" creationId="{12FF6C81-4F81-481C-9E43-71763C75E015}"/>
          </ac:spMkLst>
        </pc:spChg>
        <pc:spChg chg="mod">
          <ac:chgData name="Michael Fudge" userId="8d8f1f737978eadf" providerId="LiveId" clId="{C2BEB82A-ECC9-4A26-9D3A-43FF0DC3C16F}" dt="2020-07-10T20:48:31.229" v="791" actId="403"/>
          <ac:spMkLst>
            <pc:docMk/>
            <pc:sldMk cId="3302085769" sldId="256"/>
            <ac:spMk id="3" creationId="{CA49DCD9-023F-4F96-AD5D-F916ECFD0404}"/>
          </ac:spMkLst>
        </pc:spChg>
      </pc:sldChg>
      <pc:sldChg chg="addSp delSp modSp new mod setBg modNotesTx">
        <pc:chgData name="Michael Fudge" userId="8d8f1f737978eadf" providerId="LiveId" clId="{C2BEB82A-ECC9-4A26-9D3A-43FF0DC3C16F}" dt="2020-07-10T20:56:32.340" v="1070" actId="20577"/>
        <pc:sldMkLst>
          <pc:docMk/>
          <pc:sldMk cId="3436746034" sldId="257"/>
        </pc:sldMkLst>
        <pc:spChg chg="mod">
          <ac:chgData name="Michael Fudge" userId="8d8f1f737978eadf" providerId="LiveId" clId="{C2BEB82A-ECC9-4A26-9D3A-43FF0DC3C16F}" dt="2020-07-10T20:56:32.340" v="1070" actId="20577"/>
          <ac:spMkLst>
            <pc:docMk/>
            <pc:sldMk cId="3436746034" sldId="257"/>
            <ac:spMk id="2" creationId="{5C84C77B-FF54-4813-94E1-23FF8F114C7E}"/>
          </ac:spMkLst>
        </pc:spChg>
        <pc:spChg chg="del mod">
          <ac:chgData name="Michael Fudge" userId="8d8f1f737978eadf" providerId="LiveId" clId="{C2BEB82A-ECC9-4A26-9D3A-43FF0DC3C16F}" dt="2020-07-10T20:44:36.317" v="408" actId="26606"/>
          <ac:spMkLst>
            <pc:docMk/>
            <pc:sldMk cId="3436746034" sldId="257"/>
            <ac:spMk id="3" creationId="{57978C48-2E97-4C22-A071-447717781045}"/>
          </ac:spMkLst>
        </pc:spChg>
        <pc:spChg chg="add">
          <ac:chgData name="Michael Fudge" userId="8d8f1f737978eadf" providerId="LiveId" clId="{C2BEB82A-ECC9-4A26-9D3A-43FF0DC3C16F}" dt="2020-07-10T20:44:36.317" v="408" actId="26606"/>
          <ac:spMkLst>
            <pc:docMk/>
            <pc:sldMk cId="3436746034" sldId="257"/>
            <ac:spMk id="9" creationId="{7DA1F35B-C8F7-4A5A-9339-7DA4D785B300}"/>
          </ac:spMkLst>
        </pc:spChg>
        <pc:spChg chg="add">
          <ac:chgData name="Michael Fudge" userId="8d8f1f737978eadf" providerId="LiveId" clId="{C2BEB82A-ECC9-4A26-9D3A-43FF0DC3C16F}" dt="2020-07-10T20:44:36.317" v="408" actId="26606"/>
          <ac:spMkLst>
            <pc:docMk/>
            <pc:sldMk cId="3436746034" sldId="257"/>
            <ac:spMk id="11" creationId="{B2D4AD41-40DA-4A81-92F5-B6E3BA1ED82A}"/>
          </ac:spMkLst>
        </pc:spChg>
        <pc:graphicFrameChg chg="add mod">
          <ac:chgData name="Michael Fudge" userId="8d8f1f737978eadf" providerId="LiveId" clId="{C2BEB82A-ECC9-4A26-9D3A-43FF0DC3C16F}" dt="2020-07-10T20:49:50.062" v="799" actId="14100"/>
          <ac:graphicFrameMkLst>
            <pc:docMk/>
            <pc:sldMk cId="3436746034" sldId="257"/>
            <ac:graphicFrameMk id="5" creationId="{80A84436-1DB7-43A8-9C13-824A51B927D4}"/>
          </ac:graphicFrameMkLst>
        </pc:graphicFrameChg>
      </pc:sldChg>
      <pc:sldChg chg="addSp delSp modSp new mod modNotesTx">
        <pc:chgData name="Michael Fudge" userId="8d8f1f737978eadf" providerId="LiveId" clId="{C2BEB82A-ECC9-4A26-9D3A-43FF0DC3C16F}" dt="2020-07-10T20:48:59.673" v="797" actId="20577"/>
        <pc:sldMkLst>
          <pc:docMk/>
          <pc:sldMk cId="1370411192" sldId="258"/>
        </pc:sldMkLst>
        <pc:spChg chg="mod">
          <ac:chgData name="Michael Fudge" userId="8d8f1f737978eadf" providerId="LiveId" clId="{C2BEB82A-ECC9-4A26-9D3A-43FF0DC3C16F}" dt="2020-07-10T20:40:14.361" v="131" actId="20577"/>
          <ac:spMkLst>
            <pc:docMk/>
            <pc:sldMk cId="1370411192" sldId="258"/>
            <ac:spMk id="2" creationId="{67249489-9C9F-4446-9970-F07AE467009A}"/>
          </ac:spMkLst>
        </pc:spChg>
        <pc:spChg chg="del">
          <ac:chgData name="Michael Fudge" userId="8d8f1f737978eadf" providerId="LiveId" clId="{C2BEB82A-ECC9-4A26-9D3A-43FF0DC3C16F}" dt="2020-07-10T20:40:50.467" v="132" actId="1032"/>
          <ac:spMkLst>
            <pc:docMk/>
            <pc:sldMk cId="1370411192" sldId="258"/>
            <ac:spMk id="3" creationId="{5DF933DC-770D-46E9-8988-BC062889C0FD}"/>
          </ac:spMkLst>
        </pc:spChg>
        <pc:graphicFrameChg chg="add mod modGraphic">
          <ac:chgData name="Michael Fudge" userId="8d8f1f737978eadf" providerId="LiveId" clId="{C2BEB82A-ECC9-4A26-9D3A-43FF0DC3C16F}" dt="2020-07-10T20:48:59.673" v="797" actId="20577"/>
          <ac:graphicFrameMkLst>
            <pc:docMk/>
            <pc:sldMk cId="1370411192" sldId="258"/>
            <ac:graphicFrameMk id="4" creationId="{EEF1873F-2CD4-49B6-BB38-73F37CC60A34}"/>
          </ac:graphicFrameMkLst>
        </pc:graphicFrameChg>
      </pc:sldChg>
      <pc:sldChg chg="modSp new mod">
        <pc:chgData name="Michael Fudge" userId="8d8f1f737978eadf" providerId="LiveId" clId="{C2BEB82A-ECC9-4A26-9D3A-43FF0DC3C16F}" dt="2020-07-10T20:47:56.545" v="681" actId="20577"/>
        <pc:sldMkLst>
          <pc:docMk/>
          <pc:sldMk cId="348306751" sldId="259"/>
        </pc:sldMkLst>
        <pc:spChg chg="mod">
          <ac:chgData name="Michael Fudge" userId="8d8f1f737978eadf" providerId="LiveId" clId="{C2BEB82A-ECC9-4A26-9D3A-43FF0DC3C16F}" dt="2020-07-10T20:47:49.893" v="662" actId="20577"/>
          <ac:spMkLst>
            <pc:docMk/>
            <pc:sldMk cId="348306751" sldId="259"/>
            <ac:spMk id="2" creationId="{A0EC69E1-79D5-4CCA-9AE3-8CCDB54E5D78}"/>
          </ac:spMkLst>
        </pc:spChg>
        <pc:spChg chg="mod">
          <ac:chgData name="Michael Fudge" userId="8d8f1f737978eadf" providerId="LiveId" clId="{C2BEB82A-ECC9-4A26-9D3A-43FF0DC3C16F}" dt="2020-07-10T20:47:56.545" v="681" actId="20577"/>
          <ac:spMkLst>
            <pc:docMk/>
            <pc:sldMk cId="348306751" sldId="259"/>
            <ac:spMk id="3" creationId="{23BFC44E-10DC-44C2-99E8-3D541093BB67}"/>
          </ac:spMkLst>
        </pc:spChg>
      </pc:sldChg>
      <pc:sldChg chg="addSp delSp modSp new mod modClrScheme chgLayout">
        <pc:chgData name="Michael Fudge" userId="8d8f1f737978eadf" providerId="LiveId" clId="{C2BEB82A-ECC9-4A26-9D3A-43FF0DC3C16F}" dt="2020-07-10T20:51:36.870" v="898" actId="20577"/>
        <pc:sldMkLst>
          <pc:docMk/>
          <pc:sldMk cId="4025852525" sldId="260"/>
        </pc:sldMkLst>
        <pc:spChg chg="mod ord">
          <ac:chgData name="Michael Fudge" userId="8d8f1f737978eadf" providerId="LiveId" clId="{C2BEB82A-ECC9-4A26-9D3A-43FF0DC3C16F}" dt="2020-07-10T20:51:20.719" v="891" actId="700"/>
          <ac:spMkLst>
            <pc:docMk/>
            <pc:sldMk cId="4025852525" sldId="260"/>
            <ac:spMk id="2" creationId="{2F27C2E7-D0B1-46C6-9CE7-126F141E50EF}"/>
          </ac:spMkLst>
        </pc:spChg>
        <pc:spChg chg="mod ord">
          <ac:chgData name="Michael Fudge" userId="8d8f1f737978eadf" providerId="LiveId" clId="{C2BEB82A-ECC9-4A26-9D3A-43FF0DC3C16F}" dt="2020-07-10T20:51:36.870" v="898" actId="20577"/>
          <ac:spMkLst>
            <pc:docMk/>
            <pc:sldMk cId="4025852525" sldId="260"/>
            <ac:spMk id="3" creationId="{5CFACD69-AC45-4008-9F4E-BF93EF15B7B6}"/>
          </ac:spMkLst>
        </pc:spChg>
        <pc:spChg chg="add del mod ord">
          <ac:chgData name="Michael Fudge" userId="8d8f1f737978eadf" providerId="LiveId" clId="{C2BEB82A-ECC9-4A26-9D3A-43FF0DC3C16F}" dt="2020-07-10T20:51:27.558" v="894" actId="478"/>
          <ac:spMkLst>
            <pc:docMk/>
            <pc:sldMk cId="4025852525" sldId="260"/>
            <ac:spMk id="4" creationId="{92C31C99-F736-4C6D-80C4-D4DBDD213734}"/>
          </ac:spMkLst>
        </pc:spChg>
        <pc:spChg chg="add del mod">
          <ac:chgData name="Michael Fudge" userId="8d8f1f737978eadf" providerId="LiveId" clId="{C2BEB82A-ECC9-4A26-9D3A-43FF0DC3C16F}" dt="2020-07-10T20:51:26.034" v="893"/>
          <ac:spMkLst>
            <pc:docMk/>
            <pc:sldMk cId="4025852525" sldId="260"/>
            <ac:spMk id="5" creationId="{F8468B9A-0F0B-4C32-B5A6-039AC24A63CF}"/>
          </ac:spMkLst>
        </pc:spChg>
        <pc:spChg chg="add del mod">
          <ac:chgData name="Michael Fudge" userId="8d8f1f737978eadf" providerId="LiveId" clId="{C2BEB82A-ECC9-4A26-9D3A-43FF0DC3C16F}" dt="2020-07-10T20:51:26.034" v="893"/>
          <ac:spMkLst>
            <pc:docMk/>
            <pc:sldMk cId="4025852525" sldId="260"/>
            <ac:spMk id="6" creationId="{A1163C3B-1D93-4F5F-A665-56AFE3F48CFA}"/>
          </ac:spMkLst>
        </pc:spChg>
        <pc:spChg chg="add del mod">
          <ac:chgData name="Michael Fudge" userId="8d8f1f737978eadf" providerId="LiveId" clId="{C2BEB82A-ECC9-4A26-9D3A-43FF0DC3C16F}" dt="2020-07-10T20:51:26.034" v="893"/>
          <ac:spMkLst>
            <pc:docMk/>
            <pc:sldMk cId="4025852525" sldId="260"/>
            <ac:spMk id="7" creationId="{4CAA2EE2-AB91-4637-92AC-191505F62EE1}"/>
          </ac:spMkLst>
        </pc:spChg>
        <pc:spChg chg="add del mod">
          <ac:chgData name="Michael Fudge" userId="8d8f1f737978eadf" providerId="LiveId" clId="{C2BEB82A-ECC9-4A26-9D3A-43FF0DC3C16F}" dt="2020-07-10T20:51:26.034" v="893"/>
          <ac:spMkLst>
            <pc:docMk/>
            <pc:sldMk cId="4025852525" sldId="260"/>
            <ac:spMk id="8" creationId="{77467FE3-41BC-4D3C-953A-9287F22E394F}"/>
          </ac:spMkLst>
        </pc:spChg>
        <pc:spChg chg="add del mod">
          <ac:chgData name="Michael Fudge" userId="8d8f1f737978eadf" providerId="LiveId" clId="{C2BEB82A-ECC9-4A26-9D3A-43FF0DC3C16F}" dt="2020-07-10T20:51:26.034" v="893"/>
          <ac:spMkLst>
            <pc:docMk/>
            <pc:sldMk cId="4025852525" sldId="260"/>
            <ac:spMk id="9" creationId="{6C275540-3441-4E6C-BDCA-FB2346E12B54}"/>
          </ac:spMkLst>
        </pc:spChg>
        <pc:spChg chg="add mod">
          <ac:chgData name="Michael Fudge" userId="8d8f1f737978eadf" providerId="LiveId" clId="{C2BEB82A-ECC9-4A26-9D3A-43FF0DC3C16F}" dt="2020-07-10T20:51:32.048" v="896" actId="1076"/>
          <ac:spMkLst>
            <pc:docMk/>
            <pc:sldMk cId="4025852525" sldId="260"/>
            <ac:spMk id="10" creationId="{BC57E5F7-451F-4806-80CA-23EFC1F1A858}"/>
          </ac:spMkLst>
        </pc:spChg>
        <pc:spChg chg="add mod">
          <ac:chgData name="Michael Fudge" userId="8d8f1f737978eadf" providerId="LiveId" clId="{C2BEB82A-ECC9-4A26-9D3A-43FF0DC3C16F}" dt="2020-07-10T20:51:32.048" v="896" actId="1076"/>
          <ac:spMkLst>
            <pc:docMk/>
            <pc:sldMk cId="4025852525" sldId="260"/>
            <ac:spMk id="11" creationId="{10FD9728-ECE6-4728-BBE9-362CE14CF51B}"/>
          </ac:spMkLst>
        </pc:spChg>
        <pc:spChg chg="add mod">
          <ac:chgData name="Michael Fudge" userId="8d8f1f737978eadf" providerId="LiveId" clId="{C2BEB82A-ECC9-4A26-9D3A-43FF0DC3C16F}" dt="2020-07-10T20:51:32.048" v="896" actId="1076"/>
          <ac:spMkLst>
            <pc:docMk/>
            <pc:sldMk cId="4025852525" sldId="260"/>
            <ac:spMk id="12" creationId="{76D9B773-957D-450A-8D72-461B477FD085}"/>
          </ac:spMkLst>
        </pc:spChg>
        <pc:spChg chg="add mod">
          <ac:chgData name="Michael Fudge" userId="8d8f1f737978eadf" providerId="LiveId" clId="{C2BEB82A-ECC9-4A26-9D3A-43FF0DC3C16F}" dt="2020-07-10T20:51:32.048" v="896" actId="1076"/>
          <ac:spMkLst>
            <pc:docMk/>
            <pc:sldMk cId="4025852525" sldId="260"/>
            <ac:spMk id="13" creationId="{F70F5F3E-A656-4DC5-ADFE-B127D2C092E7}"/>
          </ac:spMkLst>
        </pc:spChg>
        <pc:spChg chg="add mod">
          <ac:chgData name="Michael Fudge" userId="8d8f1f737978eadf" providerId="LiveId" clId="{C2BEB82A-ECC9-4A26-9D3A-43FF0DC3C16F}" dt="2020-07-10T20:51:32.048" v="896" actId="1076"/>
          <ac:spMkLst>
            <pc:docMk/>
            <pc:sldMk cId="4025852525" sldId="260"/>
            <ac:spMk id="14" creationId="{140826A4-609C-4D55-9614-1BE5BD888A98}"/>
          </ac:spMkLst>
        </pc:spChg>
      </pc:sldChg>
      <pc:sldChg chg="addSp delSp modSp new mod modClrScheme chgLayout">
        <pc:chgData name="Michael Fudge" userId="8d8f1f737978eadf" providerId="LiveId" clId="{C2BEB82A-ECC9-4A26-9D3A-43FF0DC3C16F}" dt="2020-07-10T20:53:02.051" v="981" actId="1076"/>
        <pc:sldMkLst>
          <pc:docMk/>
          <pc:sldMk cId="4111737936" sldId="261"/>
        </pc:sldMkLst>
        <pc:spChg chg="del mod ord">
          <ac:chgData name="Michael Fudge" userId="8d8f1f737978eadf" providerId="LiveId" clId="{C2BEB82A-ECC9-4A26-9D3A-43FF0DC3C16F}" dt="2020-07-10T20:52:09.464" v="900" actId="700"/>
          <ac:spMkLst>
            <pc:docMk/>
            <pc:sldMk cId="4111737936" sldId="261"/>
            <ac:spMk id="2" creationId="{50FDB960-BE28-4DEA-B07D-8743C13F45BB}"/>
          </ac:spMkLst>
        </pc:spChg>
        <pc:spChg chg="del mod ord">
          <ac:chgData name="Michael Fudge" userId="8d8f1f737978eadf" providerId="LiveId" clId="{C2BEB82A-ECC9-4A26-9D3A-43FF0DC3C16F}" dt="2020-07-10T20:52:09.464" v="900" actId="700"/>
          <ac:spMkLst>
            <pc:docMk/>
            <pc:sldMk cId="4111737936" sldId="261"/>
            <ac:spMk id="3" creationId="{7E171138-31F1-4BC8-8610-7E6D198CCA42}"/>
          </ac:spMkLst>
        </pc:spChg>
        <pc:spChg chg="del">
          <ac:chgData name="Michael Fudge" userId="8d8f1f737978eadf" providerId="LiveId" clId="{C2BEB82A-ECC9-4A26-9D3A-43FF0DC3C16F}" dt="2020-07-10T20:52:09.464" v="900" actId="700"/>
          <ac:spMkLst>
            <pc:docMk/>
            <pc:sldMk cId="4111737936" sldId="261"/>
            <ac:spMk id="4" creationId="{A5006248-F37E-4BDB-A569-4DD3D2AA233F}"/>
          </ac:spMkLst>
        </pc:spChg>
        <pc:spChg chg="add mod ord">
          <ac:chgData name="Michael Fudge" userId="8d8f1f737978eadf" providerId="LiveId" clId="{C2BEB82A-ECC9-4A26-9D3A-43FF0DC3C16F}" dt="2020-07-10T20:52:39.600" v="976" actId="20577"/>
          <ac:spMkLst>
            <pc:docMk/>
            <pc:sldMk cId="4111737936" sldId="261"/>
            <ac:spMk id="5" creationId="{4FC71271-0300-4488-AF63-BFA7A538D55F}"/>
          </ac:spMkLst>
        </pc:spChg>
        <pc:spChg chg="add del mod ord">
          <ac:chgData name="Michael Fudge" userId="8d8f1f737978eadf" providerId="LiveId" clId="{C2BEB82A-ECC9-4A26-9D3A-43FF0DC3C16F}" dt="2020-07-10T20:52:56.792" v="979" actId="478"/>
          <ac:spMkLst>
            <pc:docMk/>
            <pc:sldMk cId="4111737936" sldId="261"/>
            <ac:spMk id="6" creationId="{44363316-EC23-4958-B90B-8FA77A938C64}"/>
          </ac:spMkLst>
        </pc:spChg>
        <pc:spChg chg="add del mod">
          <ac:chgData name="Michael Fudge" userId="8d8f1f737978eadf" providerId="LiveId" clId="{C2BEB82A-ECC9-4A26-9D3A-43FF0DC3C16F}" dt="2020-07-10T20:52:54.359" v="978"/>
          <ac:spMkLst>
            <pc:docMk/>
            <pc:sldMk cId="4111737936" sldId="261"/>
            <ac:spMk id="7" creationId="{57CE4115-B813-4206-B0F4-B53D0CE7F67A}"/>
          </ac:spMkLst>
        </pc:spChg>
        <pc:spChg chg="add del mod">
          <ac:chgData name="Michael Fudge" userId="8d8f1f737978eadf" providerId="LiveId" clId="{C2BEB82A-ECC9-4A26-9D3A-43FF0DC3C16F}" dt="2020-07-10T20:52:54.359" v="978"/>
          <ac:spMkLst>
            <pc:docMk/>
            <pc:sldMk cId="4111737936" sldId="261"/>
            <ac:spMk id="8" creationId="{657C2F6C-C8C3-4220-BBFC-74AE9589386F}"/>
          </ac:spMkLst>
        </pc:spChg>
        <pc:spChg chg="add del mod">
          <ac:chgData name="Michael Fudge" userId="8d8f1f737978eadf" providerId="LiveId" clId="{C2BEB82A-ECC9-4A26-9D3A-43FF0DC3C16F}" dt="2020-07-10T20:52:54.359" v="978"/>
          <ac:spMkLst>
            <pc:docMk/>
            <pc:sldMk cId="4111737936" sldId="261"/>
            <ac:spMk id="9" creationId="{76FB331C-FE4D-4968-8BED-712B4541A700}"/>
          </ac:spMkLst>
        </pc:spChg>
        <pc:spChg chg="add del mod">
          <ac:chgData name="Michael Fudge" userId="8d8f1f737978eadf" providerId="LiveId" clId="{C2BEB82A-ECC9-4A26-9D3A-43FF0DC3C16F}" dt="2020-07-10T20:52:54.359" v="978"/>
          <ac:spMkLst>
            <pc:docMk/>
            <pc:sldMk cId="4111737936" sldId="261"/>
            <ac:spMk id="10" creationId="{0F04716A-643F-44D3-8664-56C698114C5B}"/>
          </ac:spMkLst>
        </pc:spChg>
        <pc:spChg chg="add del mod">
          <ac:chgData name="Michael Fudge" userId="8d8f1f737978eadf" providerId="LiveId" clId="{C2BEB82A-ECC9-4A26-9D3A-43FF0DC3C16F}" dt="2020-07-10T20:52:54.359" v="978"/>
          <ac:spMkLst>
            <pc:docMk/>
            <pc:sldMk cId="4111737936" sldId="261"/>
            <ac:spMk id="11" creationId="{2772A3D3-25E3-4D9E-8776-89DD3633BD88}"/>
          </ac:spMkLst>
        </pc:spChg>
        <pc:spChg chg="add del mod">
          <ac:chgData name="Michael Fudge" userId="8d8f1f737978eadf" providerId="LiveId" clId="{C2BEB82A-ECC9-4A26-9D3A-43FF0DC3C16F}" dt="2020-07-10T20:52:54.359" v="978"/>
          <ac:spMkLst>
            <pc:docMk/>
            <pc:sldMk cId="4111737936" sldId="261"/>
            <ac:spMk id="12" creationId="{0AAE72D5-E3CE-42FC-989B-CD4F417F2C23}"/>
          </ac:spMkLst>
        </pc:spChg>
        <pc:spChg chg="add del mod">
          <ac:chgData name="Michael Fudge" userId="8d8f1f737978eadf" providerId="LiveId" clId="{C2BEB82A-ECC9-4A26-9D3A-43FF0DC3C16F}" dt="2020-07-10T20:52:54.359" v="978"/>
          <ac:spMkLst>
            <pc:docMk/>
            <pc:sldMk cId="4111737936" sldId="261"/>
            <ac:spMk id="13" creationId="{4F4E13D5-174D-4B35-B004-AEEDB771BD22}"/>
          </ac:spMkLst>
        </pc:spChg>
        <pc:spChg chg="add del mod">
          <ac:chgData name="Michael Fudge" userId="8d8f1f737978eadf" providerId="LiveId" clId="{C2BEB82A-ECC9-4A26-9D3A-43FF0DC3C16F}" dt="2020-07-10T20:52:54.359" v="978"/>
          <ac:spMkLst>
            <pc:docMk/>
            <pc:sldMk cId="4111737936" sldId="261"/>
            <ac:spMk id="14" creationId="{3F8A44AE-FCA7-464B-9231-46BA41D50609}"/>
          </ac:spMkLst>
        </pc:spChg>
        <pc:spChg chg="add del mod">
          <ac:chgData name="Michael Fudge" userId="8d8f1f737978eadf" providerId="LiveId" clId="{C2BEB82A-ECC9-4A26-9D3A-43FF0DC3C16F}" dt="2020-07-10T20:52:54.359" v="978"/>
          <ac:spMkLst>
            <pc:docMk/>
            <pc:sldMk cId="4111737936" sldId="261"/>
            <ac:spMk id="15" creationId="{4B0C43DD-8CB2-46B1-B3DD-9E27BD8E3E06}"/>
          </ac:spMkLst>
        </pc:spChg>
        <pc:spChg chg="add del mod">
          <ac:chgData name="Michael Fudge" userId="8d8f1f737978eadf" providerId="LiveId" clId="{C2BEB82A-ECC9-4A26-9D3A-43FF0DC3C16F}" dt="2020-07-10T20:52:54.359" v="978"/>
          <ac:spMkLst>
            <pc:docMk/>
            <pc:sldMk cId="4111737936" sldId="261"/>
            <ac:spMk id="16" creationId="{6ED1D0B0-AF96-4914-B518-4166C662A3E4}"/>
          </ac:spMkLst>
        </pc:spChg>
        <pc:spChg chg="add del mod">
          <ac:chgData name="Michael Fudge" userId="8d8f1f737978eadf" providerId="LiveId" clId="{C2BEB82A-ECC9-4A26-9D3A-43FF0DC3C16F}" dt="2020-07-10T20:52:54.359" v="978"/>
          <ac:spMkLst>
            <pc:docMk/>
            <pc:sldMk cId="4111737936" sldId="261"/>
            <ac:spMk id="17" creationId="{B48A06C6-32D1-4DA0-955C-6C0A457C8C8C}"/>
          </ac:spMkLst>
        </pc:spChg>
        <pc:spChg chg="add del mod">
          <ac:chgData name="Michael Fudge" userId="8d8f1f737978eadf" providerId="LiveId" clId="{C2BEB82A-ECC9-4A26-9D3A-43FF0DC3C16F}" dt="2020-07-10T20:52:54.359" v="978"/>
          <ac:spMkLst>
            <pc:docMk/>
            <pc:sldMk cId="4111737936" sldId="261"/>
            <ac:spMk id="18" creationId="{367B968C-A4E7-4E95-8853-6A3BBEC1DB75}"/>
          </ac:spMkLst>
        </pc:spChg>
        <pc:spChg chg="add del mod">
          <ac:chgData name="Michael Fudge" userId="8d8f1f737978eadf" providerId="LiveId" clId="{C2BEB82A-ECC9-4A26-9D3A-43FF0DC3C16F}" dt="2020-07-10T20:52:54.359" v="978"/>
          <ac:spMkLst>
            <pc:docMk/>
            <pc:sldMk cId="4111737936" sldId="261"/>
            <ac:spMk id="19" creationId="{1543982A-58B7-4EFB-8A32-6CC07C4B284B}"/>
          </ac:spMkLst>
        </pc:spChg>
        <pc:spChg chg="add del mod">
          <ac:chgData name="Michael Fudge" userId="8d8f1f737978eadf" providerId="LiveId" clId="{C2BEB82A-ECC9-4A26-9D3A-43FF0DC3C16F}" dt="2020-07-10T20:52:54.359" v="978"/>
          <ac:spMkLst>
            <pc:docMk/>
            <pc:sldMk cId="4111737936" sldId="261"/>
            <ac:spMk id="20" creationId="{FF4C802B-1B5D-45B3-BB61-F52AAF336F7F}"/>
          </ac:spMkLst>
        </pc:spChg>
        <pc:spChg chg="add mod">
          <ac:chgData name="Michael Fudge" userId="8d8f1f737978eadf" providerId="LiveId" clId="{C2BEB82A-ECC9-4A26-9D3A-43FF0DC3C16F}" dt="2020-07-10T20:53:02.051" v="981" actId="1076"/>
          <ac:spMkLst>
            <pc:docMk/>
            <pc:sldMk cId="4111737936" sldId="261"/>
            <ac:spMk id="22" creationId="{CC530C17-6724-41AD-A886-BBDD802FF3A8}"/>
          </ac:spMkLst>
        </pc:spChg>
        <pc:spChg chg="add mod">
          <ac:chgData name="Michael Fudge" userId="8d8f1f737978eadf" providerId="LiveId" clId="{C2BEB82A-ECC9-4A26-9D3A-43FF0DC3C16F}" dt="2020-07-10T20:53:02.051" v="981" actId="1076"/>
          <ac:spMkLst>
            <pc:docMk/>
            <pc:sldMk cId="4111737936" sldId="261"/>
            <ac:spMk id="23" creationId="{94C0E1B3-7F2E-4F79-A58E-E807688D2DC3}"/>
          </ac:spMkLst>
        </pc:spChg>
        <pc:spChg chg="add mod">
          <ac:chgData name="Michael Fudge" userId="8d8f1f737978eadf" providerId="LiveId" clId="{C2BEB82A-ECC9-4A26-9D3A-43FF0DC3C16F}" dt="2020-07-10T20:53:02.051" v="981" actId="1076"/>
          <ac:spMkLst>
            <pc:docMk/>
            <pc:sldMk cId="4111737936" sldId="261"/>
            <ac:spMk id="24" creationId="{F7730229-614B-409E-BB88-39B6C734FCCF}"/>
          </ac:spMkLst>
        </pc:spChg>
        <pc:spChg chg="add mod">
          <ac:chgData name="Michael Fudge" userId="8d8f1f737978eadf" providerId="LiveId" clId="{C2BEB82A-ECC9-4A26-9D3A-43FF0DC3C16F}" dt="2020-07-10T20:53:02.051" v="981" actId="1076"/>
          <ac:spMkLst>
            <pc:docMk/>
            <pc:sldMk cId="4111737936" sldId="261"/>
            <ac:spMk id="25" creationId="{3203AD83-1B91-4830-BD9B-40296DC54D28}"/>
          </ac:spMkLst>
        </pc:spChg>
        <pc:spChg chg="add mod">
          <ac:chgData name="Michael Fudge" userId="8d8f1f737978eadf" providerId="LiveId" clId="{C2BEB82A-ECC9-4A26-9D3A-43FF0DC3C16F}" dt="2020-07-10T20:53:02.051" v="981" actId="1076"/>
          <ac:spMkLst>
            <pc:docMk/>
            <pc:sldMk cId="4111737936" sldId="261"/>
            <ac:spMk id="26" creationId="{ECABAB8D-70AE-49F4-8DE6-2EF0D2134F13}"/>
          </ac:spMkLst>
        </pc:spChg>
        <pc:spChg chg="add mod">
          <ac:chgData name="Michael Fudge" userId="8d8f1f737978eadf" providerId="LiveId" clId="{C2BEB82A-ECC9-4A26-9D3A-43FF0DC3C16F}" dt="2020-07-10T20:53:02.051" v="981" actId="1076"/>
          <ac:spMkLst>
            <pc:docMk/>
            <pc:sldMk cId="4111737936" sldId="261"/>
            <ac:spMk id="27" creationId="{8AF6801F-0260-40C4-8503-CDF2AE9691CB}"/>
          </ac:spMkLst>
        </pc:spChg>
        <pc:spChg chg="add mod">
          <ac:chgData name="Michael Fudge" userId="8d8f1f737978eadf" providerId="LiveId" clId="{C2BEB82A-ECC9-4A26-9D3A-43FF0DC3C16F}" dt="2020-07-10T20:53:02.051" v="981" actId="1076"/>
          <ac:spMkLst>
            <pc:docMk/>
            <pc:sldMk cId="4111737936" sldId="261"/>
            <ac:spMk id="28" creationId="{170E8D69-BC76-409B-9D68-88B594EA1D3C}"/>
          </ac:spMkLst>
        </pc:spChg>
        <pc:spChg chg="add mod">
          <ac:chgData name="Michael Fudge" userId="8d8f1f737978eadf" providerId="LiveId" clId="{C2BEB82A-ECC9-4A26-9D3A-43FF0DC3C16F}" dt="2020-07-10T20:53:02.051" v="981" actId="1076"/>
          <ac:spMkLst>
            <pc:docMk/>
            <pc:sldMk cId="4111737936" sldId="261"/>
            <ac:spMk id="29" creationId="{B7351727-30A7-4880-A935-6EE7BF2A7CA4}"/>
          </ac:spMkLst>
        </pc:spChg>
        <pc:spChg chg="add mod">
          <ac:chgData name="Michael Fudge" userId="8d8f1f737978eadf" providerId="LiveId" clId="{C2BEB82A-ECC9-4A26-9D3A-43FF0DC3C16F}" dt="2020-07-10T20:53:02.051" v="981" actId="1076"/>
          <ac:spMkLst>
            <pc:docMk/>
            <pc:sldMk cId="4111737936" sldId="261"/>
            <ac:spMk id="30" creationId="{10E64B36-BCF0-4D10-BA0F-5CA0260E37CD}"/>
          </ac:spMkLst>
        </pc:spChg>
        <pc:spChg chg="add mod">
          <ac:chgData name="Michael Fudge" userId="8d8f1f737978eadf" providerId="LiveId" clId="{C2BEB82A-ECC9-4A26-9D3A-43FF0DC3C16F}" dt="2020-07-10T20:53:02.051" v="981" actId="1076"/>
          <ac:spMkLst>
            <pc:docMk/>
            <pc:sldMk cId="4111737936" sldId="261"/>
            <ac:spMk id="31" creationId="{7AAEEE48-F8E0-4132-82CA-C1F2C01672CA}"/>
          </ac:spMkLst>
        </pc:spChg>
        <pc:spChg chg="add mod">
          <ac:chgData name="Michael Fudge" userId="8d8f1f737978eadf" providerId="LiveId" clId="{C2BEB82A-ECC9-4A26-9D3A-43FF0DC3C16F}" dt="2020-07-10T20:53:02.051" v="981" actId="1076"/>
          <ac:spMkLst>
            <pc:docMk/>
            <pc:sldMk cId="4111737936" sldId="261"/>
            <ac:spMk id="32" creationId="{BA794D9C-30C8-4721-8CE7-116EFEB26A1C}"/>
          </ac:spMkLst>
        </pc:spChg>
        <pc:spChg chg="add mod">
          <ac:chgData name="Michael Fudge" userId="8d8f1f737978eadf" providerId="LiveId" clId="{C2BEB82A-ECC9-4A26-9D3A-43FF0DC3C16F}" dt="2020-07-10T20:53:02.051" v="981" actId="1076"/>
          <ac:spMkLst>
            <pc:docMk/>
            <pc:sldMk cId="4111737936" sldId="261"/>
            <ac:spMk id="33" creationId="{3B4903AE-3792-4C43-B2CE-1B5AD46935D3}"/>
          </ac:spMkLst>
        </pc:spChg>
        <pc:spChg chg="add mod">
          <ac:chgData name="Michael Fudge" userId="8d8f1f737978eadf" providerId="LiveId" clId="{C2BEB82A-ECC9-4A26-9D3A-43FF0DC3C16F}" dt="2020-07-10T20:53:02.051" v="981" actId="1076"/>
          <ac:spMkLst>
            <pc:docMk/>
            <pc:sldMk cId="4111737936" sldId="261"/>
            <ac:spMk id="34" creationId="{3F0AB68E-CB47-42A9-B946-87F126954D01}"/>
          </ac:spMkLst>
        </pc:spChg>
        <pc:spChg chg="add mod">
          <ac:chgData name="Michael Fudge" userId="8d8f1f737978eadf" providerId="LiveId" clId="{C2BEB82A-ECC9-4A26-9D3A-43FF0DC3C16F}" dt="2020-07-10T20:53:02.051" v="981" actId="1076"/>
          <ac:spMkLst>
            <pc:docMk/>
            <pc:sldMk cId="4111737936" sldId="261"/>
            <ac:spMk id="35" creationId="{171310D6-B046-42A6-86E1-5391ACF3C6D6}"/>
          </ac:spMkLst>
        </pc:spChg>
        <pc:cxnChg chg="add del mod">
          <ac:chgData name="Michael Fudge" userId="8d8f1f737978eadf" providerId="LiveId" clId="{C2BEB82A-ECC9-4A26-9D3A-43FF0DC3C16F}" dt="2020-07-10T20:52:54.359" v="978"/>
          <ac:cxnSpMkLst>
            <pc:docMk/>
            <pc:sldMk cId="4111737936" sldId="261"/>
            <ac:cxnSpMk id="21" creationId="{B63EB70E-829A-4CA9-842C-FAEEC173C6D1}"/>
          </ac:cxnSpMkLst>
        </pc:cxnChg>
        <pc:cxnChg chg="add mod">
          <ac:chgData name="Michael Fudge" userId="8d8f1f737978eadf" providerId="LiveId" clId="{C2BEB82A-ECC9-4A26-9D3A-43FF0DC3C16F}" dt="2020-07-10T20:53:02.051" v="981" actId="1076"/>
          <ac:cxnSpMkLst>
            <pc:docMk/>
            <pc:sldMk cId="4111737936" sldId="261"/>
            <ac:cxnSpMk id="36" creationId="{BE53381F-225F-4774-9FF6-B9BB5F0142A2}"/>
          </ac:cxnSpMkLst>
        </pc:cxnChg>
      </pc:sldChg>
      <pc:sldChg chg="addSp delSp modSp new mod modClrScheme chgLayout">
        <pc:chgData name="Michael Fudge" userId="8d8f1f737978eadf" providerId="LiveId" clId="{C2BEB82A-ECC9-4A26-9D3A-43FF0DC3C16F}" dt="2020-07-10T20:54:12.400" v="1038"/>
        <pc:sldMkLst>
          <pc:docMk/>
          <pc:sldMk cId="2847387876" sldId="262"/>
        </pc:sldMkLst>
        <pc:spChg chg="del mod ord">
          <ac:chgData name="Michael Fudge" userId="8d8f1f737978eadf" providerId="LiveId" clId="{C2BEB82A-ECC9-4A26-9D3A-43FF0DC3C16F}" dt="2020-07-10T20:53:50.358" v="983" actId="700"/>
          <ac:spMkLst>
            <pc:docMk/>
            <pc:sldMk cId="2847387876" sldId="262"/>
            <ac:spMk id="2" creationId="{11113654-C779-4DA8-8264-8BF443CD0860}"/>
          </ac:spMkLst>
        </pc:spChg>
        <pc:spChg chg="del">
          <ac:chgData name="Michael Fudge" userId="8d8f1f737978eadf" providerId="LiveId" clId="{C2BEB82A-ECC9-4A26-9D3A-43FF0DC3C16F}" dt="2020-07-10T20:53:50.358" v="983" actId="700"/>
          <ac:spMkLst>
            <pc:docMk/>
            <pc:sldMk cId="2847387876" sldId="262"/>
            <ac:spMk id="3" creationId="{16FCF713-8B1C-48C8-8227-598C9ACE1C6A}"/>
          </ac:spMkLst>
        </pc:spChg>
        <pc:spChg chg="del">
          <ac:chgData name="Michael Fudge" userId="8d8f1f737978eadf" providerId="LiveId" clId="{C2BEB82A-ECC9-4A26-9D3A-43FF0DC3C16F}" dt="2020-07-10T20:53:50.358" v="983" actId="700"/>
          <ac:spMkLst>
            <pc:docMk/>
            <pc:sldMk cId="2847387876" sldId="262"/>
            <ac:spMk id="4" creationId="{5553CE16-91B0-4D82-B1E2-A71D6EAEB636}"/>
          </ac:spMkLst>
        </pc:spChg>
        <pc:spChg chg="add mod ord">
          <ac:chgData name="Michael Fudge" userId="8d8f1f737978eadf" providerId="LiveId" clId="{C2BEB82A-ECC9-4A26-9D3A-43FF0DC3C16F}" dt="2020-07-10T20:54:03.834" v="1037" actId="20577"/>
          <ac:spMkLst>
            <pc:docMk/>
            <pc:sldMk cId="2847387876" sldId="262"/>
            <ac:spMk id="5" creationId="{81EC3D38-93A7-4349-9C34-902265AAEBD0}"/>
          </ac:spMkLst>
        </pc:spChg>
        <pc:spChg chg="add mod">
          <ac:chgData name="Michael Fudge" userId="8d8f1f737978eadf" providerId="LiveId" clId="{C2BEB82A-ECC9-4A26-9D3A-43FF0DC3C16F}" dt="2020-07-10T20:54:12.400" v="1038"/>
          <ac:spMkLst>
            <pc:docMk/>
            <pc:sldMk cId="2847387876" sldId="262"/>
            <ac:spMk id="6" creationId="{9D4246D1-4D0F-49B9-AA6B-764E4655CFAF}"/>
          </ac:spMkLst>
        </pc:spChg>
        <pc:spChg chg="add mod">
          <ac:chgData name="Michael Fudge" userId="8d8f1f737978eadf" providerId="LiveId" clId="{C2BEB82A-ECC9-4A26-9D3A-43FF0DC3C16F}" dt="2020-07-10T20:54:12.400" v="1038"/>
          <ac:spMkLst>
            <pc:docMk/>
            <pc:sldMk cId="2847387876" sldId="262"/>
            <ac:spMk id="8" creationId="{0994F0B0-690A-4963-BA5D-EEF5FAAC3AFA}"/>
          </ac:spMkLst>
        </pc:spChg>
        <pc:spChg chg="add mod">
          <ac:chgData name="Michael Fudge" userId="8d8f1f737978eadf" providerId="LiveId" clId="{C2BEB82A-ECC9-4A26-9D3A-43FF0DC3C16F}" dt="2020-07-10T20:54:12.400" v="1038"/>
          <ac:spMkLst>
            <pc:docMk/>
            <pc:sldMk cId="2847387876" sldId="262"/>
            <ac:spMk id="9" creationId="{FB067EB4-F077-4641-9B8B-BDF7738517CC}"/>
          </ac:spMkLst>
        </pc:spChg>
        <pc:spChg chg="add mod">
          <ac:chgData name="Michael Fudge" userId="8d8f1f737978eadf" providerId="LiveId" clId="{C2BEB82A-ECC9-4A26-9D3A-43FF0DC3C16F}" dt="2020-07-10T20:54:12.400" v="1038"/>
          <ac:spMkLst>
            <pc:docMk/>
            <pc:sldMk cId="2847387876" sldId="262"/>
            <ac:spMk id="10" creationId="{CB22D6D6-921D-4F71-A4E7-7E57A1D91A18}"/>
          </ac:spMkLst>
        </pc:spChg>
        <pc:spChg chg="add mod">
          <ac:chgData name="Michael Fudge" userId="8d8f1f737978eadf" providerId="LiveId" clId="{C2BEB82A-ECC9-4A26-9D3A-43FF0DC3C16F}" dt="2020-07-10T20:54:12.400" v="1038"/>
          <ac:spMkLst>
            <pc:docMk/>
            <pc:sldMk cId="2847387876" sldId="262"/>
            <ac:spMk id="11" creationId="{08FA05D8-43D2-41EE-8AD9-F02C4BCE7B42}"/>
          </ac:spMkLst>
        </pc:spChg>
        <pc:spChg chg="add mod">
          <ac:chgData name="Michael Fudge" userId="8d8f1f737978eadf" providerId="LiveId" clId="{C2BEB82A-ECC9-4A26-9D3A-43FF0DC3C16F}" dt="2020-07-10T20:54:12.400" v="1038"/>
          <ac:spMkLst>
            <pc:docMk/>
            <pc:sldMk cId="2847387876" sldId="262"/>
            <ac:spMk id="12" creationId="{B0815778-52E4-42CE-8BB7-56710B9F809E}"/>
          </ac:spMkLst>
        </pc:spChg>
        <pc:spChg chg="add mod">
          <ac:chgData name="Michael Fudge" userId="8d8f1f737978eadf" providerId="LiveId" clId="{C2BEB82A-ECC9-4A26-9D3A-43FF0DC3C16F}" dt="2020-07-10T20:54:12.400" v="1038"/>
          <ac:spMkLst>
            <pc:docMk/>
            <pc:sldMk cId="2847387876" sldId="262"/>
            <ac:spMk id="13" creationId="{6CBE4BF5-3D11-486B-B93C-33CA20E302F9}"/>
          </ac:spMkLst>
        </pc:spChg>
        <pc:spChg chg="add mod">
          <ac:chgData name="Michael Fudge" userId="8d8f1f737978eadf" providerId="LiveId" clId="{C2BEB82A-ECC9-4A26-9D3A-43FF0DC3C16F}" dt="2020-07-10T20:54:12.400" v="1038"/>
          <ac:spMkLst>
            <pc:docMk/>
            <pc:sldMk cId="2847387876" sldId="262"/>
            <ac:spMk id="14" creationId="{FF53CC49-91DA-40D2-B066-AD6D5B3EC2F1}"/>
          </ac:spMkLst>
        </pc:spChg>
        <pc:spChg chg="add mod">
          <ac:chgData name="Michael Fudge" userId="8d8f1f737978eadf" providerId="LiveId" clId="{C2BEB82A-ECC9-4A26-9D3A-43FF0DC3C16F}" dt="2020-07-10T20:54:12.400" v="1038"/>
          <ac:spMkLst>
            <pc:docMk/>
            <pc:sldMk cId="2847387876" sldId="262"/>
            <ac:spMk id="15" creationId="{CC728ED7-32A0-4CD7-B32A-56DB490FF207}"/>
          </ac:spMkLst>
        </pc:spChg>
        <pc:spChg chg="add mod">
          <ac:chgData name="Michael Fudge" userId="8d8f1f737978eadf" providerId="LiveId" clId="{C2BEB82A-ECC9-4A26-9D3A-43FF0DC3C16F}" dt="2020-07-10T20:54:12.400" v="1038"/>
          <ac:spMkLst>
            <pc:docMk/>
            <pc:sldMk cId="2847387876" sldId="262"/>
            <ac:spMk id="16" creationId="{95073DDA-4781-42BD-AAFF-2E96F6F10D1F}"/>
          </ac:spMkLst>
        </pc:spChg>
        <pc:picChg chg="add mod">
          <ac:chgData name="Michael Fudge" userId="8d8f1f737978eadf" providerId="LiveId" clId="{C2BEB82A-ECC9-4A26-9D3A-43FF0DC3C16F}" dt="2020-07-10T20:54:12.400" v="1038"/>
          <ac:picMkLst>
            <pc:docMk/>
            <pc:sldMk cId="2847387876" sldId="262"/>
            <ac:picMk id="7" creationId="{9C4E080F-1B90-4F73-8F39-8BB63EFE3A88}"/>
          </ac:picMkLst>
        </pc:picChg>
      </pc:sldChg>
      <pc:sldChg chg="addSp modSp new mod">
        <pc:chgData name="Michael Fudge" userId="8d8f1f737978eadf" providerId="LiveId" clId="{C2BEB82A-ECC9-4A26-9D3A-43FF0DC3C16F}" dt="2020-07-10T20:57:40.377" v="1114" actId="14100"/>
        <pc:sldMkLst>
          <pc:docMk/>
          <pc:sldMk cId="2606811194" sldId="263"/>
        </pc:sldMkLst>
        <pc:spChg chg="mod">
          <ac:chgData name="Michael Fudge" userId="8d8f1f737978eadf" providerId="LiveId" clId="{C2BEB82A-ECC9-4A26-9D3A-43FF0DC3C16F}" dt="2020-07-10T20:57:01.905" v="1110" actId="20577"/>
          <ac:spMkLst>
            <pc:docMk/>
            <pc:sldMk cId="2606811194" sldId="263"/>
            <ac:spMk id="2" creationId="{FE1BA705-29B2-42D2-A56D-E9B42BB08252}"/>
          </ac:spMkLst>
        </pc:spChg>
        <pc:graphicFrameChg chg="add mod">
          <ac:chgData name="Michael Fudge" userId="8d8f1f737978eadf" providerId="LiveId" clId="{C2BEB82A-ECC9-4A26-9D3A-43FF0DC3C16F}" dt="2020-07-10T20:57:40.377" v="1114" actId="14100"/>
          <ac:graphicFrameMkLst>
            <pc:docMk/>
            <pc:sldMk cId="2606811194" sldId="263"/>
            <ac:graphicFrameMk id="5" creationId="{F59ED706-DE10-4BCB-9C31-C07EC8543A6E}"/>
          </ac:graphicFrameMkLst>
        </pc:graphicFrameChg>
      </pc:sldChg>
      <pc:sldChg chg="modSp new mod">
        <pc:chgData name="Michael Fudge" userId="8d8f1f737978eadf" providerId="LiveId" clId="{C2BEB82A-ECC9-4A26-9D3A-43FF0DC3C16F}" dt="2020-07-10T21:03:44.562" v="1522" actId="113"/>
        <pc:sldMkLst>
          <pc:docMk/>
          <pc:sldMk cId="10666855" sldId="264"/>
        </pc:sldMkLst>
        <pc:spChg chg="mod">
          <ac:chgData name="Michael Fudge" userId="8d8f1f737978eadf" providerId="LiveId" clId="{C2BEB82A-ECC9-4A26-9D3A-43FF0DC3C16F}" dt="2020-07-10T20:58:32.623" v="1144" actId="20577"/>
          <ac:spMkLst>
            <pc:docMk/>
            <pc:sldMk cId="10666855" sldId="264"/>
            <ac:spMk id="2" creationId="{D81B7C61-8B16-4E05-8906-9951A1704F10}"/>
          </ac:spMkLst>
        </pc:spChg>
        <pc:spChg chg="mod">
          <ac:chgData name="Michael Fudge" userId="8d8f1f737978eadf" providerId="LiveId" clId="{C2BEB82A-ECC9-4A26-9D3A-43FF0DC3C16F}" dt="2020-07-10T21:03:44.562" v="1522" actId="113"/>
          <ac:spMkLst>
            <pc:docMk/>
            <pc:sldMk cId="10666855" sldId="264"/>
            <ac:spMk id="3" creationId="{EC9F4669-67EE-4758-B09D-8A6E51F6312A}"/>
          </ac:spMkLst>
        </pc:spChg>
      </pc:sldChg>
      <pc:sldChg chg="modSp new mod">
        <pc:chgData name="Michael Fudge" userId="8d8f1f737978eadf" providerId="LiveId" clId="{C2BEB82A-ECC9-4A26-9D3A-43FF0DC3C16F}" dt="2020-07-10T21:04:03.145" v="1547" actId="20577"/>
        <pc:sldMkLst>
          <pc:docMk/>
          <pc:sldMk cId="2835228341" sldId="265"/>
        </pc:sldMkLst>
        <pc:spChg chg="mod">
          <ac:chgData name="Michael Fudge" userId="8d8f1f737978eadf" providerId="LiveId" clId="{C2BEB82A-ECC9-4A26-9D3A-43FF0DC3C16F}" dt="2020-07-10T21:04:03.145" v="1547" actId="20577"/>
          <ac:spMkLst>
            <pc:docMk/>
            <pc:sldMk cId="2835228341" sldId="265"/>
            <ac:spMk id="2" creationId="{89AEEEC9-D9A6-4E67-AAE6-63126136457F}"/>
          </ac:spMkLst>
        </pc:spChg>
      </pc:sldChg>
      <pc:sldChg chg="modSp new mod">
        <pc:chgData name="Michael Fudge" userId="8d8f1f737978eadf" providerId="LiveId" clId="{C2BEB82A-ECC9-4A26-9D3A-43FF0DC3C16F}" dt="2020-07-10T21:04:19.729" v="1573" actId="20577"/>
        <pc:sldMkLst>
          <pc:docMk/>
          <pc:sldMk cId="1714451198" sldId="266"/>
        </pc:sldMkLst>
        <pc:spChg chg="mod">
          <ac:chgData name="Michael Fudge" userId="8d8f1f737978eadf" providerId="LiveId" clId="{C2BEB82A-ECC9-4A26-9D3A-43FF0DC3C16F}" dt="2020-07-10T21:04:19.729" v="1573" actId="20577"/>
          <ac:spMkLst>
            <pc:docMk/>
            <pc:sldMk cId="1714451198" sldId="266"/>
            <ac:spMk id="2" creationId="{AF7C5AB2-A004-4000-8DBC-99A3EA92A5A8}"/>
          </ac:spMkLst>
        </pc:spChg>
      </pc:sldChg>
      <pc:sldChg chg="modSp new mod">
        <pc:chgData name="Michael Fudge" userId="8d8f1f737978eadf" providerId="LiveId" clId="{C2BEB82A-ECC9-4A26-9D3A-43FF0DC3C16F}" dt="2020-07-10T21:04:52.512" v="1621" actId="20577"/>
        <pc:sldMkLst>
          <pc:docMk/>
          <pc:sldMk cId="1608770706" sldId="267"/>
        </pc:sldMkLst>
        <pc:spChg chg="mod">
          <ac:chgData name="Michael Fudge" userId="8d8f1f737978eadf" providerId="LiveId" clId="{C2BEB82A-ECC9-4A26-9D3A-43FF0DC3C16F}" dt="2020-07-10T21:04:52.512" v="1621" actId="20577"/>
          <ac:spMkLst>
            <pc:docMk/>
            <pc:sldMk cId="1608770706" sldId="267"/>
            <ac:spMk id="2" creationId="{8A4511F0-D909-472B-AEB3-612FC5D0BBBC}"/>
          </ac:spMkLst>
        </pc:spChg>
      </pc:sldChg>
      <pc:sldChg chg="modSp new mod">
        <pc:chgData name="Michael Fudge" userId="8d8f1f737978eadf" providerId="LiveId" clId="{C2BEB82A-ECC9-4A26-9D3A-43FF0DC3C16F}" dt="2020-07-10T21:07:48.202" v="1833" actId="5793"/>
        <pc:sldMkLst>
          <pc:docMk/>
          <pc:sldMk cId="671165577" sldId="268"/>
        </pc:sldMkLst>
        <pc:spChg chg="mod">
          <ac:chgData name="Michael Fudge" userId="8d8f1f737978eadf" providerId="LiveId" clId="{C2BEB82A-ECC9-4A26-9D3A-43FF0DC3C16F}" dt="2020-07-10T21:05:55.634" v="1628" actId="20577"/>
          <ac:spMkLst>
            <pc:docMk/>
            <pc:sldMk cId="671165577" sldId="268"/>
            <ac:spMk id="2" creationId="{5AFBC50D-4808-4F7C-8282-E846C8828770}"/>
          </ac:spMkLst>
        </pc:spChg>
        <pc:spChg chg="mod">
          <ac:chgData name="Michael Fudge" userId="8d8f1f737978eadf" providerId="LiveId" clId="{C2BEB82A-ECC9-4A26-9D3A-43FF0DC3C16F}" dt="2020-07-10T21:07:48.202" v="1833" actId="5793"/>
          <ac:spMkLst>
            <pc:docMk/>
            <pc:sldMk cId="671165577" sldId="268"/>
            <ac:spMk id="3" creationId="{1ECB91DB-6034-4025-9762-F2144BB1DB51}"/>
          </ac:spMkLst>
        </pc:spChg>
      </pc:sldChg>
    </pc:docChg>
  </pc:docChgLst>
  <pc:docChgLst>
    <pc:chgData name="Michael A Fudge" userId="133895e8-240b-4811-850e-9cf94297d089" providerId="ADAL" clId="{F5BCD622-2B9A-4649-BDD1-4C2175723AE9}"/>
    <pc:docChg chg="modMainMaster">
      <pc:chgData name="Michael A Fudge" userId="133895e8-240b-4811-850e-9cf94297d089" providerId="ADAL" clId="{F5BCD622-2B9A-4649-BDD1-4C2175723AE9}" dt="2024-06-05T19:48:50.735" v="1" actId="1076"/>
      <pc:docMkLst>
        <pc:docMk/>
      </pc:docMkLst>
      <pc:sldMasterChg chg="addSp modSp mod">
        <pc:chgData name="Michael A Fudge" userId="133895e8-240b-4811-850e-9cf94297d089" providerId="ADAL" clId="{F5BCD622-2B9A-4649-BDD1-4C2175723AE9}" dt="2024-06-05T19:48:50.735" v="1" actId="1076"/>
        <pc:sldMasterMkLst>
          <pc:docMk/>
          <pc:sldMasterMk cId="3638388675" sldId="2147483648"/>
        </pc:sldMasterMkLst>
        <pc:spChg chg="add mod">
          <ac:chgData name="Michael A Fudge" userId="133895e8-240b-4811-850e-9cf94297d089" providerId="ADAL" clId="{F5BCD622-2B9A-4649-BDD1-4C2175723AE9}" dt="2024-06-05T19:48:50.735" v="1" actId="1076"/>
          <ac:spMkLst>
            <pc:docMk/>
            <pc:sldMasterMk cId="3638388675" sldId="2147483648"/>
            <ac:spMk id="7" creationId="{4B7772F9-A1DC-01D1-EDCC-4DDD552DAD4D}"/>
          </ac:spMkLst>
        </pc:spChg>
      </pc:sldMasterChg>
    </pc:docChg>
  </pc:docChgLst>
  <pc:docChgLst>
    <pc:chgData name="Michael A Fudge Jr" userId="133895e8-240b-4811-850e-9cf94297d089" providerId="ADAL" clId="{530532E4-AC65-4B07-86CB-CE1EC221E0F2}"/>
    <pc:docChg chg="undo custSel mod addSld delSld modSld sldOrd">
      <pc:chgData name="Michael A Fudge Jr" userId="133895e8-240b-4811-850e-9cf94297d089" providerId="ADAL" clId="{530532E4-AC65-4B07-86CB-CE1EC221E0F2}" dt="2020-09-19T14:09:40.243" v="9782" actId="6549"/>
      <pc:docMkLst>
        <pc:docMk/>
      </pc:docMkLst>
      <pc:sldChg chg="modSp mod">
        <pc:chgData name="Michael A Fudge Jr" userId="133895e8-240b-4811-850e-9cf94297d089" providerId="ADAL" clId="{530532E4-AC65-4B07-86CB-CE1EC221E0F2}" dt="2020-09-18T17:43:27.425" v="24" actId="20577"/>
        <pc:sldMkLst>
          <pc:docMk/>
          <pc:sldMk cId="3302085769" sldId="256"/>
        </pc:sldMkLst>
        <pc:spChg chg="mod">
          <ac:chgData name="Michael A Fudge Jr" userId="133895e8-240b-4811-850e-9cf94297d089" providerId="ADAL" clId="{530532E4-AC65-4B07-86CB-CE1EC221E0F2}" dt="2020-09-18T17:43:19.336" v="1" actId="20577"/>
          <ac:spMkLst>
            <pc:docMk/>
            <pc:sldMk cId="3302085769" sldId="256"/>
            <ac:spMk id="2" creationId="{12FF6C81-4F81-481C-9E43-71763C75E015}"/>
          </ac:spMkLst>
        </pc:spChg>
        <pc:spChg chg="mod">
          <ac:chgData name="Michael A Fudge Jr" userId="133895e8-240b-4811-850e-9cf94297d089" providerId="ADAL" clId="{530532E4-AC65-4B07-86CB-CE1EC221E0F2}" dt="2020-09-18T17:43:27.425" v="24" actId="20577"/>
          <ac:spMkLst>
            <pc:docMk/>
            <pc:sldMk cId="3302085769" sldId="256"/>
            <ac:spMk id="3" creationId="{CA49DCD9-023F-4F96-AD5D-F916ECFD0404}"/>
          </ac:spMkLst>
        </pc:spChg>
      </pc:sldChg>
      <pc:sldChg chg="modSp mod ord modAnim">
        <pc:chgData name="Michael A Fudge Jr" userId="133895e8-240b-4811-850e-9cf94297d089" providerId="ADAL" clId="{530532E4-AC65-4B07-86CB-CE1EC221E0F2}" dt="2020-09-18T18:04:23.999" v="1015" actId="20577"/>
        <pc:sldMkLst>
          <pc:docMk/>
          <pc:sldMk cId="3436746034" sldId="257"/>
        </pc:sldMkLst>
        <pc:spChg chg="mod">
          <ac:chgData name="Michael A Fudge Jr" userId="133895e8-240b-4811-850e-9cf94297d089" providerId="ADAL" clId="{530532E4-AC65-4B07-86CB-CE1EC221E0F2}" dt="2020-09-18T17:55:15.947" v="462" actId="20577"/>
          <ac:spMkLst>
            <pc:docMk/>
            <pc:sldMk cId="3436746034" sldId="257"/>
            <ac:spMk id="2" creationId="{5C84C77B-FF54-4813-94E1-23FF8F114C7E}"/>
          </ac:spMkLst>
        </pc:spChg>
        <pc:spChg chg="mod">
          <ac:chgData name="Michael A Fudge Jr" userId="133895e8-240b-4811-850e-9cf94297d089" providerId="ADAL" clId="{530532E4-AC65-4B07-86CB-CE1EC221E0F2}" dt="2020-09-18T18:04:23.999" v="1015" actId="20577"/>
          <ac:spMkLst>
            <pc:docMk/>
            <pc:sldMk cId="3436746034" sldId="257"/>
            <ac:spMk id="4" creationId="{74B6070D-2E18-49A3-84C2-0A1B79DC59EE}"/>
          </ac:spMkLst>
        </pc:spChg>
      </pc:sldChg>
      <pc:sldChg chg="del">
        <pc:chgData name="Michael A Fudge Jr" userId="133895e8-240b-4811-850e-9cf94297d089" providerId="ADAL" clId="{530532E4-AC65-4B07-86CB-CE1EC221E0F2}" dt="2020-09-18T22:33:48.317" v="9097" actId="47"/>
        <pc:sldMkLst>
          <pc:docMk/>
          <pc:sldMk cId="2604296828" sldId="264"/>
        </pc:sldMkLst>
      </pc:sldChg>
      <pc:sldChg chg="modSp modAnim">
        <pc:chgData name="Michael A Fudge Jr" userId="133895e8-240b-4811-850e-9cf94297d089" providerId="ADAL" clId="{530532E4-AC65-4B07-86CB-CE1EC221E0F2}" dt="2020-09-18T17:50:49.717" v="241" actId="20577"/>
        <pc:sldMkLst>
          <pc:docMk/>
          <pc:sldMk cId="671165577" sldId="268"/>
        </pc:sldMkLst>
        <pc:spChg chg="mod">
          <ac:chgData name="Michael A Fudge Jr" userId="133895e8-240b-4811-850e-9cf94297d089" providerId="ADAL" clId="{530532E4-AC65-4B07-86CB-CE1EC221E0F2}" dt="2020-09-18T17:50:49.717" v="241" actId="20577"/>
          <ac:spMkLst>
            <pc:docMk/>
            <pc:sldMk cId="671165577" sldId="268"/>
            <ac:spMk id="3" creationId="{1ECB91DB-6034-4025-9762-F2144BB1DB51}"/>
          </ac:spMkLst>
        </pc:spChg>
      </pc:sldChg>
      <pc:sldChg chg="modSp mod ord modNotesTx">
        <pc:chgData name="Michael A Fudge Jr" userId="133895e8-240b-4811-850e-9cf94297d089" providerId="ADAL" clId="{530532E4-AC65-4B07-86CB-CE1EC221E0F2}" dt="2020-09-18T18:07:06.448" v="1311" actId="5793"/>
        <pc:sldMkLst>
          <pc:docMk/>
          <pc:sldMk cId="96570146" sldId="271"/>
        </pc:sldMkLst>
        <pc:spChg chg="mod">
          <ac:chgData name="Michael A Fudge Jr" userId="133895e8-240b-4811-850e-9cf94297d089" providerId="ADAL" clId="{530532E4-AC65-4B07-86CB-CE1EC221E0F2}" dt="2020-09-18T18:03:32.277" v="922" actId="20577"/>
          <ac:spMkLst>
            <pc:docMk/>
            <pc:sldMk cId="96570146" sldId="271"/>
            <ac:spMk id="2" creationId="{A0EC69E1-79D5-4CCA-9AE3-8CCDB54E5D78}"/>
          </ac:spMkLst>
        </pc:spChg>
        <pc:spChg chg="mod">
          <ac:chgData name="Michael A Fudge Jr" userId="133895e8-240b-4811-850e-9cf94297d089" providerId="ADAL" clId="{530532E4-AC65-4B07-86CB-CE1EC221E0F2}" dt="2020-09-18T18:06:44.507" v="1232" actId="20577"/>
          <ac:spMkLst>
            <pc:docMk/>
            <pc:sldMk cId="96570146" sldId="271"/>
            <ac:spMk id="3" creationId="{23BFC44E-10DC-44C2-99E8-3D541093BB67}"/>
          </ac:spMkLst>
        </pc:spChg>
      </pc:sldChg>
      <pc:sldChg chg="modSp mod">
        <pc:chgData name="Michael A Fudge Jr" userId="133895e8-240b-4811-850e-9cf94297d089" providerId="ADAL" clId="{530532E4-AC65-4B07-86CB-CE1EC221E0F2}" dt="2020-09-18T22:34:32.327" v="9212" actId="20577"/>
        <pc:sldMkLst>
          <pc:docMk/>
          <pc:sldMk cId="109579569" sldId="299"/>
        </pc:sldMkLst>
        <pc:spChg chg="mod">
          <ac:chgData name="Michael A Fudge Jr" userId="133895e8-240b-4811-850e-9cf94297d089" providerId="ADAL" clId="{530532E4-AC65-4B07-86CB-CE1EC221E0F2}" dt="2020-09-18T22:34:32.327" v="9212" actId="20577"/>
          <ac:spMkLst>
            <pc:docMk/>
            <pc:sldMk cId="109579569" sldId="299"/>
            <ac:spMk id="3" creationId="{CB911516-3DF8-48A9-BAB6-34EB14CC135A}"/>
          </ac:spMkLst>
        </pc:spChg>
      </pc:sldChg>
      <pc:sldChg chg="modSp mod modAnim">
        <pc:chgData name="Michael A Fudge Jr" userId="133895e8-240b-4811-850e-9cf94297d089" providerId="ADAL" clId="{530532E4-AC65-4B07-86CB-CE1EC221E0F2}" dt="2020-09-18T22:37:28.779" v="9767" actId="20577"/>
        <pc:sldMkLst>
          <pc:docMk/>
          <pc:sldMk cId="797334957" sldId="311"/>
        </pc:sldMkLst>
        <pc:spChg chg="mod">
          <ac:chgData name="Michael A Fudge Jr" userId="133895e8-240b-4811-850e-9cf94297d089" providerId="ADAL" clId="{530532E4-AC65-4B07-86CB-CE1EC221E0F2}" dt="2020-09-18T22:37:28.779" v="9767" actId="20577"/>
          <ac:spMkLst>
            <pc:docMk/>
            <pc:sldMk cId="797334957" sldId="311"/>
            <ac:spMk id="3" creationId="{1ECB91DB-6034-4025-9762-F2144BB1DB51}"/>
          </ac:spMkLst>
        </pc:spChg>
      </pc:sldChg>
      <pc:sldChg chg="del">
        <pc:chgData name="Michael A Fudge Jr" userId="133895e8-240b-4811-850e-9cf94297d089" providerId="ADAL" clId="{530532E4-AC65-4B07-86CB-CE1EC221E0F2}" dt="2020-09-18T22:33:48.317" v="9097" actId="47"/>
        <pc:sldMkLst>
          <pc:docMk/>
          <pc:sldMk cId="78435499" sldId="402"/>
        </pc:sldMkLst>
      </pc:sldChg>
      <pc:sldChg chg="modSp mod ord modNotesTx">
        <pc:chgData name="Michael A Fudge Jr" userId="133895e8-240b-4811-850e-9cf94297d089" providerId="ADAL" clId="{530532E4-AC65-4B07-86CB-CE1EC221E0F2}" dt="2020-09-18T19:19:52.775" v="2703" actId="5793"/>
        <pc:sldMkLst>
          <pc:docMk/>
          <pc:sldMk cId="1029545914" sldId="436"/>
        </pc:sldMkLst>
        <pc:spChg chg="mod">
          <ac:chgData name="Michael A Fudge Jr" userId="133895e8-240b-4811-850e-9cf94297d089" providerId="ADAL" clId="{530532E4-AC65-4B07-86CB-CE1EC221E0F2}" dt="2020-09-18T19:12:22.190" v="2576" actId="20577"/>
          <ac:spMkLst>
            <pc:docMk/>
            <pc:sldMk cId="1029545914" sldId="436"/>
            <ac:spMk id="2" creationId="{A0EC69E1-79D5-4CCA-9AE3-8CCDB54E5D78}"/>
          </ac:spMkLst>
        </pc:spChg>
        <pc:spChg chg="mod">
          <ac:chgData name="Michael A Fudge Jr" userId="133895e8-240b-4811-850e-9cf94297d089" providerId="ADAL" clId="{530532E4-AC65-4B07-86CB-CE1EC221E0F2}" dt="2020-09-18T19:19:47.309" v="2687" actId="20577"/>
          <ac:spMkLst>
            <pc:docMk/>
            <pc:sldMk cId="1029545914" sldId="436"/>
            <ac:spMk id="3" creationId="{23BFC44E-10DC-44C2-99E8-3D541093BB67}"/>
          </ac:spMkLst>
        </pc:spChg>
      </pc:sldChg>
      <pc:sldChg chg="del">
        <pc:chgData name="Michael A Fudge Jr" userId="133895e8-240b-4811-850e-9cf94297d089" providerId="ADAL" clId="{530532E4-AC65-4B07-86CB-CE1EC221E0F2}" dt="2020-09-18T22:33:48.317" v="9097" actId="47"/>
        <pc:sldMkLst>
          <pc:docMk/>
          <pc:sldMk cId="792388738" sldId="444"/>
        </pc:sldMkLst>
      </pc:sldChg>
      <pc:sldChg chg="del">
        <pc:chgData name="Michael A Fudge Jr" userId="133895e8-240b-4811-850e-9cf94297d089" providerId="ADAL" clId="{530532E4-AC65-4B07-86CB-CE1EC221E0F2}" dt="2020-09-18T22:33:48.317" v="9097" actId="47"/>
        <pc:sldMkLst>
          <pc:docMk/>
          <pc:sldMk cId="1947177522" sldId="465"/>
        </pc:sldMkLst>
      </pc:sldChg>
      <pc:sldChg chg="del">
        <pc:chgData name="Michael A Fudge Jr" userId="133895e8-240b-4811-850e-9cf94297d089" providerId="ADAL" clId="{530532E4-AC65-4B07-86CB-CE1EC221E0F2}" dt="2020-09-18T22:33:48.317" v="9097" actId="47"/>
        <pc:sldMkLst>
          <pc:docMk/>
          <pc:sldMk cId="1477129478" sldId="466"/>
        </pc:sldMkLst>
      </pc:sldChg>
      <pc:sldChg chg="del">
        <pc:chgData name="Michael A Fudge Jr" userId="133895e8-240b-4811-850e-9cf94297d089" providerId="ADAL" clId="{530532E4-AC65-4B07-86CB-CE1EC221E0F2}" dt="2020-09-18T22:33:48.317" v="9097" actId="47"/>
        <pc:sldMkLst>
          <pc:docMk/>
          <pc:sldMk cId="4129198058" sldId="468"/>
        </pc:sldMkLst>
      </pc:sldChg>
      <pc:sldChg chg="del">
        <pc:chgData name="Michael A Fudge Jr" userId="133895e8-240b-4811-850e-9cf94297d089" providerId="ADAL" clId="{530532E4-AC65-4B07-86CB-CE1EC221E0F2}" dt="2020-09-18T22:33:48.317" v="9097" actId="47"/>
        <pc:sldMkLst>
          <pc:docMk/>
          <pc:sldMk cId="1836394904" sldId="469"/>
        </pc:sldMkLst>
      </pc:sldChg>
      <pc:sldChg chg="del">
        <pc:chgData name="Michael A Fudge Jr" userId="133895e8-240b-4811-850e-9cf94297d089" providerId="ADAL" clId="{530532E4-AC65-4B07-86CB-CE1EC221E0F2}" dt="2020-09-18T22:33:48.317" v="9097" actId="47"/>
        <pc:sldMkLst>
          <pc:docMk/>
          <pc:sldMk cId="4271114027" sldId="470"/>
        </pc:sldMkLst>
      </pc:sldChg>
      <pc:sldChg chg="del">
        <pc:chgData name="Michael A Fudge Jr" userId="133895e8-240b-4811-850e-9cf94297d089" providerId="ADAL" clId="{530532E4-AC65-4B07-86CB-CE1EC221E0F2}" dt="2020-09-18T22:33:48.317" v="9097" actId="47"/>
        <pc:sldMkLst>
          <pc:docMk/>
          <pc:sldMk cId="3236710927" sldId="471"/>
        </pc:sldMkLst>
      </pc:sldChg>
      <pc:sldChg chg="del">
        <pc:chgData name="Michael A Fudge Jr" userId="133895e8-240b-4811-850e-9cf94297d089" providerId="ADAL" clId="{530532E4-AC65-4B07-86CB-CE1EC221E0F2}" dt="2020-09-18T22:33:48.317" v="9097" actId="47"/>
        <pc:sldMkLst>
          <pc:docMk/>
          <pc:sldMk cId="1692406248" sldId="472"/>
        </pc:sldMkLst>
      </pc:sldChg>
      <pc:sldChg chg="del">
        <pc:chgData name="Michael A Fudge Jr" userId="133895e8-240b-4811-850e-9cf94297d089" providerId="ADAL" clId="{530532E4-AC65-4B07-86CB-CE1EC221E0F2}" dt="2020-09-18T22:33:48.317" v="9097" actId="47"/>
        <pc:sldMkLst>
          <pc:docMk/>
          <pc:sldMk cId="4059699588" sldId="473"/>
        </pc:sldMkLst>
      </pc:sldChg>
      <pc:sldChg chg="modSp mod ord">
        <pc:chgData name="Michael A Fudge Jr" userId="133895e8-240b-4811-850e-9cf94297d089" providerId="ADAL" clId="{530532E4-AC65-4B07-86CB-CE1EC221E0F2}" dt="2020-09-18T19:11:51.907" v="2559" actId="20577"/>
        <pc:sldMkLst>
          <pc:docMk/>
          <pc:sldMk cId="3254372876" sldId="474"/>
        </pc:sldMkLst>
        <pc:spChg chg="mod">
          <ac:chgData name="Michael A Fudge Jr" userId="133895e8-240b-4811-850e-9cf94297d089" providerId="ADAL" clId="{530532E4-AC65-4B07-86CB-CE1EC221E0F2}" dt="2020-09-18T19:08:09.630" v="2268" actId="20577"/>
          <ac:spMkLst>
            <pc:docMk/>
            <pc:sldMk cId="3254372876" sldId="474"/>
            <ac:spMk id="5" creationId="{E0D04EC1-733E-4BA9-9251-8C6E6E3D01D7}"/>
          </ac:spMkLst>
        </pc:spChg>
        <pc:spChg chg="mod">
          <ac:chgData name="Michael A Fudge Jr" userId="133895e8-240b-4811-850e-9cf94297d089" providerId="ADAL" clId="{530532E4-AC65-4B07-86CB-CE1EC221E0F2}" dt="2020-09-18T19:11:51.907" v="2559" actId="20577"/>
          <ac:spMkLst>
            <pc:docMk/>
            <pc:sldMk cId="3254372876" sldId="474"/>
            <ac:spMk id="6" creationId="{E33EFCDF-893E-4DC5-B75A-872200D063CA}"/>
          </ac:spMkLst>
        </pc:spChg>
      </pc:sldChg>
      <pc:sldChg chg="modSp mod ord modNotesTx">
        <pc:chgData name="Michael A Fudge Jr" userId="133895e8-240b-4811-850e-9cf94297d089" providerId="ADAL" clId="{530532E4-AC65-4B07-86CB-CE1EC221E0F2}" dt="2020-09-18T19:43:26.509" v="3893" actId="20577"/>
        <pc:sldMkLst>
          <pc:docMk/>
          <pc:sldMk cId="643996234" sldId="476"/>
        </pc:sldMkLst>
        <pc:spChg chg="mod">
          <ac:chgData name="Michael A Fudge Jr" userId="133895e8-240b-4811-850e-9cf94297d089" providerId="ADAL" clId="{530532E4-AC65-4B07-86CB-CE1EC221E0F2}" dt="2020-09-18T19:40:40.338" v="3609" actId="20577"/>
          <ac:spMkLst>
            <pc:docMk/>
            <pc:sldMk cId="643996234" sldId="476"/>
            <ac:spMk id="2" creationId="{A0EC69E1-79D5-4CCA-9AE3-8CCDB54E5D78}"/>
          </ac:spMkLst>
        </pc:spChg>
        <pc:spChg chg="mod">
          <ac:chgData name="Michael A Fudge Jr" userId="133895e8-240b-4811-850e-9cf94297d089" providerId="ADAL" clId="{530532E4-AC65-4B07-86CB-CE1EC221E0F2}" dt="2020-09-18T19:43:04.594" v="3791" actId="20577"/>
          <ac:spMkLst>
            <pc:docMk/>
            <pc:sldMk cId="643996234" sldId="476"/>
            <ac:spMk id="3" creationId="{23BFC44E-10DC-44C2-99E8-3D541093BB67}"/>
          </ac:spMkLst>
        </pc:spChg>
      </pc:sldChg>
      <pc:sldChg chg="modSp mod ord modNotesTx">
        <pc:chgData name="Michael A Fudge Jr" userId="133895e8-240b-4811-850e-9cf94297d089" providerId="ADAL" clId="{530532E4-AC65-4B07-86CB-CE1EC221E0F2}" dt="2020-09-18T22:12:45.931" v="6544" actId="20577"/>
        <pc:sldMkLst>
          <pc:docMk/>
          <pc:sldMk cId="227050927" sldId="477"/>
        </pc:sldMkLst>
        <pc:spChg chg="mod">
          <ac:chgData name="Michael A Fudge Jr" userId="133895e8-240b-4811-850e-9cf94297d089" providerId="ADAL" clId="{530532E4-AC65-4B07-86CB-CE1EC221E0F2}" dt="2020-09-18T22:11:16.206" v="6316" actId="20577"/>
          <ac:spMkLst>
            <pc:docMk/>
            <pc:sldMk cId="227050927" sldId="477"/>
            <ac:spMk id="2" creationId="{A0EC69E1-79D5-4CCA-9AE3-8CCDB54E5D78}"/>
          </ac:spMkLst>
        </pc:spChg>
        <pc:spChg chg="mod">
          <ac:chgData name="Michael A Fudge Jr" userId="133895e8-240b-4811-850e-9cf94297d089" providerId="ADAL" clId="{530532E4-AC65-4B07-86CB-CE1EC221E0F2}" dt="2020-09-18T22:11:58.892" v="6430" actId="20577"/>
          <ac:spMkLst>
            <pc:docMk/>
            <pc:sldMk cId="227050927" sldId="477"/>
            <ac:spMk id="3" creationId="{23BFC44E-10DC-44C2-99E8-3D541093BB67}"/>
          </ac:spMkLst>
        </pc:spChg>
      </pc:sldChg>
      <pc:sldChg chg="del">
        <pc:chgData name="Michael A Fudge Jr" userId="133895e8-240b-4811-850e-9cf94297d089" providerId="ADAL" clId="{530532E4-AC65-4B07-86CB-CE1EC221E0F2}" dt="2020-09-18T22:33:48.317" v="9097" actId="47"/>
        <pc:sldMkLst>
          <pc:docMk/>
          <pc:sldMk cId="3009724788" sldId="478"/>
        </pc:sldMkLst>
      </pc:sldChg>
      <pc:sldChg chg="del">
        <pc:chgData name="Michael A Fudge Jr" userId="133895e8-240b-4811-850e-9cf94297d089" providerId="ADAL" clId="{530532E4-AC65-4B07-86CB-CE1EC221E0F2}" dt="2020-09-18T22:33:48.317" v="9097" actId="47"/>
        <pc:sldMkLst>
          <pc:docMk/>
          <pc:sldMk cId="2391026773" sldId="479"/>
        </pc:sldMkLst>
      </pc:sldChg>
      <pc:sldChg chg="del">
        <pc:chgData name="Michael A Fudge Jr" userId="133895e8-240b-4811-850e-9cf94297d089" providerId="ADAL" clId="{530532E4-AC65-4B07-86CB-CE1EC221E0F2}" dt="2020-09-18T22:33:48.317" v="9097" actId="47"/>
        <pc:sldMkLst>
          <pc:docMk/>
          <pc:sldMk cId="1155705627" sldId="480"/>
        </pc:sldMkLst>
      </pc:sldChg>
      <pc:sldChg chg="del">
        <pc:chgData name="Michael A Fudge Jr" userId="133895e8-240b-4811-850e-9cf94297d089" providerId="ADAL" clId="{530532E4-AC65-4B07-86CB-CE1EC221E0F2}" dt="2020-09-18T22:33:48.317" v="9097" actId="47"/>
        <pc:sldMkLst>
          <pc:docMk/>
          <pc:sldMk cId="1229014342" sldId="481"/>
        </pc:sldMkLst>
      </pc:sldChg>
      <pc:sldChg chg="modSp mod ord">
        <pc:chgData name="Michael A Fudge Jr" userId="133895e8-240b-4811-850e-9cf94297d089" providerId="ADAL" clId="{530532E4-AC65-4B07-86CB-CE1EC221E0F2}" dt="2020-09-18T19:40:24.536" v="3602" actId="20577"/>
        <pc:sldMkLst>
          <pc:docMk/>
          <pc:sldMk cId="2907758817" sldId="482"/>
        </pc:sldMkLst>
        <pc:spChg chg="mod">
          <ac:chgData name="Michael A Fudge Jr" userId="133895e8-240b-4811-850e-9cf94297d089" providerId="ADAL" clId="{530532E4-AC65-4B07-86CB-CE1EC221E0F2}" dt="2020-09-18T19:40:24.536" v="3602" actId="20577"/>
          <ac:spMkLst>
            <pc:docMk/>
            <pc:sldMk cId="2907758817" sldId="482"/>
            <ac:spMk id="5" creationId="{E0D04EC1-733E-4BA9-9251-8C6E6E3D01D7}"/>
          </ac:spMkLst>
        </pc:spChg>
        <pc:spChg chg="mod">
          <ac:chgData name="Michael A Fudge Jr" userId="133895e8-240b-4811-850e-9cf94297d089" providerId="ADAL" clId="{530532E4-AC65-4B07-86CB-CE1EC221E0F2}" dt="2020-09-18T19:40:14.023" v="3601" actId="20577"/>
          <ac:spMkLst>
            <pc:docMk/>
            <pc:sldMk cId="2907758817" sldId="482"/>
            <ac:spMk id="6" creationId="{E33EFCDF-893E-4DC5-B75A-872200D063CA}"/>
          </ac:spMkLst>
        </pc:spChg>
      </pc:sldChg>
      <pc:sldChg chg="del">
        <pc:chgData name="Michael A Fudge Jr" userId="133895e8-240b-4811-850e-9cf94297d089" providerId="ADAL" clId="{530532E4-AC65-4B07-86CB-CE1EC221E0F2}" dt="2020-09-18T22:33:48.317" v="9097" actId="47"/>
        <pc:sldMkLst>
          <pc:docMk/>
          <pc:sldMk cId="1610261461" sldId="483"/>
        </pc:sldMkLst>
      </pc:sldChg>
      <pc:sldChg chg="del">
        <pc:chgData name="Michael A Fudge Jr" userId="133895e8-240b-4811-850e-9cf94297d089" providerId="ADAL" clId="{530532E4-AC65-4B07-86CB-CE1EC221E0F2}" dt="2020-09-18T22:33:48.317" v="9097" actId="47"/>
        <pc:sldMkLst>
          <pc:docMk/>
          <pc:sldMk cId="2689402082" sldId="484"/>
        </pc:sldMkLst>
      </pc:sldChg>
      <pc:sldChg chg="del">
        <pc:chgData name="Michael A Fudge Jr" userId="133895e8-240b-4811-850e-9cf94297d089" providerId="ADAL" clId="{530532E4-AC65-4B07-86CB-CE1EC221E0F2}" dt="2020-09-18T22:33:48.317" v="9097" actId="47"/>
        <pc:sldMkLst>
          <pc:docMk/>
          <pc:sldMk cId="913998270" sldId="485"/>
        </pc:sldMkLst>
      </pc:sldChg>
      <pc:sldChg chg="del">
        <pc:chgData name="Michael A Fudge Jr" userId="133895e8-240b-4811-850e-9cf94297d089" providerId="ADAL" clId="{530532E4-AC65-4B07-86CB-CE1EC221E0F2}" dt="2020-09-18T22:33:48.317" v="9097" actId="47"/>
        <pc:sldMkLst>
          <pc:docMk/>
          <pc:sldMk cId="1362591442" sldId="488"/>
        </pc:sldMkLst>
      </pc:sldChg>
      <pc:sldChg chg="addSp delSp modSp mod ord">
        <pc:chgData name="Michael A Fudge Jr" userId="133895e8-240b-4811-850e-9cf94297d089" providerId="ADAL" clId="{530532E4-AC65-4B07-86CB-CE1EC221E0F2}" dt="2020-09-18T17:52:17.572" v="285" actId="404"/>
        <pc:sldMkLst>
          <pc:docMk/>
          <pc:sldMk cId="1459794709" sldId="489"/>
        </pc:sldMkLst>
        <pc:spChg chg="mod">
          <ac:chgData name="Michael A Fudge Jr" userId="133895e8-240b-4811-850e-9cf94297d089" providerId="ADAL" clId="{530532E4-AC65-4B07-86CB-CE1EC221E0F2}" dt="2020-09-18T17:51:24.379" v="271" actId="20577"/>
          <ac:spMkLst>
            <pc:docMk/>
            <pc:sldMk cId="1459794709" sldId="489"/>
            <ac:spMk id="2" creationId="{85954A83-1BFB-42E8-ABE1-F6284F291E27}"/>
          </ac:spMkLst>
        </pc:spChg>
        <pc:spChg chg="del">
          <ac:chgData name="Michael A Fudge Jr" userId="133895e8-240b-4811-850e-9cf94297d089" providerId="ADAL" clId="{530532E4-AC65-4B07-86CB-CE1EC221E0F2}" dt="2020-09-18T17:51:33.268" v="272" actId="478"/>
          <ac:spMkLst>
            <pc:docMk/>
            <pc:sldMk cId="1459794709" sldId="489"/>
            <ac:spMk id="3" creationId="{0E5ED2E2-1134-4186-ACA2-AC528F51289B}"/>
          </ac:spMkLst>
        </pc:spChg>
        <pc:spChg chg="del">
          <ac:chgData name="Michael A Fudge Jr" userId="133895e8-240b-4811-850e-9cf94297d089" providerId="ADAL" clId="{530532E4-AC65-4B07-86CB-CE1EC221E0F2}" dt="2020-09-18T17:51:33.268" v="272" actId="478"/>
          <ac:spMkLst>
            <pc:docMk/>
            <pc:sldMk cId="1459794709" sldId="489"/>
            <ac:spMk id="5" creationId="{ABF52C46-EFC9-4126-9C0C-5B53C8B42217}"/>
          </ac:spMkLst>
        </pc:spChg>
        <pc:spChg chg="del">
          <ac:chgData name="Michael A Fudge Jr" userId="133895e8-240b-4811-850e-9cf94297d089" providerId="ADAL" clId="{530532E4-AC65-4B07-86CB-CE1EC221E0F2}" dt="2020-09-18T17:51:33.268" v="272" actId="478"/>
          <ac:spMkLst>
            <pc:docMk/>
            <pc:sldMk cId="1459794709" sldId="489"/>
            <ac:spMk id="6" creationId="{60960C34-16B0-4EA9-8CF4-CE871068B906}"/>
          </ac:spMkLst>
        </pc:spChg>
        <pc:graphicFrameChg chg="add mod modGraphic">
          <ac:chgData name="Michael A Fudge Jr" userId="133895e8-240b-4811-850e-9cf94297d089" providerId="ADAL" clId="{530532E4-AC65-4B07-86CB-CE1EC221E0F2}" dt="2020-09-18T17:52:17.572" v="285" actId="404"/>
          <ac:graphicFrameMkLst>
            <pc:docMk/>
            <pc:sldMk cId="1459794709" sldId="489"/>
            <ac:graphicFrameMk id="4" creationId="{0345531D-5605-44D9-BACE-746EE9AF7A6E}"/>
          </ac:graphicFrameMkLst>
        </pc:graphicFrameChg>
      </pc:sldChg>
      <pc:sldChg chg="del">
        <pc:chgData name="Michael A Fudge Jr" userId="133895e8-240b-4811-850e-9cf94297d089" providerId="ADAL" clId="{530532E4-AC65-4B07-86CB-CE1EC221E0F2}" dt="2020-09-18T22:33:48.317" v="9097" actId="47"/>
        <pc:sldMkLst>
          <pc:docMk/>
          <pc:sldMk cId="3023434720" sldId="490"/>
        </pc:sldMkLst>
      </pc:sldChg>
      <pc:sldChg chg="del">
        <pc:chgData name="Michael A Fudge Jr" userId="133895e8-240b-4811-850e-9cf94297d089" providerId="ADAL" clId="{530532E4-AC65-4B07-86CB-CE1EC221E0F2}" dt="2020-09-18T22:33:48.317" v="9097" actId="47"/>
        <pc:sldMkLst>
          <pc:docMk/>
          <pc:sldMk cId="1066955142" sldId="491"/>
        </pc:sldMkLst>
      </pc:sldChg>
      <pc:sldChg chg="del">
        <pc:chgData name="Michael A Fudge Jr" userId="133895e8-240b-4811-850e-9cf94297d089" providerId="ADAL" clId="{530532E4-AC65-4B07-86CB-CE1EC221E0F2}" dt="2020-09-18T22:33:48.317" v="9097" actId="47"/>
        <pc:sldMkLst>
          <pc:docMk/>
          <pc:sldMk cId="1726632560" sldId="492"/>
        </pc:sldMkLst>
      </pc:sldChg>
      <pc:sldChg chg="del">
        <pc:chgData name="Michael A Fudge Jr" userId="133895e8-240b-4811-850e-9cf94297d089" providerId="ADAL" clId="{530532E4-AC65-4B07-86CB-CE1EC221E0F2}" dt="2020-09-18T22:33:48.317" v="9097" actId="47"/>
        <pc:sldMkLst>
          <pc:docMk/>
          <pc:sldMk cId="3776353668" sldId="493"/>
        </pc:sldMkLst>
      </pc:sldChg>
      <pc:sldChg chg="del">
        <pc:chgData name="Michael A Fudge Jr" userId="133895e8-240b-4811-850e-9cf94297d089" providerId="ADAL" clId="{530532E4-AC65-4B07-86CB-CE1EC221E0F2}" dt="2020-09-18T22:33:48.317" v="9097" actId="47"/>
        <pc:sldMkLst>
          <pc:docMk/>
          <pc:sldMk cId="4009200750" sldId="494"/>
        </pc:sldMkLst>
      </pc:sldChg>
      <pc:sldChg chg="del">
        <pc:chgData name="Michael A Fudge Jr" userId="133895e8-240b-4811-850e-9cf94297d089" providerId="ADAL" clId="{530532E4-AC65-4B07-86CB-CE1EC221E0F2}" dt="2020-09-18T22:33:48.317" v="9097" actId="47"/>
        <pc:sldMkLst>
          <pc:docMk/>
          <pc:sldMk cId="1084900758" sldId="495"/>
        </pc:sldMkLst>
      </pc:sldChg>
      <pc:sldChg chg="del">
        <pc:chgData name="Michael A Fudge Jr" userId="133895e8-240b-4811-850e-9cf94297d089" providerId="ADAL" clId="{530532E4-AC65-4B07-86CB-CE1EC221E0F2}" dt="2020-09-18T22:33:48.317" v="9097" actId="47"/>
        <pc:sldMkLst>
          <pc:docMk/>
          <pc:sldMk cId="723180928" sldId="496"/>
        </pc:sldMkLst>
      </pc:sldChg>
      <pc:sldChg chg="del">
        <pc:chgData name="Michael A Fudge Jr" userId="133895e8-240b-4811-850e-9cf94297d089" providerId="ADAL" clId="{530532E4-AC65-4B07-86CB-CE1EC221E0F2}" dt="2020-09-18T22:33:48.317" v="9097" actId="47"/>
        <pc:sldMkLst>
          <pc:docMk/>
          <pc:sldMk cId="1819636810" sldId="497"/>
        </pc:sldMkLst>
      </pc:sldChg>
      <pc:sldChg chg="del">
        <pc:chgData name="Michael A Fudge Jr" userId="133895e8-240b-4811-850e-9cf94297d089" providerId="ADAL" clId="{530532E4-AC65-4B07-86CB-CE1EC221E0F2}" dt="2020-09-18T22:33:48.317" v="9097" actId="47"/>
        <pc:sldMkLst>
          <pc:docMk/>
          <pc:sldMk cId="633109518" sldId="500"/>
        </pc:sldMkLst>
      </pc:sldChg>
      <pc:sldChg chg="del">
        <pc:chgData name="Michael A Fudge Jr" userId="133895e8-240b-4811-850e-9cf94297d089" providerId="ADAL" clId="{530532E4-AC65-4B07-86CB-CE1EC221E0F2}" dt="2020-09-18T22:33:48.317" v="9097" actId="47"/>
        <pc:sldMkLst>
          <pc:docMk/>
          <pc:sldMk cId="498223198" sldId="501"/>
        </pc:sldMkLst>
      </pc:sldChg>
      <pc:sldChg chg="del">
        <pc:chgData name="Michael A Fudge Jr" userId="133895e8-240b-4811-850e-9cf94297d089" providerId="ADAL" clId="{530532E4-AC65-4B07-86CB-CE1EC221E0F2}" dt="2020-09-18T22:33:48.317" v="9097" actId="47"/>
        <pc:sldMkLst>
          <pc:docMk/>
          <pc:sldMk cId="2742014929" sldId="502"/>
        </pc:sldMkLst>
      </pc:sldChg>
      <pc:sldChg chg="del">
        <pc:chgData name="Michael A Fudge Jr" userId="133895e8-240b-4811-850e-9cf94297d089" providerId="ADAL" clId="{530532E4-AC65-4B07-86CB-CE1EC221E0F2}" dt="2020-09-18T22:33:48.317" v="9097" actId="47"/>
        <pc:sldMkLst>
          <pc:docMk/>
          <pc:sldMk cId="2449543451" sldId="503"/>
        </pc:sldMkLst>
      </pc:sldChg>
      <pc:sldChg chg="del">
        <pc:chgData name="Michael A Fudge Jr" userId="133895e8-240b-4811-850e-9cf94297d089" providerId="ADAL" clId="{530532E4-AC65-4B07-86CB-CE1EC221E0F2}" dt="2020-09-18T22:33:48.317" v="9097" actId="47"/>
        <pc:sldMkLst>
          <pc:docMk/>
          <pc:sldMk cId="3835540054" sldId="505"/>
        </pc:sldMkLst>
      </pc:sldChg>
      <pc:sldChg chg="del">
        <pc:chgData name="Michael A Fudge Jr" userId="133895e8-240b-4811-850e-9cf94297d089" providerId="ADAL" clId="{530532E4-AC65-4B07-86CB-CE1EC221E0F2}" dt="2020-09-18T22:33:48.317" v="9097" actId="47"/>
        <pc:sldMkLst>
          <pc:docMk/>
          <pc:sldMk cId="658254534" sldId="507"/>
        </pc:sldMkLst>
      </pc:sldChg>
      <pc:sldChg chg="addSp modSp new mod">
        <pc:chgData name="Michael A Fudge Jr" userId="133895e8-240b-4811-850e-9cf94297d089" providerId="ADAL" clId="{530532E4-AC65-4B07-86CB-CE1EC221E0F2}" dt="2020-09-18T22:20:39.957" v="7615" actId="20577"/>
        <pc:sldMkLst>
          <pc:docMk/>
          <pc:sldMk cId="3597060519" sldId="508"/>
        </pc:sldMkLst>
        <pc:spChg chg="mod">
          <ac:chgData name="Michael A Fudge Jr" userId="133895e8-240b-4811-850e-9cf94297d089" providerId="ADAL" clId="{530532E4-AC65-4B07-86CB-CE1EC221E0F2}" dt="2020-09-18T22:18:48.116" v="7540" actId="20577"/>
          <ac:spMkLst>
            <pc:docMk/>
            <pc:sldMk cId="3597060519" sldId="508"/>
            <ac:spMk id="2" creationId="{94C732F6-DC24-42BD-B584-05EFC86D06B6}"/>
          </ac:spMkLst>
        </pc:spChg>
        <pc:spChg chg="mod">
          <ac:chgData name="Michael A Fudge Jr" userId="133895e8-240b-4811-850e-9cf94297d089" providerId="ADAL" clId="{530532E4-AC65-4B07-86CB-CE1EC221E0F2}" dt="2020-09-18T22:19:04.954" v="7545" actId="14100"/>
          <ac:spMkLst>
            <pc:docMk/>
            <pc:sldMk cId="3597060519" sldId="508"/>
            <ac:spMk id="3" creationId="{ED453AC7-A17A-47F2-A9BC-E75B403B544A}"/>
          </ac:spMkLst>
        </pc:spChg>
        <pc:graphicFrameChg chg="add mod modGraphic">
          <ac:chgData name="Michael A Fudge Jr" userId="133895e8-240b-4811-850e-9cf94297d089" providerId="ADAL" clId="{530532E4-AC65-4B07-86CB-CE1EC221E0F2}" dt="2020-09-18T22:20:39.957" v="7615" actId="20577"/>
          <ac:graphicFrameMkLst>
            <pc:docMk/>
            <pc:sldMk cId="3597060519" sldId="508"/>
            <ac:graphicFrameMk id="5" creationId="{989DB787-BE52-440C-9BDC-B1867C91F1E3}"/>
          </ac:graphicFrameMkLst>
        </pc:graphicFrameChg>
      </pc:sldChg>
      <pc:sldChg chg="addSp delSp modSp new mod ord setBg">
        <pc:chgData name="Michael A Fudge Jr" userId="133895e8-240b-4811-850e-9cf94297d089" providerId="ADAL" clId="{530532E4-AC65-4B07-86CB-CE1EC221E0F2}" dt="2020-09-18T19:28:29.031" v="2997" actId="20577"/>
        <pc:sldMkLst>
          <pc:docMk/>
          <pc:sldMk cId="2573917375" sldId="509"/>
        </pc:sldMkLst>
        <pc:spChg chg="mod">
          <ac:chgData name="Michael A Fudge Jr" userId="133895e8-240b-4811-850e-9cf94297d089" providerId="ADAL" clId="{530532E4-AC65-4B07-86CB-CE1EC221E0F2}" dt="2020-09-18T17:54:23.142" v="412" actId="26606"/>
          <ac:spMkLst>
            <pc:docMk/>
            <pc:sldMk cId="2573917375" sldId="509"/>
            <ac:spMk id="2" creationId="{00A170AC-8FEA-41D2-8B52-D721806BE75E}"/>
          </ac:spMkLst>
        </pc:spChg>
        <pc:spChg chg="mod">
          <ac:chgData name="Michael A Fudge Jr" userId="133895e8-240b-4811-850e-9cf94297d089" providerId="ADAL" clId="{530532E4-AC65-4B07-86CB-CE1EC221E0F2}" dt="2020-09-18T19:28:29.031" v="2997" actId="20577"/>
          <ac:spMkLst>
            <pc:docMk/>
            <pc:sldMk cId="2573917375" sldId="509"/>
            <ac:spMk id="3" creationId="{45914E6F-7B0E-448E-8241-B57E4A9D0D6B}"/>
          </ac:spMkLst>
        </pc:spChg>
        <pc:spChg chg="add">
          <ac:chgData name="Michael A Fudge Jr" userId="133895e8-240b-4811-850e-9cf94297d089" providerId="ADAL" clId="{530532E4-AC65-4B07-86CB-CE1EC221E0F2}" dt="2020-09-18T17:54:23.142" v="412" actId="26606"/>
          <ac:spMkLst>
            <pc:docMk/>
            <pc:sldMk cId="2573917375" sldId="509"/>
            <ac:spMk id="8" creationId="{907EF6B7-1338-4443-8C46-6A318D952DFD}"/>
          </ac:spMkLst>
        </pc:spChg>
        <pc:spChg chg="add mod">
          <ac:chgData name="Michael A Fudge Jr" userId="133895e8-240b-4811-850e-9cf94297d089" providerId="ADAL" clId="{530532E4-AC65-4B07-86CB-CE1EC221E0F2}" dt="2020-09-18T17:54:40.996" v="414" actId="207"/>
          <ac:spMkLst>
            <pc:docMk/>
            <pc:sldMk cId="2573917375" sldId="509"/>
            <ac:spMk id="10" creationId="{DAAE4CDD-124C-4DCF-9584-B6033B545DD5}"/>
          </ac:spMkLst>
        </pc:spChg>
        <pc:spChg chg="add del">
          <ac:chgData name="Michael A Fudge Jr" userId="133895e8-240b-4811-850e-9cf94297d089" providerId="ADAL" clId="{530532E4-AC65-4B07-86CB-CE1EC221E0F2}" dt="2020-09-18T17:54:31.088" v="413" actId="478"/>
          <ac:spMkLst>
            <pc:docMk/>
            <pc:sldMk cId="2573917375" sldId="509"/>
            <ac:spMk id="12" creationId="{081E4A58-353D-44AE-B2FC-2A74E2E400F7}"/>
          </ac:spMkLst>
        </pc:spChg>
      </pc:sldChg>
      <pc:sldChg chg="addSp modSp new mod modAnim">
        <pc:chgData name="Michael A Fudge Jr" userId="133895e8-240b-4811-850e-9cf94297d089" providerId="ADAL" clId="{530532E4-AC65-4B07-86CB-CE1EC221E0F2}" dt="2020-09-18T18:19:14.625" v="2119"/>
        <pc:sldMkLst>
          <pc:docMk/>
          <pc:sldMk cId="439912674" sldId="510"/>
        </pc:sldMkLst>
        <pc:spChg chg="mod">
          <ac:chgData name="Michael A Fudge Jr" userId="133895e8-240b-4811-850e-9cf94297d089" providerId="ADAL" clId="{530532E4-AC65-4B07-86CB-CE1EC221E0F2}" dt="2020-09-18T17:58:40.856" v="686" actId="20577"/>
          <ac:spMkLst>
            <pc:docMk/>
            <pc:sldMk cId="439912674" sldId="510"/>
            <ac:spMk id="2" creationId="{FB9F5468-8EA7-4C4C-A4E0-C9267EEDC64D}"/>
          </ac:spMkLst>
        </pc:spChg>
        <pc:spChg chg="mod">
          <ac:chgData name="Michael A Fudge Jr" userId="133895e8-240b-4811-850e-9cf94297d089" providerId="ADAL" clId="{530532E4-AC65-4B07-86CB-CE1EC221E0F2}" dt="2020-09-18T17:59:24.879" v="766" actId="20577"/>
          <ac:spMkLst>
            <pc:docMk/>
            <pc:sldMk cId="439912674" sldId="510"/>
            <ac:spMk id="3" creationId="{19FCB0BA-7932-46EA-AB5C-7A5397CB65FD}"/>
          </ac:spMkLst>
        </pc:spChg>
        <pc:spChg chg="add mod">
          <ac:chgData name="Michael A Fudge Jr" userId="133895e8-240b-4811-850e-9cf94297d089" providerId="ADAL" clId="{530532E4-AC65-4B07-86CB-CE1EC221E0F2}" dt="2020-09-18T18:16:13.400" v="2078" actId="1076"/>
          <ac:spMkLst>
            <pc:docMk/>
            <pc:sldMk cId="439912674" sldId="510"/>
            <ac:spMk id="5" creationId="{1694A870-6E72-4B59-BF94-BAD0D3FCF9A7}"/>
          </ac:spMkLst>
        </pc:spChg>
        <pc:spChg chg="add mod">
          <ac:chgData name="Michael A Fudge Jr" userId="133895e8-240b-4811-850e-9cf94297d089" providerId="ADAL" clId="{530532E4-AC65-4B07-86CB-CE1EC221E0F2}" dt="2020-09-18T18:16:13.400" v="2078" actId="1076"/>
          <ac:spMkLst>
            <pc:docMk/>
            <pc:sldMk cId="439912674" sldId="510"/>
            <ac:spMk id="7" creationId="{78B29359-086C-461A-8C33-05598363CDB9}"/>
          </ac:spMkLst>
        </pc:spChg>
        <pc:spChg chg="add mod">
          <ac:chgData name="Michael A Fudge Jr" userId="133895e8-240b-4811-850e-9cf94297d089" providerId="ADAL" clId="{530532E4-AC65-4B07-86CB-CE1EC221E0F2}" dt="2020-09-18T18:16:13.400" v="2078" actId="1076"/>
          <ac:spMkLst>
            <pc:docMk/>
            <pc:sldMk cId="439912674" sldId="510"/>
            <ac:spMk id="9" creationId="{4DC0AEED-C237-4A7E-BEBA-1D6862059F7E}"/>
          </ac:spMkLst>
        </pc:spChg>
        <pc:spChg chg="add mod">
          <ac:chgData name="Michael A Fudge Jr" userId="133895e8-240b-4811-850e-9cf94297d089" providerId="ADAL" clId="{530532E4-AC65-4B07-86CB-CE1EC221E0F2}" dt="2020-09-18T18:16:13.400" v="2078" actId="1076"/>
          <ac:spMkLst>
            <pc:docMk/>
            <pc:sldMk cId="439912674" sldId="510"/>
            <ac:spMk id="11" creationId="{DB43AE25-6F7D-4338-8B84-0992CB85EEE6}"/>
          </ac:spMkLst>
        </pc:spChg>
        <pc:spChg chg="add mod">
          <ac:chgData name="Michael A Fudge Jr" userId="133895e8-240b-4811-850e-9cf94297d089" providerId="ADAL" clId="{530532E4-AC65-4B07-86CB-CE1EC221E0F2}" dt="2020-09-18T18:16:13.400" v="2078" actId="1076"/>
          <ac:spMkLst>
            <pc:docMk/>
            <pc:sldMk cId="439912674" sldId="510"/>
            <ac:spMk id="13" creationId="{99192B1F-9830-40BC-BF54-8A8E561055A9}"/>
          </ac:spMkLst>
        </pc:spChg>
        <pc:spChg chg="add mod">
          <ac:chgData name="Michael A Fudge Jr" userId="133895e8-240b-4811-850e-9cf94297d089" providerId="ADAL" clId="{530532E4-AC65-4B07-86CB-CE1EC221E0F2}" dt="2020-09-18T18:16:13.400" v="2078" actId="1076"/>
          <ac:spMkLst>
            <pc:docMk/>
            <pc:sldMk cId="439912674" sldId="510"/>
            <ac:spMk id="15" creationId="{54D77C58-F9AD-4CFF-9436-9EEB9D7C4EE7}"/>
          </ac:spMkLst>
        </pc:spChg>
        <pc:graphicFrameChg chg="add mod modGraphic">
          <ac:chgData name="Michael A Fudge Jr" userId="133895e8-240b-4811-850e-9cf94297d089" providerId="ADAL" clId="{530532E4-AC65-4B07-86CB-CE1EC221E0F2}" dt="2020-09-18T18:16:58.271" v="2088" actId="1076"/>
          <ac:graphicFrameMkLst>
            <pc:docMk/>
            <pc:sldMk cId="439912674" sldId="510"/>
            <ac:graphicFrameMk id="16" creationId="{28DCDE96-9F1E-4CC7-A361-68BD8E3BD1CF}"/>
          </ac:graphicFrameMkLst>
        </pc:graphicFrameChg>
        <pc:graphicFrameChg chg="add mod modGraphic">
          <ac:chgData name="Michael A Fudge Jr" userId="133895e8-240b-4811-850e-9cf94297d089" providerId="ADAL" clId="{530532E4-AC65-4B07-86CB-CE1EC221E0F2}" dt="2020-09-18T18:17:18.255" v="2095" actId="20577"/>
          <ac:graphicFrameMkLst>
            <pc:docMk/>
            <pc:sldMk cId="439912674" sldId="510"/>
            <ac:graphicFrameMk id="18" creationId="{FBA5378A-62E1-4F42-8C33-EE7779AF1CDD}"/>
          </ac:graphicFrameMkLst>
        </pc:graphicFrameChg>
        <pc:graphicFrameChg chg="add mod modGraphic">
          <ac:chgData name="Michael A Fudge Jr" userId="133895e8-240b-4811-850e-9cf94297d089" providerId="ADAL" clId="{530532E4-AC65-4B07-86CB-CE1EC221E0F2}" dt="2020-09-18T18:17:38.514" v="2104" actId="20577"/>
          <ac:graphicFrameMkLst>
            <pc:docMk/>
            <pc:sldMk cId="439912674" sldId="510"/>
            <ac:graphicFrameMk id="20" creationId="{EA967801-BF51-4C33-9520-03782868BAE1}"/>
          </ac:graphicFrameMkLst>
        </pc:graphicFrameChg>
      </pc:sldChg>
      <pc:sldChg chg="addSp delSp modSp new mod delAnim modAnim">
        <pc:chgData name="Michael A Fudge Jr" userId="133895e8-240b-4811-850e-9cf94297d089" providerId="ADAL" clId="{530532E4-AC65-4B07-86CB-CE1EC221E0F2}" dt="2020-09-18T19:50:10.316" v="4307"/>
        <pc:sldMkLst>
          <pc:docMk/>
          <pc:sldMk cId="3835384736" sldId="511"/>
        </pc:sldMkLst>
        <pc:spChg chg="mod">
          <ac:chgData name="Michael A Fudge Jr" userId="133895e8-240b-4811-850e-9cf94297d089" providerId="ADAL" clId="{530532E4-AC65-4B07-86CB-CE1EC221E0F2}" dt="2020-09-18T19:29:08.422" v="3002" actId="20577"/>
          <ac:spMkLst>
            <pc:docMk/>
            <pc:sldMk cId="3835384736" sldId="511"/>
            <ac:spMk id="2" creationId="{DCB14187-1514-4DFD-90DB-7C9EB8BF696B}"/>
          </ac:spMkLst>
        </pc:spChg>
        <pc:spChg chg="mod">
          <ac:chgData name="Michael A Fudge Jr" userId="133895e8-240b-4811-850e-9cf94297d089" providerId="ADAL" clId="{530532E4-AC65-4B07-86CB-CE1EC221E0F2}" dt="2020-09-18T19:49:03.985" v="4294" actId="20577"/>
          <ac:spMkLst>
            <pc:docMk/>
            <pc:sldMk cId="3835384736" sldId="511"/>
            <ac:spMk id="3" creationId="{8F639F3F-D506-4405-B427-18CC5F8B2C38}"/>
          </ac:spMkLst>
        </pc:spChg>
        <pc:spChg chg="add del mod">
          <ac:chgData name="Michael A Fudge Jr" userId="133895e8-240b-4811-850e-9cf94297d089" providerId="ADAL" clId="{530532E4-AC65-4B07-86CB-CE1EC221E0F2}" dt="2020-09-18T19:49:51.316" v="4302" actId="478"/>
          <ac:spMkLst>
            <pc:docMk/>
            <pc:sldMk cId="3835384736" sldId="511"/>
            <ac:spMk id="5" creationId="{C4ECEAC8-71AB-4B21-B805-FB7BB9E4C7D6}"/>
          </ac:spMkLst>
        </pc:spChg>
        <pc:spChg chg="add mod">
          <ac:chgData name="Michael A Fudge Jr" userId="133895e8-240b-4811-850e-9cf94297d089" providerId="ADAL" clId="{530532E4-AC65-4B07-86CB-CE1EC221E0F2}" dt="2020-09-18T19:49:55.566" v="4304" actId="1076"/>
          <ac:spMkLst>
            <pc:docMk/>
            <pc:sldMk cId="3835384736" sldId="511"/>
            <ac:spMk id="13" creationId="{925529A2-CF89-4E59-9839-09CB42D224F4}"/>
          </ac:spMkLst>
        </pc:spChg>
        <pc:graphicFrameChg chg="add del mod">
          <ac:chgData name="Michael A Fudge Jr" userId="133895e8-240b-4811-850e-9cf94297d089" providerId="ADAL" clId="{530532E4-AC65-4B07-86CB-CE1EC221E0F2}" dt="2020-09-18T19:49:51.316" v="4302" actId="478"/>
          <ac:graphicFrameMkLst>
            <pc:docMk/>
            <pc:sldMk cId="3835384736" sldId="511"/>
            <ac:graphicFrameMk id="7" creationId="{2D749C76-D7B0-4B79-B179-76AB61F3EAB7}"/>
          </ac:graphicFrameMkLst>
        </pc:graphicFrameChg>
        <pc:graphicFrameChg chg="add del mod">
          <ac:chgData name="Michael A Fudge Jr" userId="133895e8-240b-4811-850e-9cf94297d089" providerId="ADAL" clId="{530532E4-AC65-4B07-86CB-CE1EC221E0F2}" dt="2020-09-18T19:49:51.316" v="4302" actId="478"/>
          <ac:graphicFrameMkLst>
            <pc:docMk/>
            <pc:sldMk cId="3835384736" sldId="511"/>
            <ac:graphicFrameMk id="9" creationId="{632528EA-9BAB-4F8F-94DA-3A4744516228}"/>
          </ac:graphicFrameMkLst>
        </pc:graphicFrameChg>
        <pc:graphicFrameChg chg="add mod">
          <ac:chgData name="Michael A Fudge Jr" userId="133895e8-240b-4811-850e-9cf94297d089" providerId="ADAL" clId="{530532E4-AC65-4B07-86CB-CE1EC221E0F2}" dt="2020-09-18T19:49:55.566" v="4304" actId="1076"/>
          <ac:graphicFrameMkLst>
            <pc:docMk/>
            <pc:sldMk cId="3835384736" sldId="511"/>
            <ac:graphicFrameMk id="11" creationId="{3FAAE191-BB5F-4AA6-8325-85E623008FB4}"/>
          </ac:graphicFrameMkLst>
        </pc:graphicFrameChg>
        <pc:graphicFrameChg chg="add mod">
          <ac:chgData name="Michael A Fudge Jr" userId="133895e8-240b-4811-850e-9cf94297d089" providerId="ADAL" clId="{530532E4-AC65-4B07-86CB-CE1EC221E0F2}" dt="2020-09-18T19:49:55.566" v="4304" actId="1076"/>
          <ac:graphicFrameMkLst>
            <pc:docMk/>
            <pc:sldMk cId="3835384736" sldId="511"/>
            <ac:graphicFrameMk id="15" creationId="{68C7E9A5-2FA9-4CD6-8CC1-D1A9484445F0}"/>
          </ac:graphicFrameMkLst>
        </pc:graphicFrameChg>
      </pc:sldChg>
      <pc:sldChg chg="modSp add mod ord">
        <pc:chgData name="Michael A Fudge Jr" userId="133895e8-240b-4811-850e-9cf94297d089" providerId="ADAL" clId="{530532E4-AC65-4B07-86CB-CE1EC221E0F2}" dt="2020-09-18T18:04:47.722" v="1092" actId="20577"/>
        <pc:sldMkLst>
          <pc:docMk/>
          <pc:sldMk cId="4213542034" sldId="512"/>
        </pc:sldMkLst>
        <pc:spChg chg="mod">
          <ac:chgData name="Michael A Fudge Jr" userId="133895e8-240b-4811-850e-9cf94297d089" providerId="ADAL" clId="{530532E4-AC65-4B07-86CB-CE1EC221E0F2}" dt="2020-09-18T18:01:51.182" v="810" actId="20577"/>
          <ac:spMkLst>
            <pc:docMk/>
            <pc:sldMk cId="4213542034" sldId="512"/>
            <ac:spMk id="5" creationId="{E0D04EC1-733E-4BA9-9251-8C6E6E3D01D7}"/>
          </ac:spMkLst>
        </pc:spChg>
        <pc:spChg chg="mod">
          <ac:chgData name="Michael A Fudge Jr" userId="133895e8-240b-4811-850e-9cf94297d089" providerId="ADAL" clId="{530532E4-AC65-4B07-86CB-CE1EC221E0F2}" dt="2020-09-18T18:04:47.722" v="1092" actId="20577"/>
          <ac:spMkLst>
            <pc:docMk/>
            <pc:sldMk cId="4213542034" sldId="512"/>
            <ac:spMk id="6" creationId="{E33EFCDF-893E-4DC5-B75A-872200D063CA}"/>
          </ac:spMkLst>
        </pc:spChg>
      </pc:sldChg>
      <pc:sldChg chg="modSp add mod modNotesTx">
        <pc:chgData name="Michael A Fudge Jr" userId="133895e8-240b-4811-850e-9cf94297d089" providerId="ADAL" clId="{530532E4-AC65-4B07-86CB-CE1EC221E0F2}" dt="2020-09-18T18:08:40.494" v="1476" actId="20577"/>
        <pc:sldMkLst>
          <pc:docMk/>
          <pc:sldMk cId="2510000219" sldId="513"/>
        </pc:sldMkLst>
        <pc:spChg chg="mod">
          <ac:chgData name="Michael A Fudge Jr" userId="133895e8-240b-4811-850e-9cf94297d089" providerId="ADAL" clId="{530532E4-AC65-4B07-86CB-CE1EC221E0F2}" dt="2020-09-18T18:08:40.494" v="1476" actId="20577"/>
          <ac:spMkLst>
            <pc:docMk/>
            <pc:sldMk cId="2510000219" sldId="513"/>
            <ac:spMk id="3" creationId="{23BFC44E-10DC-44C2-99E8-3D541093BB67}"/>
          </ac:spMkLst>
        </pc:spChg>
      </pc:sldChg>
      <pc:sldChg chg="modSp add mod modNotesTx">
        <pc:chgData name="Michael A Fudge Jr" userId="133895e8-240b-4811-850e-9cf94297d089" providerId="ADAL" clId="{530532E4-AC65-4B07-86CB-CE1EC221E0F2}" dt="2020-09-18T18:09:39.814" v="1627" actId="20577"/>
        <pc:sldMkLst>
          <pc:docMk/>
          <pc:sldMk cId="1631914333" sldId="514"/>
        </pc:sldMkLst>
        <pc:spChg chg="mod">
          <ac:chgData name="Michael A Fudge Jr" userId="133895e8-240b-4811-850e-9cf94297d089" providerId="ADAL" clId="{530532E4-AC65-4B07-86CB-CE1EC221E0F2}" dt="2020-09-18T18:09:23.044" v="1559" actId="20577"/>
          <ac:spMkLst>
            <pc:docMk/>
            <pc:sldMk cId="1631914333" sldId="514"/>
            <ac:spMk id="3" creationId="{23BFC44E-10DC-44C2-99E8-3D541093BB67}"/>
          </ac:spMkLst>
        </pc:spChg>
      </pc:sldChg>
      <pc:sldChg chg="addSp delSp modSp add mod ord delAnim modAnim">
        <pc:chgData name="Michael A Fudge Jr" userId="133895e8-240b-4811-850e-9cf94297d089" providerId="ADAL" clId="{530532E4-AC65-4B07-86CB-CE1EC221E0F2}" dt="2020-09-18T19:18:54.232" v="2583" actId="20577"/>
        <pc:sldMkLst>
          <pc:docMk/>
          <pc:sldMk cId="2712604712" sldId="515"/>
        </pc:sldMkLst>
        <pc:spChg chg="mod">
          <ac:chgData name="Michael A Fudge Jr" userId="133895e8-240b-4811-850e-9cf94297d089" providerId="ADAL" clId="{530532E4-AC65-4B07-86CB-CE1EC221E0F2}" dt="2020-09-18T19:18:54.232" v="2583" actId="20577"/>
          <ac:spMkLst>
            <pc:docMk/>
            <pc:sldMk cId="2712604712" sldId="515"/>
            <ac:spMk id="2" creationId="{FB9F5468-8EA7-4C4C-A4E0-C9267EEDC64D}"/>
          </ac:spMkLst>
        </pc:spChg>
        <pc:spChg chg="mod">
          <ac:chgData name="Michael A Fudge Jr" userId="133895e8-240b-4811-850e-9cf94297d089" providerId="ADAL" clId="{530532E4-AC65-4B07-86CB-CE1EC221E0F2}" dt="2020-09-18T18:23:43.587" v="2233" actId="20577"/>
          <ac:spMkLst>
            <pc:docMk/>
            <pc:sldMk cId="2712604712" sldId="515"/>
            <ac:spMk id="3" creationId="{19FCB0BA-7932-46EA-AB5C-7A5397CB65FD}"/>
          </ac:spMkLst>
        </pc:spChg>
        <pc:spChg chg="add del mod">
          <ac:chgData name="Michael A Fudge Jr" userId="133895e8-240b-4811-850e-9cf94297d089" providerId="ADAL" clId="{530532E4-AC65-4B07-86CB-CE1EC221E0F2}" dt="2020-09-18T18:23:06.052" v="2183" actId="478"/>
          <ac:spMkLst>
            <pc:docMk/>
            <pc:sldMk cId="2712604712" sldId="515"/>
            <ac:spMk id="4" creationId="{F0A5B687-BFE2-48E7-B1F6-FF51DF168FC7}"/>
          </ac:spMkLst>
        </pc:spChg>
        <pc:spChg chg="del">
          <ac:chgData name="Michael A Fudge Jr" userId="133895e8-240b-4811-850e-9cf94297d089" providerId="ADAL" clId="{530532E4-AC65-4B07-86CB-CE1EC221E0F2}" dt="2020-09-18T18:11:33.765" v="1807" actId="478"/>
          <ac:spMkLst>
            <pc:docMk/>
            <pc:sldMk cId="2712604712" sldId="515"/>
            <ac:spMk id="5" creationId="{1694A870-6E72-4B59-BF94-BAD0D3FCF9A7}"/>
          </ac:spMkLst>
        </pc:spChg>
        <pc:spChg chg="add del mod">
          <ac:chgData name="Michael A Fudge Jr" userId="133895e8-240b-4811-850e-9cf94297d089" providerId="ADAL" clId="{530532E4-AC65-4B07-86CB-CE1EC221E0F2}" dt="2020-09-18T18:23:06.052" v="2183" actId="478"/>
          <ac:spMkLst>
            <pc:docMk/>
            <pc:sldMk cId="2712604712" sldId="515"/>
            <ac:spMk id="6" creationId="{2854472A-DD71-4C94-B94E-F099A485841C}"/>
          </ac:spMkLst>
        </pc:spChg>
        <pc:spChg chg="del">
          <ac:chgData name="Michael A Fudge Jr" userId="133895e8-240b-4811-850e-9cf94297d089" providerId="ADAL" clId="{530532E4-AC65-4B07-86CB-CE1EC221E0F2}" dt="2020-09-18T18:11:33.765" v="1807" actId="478"/>
          <ac:spMkLst>
            <pc:docMk/>
            <pc:sldMk cId="2712604712" sldId="515"/>
            <ac:spMk id="7" creationId="{78B29359-086C-461A-8C33-05598363CDB9}"/>
          </ac:spMkLst>
        </pc:spChg>
        <pc:spChg chg="add del mod">
          <ac:chgData name="Michael A Fudge Jr" userId="133895e8-240b-4811-850e-9cf94297d089" providerId="ADAL" clId="{530532E4-AC65-4B07-86CB-CE1EC221E0F2}" dt="2020-09-18T18:23:06.052" v="2183" actId="478"/>
          <ac:spMkLst>
            <pc:docMk/>
            <pc:sldMk cId="2712604712" sldId="515"/>
            <ac:spMk id="8" creationId="{CA5A9170-57FF-4B67-91C3-E25171000C40}"/>
          </ac:spMkLst>
        </pc:spChg>
        <pc:spChg chg="del">
          <ac:chgData name="Michael A Fudge Jr" userId="133895e8-240b-4811-850e-9cf94297d089" providerId="ADAL" clId="{530532E4-AC65-4B07-86CB-CE1EC221E0F2}" dt="2020-09-18T18:11:33.765" v="1807" actId="478"/>
          <ac:spMkLst>
            <pc:docMk/>
            <pc:sldMk cId="2712604712" sldId="515"/>
            <ac:spMk id="9" creationId="{4DC0AEED-C237-4A7E-BEBA-1D6862059F7E}"/>
          </ac:spMkLst>
        </pc:spChg>
        <pc:spChg chg="del">
          <ac:chgData name="Michael A Fudge Jr" userId="133895e8-240b-4811-850e-9cf94297d089" providerId="ADAL" clId="{530532E4-AC65-4B07-86CB-CE1EC221E0F2}" dt="2020-09-18T18:11:33.765" v="1807" actId="478"/>
          <ac:spMkLst>
            <pc:docMk/>
            <pc:sldMk cId="2712604712" sldId="515"/>
            <ac:spMk id="11" creationId="{DB43AE25-6F7D-4338-8B84-0992CB85EEE6}"/>
          </ac:spMkLst>
        </pc:spChg>
        <pc:spChg chg="del">
          <ac:chgData name="Michael A Fudge Jr" userId="133895e8-240b-4811-850e-9cf94297d089" providerId="ADAL" clId="{530532E4-AC65-4B07-86CB-CE1EC221E0F2}" dt="2020-09-18T18:11:33.765" v="1807" actId="478"/>
          <ac:spMkLst>
            <pc:docMk/>
            <pc:sldMk cId="2712604712" sldId="515"/>
            <ac:spMk id="13" creationId="{99192B1F-9830-40BC-BF54-8A8E561055A9}"/>
          </ac:spMkLst>
        </pc:spChg>
        <pc:spChg chg="del">
          <ac:chgData name="Michael A Fudge Jr" userId="133895e8-240b-4811-850e-9cf94297d089" providerId="ADAL" clId="{530532E4-AC65-4B07-86CB-CE1EC221E0F2}" dt="2020-09-18T18:11:33.765" v="1807" actId="478"/>
          <ac:spMkLst>
            <pc:docMk/>
            <pc:sldMk cId="2712604712" sldId="515"/>
            <ac:spMk id="15" creationId="{54D77C58-F9AD-4CFF-9436-9EEB9D7C4EE7}"/>
          </ac:spMkLst>
        </pc:spChg>
        <pc:spChg chg="add del mod">
          <ac:chgData name="Michael A Fudge Jr" userId="133895e8-240b-4811-850e-9cf94297d089" providerId="ADAL" clId="{530532E4-AC65-4B07-86CB-CE1EC221E0F2}" dt="2020-09-18T18:23:06.052" v="2183" actId="478"/>
          <ac:spMkLst>
            <pc:docMk/>
            <pc:sldMk cId="2712604712" sldId="515"/>
            <ac:spMk id="17" creationId="{52B9A907-4F76-4D62-8F80-F8A661941FFD}"/>
          </ac:spMkLst>
        </pc:spChg>
        <pc:spChg chg="add del mod">
          <ac:chgData name="Michael A Fudge Jr" userId="133895e8-240b-4811-850e-9cf94297d089" providerId="ADAL" clId="{530532E4-AC65-4B07-86CB-CE1EC221E0F2}" dt="2020-09-18T18:23:06.052" v="2183" actId="478"/>
          <ac:spMkLst>
            <pc:docMk/>
            <pc:sldMk cId="2712604712" sldId="515"/>
            <ac:spMk id="19" creationId="{BB372120-F836-4862-87F5-A379B67C9B7C}"/>
          </ac:spMkLst>
        </pc:spChg>
        <pc:spChg chg="add del mod">
          <ac:chgData name="Michael A Fudge Jr" userId="133895e8-240b-4811-850e-9cf94297d089" providerId="ADAL" clId="{530532E4-AC65-4B07-86CB-CE1EC221E0F2}" dt="2020-09-18T18:23:06.052" v="2183" actId="478"/>
          <ac:spMkLst>
            <pc:docMk/>
            <pc:sldMk cId="2712604712" sldId="515"/>
            <ac:spMk id="21" creationId="{FD2E4A47-2D84-4E5A-A862-8F14CB6AB83F}"/>
          </ac:spMkLst>
        </pc:spChg>
        <pc:spChg chg="add mod">
          <ac:chgData name="Michael A Fudge Jr" userId="133895e8-240b-4811-850e-9cf94297d089" providerId="ADAL" clId="{530532E4-AC65-4B07-86CB-CE1EC221E0F2}" dt="2020-09-18T18:23:17.891" v="2185" actId="1076"/>
          <ac:spMkLst>
            <pc:docMk/>
            <pc:sldMk cId="2712604712" sldId="515"/>
            <ac:spMk id="23" creationId="{23C1706F-3817-4F11-A0C3-ADF98064B9CD}"/>
          </ac:spMkLst>
        </pc:spChg>
        <pc:spChg chg="add mod">
          <ac:chgData name="Michael A Fudge Jr" userId="133895e8-240b-4811-850e-9cf94297d089" providerId="ADAL" clId="{530532E4-AC65-4B07-86CB-CE1EC221E0F2}" dt="2020-09-18T18:23:17.891" v="2185" actId="1076"/>
          <ac:spMkLst>
            <pc:docMk/>
            <pc:sldMk cId="2712604712" sldId="515"/>
            <ac:spMk id="25" creationId="{7A5804E5-444B-454E-A3F5-A72769DB462E}"/>
          </ac:spMkLst>
        </pc:spChg>
        <pc:spChg chg="add mod">
          <ac:chgData name="Michael A Fudge Jr" userId="133895e8-240b-4811-850e-9cf94297d089" providerId="ADAL" clId="{530532E4-AC65-4B07-86CB-CE1EC221E0F2}" dt="2020-09-18T18:23:17.891" v="2185" actId="1076"/>
          <ac:spMkLst>
            <pc:docMk/>
            <pc:sldMk cId="2712604712" sldId="515"/>
            <ac:spMk id="27" creationId="{21EED625-F805-4C26-803C-D307230D4343}"/>
          </ac:spMkLst>
        </pc:spChg>
        <pc:spChg chg="add mod">
          <ac:chgData name="Michael A Fudge Jr" userId="133895e8-240b-4811-850e-9cf94297d089" providerId="ADAL" clId="{530532E4-AC65-4B07-86CB-CE1EC221E0F2}" dt="2020-09-18T18:23:17.891" v="2185" actId="1076"/>
          <ac:spMkLst>
            <pc:docMk/>
            <pc:sldMk cId="2712604712" sldId="515"/>
            <ac:spMk id="29" creationId="{4733082E-2E56-495D-88CD-748ACD747AE5}"/>
          </ac:spMkLst>
        </pc:spChg>
        <pc:spChg chg="add mod">
          <ac:chgData name="Michael A Fudge Jr" userId="133895e8-240b-4811-850e-9cf94297d089" providerId="ADAL" clId="{530532E4-AC65-4B07-86CB-CE1EC221E0F2}" dt="2020-09-18T18:23:17.891" v="2185" actId="1076"/>
          <ac:spMkLst>
            <pc:docMk/>
            <pc:sldMk cId="2712604712" sldId="515"/>
            <ac:spMk id="31" creationId="{5CD48321-BAF9-4F49-8D21-DCD22796D8F0}"/>
          </ac:spMkLst>
        </pc:spChg>
        <pc:spChg chg="add mod">
          <ac:chgData name="Michael A Fudge Jr" userId="133895e8-240b-4811-850e-9cf94297d089" providerId="ADAL" clId="{530532E4-AC65-4B07-86CB-CE1EC221E0F2}" dt="2020-09-18T18:23:17.891" v="2185" actId="1076"/>
          <ac:spMkLst>
            <pc:docMk/>
            <pc:sldMk cId="2712604712" sldId="515"/>
            <ac:spMk id="33" creationId="{9D0C08A7-BDF1-4A49-BEC6-92C4A935C124}"/>
          </ac:spMkLst>
        </pc:spChg>
        <pc:spChg chg="add mod">
          <ac:chgData name="Michael A Fudge Jr" userId="133895e8-240b-4811-850e-9cf94297d089" providerId="ADAL" clId="{530532E4-AC65-4B07-86CB-CE1EC221E0F2}" dt="2020-09-18T18:23:17.891" v="2185" actId="1076"/>
          <ac:spMkLst>
            <pc:docMk/>
            <pc:sldMk cId="2712604712" sldId="515"/>
            <ac:spMk id="35" creationId="{449B6B31-FC27-43C2-9982-7BEA73CE7535}"/>
          </ac:spMkLst>
        </pc:spChg>
        <pc:graphicFrameChg chg="add mod">
          <ac:chgData name="Michael A Fudge Jr" userId="133895e8-240b-4811-850e-9cf94297d089" providerId="ADAL" clId="{530532E4-AC65-4B07-86CB-CE1EC221E0F2}" dt="2020-09-18T18:24:00.730" v="2235" actId="1076"/>
          <ac:graphicFrameMkLst>
            <pc:docMk/>
            <pc:sldMk cId="2712604712" sldId="515"/>
            <ac:graphicFrameMk id="36" creationId="{0E93C8BB-B841-45A4-9B22-C39781E4D472}"/>
          </ac:graphicFrameMkLst>
        </pc:graphicFrameChg>
        <pc:graphicFrameChg chg="add mod">
          <ac:chgData name="Michael A Fudge Jr" userId="133895e8-240b-4811-850e-9cf94297d089" providerId="ADAL" clId="{530532E4-AC65-4B07-86CB-CE1EC221E0F2}" dt="2020-09-18T18:24:00.730" v="2235" actId="1076"/>
          <ac:graphicFrameMkLst>
            <pc:docMk/>
            <pc:sldMk cId="2712604712" sldId="515"/>
            <ac:graphicFrameMk id="37" creationId="{593ED7E6-6EDB-4A29-A7F9-BC914EA8432B}"/>
          </ac:graphicFrameMkLst>
        </pc:graphicFrameChg>
        <pc:graphicFrameChg chg="add mod modGraphic">
          <ac:chgData name="Michael A Fudge Jr" userId="133895e8-240b-4811-850e-9cf94297d089" providerId="ADAL" clId="{530532E4-AC65-4B07-86CB-CE1EC221E0F2}" dt="2020-09-18T18:24:31.398" v="2239" actId="2165"/>
          <ac:graphicFrameMkLst>
            <pc:docMk/>
            <pc:sldMk cId="2712604712" sldId="515"/>
            <ac:graphicFrameMk id="38" creationId="{AD6E1AEA-EF14-4066-856E-7A90C3988523}"/>
          </ac:graphicFrameMkLst>
        </pc:graphicFrameChg>
      </pc:sldChg>
      <pc:sldChg chg="addSp modSp add mod modAnim">
        <pc:chgData name="Michael A Fudge Jr" userId="133895e8-240b-4811-850e-9cf94297d089" providerId="ADAL" clId="{530532E4-AC65-4B07-86CB-CE1EC221E0F2}" dt="2020-09-18T18:22:29.336" v="2173" actId="20577"/>
        <pc:sldMkLst>
          <pc:docMk/>
          <pc:sldMk cId="1079552537" sldId="516"/>
        </pc:sldMkLst>
        <pc:spChg chg="mod">
          <ac:chgData name="Michael A Fudge Jr" userId="133895e8-240b-4811-850e-9cf94297d089" providerId="ADAL" clId="{530532E4-AC65-4B07-86CB-CE1EC221E0F2}" dt="2020-09-18T18:15:53.024" v="2077" actId="6549"/>
          <ac:spMkLst>
            <pc:docMk/>
            <pc:sldMk cId="1079552537" sldId="516"/>
            <ac:spMk id="3" creationId="{19FCB0BA-7932-46EA-AB5C-7A5397CB65FD}"/>
          </ac:spMkLst>
        </pc:spChg>
        <pc:spChg chg="mod">
          <ac:chgData name="Michael A Fudge Jr" userId="133895e8-240b-4811-850e-9cf94297d089" providerId="ADAL" clId="{530532E4-AC65-4B07-86CB-CE1EC221E0F2}" dt="2020-09-18T18:20:04.925" v="2127" actId="1076"/>
          <ac:spMkLst>
            <pc:docMk/>
            <pc:sldMk cId="1079552537" sldId="516"/>
            <ac:spMk id="4" creationId="{F0A5B687-BFE2-48E7-B1F6-FF51DF168FC7}"/>
          </ac:spMkLst>
        </pc:spChg>
        <pc:spChg chg="mod">
          <ac:chgData name="Michael A Fudge Jr" userId="133895e8-240b-4811-850e-9cf94297d089" providerId="ADAL" clId="{530532E4-AC65-4B07-86CB-CE1EC221E0F2}" dt="2020-09-18T18:20:04.925" v="2127" actId="1076"/>
          <ac:spMkLst>
            <pc:docMk/>
            <pc:sldMk cId="1079552537" sldId="516"/>
            <ac:spMk id="6" creationId="{2854472A-DD71-4C94-B94E-F099A485841C}"/>
          </ac:spMkLst>
        </pc:spChg>
        <pc:spChg chg="mod">
          <ac:chgData name="Michael A Fudge Jr" userId="133895e8-240b-4811-850e-9cf94297d089" providerId="ADAL" clId="{530532E4-AC65-4B07-86CB-CE1EC221E0F2}" dt="2020-09-18T18:20:04.925" v="2127" actId="1076"/>
          <ac:spMkLst>
            <pc:docMk/>
            <pc:sldMk cId="1079552537" sldId="516"/>
            <ac:spMk id="8" creationId="{CA5A9170-57FF-4B67-91C3-E25171000C40}"/>
          </ac:spMkLst>
        </pc:spChg>
        <pc:spChg chg="mod">
          <ac:chgData name="Michael A Fudge Jr" userId="133895e8-240b-4811-850e-9cf94297d089" providerId="ADAL" clId="{530532E4-AC65-4B07-86CB-CE1EC221E0F2}" dt="2020-09-18T18:20:04.925" v="2127" actId="1076"/>
          <ac:spMkLst>
            <pc:docMk/>
            <pc:sldMk cId="1079552537" sldId="516"/>
            <ac:spMk id="17" creationId="{52B9A907-4F76-4D62-8F80-F8A661941FFD}"/>
          </ac:spMkLst>
        </pc:spChg>
        <pc:spChg chg="mod">
          <ac:chgData name="Michael A Fudge Jr" userId="133895e8-240b-4811-850e-9cf94297d089" providerId="ADAL" clId="{530532E4-AC65-4B07-86CB-CE1EC221E0F2}" dt="2020-09-18T18:20:04.925" v="2127" actId="1076"/>
          <ac:spMkLst>
            <pc:docMk/>
            <pc:sldMk cId="1079552537" sldId="516"/>
            <ac:spMk id="19" creationId="{BB372120-F836-4862-87F5-A379B67C9B7C}"/>
          </ac:spMkLst>
        </pc:spChg>
        <pc:spChg chg="mod">
          <ac:chgData name="Michael A Fudge Jr" userId="133895e8-240b-4811-850e-9cf94297d089" providerId="ADAL" clId="{530532E4-AC65-4B07-86CB-CE1EC221E0F2}" dt="2020-09-18T18:20:04.925" v="2127" actId="1076"/>
          <ac:spMkLst>
            <pc:docMk/>
            <pc:sldMk cId="1079552537" sldId="516"/>
            <ac:spMk id="21" creationId="{FD2E4A47-2D84-4E5A-A862-8F14CB6AB83F}"/>
          </ac:spMkLst>
        </pc:spChg>
        <pc:graphicFrameChg chg="add mod modGraphic">
          <ac:chgData name="Michael A Fudge Jr" userId="133895e8-240b-4811-850e-9cf94297d089" providerId="ADAL" clId="{530532E4-AC65-4B07-86CB-CE1EC221E0F2}" dt="2020-09-18T18:22:29.336" v="2173" actId="20577"/>
          <ac:graphicFrameMkLst>
            <pc:docMk/>
            <pc:sldMk cId="1079552537" sldId="516"/>
            <ac:graphicFrameMk id="10" creationId="{F815B6B4-3F6A-4B4F-BAAC-49469F8086E4}"/>
          </ac:graphicFrameMkLst>
        </pc:graphicFrameChg>
        <pc:graphicFrameChg chg="add mod modGraphic">
          <ac:chgData name="Michael A Fudge Jr" userId="133895e8-240b-4811-850e-9cf94297d089" providerId="ADAL" clId="{530532E4-AC65-4B07-86CB-CE1EC221E0F2}" dt="2020-09-18T18:20:25.140" v="2132" actId="20577"/>
          <ac:graphicFrameMkLst>
            <pc:docMk/>
            <pc:sldMk cId="1079552537" sldId="516"/>
            <ac:graphicFrameMk id="11" creationId="{886822D2-2E29-47FF-BF06-5DF031D21E33}"/>
          </ac:graphicFrameMkLst>
        </pc:graphicFrameChg>
        <pc:graphicFrameChg chg="add mod modGraphic">
          <ac:chgData name="Michael A Fudge Jr" userId="133895e8-240b-4811-850e-9cf94297d089" providerId="ADAL" clId="{530532E4-AC65-4B07-86CB-CE1EC221E0F2}" dt="2020-09-18T18:20:45.071" v="2140" actId="20577"/>
          <ac:graphicFrameMkLst>
            <pc:docMk/>
            <pc:sldMk cId="1079552537" sldId="516"/>
            <ac:graphicFrameMk id="12" creationId="{A8AE05D6-02EF-46DF-9AFF-E9812861B926}"/>
          </ac:graphicFrameMkLst>
        </pc:graphicFrameChg>
      </pc:sldChg>
      <pc:sldChg chg="addSp delSp modSp add mod delAnim modAnim">
        <pc:chgData name="Michael A Fudge Jr" userId="133895e8-240b-4811-850e-9cf94297d089" providerId="ADAL" clId="{530532E4-AC65-4B07-86CB-CE1EC221E0F2}" dt="2020-09-18T18:22:51.500" v="2176"/>
        <pc:sldMkLst>
          <pc:docMk/>
          <pc:sldMk cId="1615230260" sldId="517"/>
        </pc:sldMkLst>
        <pc:spChg chg="mod">
          <ac:chgData name="Michael A Fudge Jr" userId="133895e8-240b-4811-850e-9cf94297d089" providerId="ADAL" clId="{530532E4-AC65-4B07-86CB-CE1EC221E0F2}" dt="2020-09-18T18:12:11.870" v="1823" actId="20577"/>
          <ac:spMkLst>
            <pc:docMk/>
            <pc:sldMk cId="1615230260" sldId="517"/>
            <ac:spMk id="2" creationId="{FB9F5468-8EA7-4C4C-A4E0-C9267EEDC64D}"/>
          </ac:spMkLst>
        </pc:spChg>
        <pc:spChg chg="mod">
          <ac:chgData name="Michael A Fudge Jr" userId="133895e8-240b-4811-850e-9cf94297d089" providerId="ADAL" clId="{530532E4-AC65-4B07-86CB-CE1EC221E0F2}" dt="2020-09-18T18:15:10.585" v="2005" actId="27636"/>
          <ac:spMkLst>
            <pc:docMk/>
            <pc:sldMk cId="1615230260" sldId="517"/>
            <ac:spMk id="3" creationId="{19FCB0BA-7932-46EA-AB5C-7A5397CB65FD}"/>
          </ac:spMkLst>
        </pc:spChg>
        <pc:spChg chg="del">
          <ac:chgData name="Michael A Fudge Jr" userId="133895e8-240b-4811-850e-9cf94297d089" providerId="ADAL" clId="{530532E4-AC65-4B07-86CB-CE1EC221E0F2}" dt="2020-09-18T18:12:51.314" v="1844" actId="478"/>
          <ac:spMkLst>
            <pc:docMk/>
            <pc:sldMk cId="1615230260" sldId="517"/>
            <ac:spMk id="4" creationId="{F0A5B687-BFE2-48E7-B1F6-FF51DF168FC7}"/>
          </ac:spMkLst>
        </pc:spChg>
        <pc:spChg chg="add mod">
          <ac:chgData name="Michael A Fudge Jr" userId="133895e8-240b-4811-850e-9cf94297d089" providerId="ADAL" clId="{530532E4-AC65-4B07-86CB-CE1EC221E0F2}" dt="2020-09-18T18:13:11.781" v="1846" actId="1076"/>
          <ac:spMkLst>
            <pc:docMk/>
            <pc:sldMk cId="1615230260" sldId="517"/>
            <ac:spMk id="5" creationId="{32F4B328-E253-4116-BE42-A62739E01E60}"/>
          </ac:spMkLst>
        </pc:spChg>
        <pc:spChg chg="del">
          <ac:chgData name="Michael A Fudge Jr" userId="133895e8-240b-4811-850e-9cf94297d089" providerId="ADAL" clId="{530532E4-AC65-4B07-86CB-CE1EC221E0F2}" dt="2020-09-18T18:12:51.314" v="1844" actId="478"/>
          <ac:spMkLst>
            <pc:docMk/>
            <pc:sldMk cId="1615230260" sldId="517"/>
            <ac:spMk id="6" creationId="{2854472A-DD71-4C94-B94E-F099A485841C}"/>
          </ac:spMkLst>
        </pc:spChg>
        <pc:spChg chg="add mod">
          <ac:chgData name="Michael A Fudge Jr" userId="133895e8-240b-4811-850e-9cf94297d089" providerId="ADAL" clId="{530532E4-AC65-4B07-86CB-CE1EC221E0F2}" dt="2020-09-18T18:13:11.781" v="1846" actId="1076"/>
          <ac:spMkLst>
            <pc:docMk/>
            <pc:sldMk cId="1615230260" sldId="517"/>
            <ac:spMk id="7" creationId="{895AEE19-5532-43FE-BCDA-FB3A1804E564}"/>
          </ac:spMkLst>
        </pc:spChg>
        <pc:spChg chg="del">
          <ac:chgData name="Michael A Fudge Jr" userId="133895e8-240b-4811-850e-9cf94297d089" providerId="ADAL" clId="{530532E4-AC65-4B07-86CB-CE1EC221E0F2}" dt="2020-09-18T18:12:51.314" v="1844" actId="478"/>
          <ac:spMkLst>
            <pc:docMk/>
            <pc:sldMk cId="1615230260" sldId="517"/>
            <ac:spMk id="8" creationId="{CA5A9170-57FF-4B67-91C3-E25171000C40}"/>
          </ac:spMkLst>
        </pc:spChg>
        <pc:spChg chg="add mod">
          <ac:chgData name="Michael A Fudge Jr" userId="133895e8-240b-4811-850e-9cf94297d089" providerId="ADAL" clId="{530532E4-AC65-4B07-86CB-CE1EC221E0F2}" dt="2020-09-18T18:13:11.781" v="1846" actId="1076"/>
          <ac:spMkLst>
            <pc:docMk/>
            <pc:sldMk cId="1615230260" sldId="517"/>
            <ac:spMk id="9" creationId="{3A58A564-8E52-45BD-AA8D-A63631B3C00B}"/>
          </ac:spMkLst>
        </pc:spChg>
        <pc:spChg chg="add mod">
          <ac:chgData name="Michael A Fudge Jr" userId="133895e8-240b-4811-850e-9cf94297d089" providerId="ADAL" clId="{530532E4-AC65-4B07-86CB-CE1EC221E0F2}" dt="2020-09-18T18:13:11.781" v="1846" actId="1076"/>
          <ac:spMkLst>
            <pc:docMk/>
            <pc:sldMk cId="1615230260" sldId="517"/>
            <ac:spMk id="11" creationId="{08A3EC9D-8692-4718-8405-2944B416D9B0}"/>
          </ac:spMkLst>
        </pc:spChg>
        <pc:spChg chg="add mod">
          <ac:chgData name="Michael A Fudge Jr" userId="133895e8-240b-4811-850e-9cf94297d089" providerId="ADAL" clId="{530532E4-AC65-4B07-86CB-CE1EC221E0F2}" dt="2020-09-18T18:13:11.781" v="1846" actId="1076"/>
          <ac:spMkLst>
            <pc:docMk/>
            <pc:sldMk cId="1615230260" sldId="517"/>
            <ac:spMk id="13" creationId="{7B4B5F81-1991-4B26-A2A3-9F7C99E0C687}"/>
          </ac:spMkLst>
        </pc:spChg>
        <pc:spChg chg="add mod">
          <ac:chgData name="Michael A Fudge Jr" userId="133895e8-240b-4811-850e-9cf94297d089" providerId="ADAL" clId="{530532E4-AC65-4B07-86CB-CE1EC221E0F2}" dt="2020-09-18T18:13:11.781" v="1846" actId="1076"/>
          <ac:spMkLst>
            <pc:docMk/>
            <pc:sldMk cId="1615230260" sldId="517"/>
            <ac:spMk id="15" creationId="{7B16AB68-E574-470F-873D-2C5857262A4A}"/>
          </ac:spMkLst>
        </pc:spChg>
        <pc:spChg chg="del">
          <ac:chgData name="Michael A Fudge Jr" userId="133895e8-240b-4811-850e-9cf94297d089" providerId="ADAL" clId="{530532E4-AC65-4B07-86CB-CE1EC221E0F2}" dt="2020-09-18T18:12:51.314" v="1844" actId="478"/>
          <ac:spMkLst>
            <pc:docMk/>
            <pc:sldMk cId="1615230260" sldId="517"/>
            <ac:spMk id="17" creationId="{52B9A907-4F76-4D62-8F80-F8A661941FFD}"/>
          </ac:spMkLst>
        </pc:spChg>
        <pc:spChg chg="del">
          <ac:chgData name="Michael A Fudge Jr" userId="133895e8-240b-4811-850e-9cf94297d089" providerId="ADAL" clId="{530532E4-AC65-4B07-86CB-CE1EC221E0F2}" dt="2020-09-18T18:12:51.314" v="1844" actId="478"/>
          <ac:spMkLst>
            <pc:docMk/>
            <pc:sldMk cId="1615230260" sldId="517"/>
            <ac:spMk id="19" creationId="{BB372120-F836-4862-87F5-A379B67C9B7C}"/>
          </ac:spMkLst>
        </pc:spChg>
        <pc:spChg chg="del">
          <ac:chgData name="Michael A Fudge Jr" userId="133895e8-240b-4811-850e-9cf94297d089" providerId="ADAL" clId="{530532E4-AC65-4B07-86CB-CE1EC221E0F2}" dt="2020-09-18T18:12:51.314" v="1844" actId="478"/>
          <ac:spMkLst>
            <pc:docMk/>
            <pc:sldMk cId="1615230260" sldId="517"/>
            <ac:spMk id="21" creationId="{FD2E4A47-2D84-4E5A-A862-8F14CB6AB83F}"/>
          </ac:spMkLst>
        </pc:spChg>
        <pc:spChg chg="add mod">
          <ac:chgData name="Michael A Fudge Jr" userId="133895e8-240b-4811-850e-9cf94297d089" providerId="ADAL" clId="{530532E4-AC65-4B07-86CB-CE1EC221E0F2}" dt="2020-09-18T18:13:11.781" v="1846" actId="1076"/>
          <ac:spMkLst>
            <pc:docMk/>
            <pc:sldMk cId="1615230260" sldId="517"/>
            <ac:spMk id="23" creationId="{BD1D887C-D3C5-400D-B0AD-8DB8418C3646}"/>
          </ac:spMkLst>
        </pc:spChg>
        <pc:graphicFrameChg chg="add mod modGraphic">
          <ac:chgData name="Michael A Fudge Jr" userId="133895e8-240b-4811-850e-9cf94297d089" providerId="ADAL" clId="{530532E4-AC65-4B07-86CB-CE1EC221E0F2}" dt="2020-09-18T18:22:22.294" v="2171" actId="20577"/>
          <ac:graphicFrameMkLst>
            <pc:docMk/>
            <pc:sldMk cId="1615230260" sldId="517"/>
            <ac:graphicFrameMk id="24" creationId="{52889176-A308-4176-A5DC-10433A25EC94}"/>
          </ac:graphicFrameMkLst>
        </pc:graphicFrameChg>
        <pc:graphicFrameChg chg="add mod modGraphic">
          <ac:chgData name="Michael A Fudge Jr" userId="133895e8-240b-4811-850e-9cf94297d089" providerId="ADAL" clId="{530532E4-AC65-4B07-86CB-CE1EC221E0F2}" dt="2020-09-18T18:21:38.496" v="2154" actId="20577"/>
          <ac:graphicFrameMkLst>
            <pc:docMk/>
            <pc:sldMk cId="1615230260" sldId="517"/>
            <ac:graphicFrameMk id="25" creationId="{A1FB032C-AD88-4989-9410-ABB8BEE842B7}"/>
          </ac:graphicFrameMkLst>
        </pc:graphicFrameChg>
        <pc:graphicFrameChg chg="add mod modGraphic">
          <ac:chgData name="Michael A Fudge Jr" userId="133895e8-240b-4811-850e-9cf94297d089" providerId="ADAL" clId="{530532E4-AC65-4B07-86CB-CE1EC221E0F2}" dt="2020-09-18T18:21:57.192" v="2159" actId="2165"/>
          <ac:graphicFrameMkLst>
            <pc:docMk/>
            <pc:sldMk cId="1615230260" sldId="517"/>
            <ac:graphicFrameMk id="26" creationId="{DC0A7895-B563-4362-8950-8FCAEE1C5263}"/>
          </ac:graphicFrameMkLst>
        </pc:graphicFrameChg>
      </pc:sldChg>
      <pc:sldChg chg="addSp delSp modSp new mod modAnim">
        <pc:chgData name="Michael A Fudge Jr" userId="133895e8-240b-4811-850e-9cf94297d089" providerId="ADAL" clId="{530532E4-AC65-4B07-86CB-CE1EC221E0F2}" dt="2020-09-18T22:01:30.642" v="5825"/>
        <pc:sldMkLst>
          <pc:docMk/>
          <pc:sldMk cId="3937859704" sldId="518"/>
        </pc:sldMkLst>
        <pc:spChg chg="mod">
          <ac:chgData name="Michael A Fudge Jr" userId="133895e8-240b-4811-850e-9cf94297d089" providerId="ADAL" clId="{530532E4-AC65-4B07-86CB-CE1EC221E0F2}" dt="2020-09-18T20:14:39.617" v="5821" actId="14100"/>
          <ac:spMkLst>
            <pc:docMk/>
            <pc:sldMk cId="3937859704" sldId="518"/>
            <ac:spMk id="2" creationId="{F76BCDC2-C124-4867-8143-F85E1978DD1A}"/>
          </ac:spMkLst>
        </pc:spChg>
        <pc:spChg chg="del">
          <ac:chgData name="Michael A Fudge Jr" userId="133895e8-240b-4811-850e-9cf94297d089" providerId="ADAL" clId="{530532E4-AC65-4B07-86CB-CE1EC221E0F2}" dt="2020-09-18T20:14:08.497" v="5767" actId="478"/>
          <ac:spMkLst>
            <pc:docMk/>
            <pc:sldMk cId="3937859704" sldId="518"/>
            <ac:spMk id="3" creationId="{0BF85EEB-B806-47BB-B4A9-B6293E68FCE3}"/>
          </ac:spMkLst>
        </pc:spChg>
        <pc:spChg chg="mod">
          <ac:chgData name="Michael A Fudge Jr" userId="133895e8-240b-4811-850e-9cf94297d089" providerId="ADAL" clId="{530532E4-AC65-4B07-86CB-CE1EC221E0F2}" dt="2020-09-18T20:14:02.070" v="5766"/>
          <ac:spMkLst>
            <pc:docMk/>
            <pc:sldMk cId="3937859704" sldId="518"/>
            <ac:spMk id="6" creationId="{3F12E4AF-69F7-4CE7-AB9B-2C9BB1AA693D}"/>
          </ac:spMkLst>
        </pc:spChg>
        <pc:spChg chg="mod">
          <ac:chgData name="Michael A Fudge Jr" userId="133895e8-240b-4811-850e-9cf94297d089" providerId="ADAL" clId="{530532E4-AC65-4B07-86CB-CE1EC221E0F2}" dt="2020-09-18T20:14:02.070" v="5766"/>
          <ac:spMkLst>
            <pc:docMk/>
            <pc:sldMk cId="3937859704" sldId="518"/>
            <ac:spMk id="11" creationId="{E04FA940-9B74-4188-94A1-45FB699418D5}"/>
          </ac:spMkLst>
        </pc:spChg>
        <pc:spChg chg="add mod">
          <ac:chgData name="Michael A Fudge Jr" userId="133895e8-240b-4811-850e-9cf94297d089" providerId="ADAL" clId="{530532E4-AC65-4B07-86CB-CE1EC221E0F2}" dt="2020-09-18T20:14:19.349" v="5770" actId="1076"/>
          <ac:spMkLst>
            <pc:docMk/>
            <pc:sldMk cId="3937859704" sldId="518"/>
            <ac:spMk id="12" creationId="{E1C8EA33-DC2C-4854-B106-30D24F82C987}"/>
          </ac:spMkLst>
        </pc:spChg>
        <pc:spChg chg="add mod">
          <ac:chgData name="Michael A Fudge Jr" userId="133895e8-240b-4811-850e-9cf94297d089" providerId="ADAL" clId="{530532E4-AC65-4B07-86CB-CE1EC221E0F2}" dt="2020-09-18T20:14:19.349" v="5770" actId="1076"/>
          <ac:spMkLst>
            <pc:docMk/>
            <pc:sldMk cId="3937859704" sldId="518"/>
            <ac:spMk id="13" creationId="{8DEBB919-6F07-48FC-8043-3DEF585637F9}"/>
          </ac:spMkLst>
        </pc:spChg>
        <pc:grpChg chg="add mod">
          <ac:chgData name="Michael A Fudge Jr" userId="133895e8-240b-4811-850e-9cf94297d089" providerId="ADAL" clId="{530532E4-AC65-4B07-86CB-CE1EC221E0F2}" dt="2020-09-18T20:14:19.349" v="5770" actId="1076"/>
          <ac:grpSpMkLst>
            <pc:docMk/>
            <pc:sldMk cId="3937859704" sldId="518"/>
            <ac:grpSpMk id="4" creationId="{43054846-E3E6-4F53-BCE4-8277A580294C}"/>
          </ac:grpSpMkLst>
        </pc:grpChg>
        <pc:grpChg chg="add mod">
          <ac:chgData name="Michael A Fudge Jr" userId="133895e8-240b-4811-850e-9cf94297d089" providerId="ADAL" clId="{530532E4-AC65-4B07-86CB-CE1EC221E0F2}" dt="2020-09-18T20:14:19.349" v="5770" actId="1076"/>
          <ac:grpSpMkLst>
            <pc:docMk/>
            <pc:sldMk cId="3937859704" sldId="518"/>
            <ac:grpSpMk id="7" creationId="{91E71473-4A17-42D5-A86C-AEFA5A45868D}"/>
          </ac:grpSpMkLst>
        </pc:grpChg>
        <pc:picChg chg="mod">
          <ac:chgData name="Michael A Fudge Jr" userId="133895e8-240b-4811-850e-9cf94297d089" providerId="ADAL" clId="{530532E4-AC65-4B07-86CB-CE1EC221E0F2}" dt="2020-09-18T20:14:02.070" v="5766"/>
          <ac:picMkLst>
            <pc:docMk/>
            <pc:sldMk cId="3937859704" sldId="518"/>
            <ac:picMk id="5" creationId="{36033B16-6E9F-4FED-88DA-1228334B9857}"/>
          </ac:picMkLst>
        </pc:picChg>
        <pc:picChg chg="mod">
          <ac:chgData name="Michael A Fudge Jr" userId="133895e8-240b-4811-850e-9cf94297d089" providerId="ADAL" clId="{530532E4-AC65-4B07-86CB-CE1EC221E0F2}" dt="2020-09-18T20:14:02.070" v="5766"/>
          <ac:picMkLst>
            <pc:docMk/>
            <pc:sldMk cId="3937859704" sldId="518"/>
            <ac:picMk id="8" creationId="{5FA0270D-AFA7-4EC4-813D-78202DA9C511}"/>
          </ac:picMkLst>
        </pc:picChg>
        <pc:picChg chg="mod">
          <ac:chgData name="Michael A Fudge Jr" userId="133895e8-240b-4811-850e-9cf94297d089" providerId="ADAL" clId="{530532E4-AC65-4B07-86CB-CE1EC221E0F2}" dt="2020-09-18T20:14:02.070" v="5766"/>
          <ac:picMkLst>
            <pc:docMk/>
            <pc:sldMk cId="3937859704" sldId="518"/>
            <ac:picMk id="9" creationId="{1F648C1A-51C2-4BC5-9A1C-E26D3AF3DA0B}"/>
          </ac:picMkLst>
        </pc:picChg>
        <pc:picChg chg="mod">
          <ac:chgData name="Michael A Fudge Jr" userId="133895e8-240b-4811-850e-9cf94297d089" providerId="ADAL" clId="{530532E4-AC65-4B07-86CB-CE1EC221E0F2}" dt="2020-09-18T20:14:02.070" v="5766"/>
          <ac:picMkLst>
            <pc:docMk/>
            <pc:sldMk cId="3937859704" sldId="518"/>
            <ac:picMk id="10" creationId="{E1BD7655-85EE-4262-B218-EAB2D8D85202}"/>
          </ac:picMkLst>
        </pc:picChg>
      </pc:sldChg>
      <pc:sldChg chg="addSp delSp modSp new mod">
        <pc:chgData name="Michael A Fudge Jr" userId="133895e8-240b-4811-850e-9cf94297d089" providerId="ADAL" clId="{530532E4-AC65-4B07-86CB-CE1EC221E0F2}" dt="2020-09-19T14:08:35.401" v="9775" actId="20577"/>
        <pc:sldMkLst>
          <pc:docMk/>
          <pc:sldMk cId="1020521621" sldId="519"/>
        </pc:sldMkLst>
        <pc:spChg chg="mod">
          <ac:chgData name="Michael A Fudge Jr" userId="133895e8-240b-4811-850e-9cf94297d089" providerId="ADAL" clId="{530532E4-AC65-4B07-86CB-CE1EC221E0F2}" dt="2020-09-19T14:08:35.401" v="9775" actId="20577"/>
          <ac:spMkLst>
            <pc:docMk/>
            <pc:sldMk cId="1020521621" sldId="519"/>
            <ac:spMk id="2" creationId="{56B35ED3-045E-4E3B-9C2F-81CC0A1A013D}"/>
          </ac:spMkLst>
        </pc:spChg>
        <pc:spChg chg="del">
          <ac:chgData name="Michael A Fudge Jr" userId="133895e8-240b-4811-850e-9cf94297d089" providerId="ADAL" clId="{530532E4-AC65-4B07-86CB-CE1EC221E0F2}" dt="2020-09-18T22:02:23.551" v="5852"/>
          <ac:spMkLst>
            <pc:docMk/>
            <pc:sldMk cId="1020521621" sldId="519"/>
            <ac:spMk id="3" creationId="{EBFD5A6F-1AAE-448E-BFB6-7201BDC58894}"/>
          </ac:spMkLst>
        </pc:spChg>
        <pc:graphicFrameChg chg="add mod modGraphic">
          <ac:chgData name="Michael A Fudge Jr" userId="133895e8-240b-4811-850e-9cf94297d089" providerId="ADAL" clId="{530532E4-AC65-4B07-86CB-CE1EC221E0F2}" dt="2020-09-18T22:04:29.453" v="5871" actId="207"/>
          <ac:graphicFrameMkLst>
            <pc:docMk/>
            <pc:sldMk cId="1020521621" sldId="519"/>
            <ac:graphicFrameMk id="4" creationId="{84365EAE-ABDB-44A2-A397-FB10CEC60EB9}"/>
          </ac:graphicFrameMkLst>
        </pc:graphicFrameChg>
      </pc:sldChg>
      <pc:sldChg chg="modSp add mod modNotesTx">
        <pc:chgData name="Michael A Fudge Jr" userId="133895e8-240b-4811-850e-9cf94297d089" providerId="ADAL" clId="{530532E4-AC65-4B07-86CB-CE1EC221E0F2}" dt="2020-09-18T19:24:20.271" v="2905" actId="6549"/>
        <pc:sldMkLst>
          <pc:docMk/>
          <pc:sldMk cId="325469189" sldId="520"/>
        </pc:sldMkLst>
        <pc:spChg chg="mod">
          <ac:chgData name="Michael A Fudge Jr" userId="133895e8-240b-4811-850e-9cf94297d089" providerId="ADAL" clId="{530532E4-AC65-4B07-86CB-CE1EC221E0F2}" dt="2020-09-18T19:24:20.271" v="2905" actId="6549"/>
          <ac:spMkLst>
            <pc:docMk/>
            <pc:sldMk cId="325469189" sldId="520"/>
            <ac:spMk id="3" creationId="{23BFC44E-10DC-44C2-99E8-3D541093BB67}"/>
          </ac:spMkLst>
        </pc:spChg>
      </pc:sldChg>
      <pc:sldChg chg="addSp delSp add del setBg delDesignElem">
        <pc:chgData name="Michael A Fudge Jr" userId="133895e8-240b-4811-850e-9cf94297d089" providerId="ADAL" clId="{530532E4-AC65-4B07-86CB-CE1EC221E0F2}" dt="2020-09-18T19:24:45.728" v="2910"/>
        <pc:sldMkLst>
          <pc:docMk/>
          <pc:sldMk cId="2084588862" sldId="521"/>
        </pc:sldMkLst>
        <pc:spChg chg="add del">
          <ac:chgData name="Michael A Fudge Jr" userId="133895e8-240b-4811-850e-9cf94297d089" providerId="ADAL" clId="{530532E4-AC65-4B07-86CB-CE1EC221E0F2}" dt="2020-09-18T19:24:45.728" v="2910"/>
          <ac:spMkLst>
            <pc:docMk/>
            <pc:sldMk cId="2084588862" sldId="521"/>
            <ac:spMk id="9" creationId="{C04BE0EF-3561-49B4-9A29-F283168A91C7}"/>
          </ac:spMkLst>
        </pc:spChg>
        <pc:spChg chg="add del">
          <ac:chgData name="Michael A Fudge Jr" userId="133895e8-240b-4811-850e-9cf94297d089" providerId="ADAL" clId="{530532E4-AC65-4B07-86CB-CE1EC221E0F2}" dt="2020-09-18T19:24:45.728" v="2910"/>
          <ac:spMkLst>
            <pc:docMk/>
            <pc:sldMk cId="2084588862" sldId="521"/>
            <ac:spMk id="12" creationId="{3E443FD7-A66B-4AA0-872D-B088B9BC5F17}"/>
          </ac:spMkLst>
        </pc:spChg>
      </pc:sldChg>
      <pc:sldChg chg="addSp delSp modSp add mod ord">
        <pc:chgData name="Michael A Fudge Jr" userId="133895e8-240b-4811-850e-9cf94297d089" providerId="ADAL" clId="{530532E4-AC65-4B07-86CB-CE1EC221E0F2}" dt="2020-09-18T19:28:06.919" v="2960" actId="1076"/>
        <pc:sldMkLst>
          <pc:docMk/>
          <pc:sldMk cId="3969184838" sldId="521"/>
        </pc:sldMkLst>
        <pc:spChg chg="mod">
          <ac:chgData name="Michael A Fudge Jr" userId="133895e8-240b-4811-850e-9cf94297d089" providerId="ADAL" clId="{530532E4-AC65-4B07-86CB-CE1EC221E0F2}" dt="2020-09-18T19:25:22.130" v="2934" actId="20577"/>
          <ac:spMkLst>
            <pc:docMk/>
            <pc:sldMk cId="3969184838" sldId="521"/>
            <ac:spMk id="2" creationId="{85954A83-1BFB-42E8-ABE1-F6284F291E27}"/>
          </ac:spMkLst>
        </pc:spChg>
        <pc:spChg chg="mod">
          <ac:chgData name="Michael A Fudge Jr" userId="133895e8-240b-4811-850e-9cf94297d089" providerId="ADAL" clId="{530532E4-AC65-4B07-86CB-CE1EC221E0F2}" dt="2020-09-18T19:28:04.864" v="2959" actId="14100"/>
          <ac:spMkLst>
            <pc:docMk/>
            <pc:sldMk cId="3969184838" sldId="521"/>
            <ac:spMk id="7" creationId="{F12D4914-7177-464E-B551-92E4647D6789}"/>
          </ac:spMkLst>
        </pc:spChg>
        <pc:spChg chg="add mod">
          <ac:chgData name="Michael A Fudge Jr" userId="133895e8-240b-4811-850e-9cf94297d089" providerId="ADAL" clId="{530532E4-AC65-4B07-86CB-CE1EC221E0F2}" dt="2020-09-18T19:27:51.669" v="2957" actId="1076"/>
          <ac:spMkLst>
            <pc:docMk/>
            <pc:sldMk cId="3969184838" sldId="521"/>
            <ac:spMk id="10" creationId="{D6F87BB6-088D-4BC6-8768-B72EAB35892C}"/>
          </ac:spMkLst>
        </pc:spChg>
        <pc:graphicFrameChg chg="del">
          <ac:chgData name="Michael A Fudge Jr" userId="133895e8-240b-4811-850e-9cf94297d089" providerId="ADAL" clId="{530532E4-AC65-4B07-86CB-CE1EC221E0F2}" dt="2020-09-18T19:25:26.267" v="2935" actId="478"/>
          <ac:graphicFrameMkLst>
            <pc:docMk/>
            <pc:sldMk cId="3969184838" sldId="521"/>
            <ac:graphicFrameMk id="4" creationId="{0345531D-5605-44D9-BACE-746EE9AF7A6E}"/>
          </ac:graphicFrameMkLst>
        </pc:graphicFrameChg>
        <pc:picChg chg="add mod">
          <ac:chgData name="Michael A Fudge Jr" userId="133895e8-240b-4811-850e-9cf94297d089" providerId="ADAL" clId="{530532E4-AC65-4B07-86CB-CE1EC221E0F2}" dt="2020-09-18T19:28:06.919" v="2960" actId="1076"/>
          <ac:picMkLst>
            <pc:docMk/>
            <pc:sldMk cId="3969184838" sldId="521"/>
            <ac:picMk id="5" creationId="{9CD89B78-9692-4BAE-AAE9-8764D05B45E5}"/>
          </ac:picMkLst>
        </pc:picChg>
        <pc:picChg chg="add del mod">
          <ac:chgData name="Michael A Fudge Jr" userId="133895e8-240b-4811-850e-9cf94297d089" providerId="ADAL" clId="{530532E4-AC65-4B07-86CB-CE1EC221E0F2}" dt="2020-09-18T19:26:33.958" v="2944" actId="27803"/>
          <ac:picMkLst>
            <pc:docMk/>
            <pc:sldMk cId="3969184838" sldId="521"/>
            <ac:picMk id="6" creationId="{F12D4914-7177-464E-B551-92E4647D6789}"/>
          </ac:picMkLst>
        </pc:picChg>
      </pc:sldChg>
      <pc:sldChg chg="modSp add mod ord modAnim">
        <pc:chgData name="Michael A Fudge Jr" userId="133895e8-240b-4811-850e-9cf94297d089" providerId="ADAL" clId="{530532E4-AC65-4B07-86CB-CE1EC221E0F2}" dt="2020-09-18T19:36:05.767" v="3375"/>
        <pc:sldMkLst>
          <pc:docMk/>
          <pc:sldMk cId="1282217721" sldId="522"/>
        </pc:sldMkLst>
        <pc:spChg chg="mod">
          <ac:chgData name="Michael A Fudge Jr" userId="133895e8-240b-4811-850e-9cf94297d089" providerId="ADAL" clId="{530532E4-AC65-4B07-86CB-CE1EC221E0F2}" dt="2020-09-18T19:32:01.924" v="3180" actId="20577"/>
          <ac:spMkLst>
            <pc:docMk/>
            <pc:sldMk cId="1282217721" sldId="522"/>
            <ac:spMk id="2" creationId="{5C84C77B-FF54-4813-94E1-23FF8F114C7E}"/>
          </ac:spMkLst>
        </pc:spChg>
        <pc:spChg chg="mod">
          <ac:chgData name="Michael A Fudge Jr" userId="133895e8-240b-4811-850e-9cf94297d089" providerId="ADAL" clId="{530532E4-AC65-4B07-86CB-CE1EC221E0F2}" dt="2020-09-18T19:35:50.867" v="3374" actId="207"/>
          <ac:spMkLst>
            <pc:docMk/>
            <pc:sldMk cId="1282217721" sldId="522"/>
            <ac:spMk id="4" creationId="{74B6070D-2E18-49A3-84C2-0A1B79DC59EE}"/>
          </ac:spMkLst>
        </pc:spChg>
      </pc:sldChg>
      <pc:sldChg chg="addSp delSp add del setBg delDesignElem">
        <pc:chgData name="Michael A Fudge Jr" userId="133895e8-240b-4811-850e-9cf94297d089" providerId="ADAL" clId="{530532E4-AC65-4B07-86CB-CE1EC221E0F2}" dt="2020-09-18T19:31:33.779" v="3148"/>
        <pc:sldMkLst>
          <pc:docMk/>
          <pc:sldMk cId="3042677679" sldId="522"/>
        </pc:sldMkLst>
        <pc:spChg chg="add del">
          <ac:chgData name="Michael A Fudge Jr" userId="133895e8-240b-4811-850e-9cf94297d089" providerId="ADAL" clId="{530532E4-AC65-4B07-86CB-CE1EC221E0F2}" dt="2020-09-18T19:31:33.779" v="3148"/>
          <ac:spMkLst>
            <pc:docMk/>
            <pc:sldMk cId="3042677679" sldId="522"/>
            <ac:spMk id="16" creationId="{B670DBD5-770C-4383-9F54-5B86E86BD5BB}"/>
          </ac:spMkLst>
        </pc:spChg>
      </pc:sldChg>
      <pc:sldChg chg="addSp modSp add mod modNotesTx">
        <pc:chgData name="Michael A Fudge Jr" userId="133895e8-240b-4811-850e-9cf94297d089" providerId="ADAL" clId="{530532E4-AC65-4B07-86CB-CE1EC221E0F2}" dt="2020-09-18T19:47:24.937" v="4142"/>
        <pc:sldMkLst>
          <pc:docMk/>
          <pc:sldMk cId="2304665043" sldId="523"/>
        </pc:sldMkLst>
        <pc:spChg chg="mod">
          <ac:chgData name="Michael A Fudge Jr" userId="133895e8-240b-4811-850e-9cf94297d089" providerId="ADAL" clId="{530532E4-AC65-4B07-86CB-CE1EC221E0F2}" dt="2020-09-18T19:47:24.937" v="4142"/>
          <ac:spMkLst>
            <pc:docMk/>
            <pc:sldMk cId="2304665043" sldId="523"/>
            <ac:spMk id="3" creationId="{23BFC44E-10DC-44C2-99E8-3D541093BB67}"/>
          </ac:spMkLst>
        </pc:spChg>
        <pc:graphicFrameChg chg="add mod modGraphic">
          <ac:chgData name="Michael A Fudge Jr" userId="133895e8-240b-4811-850e-9cf94297d089" providerId="ADAL" clId="{530532E4-AC65-4B07-86CB-CE1EC221E0F2}" dt="2020-09-18T19:45:52.832" v="4012" actId="1076"/>
          <ac:graphicFrameMkLst>
            <pc:docMk/>
            <pc:sldMk cId="2304665043" sldId="523"/>
            <ac:graphicFrameMk id="4" creationId="{0E4D6373-20EC-4119-899D-DA32B84CAC9D}"/>
          </ac:graphicFrameMkLst>
        </pc:graphicFrameChg>
      </pc:sldChg>
      <pc:sldChg chg="modSp add mod modNotesTx">
        <pc:chgData name="Michael A Fudge Jr" userId="133895e8-240b-4811-850e-9cf94297d089" providerId="ADAL" clId="{530532E4-AC65-4B07-86CB-CE1EC221E0F2}" dt="2020-09-18T19:48:34.376" v="4255" actId="20577"/>
        <pc:sldMkLst>
          <pc:docMk/>
          <pc:sldMk cId="119460813" sldId="524"/>
        </pc:sldMkLst>
        <pc:spChg chg="mod">
          <ac:chgData name="Michael A Fudge Jr" userId="133895e8-240b-4811-850e-9cf94297d089" providerId="ADAL" clId="{530532E4-AC65-4B07-86CB-CE1EC221E0F2}" dt="2020-09-18T19:47:47.623" v="4149" actId="20577"/>
          <ac:spMkLst>
            <pc:docMk/>
            <pc:sldMk cId="119460813" sldId="524"/>
            <ac:spMk id="3" creationId="{23BFC44E-10DC-44C2-99E8-3D541093BB67}"/>
          </ac:spMkLst>
        </pc:spChg>
      </pc:sldChg>
      <pc:sldChg chg="addSp delSp modSp add mod ord delAnim modAnim">
        <pc:chgData name="Michael A Fudge Jr" userId="133895e8-240b-4811-850e-9cf94297d089" providerId="ADAL" clId="{530532E4-AC65-4B07-86CB-CE1EC221E0F2}" dt="2020-09-18T19:53:55.431" v="4486" actId="20577"/>
        <pc:sldMkLst>
          <pc:docMk/>
          <pc:sldMk cId="3700451929" sldId="525"/>
        </pc:sldMkLst>
        <pc:spChg chg="mod">
          <ac:chgData name="Michael A Fudge Jr" userId="133895e8-240b-4811-850e-9cf94297d089" providerId="ADAL" clId="{530532E4-AC65-4B07-86CB-CE1EC221E0F2}" dt="2020-09-18T19:49:20.758" v="4301" actId="20577"/>
          <ac:spMkLst>
            <pc:docMk/>
            <pc:sldMk cId="3700451929" sldId="525"/>
            <ac:spMk id="2" creationId="{DCB14187-1514-4DFD-90DB-7C9EB8BF696B}"/>
          </ac:spMkLst>
        </pc:spChg>
        <pc:spChg chg="mod">
          <ac:chgData name="Michael A Fudge Jr" userId="133895e8-240b-4811-850e-9cf94297d089" providerId="ADAL" clId="{530532E4-AC65-4B07-86CB-CE1EC221E0F2}" dt="2020-09-18T19:53:55.431" v="4486" actId="20577"/>
          <ac:spMkLst>
            <pc:docMk/>
            <pc:sldMk cId="3700451929" sldId="525"/>
            <ac:spMk id="3" creationId="{8F639F3F-D506-4405-B427-18CC5F8B2C38}"/>
          </ac:spMkLst>
        </pc:spChg>
        <pc:spChg chg="add mod">
          <ac:chgData name="Michael A Fudge Jr" userId="133895e8-240b-4811-850e-9cf94297d089" providerId="ADAL" clId="{530532E4-AC65-4B07-86CB-CE1EC221E0F2}" dt="2020-09-18T19:53:24.489" v="4421" actId="1076"/>
          <ac:spMkLst>
            <pc:docMk/>
            <pc:sldMk cId="3700451929" sldId="525"/>
            <ac:spMk id="4" creationId="{0ABC2B0F-2317-49CE-AE34-2D4B74F756AE}"/>
          </ac:spMkLst>
        </pc:spChg>
        <pc:spChg chg="del">
          <ac:chgData name="Michael A Fudge Jr" userId="133895e8-240b-4811-850e-9cf94297d089" providerId="ADAL" clId="{530532E4-AC65-4B07-86CB-CE1EC221E0F2}" dt="2020-09-18T19:50:31.437" v="4308" actId="478"/>
          <ac:spMkLst>
            <pc:docMk/>
            <pc:sldMk cId="3700451929" sldId="525"/>
            <ac:spMk id="5" creationId="{C4ECEAC8-71AB-4B21-B805-FB7BB9E4C7D6}"/>
          </ac:spMkLst>
        </pc:spChg>
        <pc:graphicFrameChg chg="add mod">
          <ac:chgData name="Michael A Fudge Jr" userId="133895e8-240b-4811-850e-9cf94297d089" providerId="ADAL" clId="{530532E4-AC65-4B07-86CB-CE1EC221E0F2}" dt="2020-09-18T19:53:24.489" v="4421" actId="1076"/>
          <ac:graphicFrameMkLst>
            <pc:docMk/>
            <pc:sldMk cId="3700451929" sldId="525"/>
            <ac:graphicFrameMk id="6" creationId="{C389772D-44EE-4615-9619-DDA9E663A9C8}"/>
          </ac:graphicFrameMkLst>
        </pc:graphicFrameChg>
        <pc:graphicFrameChg chg="del">
          <ac:chgData name="Michael A Fudge Jr" userId="133895e8-240b-4811-850e-9cf94297d089" providerId="ADAL" clId="{530532E4-AC65-4B07-86CB-CE1EC221E0F2}" dt="2020-09-18T19:50:31.437" v="4308" actId="478"/>
          <ac:graphicFrameMkLst>
            <pc:docMk/>
            <pc:sldMk cId="3700451929" sldId="525"/>
            <ac:graphicFrameMk id="7" creationId="{2D749C76-D7B0-4B79-B179-76AB61F3EAB7}"/>
          </ac:graphicFrameMkLst>
        </pc:graphicFrameChg>
        <pc:graphicFrameChg chg="del">
          <ac:chgData name="Michael A Fudge Jr" userId="133895e8-240b-4811-850e-9cf94297d089" providerId="ADAL" clId="{530532E4-AC65-4B07-86CB-CE1EC221E0F2}" dt="2020-09-18T19:50:31.437" v="4308" actId="478"/>
          <ac:graphicFrameMkLst>
            <pc:docMk/>
            <pc:sldMk cId="3700451929" sldId="525"/>
            <ac:graphicFrameMk id="9" creationId="{632528EA-9BAB-4F8F-94DA-3A4744516228}"/>
          </ac:graphicFrameMkLst>
        </pc:graphicFrameChg>
        <pc:graphicFrameChg chg="add mod">
          <ac:chgData name="Michael A Fudge Jr" userId="133895e8-240b-4811-850e-9cf94297d089" providerId="ADAL" clId="{530532E4-AC65-4B07-86CB-CE1EC221E0F2}" dt="2020-09-18T19:53:24.489" v="4421" actId="1076"/>
          <ac:graphicFrameMkLst>
            <pc:docMk/>
            <pc:sldMk cId="3700451929" sldId="525"/>
            <ac:graphicFrameMk id="12" creationId="{B4C48666-9A45-4F4E-B627-CA9E62153E4C}"/>
          </ac:graphicFrameMkLst>
        </pc:graphicFrameChg>
      </pc:sldChg>
      <pc:sldChg chg="modSp add del mod ord">
        <pc:chgData name="Michael A Fudge Jr" userId="133895e8-240b-4811-850e-9cf94297d089" providerId="ADAL" clId="{530532E4-AC65-4B07-86CB-CE1EC221E0F2}" dt="2020-09-18T22:05:08.171" v="5873" actId="2696"/>
        <pc:sldMkLst>
          <pc:docMk/>
          <pc:sldMk cId="2875706173" sldId="526"/>
        </pc:sldMkLst>
        <pc:spChg chg="mod">
          <ac:chgData name="Michael A Fudge Jr" userId="133895e8-240b-4811-850e-9cf94297d089" providerId="ADAL" clId="{530532E4-AC65-4B07-86CB-CE1EC221E0F2}" dt="2020-09-18T19:54:36.671" v="4492" actId="20577"/>
          <ac:spMkLst>
            <pc:docMk/>
            <pc:sldMk cId="2875706173" sldId="526"/>
            <ac:spMk id="5" creationId="{E0D04EC1-733E-4BA9-9251-8C6E6E3D01D7}"/>
          </ac:spMkLst>
        </pc:spChg>
        <pc:spChg chg="mod">
          <ac:chgData name="Michael A Fudge Jr" userId="133895e8-240b-4811-850e-9cf94297d089" providerId="ADAL" clId="{530532E4-AC65-4B07-86CB-CE1EC221E0F2}" dt="2020-09-18T19:58:46.502" v="4652" actId="20577"/>
          <ac:spMkLst>
            <pc:docMk/>
            <pc:sldMk cId="2875706173" sldId="526"/>
            <ac:spMk id="6" creationId="{E33EFCDF-893E-4DC5-B75A-872200D063CA}"/>
          </ac:spMkLst>
        </pc:spChg>
      </pc:sldChg>
      <pc:sldChg chg="modSp add mod ord modNotesTx">
        <pc:chgData name="Michael A Fudge Jr" userId="133895e8-240b-4811-850e-9cf94297d089" providerId="ADAL" clId="{530532E4-AC65-4B07-86CB-CE1EC221E0F2}" dt="2020-09-18T20:01:52.028" v="5029" actId="20577"/>
        <pc:sldMkLst>
          <pc:docMk/>
          <pc:sldMk cId="2132032460" sldId="527"/>
        </pc:sldMkLst>
        <pc:spChg chg="mod">
          <ac:chgData name="Michael A Fudge Jr" userId="133895e8-240b-4811-850e-9cf94297d089" providerId="ADAL" clId="{530532E4-AC65-4B07-86CB-CE1EC221E0F2}" dt="2020-09-18T19:59:05.809" v="4657" actId="20577"/>
          <ac:spMkLst>
            <pc:docMk/>
            <pc:sldMk cId="2132032460" sldId="527"/>
            <ac:spMk id="2" creationId="{A0EC69E1-79D5-4CCA-9AE3-8CCDB54E5D78}"/>
          </ac:spMkLst>
        </pc:spChg>
        <pc:spChg chg="mod">
          <ac:chgData name="Michael A Fudge Jr" userId="133895e8-240b-4811-850e-9cf94297d089" providerId="ADAL" clId="{530532E4-AC65-4B07-86CB-CE1EC221E0F2}" dt="2020-09-18T20:00:41.879" v="4806" actId="20577"/>
          <ac:spMkLst>
            <pc:docMk/>
            <pc:sldMk cId="2132032460" sldId="527"/>
            <ac:spMk id="3" creationId="{23BFC44E-10DC-44C2-99E8-3D541093BB67}"/>
          </ac:spMkLst>
        </pc:spChg>
      </pc:sldChg>
      <pc:sldChg chg="modSp add mod ord modNotesTx">
        <pc:chgData name="Michael A Fudge Jr" userId="133895e8-240b-4811-850e-9cf94297d089" providerId="ADAL" clId="{530532E4-AC65-4B07-86CB-CE1EC221E0F2}" dt="2020-09-19T14:08:41.376" v="9777" actId="20577"/>
        <pc:sldMkLst>
          <pc:docMk/>
          <pc:sldMk cId="3991972491" sldId="528"/>
        </pc:sldMkLst>
        <pc:spChg chg="mod">
          <ac:chgData name="Michael A Fudge Jr" userId="133895e8-240b-4811-850e-9cf94297d089" providerId="ADAL" clId="{530532E4-AC65-4B07-86CB-CE1EC221E0F2}" dt="2020-09-19T14:08:41.376" v="9777" actId="20577"/>
          <ac:spMkLst>
            <pc:docMk/>
            <pc:sldMk cId="3991972491" sldId="528"/>
            <ac:spMk id="2" creationId="{A0EC69E1-79D5-4CCA-9AE3-8CCDB54E5D78}"/>
          </ac:spMkLst>
        </pc:spChg>
        <pc:spChg chg="mod">
          <ac:chgData name="Michael A Fudge Jr" userId="133895e8-240b-4811-850e-9cf94297d089" providerId="ADAL" clId="{530532E4-AC65-4B07-86CB-CE1EC221E0F2}" dt="2020-09-18T20:04:40.310" v="5198" actId="20577"/>
          <ac:spMkLst>
            <pc:docMk/>
            <pc:sldMk cId="3991972491" sldId="528"/>
            <ac:spMk id="3" creationId="{23BFC44E-10DC-44C2-99E8-3D541093BB67}"/>
          </ac:spMkLst>
        </pc:spChg>
        <pc:graphicFrameChg chg="modGraphic">
          <ac:chgData name="Michael A Fudge Jr" userId="133895e8-240b-4811-850e-9cf94297d089" providerId="ADAL" clId="{530532E4-AC65-4B07-86CB-CE1EC221E0F2}" dt="2020-09-18T20:03:35.987" v="5072" actId="21"/>
          <ac:graphicFrameMkLst>
            <pc:docMk/>
            <pc:sldMk cId="3991972491" sldId="528"/>
            <ac:graphicFrameMk id="4" creationId="{0E4D6373-20EC-4119-899D-DA32B84CAC9D}"/>
          </ac:graphicFrameMkLst>
        </pc:graphicFrameChg>
      </pc:sldChg>
      <pc:sldChg chg="modSp add mod modNotesTx">
        <pc:chgData name="Michael A Fudge Jr" userId="133895e8-240b-4811-850e-9cf94297d089" providerId="ADAL" clId="{530532E4-AC65-4B07-86CB-CE1EC221E0F2}" dt="2020-09-19T14:08:45.577" v="9779" actId="20577"/>
        <pc:sldMkLst>
          <pc:docMk/>
          <pc:sldMk cId="4181340239" sldId="529"/>
        </pc:sldMkLst>
        <pc:spChg chg="mod">
          <ac:chgData name="Michael A Fudge Jr" userId="133895e8-240b-4811-850e-9cf94297d089" providerId="ADAL" clId="{530532E4-AC65-4B07-86CB-CE1EC221E0F2}" dt="2020-09-19T14:08:45.577" v="9779" actId="20577"/>
          <ac:spMkLst>
            <pc:docMk/>
            <pc:sldMk cId="4181340239" sldId="529"/>
            <ac:spMk id="2" creationId="{A0EC69E1-79D5-4CCA-9AE3-8CCDB54E5D78}"/>
          </ac:spMkLst>
        </pc:spChg>
        <pc:spChg chg="mod">
          <ac:chgData name="Michael A Fudge Jr" userId="133895e8-240b-4811-850e-9cf94297d089" providerId="ADAL" clId="{530532E4-AC65-4B07-86CB-CE1EC221E0F2}" dt="2020-09-18T20:05:09.835" v="5244" actId="20577"/>
          <ac:spMkLst>
            <pc:docMk/>
            <pc:sldMk cId="4181340239" sldId="529"/>
            <ac:spMk id="3" creationId="{23BFC44E-10DC-44C2-99E8-3D541093BB67}"/>
          </ac:spMkLst>
        </pc:spChg>
      </pc:sldChg>
      <pc:sldChg chg="addSp delSp modSp add mod ord">
        <pc:chgData name="Michael A Fudge Jr" userId="133895e8-240b-4811-850e-9cf94297d089" providerId="ADAL" clId="{530532E4-AC65-4B07-86CB-CE1EC221E0F2}" dt="2020-09-18T20:08:13.682" v="5390" actId="167"/>
        <pc:sldMkLst>
          <pc:docMk/>
          <pc:sldMk cId="173889122" sldId="530"/>
        </pc:sldMkLst>
        <pc:spChg chg="mod">
          <ac:chgData name="Michael A Fudge Jr" userId="133895e8-240b-4811-850e-9cf94297d089" providerId="ADAL" clId="{530532E4-AC65-4B07-86CB-CE1EC221E0F2}" dt="2020-09-18T20:06:16.517" v="5362" actId="20577"/>
          <ac:spMkLst>
            <pc:docMk/>
            <pc:sldMk cId="173889122" sldId="530"/>
            <ac:spMk id="2" creationId="{85954A83-1BFB-42E8-ABE1-F6284F291E27}"/>
          </ac:spMkLst>
        </pc:spChg>
        <pc:spChg chg="del">
          <ac:chgData name="Michael A Fudge Jr" userId="133895e8-240b-4811-850e-9cf94297d089" providerId="ADAL" clId="{530532E4-AC65-4B07-86CB-CE1EC221E0F2}" dt="2020-09-18T20:06:20.741" v="5364" actId="478"/>
          <ac:spMkLst>
            <pc:docMk/>
            <pc:sldMk cId="173889122" sldId="530"/>
            <ac:spMk id="7" creationId="{F12D4914-7177-464E-B551-92E4647D6789}"/>
          </ac:spMkLst>
        </pc:spChg>
        <pc:spChg chg="del">
          <ac:chgData name="Michael A Fudge Jr" userId="133895e8-240b-4811-850e-9cf94297d089" providerId="ADAL" clId="{530532E4-AC65-4B07-86CB-CE1EC221E0F2}" dt="2020-09-18T20:06:19.053" v="5363" actId="478"/>
          <ac:spMkLst>
            <pc:docMk/>
            <pc:sldMk cId="173889122" sldId="530"/>
            <ac:spMk id="10" creationId="{D6F87BB6-088D-4BC6-8768-B72EAB35892C}"/>
          </ac:spMkLst>
        </pc:spChg>
        <pc:spChg chg="mod ord">
          <ac:chgData name="Michael A Fudge Jr" userId="133895e8-240b-4811-850e-9cf94297d089" providerId="ADAL" clId="{530532E4-AC65-4B07-86CB-CE1EC221E0F2}" dt="2020-09-18T20:08:06.455" v="5388" actId="166"/>
          <ac:spMkLst>
            <pc:docMk/>
            <pc:sldMk cId="173889122" sldId="530"/>
            <ac:spMk id="18" creationId="{9CD89B78-9692-4BAE-AAE9-8764D05B45E5}"/>
          </ac:spMkLst>
        </pc:spChg>
        <pc:spChg chg="mod ord">
          <ac:chgData name="Michael A Fudge Jr" userId="133895e8-240b-4811-850e-9cf94297d089" providerId="ADAL" clId="{530532E4-AC65-4B07-86CB-CE1EC221E0F2}" dt="2020-09-18T20:08:02.167" v="5387" actId="166"/>
          <ac:spMkLst>
            <pc:docMk/>
            <pc:sldMk cId="173889122" sldId="530"/>
            <ac:spMk id="19" creationId="{D6A77315-38A8-413B-A620-8DF5817F4542}"/>
          </ac:spMkLst>
        </pc:spChg>
        <pc:spChg chg="add mod ord">
          <ac:chgData name="Michael A Fudge Jr" userId="133895e8-240b-4811-850e-9cf94297d089" providerId="ADAL" clId="{530532E4-AC65-4B07-86CB-CE1EC221E0F2}" dt="2020-09-18T20:08:13.682" v="5390" actId="167"/>
          <ac:spMkLst>
            <pc:docMk/>
            <pc:sldMk cId="173889122" sldId="530"/>
            <ac:spMk id="21" creationId="{20AB8ADF-B0F2-474D-B8A9-9CC3BF11F7BE}"/>
          </ac:spMkLst>
        </pc:spChg>
        <pc:spChg chg="add mod">
          <ac:chgData name="Michael A Fudge Jr" userId="133895e8-240b-4811-850e-9cf94297d089" providerId="ADAL" clId="{530532E4-AC65-4B07-86CB-CE1EC221E0F2}" dt="2020-09-18T20:07:43.880" v="5385" actId="1076"/>
          <ac:spMkLst>
            <pc:docMk/>
            <pc:sldMk cId="173889122" sldId="530"/>
            <ac:spMk id="23" creationId="{6CB88E2B-9117-40E6-B684-6ECA4B09DE85}"/>
          </ac:spMkLst>
        </pc:spChg>
        <pc:picChg chg="add del">
          <ac:chgData name="Michael A Fudge Jr" userId="133895e8-240b-4811-850e-9cf94297d089" providerId="ADAL" clId="{530532E4-AC65-4B07-86CB-CE1EC221E0F2}" dt="2020-09-18T20:06:39.973" v="5372" actId="478"/>
          <ac:picMkLst>
            <pc:docMk/>
            <pc:sldMk cId="173889122" sldId="530"/>
            <ac:picMk id="3" creationId="{21831CF6-062F-4F70-810E-E68298E7405C}"/>
          </ac:picMkLst>
        </pc:picChg>
        <pc:picChg chg="add del">
          <ac:chgData name="Michael A Fudge Jr" userId="133895e8-240b-4811-850e-9cf94297d089" providerId="ADAL" clId="{530532E4-AC65-4B07-86CB-CE1EC221E0F2}" dt="2020-09-18T20:06:39.235" v="5371" actId="478"/>
          <ac:picMkLst>
            <pc:docMk/>
            <pc:sldMk cId="173889122" sldId="530"/>
            <ac:picMk id="4" creationId="{F99FCB4D-1772-4E5F-AE93-989048BDC6A9}"/>
          </ac:picMkLst>
        </pc:picChg>
        <pc:picChg chg="del mod">
          <ac:chgData name="Michael A Fudge Jr" userId="133895e8-240b-4811-850e-9cf94297d089" providerId="ADAL" clId="{530532E4-AC65-4B07-86CB-CE1EC221E0F2}" dt="2020-09-18T20:07:06.454" v="5376" actId="27803"/>
          <ac:picMkLst>
            <pc:docMk/>
            <pc:sldMk cId="173889122" sldId="530"/>
            <ac:picMk id="5" creationId="{9CD89B78-9692-4BAE-AAE9-8764D05B45E5}"/>
          </ac:picMkLst>
        </pc:picChg>
        <pc:picChg chg="add del">
          <ac:chgData name="Michael A Fudge Jr" userId="133895e8-240b-4811-850e-9cf94297d089" providerId="ADAL" clId="{530532E4-AC65-4B07-86CB-CE1EC221E0F2}" dt="2020-09-18T20:06:38.433" v="5370" actId="478"/>
          <ac:picMkLst>
            <pc:docMk/>
            <pc:sldMk cId="173889122" sldId="530"/>
            <ac:picMk id="6" creationId="{1446C0CB-043E-4359-A449-053F1242A6DF}"/>
          </ac:picMkLst>
        </pc:picChg>
        <pc:picChg chg="add del">
          <ac:chgData name="Michael A Fudge Jr" userId="133895e8-240b-4811-850e-9cf94297d089" providerId="ADAL" clId="{530532E4-AC65-4B07-86CB-CE1EC221E0F2}" dt="2020-09-18T20:06:36.041" v="5369" actId="478"/>
          <ac:picMkLst>
            <pc:docMk/>
            <pc:sldMk cId="173889122" sldId="530"/>
            <ac:picMk id="15" creationId="{33503ACB-A3E0-435E-B326-1F130168CD4C}"/>
          </ac:picMkLst>
        </pc:picChg>
        <pc:picChg chg="add del mod">
          <ac:chgData name="Michael A Fudge Jr" userId="133895e8-240b-4811-850e-9cf94297d089" providerId="ADAL" clId="{530532E4-AC65-4B07-86CB-CE1EC221E0F2}" dt="2020-09-18T20:07:10.718" v="5377" actId="27803"/>
          <ac:picMkLst>
            <pc:docMk/>
            <pc:sldMk cId="173889122" sldId="530"/>
            <ac:picMk id="17" creationId="{D6A77315-38A8-413B-A620-8DF5817F4542}"/>
          </ac:picMkLst>
        </pc:picChg>
      </pc:sldChg>
      <pc:sldChg chg="modSp add mod ord modAnim">
        <pc:chgData name="Michael A Fudge Jr" userId="133895e8-240b-4811-850e-9cf94297d089" providerId="ADAL" clId="{530532E4-AC65-4B07-86CB-CE1EC221E0F2}" dt="2020-09-18T20:13:31.650" v="5765" actId="20577"/>
        <pc:sldMkLst>
          <pc:docMk/>
          <pc:sldMk cId="324858199" sldId="531"/>
        </pc:sldMkLst>
        <pc:spChg chg="mod">
          <ac:chgData name="Michael A Fudge Jr" userId="133895e8-240b-4811-850e-9cf94297d089" providerId="ADAL" clId="{530532E4-AC65-4B07-86CB-CE1EC221E0F2}" dt="2020-09-18T20:09:00.511" v="5411" actId="20577"/>
          <ac:spMkLst>
            <pc:docMk/>
            <pc:sldMk cId="324858199" sldId="531"/>
            <ac:spMk id="2" creationId="{5C84C77B-FF54-4813-94E1-23FF8F114C7E}"/>
          </ac:spMkLst>
        </pc:spChg>
        <pc:spChg chg="mod">
          <ac:chgData name="Michael A Fudge Jr" userId="133895e8-240b-4811-850e-9cf94297d089" providerId="ADAL" clId="{530532E4-AC65-4B07-86CB-CE1EC221E0F2}" dt="2020-09-18T20:13:31.650" v="5765" actId="20577"/>
          <ac:spMkLst>
            <pc:docMk/>
            <pc:sldMk cId="324858199" sldId="531"/>
            <ac:spMk id="4" creationId="{74B6070D-2E18-49A3-84C2-0A1B79DC59EE}"/>
          </ac:spMkLst>
        </pc:spChg>
      </pc:sldChg>
      <pc:sldChg chg="addSp delSp add del setBg delDesignElem">
        <pc:chgData name="Michael A Fudge Jr" userId="133895e8-240b-4811-850e-9cf94297d089" providerId="ADAL" clId="{530532E4-AC65-4B07-86CB-CE1EC221E0F2}" dt="2020-09-18T20:08:47.568" v="5393"/>
        <pc:sldMkLst>
          <pc:docMk/>
          <pc:sldMk cId="3940418781" sldId="531"/>
        </pc:sldMkLst>
        <pc:spChg chg="add del">
          <ac:chgData name="Michael A Fudge Jr" userId="133895e8-240b-4811-850e-9cf94297d089" providerId="ADAL" clId="{530532E4-AC65-4B07-86CB-CE1EC221E0F2}" dt="2020-09-18T20:08:47.568" v="5393"/>
          <ac:spMkLst>
            <pc:docMk/>
            <pc:sldMk cId="3940418781" sldId="531"/>
            <ac:spMk id="16" creationId="{B670DBD5-770C-4383-9F54-5B86E86BD5BB}"/>
          </ac:spMkLst>
        </pc:spChg>
      </pc:sldChg>
      <pc:sldChg chg="modSp add mod ord">
        <pc:chgData name="Michael A Fudge Jr" userId="133895e8-240b-4811-850e-9cf94297d089" providerId="ADAL" clId="{530532E4-AC65-4B07-86CB-CE1EC221E0F2}" dt="2020-09-18T22:10:21.940" v="6297" actId="20577"/>
        <pc:sldMkLst>
          <pc:docMk/>
          <pc:sldMk cId="3654929132" sldId="532"/>
        </pc:sldMkLst>
        <pc:spChg chg="mod">
          <ac:chgData name="Michael A Fudge Jr" userId="133895e8-240b-4811-850e-9cf94297d089" providerId="ADAL" clId="{530532E4-AC65-4B07-86CB-CE1EC221E0F2}" dt="2020-09-18T22:10:21.940" v="6297" actId="20577"/>
          <ac:spMkLst>
            <pc:docMk/>
            <pc:sldMk cId="3654929132" sldId="532"/>
            <ac:spMk id="5" creationId="{E0D04EC1-733E-4BA9-9251-8C6E6E3D01D7}"/>
          </ac:spMkLst>
        </pc:spChg>
        <pc:spChg chg="mod">
          <ac:chgData name="Michael A Fudge Jr" userId="133895e8-240b-4811-850e-9cf94297d089" providerId="ADAL" clId="{530532E4-AC65-4B07-86CB-CE1EC221E0F2}" dt="2020-09-18T22:07:28.156" v="6146" actId="27636"/>
          <ac:spMkLst>
            <pc:docMk/>
            <pc:sldMk cId="3654929132" sldId="532"/>
            <ac:spMk id="6" creationId="{E33EFCDF-893E-4DC5-B75A-872200D063CA}"/>
          </ac:spMkLst>
        </pc:spChg>
      </pc:sldChg>
      <pc:sldChg chg="modSp new mod">
        <pc:chgData name="Michael A Fudge Jr" userId="133895e8-240b-4811-850e-9cf94297d089" providerId="ADAL" clId="{530532E4-AC65-4B07-86CB-CE1EC221E0F2}" dt="2020-09-19T14:09:40.243" v="9782" actId="6549"/>
        <pc:sldMkLst>
          <pc:docMk/>
          <pc:sldMk cId="1992827513" sldId="533"/>
        </pc:sldMkLst>
        <pc:spChg chg="mod">
          <ac:chgData name="Michael A Fudge Jr" userId="133895e8-240b-4811-850e-9cf94297d089" providerId="ADAL" clId="{530532E4-AC65-4B07-86CB-CE1EC221E0F2}" dt="2020-09-18T22:07:51.157" v="6165" actId="20577"/>
          <ac:spMkLst>
            <pc:docMk/>
            <pc:sldMk cId="1992827513" sldId="533"/>
            <ac:spMk id="2" creationId="{C30A89D0-BD11-4FA3-B215-5E8639098430}"/>
          </ac:spMkLst>
        </pc:spChg>
        <pc:spChg chg="mod">
          <ac:chgData name="Michael A Fudge Jr" userId="133895e8-240b-4811-850e-9cf94297d089" providerId="ADAL" clId="{530532E4-AC65-4B07-86CB-CE1EC221E0F2}" dt="2020-09-19T14:09:40.243" v="9782" actId="6549"/>
          <ac:spMkLst>
            <pc:docMk/>
            <pc:sldMk cId="1992827513" sldId="533"/>
            <ac:spMk id="3" creationId="{C75FEE85-DDAE-48F4-995A-13E53BEF9276}"/>
          </ac:spMkLst>
        </pc:spChg>
      </pc:sldChg>
      <pc:sldChg chg="modSp new mod modAnim">
        <pc:chgData name="Michael A Fudge Jr" userId="133895e8-240b-4811-850e-9cf94297d089" providerId="ADAL" clId="{530532E4-AC65-4B07-86CB-CE1EC221E0F2}" dt="2020-09-18T22:33:29.222" v="9096"/>
        <pc:sldMkLst>
          <pc:docMk/>
          <pc:sldMk cId="1945254893" sldId="534"/>
        </pc:sldMkLst>
        <pc:spChg chg="mod">
          <ac:chgData name="Michael A Fudge Jr" userId="133895e8-240b-4811-850e-9cf94297d089" providerId="ADAL" clId="{530532E4-AC65-4B07-86CB-CE1EC221E0F2}" dt="2020-09-18T22:27:55.370" v="8439" actId="20577"/>
          <ac:spMkLst>
            <pc:docMk/>
            <pc:sldMk cId="1945254893" sldId="534"/>
            <ac:spMk id="2" creationId="{B0987F77-BD21-4A28-A1B8-E36037D1FAC8}"/>
          </ac:spMkLst>
        </pc:spChg>
        <pc:spChg chg="mod">
          <ac:chgData name="Michael A Fudge Jr" userId="133895e8-240b-4811-850e-9cf94297d089" providerId="ADAL" clId="{530532E4-AC65-4B07-86CB-CE1EC221E0F2}" dt="2020-09-18T22:33:27.557" v="9095" actId="20577"/>
          <ac:spMkLst>
            <pc:docMk/>
            <pc:sldMk cId="1945254893" sldId="534"/>
            <ac:spMk id="3" creationId="{48D0090E-7C67-4A34-82AF-A2F2409663BF}"/>
          </ac:spMkLst>
        </pc:spChg>
      </pc:sldChg>
      <pc:sldChg chg="new del">
        <pc:chgData name="Michael A Fudge Jr" userId="133895e8-240b-4811-850e-9cf94297d089" providerId="ADAL" clId="{530532E4-AC65-4B07-86CB-CE1EC221E0F2}" dt="2020-09-18T22:33:48.317" v="9097" actId="47"/>
        <pc:sldMkLst>
          <pc:docMk/>
          <pc:sldMk cId="2308742979" sldId="535"/>
        </pc:sldMkLst>
      </pc:sldChg>
      <pc:sldChg chg="modSp add mod modNotesTx">
        <pc:chgData name="Michael A Fudge Jr" userId="133895e8-240b-4811-850e-9cf94297d089" providerId="ADAL" clId="{530532E4-AC65-4B07-86CB-CE1EC221E0F2}" dt="2020-09-18T22:16:09.118" v="7137" actId="20577"/>
        <pc:sldMkLst>
          <pc:docMk/>
          <pc:sldMk cId="4038510349" sldId="536"/>
        </pc:sldMkLst>
        <pc:spChg chg="mod">
          <ac:chgData name="Michael A Fudge Jr" userId="133895e8-240b-4811-850e-9cf94297d089" providerId="ADAL" clId="{530532E4-AC65-4B07-86CB-CE1EC221E0F2}" dt="2020-09-18T22:15:21.828" v="6915" actId="20577"/>
          <ac:spMkLst>
            <pc:docMk/>
            <pc:sldMk cId="4038510349" sldId="536"/>
            <ac:spMk id="3" creationId="{23BFC44E-10DC-44C2-99E8-3D541093BB67}"/>
          </ac:spMkLst>
        </pc:spChg>
      </pc:sldChg>
      <pc:sldChg chg="modSp add mod modNotesTx">
        <pc:chgData name="Michael A Fudge Jr" userId="133895e8-240b-4811-850e-9cf94297d089" providerId="ADAL" clId="{530532E4-AC65-4B07-86CB-CE1EC221E0F2}" dt="2020-09-18T22:18:18.968" v="7506" actId="20577"/>
        <pc:sldMkLst>
          <pc:docMk/>
          <pc:sldMk cId="3354858308" sldId="537"/>
        </pc:sldMkLst>
        <pc:spChg chg="mod">
          <ac:chgData name="Michael A Fudge Jr" userId="133895e8-240b-4811-850e-9cf94297d089" providerId="ADAL" clId="{530532E4-AC65-4B07-86CB-CE1EC221E0F2}" dt="2020-09-18T22:17:56.747" v="7420" actId="20577"/>
          <ac:spMkLst>
            <pc:docMk/>
            <pc:sldMk cId="3354858308" sldId="537"/>
            <ac:spMk id="3" creationId="{23BFC44E-10DC-44C2-99E8-3D541093BB67}"/>
          </ac:spMkLst>
        </pc:spChg>
      </pc:sldChg>
      <pc:sldChg chg="modSp add mod ord">
        <pc:chgData name="Michael A Fudge Jr" userId="133895e8-240b-4811-850e-9cf94297d089" providerId="ADAL" clId="{530532E4-AC65-4B07-86CB-CE1EC221E0F2}" dt="2020-09-18T22:23:27.778" v="7884" actId="27636"/>
        <pc:sldMkLst>
          <pc:docMk/>
          <pc:sldMk cId="1868059833" sldId="538"/>
        </pc:sldMkLst>
        <pc:spChg chg="mod">
          <ac:chgData name="Michael A Fudge Jr" userId="133895e8-240b-4811-850e-9cf94297d089" providerId="ADAL" clId="{530532E4-AC65-4B07-86CB-CE1EC221E0F2}" dt="2020-09-18T22:21:11.786" v="7630" actId="20577"/>
          <ac:spMkLst>
            <pc:docMk/>
            <pc:sldMk cId="1868059833" sldId="538"/>
            <ac:spMk id="5" creationId="{E0D04EC1-733E-4BA9-9251-8C6E6E3D01D7}"/>
          </ac:spMkLst>
        </pc:spChg>
        <pc:spChg chg="mod">
          <ac:chgData name="Michael A Fudge Jr" userId="133895e8-240b-4811-850e-9cf94297d089" providerId="ADAL" clId="{530532E4-AC65-4B07-86CB-CE1EC221E0F2}" dt="2020-09-18T22:23:27.778" v="7884" actId="27636"/>
          <ac:spMkLst>
            <pc:docMk/>
            <pc:sldMk cId="1868059833" sldId="538"/>
            <ac:spMk id="6" creationId="{E33EFCDF-893E-4DC5-B75A-872200D063CA}"/>
          </ac:spMkLst>
        </pc:spChg>
      </pc:sldChg>
      <pc:sldChg chg="modSp add mod ord modNotesTx">
        <pc:chgData name="Michael A Fudge Jr" userId="133895e8-240b-4811-850e-9cf94297d089" providerId="ADAL" clId="{530532E4-AC65-4B07-86CB-CE1EC221E0F2}" dt="2020-09-18T22:25:30.530" v="8106" actId="20577"/>
        <pc:sldMkLst>
          <pc:docMk/>
          <pc:sldMk cId="27036807" sldId="539"/>
        </pc:sldMkLst>
        <pc:spChg chg="mod">
          <ac:chgData name="Michael A Fudge Jr" userId="133895e8-240b-4811-850e-9cf94297d089" providerId="ADAL" clId="{530532E4-AC65-4B07-86CB-CE1EC221E0F2}" dt="2020-09-18T22:25:17.069" v="8056" actId="20577"/>
          <ac:spMkLst>
            <pc:docMk/>
            <pc:sldMk cId="27036807" sldId="539"/>
            <ac:spMk id="3" creationId="{23BFC44E-10DC-44C2-99E8-3D541093BB67}"/>
          </ac:spMkLst>
        </pc:spChg>
      </pc:sldChg>
      <pc:sldChg chg="modSp add mod modNotesTx">
        <pc:chgData name="Michael A Fudge Jr" userId="133895e8-240b-4811-850e-9cf94297d089" providerId="ADAL" clId="{530532E4-AC65-4B07-86CB-CE1EC221E0F2}" dt="2020-09-18T22:27:36.222" v="8413" actId="20577"/>
        <pc:sldMkLst>
          <pc:docMk/>
          <pc:sldMk cId="2604329500" sldId="540"/>
        </pc:sldMkLst>
        <pc:spChg chg="mod">
          <ac:chgData name="Michael A Fudge Jr" userId="133895e8-240b-4811-850e-9cf94297d089" providerId="ADAL" clId="{530532E4-AC65-4B07-86CB-CE1EC221E0F2}" dt="2020-09-18T22:27:26.349" v="8390" actId="20577"/>
          <ac:spMkLst>
            <pc:docMk/>
            <pc:sldMk cId="2604329500" sldId="540"/>
            <ac:spMk id="3" creationId="{23BFC44E-10DC-44C2-99E8-3D541093BB67}"/>
          </ac:spMkLst>
        </pc:spChg>
      </pc:sldChg>
      <pc:sldChg chg="modSp add mod ord">
        <pc:chgData name="Michael A Fudge Jr" userId="133895e8-240b-4811-850e-9cf94297d089" providerId="ADAL" clId="{530532E4-AC65-4B07-86CB-CE1EC221E0F2}" dt="2020-09-18T22:29:26.376" v="8672" actId="5793"/>
        <pc:sldMkLst>
          <pc:docMk/>
          <pc:sldMk cId="3250464961" sldId="541"/>
        </pc:sldMkLst>
        <pc:spChg chg="mod">
          <ac:chgData name="Michael A Fudge Jr" userId="133895e8-240b-4811-850e-9cf94297d089" providerId="ADAL" clId="{530532E4-AC65-4B07-86CB-CE1EC221E0F2}" dt="2020-09-18T22:28:14.076" v="8468" actId="20577"/>
          <ac:spMkLst>
            <pc:docMk/>
            <pc:sldMk cId="3250464961" sldId="541"/>
            <ac:spMk id="5" creationId="{E0D04EC1-733E-4BA9-9251-8C6E6E3D01D7}"/>
          </ac:spMkLst>
        </pc:spChg>
        <pc:spChg chg="mod">
          <ac:chgData name="Michael A Fudge Jr" userId="133895e8-240b-4811-850e-9cf94297d089" providerId="ADAL" clId="{530532E4-AC65-4B07-86CB-CE1EC221E0F2}" dt="2020-09-18T22:29:26.376" v="8672" actId="5793"/>
          <ac:spMkLst>
            <pc:docMk/>
            <pc:sldMk cId="3250464961" sldId="541"/>
            <ac:spMk id="6" creationId="{E33EFCDF-893E-4DC5-B75A-872200D063CA}"/>
          </ac:spMkLst>
        </pc:spChg>
      </pc:sldChg>
    </pc:docChg>
  </pc:docChgLst>
  <pc:docChgLst>
    <pc:chgData name="Michael A Fudge Jr" userId="133895e8-240b-4811-850e-9cf94297d089" providerId="ADAL" clId="{7EA1A426-B0BE-476D-9041-EC73517A046C}"/>
    <pc:docChg chg="undo custSel mod addSld delSld modSld sldOrd">
      <pc:chgData name="Michael A Fudge Jr" userId="133895e8-240b-4811-850e-9cf94297d089" providerId="ADAL" clId="{7EA1A426-B0BE-476D-9041-EC73517A046C}" dt="2020-07-25T18:24:38.867" v="10810" actId="47"/>
      <pc:docMkLst>
        <pc:docMk/>
      </pc:docMkLst>
      <pc:sldChg chg="modSp mod">
        <pc:chgData name="Michael A Fudge Jr" userId="133895e8-240b-4811-850e-9cf94297d089" providerId="ADAL" clId="{7EA1A426-B0BE-476D-9041-EC73517A046C}" dt="2020-07-23T16:29:49.292" v="21" actId="20577"/>
        <pc:sldMkLst>
          <pc:docMk/>
          <pc:sldMk cId="3302085769" sldId="256"/>
        </pc:sldMkLst>
        <pc:spChg chg="mod">
          <ac:chgData name="Michael A Fudge Jr" userId="133895e8-240b-4811-850e-9cf94297d089" providerId="ADAL" clId="{7EA1A426-B0BE-476D-9041-EC73517A046C}" dt="2020-07-23T16:29:42.985" v="1" actId="20577"/>
          <ac:spMkLst>
            <pc:docMk/>
            <pc:sldMk cId="3302085769" sldId="256"/>
            <ac:spMk id="2" creationId="{12FF6C81-4F81-481C-9E43-71763C75E015}"/>
          </ac:spMkLst>
        </pc:spChg>
        <pc:spChg chg="mod">
          <ac:chgData name="Michael A Fudge Jr" userId="133895e8-240b-4811-850e-9cf94297d089" providerId="ADAL" clId="{7EA1A426-B0BE-476D-9041-EC73517A046C}" dt="2020-07-23T16:29:49.292" v="21" actId="20577"/>
          <ac:spMkLst>
            <pc:docMk/>
            <pc:sldMk cId="3302085769" sldId="256"/>
            <ac:spMk id="3" creationId="{CA49DCD9-023F-4F96-AD5D-F916ECFD0404}"/>
          </ac:spMkLst>
        </pc:spChg>
      </pc:sldChg>
      <pc:sldChg chg="addSp delSp modSp mod ord delAnim modAnim">
        <pc:chgData name="Michael A Fudge Jr" userId="133895e8-240b-4811-850e-9cf94297d089" providerId="ADAL" clId="{7EA1A426-B0BE-476D-9041-EC73517A046C}" dt="2020-07-23T19:02:13.995" v="2774" actId="20578"/>
        <pc:sldMkLst>
          <pc:docMk/>
          <pc:sldMk cId="3436746034" sldId="257"/>
        </pc:sldMkLst>
        <pc:spChg chg="mod">
          <ac:chgData name="Michael A Fudge Jr" userId="133895e8-240b-4811-850e-9cf94297d089" providerId="ADAL" clId="{7EA1A426-B0BE-476D-9041-EC73517A046C}" dt="2020-07-23T17:29:30.652" v="427" actId="20577"/>
          <ac:spMkLst>
            <pc:docMk/>
            <pc:sldMk cId="3436746034" sldId="257"/>
            <ac:spMk id="2" creationId="{5C84C77B-FF54-4813-94E1-23FF8F114C7E}"/>
          </ac:spMkLst>
        </pc:spChg>
        <pc:spChg chg="add mod">
          <ac:chgData name="Michael A Fudge Jr" userId="133895e8-240b-4811-850e-9cf94297d089" providerId="ADAL" clId="{7EA1A426-B0BE-476D-9041-EC73517A046C}" dt="2020-07-23T17:34:12.502" v="776" actId="20577"/>
          <ac:spMkLst>
            <pc:docMk/>
            <pc:sldMk cId="3436746034" sldId="257"/>
            <ac:spMk id="4" creationId="{74B6070D-2E18-49A3-84C2-0A1B79DC59EE}"/>
          </ac:spMkLst>
        </pc:spChg>
        <pc:graphicFrameChg chg="del">
          <ac:chgData name="Michael A Fudge Jr" userId="133895e8-240b-4811-850e-9cf94297d089" providerId="ADAL" clId="{7EA1A426-B0BE-476D-9041-EC73517A046C}" dt="2020-07-23T17:29:17.687" v="402" actId="478"/>
          <ac:graphicFrameMkLst>
            <pc:docMk/>
            <pc:sldMk cId="3436746034" sldId="257"/>
            <ac:graphicFrameMk id="5" creationId="{80A84436-1DB7-43A8-9C13-824A51B927D4}"/>
          </ac:graphicFrameMkLst>
        </pc:graphicFrameChg>
      </pc:sldChg>
      <pc:sldChg chg="del">
        <pc:chgData name="Michael A Fudge Jr" userId="133895e8-240b-4811-850e-9cf94297d089" providerId="ADAL" clId="{7EA1A426-B0BE-476D-9041-EC73517A046C}" dt="2020-07-23T20:14:44.714" v="6856" actId="47"/>
        <pc:sldMkLst>
          <pc:docMk/>
          <pc:sldMk cId="1370411192" sldId="258"/>
        </pc:sldMkLst>
      </pc:sldChg>
      <pc:sldChg chg="del">
        <pc:chgData name="Michael A Fudge Jr" userId="133895e8-240b-4811-850e-9cf94297d089" providerId="ADAL" clId="{7EA1A426-B0BE-476D-9041-EC73517A046C}" dt="2020-07-23T20:14:44.714" v="6856" actId="47"/>
        <pc:sldMkLst>
          <pc:docMk/>
          <pc:sldMk cId="4025852525" sldId="260"/>
        </pc:sldMkLst>
      </pc:sldChg>
      <pc:sldChg chg="del">
        <pc:chgData name="Michael A Fudge Jr" userId="133895e8-240b-4811-850e-9cf94297d089" providerId="ADAL" clId="{7EA1A426-B0BE-476D-9041-EC73517A046C}" dt="2020-07-23T20:14:44.714" v="6856" actId="47"/>
        <pc:sldMkLst>
          <pc:docMk/>
          <pc:sldMk cId="4111737936" sldId="261"/>
        </pc:sldMkLst>
      </pc:sldChg>
      <pc:sldChg chg="del">
        <pc:chgData name="Michael A Fudge Jr" userId="133895e8-240b-4811-850e-9cf94297d089" providerId="ADAL" clId="{7EA1A426-B0BE-476D-9041-EC73517A046C}" dt="2020-07-23T20:14:44.714" v="6856" actId="47"/>
        <pc:sldMkLst>
          <pc:docMk/>
          <pc:sldMk cId="2847387876" sldId="262"/>
        </pc:sldMkLst>
      </pc:sldChg>
      <pc:sldChg chg="del">
        <pc:chgData name="Michael A Fudge Jr" userId="133895e8-240b-4811-850e-9cf94297d089" providerId="ADAL" clId="{7EA1A426-B0BE-476D-9041-EC73517A046C}" dt="2020-07-23T20:14:44.714" v="6856" actId="47"/>
        <pc:sldMkLst>
          <pc:docMk/>
          <pc:sldMk cId="10666855" sldId="264"/>
        </pc:sldMkLst>
      </pc:sldChg>
      <pc:sldChg chg="del">
        <pc:chgData name="Michael A Fudge Jr" userId="133895e8-240b-4811-850e-9cf94297d089" providerId="ADAL" clId="{7EA1A426-B0BE-476D-9041-EC73517A046C}" dt="2020-07-23T20:14:44.714" v="6856" actId="47"/>
        <pc:sldMkLst>
          <pc:docMk/>
          <pc:sldMk cId="1714451198" sldId="266"/>
        </pc:sldMkLst>
      </pc:sldChg>
      <pc:sldChg chg="modSp mod modAnim">
        <pc:chgData name="Michael A Fudge Jr" userId="133895e8-240b-4811-850e-9cf94297d089" providerId="ADAL" clId="{7EA1A426-B0BE-476D-9041-EC73517A046C}" dt="2020-07-23T16:33:32.862" v="347" actId="20577"/>
        <pc:sldMkLst>
          <pc:docMk/>
          <pc:sldMk cId="671165577" sldId="268"/>
        </pc:sldMkLst>
        <pc:spChg chg="mod">
          <ac:chgData name="Michael A Fudge Jr" userId="133895e8-240b-4811-850e-9cf94297d089" providerId="ADAL" clId="{7EA1A426-B0BE-476D-9041-EC73517A046C}" dt="2020-07-23T16:33:32.862" v="347" actId="20577"/>
          <ac:spMkLst>
            <pc:docMk/>
            <pc:sldMk cId="671165577" sldId="268"/>
            <ac:spMk id="3" creationId="{1ECB91DB-6034-4025-9762-F2144BB1DB51}"/>
          </ac:spMkLst>
        </pc:spChg>
      </pc:sldChg>
      <pc:sldChg chg="addSp delSp modSp mod ord modNotesTx">
        <pc:chgData name="Michael A Fudge Jr" userId="133895e8-240b-4811-850e-9cf94297d089" providerId="ADAL" clId="{7EA1A426-B0BE-476D-9041-EC73517A046C}" dt="2020-07-23T19:13:12.620" v="3249" actId="20577"/>
        <pc:sldMkLst>
          <pc:docMk/>
          <pc:sldMk cId="96570146" sldId="271"/>
        </pc:sldMkLst>
        <pc:spChg chg="mod">
          <ac:chgData name="Michael A Fudge Jr" userId="133895e8-240b-4811-850e-9cf94297d089" providerId="ADAL" clId="{7EA1A426-B0BE-476D-9041-EC73517A046C}" dt="2020-07-23T19:05:49.750" v="2929" actId="20577"/>
          <ac:spMkLst>
            <pc:docMk/>
            <pc:sldMk cId="96570146" sldId="271"/>
            <ac:spMk id="2" creationId="{A0EC69E1-79D5-4CCA-9AE3-8CCDB54E5D78}"/>
          </ac:spMkLst>
        </pc:spChg>
        <pc:spChg chg="mod">
          <ac:chgData name="Michael A Fudge Jr" userId="133895e8-240b-4811-850e-9cf94297d089" providerId="ADAL" clId="{7EA1A426-B0BE-476D-9041-EC73517A046C}" dt="2020-07-23T19:08:32.233" v="3063" actId="20577"/>
          <ac:spMkLst>
            <pc:docMk/>
            <pc:sldMk cId="96570146" sldId="271"/>
            <ac:spMk id="3" creationId="{23BFC44E-10DC-44C2-99E8-3D541093BB67}"/>
          </ac:spMkLst>
        </pc:spChg>
        <pc:graphicFrameChg chg="add del mod modGraphic">
          <ac:chgData name="Michael A Fudge Jr" userId="133895e8-240b-4811-850e-9cf94297d089" providerId="ADAL" clId="{7EA1A426-B0BE-476D-9041-EC73517A046C}" dt="2020-07-23T19:11:05.183" v="3099" actId="478"/>
          <ac:graphicFrameMkLst>
            <pc:docMk/>
            <pc:sldMk cId="96570146" sldId="271"/>
            <ac:graphicFrameMk id="4" creationId="{B7DB3B18-7273-4A8D-A80A-3BAA74735951}"/>
          </ac:graphicFrameMkLst>
        </pc:graphicFrameChg>
        <pc:graphicFrameChg chg="add mod modGraphic">
          <ac:chgData name="Michael A Fudge Jr" userId="133895e8-240b-4811-850e-9cf94297d089" providerId="ADAL" clId="{7EA1A426-B0BE-476D-9041-EC73517A046C}" dt="2020-07-23T19:12:53.643" v="3227" actId="20577"/>
          <ac:graphicFrameMkLst>
            <pc:docMk/>
            <pc:sldMk cId="96570146" sldId="271"/>
            <ac:graphicFrameMk id="9" creationId="{B34E0716-845E-43F7-B27B-57F12BFE0E7F}"/>
          </ac:graphicFrameMkLst>
        </pc:graphicFrameChg>
        <pc:picChg chg="del">
          <ac:chgData name="Michael A Fudge Jr" userId="133895e8-240b-4811-850e-9cf94297d089" providerId="ADAL" clId="{7EA1A426-B0BE-476D-9041-EC73517A046C}" dt="2020-07-23T19:05:52.916" v="2930" actId="478"/>
          <ac:picMkLst>
            <pc:docMk/>
            <pc:sldMk cId="96570146" sldId="271"/>
            <ac:picMk id="8" creationId="{107C1241-9548-4C22-9E00-237AA087A1EA}"/>
          </ac:picMkLst>
        </pc:picChg>
      </pc:sldChg>
      <pc:sldChg chg="del">
        <pc:chgData name="Michael A Fudge Jr" userId="133895e8-240b-4811-850e-9cf94297d089" providerId="ADAL" clId="{7EA1A426-B0BE-476D-9041-EC73517A046C}" dt="2020-07-23T20:14:44.714" v="6856" actId="47"/>
        <pc:sldMkLst>
          <pc:docMk/>
          <pc:sldMk cId="1604570359" sldId="273"/>
        </pc:sldMkLst>
      </pc:sldChg>
      <pc:sldChg chg="del">
        <pc:chgData name="Michael A Fudge Jr" userId="133895e8-240b-4811-850e-9cf94297d089" providerId="ADAL" clId="{7EA1A426-B0BE-476D-9041-EC73517A046C}" dt="2020-07-23T20:14:44.714" v="6856" actId="47"/>
        <pc:sldMkLst>
          <pc:docMk/>
          <pc:sldMk cId="1384560633" sldId="274"/>
        </pc:sldMkLst>
      </pc:sldChg>
      <pc:sldChg chg="del">
        <pc:chgData name="Michael A Fudge Jr" userId="133895e8-240b-4811-850e-9cf94297d089" providerId="ADAL" clId="{7EA1A426-B0BE-476D-9041-EC73517A046C}" dt="2020-07-23T20:14:44.714" v="6856" actId="47"/>
        <pc:sldMkLst>
          <pc:docMk/>
          <pc:sldMk cId="2012788627" sldId="275"/>
        </pc:sldMkLst>
      </pc:sldChg>
      <pc:sldChg chg="del">
        <pc:chgData name="Michael A Fudge Jr" userId="133895e8-240b-4811-850e-9cf94297d089" providerId="ADAL" clId="{7EA1A426-B0BE-476D-9041-EC73517A046C}" dt="2020-07-23T20:14:44.714" v="6856" actId="47"/>
        <pc:sldMkLst>
          <pc:docMk/>
          <pc:sldMk cId="3379465133" sldId="276"/>
        </pc:sldMkLst>
      </pc:sldChg>
      <pc:sldChg chg="del">
        <pc:chgData name="Michael A Fudge Jr" userId="133895e8-240b-4811-850e-9cf94297d089" providerId="ADAL" clId="{7EA1A426-B0BE-476D-9041-EC73517A046C}" dt="2020-07-23T20:14:44.714" v="6856" actId="47"/>
        <pc:sldMkLst>
          <pc:docMk/>
          <pc:sldMk cId="3495869291" sldId="277"/>
        </pc:sldMkLst>
      </pc:sldChg>
      <pc:sldChg chg="del">
        <pc:chgData name="Michael A Fudge Jr" userId="133895e8-240b-4811-850e-9cf94297d089" providerId="ADAL" clId="{7EA1A426-B0BE-476D-9041-EC73517A046C}" dt="2020-07-23T20:14:44.714" v="6856" actId="47"/>
        <pc:sldMkLst>
          <pc:docMk/>
          <pc:sldMk cId="2808759495" sldId="278"/>
        </pc:sldMkLst>
      </pc:sldChg>
      <pc:sldChg chg="del">
        <pc:chgData name="Michael A Fudge Jr" userId="133895e8-240b-4811-850e-9cf94297d089" providerId="ADAL" clId="{7EA1A426-B0BE-476D-9041-EC73517A046C}" dt="2020-07-23T20:14:44.714" v="6856" actId="47"/>
        <pc:sldMkLst>
          <pc:docMk/>
          <pc:sldMk cId="248263288" sldId="279"/>
        </pc:sldMkLst>
      </pc:sldChg>
      <pc:sldChg chg="del">
        <pc:chgData name="Michael A Fudge Jr" userId="133895e8-240b-4811-850e-9cf94297d089" providerId="ADAL" clId="{7EA1A426-B0BE-476D-9041-EC73517A046C}" dt="2020-07-23T20:14:44.714" v="6856" actId="47"/>
        <pc:sldMkLst>
          <pc:docMk/>
          <pc:sldMk cId="833039888" sldId="280"/>
        </pc:sldMkLst>
      </pc:sldChg>
      <pc:sldChg chg="del">
        <pc:chgData name="Michael A Fudge Jr" userId="133895e8-240b-4811-850e-9cf94297d089" providerId="ADAL" clId="{7EA1A426-B0BE-476D-9041-EC73517A046C}" dt="2020-07-23T20:14:44.714" v="6856" actId="47"/>
        <pc:sldMkLst>
          <pc:docMk/>
          <pc:sldMk cId="1006900477" sldId="282"/>
        </pc:sldMkLst>
      </pc:sldChg>
      <pc:sldChg chg="del">
        <pc:chgData name="Michael A Fudge Jr" userId="133895e8-240b-4811-850e-9cf94297d089" providerId="ADAL" clId="{7EA1A426-B0BE-476D-9041-EC73517A046C}" dt="2020-07-23T20:14:44.714" v="6856" actId="47"/>
        <pc:sldMkLst>
          <pc:docMk/>
          <pc:sldMk cId="1356371527" sldId="283"/>
        </pc:sldMkLst>
      </pc:sldChg>
      <pc:sldChg chg="del">
        <pc:chgData name="Michael A Fudge Jr" userId="133895e8-240b-4811-850e-9cf94297d089" providerId="ADAL" clId="{7EA1A426-B0BE-476D-9041-EC73517A046C}" dt="2020-07-23T20:14:44.714" v="6856" actId="47"/>
        <pc:sldMkLst>
          <pc:docMk/>
          <pc:sldMk cId="2788243624" sldId="284"/>
        </pc:sldMkLst>
      </pc:sldChg>
      <pc:sldChg chg="del">
        <pc:chgData name="Michael A Fudge Jr" userId="133895e8-240b-4811-850e-9cf94297d089" providerId="ADAL" clId="{7EA1A426-B0BE-476D-9041-EC73517A046C}" dt="2020-07-23T20:14:44.714" v="6856" actId="47"/>
        <pc:sldMkLst>
          <pc:docMk/>
          <pc:sldMk cId="1965951527" sldId="285"/>
        </pc:sldMkLst>
      </pc:sldChg>
      <pc:sldChg chg="del">
        <pc:chgData name="Michael A Fudge Jr" userId="133895e8-240b-4811-850e-9cf94297d089" providerId="ADAL" clId="{7EA1A426-B0BE-476D-9041-EC73517A046C}" dt="2020-07-23T20:14:44.714" v="6856" actId="47"/>
        <pc:sldMkLst>
          <pc:docMk/>
          <pc:sldMk cId="3175514340" sldId="286"/>
        </pc:sldMkLst>
      </pc:sldChg>
      <pc:sldChg chg="del">
        <pc:chgData name="Michael A Fudge Jr" userId="133895e8-240b-4811-850e-9cf94297d089" providerId="ADAL" clId="{7EA1A426-B0BE-476D-9041-EC73517A046C}" dt="2020-07-23T20:14:44.714" v="6856" actId="47"/>
        <pc:sldMkLst>
          <pc:docMk/>
          <pc:sldMk cId="3160340753" sldId="287"/>
        </pc:sldMkLst>
      </pc:sldChg>
      <pc:sldChg chg="del">
        <pc:chgData name="Michael A Fudge Jr" userId="133895e8-240b-4811-850e-9cf94297d089" providerId="ADAL" clId="{7EA1A426-B0BE-476D-9041-EC73517A046C}" dt="2020-07-23T20:14:44.714" v="6856" actId="47"/>
        <pc:sldMkLst>
          <pc:docMk/>
          <pc:sldMk cId="1537370944" sldId="288"/>
        </pc:sldMkLst>
      </pc:sldChg>
      <pc:sldChg chg="del">
        <pc:chgData name="Michael A Fudge Jr" userId="133895e8-240b-4811-850e-9cf94297d089" providerId="ADAL" clId="{7EA1A426-B0BE-476D-9041-EC73517A046C}" dt="2020-07-23T20:14:44.714" v="6856" actId="47"/>
        <pc:sldMkLst>
          <pc:docMk/>
          <pc:sldMk cId="2564670347" sldId="289"/>
        </pc:sldMkLst>
      </pc:sldChg>
      <pc:sldChg chg="del">
        <pc:chgData name="Michael A Fudge Jr" userId="133895e8-240b-4811-850e-9cf94297d089" providerId="ADAL" clId="{7EA1A426-B0BE-476D-9041-EC73517A046C}" dt="2020-07-23T20:14:44.714" v="6856" actId="47"/>
        <pc:sldMkLst>
          <pc:docMk/>
          <pc:sldMk cId="300015732" sldId="290"/>
        </pc:sldMkLst>
      </pc:sldChg>
      <pc:sldChg chg="del">
        <pc:chgData name="Michael A Fudge Jr" userId="133895e8-240b-4811-850e-9cf94297d089" providerId="ADAL" clId="{7EA1A426-B0BE-476D-9041-EC73517A046C}" dt="2020-07-23T20:14:44.714" v="6856" actId="47"/>
        <pc:sldMkLst>
          <pc:docMk/>
          <pc:sldMk cId="510393725" sldId="291"/>
        </pc:sldMkLst>
      </pc:sldChg>
      <pc:sldChg chg="del">
        <pc:chgData name="Michael A Fudge Jr" userId="133895e8-240b-4811-850e-9cf94297d089" providerId="ADAL" clId="{7EA1A426-B0BE-476D-9041-EC73517A046C}" dt="2020-07-23T20:14:44.714" v="6856" actId="47"/>
        <pc:sldMkLst>
          <pc:docMk/>
          <pc:sldMk cId="1969958804" sldId="292"/>
        </pc:sldMkLst>
      </pc:sldChg>
      <pc:sldChg chg="del">
        <pc:chgData name="Michael A Fudge Jr" userId="133895e8-240b-4811-850e-9cf94297d089" providerId="ADAL" clId="{7EA1A426-B0BE-476D-9041-EC73517A046C}" dt="2020-07-23T20:14:44.714" v="6856" actId="47"/>
        <pc:sldMkLst>
          <pc:docMk/>
          <pc:sldMk cId="1587255866" sldId="293"/>
        </pc:sldMkLst>
      </pc:sldChg>
      <pc:sldChg chg="addSp delSp modSp mod ord delAnim modAnim">
        <pc:chgData name="Michael A Fudge Jr" userId="133895e8-240b-4811-850e-9cf94297d089" providerId="ADAL" clId="{7EA1A426-B0BE-476D-9041-EC73517A046C}" dt="2020-07-23T17:26:16.812" v="371"/>
        <pc:sldMkLst>
          <pc:docMk/>
          <pc:sldMk cId="403060402" sldId="294"/>
        </pc:sldMkLst>
        <pc:spChg chg="mod">
          <ac:chgData name="Michael A Fudge Jr" userId="133895e8-240b-4811-850e-9cf94297d089" providerId="ADAL" clId="{7EA1A426-B0BE-476D-9041-EC73517A046C}" dt="2020-07-23T17:25:11.027" v="364" actId="20577"/>
          <ac:spMkLst>
            <pc:docMk/>
            <pc:sldMk cId="403060402" sldId="294"/>
            <ac:spMk id="2" creationId="{CCD87FDF-53A0-4DD7-9353-C72748CC4229}"/>
          </ac:spMkLst>
        </pc:spChg>
        <pc:spChg chg="add mod">
          <ac:chgData name="Michael A Fudge Jr" userId="133895e8-240b-4811-850e-9cf94297d089" providerId="ADAL" clId="{7EA1A426-B0BE-476D-9041-EC73517A046C}" dt="2020-07-23T17:26:01.802" v="370" actId="14100"/>
          <ac:spMkLst>
            <pc:docMk/>
            <pc:sldMk cId="403060402" sldId="294"/>
            <ac:spMk id="3" creationId="{266F6785-AF1E-47E0-8244-9A5617D5BE8B}"/>
          </ac:spMkLst>
        </pc:spChg>
        <pc:grpChg chg="del">
          <ac:chgData name="Michael A Fudge Jr" userId="133895e8-240b-4811-850e-9cf94297d089" providerId="ADAL" clId="{7EA1A426-B0BE-476D-9041-EC73517A046C}" dt="2020-07-23T17:25:20.717" v="365" actId="478"/>
          <ac:grpSpMkLst>
            <pc:docMk/>
            <pc:sldMk cId="403060402" sldId="294"/>
            <ac:grpSpMk id="7" creationId="{F6C67486-EB27-4444-8711-3EB412380DE4}"/>
          </ac:grpSpMkLst>
        </pc:grpChg>
      </pc:sldChg>
      <pc:sldChg chg="del">
        <pc:chgData name="Michael A Fudge Jr" userId="133895e8-240b-4811-850e-9cf94297d089" providerId="ADAL" clId="{7EA1A426-B0BE-476D-9041-EC73517A046C}" dt="2020-07-23T20:14:44.714" v="6856" actId="47"/>
        <pc:sldMkLst>
          <pc:docMk/>
          <pc:sldMk cId="17751269" sldId="296"/>
        </pc:sldMkLst>
      </pc:sldChg>
      <pc:sldChg chg="modSp mod">
        <pc:chgData name="Michael A Fudge Jr" userId="133895e8-240b-4811-850e-9cf94297d089" providerId="ADAL" clId="{7EA1A426-B0BE-476D-9041-EC73517A046C}" dt="2020-07-23T20:52:18.610" v="7562" actId="20577"/>
        <pc:sldMkLst>
          <pc:docMk/>
          <pc:sldMk cId="109579569" sldId="299"/>
        </pc:sldMkLst>
        <pc:spChg chg="mod">
          <ac:chgData name="Michael A Fudge Jr" userId="133895e8-240b-4811-850e-9cf94297d089" providerId="ADAL" clId="{7EA1A426-B0BE-476D-9041-EC73517A046C}" dt="2020-07-23T20:52:18.610" v="7562" actId="20577"/>
          <ac:spMkLst>
            <pc:docMk/>
            <pc:sldMk cId="109579569" sldId="299"/>
            <ac:spMk id="3" creationId="{CB911516-3DF8-48A9-BAB6-34EB14CC135A}"/>
          </ac:spMkLst>
        </pc:spChg>
      </pc:sldChg>
      <pc:sldChg chg="del">
        <pc:chgData name="Michael A Fudge Jr" userId="133895e8-240b-4811-850e-9cf94297d089" providerId="ADAL" clId="{7EA1A426-B0BE-476D-9041-EC73517A046C}" dt="2020-07-23T20:14:44.714" v="6856" actId="47"/>
        <pc:sldMkLst>
          <pc:docMk/>
          <pc:sldMk cId="2143076438" sldId="300"/>
        </pc:sldMkLst>
      </pc:sldChg>
      <pc:sldChg chg="del">
        <pc:chgData name="Michael A Fudge Jr" userId="133895e8-240b-4811-850e-9cf94297d089" providerId="ADAL" clId="{7EA1A426-B0BE-476D-9041-EC73517A046C}" dt="2020-07-23T20:14:44.714" v="6856" actId="47"/>
        <pc:sldMkLst>
          <pc:docMk/>
          <pc:sldMk cId="3913364681" sldId="301"/>
        </pc:sldMkLst>
      </pc:sldChg>
      <pc:sldChg chg="del">
        <pc:chgData name="Michael A Fudge Jr" userId="133895e8-240b-4811-850e-9cf94297d089" providerId="ADAL" clId="{7EA1A426-B0BE-476D-9041-EC73517A046C}" dt="2020-07-23T20:14:44.714" v="6856" actId="47"/>
        <pc:sldMkLst>
          <pc:docMk/>
          <pc:sldMk cId="4057802301" sldId="302"/>
        </pc:sldMkLst>
      </pc:sldChg>
      <pc:sldChg chg="del">
        <pc:chgData name="Michael A Fudge Jr" userId="133895e8-240b-4811-850e-9cf94297d089" providerId="ADAL" clId="{7EA1A426-B0BE-476D-9041-EC73517A046C}" dt="2020-07-23T20:14:44.714" v="6856" actId="47"/>
        <pc:sldMkLst>
          <pc:docMk/>
          <pc:sldMk cId="3802287947" sldId="303"/>
        </pc:sldMkLst>
      </pc:sldChg>
      <pc:sldChg chg="del">
        <pc:chgData name="Michael A Fudge Jr" userId="133895e8-240b-4811-850e-9cf94297d089" providerId="ADAL" clId="{7EA1A426-B0BE-476D-9041-EC73517A046C}" dt="2020-07-23T20:14:44.714" v="6856" actId="47"/>
        <pc:sldMkLst>
          <pc:docMk/>
          <pc:sldMk cId="194242086" sldId="304"/>
        </pc:sldMkLst>
      </pc:sldChg>
      <pc:sldChg chg="del">
        <pc:chgData name="Michael A Fudge Jr" userId="133895e8-240b-4811-850e-9cf94297d089" providerId="ADAL" clId="{7EA1A426-B0BE-476D-9041-EC73517A046C}" dt="2020-07-23T20:14:44.714" v="6856" actId="47"/>
        <pc:sldMkLst>
          <pc:docMk/>
          <pc:sldMk cId="1618136864" sldId="305"/>
        </pc:sldMkLst>
      </pc:sldChg>
      <pc:sldChg chg="del">
        <pc:chgData name="Michael A Fudge Jr" userId="133895e8-240b-4811-850e-9cf94297d089" providerId="ADAL" clId="{7EA1A426-B0BE-476D-9041-EC73517A046C}" dt="2020-07-23T20:14:44.714" v="6856" actId="47"/>
        <pc:sldMkLst>
          <pc:docMk/>
          <pc:sldMk cId="2355304570" sldId="306"/>
        </pc:sldMkLst>
      </pc:sldChg>
      <pc:sldChg chg="del">
        <pc:chgData name="Michael A Fudge Jr" userId="133895e8-240b-4811-850e-9cf94297d089" providerId="ADAL" clId="{7EA1A426-B0BE-476D-9041-EC73517A046C}" dt="2020-07-23T20:14:44.714" v="6856" actId="47"/>
        <pc:sldMkLst>
          <pc:docMk/>
          <pc:sldMk cId="1833730784" sldId="307"/>
        </pc:sldMkLst>
      </pc:sldChg>
      <pc:sldChg chg="del">
        <pc:chgData name="Michael A Fudge Jr" userId="133895e8-240b-4811-850e-9cf94297d089" providerId="ADAL" clId="{7EA1A426-B0BE-476D-9041-EC73517A046C}" dt="2020-07-23T20:14:44.714" v="6856" actId="47"/>
        <pc:sldMkLst>
          <pc:docMk/>
          <pc:sldMk cId="459147463" sldId="308"/>
        </pc:sldMkLst>
      </pc:sldChg>
      <pc:sldChg chg="del">
        <pc:chgData name="Michael A Fudge Jr" userId="133895e8-240b-4811-850e-9cf94297d089" providerId="ADAL" clId="{7EA1A426-B0BE-476D-9041-EC73517A046C}" dt="2020-07-23T20:14:44.714" v="6856" actId="47"/>
        <pc:sldMkLst>
          <pc:docMk/>
          <pc:sldMk cId="2449287640" sldId="309"/>
        </pc:sldMkLst>
      </pc:sldChg>
      <pc:sldChg chg="del">
        <pc:chgData name="Michael A Fudge Jr" userId="133895e8-240b-4811-850e-9cf94297d089" providerId="ADAL" clId="{7EA1A426-B0BE-476D-9041-EC73517A046C}" dt="2020-07-23T20:14:44.714" v="6856" actId="47"/>
        <pc:sldMkLst>
          <pc:docMk/>
          <pc:sldMk cId="1242754467" sldId="310"/>
        </pc:sldMkLst>
      </pc:sldChg>
      <pc:sldChg chg="modSp mod modAnim">
        <pc:chgData name="Michael A Fudge Jr" userId="133895e8-240b-4811-850e-9cf94297d089" providerId="ADAL" clId="{7EA1A426-B0BE-476D-9041-EC73517A046C}" dt="2020-07-23T20:50:49.495" v="7457" actId="27636"/>
        <pc:sldMkLst>
          <pc:docMk/>
          <pc:sldMk cId="797334957" sldId="311"/>
        </pc:sldMkLst>
        <pc:spChg chg="mod">
          <ac:chgData name="Michael A Fudge Jr" userId="133895e8-240b-4811-850e-9cf94297d089" providerId="ADAL" clId="{7EA1A426-B0BE-476D-9041-EC73517A046C}" dt="2020-07-23T20:50:49.495" v="7457" actId="27636"/>
          <ac:spMkLst>
            <pc:docMk/>
            <pc:sldMk cId="797334957" sldId="311"/>
            <ac:spMk id="3" creationId="{1ECB91DB-6034-4025-9762-F2144BB1DB51}"/>
          </ac:spMkLst>
        </pc:spChg>
      </pc:sldChg>
      <pc:sldChg chg="addSp delSp modSp new mod modClrScheme modAnim chgLayout">
        <pc:chgData name="Michael A Fudge Jr" userId="133895e8-240b-4811-850e-9cf94297d089" providerId="ADAL" clId="{7EA1A426-B0BE-476D-9041-EC73517A046C}" dt="2020-07-23T18:42:12.728" v="1908" actId="20577"/>
        <pc:sldMkLst>
          <pc:docMk/>
          <pc:sldMk cId="1496996023" sldId="312"/>
        </pc:sldMkLst>
        <pc:spChg chg="mod ord">
          <ac:chgData name="Michael A Fudge Jr" userId="133895e8-240b-4811-850e-9cf94297d089" providerId="ADAL" clId="{7EA1A426-B0BE-476D-9041-EC73517A046C}" dt="2020-07-23T17:41:48.398" v="853" actId="700"/>
          <ac:spMkLst>
            <pc:docMk/>
            <pc:sldMk cId="1496996023" sldId="312"/>
            <ac:spMk id="2" creationId="{7DCBD29D-934F-4875-B4DF-2941E73321AF}"/>
          </ac:spMkLst>
        </pc:spChg>
        <pc:spChg chg="del mod ord">
          <ac:chgData name="Michael A Fudge Jr" userId="133895e8-240b-4811-850e-9cf94297d089" providerId="ADAL" clId="{7EA1A426-B0BE-476D-9041-EC73517A046C}" dt="2020-07-23T17:41:48.398" v="853" actId="700"/>
          <ac:spMkLst>
            <pc:docMk/>
            <pc:sldMk cId="1496996023" sldId="312"/>
            <ac:spMk id="3" creationId="{BDA2B14B-FB0E-4E6F-869C-51AA2B0A879E}"/>
          </ac:spMkLst>
        </pc:spChg>
        <pc:spChg chg="add mod ord">
          <ac:chgData name="Michael A Fudge Jr" userId="133895e8-240b-4811-850e-9cf94297d089" providerId="ADAL" clId="{7EA1A426-B0BE-476D-9041-EC73517A046C}" dt="2020-07-23T18:42:12.728" v="1908" actId="20577"/>
          <ac:spMkLst>
            <pc:docMk/>
            <pc:sldMk cId="1496996023" sldId="312"/>
            <ac:spMk id="4" creationId="{A7F82B22-5137-4BE5-85AE-DEA41339D91A}"/>
          </ac:spMkLst>
        </pc:spChg>
        <pc:spChg chg="add del mod ord">
          <ac:chgData name="Michael A Fudge Jr" userId="133895e8-240b-4811-850e-9cf94297d089" providerId="ADAL" clId="{7EA1A426-B0BE-476D-9041-EC73517A046C}" dt="2020-07-23T17:49:00.247" v="1156" actId="3680"/>
          <ac:spMkLst>
            <pc:docMk/>
            <pc:sldMk cId="1496996023" sldId="312"/>
            <ac:spMk id="5" creationId="{6F6B228E-F469-497C-8217-25EF62D98E9E}"/>
          </ac:spMkLst>
        </pc:spChg>
        <pc:spChg chg="add mod">
          <ac:chgData name="Michael A Fudge Jr" userId="133895e8-240b-4811-850e-9cf94297d089" providerId="ADAL" clId="{7EA1A426-B0BE-476D-9041-EC73517A046C}" dt="2020-07-23T18:39:14.544" v="1872" actId="164"/>
          <ac:spMkLst>
            <pc:docMk/>
            <pc:sldMk cId="1496996023" sldId="312"/>
            <ac:spMk id="7" creationId="{7EC84E05-0CDE-4894-B398-56DF4A26C664}"/>
          </ac:spMkLst>
        </pc:spChg>
        <pc:spChg chg="add mod">
          <ac:chgData name="Michael A Fudge Jr" userId="133895e8-240b-4811-850e-9cf94297d089" providerId="ADAL" clId="{7EA1A426-B0BE-476D-9041-EC73517A046C}" dt="2020-07-23T18:40:49.596" v="1902" actId="164"/>
          <ac:spMkLst>
            <pc:docMk/>
            <pc:sldMk cId="1496996023" sldId="312"/>
            <ac:spMk id="12" creationId="{90A65F89-DD45-450A-BEF4-430655FACC20}"/>
          </ac:spMkLst>
        </pc:spChg>
        <pc:grpChg chg="add mod">
          <ac:chgData name="Michael A Fudge Jr" userId="133895e8-240b-4811-850e-9cf94297d089" providerId="ADAL" clId="{7EA1A426-B0BE-476D-9041-EC73517A046C}" dt="2020-07-23T18:39:14.544" v="1872" actId="164"/>
          <ac:grpSpMkLst>
            <pc:docMk/>
            <pc:sldMk cId="1496996023" sldId="312"/>
            <ac:grpSpMk id="11" creationId="{18EC9AFE-33E4-42A2-B61A-D0BB1D1848C3}"/>
          </ac:grpSpMkLst>
        </pc:grpChg>
        <pc:grpChg chg="add mod">
          <ac:chgData name="Michael A Fudge Jr" userId="133895e8-240b-4811-850e-9cf94297d089" providerId="ADAL" clId="{7EA1A426-B0BE-476D-9041-EC73517A046C}" dt="2020-07-23T18:40:49.596" v="1902" actId="164"/>
          <ac:grpSpMkLst>
            <pc:docMk/>
            <pc:sldMk cId="1496996023" sldId="312"/>
            <ac:grpSpMk id="15" creationId="{A72A9AFE-2346-4FA7-BF42-52698B0F2453}"/>
          </ac:grpSpMkLst>
        </pc:grpChg>
        <pc:graphicFrameChg chg="add mod ord modGraphic">
          <ac:chgData name="Michael A Fudge Jr" userId="133895e8-240b-4811-850e-9cf94297d089" providerId="ADAL" clId="{7EA1A426-B0BE-476D-9041-EC73517A046C}" dt="2020-07-23T17:59:54.835" v="1344" actId="20577"/>
          <ac:graphicFrameMkLst>
            <pc:docMk/>
            <pc:sldMk cId="1496996023" sldId="312"/>
            <ac:graphicFrameMk id="6" creationId="{35599BEF-FBEA-42F4-8942-3487DF003870}"/>
          </ac:graphicFrameMkLst>
        </pc:graphicFrameChg>
        <pc:cxnChg chg="add mod">
          <ac:chgData name="Michael A Fudge Jr" userId="133895e8-240b-4811-850e-9cf94297d089" providerId="ADAL" clId="{7EA1A426-B0BE-476D-9041-EC73517A046C}" dt="2020-07-23T18:39:14.544" v="1872" actId="164"/>
          <ac:cxnSpMkLst>
            <pc:docMk/>
            <pc:sldMk cId="1496996023" sldId="312"/>
            <ac:cxnSpMk id="9" creationId="{EC57D357-4766-4C50-9B98-ED044BED55F2}"/>
          </ac:cxnSpMkLst>
        </pc:cxnChg>
        <pc:cxnChg chg="add mod">
          <ac:chgData name="Michael A Fudge Jr" userId="133895e8-240b-4811-850e-9cf94297d089" providerId="ADAL" clId="{7EA1A426-B0BE-476D-9041-EC73517A046C}" dt="2020-07-23T18:40:49.596" v="1902" actId="164"/>
          <ac:cxnSpMkLst>
            <pc:docMk/>
            <pc:sldMk cId="1496996023" sldId="312"/>
            <ac:cxnSpMk id="14" creationId="{3A26A3D4-A130-4146-806E-719597EE9657}"/>
          </ac:cxnSpMkLst>
        </pc:cxnChg>
      </pc:sldChg>
      <pc:sldChg chg="addSp delSp modSp add mod ord delAnim">
        <pc:chgData name="Michael A Fudge Jr" userId="133895e8-240b-4811-850e-9cf94297d089" providerId="ADAL" clId="{7EA1A426-B0BE-476D-9041-EC73517A046C}" dt="2020-07-23T17:37:06.050" v="828" actId="14826"/>
        <pc:sldMkLst>
          <pc:docMk/>
          <pc:sldMk cId="2476503244" sldId="313"/>
        </pc:sldMkLst>
        <pc:spChg chg="mod">
          <ac:chgData name="Michael A Fudge Jr" userId="133895e8-240b-4811-850e-9cf94297d089" providerId="ADAL" clId="{7EA1A426-B0BE-476D-9041-EC73517A046C}" dt="2020-07-23T17:35:37.145" v="816" actId="20577"/>
          <ac:spMkLst>
            <pc:docMk/>
            <pc:sldMk cId="2476503244" sldId="313"/>
            <ac:spMk id="2" creationId="{85954A83-1BFB-42E8-ABE1-F6284F291E27}"/>
          </ac:spMkLst>
        </pc:spChg>
        <pc:spChg chg="add del mod">
          <ac:chgData name="Michael A Fudge Jr" userId="133895e8-240b-4811-850e-9cf94297d089" providerId="ADAL" clId="{7EA1A426-B0BE-476D-9041-EC73517A046C}" dt="2020-07-23T17:36:43.590" v="825" actId="478"/>
          <ac:spMkLst>
            <pc:docMk/>
            <pc:sldMk cId="2476503244" sldId="313"/>
            <ac:spMk id="6" creationId="{31B1638B-9113-4D01-817C-39DB219DC7B9}"/>
          </ac:spMkLst>
        </pc:spChg>
        <pc:spChg chg="del">
          <ac:chgData name="Michael A Fudge Jr" userId="133895e8-240b-4811-850e-9cf94297d089" providerId="ADAL" clId="{7EA1A426-B0BE-476D-9041-EC73517A046C}" dt="2020-07-23T17:36:47.307" v="826" actId="478"/>
          <ac:spMkLst>
            <pc:docMk/>
            <pc:sldMk cId="2476503244" sldId="313"/>
            <ac:spMk id="8" creationId="{F35ACFD4-2C6C-4739-A7D7-39D2F8CC4DA6}"/>
          </ac:spMkLst>
        </pc:spChg>
        <pc:picChg chg="add mod">
          <ac:chgData name="Michael A Fudge Jr" userId="133895e8-240b-4811-850e-9cf94297d089" providerId="ADAL" clId="{7EA1A426-B0BE-476D-9041-EC73517A046C}" dt="2020-07-23T17:37:06.050" v="828" actId="14826"/>
          <ac:picMkLst>
            <pc:docMk/>
            <pc:sldMk cId="2476503244" sldId="313"/>
            <ac:picMk id="4" creationId="{ABF52C46-EFC9-4126-9C0C-5B53C8B42217}"/>
          </ac:picMkLst>
        </pc:picChg>
        <pc:picChg chg="del">
          <ac:chgData name="Michael A Fudge Jr" userId="133895e8-240b-4811-850e-9cf94297d089" providerId="ADAL" clId="{7EA1A426-B0BE-476D-9041-EC73517A046C}" dt="2020-07-23T17:36:05.364" v="818" actId="478"/>
          <ac:picMkLst>
            <pc:docMk/>
            <pc:sldMk cId="2476503244" sldId="313"/>
            <ac:picMk id="7" creationId="{45E1EC8C-DB9A-45FB-A2ED-2824D9FDDB49}"/>
          </ac:picMkLst>
        </pc:picChg>
      </pc:sldChg>
      <pc:sldChg chg="add del">
        <pc:chgData name="Michael A Fudge Jr" userId="133895e8-240b-4811-850e-9cf94297d089" providerId="ADAL" clId="{7EA1A426-B0BE-476D-9041-EC73517A046C}" dt="2020-07-23T17:35:19.159" v="779" actId="47"/>
        <pc:sldMkLst>
          <pc:docMk/>
          <pc:sldMk cId="2565789246" sldId="313"/>
        </pc:sldMkLst>
      </pc:sldChg>
      <pc:sldChg chg="addSp delSp modSp new mod ord modClrScheme chgLayout">
        <pc:chgData name="Michael A Fudge Jr" userId="133895e8-240b-4811-850e-9cf94297d089" providerId="ADAL" clId="{7EA1A426-B0BE-476D-9041-EC73517A046C}" dt="2020-07-23T19:14:47.375" v="3413" actId="20577"/>
        <pc:sldMkLst>
          <pc:docMk/>
          <pc:sldMk cId="2044021993" sldId="314"/>
        </pc:sldMkLst>
        <pc:spChg chg="del mod ord">
          <ac:chgData name="Michael A Fudge Jr" userId="133895e8-240b-4811-850e-9cf94297d089" providerId="ADAL" clId="{7EA1A426-B0BE-476D-9041-EC73517A046C}" dt="2020-07-23T18:28:03.243" v="1764" actId="700"/>
          <ac:spMkLst>
            <pc:docMk/>
            <pc:sldMk cId="2044021993" sldId="314"/>
            <ac:spMk id="2" creationId="{F722B6B7-EB7D-4DFD-97AA-9F6EC4137E79}"/>
          </ac:spMkLst>
        </pc:spChg>
        <pc:spChg chg="del mod ord">
          <ac:chgData name="Michael A Fudge Jr" userId="133895e8-240b-4811-850e-9cf94297d089" providerId="ADAL" clId="{7EA1A426-B0BE-476D-9041-EC73517A046C}" dt="2020-07-23T18:28:03.243" v="1764" actId="700"/>
          <ac:spMkLst>
            <pc:docMk/>
            <pc:sldMk cId="2044021993" sldId="314"/>
            <ac:spMk id="3" creationId="{4B56FE47-1C8E-4B75-A481-E3DA9D0118A6}"/>
          </ac:spMkLst>
        </pc:spChg>
        <pc:spChg chg="del">
          <ac:chgData name="Michael A Fudge Jr" userId="133895e8-240b-4811-850e-9cf94297d089" providerId="ADAL" clId="{7EA1A426-B0BE-476D-9041-EC73517A046C}" dt="2020-07-23T18:28:03.243" v="1764" actId="700"/>
          <ac:spMkLst>
            <pc:docMk/>
            <pc:sldMk cId="2044021993" sldId="314"/>
            <ac:spMk id="4" creationId="{0E10335C-E513-4E97-9A88-16302063D9D1}"/>
          </ac:spMkLst>
        </pc:spChg>
        <pc:spChg chg="add mod ord">
          <ac:chgData name="Michael A Fudge Jr" userId="133895e8-240b-4811-850e-9cf94297d089" providerId="ADAL" clId="{7EA1A426-B0BE-476D-9041-EC73517A046C}" dt="2020-07-23T18:34:08.894" v="1836" actId="700"/>
          <ac:spMkLst>
            <pc:docMk/>
            <pc:sldMk cId="2044021993" sldId="314"/>
            <ac:spMk id="5" creationId="{E0D04EC1-733E-4BA9-9251-8C6E6E3D01D7}"/>
          </ac:spMkLst>
        </pc:spChg>
        <pc:spChg chg="add del mod ord">
          <ac:chgData name="Michael A Fudge Jr" userId="133895e8-240b-4811-850e-9cf94297d089" providerId="ADAL" clId="{7EA1A426-B0BE-476D-9041-EC73517A046C}" dt="2020-07-23T19:14:47.375" v="3413" actId="20577"/>
          <ac:spMkLst>
            <pc:docMk/>
            <pc:sldMk cId="2044021993" sldId="314"/>
            <ac:spMk id="6" creationId="{E33EFCDF-893E-4DC5-B75A-872200D063CA}"/>
          </ac:spMkLst>
        </pc:spChg>
        <pc:spChg chg="add mod">
          <ac:chgData name="Michael A Fudge Jr" userId="133895e8-240b-4811-850e-9cf94297d089" providerId="ADAL" clId="{7EA1A426-B0BE-476D-9041-EC73517A046C}" dt="2020-07-23T18:32:44.796" v="1828" actId="164"/>
          <ac:spMkLst>
            <pc:docMk/>
            <pc:sldMk cId="2044021993" sldId="314"/>
            <ac:spMk id="7" creationId="{8606308B-B069-45D8-AFB1-D71F920235DC}"/>
          </ac:spMkLst>
        </pc:spChg>
        <pc:spChg chg="add mod">
          <ac:chgData name="Michael A Fudge Jr" userId="133895e8-240b-4811-850e-9cf94297d089" providerId="ADAL" clId="{7EA1A426-B0BE-476D-9041-EC73517A046C}" dt="2020-07-23T18:32:44.796" v="1828" actId="164"/>
          <ac:spMkLst>
            <pc:docMk/>
            <pc:sldMk cId="2044021993" sldId="314"/>
            <ac:spMk id="8" creationId="{F8BD2688-AA73-4874-8A2D-2BC1C853E453}"/>
          </ac:spMkLst>
        </pc:spChg>
        <pc:grpChg chg="add mod ord">
          <ac:chgData name="Michael A Fudge Jr" userId="133895e8-240b-4811-850e-9cf94297d089" providerId="ADAL" clId="{7EA1A426-B0BE-476D-9041-EC73517A046C}" dt="2020-07-23T18:32:27.806" v="1826" actId="164"/>
          <ac:grpSpMkLst>
            <pc:docMk/>
            <pc:sldMk cId="2044021993" sldId="314"/>
            <ac:grpSpMk id="9" creationId="{E76E4010-C248-4B1B-A64D-2CC192EF7DFF}"/>
          </ac:grpSpMkLst>
        </pc:grpChg>
        <pc:grpChg chg="add mod ord">
          <ac:chgData name="Michael A Fudge Jr" userId="133895e8-240b-4811-850e-9cf94297d089" providerId="ADAL" clId="{7EA1A426-B0BE-476D-9041-EC73517A046C}" dt="2020-07-23T18:34:11.426" v="1840" actId="167"/>
          <ac:grpSpMkLst>
            <pc:docMk/>
            <pc:sldMk cId="2044021993" sldId="314"/>
            <ac:grpSpMk id="10" creationId="{4A4C1C59-9D37-4A83-917E-BA7484BA2A73}"/>
          </ac:grpSpMkLst>
        </pc:grpChg>
        <pc:picChg chg="add del mod ord">
          <ac:chgData name="Michael A Fudge Jr" userId="133895e8-240b-4811-850e-9cf94297d089" providerId="ADAL" clId="{7EA1A426-B0BE-476D-9041-EC73517A046C}" dt="2020-07-23T18:34:12.797" v="1842" actId="931"/>
          <ac:picMkLst>
            <pc:docMk/>
            <pc:sldMk cId="2044021993" sldId="314"/>
            <ac:picMk id="12" creationId="{93906515-A88F-4BE2-BE65-947FB8D606F9}"/>
          </ac:picMkLst>
        </pc:picChg>
        <pc:picChg chg="add mod">
          <ac:chgData name="Michael A Fudge Jr" userId="133895e8-240b-4811-850e-9cf94297d089" providerId="ADAL" clId="{7EA1A426-B0BE-476D-9041-EC73517A046C}" dt="2020-07-23T18:35:00.085" v="1851" actId="1076"/>
          <ac:picMkLst>
            <pc:docMk/>
            <pc:sldMk cId="2044021993" sldId="314"/>
            <ac:picMk id="14" creationId="{DC5CCBA3-D478-475E-8D86-1EA83EE95B80}"/>
          </ac:picMkLst>
        </pc:picChg>
      </pc:sldChg>
      <pc:sldChg chg="modSp new del mod">
        <pc:chgData name="Michael A Fudge Jr" userId="133895e8-240b-4811-850e-9cf94297d089" providerId="ADAL" clId="{7EA1A426-B0BE-476D-9041-EC73517A046C}" dt="2020-07-23T20:14:44.714" v="6856" actId="47"/>
        <pc:sldMkLst>
          <pc:docMk/>
          <pc:sldMk cId="3139419760" sldId="315"/>
        </pc:sldMkLst>
        <pc:spChg chg="mod">
          <ac:chgData name="Michael A Fudge Jr" userId="133895e8-240b-4811-850e-9cf94297d089" providerId="ADAL" clId="{7EA1A426-B0BE-476D-9041-EC73517A046C}" dt="2020-07-23T20:10:36.461" v="6519" actId="20577"/>
          <ac:spMkLst>
            <pc:docMk/>
            <pc:sldMk cId="3139419760" sldId="315"/>
            <ac:spMk id="2" creationId="{BF67AAD1-A64A-43BB-B2FC-DBC9EA072AEF}"/>
          </ac:spMkLst>
        </pc:spChg>
      </pc:sldChg>
      <pc:sldChg chg="addSp delSp modSp add mod ord modAnim">
        <pc:chgData name="Michael A Fudge Jr" userId="133895e8-240b-4811-850e-9cf94297d089" providerId="ADAL" clId="{7EA1A426-B0BE-476D-9041-EC73517A046C}" dt="2020-07-23T18:20:05.712" v="1651"/>
        <pc:sldMkLst>
          <pc:docMk/>
          <pc:sldMk cId="3829729920" sldId="316"/>
        </pc:sldMkLst>
        <pc:spChg chg="mod">
          <ac:chgData name="Michael A Fudge Jr" userId="133895e8-240b-4811-850e-9cf94297d089" providerId="ADAL" clId="{7EA1A426-B0BE-476D-9041-EC73517A046C}" dt="2020-07-23T18:01:17.453" v="1356" actId="20577"/>
          <ac:spMkLst>
            <pc:docMk/>
            <pc:sldMk cId="3829729920" sldId="316"/>
            <ac:spMk id="2" creationId="{7DCBD29D-934F-4875-B4DF-2941E73321AF}"/>
          </ac:spMkLst>
        </pc:spChg>
        <pc:spChg chg="add mod">
          <ac:chgData name="Michael A Fudge Jr" userId="133895e8-240b-4811-850e-9cf94297d089" providerId="ADAL" clId="{7EA1A426-B0BE-476D-9041-EC73517A046C}" dt="2020-07-23T18:14:17.755" v="1534" actId="122"/>
          <ac:spMkLst>
            <pc:docMk/>
            <pc:sldMk cId="3829729920" sldId="316"/>
            <ac:spMk id="3" creationId="{B089F743-D50F-4E2E-8223-EB7F2B600EFB}"/>
          </ac:spMkLst>
        </pc:spChg>
        <pc:spChg chg="mod">
          <ac:chgData name="Michael A Fudge Jr" userId="133895e8-240b-4811-850e-9cf94297d089" providerId="ADAL" clId="{7EA1A426-B0BE-476D-9041-EC73517A046C}" dt="2020-07-23T18:12:04.524" v="1453" actId="20577"/>
          <ac:spMkLst>
            <pc:docMk/>
            <pc:sldMk cId="3829729920" sldId="316"/>
            <ac:spMk id="4" creationId="{A7F82B22-5137-4BE5-85AE-DEA41339D91A}"/>
          </ac:spMkLst>
        </pc:spChg>
        <pc:spChg chg="add mod">
          <ac:chgData name="Michael A Fudge Jr" userId="133895e8-240b-4811-850e-9cf94297d089" providerId="ADAL" clId="{7EA1A426-B0BE-476D-9041-EC73517A046C}" dt="2020-07-23T18:14:06.763" v="1530" actId="122"/>
          <ac:spMkLst>
            <pc:docMk/>
            <pc:sldMk cId="3829729920" sldId="316"/>
            <ac:spMk id="7" creationId="{A737EE82-AC7D-4955-A7D7-A5FD8706C43A}"/>
          </ac:spMkLst>
        </pc:spChg>
        <pc:graphicFrameChg chg="add mod modGraphic">
          <ac:chgData name="Michael A Fudge Jr" userId="133895e8-240b-4811-850e-9cf94297d089" providerId="ADAL" clId="{7EA1A426-B0BE-476D-9041-EC73517A046C}" dt="2020-07-23T18:13:09.022" v="1488" actId="1076"/>
          <ac:graphicFrameMkLst>
            <pc:docMk/>
            <pc:sldMk cId="3829729920" sldId="316"/>
            <ac:graphicFrameMk id="5" creationId="{03998811-3D64-47A6-89A7-9F57F17CD229}"/>
          </ac:graphicFrameMkLst>
        </pc:graphicFrameChg>
        <pc:graphicFrameChg chg="mod">
          <ac:chgData name="Michael A Fudge Jr" userId="133895e8-240b-4811-850e-9cf94297d089" providerId="ADAL" clId="{7EA1A426-B0BE-476D-9041-EC73517A046C}" dt="2020-07-23T18:13:05.006" v="1487" actId="1076"/>
          <ac:graphicFrameMkLst>
            <pc:docMk/>
            <pc:sldMk cId="3829729920" sldId="316"/>
            <ac:graphicFrameMk id="6" creationId="{35599BEF-FBEA-42F4-8942-3487DF003870}"/>
          </ac:graphicFrameMkLst>
        </pc:graphicFrameChg>
        <pc:cxnChg chg="add del mod">
          <ac:chgData name="Michael A Fudge Jr" userId="133895e8-240b-4811-850e-9cf94297d089" providerId="ADAL" clId="{7EA1A426-B0BE-476D-9041-EC73517A046C}" dt="2020-07-23T18:15:41.517" v="1542" actId="478"/>
          <ac:cxnSpMkLst>
            <pc:docMk/>
            <pc:sldMk cId="3829729920" sldId="316"/>
            <ac:cxnSpMk id="9" creationId="{79B988D1-A697-462D-9BC4-CCE2203B757E}"/>
          </ac:cxnSpMkLst>
        </pc:cxnChg>
        <pc:cxnChg chg="add mod">
          <ac:chgData name="Michael A Fudge Jr" userId="133895e8-240b-4811-850e-9cf94297d089" providerId="ADAL" clId="{7EA1A426-B0BE-476D-9041-EC73517A046C}" dt="2020-07-23T18:17:18.029" v="1554" actId="14100"/>
          <ac:cxnSpMkLst>
            <pc:docMk/>
            <pc:sldMk cId="3829729920" sldId="316"/>
            <ac:cxnSpMk id="14" creationId="{9B386698-443D-4447-B48A-52D11DFEE21B}"/>
          </ac:cxnSpMkLst>
        </pc:cxnChg>
        <pc:cxnChg chg="add mod">
          <ac:chgData name="Michael A Fudge Jr" userId="133895e8-240b-4811-850e-9cf94297d089" providerId="ADAL" clId="{7EA1A426-B0BE-476D-9041-EC73517A046C}" dt="2020-07-23T18:17:00.978" v="1552" actId="14100"/>
          <ac:cxnSpMkLst>
            <pc:docMk/>
            <pc:sldMk cId="3829729920" sldId="316"/>
            <ac:cxnSpMk id="16" creationId="{03A5BC31-6927-4E28-8F79-DA662E13615D}"/>
          </ac:cxnSpMkLst>
        </pc:cxnChg>
      </pc:sldChg>
      <pc:sldChg chg="addSp delSp modSp new del mod modClrScheme modAnim chgLayout">
        <pc:chgData name="Michael A Fudge Jr" userId="133895e8-240b-4811-850e-9cf94297d089" providerId="ADAL" clId="{7EA1A426-B0BE-476D-9041-EC73517A046C}" dt="2020-07-23T18:37:33.116" v="1863" actId="2696"/>
        <pc:sldMkLst>
          <pc:docMk/>
          <pc:sldMk cId="2884466702" sldId="317"/>
        </pc:sldMkLst>
        <pc:spChg chg="del mod ord">
          <ac:chgData name="Michael A Fudge Jr" userId="133895e8-240b-4811-850e-9cf94297d089" providerId="ADAL" clId="{7EA1A426-B0BE-476D-9041-EC73517A046C}" dt="2020-07-23T18:19:46.741" v="1621" actId="700"/>
          <ac:spMkLst>
            <pc:docMk/>
            <pc:sldMk cId="2884466702" sldId="317"/>
            <ac:spMk id="2" creationId="{50D00F56-F0F8-4D7C-8720-D7A1FE1CFFFC}"/>
          </ac:spMkLst>
        </pc:spChg>
        <pc:spChg chg="del">
          <ac:chgData name="Michael A Fudge Jr" userId="133895e8-240b-4811-850e-9cf94297d089" providerId="ADAL" clId="{7EA1A426-B0BE-476D-9041-EC73517A046C}" dt="2020-07-23T18:19:46.741" v="1621" actId="700"/>
          <ac:spMkLst>
            <pc:docMk/>
            <pc:sldMk cId="2884466702" sldId="317"/>
            <ac:spMk id="3" creationId="{F94E26D0-4ED6-41A8-8187-EA487DF2DE68}"/>
          </ac:spMkLst>
        </pc:spChg>
        <pc:spChg chg="del">
          <ac:chgData name="Michael A Fudge Jr" userId="133895e8-240b-4811-850e-9cf94297d089" providerId="ADAL" clId="{7EA1A426-B0BE-476D-9041-EC73517A046C}" dt="2020-07-23T18:19:46.741" v="1621" actId="700"/>
          <ac:spMkLst>
            <pc:docMk/>
            <pc:sldMk cId="2884466702" sldId="317"/>
            <ac:spMk id="4" creationId="{7DD342A4-784B-494E-93FC-7DF5EFBEA5D5}"/>
          </ac:spMkLst>
        </pc:spChg>
        <pc:spChg chg="add mod ord">
          <ac:chgData name="Michael A Fudge Jr" userId="133895e8-240b-4811-850e-9cf94297d089" providerId="ADAL" clId="{7EA1A426-B0BE-476D-9041-EC73517A046C}" dt="2020-07-23T18:20:47.725" v="1708" actId="14100"/>
          <ac:spMkLst>
            <pc:docMk/>
            <pc:sldMk cId="2884466702" sldId="317"/>
            <ac:spMk id="5" creationId="{B3D4FE62-47EE-4E70-B553-925B8CD646B9}"/>
          </ac:spMkLst>
        </pc:spChg>
        <pc:spChg chg="add mod">
          <ac:chgData name="Michael A Fudge Jr" userId="133895e8-240b-4811-850e-9cf94297d089" providerId="ADAL" clId="{7EA1A426-B0BE-476D-9041-EC73517A046C}" dt="2020-07-23T18:21:09.137" v="1710" actId="1076"/>
          <ac:spMkLst>
            <pc:docMk/>
            <pc:sldMk cId="2884466702" sldId="317"/>
            <ac:spMk id="7" creationId="{4953156F-B81A-46FD-BE79-8466B182A440}"/>
          </ac:spMkLst>
        </pc:spChg>
        <pc:spChg chg="mod">
          <ac:chgData name="Michael A Fudge Jr" userId="133895e8-240b-4811-850e-9cf94297d089" providerId="ADAL" clId="{7EA1A426-B0BE-476D-9041-EC73517A046C}" dt="2020-07-23T18:20:58.966" v="1709"/>
          <ac:spMkLst>
            <pc:docMk/>
            <pc:sldMk cId="2884466702" sldId="317"/>
            <ac:spMk id="9" creationId="{A4E1FDE3-0846-4749-9F93-04831A461180}"/>
          </ac:spMkLst>
        </pc:spChg>
        <pc:spChg chg="mod">
          <ac:chgData name="Michael A Fudge Jr" userId="133895e8-240b-4811-850e-9cf94297d089" providerId="ADAL" clId="{7EA1A426-B0BE-476D-9041-EC73517A046C}" dt="2020-07-23T18:20:58.966" v="1709"/>
          <ac:spMkLst>
            <pc:docMk/>
            <pc:sldMk cId="2884466702" sldId="317"/>
            <ac:spMk id="13" creationId="{42A97405-F0A9-40D1-BAD1-EA7120A22351}"/>
          </ac:spMkLst>
        </pc:spChg>
        <pc:spChg chg="add mod">
          <ac:chgData name="Michael A Fudge Jr" userId="133895e8-240b-4811-850e-9cf94297d089" providerId="ADAL" clId="{7EA1A426-B0BE-476D-9041-EC73517A046C}" dt="2020-07-23T18:21:32.644" v="1712" actId="164"/>
          <ac:spMkLst>
            <pc:docMk/>
            <pc:sldMk cId="2884466702" sldId="317"/>
            <ac:spMk id="16" creationId="{5457E7C7-4442-46C4-8212-D1637A231024}"/>
          </ac:spMkLst>
        </pc:spChg>
        <pc:spChg chg="add mod">
          <ac:chgData name="Michael A Fudge Jr" userId="133895e8-240b-4811-850e-9cf94297d089" providerId="ADAL" clId="{7EA1A426-B0BE-476D-9041-EC73517A046C}" dt="2020-07-23T18:21:32.644" v="1712" actId="164"/>
          <ac:spMkLst>
            <pc:docMk/>
            <pc:sldMk cId="2884466702" sldId="317"/>
            <ac:spMk id="17" creationId="{74424B9F-09E5-428F-9CDD-56BAA7B1A408}"/>
          </ac:spMkLst>
        </pc:spChg>
        <pc:spChg chg="add mod">
          <ac:chgData name="Michael A Fudge Jr" userId="133895e8-240b-4811-850e-9cf94297d089" providerId="ADAL" clId="{7EA1A426-B0BE-476D-9041-EC73517A046C}" dt="2020-07-23T18:21:32.644" v="1712" actId="164"/>
          <ac:spMkLst>
            <pc:docMk/>
            <pc:sldMk cId="2884466702" sldId="317"/>
            <ac:spMk id="18" creationId="{5BA90628-E76D-4ABD-B818-A9F70DD3A4D8}"/>
          </ac:spMkLst>
        </pc:spChg>
        <pc:spChg chg="add mod">
          <ac:chgData name="Michael A Fudge Jr" userId="133895e8-240b-4811-850e-9cf94297d089" providerId="ADAL" clId="{7EA1A426-B0BE-476D-9041-EC73517A046C}" dt="2020-07-23T18:21:28.708" v="1711" actId="164"/>
          <ac:spMkLst>
            <pc:docMk/>
            <pc:sldMk cId="2884466702" sldId="317"/>
            <ac:spMk id="19" creationId="{78A1C910-AB8A-4AE1-A8F6-B17AE297F70D}"/>
          </ac:spMkLst>
        </pc:spChg>
        <pc:spChg chg="add mod">
          <ac:chgData name="Michael A Fudge Jr" userId="133895e8-240b-4811-850e-9cf94297d089" providerId="ADAL" clId="{7EA1A426-B0BE-476D-9041-EC73517A046C}" dt="2020-07-23T18:21:28.708" v="1711" actId="164"/>
          <ac:spMkLst>
            <pc:docMk/>
            <pc:sldMk cId="2884466702" sldId="317"/>
            <ac:spMk id="20" creationId="{B735EC57-2FBB-461B-A1C6-79D9CF6F6C7E}"/>
          </ac:spMkLst>
        </pc:spChg>
        <pc:spChg chg="add mod">
          <ac:chgData name="Michael A Fudge Jr" userId="133895e8-240b-4811-850e-9cf94297d089" providerId="ADAL" clId="{7EA1A426-B0BE-476D-9041-EC73517A046C}" dt="2020-07-23T18:21:28.708" v="1711" actId="164"/>
          <ac:spMkLst>
            <pc:docMk/>
            <pc:sldMk cId="2884466702" sldId="317"/>
            <ac:spMk id="21" creationId="{49E958FD-B5CD-49BA-983D-35E3FB2932B6}"/>
          </ac:spMkLst>
        </pc:spChg>
        <pc:spChg chg="add mod">
          <ac:chgData name="Michael A Fudge Jr" userId="133895e8-240b-4811-850e-9cf94297d089" providerId="ADAL" clId="{7EA1A426-B0BE-476D-9041-EC73517A046C}" dt="2020-07-23T18:22:59.017" v="1739" actId="403"/>
          <ac:spMkLst>
            <pc:docMk/>
            <pc:sldMk cId="2884466702" sldId="317"/>
            <ac:spMk id="24" creationId="{C6C098A6-C814-4BBE-B34E-8FC950AE53DB}"/>
          </ac:spMkLst>
        </pc:spChg>
        <pc:spChg chg="add mod">
          <ac:chgData name="Michael A Fudge Jr" userId="133895e8-240b-4811-850e-9cf94297d089" providerId="ADAL" clId="{7EA1A426-B0BE-476D-9041-EC73517A046C}" dt="2020-07-23T18:23:26.215" v="1759" actId="20577"/>
          <ac:spMkLst>
            <pc:docMk/>
            <pc:sldMk cId="2884466702" sldId="317"/>
            <ac:spMk id="25" creationId="{1CAADB03-FEF2-486C-91DF-BD3A63B1710C}"/>
          </ac:spMkLst>
        </pc:spChg>
        <pc:grpChg chg="add mod">
          <ac:chgData name="Michael A Fudge Jr" userId="133895e8-240b-4811-850e-9cf94297d089" providerId="ADAL" clId="{7EA1A426-B0BE-476D-9041-EC73517A046C}" dt="2020-07-23T18:21:09.137" v="1710" actId="1076"/>
          <ac:grpSpMkLst>
            <pc:docMk/>
            <pc:sldMk cId="2884466702" sldId="317"/>
            <ac:grpSpMk id="8" creationId="{C7FFA20F-9D61-4694-AC7C-972B8E51730C}"/>
          </ac:grpSpMkLst>
        </pc:grpChg>
        <pc:grpChg chg="add mod">
          <ac:chgData name="Michael A Fudge Jr" userId="133895e8-240b-4811-850e-9cf94297d089" providerId="ADAL" clId="{7EA1A426-B0BE-476D-9041-EC73517A046C}" dt="2020-07-23T18:21:09.137" v="1710" actId="1076"/>
          <ac:grpSpMkLst>
            <pc:docMk/>
            <pc:sldMk cId="2884466702" sldId="317"/>
            <ac:grpSpMk id="12" creationId="{A50B8DB4-B045-444E-AA1A-1C66052D80A3}"/>
          </ac:grpSpMkLst>
        </pc:grpChg>
        <pc:grpChg chg="add mod">
          <ac:chgData name="Michael A Fudge Jr" userId="133895e8-240b-4811-850e-9cf94297d089" providerId="ADAL" clId="{7EA1A426-B0BE-476D-9041-EC73517A046C}" dt="2020-07-23T18:23:32.766" v="1761" actId="1076"/>
          <ac:grpSpMkLst>
            <pc:docMk/>
            <pc:sldMk cId="2884466702" sldId="317"/>
            <ac:grpSpMk id="22" creationId="{8911B9B1-8E4B-4F01-8758-5210E5E1F347}"/>
          </ac:grpSpMkLst>
        </pc:grpChg>
        <pc:grpChg chg="add mod">
          <ac:chgData name="Michael A Fudge Jr" userId="133895e8-240b-4811-850e-9cf94297d089" providerId="ADAL" clId="{7EA1A426-B0BE-476D-9041-EC73517A046C}" dt="2020-07-23T18:21:32.644" v="1712" actId="164"/>
          <ac:grpSpMkLst>
            <pc:docMk/>
            <pc:sldMk cId="2884466702" sldId="317"/>
            <ac:grpSpMk id="23" creationId="{858996A5-D233-442F-8D62-582E4C009CEE}"/>
          </ac:grpSpMkLst>
        </pc:grpChg>
        <pc:graphicFrameChg chg="add mod">
          <ac:chgData name="Michael A Fudge Jr" userId="133895e8-240b-4811-850e-9cf94297d089" providerId="ADAL" clId="{7EA1A426-B0BE-476D-9041-EC73517A046C}" dt="2020-07-23T18:21:09.137" v="1710" actId="1076"/>
          <ac:graphicFrameMkLst>
            <pc:docMk/>
            <pc:sldMk cId="2884466702" sldId="317"/>
            <ac:graphicFrameMk id="6" creationId="{70671E5A-946D-48DE-A838-F5134B1BC6B9}"/>
          </ac:graphicFrameMkLst>
        </pc:graphicFrameChg>
        <pc:cxnChg chg="mod">
          <ac:chgData name="Michael A Fudge Jr" userId="133895e8-240b-4811-850e-9cf94297d089" providerId="ADAL" clId="{7EA1A426-B0BE-476D-9041-EC73517A046C}" dt="2020-07-23T18:20:58.966" v="1709"/>
          <ac:cxnSpMkLst>
            <pc:docMk/>
            <pc:sldMk cId="2884466702" sldId="317"/>
            <ac:cxnSpMk id="10" creationId="{291E8C8E-B0ED-43C0-BACF-55C64BAADEB5}"/>
          </ac:cxnSpMkLst>
        </pc:cxnChg>
        <pc:cxnChg chg="mod">
          <ac:chgData name="Michael A Fudge Jr" userId="133895e8-240b-4811-850e-9cf94297d089" providerId="ADAL" clId="{7EA1A426-B0BE-476D-9041-EC73517A046C}" dt="2020-07-23T18:20:58.966" v="1709"/>
          <ac:cxnSpMkLst>
            <pc:docMk/>
            <pc:sldMk cId="2884466702" sldId="317"/>
            <ac:cxnSpMk id="11" creationId="{4A248B62-D93C-4167-B233-09D555646A20}"/>
          </ac:cxnSpMkLst>
        </pc:cxnChg>
        <pc:cxnChg chg="mod">
          <ac:chgData name="Michael A Fudge Jr" userId="133895e8-240b-4811-850e-9cf94297d089" providerId="ADAL" clId="{7EA1A426-B0BE-476D-9041-EC73517A046C}" dt="2020-07-23T18:20:58.966" v="1709"/>
          <ac:cxnSpMkLst>
            <pc:docMk/>
            <pc:sldMk cId="2884466702" sldId="317"/>
            <ac:cxnSpMk id="14" creationId="{D5E8FF2B-3BC6-49B2-836E-D207687A31D2}"/>
          </ac:cxnSpMkLst>
        </pc:cxnChg>
        <pc:cxnChg chg="mod">
          <ac:chgData name="Michael A Fudge Jr" userId="133895e8-240b-4811-850e-9cf94297d089" providerId="ADAL" clId="{7EA1A426-B0BE-476D-9041-EC73517A046C}" dt="2020-07-23T18:20:58.966" v="1709"/>
          <ac:cxnSpMkLst>
            <pc:docMk/>
            <pc:sldMk cId="2884466702" sldId="317"/>
            <ac:cxnSpMk id="15" creationId="{CC5AEF18-D145-4E0B-9EB4-A44515A368CE}"/>
          </ac:cxnSpMkLst>
        </pc:cxnChg>
      </pc:sldChg>
      <pc:sldChg chg="add del">
        <pc:chgData name="Michael A Fudge Jr" userId="133895e8-240b-4811-850e-9cf94297d089" providerId="ADAL" clId="{7EA1A426-B0BE-476D-9041-EC73517A046C}" dt="2020-07-23T18:12:22.400" v="1455" actId="22"/>
        <pc:sldMkLst>
          <pc:docMk/>
          <pc:sldMk cId="2948282973" sldId="317"/>
        </pc:sldMkLst>
      </pc:sldChg>
      <pc:sldChg chg="addSp modSp new mod setBg modAnim">
        <pc:chgData name="Michael A Fudge Jr" userId="133895e8-240b-4811-850e-9cf94297d089" providerId="ADAL" clId="{7EA1A426-B0BE-476D-9041-EC73517A046C}" dt="2020-07-23T19:38:08.862" v="4726" actId="6549"/>
        <pc:sldMkLst>
          <pc:docMk/>
          <pc:sldMk cId="3973455266" sldId="317"/>
        </pc:sldMkLst>
        <pc:spChg chg="mod">
          <ac:chgData name="Michael A Fudge Jr" userId="133895e8-240b-4811-850e-9cf94297d089" providerId="ADAL" clId="{7EA1A426-B0BE-476D-9041-EC73517A046C}" dt="2020-07-23T19:19:17.638" v="3695" actId="26606"/>
          <ac:spMkLst>
            <pc:docMk/>
            <pc:sldMk cId="3973455266" sldId="317"/>
            <ac:spMk id="2" creationId="{80DE1FF1-56E2-493D-A6BC-E29F6FC18C8A}"/>
          </ac:spMkLst>
        </pc:spChg>
        <pc:spChg chg="mod">
          <ac:chgData name="Michael A Fudge Jr" userId="133895e8-240b-4811-850e-9cf94297d089" providerId="ADAL" clId="{7EA1A426-B0BE-476D-9041-EC73517A046C}" dt="2020-07-23T19:38:08.862" v="4726" actId="6549"/>
          <ac:spMkLst>
            <pc:docMk/>
            <pc:sldMk cId="3973455266" sldId="317"/>
            <ac:spMk id="3" creationId="{F85BF68D-5466-44B4-84E3-FFAF8DA7E293}"/>
          </ac:spMkLst>
        </pc:spChg>
        <pc:spChg chg="add">
          <ac:chgData name="Michael A Fudge Jr" userId="133895e8-240b-4811-850e-9cf94297d089" providerId="ADAL" clId="{7EA1A426-B0BE-476D-9041-EC73517A046C}" dt="2020-07-23T19:19:17.638" v="3695" actId="26606"/>
          <ac:spMkLst>
            <pc:docMk/>
            <pc:sldMk cId="3973455266" sldId="317"/>
            <ac:spMk id="8" creationId="{1E234CF4-802C-4AA1-B540-36C3B838C462}"/>
          </ac:spMkLst>
        </pc:spChg>
        <pc:spChg chg="add">
          <ac:chgData name="Michael A Fudge Jr" userId="133895e8-240b-4811-850e-9cf94297d089" providerId="ADAL" clId="{7EA1A426-B0BE-476D-9041-EC73517A046C}" dt="2020-07-23T19:19:17.638" v="3695" actId="26606"/>
          <ac:spMkLst>
            <pc:docMk/>
            <pc:sldMk cId="3973455266" sldId="317"/>
            <ac:spMk id="10" creationId="{A5271697-90F1-4A23-8EF2-0179F2EAFACB}"/>
          </ac:spMkLst>
        </pc:spChg>
        <pc:spChg chg="add">
          <ac:chgData name="Michael A Fudge Jr" userId="133895e8-240b-4811-850e-9cf94297d089" providerId="ADAL" clId="{7EA1A426-B0BE-476D-9041-EC73517A046C}" dt="2020-07-23T19:19:17.638" v="3695" actId="26606"/>
          <ac:spMkLst>
            <pc:docMk/>
            <pc:sldMk cId="3973455266" sldId="317"/>
            <ac:spMk id="12" creationId="{D9F5512A-48E1-4C07-B75E-3CCC517B6804}"/>
          </ac:spMkLst>
        </pc:spChg>
        <pc:spChg chg="add">
          <ac:chgData name="Michael A Fudge Jr" userId="133895e8-240b-4811-850e-9cf94297d089" providerId="ADAL" clId="{7EA1A426-B0BE-476D-9041-EC73517A046C}" dt="2020-07-23T19:19:17.638" v="3695" actId="26606"/>
          <ac:spMkLst>
            <pc:docMk/>
            <pc:sldMk cId="3973455266" sldId="317"/>
            <ac:spMk id="14" creationId="{9D800584-727A-48CF-8223-244AD9717CAA}"/>
          </ac:spMkLst>
        </pc:spChg>
        <pc:grpChg chg="add">
          <ac:chgData name="Michael A Fudge Jr" userId="133895e8-240b-4811-850e-9cf94297d089" providerId="ADAL" clId="{7EA1A426-B0BE-476D-9041-EC73517A046C}" dt="2020-07-23T19:19:17.638" v="3695" actId="26606"/>
          <ac:grpSpMkLst>
            <pc:docMk/>
            <pc:sldMk cId="3973455266" sldId="317"/>
            <ac:grpSpMk id="16" creationId="{B0CED441-B73B-4907-9AF2-614CEAC6A182}"/>
          </ac:grpSpMkLst>
        </pc:grpChg>
        <pc:picChg chg="add mod">
          <ac:chgData name="Michael A Fudge Jr" userId="133895e8-240b-4811-850e-9cf94297d089" providerId="ADAL" clId="{7EA1A426-B0BE-476D-9041-EC73517A046C}" dt="2020-07-23T19:20:06.528" v="3699" actId="1076"/>
          <ac:picMkLst>
            <pc:docMk/>
            <pc:sldMk cId="3973455266" sldId="317"/>
            <ac:picMk id="5" creationId="{D0010E7C-4101-4819-8A78-C4A615AB12FC}"/>
          </ac:picMkLst>
        </pc:picChg>
      </pc:sldChg>
      <pc:sldChg chg="delSp modSp add del mod ord">
        <pc:chgData name="Michael A Fudge Jr" userId="133895e8-240b-4811-850e-9cf94297d089" providerId="ADAL" clId="{7EA1A426-B0BE-476D-9041-EC73517A046C}" dt="2020-07-23T18:35:07.524" v="1852" actId="47"/>
        <pc:sldMkLst>
          <pc:docMk/>
          <pc:sldMk cId="344629976" sldId="318"/>
        </pc:sldMkLst>
        <pc:spChg chg="mod modVis">
          <ac:chgData name="Michael A Fudge Jr" userId="133895e8-240b-4811-850e-9cf94297d089" providerId="ADAL" clId="{7EA1A426-B0BE-476D-9041-EC73517A046C}" dt="2020-07-23T18:30:22.203" v="1812" actId="14429"/>
          <ac:spMkLst>
            <pc:docMk/>
            <pc:sldMk cId="344629976" sldId="318"/>
            <ac:spMk id="19" creationId="{967D8EB6-EAE1-4F9C-B398-83321E287204}"/>
          </ac:spMkLst>
        </pc:spChg>
        <pc:picChg chg="mod">
          <ac:chgData name="Michael A Fudge Jr" userId="133895e8-240b-4811-850e-9cf94297d089" providerId="ADAL" clId="{7EA1A426-B0BE-476D-9041-EC73517A046C}" dt="2020-07-23T18:30:11.626" v="1810" actId="1076"/>
          <ac:picMkLst>
            <pc:docMk/>
            <pc:sldMk cId="344629976" sldId="318"/>
            <ac:picMk id="6" creationId="{D2C860C0-70FA-4F2C-9B3A-897851D4E7F6}"/>
          </ac:picMkLst>
        </pc:picChg>
        <pc:picChg chg="del">
          <ac:chgData name="Michael A Fudge Jr" userId="133895e8-240b-4811-850e-9cf94297d089" providerId="ADAL" clId="{7EA1A426-B0BE-476D-9041-EC73517A046C}" dt="2020-07-23T18:30:34.084" v="1813" actId="478"/>
          <ac:picMkLst>
            <pc:docMk/>
            <pc:sldMk cId="344629976" sldId="318"/>
            <ac:picMk id="8" creationId="{107C1241-9548-4C22-9E00-237AA087A1EA}"/>
          </ac:picMkLst>
        </pc:picChg>
      </pc:sldChg>
      <pc:sldChg chg="addSp delSp modSp new mod setBg modAnim">
        <pc:chgData name="Michael A Fudge Jr" userId="133895e8-240b-4811-850e-9cf94297d089" providerId="ADAL" clId="{7EA1A426-B0BE-476D-9041-EC73517A046C}" dt="2020-07-23T20:06:14.531" v="6133"/>
        <pc:sldMkLst>
          <pc:docMk/>
          <pc:sldMk cId="2781607504" sldId="318"/>
        </pc:sldMkLst>
        <pc:spChg chg="mod">
          <ac:chgData name="Michael A Fudge Jr" userId="133895e8-240b-4811-850e-9cf94297d089" providerId="ADAL" clId="{7EA1A426-B0BE-476D-9041-EC73517A046C}" dt="2020-07-23T20:05:28.470" v="6124" actId="26606"/>
          <ac:spMkLst>
            <pc:docMk/>
            <pc:sldMk cId="2781607504" sldId="318"/>
            <ac:spMk id="2" creationId="{9350BFD9-8535-40DB-AF0D-7100A351A460}"/>
          </ac:spMkLst>
        </pc:spChg>
        <pc:spChg chg="add del mod">
          <ac:chgData name="Michael A Fudge Jr" userId="133895e8-240b-4811-850e-9cf94297d089" providerId="ADAL" clId="{7EA1A426-B0BE-476D-9041-EC73517A046C}" dt="2020-07-23T20:05:28.470" v="6124" actId="26606"/>
          <ac:spMkLst>
            <pc:docMk/>
            <pc:sldMk cId="2781607504" sldId="318"/>
            <ac:spMk id="3" creationId="{19294AE7-159F-4D33-80B8-A48061DF8B1B}"/>
          </ac:spMkLst>
        </pc:spChg>
        <pc:spChg chg="add">
          <ac:chgData name="Michael A Fudge Jr" userId="133895e8-240b-4811-850e-9cf94297d089" providerId="ADAL" clId="{7EA1A426-B0BE-476D-9041-EC73517A046C}" dt="2020-07-23T20:05:28.470" v="6124" actId="26606"/>
          <ac:spMkLst>
            <pc:docMk/>
            <pc:sldMk cId="2781607504" sldId="318"/>
            <ac:spMk id="8" creationId="{FFE2FE29-1120-4FE4-9FDA-311CBA66F438}"/>
          </ac:spMkLst>
        </pc:spChg>
        <pc:spChg chg="add del">
          <ac:chgData name="Michael A Fudge Jr" userId="133895e8-240b-4811-850e-9cf94297d089" providerId="ADAL" clId="{7EA1A426-B0BE-476D-9041-EC73517A046C}" dt="2020-07-23T20:05:11.757" v="6121" actId="26606"/>
          <ac:spMkLst>
            <pc:docMk/>
            <pc:sldMk cId="2781607504" sldId="318"/>
            <ac:spMk id="9" creationId="{37E32B78-23DD-4E77-8B9C-7779E3BF20C2}"/>
          </ac:spMkLst>
        </pc:spChg>
        <pc:spChg chg="add del">
          <ac:chgData name="Michael A Fudge Jr" userId="133895e8-240b-4811-850e-9cf94297d089" providerId="ADAL" clId="{7EA1A426-B0BE-476D-9041-EC73517A046C}" dt="2020-07-23T20:05:28.433" v="6123" actId="26606"/>
          <ac:spMkLst>
            <pc:docMk/>
            <pc:sldMk cId="2781607504" sldId="318"/>
            <ac:spMk id="10" creationId="{59A309A7-1751-4ABE-A3C1-EEC40366AD89}"/>
          </ac:spMkLst>
        </pc:spChg>
        <pc:spChg chg="add del">
          <ac:chgData name="Michael A Fudge Jr" userId="133895e8-240b-4811-850e-9cf94297d089" providerId="ADAL" clId="{7EA1A426-B0BE-476D-9041-EC73517A046C}" dt="2020-07-23T20:05:28.433" v="6123" actId="26606"/>
          <ac:spMkLst>
            <pc:docMk/>
            <pc:sldMk cId="2781607504" sldId="318"/>
            <ac:spMk id="11" creationId="{19294AE7-159F-4D33-80B8-A48061DF8B1B}"/>
          </ac:spMkLst>
        </pc:spChg>
        <pc:spChg chg="add del">
          <ac:chgData name="Michael A Fudge Jr" userId="133895e8-240b-4811-850e-9cf94297d089" providerId="ADAL" clId="{7EA1A426-B0BE-476D-9041-EC73517A046C}" dt="2020-07-23T20:05:28.433" v="6123" actId="26606"/>
          <ac:spMkLst>
            <pc:docMk/>
            <pc:sldMk cId="2781607504" sldId="318"/>
            <ac:spMk id="12" creationId="{967D8EB6-EAE1-4F9C-B398-83321E287204}"/>
          </ac:spMkLst>
        </pc:spChg>
        <pc:spChg chg="add">
          <ac:chgData name="Michael A Fudge Jr" userId="133895e8-240b-4811-850e-9cf94297d089" providerId="ADAL" clId="{7EA1A426-B0BE-476D-9041-EC73517A046C}" dt="2020-07-23T20:05:28.470" v="6124" actId="26606"/>
          <ac:spMkLst>
            <pc:docMk/>
            <pc:sldMk cId="2781607504" sldId="318"/>
            <ac:spMk id="56" creationId="{DDD926EC-6F88-4D89-9AED-1C4C1AC00E22}"/>
          </ac:spMkLst>
        </pc:spChg>
        <pc:spChg chg="add">
          <ac:chgData name="Michael A Fudge Jr" userId="133895e8-240b-4811-850e-9cf94297d089" providerId="ADAL" clId="{7EA1A426-B0BE-476D-9041-EC73517A046C}" dt="2020-07-23T20:05:28.470" v="6124" actId="26606"/>
          <ac:spMkLst>
            <pc:docMk/>
            <pc:sldMk cId="2781607504" sldId="318"/>
            <ac:spMk id="70" creationId="{A210685A-6235-45A7-850D-A6F555466EF7}"/>
          </ac:spMkLst>
        </pc:spChg>
        <pc:spChg chg="add mod">
          <ac:chgData name="Michael A Fudge Jr" userId="133895e8-240b-4811-850e-9cf94297d089" providerId="ADAL" clId="{7EA1A426-B0BE-476D-9041-EC73517A046C}" dt="2020-07-23T20:05:33.577" v="6126" actId="403"/>
          <ac:spMkLst>
            <pc:docMk/>
            <pc:sldMk cId="2781607504" sldId="318"/>
            <ac:spMk id="71" creationId="{19294AE7-159F-4D33-80B8-A48061DF8B1B}"/>
          </ac:spMkLst>
        </pc:spChg>
        <pc:grpChg chg="add">
          <ac:chgData name="Michael A Fudge Jr" userId="133895e8-240b-4811-850e-9cf94297d089" providerId="ADAL" clId="{7EA1A426-B0BE-476D-9041-EC73517A046C}" dt="2020-07-23T20:05:28.470" v="6124" actId="26606"/>
          <ac:grpSpMkLst>
            <pc:docMk/>
            <pc:sldMk cId="2781607504" sldId="318"/>
            <ac:grpSpMk id="14" creationId="{13BE3671-0C43-4D05-A267-3400AD091C75}"/>
          </ac:grpSpMkLst>
        </pc:grpChg>
        <pc:grpChg chg="add">
          <ac:chgData name="Michael A Fudge Jr" userId="133895e8-240b-4811-850e-9cf94297d089" providerId="ADAL" clId="{7EA1A426-B0BE-476D-9041-EC73517A046C}" dt="2020-07-23T20:05:28.470" v="6124" actId="26606"/>
          <ac:grpSpMkLst>
            <pc:docMk/>
            <pc:sldMk cId="2781607504" sldId="318"/>
            <ac:grpSpMk id="57" creationId="{283F107F-9294-4679-B247-91D8556A6EFE}"/>
          </ac:grpSpMkLst>
        </pc:grpChg>
        <pc:graphicFrameChg chg="add del">
          <ac:chgData name="Michael A Fudge Jr" userId="133895e8-240b-4811-850e-9cf94297d089" providerId="ADAL" clId="{7EA1A426-B0BE-476D-9041-EC73517A046C}" dt="2020-07-23T20:05:11.757" v="6121" actId="26606"/>
          <ac:graphicFrameMkLst>
            <pc:docMk/>
            <pc:sldMk cId="2781607504" sldId="318"/>
            <ac:graphicFrameMk id="5" creationId="{E8BCF9DE-A017-4226-9F83-D96C6C211CC1}"/>
          </ac:graphicFrameMkLst>
        </pc:graphicFrameChg>
        <pc:picChg chg="add del">
          <ac:chgData name="Michael A Fudge Jr" userId="133895e8-240b-4811-850e-9cf94297d089" providerId="ADAL" clId="{7EA1A426-B0BE-476D-9041-EC73517A046C}" dt="2020-07-23T20:05:28.433" v="6123" actId="26606"/>
          <ac:picMkLst>
            <pc:docMk/>
            <pc:sldMk cId="2781607504" sldId="318"/>
            <ac:picMk id="7" creationId="{997C1A21-768A-4CF6-A418-131D3D64D741}"/>
          </ac:picMkLst>
        </pc:picChg>
      </pc:sldChg>
      <pc:sldChg chg="modSp new del mod">
        <pc:chgData name="Michael A Fudge Jr" userId="133895e8-240b-4811-850e-9cf94297d089" providerId="ADAL" clId="{7EA1A426-B0BE-476D-9041-EC73517A046C}" dt="2020-07-25T18:24:38.867" v="10810" actId="47"/>
        <pc:sldMkLst>
          <pc:docMk/>
          <pc:sldMk cId="2934908905" sldId="319"/>
        </pc:sldMkLst>
        <pc:spChg chg="mod">
          <ac:chgData name="Michael A Fudge Jr" userId="133895e8-240b-4811-850e-9cf94297d089" providerId="ADAL" clId="{7EA1A426-B0BE-476D-9041-EC73517A046C}" dt="2020-07-23T20:09:51.210" v="6487" actId="20577"/>
          <ac:spMkLst>
            <pc:docMk/>
            <pc:sldMk cId="2934908905" sldId="319"/>
            <ac:spMk id="2" creationId="{6C6F282B-EBE7-454A-80C6-BDA77A018F9F}"/>
          </ac:spMkLst>
        </pc:spChg>
        <pc:spChg chg="mod">
          <ac:chgData name="Michael A Fudge Jr" userId="133895e8-240b-4811-850e-9cf94297d089" providerId="ADAL" clId="{7EA1A426-B0BE-476D-9041-EC73517A046C}" dt="2020-07-24T15:59:29.172" v="7563" actId="6549"/>
          <ac:spMkLst>
            <pc:docMk/>
            <pc:sldMk cId="2934908905" sldId="319"/>
            <ac:spMk id="3" creationId="{FFA9B10A-7781-4A3F-BDBF-8B832DE0F7F5}"/>
          </ac:spMkLst>
        </pc:spChg>
      </pc:sldChg>
      <pc:sldChg chg="addSp delSp modSp new del mod modClrScheme chgLayout">
        <pc:chgData name="Michael A Fudge Jr" userId="133895e8-240b-4811-850e-9cf94297d089" providerId="ADAL" clId="{7EA1A426-B0BE-476D-9041-EC73517A046C}" dt="2020-07-23T19:05:35.318" v="2919" actId="47"/>
        <pc:sldMkLst>
          <pc:docMk/>
          <pc:sldMk cId="1026968131" sldId="320"/>
        </pc:sldMkLst>
        <pc:spChg chg="mod ord">
          <ac:chgData name="Michael A Fudge Jr" userId="133895e8-240b-4811-850e-9cf94297d089" providerId="ADAL" clId="{7EA1A426-B0BE-476D-9041-EC73517A046C}" dt="2020-07-23T19:02:30.442" v="2778" actId="21"/>
          <ac:spMkLst>
            <pc:docMk/>
            <pc:sldMk cId="1026968131" sldId="320"/>
            <ac:spMk id="2" creationId="{29D99323-D47A-4355-887E-8C992DFA031F}"/>
          </ac:spMkLst>
        </pc:spChg>
        <pc:spChg chg="del mod ord">
          <ac:chgData name="Michael A Fudge Jr" userId="133895e8-240b-4811-850e-9cf94297d089" providerId="ADAL" clId="{7EA1A426-B0BE-476D-9041-EC73517A046C}" dt="2020-07-23T18:57:33.022" v="2380" actId="700"/>
          <ac:spMkLst>
            <pc:docMk/>
            <pc:sldMk cId="1026968131" sldId="320"/>
            <ac:spMk id="3" creationId="{AD6DA556-8948-49AE-BA11-CCA19375C639}"/>
          </ac:spMkLst>
        </pc:spChg>
        <pc:spChg chg="del">
          <ac:chgData name="Michael A Fudge Jr" userId="133895e8-240b-4811-850e-9cf94297d089" providerId="ADAL" clId="{7EA1A426-B0BE-476D-9041-EC73517A046C}" dt="2020-07-23T18:57:33.022" v="2380" actId="700"/>
          <ac:spMkLst>
            <pc:docMk/>
            <pc:sldMk cId="1026968131" sldId="320"/>
            <ac:spMk id="4" creationId="{90FD3539-D160-4B5B-835A-3428EE062785}"/>
          </ac:spMkLst>
        </pc:spChg>
        <pc:spChg chg="add mod ord">
          <ac:chgData name="Michael A Fudge Jr" userId="133895e8-240b-4811-850e-9cf94297d089" providerId="ADAL" clId="{7EA1A426-B0BE-476D-9041-EC73517A046C}" dt="2020-07-23T19:02:39.874" v="2780" actId="21"/>
          <ac:spMkLst>
            <pc:docMk/>
            <pc:sldMk cId="1026968131" sldId="320"/>
            <ac:spMk id="5" creationId="{8639D9B6-8F4A-474E-9E36-D3932694C765}"/>
          </ac:spMkLst>
        </pc:spChg>
      </pc:sldChg>
      <pc:sldChg chg="modSp add ord modAnim">
        <pc:chgData name="Michael A Fudge Jr" userId="133895e8-240b-4811-850e-9cf94297d089" providerId="ADAL" clId="{7EA1A426-B0BE-476D-9041-EC73517A046C}" dt="2020-07-23T19:05:18.320" v="2918" actId="20577"/>
        <pc:sldMkLst>
          <pc:docMk/>
          <pc:sldMk cId="2625166842" sldId="321"/>
        </pc:sldMkLst>
        <pc:spChg chg="mod">
          <ac:chgData name="Michael A Fudge Jr" userId="133895e8-240b-4811-850e-9cf94297d089" providerId="ADAL" clId="{7EA1A426-B0BE-476D-9041-EC73517A046C}" dt="2020-07-23T19:02:33.909" v="2779"/>
          <ac:spMkLst>
            <pc:docMk/>
            <pc:sldMk cId="2625166842" sldId="321"/>
            <ac:spMk id="2" creationId="{5C84C77B-FF54-4813-94E1-23FF8F114C7E}"/>
          </ac:spMkLst>
        </pc:spChg>
        <pc:spChg chg="mod">
          <ac:chgData name="Michael A Fudge Jr" userId="133895e8-240b-4811-850e-9cf94297d089" providerId="ADAL" clId="{7EA1A426-B0BE-476D-9041-EC73517A046C}" dt="2020-07-23T19:05:18.320" v="2918" actId="20577"/>
          <ac:spMkLst>
            <pc:docMk/>
            <pc:sldMk cId="2625166842" sldId="321"/>
            <ac:spMk id="4" creationId="{74B6070D-2E18-49A3-84C2-0A1B79DC59EE}"/>
          </ac:spMkLst>
        </pc:spChg>
      </pc:sldChg>
      <pc:sldChg chg="modSp add del mod">
        <pc:chgData name="Michael A Fudge Jr" userId="133895e8-240b-4811-850e-9cf94297d089" providerId="ADAL" clId="{7EA1A426-B0BE-476D-9041-EC73517A046C}" dt="2020-07-23T19:12:24.663" v="3182" actId="47"/>
        <pc:sldMkLst>
          <pc:docMk/>
          <pc:sldMk cId="1382000826" sldId="322"/>
        </pc:sldMkLst>
        <pc:graphicFrameChg chg="mod modGraphic">
          <ac:chgData name="Michael A Fudge Jr" userId="133895e8-240b-4811-850e-9cf94297d089" providerId="ADAL" clId="{7EA1A426-B0BE-476D-9041-EC73517A046C}" dt="2020-07-23T19:10:47.893" v="3098" actId="12385"/>
          <ac:graphicFrameMkLst>
            <pc:docMk/>
            <pc:sldMk cId="1382000826" sldId="322"/>
            <ac:graphicFrameMk id="4" creationId="{B7DB3B18-7273-4A8D-A80A-3BAA74735951}"/>
          </ac:graphicFrameMkLst>
        </pc:graphicFrameChg>
      </pc:sldChg>
      <pc:sldChg chg="modSp add mod modNotesTx">
        <pc:chgData name="Michael A Fudge Jr" userId="133895e8-240b-4811-850e-9cf94297d089" providerId="ADAL" clId="{7EA1A426-B0BE-476D-9041-EC73517A046C}" dt="2020-07-23T19:13:33.305" v="3305" actId="20577"/>
        <pc:sldMkLst>
          <pc:docMk/>
          <pc:sldMk cId="3413430300" sldId="323"/>
        </pc:sldMkLst>
        <pc:spChg chg="mod">
          <ac:chgData name="Michael A Fudge Jr" userId="133895e8-240b-4811-850e-9cf94297d089" providerId="ADAL" clId="{7EA1A426-B0BE-476D-9041-EC73517A046C}" dt="2020-07-23T19:11:30.076" v="3140" actId="20577"/>
          <ac:spMkLst>
            <pc:docMk/>
            <pc:sldMk cId="3413430300" sldId="323"/>
            <ac:spMk id="3" creationId="{23BFC44E-10DC-44C2-99E8-3D541093BB67}"/>
          </ac:spMkLst>
        </pc:spChg>
        <pc:graphicFrameChg chg="modGraphic">
          <ac:chgData name="Michael A Fudge Jr" userId="133895e8-240b-4811-850e-9cf94297d089" providerId="ADAL" clId="{7EA1A426-B0BE-476D-9041-EC73517A046C}" dt="2020-07-23T19:12:57.275" v="3229" actId="20577"/>
          <ac:graphicFrameMkLst>
            <pc:docMk/>
            <pc:sldMk cId="3413430300" sldId="323"/>
            <ac:graphicFrameMk id="9" creationId="{B34E0716-845E-43F7-B27B-57F12BFE0E7F}"/>
          </ac:graphicFrameMkLst>
        </pc:graphicFrameChg>
      </pc:sldChg>
      <pc:sldChg chg="modSp add mod modNotesTx">
        <pc:chgData name="Michael A Fudge Jr" userId="133895e8-240b-4811-850e-9cf94297d089" providerId="ADAL" clId="{7EA1A426-B0BE-476D-9041-EC73517A046C}" dt="2020-07-23T19:12:59.887" v="3231" actId="20577"/>
        <pc:sldMkLst>
          <pc:docMk/>
          <pc:sldMk cId="3989374847" sldId="324"/>
        </pc:sldMkLst>
        <pc:spChg chg="mod">
          <ac:chgData name="Michael A Fudge Jr" userId="133895e8-240b-4811-850e-9cf94297d089" providerId="ADAL" clId="{7EA1A426-B0BE-476D-9041-EC73517A046C}" dt="2020-07-23T19:12:16.082" v="3181" actId="20577"/>
          <ac:spMkLst>
            <pc:docMk/>
            <pc:sldMk cId="3989374847" sldId="324"/>
            <ac:spMk id="3" creationId="{23BFC44E-10DC-44C2-99E8-3D541093BB67}"/>
          </ac:spMkLst>
        </pc:spChg>
        <pc:graphicFrameChg chg="modGraphic">
          <ac:chgData name="Michael A Fudge Jr" userId="133895e8-240b-4811-850e-9cf94297d089" providerId="ADAL" clId="{7EA1A426-B0BE-476D-9041-EC73517A046C}" dt="2020-07-23T19:12:59.887" v="3231" actId="20577"/>
          <ac:graphicFrameMkLst>
            <pc:docMk/>
            <pc:sldMk cId="3989374847" sldId="324"/>
            <ac:graphicFrameMk id="9" creationId="{B34E0716-845E-43F7-B27B-57F12BFE0E7F}"/>
          </ac:graphicFrameMkLst>
        </pc:graphicFrameChg>
      </pc:sldChg>
      <pc:sldChg chg="modSp new mod modAnim">
        <pc:chgData name="Michael A Fudge Jr" userId="133895e8-240b-4811-850e-9cf94297d089" providerId="ADAL" clId="{7EA1A426-B0BE-476D-9041-EC73517A046C}" dt="2020-07-23T19:37:54.821" v="4722" actId="20577"/>
        <pc:sldMkLst>
          <pc:docMk/>
          <pc:sldMk cId="2431171946" sldId="325"/>
        </pc:sldMkLst>
        <pc:spChg chg="mod">
          <ac:chgData name="Michael A Fudge Jr" userId="133895e8-240b-4811-850e-9cf94297d089" providerId="ADAL" clId="{7EA1A426-B0BE-476D-9041-EC73517A046C}" dt="2020-07-23T19:37:54.821" v="4722" actId="20577"/>
          <ac:spMkLst>
            <pc:docMk/>
            <pc:sldMk cId="2431171946" sldId="325"/>
            <ac:spMk id="2" creationId="{943F8CEB-EC7A-463C-B0AA-D71C42E7CD0B}"/>
          </ac:spMkLst>
        </pc:spChg>
        <pc:spChg chg="mod">
          <ac:chgData name="Michael A Fudge Jr" userId="133895e8-240b-4811-850e-9cf94297d089" providerId="ADAL" clId="{7EA1A426-B0BE-476D-9041-EC73517A046C}" dt="2020-07-23T19:28:49.002" v="4462" actId="113"/>
          <ac:spMkLst>
            <pc:docMk/>
            <pc:sldMk cId="2431171946" sldId="325"/>
            <ac:spMk id="3" creationId="{4BFC4E5A-CFFE-4A71-9B7D-209A1939A490}"/>
          </ac:spMkLst>
        </pc:spChg>
      </pc:sldChg>
      <pc:sldChg chg="addSp delSp modSp new mod modAnim">
        <pc:chgData name="Michael A Fudge Jr" userId="133895e8-240b-4811-850e-9cf94297d089" providerId="ADAL" clId="{7EA1A426-B0BE-476D-9041-EC73517A046C}" dt="2020-07-23T19:40:11.109" v="4765"/>
        <pc:sldMkLst>
          <pc:docMk/>
          <pc:sldMk cId="1501491955" sldId="326"/>
        </pc:sldMkLst>
        <pc:spChg chg="mod">
          <ac:chgData name="Michael A Fudge Jr" userId="133895e8-240b-4811-850e-9cf94297d089" providerId="ADAL" clId="{7EA1A426-B0BE-476D-9041-EC73517A046C}" dt="2020-07-23T19:31:04.922" v="4475" actId="403"/>
          <ac:spMkLst>
            <pc:docMk/>
            <pc:sldMk cId="1501491955" sldId="326"/>
            <ac:spMk id="2" creationId="{1447FE5A-5C0F-42E6-BB11-526585C2F04C}"/>
          </ac:spMkLst>
        </pc:spChg>
        <pc:spChg chg="del mod">
          <ac:chgData name="Michael A Fudge Jr" userId="133895e8-240b-4811-850e-9cf94297d089" providerId="ADAL" clId="{7EA1A426-B0BE-476D-9041-EC73517A046C}" dt="2020-07-23T19:31:01.227" v="4474"/>
          <ac:spMkLst>
            <pc:docMk/>
            <pc:sldMk cId="1501491955" sldId="326"/>
            <ac:spMk id="3" creationId="{E8BEC6AB-98E8-43C6-8EFE-07A4C8E2F6DC}"/>
          </ac:spMkLst>
        </pc:spChg>
        <pc:spChg chg="add mod">
          <ac:chgData name="Michael A Fudge Jr" userId="133895e8-240b-4811-850e-9cf94297d089" providerId="ADAL" clId="{7EA1A426-B0BE-476D-9041-EC73517A046C}" dt="2020-07-23T19:36:19.059" v="4623" actId="1076"/>
          <ac:spMkLst>
            <pc:docMk/>
            <pc:sldMk cId="1501491955" sldId="326"/>
            <ac:spMk id="7" creationId="{D2CEE494-8D4E-4B3C-A348-B5540A6EA4AD}"/>
          </ac:spMkLst>
        </pc:spChg>
        <pc:spChg chg="add mod">
          <ac:chgData name="Michael A Fudge Jr" userId="133895e8-240b-4811-850e-9cf94297d089" providerId="ADAL" clId="{7EA1A426-B0BE-476D-9041-EC73517A046C}" dt="2020-07-23T19:34:22.363" v="4540" actId="164"/>
          <ac:spMkLst>
            <pc:docMk/>
            <pc:sldMk cId="1501491955" sldId="326"/>
            <ac:spMk id="8" creationId="{AFAA0C02-C74D-4083-8FAD-DA03F548E38C}"/>
          </ac:spMkLst>
        </pc:spChg>
        <pc:spChg chg="add mod">
          <ac:chgData name="Michael A Fudge Jr" userId="133895e8-240b-4811-850e-9cf94297d089" providerId="ADAL" clId="{7EA1A426-B0BE-476D-9041-EC73517A046C}" dt="2020-07-23T19:34:22.363" v="4540" actId="164"/>
          <ac:spMkLst>
            <pc:docMk/>
            <pc:sldMk cId="1501491955" sldId="326"/>
            <ac:spMk id="9" creationId="{DDAEFC65-B358-45FA-A971-AF8569C0DF82}"/>
          </ac:spMkLst>
        </pc:spChg>
        <pc:spChg chg="add mod">
          <ac:chgData name="Michael A Fudge Jr" userId="133895e8-240b-4811-850e-9cf94297d089" providerId="ADAL" clId="{7EA1A426-B0BE-476D-9041-EC73517A046C}" dt="2020-07-23T19:36:06.008" v="4621" actId="20577"/>
          <ac:spMkLst>
            <pc:docMk/>
            <pc:sldMk cId="1501491955" sldId="326"/>
            <ac:spMk id="11" creationId="{45A1B7D0-CD64-4479-BF81-7731B2208E56}"/>
          </ac:spMkLst>
        </pc:spChg>
        <pc:spChg chg="add mod">
          <ac:chgData name="Michael A Fudge Jr" userId="133895e8-240b-4811-850e-9cf94297d089" providerId="ADAL" clId="{7EA1A426-B0BE-476D-9041-EC73517A046C}" dt="2020-07-23T19:35:34.901" v="4599" actId="20577"/>
          <ac:spMkLst>
            <pc:docMk/>
            <pc:sldMk cId="1501491955" sldId="326"/>
            <ac:spMk id="12" creationId="{5E9B4519-5B95-40D8-B4FC-BF6EEA04A09B}"/>
          </ac:spMkLst>
        </pc:spChg>
        <pc:spChg chg="add mod">
          <ac:chgData name="Michael A Fudge Jr" userId="133895e8-240b-4811-850e-9cf94297d089" providerId="ADAL" clId="{7EA1A426-B0BE-476D-9041-EC73517A046C}" dt="2020-07-23T19:40:01.278" v="4764" actId="14100"/>
          <ac:spMkLst>
            <pc:docMk/>
            <pc:sldMk cId="1501491955" sldId="326"/>
            <ac:spMk id="13" creationId="{CFF8A421-5615-4AA4-B979-36B811CF5CFB}"/>
          </ac:spMkLst>
        </pc:spChg>
        <pc:grpChg chg="add mod">
          <ac:chgData name="Michael A Fudge Jr" userId="133895e8-240b-4811-850e-9cf94297d089" providerId="ADAL" clId="{7EA1A426-B0BE-476D-9041-EC73517A046C}" dt="2020-07-23T19:34:22.363" v="4540" actId="164"/>
          <ac:grpSpMkLst>
            <pc:docMk/>
            <pc:sldMk cId="1501491955" sldId="326"/>
            <ac:grpSpMk id="10" creationId="{3DEBA990-7907-478A-89D2-B21DAF1AC559}"/>
          </ac:grpSpMkLst>
        </pc:grpChg>
        <pc:graphicFrameChg chg="add del mod">
          <ac:chgData name="Michael A Fudge Jr" userId="133895e8-240b-4811-850e-9cf94297d089" providerId="ADAL" clId="{7EA1A426-B0BE-476D-9041-EC73517A046C}" dt="2020-07-23T19:30:58.470" v="4472"/>
          <ac:graphicFrameMkLst>
            <pc:docMk/>
            <pc:sldMk cId="1501491955" sldId="326"/>
            <ac:graphicFrameMk id="4" creationId="{8BD8B18B-D5E1-4A52-8769-F8437DEB1C03}"/>
          </ac:graphicFrameMkLst>
        </pc:graphicFrameChg>
        <pc:graphicFrameChg chg="add del mod">
          <ac:chgData name="Michael A Fudge Jr" userId="133895e8-240b-4811-850e-9cf94297d089" providerId="ADAL" clId="{7EA1A426-B0BE-476D-9041-EC73517A046C}" dt="2020-07-23T19:30:56.275" v="4470"/>
          <ac:graphicFrameMkLst>
            <pc:docMk/>
            <pc:sldMk cId="1501491955" sldId="326"/>
            <ac:graphicFrameMk id="5" creationId="{3809F450-2161-4806-9352-CD011E9647F6}"/>
          </ac:graphicFrameMkLst>
        </pc:graphicFrameChg>
        <pc:graphicFrameChg chg="add mod modGraphic">
          <ac:chgData name="Michael A Fudge Jr" userId="133895e8-240b-4811-850e-9cf94297d089" providerId="ADAL" clId="{7EA1A426-B0BE-476D-9041-EC73517A046C}" dt="2020-07-23T19:31:51.108" v="4486" actId="1076"/>
          <ac:graphicFrameMkLst>
            <pc:docMk/>
            <pc:sldMk cId="1501491955" sldId="326"/>
            <ac:graphicFrameMk id="6" creationId="{1AFCA031-A865-4597-AA75-A5E69E77F800}"/>
          </ac:graphicFrameMkLst>
        </pc:graphicFrameChg>
      </pc:sldChg>
      <pc:sldChg chg="add del">
        <pc:chgData name="Michael A Fudge Jr" userId="133895e8-240b-4811-850e-9cf94297d089" providerId="ADAL" clId="{7EA1A426-B0BE-476D-9041-EC73517A046C}" dt="2020-07-23T19:36:43.395" v="4629" actId="47"/>
        <pc:sldMkLst>
          <pc:docMk/>
          <pc:sldMk cId="537571862" sldId="327"/>
        </pc:sldMkLst>
      </pc:sldChg>
      <pc:sldChg chg="addSp delSp modSp add mod ord modNotesTx">
        <pc:chgData name="Michael A Fudge Jr" userId="133895e8-240b-4811-850e-9cf94297d089" providerId="ADAL" clId="{7EA1A426-B0BE-476D-9041-EC73517A046C}" dt="2020-07-23T19:44:28.699" v="4917" actId="2166"/>
        <pc:sldMkLst>
          <pc:docMk/>
          <pc:sldMk cId="1580181327" sldId="327"/>
        </pc:sldMkLst>
        <pc:spChg chg="mod">
          <ac:chgData name="Michael A Fudge Jr" userId="133895e8-240b-4811-850e-9cf94297d089" providerId="ADAL" clId="{7EA1A426-B0BE-476D-9041-EC73517A046C}" dt="2020-07-23T19:42:55.433" v="4893" actId="1076"/>
          <ac:spMkLst>
            <pc:docMk/>
            <pc:sldMk cId="1580181327" sldId="327"/>
            <ac:spMk id="2" creationId="{A0EC69E1-79D5-4CCA-9AE3-8CCDB54E5D78}"/>
          </ac:spMkLst>
        </pc:spChg>
        <pc:spChg chg="mod">
          <ac:chgData name="Michael A Fudge Jr" userId="133895e8-240b-4811-850e-9cf94297d089" providerId="ADAL" clId="{7EA1A426-B0BE-476D-9041-EC73517A046C}" dt="2020-07-23T19:42:19.401" v="4832" actId="20577"/>
          <ac:spMkLst>
            <pc:docMk/>
            <pc:sldMk cId="1580181327" sldId="327"/>
            <ac:spMk id="3" creationId="{23BFC44E-10DC-44C2-99E8-3D541093BB67}"/>
          </ac:spMkLst>
        </pc:spChg>
        <pc:graphicFrameChg chg="add mod modGraphic">
          <ac:chgData name="Michael A Fudge Jr" userId="133895e8-240b-4811-850e-9cf94297d089" providerId="ADAL" clId="{7EA1A426-B0BE-476D-9041-EC73517A046C}" dt="2020-07-23T19:44:28.699" v="4917" actId="2166"/>
          <ac:graphicFrameMkLst>
            <pc:docMk/>
            <pc:sldMk cId="1580181327" sldId="327"/>
            <ac:graphicFrameMk id="8" creationId="{0300AFF8-D8B9-41D1-8E4B-B0B416CA8B11}"/>
          </ac:graphicFrameMkLst>
        </pc:graphicFrameChg>
        <pc:graphicFrameChg chg="del">
          <ac:chgData name="Michael A Fudge Jr" userId="133895e8-240b-4811-850e-9cf94297d089" providerId="ADAL" clId="{7EA1A426-B0BE-476D-9041-EC73517A046C}" dt="2020-07-23T19:40:49.080" v="4775" actId="478"/>
          <ac:graphicFrameMkLst>
            <pc:docMk/>
            <pc:sldMk cId="1580181327" sldId="327"/>
            <ac:graphicFrameMk id="9" creationId="{B34E0716-845E-43F7-B27B-57F12BFE0E7F}"/>
          </ac:graphicFrameMkLst>
        </pc:graphicFrameChg>
      </pc:sldChg>
      <pc:sldChg chg="modSp add mod">
        <pc:chgData name="Michael A Fudge Jr" userId="133895e8-240b-4811-850e-9cf94297d089" providerId="ADAL" clId="{7EA1A426-B0BE-476D-9041-EC73517A046C}" dt="2020-07-23T19:43:11.163" v="4904" actId="20577"/>
        <pc:sldMkLst>
          <pc:docMk/>
          <pc:sldMk cId="1802597312" sldId="328"/>
        </pc:sldMkLst>
        <pc:spChg chg="mod">
          <ac:chgData name="Michael A Fudge Jr" userId="133895e8-240b-4811-850e-9cf94297d089" providerId="ADAL" clId="{7EA1A426-B0BE-476D-9041-EC73517A046C}" dt="2020-07-23T19:43:11.163" v="4904" actId="20577"/>
          <ac:spMkLst>
            <pc:docMk/>
            <pc:sldMk cId="1802597312" sldId="328"/>
            <ac:spMk id="3" creationId="{23BFC44E-10DC-44C2-99E8-3D541093BB67}"/>
          </ac:spMkLst>
        </pc:spChg>
      </pc:sldChg>
      <pc:sldChg chg="modSp add mod">
        <pc:chgData name="Michael A Fudge Jr" userId="133895e8-240b-4811-850e-9cf94297d089" providerId="ADAL" clId="{7EA1A426-B0BE-476D-9041-EC73517A046C}" dt="2020-07-23T19:43:30.308" v="4915" actId="20577"/>
        <pc:sldMkLst>
          <pc:docMk/>
          <pc:sldMk cId="1335336088" sldId="329"/>
        </pc:sldMkLst>
        <pc:spChg chg="mod">
          <ac:chgData name="Michael A Fudge Jr" userId="133895e8-240b-4811-850e-9cf94297d089" providerId="ADAL" clId="{7EA1A426-B0BE-476D-9041-EC73517A046C}" dt="2020-07-23T19:43:30.308" v="4915" actId="20577"/>
          <ac:spMkLst>
            <pc:docMk/>
            <pc:sldMk cId="1335336088" sldId="329"/>
            <ac:spMk id="3" creationId="{23BFC44E-10DC-44C2-99E8-3D541093BB67}"/>
          </ac:spMkLst>
        </pc:spChg>
      </pc:sldChg>
      <pc:sldChg chg="addSp delSp modSp new mod delAnim modAnim">
        <pc:chgData name="Michael A Fudge Jr" userId="133895e8-240b-4811-850e-9cf94297d089" providerId="ADAL" clId="{7EA1A426-B0BE-476D-9041-EC73517A046C}" dt="2020-07-23T19:48:19.255" v="5126" actId="478"/>
        <pc:sldMkLst>
          <pc:docMk/>
          <pc:sldMk cId="1161175550" sldId="330"/>
        </pc:sldMkLst>
        <pc:spChg chg="mod">
          <ac:chgData name="Michael A Fudge Jr" userId="133895e8-240b-4811-850e-9cf94297d089" providerId="ADAL" clId="{7EA1A426-B0BE-476D-9041-EC73517A046C}" dt="2020-07-23T19:44:54.337" v="4956" actId="20577"/>
          <ac:spMkLst>
            <pc:docMk/>
            <pc:sldMk cId="1161175550" sldId="330"/>
            <ac:spMk id="2" creationId="{E75016DB-5103-4F44-A1C6-5277F1100B97}"/>
          </ac:spMkLst>
        </pc:spChg>
        <pc:spChg chg="mod">
          <ac:chgData name="Michael A Fudge Jr" userId="133895e8-240b-4811-850e-9cf94297d089" providerId="ADAL" clId="{7EA1A426-B0BE-476D-9041-EC73517A046C}" dt="2020-07-23T19:46:24.528" v="5106" actId="14100"/>
          <ac:spMkLst>
            <pc:docMk/>
            <pc:sldMk cId="1161175550" sldId="330"/>
            <ac:spMk id="3" creationId="{89828370-8F43-4148-9CD3-606BC5669A0D}"/>
          </ac:spMkLst>
        </pc:spChg>
        <pc:spChg chg="add del mod">
          <ac:chgData name="Michael A Fudge Jr" userId="133895e8-240b-4811-850e-9cf94297d089" providerId="ADAL" clId="{7EA1A426-B0BE-476D-9041-EC73517A046C}" dt="2020-07-23T19:48:18.020" v="5125" actId="478"/>
          <ac:spMkLst>
            <pc:docMk/>
            <pc:sldMk cId="1161175550" sldId="330"/>
            <ac:spMk id="10" creationId="{DA864E02-B68A-4FE3-821F-6DE89D12EB55}"/>
          </ac:spMkLst>
        </pc:spChg>
        <pc:spChg chg="add del mod">
          <ac:chgData name="Michael A Fudge Jr" userId="133895e8-240b-4811-850e-9cf94297d089" providerId="ADAL" clId="{7EA1A426-B0BE-476D-9041-EC73517A046C}" dt="2020-07-23T19:48:13.542" v="5123" actId="478"/>
          <ac:spMkLst>
            <pc:docMk/>
            <pc:sldMk cId="1161175550" sldId="330"/>
            <ac:spMk id="11" creationId="{ED9E1A1A-353B-4AA9-B0ED-7B51BC948FAD}"/>
          </ac:spMkLst>
        </pc:spChg>
        <pc:spChg chg="add del mod">
          <ac:chgData name="Michael A Fudge Jr" userId="133895e8-240b-4811-850e-9cf94297d089" providerId="ADAL" clId="{7EA1A426-B0BE-476D-9041-EC73517A046C}" dt="2020-07-23T19:48:19.255" v="5126" actId="478"/>
          <ac:spMkLst>
            <pc:docMk/>
            <pc:sldMk cId="1161175550" sldId="330"/>
            <ac:spMk id="12" creationId="{CBC1A8E6-6EBA-4B0C-8C51-F2D4F8A285E7}"/>
          </ac:spMkLst>
        </pc:spChg>
        <pc:spChg chg="add del mod">
          <ac:chgData name="Michael A Fudge Jr" userId="133895e8-240b-4811-850e-9cf94297d089" providerId="ADAL" clId="{7EA1A426-B0BE-476D-9041-EC73517A046C}" dt="2020-07-23T19:48:16.089" v="5124" actId="478"/>
          <ac:spMkLst>
            <pc:docMk/>
            <pc:sldMk cId="1161175550" sldId="330"/>
            <ac:spMk id="13" creationId="{EB9DFA04-6E7A-4C0C-A4EE-0A8B7410A250}"/>
          </ac:spMkLst>
        </pc:spChg>
        <pc:graphicFrameChg chg="add mod">
          <ac:chgData name="Michael A Fudge Jr" userId="133895e8-240b-4811-850e-9cf94297d089" providerId="ADAL" clId="{7EA1A426-B0BE-476D-9041-EC73517A046C}" dt="2020-07-23T19:46:56.247" v="5109" actId="1076"/>
          <ac:graphicFrameMkLst>
            <pc:docMk/>
            <pc:sldMk cId="1161175550" sldId="330"/>
            <ac:graphicFrameMk id="4" creationId="{0815AD2B-6A4B-4B7A-932D-23B8781C9883}"/>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5" creationId="{C6DBC98E-D345-42F6-AC34-AA32405D47F6}"/>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6" creationId="{081D8C85-CDDA-4FE4-8004-570875C1CF3B}"/>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7" creationId="{97540A97-0FF2-4935-8945-C3A4B71816A4}"/>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8" creationId="{849C8C2B-D6D0-4862-8B5A-AB3EB82C24EF}"/>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9" creationId="{FCE12BB4-C267-4C5B-9607-0A4683B98549}"/>
          </ac:graphicFrameMkLst>
        </pc:graphicFrameChg>
      </pc:sldChg>
      <pc:sldChg chg="modSp add mod ord">
        <pc:chgData name="Michael A Fudge Jr" userId="133895e8-240b-4811-850e-9cf94297d089" providerId="ADAL" clId="{7EA1A426-B0BE-476D-9041-EC73517A046C}" dt="2020-07-23T19:51:24.356" v="5440" actId="5793"/>
        <pc:sldMkLst>
          <pc:docMk/>
          <pc:sldMk cId="1250601866" sldId="331"/>
        </pc:sldMkLst>
        <pc:spChg chg="mod">
          <ac:chgData name="Michael A Fudge Jr" userId="133895e8-240b-4811-850e-9cf94297d089" providerId="ADAL" clId="{7EA1A426-B0BE-476D-9041-EC73517A046C}" dt="2020-07-23T19:49:44.976" v="5146" actId="20577"/>
          <ac:spMkLst>
            <pc:docMk/>
            <pc:sldMk cId="1250601866" sldId="331"/>
            <ac:spMk id="5" creationId="{E0D04EC1-733E-4BA9-9251-8C6E6E3D01D7}"/>
          </ac:spMkLst>
        </pc:spChg>
        <pc:spChg chg="mod">
          <ac:chgData name="Michael A Fudge Jr" userId="133895e8-240b-4811-850e-9cf94297d089" providerId="ADAL" clId="{7EA1A426-B0BE-476D-9041-EC73517A046C}" dt="2020-07-23T19:51:24.356" v="5440" actId="5793"/>
          <ac:spMkLst>
            <pc:docMk/>
            <pc:sldMk cId="1250601866" sldId="331"/>
            <ac:spMk id="6" creationId="{E33EFCDF-893E-4DC5-B75A-872200D063CA}"/>
          </ac:spMkLst>
        </pc:spChg>
      </pc:sldChg>
      <pc:sldChg chg="addSp delSp modSp new mod">
        <pc:chgData name="Michael A Fudge Jr" userId="133895e8-240b-4811-850e-9cf94297d089" providerId="ADAL" clId="{7EA1A426-B0BE-476D-9041-EC73517A046C}" dt="2020-07-23T19:56:09.835" v="5696" actId="12385"/>
        <pc:sldMkLst>
          <pc:docMk/>
          <pc:sldMk cId="697818125" sldId="332"/>
        </pc:sldMkLst>
        <pc:spChg chg="mod">
          <ac:chgData name="Michael A Fudge Jr" userId="133895e8-240b-4811-850e-9cf94297d089" providerId="ADAL" clId="{7EA1A426-B0BE-476D-9041-EC73517A046C}" dt="2020-07-23T19:55:34.569" v="5690" actId="20577"/>
          <ac:spMkLst>
            <pc:docMk/>
            <pc:sldMk cId="697818125" sldId="332"/>
            <ac:spMk id="2" creationId="{BC6713F9-4E40-49C9-90E7-FA5DCB73D401}"/>
          </ac:spMkLst>
        </pc:spChg>
        <pc:spChg chg="del">
          <ac:chgData name="Michael A Fudge Jr" userId="133895e8-240b-4811-850e-9cf94297d089" providerId="ADAL" clId="{7EA1A426-B0BE-476D-9041-EC73517A046C}" dt="2020-07-23T19:55:57.229" v="5693"/>
          <ac:spMkLst>
            <pc:docMk/>
            <pc:sldMk cId="697818125" sldId="332"/>
            <ac:spMk id="3" creationId="{6E39EB2C-01A1-4FD1-AFC6-1EC4A2506DEA}"/>
          </ac:spMkLst>
        </pc:spChg>
        <pc:spChg chg="add del mod">
          <ac:chgData name="Michael A Fudge Jr" userId="133895e8-240b-4811-850e-9cf94297d089" providerId="ADAL" clId="{7EA1A426-B0BE-476D-9041-EC73517A046C}" dt="2020-07-23T19:55:43.429" v="5692"/>
          <ac:spMkLst>
            <pc:docMk/>
            <pc:sldMk cId="697818125" sldId="332"/>
            <ac:spMk id="10" creationId="{FDA6B842-24DC-4C6A-AA87-C928CE419079}"/>
          </ac:spMkLst>
        </pc:spChg>
        <pc:spChg chg="add del mod">
          <ac:chgData name="Michael A Fudge Jr" userId="133895e8-240b-4811-850e-9cf94297d089" providerId="ADAL" clId="{7EA1A426-B0BE-476D-9041-EC73517A046C}" dt="2020-07-23T19:55:43.429" v="5692"/>
          <ac:spMkLst>
            <pc:docMk/>
            <pc:sldMk cId="697818125" sldId="332"/>
            <ac:spMk id="11" creationId="{961CE9B6-3721-4CBC-AF59-DD953B06858C}"/>
          </ac:spMkLst>
        </pc:spChg>
        <pc:spChg chg="add del mod">
          <ac:chgData name="Michael A Fudge Jr" userId="133895e8-240b-4811-850e-9cf94297d089" providerId="ADAL" clId="{7EA1A426-B0BE-476D-9041-EC73517A046C}" dt="2020-07-23T19:55:43.429" v="5692"/>
          <ac:spMkLst>
            <pc:docMk/>
            <pc:sldMk cId="697818125" sldId="332"/>
            <ac:spMk id="12" creationId="{9BE4CE13-135E-4AE0-AD1B-E4636710C35A}"/>
          </ac:spMkLst>
        </pc:spChg>
        <pc:spChg chg="add del mod">
          <ac:chgData name="Michael A Fudge Jr" userId="133895e8-240b-4811-850e-9cf94297d089" providerId="ADAL" clId="{7EA1A426-B0BE-476D-9041-EC73517A046C}" dt="2020-07-23T19:55:43.429" v="5692"/>
          <ac:spMkLst>
            <pc:docMk/>
            <pc:sldMk cId="697818125" sldId="332"/>
            <ac:spMk id="13" creationId="{BB242F1D-140A-45B9-A137-6C81DA3D0057}"/>
          </ac:spMkLst>
        </pc:spChg>
        <pc:graphicFrameChg chg="add del mod">
          <ac:chgData name="Michael A Fudge Jr" userId="133895e8-240b-4811-850e-9cf94297d089" providerId="ADAL" clId="{7EA1A426-B0BE-476D-9041-EC73517A046C}" dt="2020-07-23T19:55:43.429" v="5692"/>
          <ac:graphicFrameMkLst>
            <pc:docMk/>
            <pc:sldMk cId="697818125" sldId="332"/>
            <ac:graphicFrameMk id="4" creationId="{928F9785-22A7-43BE-877C-FC3EFC1628B0}"/>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5" creationId="{3AC803A6-C3A0-43E9-9853-62CF8760B445}"/>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6" creationId="{8E273919-545E-431B-9C27-82368255AF61}"/>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7" creationId="{A7E34858-1A61-431E-B2D9-C3BFBFFC8C30}"/>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8" creationId="{415583B1-7D7A-43E0-B35E-E2647C9B22FF}"/>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9" creationId="{D695F8D5-04E3-4D89-AAD4-95918846AE90}"/>
          </ac:graphicFrameMkLst>
        </pc:graphicFrameChg>
        <pc:graphicFrameChg chg="add mod modGraphic">
          <ac:chgData name="Michael A Fudge Jr" userId="133895e8-240b-4811-850e-9cf94297d089" providerId="ADAL" clId="{7EA1A426-B0BE-476D-9041-EC73517A046C}" dt="2020-07-23T19:56:09.835" v="5696" actId="12385"/>
          <ac:graphicFrameMkLst>
            <pc:docMk/>
            <pc:sldMk cId="697818125" sldId="332"/>
            <ac:graphicFrameMk id="14" creationId="{41BF71DD-53CF-45E7-A832-3D53C89BC75C}"/>
          </ac:graphicFrameMkLst>
        </pc:graphicFrameChg>
      </pc:sldChg>
      <pc:sldChg chg="addSp delSp modSp new mod ord setBg modAnim">
        <pc:chgData name="Michael A Fudge Jr" userId="133895e8-240b-4811-850e-9cf94297d089" providerId="ADAL" clId="{7EA1A426-B0BE-476D-9041-EC73517A046C}" dt="2020-07-23T19:56:43.821" v="5698" actId="207"/>
        <pc:sldMkLst>
          <pc:docMk/>
          <pc:sldMk cId="2877314342" sldId="333"/>
        </pc:sldMkLst>
        <pc:spChg chg="mod">
          <ac:chgData name="Michael A Fudge Jr" userId="133895e8-240b-4811-850e-9cf94297d089" providerId="ADAL" clId="{7EA1A426-B0BE-476D-9041-EC73517A046C}" dt="2020-07-23T19:56:26.643" v="5697" actId="1076"/>
          <ac:spMkLst>
            <pc:docMk/>
            <pc:sldMk cId="2877314342" sldId="333"/>
            <ac:spMk id="2" creationId="{DDDB0727-2FFF-4020-891A-5451CB1D317A}"/>
          </ac:spMkLst>
        </pc:spChg>
        <pc:spChg chg="del mod">
          <ac:chgData name="Michael A Fudge Jr" userId="133895e8-240b-4811-850e-9cf94297d089" providerId="ADAL" clId="{7EA1A426-B0BE-476D-9041-EC73517A046C}" dt="2020-07-23T19:53:09.446" v="5650" actId="26606"/>
          <ac:spMkLst>
            <pc:docMk/>
            <pc:sldMk cId="2877314342" sldId="333"/>
            <ac:spMk id="3" creationId="{E970AEB5-12AC-4E97-BAF0-BA1B8B234A10}"/>
          </ac:spMkLst>
        </pc:spChg>
        <pc:spChg chg="add mod">
          <ac:chgData name="Michael A Fudge Jr" userId="133895e8-240b-4811-850e-9cf94297d089" providerId="ADAL" clId="{7EA1A426-B0BE-476D-9041-EC73517A046C}" dt="2020-07-23T19:56:43.821" v="5698" actId="207"/>
          <ac:spMkLst>
            <pc:docMk/>
            <pc:sldMk cId="2877314342" sldId="333"/>
            <ac:spMk id="9" creationId="{46C2E80F-49A6-4372-B103-219D417A55ED}"/>
          </ac:spMkLst>
        </pc:spChg>
        <pc:graphicFrameChg chg="add mod">
          <ac:chgData name="Michael A Fudge Jr" userId="133895e8-240b-4811-850e-9cf94297d089" providerId="ADAL" clId="{7EA1A426-B0BE-476D-9041-EC73517A046C}" dt="2020-07-23T19:54:43.830" v="5657" actId="12269"/>
          <ac:graphicFrameMkLst>
            <pc:docMk/>
            <pc:sldMk cId="2877314342" sldId="333"/>
            <ac:graphicFrameMk id="5" creationId="{E6381131-23C3-469E-87B8-0C01BFD9FF23}"/>
          </ac:graphicFrameMkLst>
        </pc:graphicFrameChg>
      </pc:sldChg>
      <pc:sldChg chg="modSp add mod ord">
        <pc:chgData name="Michael A Fudge Jr" userId="133895e8-240b-4811-850e-9cf94297d089" providerId="ADAL" clId="{7EA1A426-B0BE-476D-9041-EC73517A046C}" dt="2020-07-23T20:13:09.493" v="6689" actId="20577"/>
        <pc:sldMkLst>
          <pc:docMk/>
          <pc:sldMk cId="165813408" sldId="334"/>
        </pc:sldMkLst>
        <pc:spChg chg="mod">
          <ac:chgData name="Michael A Fudge Jr" userId="133895e8-240b-4811-850e-9cf94297d089" providerId="ADAL" clId="{7EA1A426-B0BE-476D-9041-EC73517A046C}" dt="2020-07-23T20:06:47.571" v="6147" actId="20577"/>
          <ac:spMkLst>
            <pc:docMk/>
            <pc:sldMk cId="165813408" sldId="334"/>
            <ac:spMk id="5" creationId="{E0D04EC1-733E-4BA9-9251-8C6E6E3D01D7}"/>
          </ac:spMkLst>
        </pc:spChg>
        <pc:spChg chg="mod">
          <ac:chgData name="Michael A Fudge Jr" userId="133895e8-240b-4811-850e-9cf94297d089" providerId="ADAL" clId="{7EA1A426-B0BE-476D-9041-EC73517A046C}" dt="2020-07-23T20:13:09.493" v="6689" actId="20577"/>
          <ac:spMkLst>
            <pc:docMk/>
            <pc:sldMk cId="165813408" sldId="334"/>
            <ac:spMk id="6" creationId="{E33EFCDF-893E-4DC5-B75A-872200D063CA}"/>
          </ac:spMkLst>
        </pc:spChg>
      </pc:sldChg>
      <pc:sldChg chg="addSp modSp new mod modAnim">
        <pc:chgData name="Michael A Fudge Jr" userId="133895e8-240b-4811-850e-9cf94297d089" providerId="ADAL" clId="{7EA1A426-B0BE-476D-9041-EC73517A046C}" dt="2020-07-24T16:05:36.154" v="7790"/>
        <pc:sldMkLst>
          <pc:docMk/>
          <pc:sldMk cId="2231528915" sldId="335"/>
        </pc:sldMkLst>
        <pc:spChg chg="mod">
          <ac:chgData name="Michael A Fudge Jr" userId="133895e8-240b-4811-850e-9cf94297d089" providerId="ADAL" clId="{7EA1A426-B0BE-476D-9041-EC73517A046C}" dt="2020-07-23T20:10:06.135" v="6503" actId="20577"/>
          <ac:spMkLst>
            <pc:docMk/>
            <pc:sldMk cId="2231528915" sldId="335"/>
            <ac:spMk id="2" creationId="{97C87273-5F5F-48DB-9399-B84E14B8D97B}"/>
          </ac:spMkLst>
        </pc:spChg>
        <pc:spChg chg="mod">
          <ac:chgData name="Michael A Fudge Jr" userId="133895e8-240b-4811-850e-9cf94297d089" providerId="ADAL" clId="{7EA1A426-B0BE-476D-9041-EC73517A046C}" dt="2020-07-24T16:02:00.829" v="7764" actId="20577"/>
          <ac:spMkLst>
            <pc:docMk/>
            <pc:sldMk cId="2231528915" sldId="335"/>
            <ac:spMk id="3" creationId="{5E31C3D4-03F5-432B-A1DC-425339ECE7DF}"/>
          </ac:spMkLst>
        </pc:spChg>
        <pc:spChg chg="add mod">
          <ac:chgData name="Michael A Fudge Jr" userId="133895e8-240b-4811-850e-9cf94297d089" providerId="ADAL" clId="{7EA1A426-B0BE-476D-9041-EC73517A046C}" dt="2020-07-24T16:04:54.245" v="7782" actId="208"/>
          <ac:spMkLst>
            <pc:docMk/>
            <pc:sldMk cId="2231528915" sldId="335"/>
            <ac:spMk id="6" creationId="{FAF18B4A-CB3B-4DD6-BC92-3E2746DBEA72}"/>
          </ac:spMkLst>
        </pc:spChg>
        <pc:spChg chg="add mod">
          <ac:chgData name="Michael A Fudge Jr" userId="133895e8-240b-4811-850e-9cf94297d089" providerId="ADAL" clId="{7EA1A426-B0BE-476D-9041-EC73517A046C}" dt="2020-07-24T16:04:57.342" v="7783" actId="208"/>
          <ac:spMkLst>
            <pc:docMk/>
            <pc:sldMk cId="2231528915" sldId="335"/>
            <ac:spMk id="9" creationId="{647122D3-F6C2-47A3-A9B1-1B4CCFD17802}"/>
          </ac:spMkLst>
        </pc:spChg>
        <pc:spChg chg="add mod">
          <ac:chgData name="Michael A Fudge Jr" userId="133895e8-240b-4811-850e-9cf94297d089" providerId="ADAL" clId="{7EA1A426-B0BE-476D-9041-EC73517A046C}" dt="2020-07-24T16:04:50.396" v="7781" actId="208"/>
          <ac:spMkLst>
            <pc:docMk/>
            <pc:sldMk cId="2231528915" sldId="335"/>
            <ac:spMk id="12" creationId="{F156DF96-386C-4266-B1C1-15DB00A7DB03}"/>
          </ac:spMkLst>
        </pc:spChg>
        <pc:grpChg chg="add mod">
          <ac:chgData name="Michael A Fudge Jr" userId="133895e8-240b-4811-850e-9cf94297d089" providerId="ADAL" clId="{7EA1A426-B0BE-476D-9041-EC73517A046C}" dt="2020-07-24T16:03:49.755" v="7776" actId="1076"/>
          <ac:grpSpMkLst>
            <pc:docMk/>
            <pc:sldMk cId="2231528915" sldId="335"/>
            <ac:grpSpMk id="14" creationId="{C97D6A97-564A-4B40-A5D2-C5EEE66EC6AC}"/>
          </ac:grpSpMkLst>
        </pc:grpChg>
        <pc:grpChg chg="add mod">
          <ac:chgData name="Michael A Fudge Jr" userId="133895e8-240b-4811-850e-9cf94297d089" providerId="ADAL" clId="{7EA1A426-B0BE-476D-9041-EC73517A046C}" dt="2020-07-24T16:04:28.810" v="7779" actId="164"/>
          <ac:grpSpMkLst>
            <pc:docMk/>
            <pc:sldMk cId="2231528915" sldId="335"/>
            <ac:grpSpMk id="15" creationId="{19721126-F001-4B05-8729-F9994CFE411E}"/>
          </ac:grpSpMkLst>
        </pc:grpChg>
        <pc:grpChg chg="add mod">
          <ac:chgData name="Michael A Fudge Jr" userId="133895e8-240b-4811-850e-9cf94297d089" providerId="ADAL" clId="{7EA1A426-B0BE-476D-9041-EC73517A046C}" dt="2020-07-24T16:04:39.091" v="7780" actId="164"/>
          <ac:grpSpMkLst>
            <pc:docMk/>
            <pc:sldMk cId="2231528915" sldId="335"/>
            <ac:grpSpMk id="16" creationId="{6D26BF01-3EB2-4652-97A4-57B38F0D4F25}"/>
          </ac:grpSpMkLst>
        </pc:grpChg>
        <pc:graphicFrameChg chg="add mod modGraphic">
          <ac:chgData name="Michael A Fudge Jr" userId="133895e8-240b-4811-850e-9cf94297d089" providerId="ADAL" clId="{7EA1A426-B0BE-476D-9041-EC73517A046C}" dt="2020-07-24T16:03:54.860" v="7777" actId="14100"/>
          <ac:graphicFrameMkLst>
            <pc:docMk/>
            <pc:sldMk cId="2231528915" sldId="335"/>
            <ac:graphicFrameMk id="4" creationId="{1090ADE6-D059-4E45-A1AC-3ED169DC2E0B}"/>
          </ac:graphicFrameMkLst>
        </pc:graphicFrameChg>
        <pc:graphicFrameChg chg="add mod modGraphic">
          <ac:chgData name="Michael A Fudge Jr" userId="133895e8-240b-4811-850e-9cf94297d089" providerId="ADAL" clId="{7EA1A426-B0BE-476D-9041-EC73517A046C}" dt="2020-07-24T16:05:30.892" v="7789" actId="207"/>
          <ac:graphicFrameMkLst>
            <pc:docMk/>
            <pc:sldMk cId="2231528915" sldId="335"/>
            <ac:graphicFrameMk id="5" creationId="{F2703D39-80EA-403E-B9C0-D59291760657}"/>
          </ac:graphicFrameMkLst>
        </pc:graphicFrameChg>
        <pc:cxnChg chg="add mod">
          <ac:chgData name="Michael A Fudge Jr" userId="133895e8-240b-4811-850e-9cf94297d089" providerId="ADAL" clId="{7EA1A426-B0BE-476D-9041-EC73517A046C}" dt="2020-07-24T16:04:54.245" v="7782" actId="208"/>
          <ac:cxnSpMkLst>
            <pc:docMk/>
            <pc:sldMk cId="2231528915" sldId="335"/>
            <ac:cxnSpMk id="7" creationId="{C2FDD26F-09B0-4406-88CF-1AF5853C54BA}"/>
          </ac:cxnSpMkLst>
        </pc:cxnChg>
        <pc:cxnChg chg="add mod">
          <ac:chgData name="Michael A Fudge Jr" userId="133895e8-240b-4811-850e-9cf94297d089" providerId="ADAL" clId="{7EA1A426-B0BE-476D-9041-EC73517A046C}" dt="2020-07-24T16:04:54.245" v="7782" actId="208"/>
          <ac:cxnSpMkLst>
            <pc:docMk/>
            <pc:sldMk cId="2231528915" sldId="335"/>
            <ac:cxnSpMk id="8" creationId="{5DE41CA3-5E83-492D-87E6-0049AA4456F5}"/>
          </ac:cxnSpMkLst>
        </pc:cxnChg>
        <pc:cxnChg chg="add mod">
          <ac:chgData name="Michael A Fudge Jr" userId="133895e8-240b-4811-850e-9cf94297d089" providerId="ADAL" clId="{7EA1A426-B0BE-476D-9041-EC73517A046C}" dt="2020-07-24T16:04:57.342" v="7783" actId="208"/>
          <ac:cxnSpMkLst>
            <pc:docMk/>
            <pc:sldMk cId="2231528915" sldId="335"/>
            <ac:cxnSpMk id="10" creationId="{C4BA30E2-A59A-44DD-81F8-C4BFE4BAD9C2}"/>
          </ac:cxnSpMkLst>
        </pc:cxnChg>
        <pc:cxnChg chg="add mod">
          <ac:chgData name="Michael A Fudge Jr" userId="133895e8-240b-4811-850e-9cf94297d089" providerId="ADAL" clId="{7EA1A426-B0BE-476D-9041-EC73517A046C}" dt="2020-07-24T16:04:57.342" v="7783" actId="208"/>
          <ac:cxnSpMkLst>
            <pc:docMk/>
            <pc:sldMk cId="2231528915" sldId="335"/>
            <ac:cxnSpMk id="11" creationId="{4900EA51-A262-48D9-B213-18199E901881}"/>
          </ac:cxnSpMkLst>
        </pc:cxnChg>
        <pc:cxnChg chg="add mod">
          <ac:chgData name="Michael A Fudge Jr" userId="133895e8-240b-4811-850e-9cf94297d089" providerId="ADAL" clId="{7EA1A426-B0BE-476D-9041-EC73517A046C}" dt="2020-07-24T16:04:50.396" v="7781" actId="208"/>
          <ac:cxnSpMkLst>
            <pc:docMk/>
            <pc:sldMk cId="2231528915" sldId="335"/>
            <ac:cxnSpMk id="13" creationId="{3095DEEC-37B3-435F-ADEB-9E95CBD0D9CD}"/>
          </ac:cxnSpMkLst>
        </pc:cxnChg>
      </pc:sldChg>
      <pc:sldChg chg="addSp delSp modSp new del mod">
        <pc:chgData name="Michael A Fudge Jr" userId="133895e8-240b-4811-850e-9cf94297d089" providerId="ADAL" clId="{7EA1A426-B0BE-476D-9041-EC73517A046C}" dt="2020-07-25T18:13:59.560" v="9910" actId="47"/>
        <pc:sldMkLst>
          <pc:docMk/>
          <pc:sldMk cId="3567242808" sldId="336"/>
        </pc:sldMkLst>
        <pc:spChg chg="mod">
          <ac:chgData name="Michael A Fudge Jr" userId="133895e8-240b-4811-850e-9cf94297d089" providerId="ADAL" clId="{7EA1A426-B0BE-476D-9041-EC73517A046C}" dt="2020-07-23T20:11:00.384" v="6560" actId="20577"/>
          <ac:spMkLst>
            <pc:docMk/>
            <pc:sldMk cId="3567242808" sldId="336"/>
            <ac:spMk id="2" creationId="{8D8BDDC0-9083-4D8A-A19E-78BA89F624DD}"/>
          </ac:spMkLst>
        </pc:spChg>
        <pc:spChg chg="mod">
          <ac:chgData name="Michael A Fudge Jr" userId="133895e8-240b-4811-850e-9cf94297d089" providerId="ADAL" clId="{7EA1A426-B0BE-476D-9041-EC73517A046C}" dt="2020-07-24T20:46:07.624" v="9396" actId="20577"/>
          <ac:spMkLst>
            <pc:docMk/>
            <pc:sldMk cId="3567242808" sldId="336"/>
            <ac:spMk id="3" creationId="{CB1B9167-43B1-432F-AE8B-19A1F70FF5CC}"/>
          </ac:spMkLst>
        </pc:spChg>
        <pc:grpChg chg="add del mod">
          <ac:chgData name="Michael A Fudge Jr" userId="133895e8-240b-4811-850e-9cf94297d089" providerId="ADAL" clId="{7EA1A426-B0BE-476D-9041-EC73517A046C}" dt="2020-07-24T16:09:58.779" v="7933" actId="21"/>
          <ac:grpSpMkLst>
            <pc:docMk/>
            <pc:sldMk cId="3567242808" sldId="336"/>
            <ac:grpSpMk id="6" creationId="{A90C9C5D-8079-4854-B641-72DD45313A5E}"/>
          </ac:grpSpMkLst>
        </pc:grpChg>
        <pc:graphicFrameChg chg="add del mod modGraphic">
          <ac:chgData name="Michael A Fudge Jr" userId="133895e8-240b-4811-850e-9cf94297d089" providerId="ADAL" clId="{7EA1A426-B0BE-476D-9041-EC73517A046C}" dt="2020-07-24T16:09:58.779" v="7933" actId="21"/>
          <ac:graphicFrameMkLst>
            <pc:docMk/>
            <pc:sldMk cId="3567242808" sldId="336"/>
            <ac:graphicFrameMk id="4" creationId="{DF1C858B-0FA7-448A-B79D-D761B0A939BE}"/>
          </ac:graphicFrameMkLst>
        </pc:graphicFrameChg>
        <pc:graphicFrameChg chg="add del mod modGraphic">
          <ac:chgData name="Michael A Fudge Jr" userId="133895e8-240b-4811-850e-9cf94297d089" providerId="ADAL" clId="{7EA1A426-B0BE-476D-9041-EC73517A046C}" dt="2020-07-24T16:09:58.779" v="7933" actId="21"/>
          <ac:graphicFrameMkLst>
            <pc:docMk/>
            <pc:sldMk cId="3567242808" sldId="336"/>
            <ac:graphicFrameMk id="5" creationId="{8FFF98AF-311B-41A1-8C13-8B9286E21AA3}"/>
          </ac:graphicFrameMkLst>
        </pc:graphicFrameChg>
        <pc:cxnChg chg="mod">
          <ac:chgData name="Michael A Fudge Jr" userId="133895e8-240b-4811-850e-9cf94297d089" providerId="ADAL" clId="{7EA1A426-B0BE-476D-9041-EC73517A046C}" dt="2020-07-24T16:06:51.294" v="7840"/>
          <ac:cxnSpMkLst>
            <pc:docMk/>
            <pc:sldMk cId="3567242808" sldId="336"/>
            <ac:cxnSpMk id="7" creationId="{D3690E28-256D-4C82-AB98-94FC37857F9E}"/>
          </ac:cxnSpMkLst>
        </pc:cxnChg>
        <pc:cxnChg chg="mod">
          <ac:chgData name="Michael A Fudge Jr" userId="133895e8-240b-4811-850e-9cf94297d089" providerId="ADAL" clId="{7EA1A426-B0BE-476D-9041-EC73517A046C}" dt="2020-07-24T16:06:51.294" v="7840"/>
          <ac:cxnSpMkLst>
            <pc:docMk/>
            <pc:sldMk cId="3567242808" sldId="336"/>
            <ac:cxnSpMk id="8" creationId="{435CF7B8-B797-4D35-83E6-3201CD23CE91}"/>
          </ac:cxnSpMkLst>
        </pc:cxnChg>
        <pc:cxnChg chg="mod">
          <ac:chgData name="Michael A Fudge Jr" userId="133895e8-240b-4811-850e-9cf94297d089" providerId="ADAL" clId="{7EA1A426-B0BE-476D-9041-EC73517A046C}" dt="2020-07-24T16:06:51.294" v="7840"/>
          <ac:cxnSpMkLst>
            <pc:docMk/>
            <pc:sldMk cId="3567242808" sldId="336"/>
            <ac:cxnSpMk id="9" creationId="{C4964A67-C21F-42EE-B5B9-37C03298424E}"/>
          </ac:cxnSpMkLst>
        </pc:cxnChg>
        <pc:cxnChg chg="mod">
          <ac:chgData name="Michael A Fudge Jr" userId="133895e8-240b-4811-850e-9cf94297d089" providerId="ADAL" clId="{7EA1A426-B0BE-476D-9041-EC73517A046C}" dt="2020-07-24T16:06:51.294" v="7840"/>
          <ac:cxnSpMkLst>
            <pc:docMk/>
            <pc:sldMk cId="3567242808" sldId="336"/>
            <ac:cxnSpMk id="10" creationId="{2E1264AC-ECFD-437B-A395-F91DBCD4322D}"/>
          </ac:cxnSpMkLst>
        </pc:cxnChg>
      </pc:sldChg>
      <pc:sldChg chg="addSp delSp modSp new mod modAnim">
        <pc:chgData name="Michael A Fudge Jr" userId="133895e8-240b-4811-850e-9cf94297d089" providerId="ADAL" clId="{7EA1A426-B0BE-476D-9041-EC73517A046C}" dt="2020-07-24T20:38:48.343" v="9150" actId="20577"/>
        <pc:sldMkLst>
          <pc:docMk/>
          <pc:sldMk cId="951226270" sldId="337"/>
        </pc:sldMkLst>
        <pc:spChg chg="mod">
          <ac:chgData name="Michael A Fudge Jr" userId="133895e8-240b-4811-850e-9cf94297d089" providerId="ADAL" clId="{7EA1A426-B0BE-476D-9041-EC73517A046C}" dt="2020-07-24T20:25:08.363" v="8918" actId="403"/>
          <ac:spMkLst>
            <pc:docMk/>
            <pc:sldMk cId="951226270" sldId="337"/>
            <ac:spMk id="2" creationId="{C76771B3-2118-4936-AEFD-3AD91E964055}"/>
          </ac:spMkLst>
        </pc:spChg>
        <pc:spChg chg="mod">
          <ac:chgData name="Michael A Fudge Jr" userId="133895e8-240b-4811-850e-9cf94297d089" providerId="ADAL" clId="{7EA1A426-B0BE-476D-9041-EC73517A046C}" dt="2020-07-24T20:38:48.343" v="9150" actId="20577"/>
          <ac:spMkLst>
            <pc:docMk/>
            <pc:sldMk cId="951226270" sldId="337"/>
            <ac:spMk id="3" creationId="{972A6883-C8E3-4688-976F-003891682ED3}"/>
          </ac:spMkLst>
        </pc:spChg>
        <pc:spChg chg="add mod">
          <ac:chgData name="Michael A Fudge Jr" userId="133895e8-240b-4811-850e-9cf94297d089" providerId="ADAL" clId="{7EA1A426-B0BE-476D-9041-EC73517A046C}" dt="2020-07-24T20:34:40.563" v="8995" actId="1076"/>
          <ac:spMkLst>
            <pc:docMk/>
            <pc:sldMk cId="951226270" sldId="337"/>
            <ac:spMk id="6" creationId="{12506981-74DC-42E3-B199-7082A1B52833}"/>
          </ac:spMkLst>
        </pc:spChg>
        <pc:spChg chg="add mod">
          <ac:chgData name="Michael A Fudge Jr" userId="133895e8-240b-4811-850e-9cf94297d089" providerId="ADAL" clId="{7EA1A426-B0BE-476D-9041-EC73517A046C}" dt="2020-07-24T20:34:24.884" v="8994" actId="1076"/>
          <ac:spMkLst>
            <pc:docMk/>
            <pc:sldMk cId="951226270" sldId="337"/>
            <ac:spMk id="7" creationId="{161EBC0F-4720-4D93-B450-D5AD422DCED6}"/>
          </ac:spMkLst>
        </pc:spChg>
        <pc:spChg chg="add mod">
          <ac:chgData name="Michael A Fudge Jr" userId="133895e8-240b-4811-850e-9cf94297d089" providerId="ADAL" clId="{7EA1A426-B0BE-476D-9041-EC73517A046C}" dt="2020-07-24T20:34:40.563" v="8995" actId="1076"/>
          <ac:spMkLst>
            <pc:docMk/>
            <pc:sldMk cId="951226270" sldId="337"/>
            <ac:spMk id="8" creationId="{3D4591E2-EE93-4DB9-A112-C95871A3B406}"/>
          </ac:spMkLst>
        </pc:spChg>
        <pc:graphicFrameChg chg="add mod modGraphic">
          <ac:chgData name="Michael A Fudge Jr" userId="133895e8-240b-4811-850e-9cf94297d089" providerId="ADAL" clId="{7EA1A426-B0BE-476D-9041-EC73517A046C}" dt="2020-07-24T20:34:24.884" v="8994" actId="1076"/>
          <ac:graphicFrameMkLst>
            <pc:docMk/>
            <pc:sldMk cId="951226270" sldId="337"/>
            <ac:graphicFrameMk id="4" creationId="{AEF4E06D-E64C-440D-BDCC-8135D7F958A2}"/>
          </ac:graphicFrameMkLst>
        </pc:graphicFrameChg>
        <pc:graphicFrameChg chg="add mod modGraphic">
          <ac:chgData name="Michael A Fudge Jr" userId="133895e8-240b-4811-850e-9cf94297d089" providerId="ADAL" clId="{7EA1A426-B0BE-476D-9041-EC73517A046C}" dt="2020-07-24T20:34:40.563" v="8995" actId="1076"/>
          <ac:graphicFrameMkLst>
            <pc:docMk/>
            <pc:sldMk cId="951226270" sldId="337"/>
            <ac:graphicFrameMk id="5" creationId="{0A6DCB97-D131-42CA-AE94-D8A6BB341E41}"/>
          </ac:graphicFrameMkLst>
        </pc:graphicFrameChg>
        <pc:picChg chg="add del mod">
          <ac:chgData name="Michael A Fudge Jr" userId="133895e8-240b-4811-850e-9cf94297d089" providerId="ADAL" clId="{7EA1A426-B0BE-476D-9041-EC73517A046C}" dt="2020-07-24T20:32:17.537" v="8984"/>
          <ac:picMkLst>
            <pc:docMk/>
            <pc:sldMk cId="951226270" sldId="337"/>
            <ac:picMk id="9" creationId="{9AD37B22-0D14-4515-8B5C-6F91B408D8E8}"/>
          </ac:picMkLst>
        </pc:picChg>
        <pc:picChg chg="add del mod">
          <ac:chgData name="Michael A Fudge Jr" userId="133895e8-240b-4811-850e-9cf94297d089" providerId="ADAL" clId="{7EA1A426-B0BE-476D-9041-EC73517A046C}" dt="2020-07-24T20:33:55.239" v="8990" actId="478"/>
          <ac:picMkLst>
            <pc:docMk/>
            <pc:sldMk cId="951226270" sldId="337"/>
            <ac:picMk id="10" creationId="{CB4E2F95-CEDE-43D3-8F14-A6CBE721CE2F}"/>
          </ac:picMkLst>
        </pc:picChg>
        <pc:picChg chg="add del mod">
          <ac:chgData name="Michael A Fudge Jr" userId="133895e8-240b-4811-850e-9cf94297d089" providerId="ADAL" clId="{7EA1A426-B0BE-476D-9041-EC73517A046C}" dt="2020-07-24T20:33:57.056" v="8991" actId="478"/>
          <ac:picMkLst>
            <pc:docMk/>
            <pc:sldMk cId="951226270" sldId="337"/>
            <ac:picMk id="11" creationId="{BB5216A8-B442-4F6B-9118-8E4D8E9A612E}"/>
          </ac:picMkLst>
        </pc:picChg>
        <pc:picChg chg="add mod">
          <ac:chgData name="Michael A Fudge Jr" userId="133895e8-240b-4811-850e-9cf94297d089" providerId="ADAL" clId="{7EA1A426-B0BE-476D-9041-EC73517A046C}" dt="2020-07-24T20:34:44.550" v="8996" actId="1076"/>
          <ac:picMkLst>
            <pc:docMk/>
            <pc:sldMk cId="951226270" sldId="337"/>
            <ac:picMk id="12" creationId="{80D01DC8-0CC5-4419-A88C-B64D4CD2026B}"/>
          </ac:picMkLst>
        </pc:picChg>
      </pc:sldChg>
      <pc:sldChg chg="modSp new del mod">
        <pc:chgData name="Michael A Fudge Jr" userId="133895e8-240b-4811-850e-9cf94297d089" providerId="ADAL" clId="{7EA1A426-B0BE-476D-9041-EC73517A046C}" dt="2020-07-25T18:12:39.152" v="9858" actId="47"/>
        <pc:sldMkLst>
          <pc:docMk/>
          <pc:sldMk cId="2834510783" sldId="338"/>
        </pc:sldMkLst>
        <pc:spChg chg="mod">
          <ac:chgData name="Michael A Fudge Jr" userId="133895e8-240b-4811-850e-9cf94297d089" providerId="ADAL" clId="{7EA1A426-B0BE-476D-9041-EC73517A046C}" dt="2020-07-23T20:12:26.301" v="6619" actId="20577"/>
          <ac:spMkLst>
            <pc:docMk/>
            <pc:sldMk cId="2834510783" sldId="338"/>
            <ac:spMk id="2" creationId="{959633ED-EE23-4072-9B02-663E22468747}"/>
          </ac:spMkLst>
        </pc:spChg>
      </pc:sldChg>
      <pc:sldChg chg="modSp new del mod">
        <pc:chgData name="Michael A Fudge Jr" userId="133895e8-240b-4811-850e-9cf94297d089" providerId="ADAL" clId="{7EA1A426-B0BE-476D-9041-EC73517A046C}" dt="2020-07-24T20:45:01.038" v="9382" actId="47"/>
        <pc:sldMkLst>
          <pc:docMk/>
          <pc:sldMk cId="1772931722" sldId="339"/>
        </pc:sldMkLst>
        <pc:spChg chg="mod">
          <ac:chgData name="Michael A Fudge Jr" userId="133895e8-240b-4811-850e-9cf94297d089" providerId="ADAL" clId="{7EA1A426-B0BE-476D-9041-EC73517A046C}" dt="2020-07-23T20:12:41.529" v="6637" actId="20577"/>
          <ac:spMkLst>
            <pc:docMk/>
            <pc:sldMk cId="1772931722" sldId="339"/>
            <ac:spMk id="2" creationId="{36EC3B16-0BE2-49F1-908F-24E820FA7082}"/>
          </ac:spMkLst>
        </pc:spChg>
        <pc:spChg chg="mod">
          <ac:chgData name="Michael A Fudge Jr" userId="133895e8-240b-4811-850e-9cf94297d089" providerId="ADAL" clId="{7EA1A426-B0BE-476D-9041-EC73517A046C}" dt="2020-07-23T20:14:16.652" v="6855" actId="20577"/>
          <ac:spMkLst>
            <pc:docMk/>
            <pc:sldMk cId="1772931722" sldId="339"/>
            <ac:spMk id="3" creationId="{AA85ADC3-DEC4-4255-969D-879192126FCB}"/>
          </ac:spMkLst>
        </pc:spChg>
      </pc:sldChg>
      <pc:sldChg chg="modSp add mod ord modNotesTx">
        <pc:chgData name="Michael A Fudge Jr" userId="133895e8-240b-4811-850e-9cf94297d089" providerId="ADAL" clId="{7EA1A426-B0BE-476D-9041-EC73517A046C}" dt="2020-07-25T18:23:42.095" v="10741" actId="113"/>
        <pc:sldMkLst>
          <pc:docMk/>
          <pc:sldMk cId="67984622" sldId="340"/>
        </pc:sldMkLst>
        <pc:spChg chg="mod">
          <ac:chgData name="Michael A Fudge Jr" userId="133895e8-240b-4811-850e-9cf94297d089" providerId="ADAL" clId="{7EA1A426-B0BE-476D-9041-EC73517A046C}" dt="2020-07-24T16:06:10.338" v="7815" actId="20577"/>
          <ac:spMkLst>
            <pc:docMk/>
            <pc:sldMk cId="67984622" sldId="340"/>
            <ac:spMk id="2" creationId="{A0EC69E1-79D5-4CCA-9AE3-8CCDB54E5D78}"/>
          </ac:spMkLst>
        </pc:spChg>
        <pc:spChg chg="mod">
          <ac:chgData name="Michael A Fudge Jr" userId="133895e8-240b-4811-850e-9cf94297d089" providerId="ADAL" clId="{7EA1A426-B0BE-476D-9041-EC73517A046C}" dt="2020-07-25T18:23:42.095" v="10741" actId="113"/>
          <ac:spMkLst>
            <pc:docMk/>
            <pc:sldMk cId="67984622" sldId="340"/>
            <ac:spMk id="3" creationId="{23BFC44E-10DC-44C2-99E8-3D541093BB67}"/>
          </ac:spMkLst>
        </pc:spChg>
        <pc:graphicFrameChg chg="mod modGraphic">
          <ac:chgData name="Michael A Fudge Jr" userId="133895e8-240b-4811-850e-9cf94297d089" providerId="ADAL" clId="{7EA1A426-B0BE-476D-9041-EC73517A046C}" dt="2020-07-25T18:20:59.778" v="10538" actId="1076"/>
          <ac:graphicFrameMkLst>
            <pc:docMk/>
            <pc:sldMk cId="67984622" sldId="340"/>
            <ac:graphicFrameMk id="8" creationId="{0300AFF8-D8B9-41D1-8E4B-B0B416CA8B11}"/>
          </ac:graphicFrameMkLst>
        </pc:graphicFrameChg>
      </pc:sldChg>
      <pc:sldChg chg="addSp delSp modSp new mod modAnim">
        <pc:chgData name="Michael A Fudge Jr" userId="133895e8-240b-4811-850e-9cf94297d089" providerId="ADAL" clId="{7EA1A426-B0BE-476D-9041-EC73517A046C}" dt="2020-07-24T16:21:08.009" v="8436"/>
        <pc:sldMkLst>
          <pc:docMk/>
          <pc:sldMk cId="4237924853" sldId="341"/>
        </pc:sldMkLst>
        <pc:spChg chg="mod">
          <ac:chgData name="Michael A Fudge Jr" userId="133895e8-240b-4811-850e-9cf94297d089" providerId="ADAL" clId="{7EA1A426-B0BE-476D-9041-EC73517A046C}" dt="2020-07-24T16:09:48.658" v="7931" actId="14100"/>
          <ac:spMkLst>
            <pc:docMk/>
            <pc:sldMk cId="4237924853" sldId="341"/>
            <ac:spMk id="2" creationId="{6C464A5E-1908-4D64-8B8F-52FDA54D68F2}"/>
          </ac:spMkLst>
        </pc:spChg>
        <pc:spChg chg="del">
          <ac:chgData name="Michael A Fudge Jr" userId="133895e8-240b-4811-850e-9cf94297d089" providerId="ADAL" clId="{7EA1A426-B0BE-476D-9041-EC73517A046C}" dt="2020-07-24T16:09:52.642" v="7932" actId="478"/>
          <ac:spMkLst>
            <pc:docMk/>
            <pc:sldMk cId="4237924853" sldId="341"/>
            <ac:spMk id="3" creationId="{9DB5D515-058D-433A-B4F4-86A42F9D494F}"/>
          </ac:spMkLst>
        </pc:spChg>
        <pc:spChg chg="add mod">
          <ac:chgData name="Michael A Fudge Jr" userId="133895e8-240b-4811-850e-9cf94297d089" providerId="ADAL" clId="{7EA1A426-B0BE-476D-9041-EC73517A046C}" dt="2020-07-24T16:19:18.989" v="8324" actId="20577"/>
          <ac:spMkLst>
            <pc:docMk/>
            <pc:sldMk cId="4237924853" sldId="341"/>
            <ac:spMk id="11" creationId="{9FB830E1-8633-41FC-95A0-5A273132B1BD}"/>
          </ac:spMkLst>
        </pc:spChg>
        <pc:spChg chg="add mod">
          <ac:chgData name="Michael A Fudge Jr" userId="133895e8-240b-4811-850e-9cf94297d089" providerId="ADAL" clId="{7EA1A426-B0BE-476D-9041-EC73517A046C}" dt="2020-07-24T16:19:25.061" v="8331" actId="20577"/>
          <ac:spMkLst>
            <pc:docMk/>
            <pc:sldMk cId="4237924853" sldId="341"/>
            <ac:spMk id="12" creationId="{D174CDBB-C1D7-457A-ACC4-FFF2625C5969}"/>
          </ac:spMkLst>
        </pc:spChg>
        <pc:spChg chg="add mod">
          <ac:chgData name="Michael A Fudge Jr" userId="133895e8-240b-4811-850e-9cf94297d089" providerId="ADAL" clId="{7EA1A426-B0BE-476D-9041-EC73517A046C}" dt="2020-07-24T16:20:39.909" v="8431" actId="14100"/>
          <ac:spMkLst>
            <pc:docMk/>
            <pc:sldMk cId="4237924853" sldId="341"/>
            <ac:spMk id="13" creationId="{248A1DFF-50D7-4E53-BB01-A7323CBD8A61}"/>
          </ac:spMkLst>
        </pc:spChg>
        <pc:grpChg chg="add mod">
          <ac:chgData name="Michael A Fudge Jr" userId="133895e8-240b-4811-850e-9cf94297d089" providerId="ADAL" clId="{7EA1A426-B0BE-476D-9041-EC73517A046C}" dt="2020-07-24T16:11:51.588" v="7950" actId="14100"/>
          <ac:grpSpMkLst>
            <pc:docMk/>
            <pc:sldMk cId="4237924853" sldId="341"/>
            <ac:grpSpMk id="6" creationId="{C496F037-CC52-4806-AFE7-CCEB740F1235}"/>
          </ac:grpSpMkLst>
        </pc:grpChg>
        <pc:graphicFrameChg chg="add mod modGraphic">
          <ac:chgData name="Michael A Fudge Jr" userId="133895e8-240b-4811-850e-9cf94297d089" providerId="ADAL" clId="{7EA1A426-B0BE-476D-9041-EC73517A046C}" dt="2020-07-24T16:13:17.441" v="7956" actId="207"/>
          <ac:graphicFrameMkLst>
            <pc:docMk/>
            <pc:sldMk cId="4237924853" sldId="341"/>
            <ac:graphicFrameMk id="4" creationId="{370D0357-298C-49E7-99F6-FB57B897A537}"/>
          </ac:graphicFrameMkLst>
        </pc:graphicFrameChg>
        <pc:graphicFrameChg chg="add mod modGraphic">
          <ac:chgData name="Michael A Fudge Jr" userId="133895e8-240b-4811-850e-9cf94297d089" providerId="ADAL" clId="{7EA1A426-B0BE-476D-9041-EC73517A046C}" dt="2020-07-24T16:13:32.916" v="7959" actId="14734"/>
          <ac:graphicFrameMkLst>
            <pc:docMk/>
            <pc:sldMk cId="4237924853" sldId="341"/>
            <ac:graphicFrameMk id="5" creationId="{0BE33315-BB48-4802-AED7-EC65029FA111}"/>
          </ac:graphicFrameMkLst>
        </pc:graphicFrameChg>
        <pc:cxnChg chg="mod">
          <ac:chgData name="Michael A Fudge Jr" userId="133895e8-240b-4811-850e-9cf94297d089" providerId="ADAL" clId="{7EA1A426-B0BE-476D-9041-EC73517A046C}" dt="2020-07-24T16:12:27.899" v="7952" actId="208"/>
          <ac:cxnSpMkLst>
            <pc:docMk/>
            <pc:sldMk cId="4237924853" sldId="341"/>
            <ac:cxnSpMk id="7" creationId="{15184417-FB63-4C3C-8F70-E79E879D7BCF}"/>
          </ac:cxnSpMkLst>
        </pc:cxnChg>
        <pc:cxnChg chg="mod">
          <ac:chgData name="Michael A Fudge Jr" userId="133895e8-240b-4811-850e-9cf94297d089" providerId="ADAL" clId="{7EA1A426-B0BE-476D-9041-EC73517A046C}" dt="2020-07-24T16:12:27.899" v="7952" actId="208"/>
          <ac:cxnSpMkLst>
            <pc:docMk/>
            <pc:sldMk cId="4237924853" sldId="341"/>
            <ac:cxnSpMk id="8" creationId="{AEFD82B8-E8B5-41F2-825F-15D2F5BBB0C1}"/>
          </ac:cxnSpMkLst>
        </pc:cxnChg>
        <pc:cxnChg chg="mod">
          <ac:chgData name="Michael A Fudge Jr" userId="133895e8-240b-4811-850e-9cf94297d089" providerId="ADAL" clId="{7EA1A426-B0BE-476D-9041-EC73517A046C}" dt="2020-07-24T16:12:27.899" v="7952" actId="208"/>
          <ac:cxnSpMkLst>
            <pc:docMk/>
            <pc:sldMk cId="4237924853" sldId="341"/>
            <ac:cxnSpMk id="9" creationId="{0AA76B59-446E-4B1A-AAF2-A30EA9F8EFC5}"/>
          </ac:cxnSpMkLst>
        </pc:cxnChg>
        <pc:cxnChg chg="mod">
          <ac:chgData name="Michael A Fudge Jr" userId="133895e8-240b-4811-850e-9cf94297d089" providerId="ADAL" clId="{7EA1A426-B0BE-476D-9041-EC73517A046C}" dt="2020-07-24T16:12:27.899" v="7952" actId="208"/>
          <ac:cxnSpMkLst>
            <pc:docMk/>
            <pc:sldMk cId="4237924853" sldId="341"/>
            <ac:cxnSpMk id="10" creationId="{4BFA1FFB-4290-4D4E-8E4D-20BA869C84DD}"/>
          </ac:cxnSpMkLst>
        </pc:cxnChg>
      </pc:sldChg>
      <pc:sldChg chg="addSp modSp new mod modClrScheme chgLayout">
        <pc:chgData name="Michael A Fudge Jr" userId="133895e8-240b-4811-850e-9cf94297d089" providerId="ADAL" clId="{7EA1A426-B0BE-476D-9041-EC73517A046C}" dt="2020-07-24T16:28:19.985" v="8895" actId="20577"/>
        <pc:sldMkLst>
          <pc:docMk/>
          <pc:sldMk cId="3333140738" sldId="342"/>
        </pc:sldMkLst>
        <pc:spChg chg="mod ord">
          <ac:chgData name="Michael A Fudge Jr" userId="133895e8-240b-4811-850e-9cf94297d089" providerId="ADAL" clId="{7EA1A426-B0BE-476D-9041-EC73517A046C}" dt="2020-07-24T16:24:38.938" v="8505" actId="700"/>
          <ac:spMkLst>
            <pc:docMk/>
            <pc:sldMk cId="3333140738" sldId="342"/>
            <ac:spMk id="2" creationId="{32313F5A-1BD3-4BB5-9146-8BA7757BC011}"/>
          </ac:spMkLst>
        </pc:spChg>
        <pc:spChg chg="mod ord">
          <ac:chgData name="Michael A Fudge Jr" userId="133895e8-240b-4811-850e-9cf94297d089" providerId="ADAL" clId="{7EA1A426-B0BE-476D-9041-EC73517A046C}" dt="2020-07-24T16:28:03.744" v="8845" actId="5793"/>
          <ac:spMkLst>
            <pc:docMk/>
            <pc:sldMk cId="3333140738" sldId="342"/>
            <ac:spMk id="3" creationId="{8388ADF4-171B-49AD-A6F1-1E22DC9592AF}"/>
          </ac:spMkLst>
        </pc:spChg>
        <pc:spChg chg="add mod ord">
          <ac:chgData name="Michael A Fudge Jr" userId="133895e8-240b-4811-850e-9cf94297d089" providerId="ADAL" clId="{7EA1A426-B0BE-476D-9041-EC73517A046C}" dt="2020-07-24T16:28:19.985" v="8895" actId="20577"/>
          <ac:spMkLst>
            <pc:docMk/>
            <pc:sldMk cId="3333140738" sldId="342"/>
            <ac:spMk id="4" creationId="{7703259F-66ED-4C13-B7E6-DFC80FE07F76}"/>
          </ac:spMkLst>
        </pc:spChg>
      </pc:sldChg>
      <pc:sldChg chg="modSp add mod ord">
        <pc:chgData name="Michael A Fudge Jr" userId="133895e8-240b-4811-850e-9cf94297d089" providerId="ADAL" clId="{7EA1A426-B0BE-476D-9041-EC73517A046C}" dt="2020-07-24T20:44:46.098" v="9381" actId="20577"/>
        <pc:sldMkLst>
          <pc:docMk/>
          <pc:sldMk cId="2689965737" sldId="343"/>
        </pc:sldMkLst>
        <pc:spChg chg="mod">
          <ac:chgData name="Michael A Fudge Jr" userId="133895e8-240b-4811-850e-9cf94297d089" providerId="ADAL" clId="{7EA1A426-B0BE-476D-9041-EC73517A046C}" dt="2020-07-24T20:40:18.973" v="9171" actId="20577"/>
          <ac:spMkLst>
            <pc:docMk/>
            <pc:sldMk cId="2689965737" sldId="343"/>
            <ac:spMk id="5" creationId="{E0D04EC1-733E-4BA9-9251-8C6E6E3D01D7}"/>
          </ac:spMkLst>
        </pc:spChg>
        <pc:spChg chg="mod">
          <ac:chgData name="Michael A Fudge Jr" userId="133895e8-240b-4811-850e-9cf94297d089" providerId="ADAL" clId="{7EA1A426-B0BE-476D-9041-EC73517A046C}" dt="2020-07-24T20:44:46.098" v="9381" actId="20577"/>
          <ac:spMkLst>
            <pc:docMk/>
            <pc:sldMk cId="2689965737" sldId="343"/>
            <ac:spMk id="6" creationId="{E33EFCDF-893E-4DC5-B75A-872200D063CA}"/>
          </ac:spMkLst>
        </pc:spChg>
      </pc:sldChg>
      <pc:sldChg chg="addSp delSp modSp add mod ord">
        <pc:chgData name="Michael A Fudge Jr" userId="133895e8-240b-4811-850e-9cf94297d089" providerId="ADAL" clId="{7EA1A426-B0BE-476D-9041-EC73517A046C}" dt="2020-07-25T18:12:32.002" v="9855" actId="14100"/>
        <pc:sldMkLst>
          <pc:docMk/>
          <pc:sldMk cId="2148454917" sldId="344"/>
        </pc:sldMkLst>
        <pc:spChg chg="mod">
          <ac:chgData name="Michael A Fudge Jr" userId="133895e8-240b-4811-850e-9cf94297d089" providerId="ADAL" clId="{7EA1A426-B0BE-476D-9041-EC73517A046C}" dt="2020-07-24T20:50:52.208" v="9521" actId="1076"/>
          <ac:spMkLst>
            <pc:docMk/>
            <pc:sldMk cId="2148454917" sldId="344"/>
            <ac:spMk id="2" creationId="{A0EC69E1-79D5-4CCA-9AE3-8CCDB54E5D78}"/>
          </ac:spMkLst>
        </pc:spChg>
        <pc:spChg chg="mod">
          <ac:chgData name="Michael A Fudge Jr" userId="133895e8-240b-4811-850e-9cf94297d089" providerId="ADAL" clId="{7EA1A426-B0BE-476D-9041-EC73517A046C}" dt="2020-07-25T18:12:32.002" v="9855" actId="14100"/>
          <ac:spMkLst>
            <pc:docMk/>
            <pc:sldMk cId="2148454917" sldId="344"/>
            <ac:spMk id="3" creationId="{23BFC44E-10DC-44C2-99E8-3D541093BB67}"/>
          </ac:spMkLst>
        </pc:spChg>
        <pc:spChg chg="add mod">
          <ac:chgData name="Michael A Fudge Jr" userId="133895e8-240b-4811-850e-9cf94297d089" providerId="ADAL" clId="{7EA1A426-B0BE-476D-9041-EC73517A046C}" dt="2020-07-25T02:31:11.818" v="9758" actId="207"/>
          <ac:spMkLst>
            <pc:docMk/>
            <pc:sldMk cId="2148454917" sldId="344"/>
            <ac:spMk id="5" creationId="{384B5593-B507-490E-8E6E-CB802631F75A}"/>
          </ac:spMkLst>
        </pc:spChg>
        <pc:spChg chg="add mod">
          <ac:chgData name="Michael A Fudge Jr" userId="133895e8-240b-4811-850e-9cf94297d089" providerId="ADAL" clId="{7EA1A426-B0BE-476D-9041-EC73517A046C}" dt="2020-07-25T02:31:30.780" v="9763" actId="20577"/>
          <ac:spMkLst>
            <pc:docMk/>
            <pc:sldMk cId="2148454917" sldId="344"/>
            <ac:spMk id="11" creationId="{AEC3B52F-2469-4D49-8CE0-4C7A22708410}"/>
          </ac:spMkLst>
        </pc:spChg>
        <pc:graphicFrameChg chg="add mod modGraphic">
          <ac:chgData name="Michael A Fudge Jr" userId="133895e8-240b-4811-850e-9cf94297d089" providerId="ADAL" clId="{7EA1A426-B0BE-476D-9041-EC73517A046C}" dt="2020-07-25T02:30:33.965" v="9742" actId="1076"/>
          <ac:graphicFrameMkLst>
            <pc:docMk/>
            <pc:sldMk cId="2148454917" sldId="344"/>
            <ac:graphicFrameMk id="4" creationId="{3B5AD7E1-1D66-4A49-9BB8-D5A4D10EE17A}"/>
          </ac:graphicFrameMkLst>
        </pc:graphicFrameChg>
        <pc:graphicFrameChg chg="del">
          <ac:chgData name="Michael A Fudge Jr" userId="133895e8-240b-4811-850e-9cf94297d089" providerId="ADAL" clId="{7EA1A426-B0BE-476D-9041-EC73517A046C}" dt="2020-07-24T20:46:56.859" v="9432" actId="478"/>
          <ac:graphicFrameMkLst>
            <pc:docMk/>
            <pc:sldMk cId="2148454917" sldId="344"/>
            <ac:graphicFrameMk id="8" creationId="{0300AFF8-D8B9-41D1-8E4B-B0B416CA8B11}"/>
          </ac:graphicFrameMkLst>
        </pc:graphicFrameChg>
        <pc:graphicFrameChg chg="add del mod modGraphic">
          <ac:chgData name="Michael A Fudge Jr" userId="133895e8-240b-4811-850e-9cf94297d089" providerId="ADAL" clId="{7EA1A426-B0BE-476D-9041-EC73517A046C}" dt="2020-07-25T02:30:33.965" v="9742" actId="1076"/>
          <ac:graphicFrameMkLst>
            <pc:docMk/>
            <pc:sldMk cId="2148454917" sldId="344"/>
            <ac:graphicFrameMk id="9" creationId="{01733400-FC43-45D1-8ED2-B2D25B180BC2}"/>
          </ac:graphicFrameMkLst>
        </pc:graphicFrameChg>
      </pc:sldChg>
      <pc:sldChg chg="modSp add mod ord">
        <pc:chgData name="Michael A Fudge Jr" userId="133895e8-240b-4811-850e-9cf94297d089" providerId="ADAL" clId="{7EA1A426-B0BE-476D-9041-EC73517A046C}" dt="2020-07-25T18:12:35.715" v="9857"/>
        <pc:sldMkLst>
          <pc:docMk/>
          <pc:sldMk cId="416062869" sldId="345"/>
        </pc:sldMkLst>
        <pc:spChg chg="mod">
          <ac:chgData name="Michael A Fudge Jr" userId="133895e8-240b-4811-850e-9cf94297d089" providerId="ADAL" clId="{7EA1A426-B0BE-476D-9041-EC73517A046C}" dt="2020-07-25T18:11:51.531" v="9830" actId="14100"/>
          <ac:spMkLst>
            <pc:docMk/>
            <pc:sldMk cId="416062869" sldId="345"/>
            <ac:spMk id="3" creationId="{23BFC44E-10DC-44C2-99E8-3D541093BB67}"/>
          </ac:spMkLst>
        </pc:spChg>
      </pc:sldChg>
      <pc:sldChg chg="modSp add mod">
        <pc:chgData name="Michael A Fudge Jr" userId="133895e8-240b-4811-850e-9cf94297d089" providerId="ADAL" clId="{7EA1A426-B0BE-476D-9041-EC73517A046C}" dt="2020-07-25T18:11:58.573" v="9831" actId="14100"/>
        <pc:sldMkLst>
          <pc:docMk/>
          <pc:sldMk cId="730824221" sldId="346"/>
        </pc:sldMkLst>
        <pc:spChg chg="mod">
          <ac:chgData name="Michael A Fudge Jr" userId="133895e8-240b-4811-850e-9cf94297d089" providerId="ADAL" clId="{7EA1A426-B0BE-476D-9041-EC73517A046C}" dt="2020-07-25T18:11:58.573" v="9831" actId="14100"/>
          <ac:spMkLst>
            <pc:docMk/>
            <pc:sldMk cId="730824221" sldId="346"/>
            <ac:spMk id="3" creationId="{23BFC44E-10DC-44C2-99E8-3D541093BB67}"/>
          </ac:spMkLst>
        </pc:spChg>
      </pc:sldChg>
      <pc:sldChg chg="modSp add mod ord modAnim modNotesTx">
        <pc:chgData name="Michael A Fudge Jr" userId="133895e8-240b-4811-850e-9cf94297d089" providerId="ADAL" clId="{7EA1A426-B0BE-476D-9041-EC73517A046C}" dt="2020-07-25T18:18:38.955" v="10435" actId="27636"/>
        <pc:sldMkLst>
          <pc:docMk/>
          <pc:sldMk cId="1253326098" sldId="347"/>
        </pc:sldMkLst>
        <pc:spChg chg="mod">
          <ac:chgData name="Michael A Fudge Jr" userId="133895e8-240b-4811-850e-9cf94297d089" providerId="ADAL" clId="{7EA1A426-B0BE-476D-9041-EC73517A046C}" dt="2020-07-25T18:13:55.966" v="9909" actId="20577"/>
          <ac:spMkLst>
            <pc:docMk/>
            <pc:sldMk cId="1253326098" sldId="347"/>
            <ac:spMk id="2" creationId="{5C84C77B-FF54-4813-94E1-23FF8F114C7E}"/>
          </ac:spMkLst>
        </pc:spChg>
        <pc:spChg chg="mod">
          <ac:chgData name="Michael A Fudge Jr" userId="133895e8-240b-4811-850e-9cf94297d089" providerId="ADAL" clId="{7EA1A426-B0BE-476D-9041-EC73517A046C}" dt="2020-07-25T18:18:38.955" v="10435" actId="27636"/>
          <ac:spMkLst>
            <pc:docMk/>
            <pc:sldMk cId="1253326098" sldId="347"/>
            <ac:spMk id="4" creationId="{74B6070D-2E18-49A3-84C2-0A1B79DC59EE}"/>
          </ac:spMkLst>
        </pc:spChg>
      </pc:sldChg>
      <pc:sldChg chg="modSp add mod ord modNotesTx">
        <pc:chgData name="Michael A Fudge Jr" userId="133895e8-240b-4811-850e-9cf94297d089" providerId="ADAL" clId="{7EA1A426-B0BE-476D-9041-EC73517A046C}" dt="2020-07-25T18:24:36.275" v="10809" actId="20577"/>
        <pc:sldMkLst>
          <pc:docMk/>
          <pc:sldMk cId="1087519105" sldId="348"/>
        </pc:sldMkLst>
        <pc:spChg chg="mod">
          <ac:chgData name="Michael A Fudge Jr" userId="133895e8-240b-4811-850e-9cf94297d089" providerId="ADAL" clId="{7EA1A426-B0BE-476D-9041-EC73517A046C}" dt="2020-07-25T18:23:30.921" v="10739" actId="14100"/>
          <ac:spMkLst>
            <pc:docMk/>
            <pc:sldMk cId="1087519105" sldId="348"/>
            <ac:spMk id="3" creationId="{23BFC44E-10DC-44C2-99E8-3D541093BB67}"/>
          </ac:spMkLst>
        </pc:spChg>
      </pc:sldChg>
      <pc:sldChg chg="modSp add mod modNotesTx">
        <pc:chgData name="Michael A Fudge Jr" userId="133895e8-240b-4811-850e-9cf94297d089" providerId="ADAL" clId="{7EA1A426-B0BE-476D-9041-EC73517A046C}" dt="2020-07-25T18:24:23.026" v="10792" actId="20577"/>
        <pc:sldMkLst>
          <pc:docMk/>
          <pc:sldMk cId="1687472616" sldId="349"/>
        </pc:sldMkLst>
        <pc:spChg chg="mod">
          <ac:chgData name="Michael A Fudge Jr" userId="133895e8-240b-4811-850e-9cf94297d089" providerId="ADAL" clId="{7EA1A426-B0BE-476D-9041-EC73517A046C}" dt="2020-07-25T18:23:24.333" v="10738" actId="14100"/>
          <ac:spMkLst>
            <pc:docMk/>
            <pc:sldMk cId="1687472616" sldId="349"/>
            <ac:spMk id="3" creationId="{23BFC44E-10DC-44C2-99E8-3D541093BB67}"/>
          </ac:spMkLst>
        </pc:spChg>
      </pc:sldChg>
      <pc:sldChg chg="modSp add mod modNotesTx">
        <pc:chgData name="Michael A Fudge Jr" userId="133895e8-240b-4811-850e-9cf94297d089" providerId="ADAL" clId="{7EA1A426-B0BE-476D-9041-EC73517A046C}" dt="2020-07-25T18:24:08.439" v="10758" actId="20577"/>
        <pc:sldMkLst>
          <pc:docMk/>
          <pc:sldMk cId="4232181672" sldId="350"/>
        </pc:sldMkLst>
        <pc:spChg chg="mod">
          <ac:chgData name="Michael A Fudge Jr" userId="133895e8-240b-4811-850e-9cf94297d089" providerId="ADAL" clId="{7EA1A426-B0BE-476D-9041-EC73517A046C}" dt="2020-07-25T18:24:08.439" v="10758" actId="20577"/>
          <ac:spMkLst>
            <pc:docMk/>
            <pc:sldMk cId="4232181672" sldId="350"/>
            <ac:spMk id="3" creationId="{23BFC44E-10DC-44C2-99E8-3D541093BB6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A570BA-37D5-46E4-9712-2CB1F9FA92B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DDDF605-9CCE-4558-95B0-1E6CA781A5DA}">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Presentation</a:t>
          </a:r>
        </a:p>
      </dgm:t>
    </dgm:pt>
    <dgm:pt modelId="{773052EC-D8DD-4EFD-8C89-220E53D2C283}" type="parTrans" cxnId="{85EE11EF-A01D-42E9-85B3-278B7114FFE5}">
      <dgm:prSet/>
      <dgm:spPr/>
      <dgm:t>
        <a:bodyPr/>
        <a:lstStyle/>
        <a:p>
          <a:endParaRPr lang="en-US"/>
        </a:p>
      </dgm:t>
    </dgm:pt>
    <dgm:pt modelId="{0F73CBCA-8EA2-46F6-9860-87CAD053CB89}" type="sibTrans" cxnId="{85EE11EF-A01D-42E9-85B3-278B7114FFE5}">
      <dgm:prSet/>
      <dgm:spPr/>
      <dgm:t>
        <a:bodyPr/>
        <a:lstStyle/>
        <a:p>
          <a:endParaRPr lang="en-US"/>
        </a:p>
      </dgm:t>
    </dgm:pt>
    <dgm:pt modelId="{32E23E9B-0621-472D-A7D0-14691E07DE6C}">
      <dgm:prSet custT="1"/>
      <dgm:spPr/>
      <dgm:t>
        <a:bodyPr/>
        <a:lstStyle/>
        <a:p>
          <a:pPr algn="l">
            <a:lnSpc>
              <a:spcPct val="100000"/>
            </a:lnSpc>
          </a:pPr>
          <a:r>
            <a:rPr lang="en-US" sz="1800" dirty="0">
              <a:solidFill>
                <a:schemeClr val="tx1">
                  <a:lumMod val="65000"/>
                  <a:lumOff val="35000"/>
                </a:schemeClr>
              </a:solidFill>
              <a:latin typeface="Sherman Sans Book" pitchFamily="50" charset="0"/>
              <a:ea typeface="Sherman Sans Book" pitchFamily="50" charset="0"/>
            </a:rPr>
            <a:t>Code and layout responsible for the user interface</a:t>
          </a:r>
        </a:p>
      </dgm:t>
    </dgm:pt>
    <dgm:pt modelId="{B52E9A54-7ED0-42A3-9071-CB1D21F06F82}" type="parTrans" cxnId="{2F440EAB-FD27-4E6C-B46E-CBC9B3BC4093}">
      <dgm:prSet/>
      <dgm:spPr/>
      <dgm:t>
        <a:bodyPr/>
        <a:lstStyle/>
        <a:p>
          <a:endParaRPr lang="en-US"/>
        </a:p>
      </dgm:t>
    </dgm:pt>
    <dgm:pt modelId="{EAC156F5-E0BF-4CA3-9201-97218E9ADEAB}" type="sibTrans" cxnId="{2F440EAB-FD27-4E6C-B46E-CBC9B3BC4093}">
      <dgm:prSet/>
      <dgm:spPr/>
      <dgm:t>
        <a:bodyPr/>
        <a:lstStyle/>
        <a:p>
          <a:endParaRPr lang="en-US"/>
        </a:p>
      </dgm:t>
    </dgm:pt>
    <dgm:pt modelId="{6ECF9EED-AEFA-41A9-9EFB-B2E867D3E149}">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Business Logic</a:t>
          </a:r>
        </a:p>
      </dgm:t>
    </dgm:pt>
    <dgm:pt modelId="{27605C5E-05B4-4C17-B628-5C7F695CEED8}" type="parTrans" cxnId="{C5B73B15-29BE-401A-B06F-34DAA7B24A53}">
      <dgm:prSet/>
      <dgm:spPr/>
      <dgm:t>
        <a:bodyPr/>
        <a:lstStyle/>
        <a:p>
          <a:endParaRPr lang="en-US"/>
        </a:p>
      </dgm:t>
    </dgm:pt>
    <dgm:pt modelId="{CA48365F-A0C4-4697-A7C2-3003B4DC1396}" type="sibTrans" cxnId="{C5B73B15-29BE-401A-B06F-34DAA7B24A53}">
      <dgm:prSet/>
      <dgm:spPr/>
      <dgm:t>
        <a:bodyPr/>
        <a:lstStyle/>
        <a:p>
          <a:endParaRPr lang="en-US"/>
        </a:p>
      </dgm:t>
    </dgm:pt>
    <dgm:pt modelId="{B74E439E-678C-4AFC-9A41-8BB3AE3ACFAC}">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Data Logic</a:t>
          </a:r>
        </a:p>
      </dgm:t>
    </dgm:pt>
    <dgm:pt modelId="{284A4A46-A59A-4932-8A5E-9B8282456258}" type="parTrans" cxnId="{E3647EE7-1D0E-48E2-A1B9-FC1F0D491353}">
      <dgm:prSet/>
      <dgm:spPr/>
      <dgm:t>
        <a:bodyPr/>
        <a:lstStyle/>
        <a:p>
          <a:endParaRPr lang="en-US"/>
        </a:p>
      </dgm:t>
    </dgm:pt>
    <dgm:pt modelId="{EE05C962-3E73-496C-8FD5-A1B57941A5A7}" type="sibTrans" cxnId="{E3647EE7-1D0E-48E2-A1B9-FC1F0D491353}">
      <dgm:prSet/>
      <dgm:spPr/>
      <dgm:t>
        <a:bodyPr/>
        <a:lstStyle/>
        <a:p>
          <a:endParaRPr lang="en-US"/>
        </a:p>
      </dgm:t>
    </dgm:pt>
    <dgm:pt modelId="{86F8978C-7709-4365-8242-9D41257D04E0}">
      <dgm:prSet/>
      <dgm:spPr/>
      <dgm:t>
        <a:bodyPr/>
        <a:lstStyle/>
        <a:p>
          <a:pPr algn="l">
            <a:lnSpc>
              <a:spcPct val="100000"/>
            </a:lnSpc>
          </a:pPr>
          <a:r>
            <a:rPr lang="en-US" dirty="0">
              <a:solidFill>
                <a:schemeClr val="tx1">
                  <a:lumMod val="65000"/>
                  <a:lumOff val="35000"/>
                </a:schemeClr>
              </a:solidFill>
              <a:latin typeface="Sherman Sans Book" pitchFamily="50" charset="0"/>
              <a:ea typeface="Sherman Sans Book" pitchFamily="50" charset="0"/>
            </a:rPr>
            <a:t>Data Management  Operations (CRUD)</a:t>
          </a:r>
        </a:p>
      </dgm:t>
    </dgm:pt>
    <dgm:pt modelId="{E74AB7B2-ABC5-4129-AA72-906E6A94B9D3}" type="parTrans" cxnId="{D46069BD-2F71-4770-BF5F-29CEE96EDBCF}">
      <dgm:prSet/>
      <dgm:spPr/>
      <dgm:t>
        <a:bodyPr/>
        <a:lstStyle/>
        <a:p>
          <a:endParaRPr lang="en-US"/>
        </a:p>
      </dgm:t>
    </dgm:pt>
    <dgm:pt modelId="{49552688-D967-41C8-A500-B2CF70CF71E6}" type="sibTrans" cxnId="{D46069BD-2F71-4770-BF5F-29CEE96EDBCF}">
      <dgm:prSet/>
      <dgm:spPr/>
      <dgm:t>
        <a:bodyPr/>
        <a:lstStyle/>
        <a:p>
          <a:endParaRPr lang="en-US"/>
        </a:p>
      </dgm:t>
    </dgm:pt>
    <dgm:pt modelId="{33D5E0F8-97B8-444F-935F-4964845ADC22}">
      <dgm:prSet custT="1"/>
      <dgm:spPr/>
      <dgm:t>
        <a:bodyPr/>
        <a:lstStyle/>
        <a:p>
          <a:pPr algn="l">
            <a:lnSpc>
              <a:spcPct val="100000"/>
            </a:lnSpc>
            <a:defRPr b="1"/>
          </a:pPr>
          <a:r>
            <a:rPr lang="en-US" sz="2200" dirty="0">
              <a:solidFill>
                <a:schemeClr val="tx1">
                  <a:lumMod val="65000"/>
                  <a:lumOff val="35000"/>
                </a:schemeClr>
              </a:solidFill>
              <a:latin typeface="Sherman Sans Book" pitchFamily="50" charset="0"/>
              <a:ea typeface="Sherman Sans Book" pitchFamily="50" charset="0"/>
            </a:rPr>
            <a:t>Database</a:t>
          </a:r>
        </a:p>
      </dgm:t>
    </dgm:pt>
    <dgm:pt modelId="{2F13206A-CB8C-4D32-8D7B-0C6AB04069F8}" type="parTrans" cxnId="{6F20B0AF-55C2-48AB-A7EB-5F9BA0D363F3}">
      <dgm:prSet/>
      <dgm:spPr/>
      <dgm:t>
        <a:bodyPr/>
        <a:lstStyle/>
        <a:p>
          <a:endParaRPr lang="en-US"/>
        </a:p>
      </dgm:t>
    </dgm:pt>
    <dgm:pt modelId="{D1A7E7D0-D300-447A-ACED-1A97A39C97BF}" type="sibTrans" cxnId="{6F20B0AF-55C2-48AB-A7EB-5F9BA0D363F3}">
      <dgm:prSet/>
      <dgm:spPr/>
      <dgm:t>
        <a:bodyPr/>
        <a:lstStyle/>
        <a:p>
          <a:endParaRPr lang="en-US"/>
        </a:p>
      </dgm:t>
    </dgm:pt>
    <dgm:pt modelId="{D736043E-A349-4D58-937F-E739BBCF941F}">
      <dgm:prSet custT="1"/>
      <dgm:spPr/>
      <dgm:t>
        <a:bodyPr/>
        <a:lstStyle/>
        <a:p>
          <a:pPr algn="l">
            <a:lnSpc>
              <a:spcPct val="100000"/>
            </a:lnSpc>
          </a:pPr>
          <a:r>
            <a:rPr lang="en-US" sz="1800" dirty="0">
              <a:solidFill>
                <a:schemeClr val="tx1">
                  <a:lumMod val="65000"/>
                  <a:lumOff val="35000"/>
                </a:schemeClr>
              </a:solidFill>
              <a:latin typeface="Sherman Sans Book" pitchFamily="50" charset="0"/>
              <a:ea typeface="Sherman Sans Book" pitchFamily="50" charset="0"/>
            </a:rPr>
            <a:t>Transformational logic at the heart of what the application does</a:t>
          </a:r>
        </a:p>
      </dgm:t>
    </dgm:pt>
    <dgm:pt modelId="{7DDFF056-93AC-481C-BB2A-4ED7141C82B6}" type="parTrans" cxnId="{BE959B3A-6094-4A6F-BE1B-311DED1C220B}">
      <dgm:prSet/>
      <dgm:spPr/>
      <dgm:t>
        <a:bodyPr/>
        <a:lstStyle/>
        <a:p>
          <a:endParaRPr lang="en-US"/>
        </a:p>
      </dgm:t>
    </dgm:pt>
    <dgm:pt modelId="{66900224-F235-42AF-B1A4-717215BBDB41}" type="sibTrans" cxnId="{BE959B3A-6094-4A6F-BE1B-311DED1C220B}">
      <dgm:prSet/>
      <dgm:spPr/>
      <dgm:t>
        <a:bodyPr/>
        <a:lstStyle/>
        <a:p>
          <a:endParaRPr lang="en-US"/>
        </a:p>
      </dgm:t>
    </dgm:pt>
    <dgm:pt modelId="{EEEF2013-7C37-4EF6-8971-F14EE2A66F80}">
      <dgm:prSet custT="1"/>
      <dgm:spPr/>
      <dgm:t>
        <a:bodyPr/>
        <a:lstStyle/>
        <a:p>
          <a:pPr algn="l">
            <a:lnSpc>
              <a:spcPct val="100000"/>
            </a:lnSpc>
          </a:pPr>
          <a:r>
            <a:rPr lang="en-US" sz="1800" dirty="0">
              <a:solidFill>
                <a:schemeClr val="tx1">
                  <a:lumMod val="65000"/>
                  <a:lumOff val="35000"/>
                </a:schemeClr>
              </a:solidFill>
              <a:latin typeface="Sherman Sans Book" pitchFamily="50" charset="0"/>
              <a:ea typeface="Sherman Sans Book" pitchFamily="50" charset="0"/>
            </a:rPr>
            <a:t>Data storage and retrieval</a:t>
          </a:r>
        </a:p>
      </dgm:t>
    </dgm:pt>
    <dgm:pt modelId="{890E1AAF-DE96-45A9-AD1D-E894F4A0B67B}" type="parTrans" cxnId="{0984060D-8682-46C5-BCAF-3DCCDE28DEEA}">
      <dgm:prSet/>
      <dgm:spPr/>
      <dgm:t>
        <a:bodyPr/>
        <a:lstStyle/>
        <a:p>
          <a:endParaRPr lang="en-US"/>
        </a:p>
      </dgm:t>
    </dgm:pt>
    <dgm:pt modelId="{7CBB4771-325C-411B-A4F9-3E995D0BC3CE}" type="sibTrans" cxnId="{0984060D-8682-46C5-BCAF-3DCCDE28DEEA}">
      <dgm:prSet/>
      <dgm:spPr/>
      <dgm:t>
        <a:bodyPr/>
        <a:lstStyle/>
        <a:p>
          <a:endParaRPr lang="en-US"/>
        </a:p>
      </dgm:t>
    </dgm:pt>
    <dgm:pt modelId="{5D137FFE-5141-404A-BB0B-45E731B6573B}" type="pres">
      <dgm:prSet presAssocID="{99A570BA-37D5-46E4-9712-2CB1F9FA92B9}" presName="root" presStyleCnt="0">
        <dgm:presLayoutVars>
          <dgm:dir/>
          <dgm:resizeHandles val="exact"/>
        </dgm:presLayoutVars>
      </dgm:prSet>
      <dgm:spPr/>
    </dgm:pt>
    <dgm:pt modelId="{EEF4FE9D-B14C-45ED-ABA3-FD3186C45BD5}" type="pres">
      <dgm:prSet presAssocID="{BDDDF605-9CCE-4558-95B0-1E6CA781A5DA}" presName="compNode" presStyleCnt="0"/>
      <dgm:spPr/>
    </dgm:pt>
    <dgm:pt modelId="{7BD14343-4D55-437A-90B9-40970D773447}" type="pres">
      <dgm:prSet presAssocID="{BDDDF605-9CCE-4558-95B0-1E6CA781A5DA}" presName="iconRect" presStyleLbl="node1" presStyleIdx="0" presStyleCnt="4" custScaleX="134442" custScaleY="134442" custLinFactY="-69055" custLinFactNeighborX="-13783"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chart"/>
        </a:ext>
      </dgm:extLst>
    </dgm:pt>
    <dgm:pt modelId="{2CE06765-18E4-4A75-8ABF-F244411589BD}" type="pres">
      <dgm:prSet presAssocID="{BDDDF605-9CCE-4558-95B0-1E6CA781A5DA}" presName="iconSpace" presStyleCnt="0"/>
      <dgm:spPr/>
    </dgm:pt>
    <dgm:pt modelId="{FEBFA108-0B1D-43C7-BA45-A87FA9B1149F}" type="pres">
      <dgm:prSet presAssocID="{BDDDF605-9CCE-4558-95B0-1E6CA781A5DA}" presName="parTx" presStyleLbl="revTx" presStyleIdx="0" presStyleCnt="8" custLinFactY="-100000" custLinFactNeighborY="-133100">
        <dgm:presLayoutVars>
          <dgm:chMax val="0"/>
          <dgm:chPref val="0"/>
        </dgm:presLayoutVars>
      </dgm:prSet>
      <dgm:spPr/>
    </dgm:pt>
    <dgm:pt modelId="{B2201FA5-FAB8-4B66-B388-C89FAC42B3AA}" type="pres">
      <dgm:prSet presAssocID="{BDDDF605-9CCE-4558-95B0-1E6CA781A5DA}" presName="txSpace" presStyleCnt="0"/>
      <dgm:spPr/>
    </dgm:pt>
    <dgm:pt modelId="{18BB97DC-8A29-4534-B20C-7EFB190ACF90}" type="pres">
      <dgm:prSet presAssocID="{BDDDF605-9CCE-4558-95B0-1E6CA781A5DA}" presName="desTx" presStyleLbl="revTx" presStyleIdx="1" presStyleCnt="8" custLinFactNeighborY="-69411">
        <dgm:presLayoutVars/>
      </dgm:prSet>
      <dgm:spPr/>
    </dgm:pt>
    <dgm:pt modelId="{FA954148-FE54-4E40-BB87-154B788DCBA3}" type="pres">
      <dgm:prSet presAssocID="{0F73CBCA-8EA2-46F6-9860-87CAD053CB89}" presName="sibTrans" presStyleCnt="0"/>
      <dgm:spPr/>
    </dgm:pt>
    <dgm:pt modelId="{BD8D12A8-B3D9-438D-9B41-4F5226534756}" type="pres">
      <dgm:prSet presAssocID="{6ECF9EED-AEFA-41A9-9EFB-B2E867D3E149}" presName="compNode" presStyleCnt="0"/>
      <dgm:spPr/>
    </dgm:pt>
    <dgm:pt modelId="{D4577AD6-5F3F-49D6-B6FE-C2CE11195F82}" type="pres">
      <dgm:prSet presAssocID="{6ECF9EED-AEFA-41A9-9EFB-B2E867D3E149}" presName="iconRect" presStyleLbl="node1" presStyleIdx="1" presStyleCnt="4" custScaleX="134442" custScaleY="134442" custLinFactY="-29864" custLinFactNeighborX="-33383"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laybook"/>
        </a:ext>
      </dgm:extLst>
    </dgm:pt>
    <dgm:pt modelId="{98E526AB-3C14-49DA-B7CF-0E1161247775}" type="pres">
      <dgm:prSet presAssocID="{6ECF9EED-AEFA-41A9-9EFB-B2E867D3E149}" presName="iconSpace" presStyleCnt="0"/>
      <dgm:spPr/>
    </dgm:pt>
    <dgm:pt modelId="{2D0A6BCA-5BE3-4EAC-9936-A409BA0FAF05}" type="pres">
      <dgm:prSet presAssocID="{6ECF9EED-AEFA-41A9-9EFB-B2E867D3E149}" presName="parTx" presStyleLbl="revTx" presStyleIdx="2" presStyleCnt="8" custScaleX="123586" custLinFactY="-100000" custLinFactNeighborX="-869" custLinFactNeighborY="-119973">
        <dgm:presLayoutVars>
          <dgm:chMax val="0"/>
          <dgm:chPref val="0"/>
        </dgm:presLayoutVars>
      </dgm:prSet>
      <dgm:spPr/>
    </dgm:pt>
    <dgm:pt modelId="{00BC935C-51CF-467E-8AC9-7B0F79D05556}" type="pres">
      <dgm:prSet presAssocID="{6ECF9EED-AEFA-41A9-9EFB-B2E867D3E149}" presName="txSpace" presStyleCnt="0"/>
      <dgm:spPr/>
    </dgm:pt>
    <dgm:pt modelId="{3D2195E9-210B-4D51-84A4-877836A05D5F}" type="pres">
      <dgm:prSet presAssocID="{6ECF9EED-AEFA-41A9-9EFB-B2E867D3E149}" presName="desTx" presStyleLbl="revTx" presStyleIdx="3" presStyleCnt="8" custLinFactNeighborX="-16440" custLinFactNeighborY="-62592">
        <dgm:presLayoutVars/>
      </dgm:prSet>
      <dgm:spPr/>
    </dgm:pt>
    <dgm:pt modelId="{3BAD62CC-3C03-47DA-8D9B-1491589F490C}" type="pres">
      <dgm:prSet presAssocID="{CA48365F-A0C4-4697-A7C2-3003B4DC1396}" presName="sibTrans" presStyleCnt="0"/>
      <dgm:spPr/>
    </dgm:pt>
    <dgm:pt modelId="{E0FF10B4-A8E2-44C1-87CF-8671B68FE71E}" type="pres">
      <dgm:prSet presAssocID="{B74E439E-678C-4AFC-9A41-8BB3AE3ACFAC}" presName="compNode" presStyleCnt="0"/>
      <dgm:spPr/>
    </dgm:pt>
    <dgm:pt modelId="{A81104A4-F764-4571-A669-37A57D616A58}" type="pres">
      <dgm:prSet presAssocID="{B74E439E-678C-4AFC-9A41-8BB3AE3ACFAC}" presName="iconRect" presStyleLbl="node1" presStyleIdx="2" presStyleCnt="4" custScaleX="134442" custScaleY="134442" custLinFactY="-51596" custLinFactNeighborX="-23695"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wnload from cloud"/>
        </a:ext>
      </dgm:extLst>
    </dgm:pt>
    <dgm:pt modelId="{87DC7762-CEFE-4F6D-A735-1F6B55A77904}" type="pres">
      <dgm:prSet presAssocID="{B74E439E-678C-4AFC-9A41-8BB3AE3ACFAC}" presName="iconSpace" presStyleCnt="0"/>
      <dgm:spPr/>
    </dgm:pt>
    <dgm:pt modelId="{D54565DD-35FC-40EF-BB66-F3642954E07C}" type="pres">
      <dgm:prSet presAssocID="{B74E439E-678C-4AFC-9A41-8BB3AE3ACFAC}" presName="parTx" presStyleLbl="revTx" presStyleIdx="4" presStyleCnt="8" custLinFactY="-100000" custLinFactNeighborX="-869" custLinFactNeighborY="-133973">
        <dgm:presLayoutVars>
          <dgm:chMax val="0"/>
          <dgm:chPref val="0"/>
        </dgm:presLayoutVars>
      </dgm:prSet>
      <dgm:spPr/>
    </dgm:pt>
    <dgm:pt modelId="{61210853-DB77-417F-9EEE-5832C0D09608}" type="pres">
      <dgm:prSet presAssocID="{B74E439E-678C-4AFC-9A41-8BB3AE3ACFAC}" presName="txSpace" presStyleCnt="0"/>
      <dgm:spPr/>
    </dgm:pt>
    <dgm:pt modelId="{AFA726E1-4F66-480C-BE84-73A1067A78AD}" type="pres">
      <dgm:prSet presAssocID="{B74E439E-678C-4AFC-9A41-8BB3AE3ACFAC}" presName="desTx" presStyleLbl="revTx" presStyleIdx="5" presStyleCnt="8" custScaleY="150878" custLinFactNeighborX="1130" custLinFactNeighborY="-59629">
        <dgm:presLayoutVars/>
      </dgm:prSet>
      <dgm:spPr/>
    </dgm:pt>
    <dgm:pt modelId="{EBE9224F-BD69-4130-A069-9E5D5690E08B}" type="pres">
      <dgm:prSet presAssocID="{EE05C962-3E73-496C-8FD5-A1B57941A5A7}" presName="sibTrans" presStyleCnt="0"/>
      <dgm:spPr/>
    </dgm:pt>
    <dgm:pt modelId="{27D04371-2FBA-4D22-86E1-D54BD12F0711}" type="pres">
      <dgm:prSet presAssocID="{33D5E0F8-97B8-444F-935F-4964845ADC22}" presName="compNode" presStyleCnt="0"/>
      <dgm:spPr/>
    </dgm:pt>
    <dgm:pt modelId="{D2A30498-4551-4471-8227-26F64B1B2D31}" type="pres">
      <dgm:prSet presAssocID="{33D5E0F8-97B8-444F-935F-4964845ADC22}" presName="iconRect" presStyleLbl="node1" presStyleIdx="3" presStyleCnt="4" custScaleX="134442" custScaleY="134442" custLinFactY="-78676" custLinFactNeighborX="-54160"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FA79F898-DFE8-43AA-BE0F-77C80EFF22EE}" type="pres">
      <dgm:prSet presAssocID="{33D5E0F8-97B8-444F-935F-4964845ADC22}" presName="iconSpace" presStyleCnt="0"/>
      <dgm:spPr/>
    </dgm:pt>
    <dgm:pt modelId="{E5DBFD6A-BB14-4E85-B5E8-E716FBDBB965}" type="pres">
      <dgm:prSet presAssocID="{33D5E0F8-97B8-444F-935F-4964845ADC22}" presName="parTx" presStyleLbl="revTx" presStyleIdx="6" presStyleCnt="8" custLinFactY="-100000" custLinFactNeighborY="-132945">
        <dgm:presLayoutVars>
          <dgm:chMax val="0"/>
          <dgm:chPref val="0"/>
        </dgm:presLayoutVars>
      </dgm:prSet>
      <dgm:spPr/>
    </dgm:pt>
    <dgm:pt modelId="{75E4D726-F214-4D0B-997A-7E0D313EC4E6}" type="pres">
      <dgm:prSet presAssocID="{33D5E0F8-97B8-444F-935F-4964845ADC22}" presName="txSpace" presStyleCnt="0"/>
      <dgm:spPr/>
    </dgm:pt>
    <dgm:pt modelId="{1918754C-6196-4949-B264-E1D2D20A3419}" type="pres">
      <dgm:prSet presAssocID="{33D5E0F8-97B8-444F-935F-4964845ADC22}" presName="desTx" presStyleLbl="revTx" presStyleIdx="7" presStyleCnt="8" custLinFactNeighborY="-92738">
        <dgm:presLayoutVars/>
      </dgm:prSet>
      <dgm:spPr/>
    </dgm:pt>
  </dgm:ptLst>
  <dgm:cxnLst>
    <dgm:cxn modelId="{0984060D-8682-46C5-BCAF-3DCCDE28DEEA}" srcId="{33D5E0F8-97B8-444F-935F-4964845ADC22}" destId="{EEEF2013-7C37-4EF6-8971-F14EE2A66F80}" srcOrd="0" destOrd="0" parTransId="{890E1AAF-DE96-45A9-AD1D-E894F4A0B67B}" sibTransId="{7CBB4771-325C-411B-A4F9-3E995D0BC3CE}"/>
    <dgm:cxn modelId="{28951414-B00E-45A0-ACD3-CD2F30B4228D}" type="presOf" srcId="{33D5E0F8-97B8-444F-935F-4964845ADC22}" destId="{E5DBFD6A-BB14-4E85-B5E8-E716FBDBB965}" srcOrd="0" destOrd="0" presId="urn:microsoft.com/office/officeart/2018/5/layout/CenteredIconLabelDescriptionList"/>
    <dgm:cxn modelId="{C5B73B15-29BE-401A-B06F-34DAA7B24A53}" srcId="{99A570BA-37D5-46E4-9712-2CB1F9FA92B9}" destId="{6ECF9EED-AEFA-41A9-9EFB-B2E867D3E149}" srcOrd="1" destOrd="0" parTransId="{27605C5E-05B4-4C17-B628-5C7F695CEED8}" sibTransId="{CA48365F-A0C4-4697-A7C2-3003B4DC1396}"/>
    <dgm:cxn modelId="{BE959B3A-6094-4A6F-BE1B-311DED1C220B}" srcId="{6ECF9EED-AEFA-41A9-9EFB-B2E867D3E149}" destId="{D736043E-A349-4D58-937F-E739BBCF941F}" srcOrd="0" destOrd="0" parTransId="{7DDFF056-93AC-481C-BB2A-4ED7141C82B6}" sibTransId="{66900224-F235-42AF-B1A4-717215BBDB41}"/>
    <dgm:cxn modelId="{EB6D863D-635F-465E-9341-2C35864327DF}" type="presOf" srcId="{86F8978C-7709-4365-8242-9D41257D04E0}" destId="{AFA726E1-4F66-480C-BE84-73A1067A78AD}" srcOrd="0" destOrd="0" presId="urn:microsoft.com/office/officeart/2018/5/layout/CenteredIconLabelDescriptionList"/>
    <dgm:cxn modelId="{A6B98540-E7EF-4123-B1EC-9B166DE24947}" type="presOf" srcId="{EEEF2013-7C37-4EF6-8971-F14EE2A66F80}" destId="{1918754C-6196-4949-B264-E1D2D20A3419}" srcOrd="0" destOrd="0" presId="urn:microsoft.com/office/officeart/2018/5/layout/CenteredIconLabelDescriptionList"/>
    <dgm:cxn modelId="{2F440EAB-FD27-4E6C-B46E-CBC9B3BC4093}" srcId="{BDDDF605-9CCE-4558-95B0-1E6CA781A5DA}" destId="{32E23E9B-0621-472D-A7D0-14691E07DE6C}" srcOrd="0" destOrd="0" parTransId="{B52E9A54-7ED0-42A3-9071-CB1D21F06F82}" sibTransId="{EAC156F5-E0BF-4CA3-9201-97218E9ADEAB}"/>
    <dgm:cxn modelId="{6F20B0AF-55C2-48AB-A7EB-5F9BA0D363F3}" srcId="{99A570BA-37D5-46E4-9712-2CB1F9FA92B9}" destId="{33D5E0F8-97B8-444F-935F-4964845ADC22}" srcOrd="3" destOrd="0" parTransId="{2F13206A-CB8C-4D32-8D7B-0C6AB04069F8}" sibTransId="{D1A7E7D0-D300-447A-ACED-1A97A39C97BF}"/>
    <dgm:cxn modelId="{B2BE00B5-AE73-4CE7-AC4E-79801184DA5E}" type="presOf" srcId="{99A570BA-37D5-46E4-9712-2CB1F9FA92B9}" destId="{5D137FFE-5141-404A-BB0B-45E731B6573B}" srcOrd="0" destOrd="0" presId="urn:microsoft.com/office/officeart/2018/5/layout/CenteredIconLabelDescriptionList"/>
    <dgm:cxn modelId="{D46069BD-2F71-4770-BF5F-29CEE96EDBCF}" srcId="{B74E439E-678C-4AFC-9A41-8BB3AE3ACFAC}" destId="{86F8978C-7709-4365-8242-9D41257D04E0}" srcOrd="0" destOrd="0" parTransId="{E74AB7B2-ABC5-4129-AA72-906E6A94B9D3}" sibTransId="{49552688-D967-41C8-A500-B2CF70CF71E6}"/>
    <dgm:cxn modelId="{289F8DC5-0EF2-41F5-B497-5FE4A29C68EF}" type="presOf" srcId="{6ECF9EED-AEFA-41A9-9EFB-B2E867D3E149}" destId="{2D0A6BCA-5BE3-4EAC-9936-A409BA0FAF05}" srcOrd="0" destOrd="0" presId="urn:microsoft.com/office/officeart/2018/5/layout/CenteredIconLabelDescriptionList"/>
    <dgm:cxn modelId="{0B0049CD-9274-4C65-BE0E-BCA346E430BF}" type="presOf" srcId="{B74E439E-678C-4AFC-9A41-8BB3AE3ACFAC}" destId="{D54565DD-35FC-40EF-BB66-F3642954E07C}" srcOrd="0" destOrd="0" presId="urn:microsoft.com/office/officeart/2018/5/layout/CenteredIconLabelDescriptionList"/>
    <dgm:cxn modelId="{057791CE-FAD7-46FF-BFE9-AE522DF19AB9}" type="presOf" srcId="{D736043E-A349-4D58-937F-E739BBCF941F}" destId="{3D2195E9-210B-4D51-84A4-877836A05D5F}" srcOrd="0" destOrd="0" presId="urn:microsoft.com/office/officeart/2018/5/layout/CenteredIconLabelDescriptionList"/>
    <dgm:cxn modelId="{E3647EE7-1D0E-48E2-A1B9-FC1F0D491353}" srcId="{99A570BA-37D5-46E4-9712-2CB1F9FA92B9}" destId="{B74E439E-678C-4AFC-9A41-8BB3AE3ACFAC}" srcOrd="2" destOrd="0" parTransId="{284A4A46-A59A-4932-8A5E-9B8282456258}" sibTransId="{EE05C962-3E73-496C-8FD5-A1B57941A5A7}"/>
    <dgm:cxn modelId="{36AF40EC-7D00-4DBA-8153-F80FB32FEB0D}" type="presOf" srcId="{BDDDF605-9CCE-4558-95B0-1E6CA781A5DA}" destId="{FEBFA108-0B1D-43C7-BA45-A87FA9B1149F}" srcOrd="0" destOrd="0" presId="urn:microsoft.com/office/officeart/2018/5/layout/CenteredIconLabelDescriptionList"/>
    <dgm:cxn modelId="{85EE11EF-A01D-42E9-85B3-278B7114FFE5}" srcId="{99A570BA-37D5-46E4-9712-2CB1F9FA92B9}" destId="{BDDDF605-9CCE-4558-95B0-1E6CA781A5DA}" srcOrd="0" destOrd="0" parTransId="{773052EC-D8DD-4EFD-8C89-220E53D2C283}" sibTransId="{0F73CBCA-8EA2-46F6-9860-87CAD053CB89}"/>
    <dgm:cxn modelId="{BDB138F6-8B91-4A59-B7DE-7B3480DA9A13}" type="presOf" srcId="{32E23E9B-0621-472D-A7D0-14691E07DE6C}" destId="{18BB97DC-8A29-4534-B20C-7EFB190ACF90}" srcOrd="0" destOrd="0" presId="urn:microsoft.com/office/officeart/2018/5/layout/CenteredIconLabelDescriptionList"/>
    <dgm:cxn modelId="{2D07477F-9A63-474C-890B-90616F009B6A}" type="presParOf" srcId="{5D137FFE-5141-404A-BB0B-45E731B6573B}" destId="{EEF4FE9D-B14C-45ED-ABA3-FD3186C45BD5}" srcOrd="0" destOrd="0" presId="urn:microsoft.com/office/officeart/2018/5/layout/CenteredIconLabelDescriptionList"/>
    <dgm:cxn modelId="{C33B7E3D-C064-4235-A6FC-ECB7D4F696AB}" type="presParOf" srcId="{EEF4FE9D-B14C-45ED-ABA3-FD3186C45BD5}" destId="{7BD14343-4D55-437A-90B9-40970D773447}" srcOrd="0" destOrd="0" presId="urn:microsoft.com/office/officeart/2018/5/layout/CenteredIconLabelDescriptionList"/>
    <dgm:cxn modelId="{ABF76AAB-64F0-436B-B212-C0012316447E}" type="presParOf" srcId="{EEF4FE9D-B14C-45ED-ABA3-FD3186C45BD5}" destId="{2CE06765-18E4-4A75-8ABF-F244411589BD}" srcOrd="1" destOrd="0" presId="urn:microsoft.com/office/officeart/2018/5/layout/CenteredIconLabelDescriptionList"/>
    <dgm:cxn modelId="{7D585437-D4B6-41D9-A4D8-982DE5AA884C}" type="presParOf" srcId="{EEF4FE9D-B14C-45ED-ABA3-FD3186C45BD5}" destId="{FEBFA108-0B1D-43C7-BA45-A87FA9B1149F}" srcOrd="2" destOrd="0" presId="urn:microsoft.com/office/officeart/2018/5/layout/CenteredIconLabelDescriptionList"/>
    <dgm:cxn modelId="{898DD011-AF74-4C78-A99B-9670CACC9851}" type="presParOf" srcId="{EEF4FE9D-B14C-45ED-ABA3-FD3186C45BD5}" destId="{B2201FA5-FAB8-4B66-B388-C89FAC42B3AA}" srcOrd="3" destOrd="0" presId="urn:microsoft.com/office/officeart/2018/5/layout/CenteredIconLabelDescriptionList"/>
    <dgm:cxn modelId="{7EDB48DA-006D-430B-9960-3A21F69858A7}" type="presParOf" srcId="{EEF4FE9D-B14C-45ED-ABA3-FD3186C45BD5}" destId="{18BB97DC-8A29-4534-B20C-7EFB190ACF90}" srcOrd="4" destOrd="0" presId="urn:microsoft.com/office/officeart/2018/5/layout/CenteredIconLabelDescriptionList"/>
    <dgm:cxn modelId="{8656121D-2932-4222-8AD8-BE134D77BC94}" type="presParOf" srcId="{5D137FFE-5141-404A-BB0B-45E731B6573B}" destId="{FA954148-FE54-4E40-BB87-154B788DCBA3}" srcOrd="1" destOrd="0" presId="urn:microsoft.com/office/officeart/2018/5/layout/CenteredIconLabelDescriptionList"/>
    <dgm:cxn modelId="{5E9B2EC9-7DE5-4155-A3F6-A8CFADF212B6}" type="presParOf" srcId="{5D137FFE-5141-404A-BB0B-45E731B6573B}" destId="{BD8D12A8-B3D9-438D-9B41-4F5226534756}" srcOrd="2" destOrd="0" presId="urn:microsoft.com/office/officeart/2018/5/layout/CenteredIconLabelDescriptionList"/>
    <dgm:cxn modelId="{4BABB737-129C-4A38-B7FE-990EBA737B0B}" type="presParOf" srcId="{BD8D12A8-B3D9-438D-9B41-4F5226534756}" destId="{D4577AD6-5F3F-49D6-B6FE-C2CE11195F82}" srcOrd="0" destOrd="0" presId="urn:microsoft.com/office/officeart/2018/5/layout/CenteredIconLabelDescriptionList"/>
    <dgm:cxn modelId="{8F869739-B8D6-4B78-95BD-9BAB07F1B6C0}" type="presParOf" srcId="{BD8D12A8-B3D9-438D-9B41-4F5226534756}" destId="{98E526AB-3C14-49DA-B7CF-0E1161247775}" srcOrd="1" destOrd="0" presId="urn:microsoft.com/office/officeart/2018/5/layout/CenteredIconLabelDescriptionList"/>
    <dgm:cxn modelId="{8E708F3C-6F23-4A11-88A5-A5C8868DA75B}" type="presParOf" srcId="{BD8D12A8-B3D9-438D-9B41-4F5226534756}" destId="{2D0A6BCA-5BE3-4EAC-9936-A409BA0FAF05}" srcOrd="2" destOrd="0" presId="urn:microsoft.com/office/officeart/2018/5/layout/CenteredIconLabelDescriptionList"/>
    <dgm:cxn modelId="{C0DB0AAD-D3A8-4B95-BB1C-4ABDD0585D73}" type="presParOf" srcId="{BD8D12A8-B3D9-438D-9B41-4F5226534756}" destId="{00BC935C-51CF-467E-8AC9-7B0F79D05556}" srcOrd="3" destOrd="0" presId="urn:microsoft.com/office/officeart/2018/5/layout/CenteredIconLabelDescriptionList"/>
    <dgm:cxn modelId="{48C8D749-AEDB-400C-8957-F21D1A2C95EA}" type="presParOf" srcId="{BD8D12A8-B3D9-438D-9B41-4F5226534756}" destId="{3D2195E9-210B-4D51-84A4-877836A05D5F}" srcOrd="4" destOrd="0" presId="urn:microsoft.com/office/officeart/2018/5/layout/CenteredIconLabelDescriptionList"/>
    <dgm:cxn modelId="{105F60D1-9F31-41E5-8C29-B0980C996490}" type="presParOf" srcId="{5D137FFE-5141-404A-BB0B-45E731B6573B}" destId="{3BAD62CC-3C03-47DA-8D9B-1491589F490C}" srcOrd="3" destOrd="0" presId="urn:microsoft.com/office/officeart/2018/5/layout/CenteredIconLabelDescriptionList"/>
    <dgm:cxn modelId="{87D64D13-2946-4237-BD7C-2C4DD3AD900A}" type="presParOf" srcId="{5D137FFE-5141-404A-BB0B-45E731B6573B}" destId="{E0FF10B4-A8E2-44C1-87CF-8671B68FE71E}" srcOrd="4" destOrd="0" presId="urn:microsoft.com/office/officeart/2018/5/layout/CenteredIconLabelDescriptionList"/>
    <dgm:cxn modelId="{3BB688DE-C1C2-4969-B815-62E47730E518}" type="presParOf" srcId="{E0FF10B4-A8E2-44C1-87CF-8671B68FE71E}" destId="{A81104A4-F764-4571-A669-37A57D616A58}" srcOrd="0" destOrd="0" presId="urn:microsoft.com/office/officeart/2018/5/layout/CenteredIconLabelDescriptionList"/>
    <dgm:cxn modelId="{F1F6DFAB-01A9-4DFB-9907-2C7556CFC4F0}" type="presParOf" srcId="{E0FF10B4-A8E2-44C1-87CF-8671B68FE71E}" destId="{87DC7762-CEFE-4F6D-A735-1F6B55A77904}" srcOrd="1" destOrd="0" presId="urn:microsoft.com/office/officeart/2018/5/layout/CenteredIconLabelDescriptionList"/>
    <dgm:cxn modelId="{B44BCD81-6B2E-4228-B75B-90FE698C3456}" type="presParOf" srcId="{E0FF10B4-A8E2-44C1-87CF-8671B68FE71E}" destId="{D54565DD-35FC-40EF-BB66-F3642954E07C}" srcOrd="2" destOrd="0" presId="urn:microsoft.com/office/officeart/2018/5/layout/CenteredIconLabelDescriptionList"/>
    <dgm:cxn modelId="{302EC8F4-E2AE-47F3-90CA-0A30C4DB856C}" type="presParOf" srcId="{E0FF10B4-A8E2-44C1-87CF-8671B68FE71E}" destId="{61210853-DB77-417F-9EEE-5832C0D09608}" srcOrd="3" destOrd="0" presId="urn:microsoft.com/office/officeart/2018/5/layout/CenteredIconLabelDescriptionList"/>
    <dgm:cxn modelId="{01A485B5-BA46-4DE3-BCC8-C2489077A1C2}" type="presParOf" srcId="{E0FF10B4-A8E2-44C1-87CF-8671B68FE71E}" destId="{AFA726E1-4F66-480C-BE84-73A1067A78AD}" srcOrd="4" destOrd="0" presId="urn:microsoft.com/office/officeart/2018/5/layout/CenteredIconLabelDescriptionList"/>
    <dgm:cxn modelId="{BCAB1762-0642-4FD5-AAB9-18915232216D}" type="presParOf" srcId="{5D137FFE-5141-404A-BB0B-45E731B6573B}" destId="{EBE9224F-BD69-4130-A069-9E5D5690E08B}" srcOrd="5" destOrd="0" presId="urn:microsoft.com/office/officeart/2018/5/layout/CenteredIconLabelDescriptionList"/>
    <dgm:cxn modelId="{D67E7432-29DA-4F9F-8199-2ED11803977B}" type="presParOf" srcId="{5D137FFE-5141-404A-BB0B-45E731B6573B}" destId="{27D04371-2FBA-4D22-86E1-D54BD12F0711}" srcOrd="6" destOrd="0" presId="urn:microsoft.com/office/officeart/2018/5/layout/CenteredIconLabelDescriptionList"/>
    <dgm:cxn modelId="{79A99B72-AEA3-4536-B73E-8B16C4EDA49C}" type="presParOf" srcId="{27D04371-2FBA-4D22-86E1-D54BD12F0711}" destId="{D2A30498-4551-4471-8227-26F64B1B2D31}" srcOrd="0" destOrd="0" presId="urn:microsoft.com/office/officeart/2018/5/layout/CenteredIconLabelDescriptionList"/>
    <dgm:cxn modelId="{7B3E3797-BDAC-4F13-BBA5-97A4578983BD}" type="presParOf" srcId="{27D04371-2FBA-4D22-86E1-D54BD12F0711}" destId="{FA79F898-DFE8-43AA-BE0F-77C80EFF22EE}" srcOrd="1" destOrd="0" presId="urn:microsoft.com/office/officeart/2018/5/layout/CenteredIconLabelDescriptionList"/>
    <dgm:cxn modelId="{934BA996-D37F-4F58-BB34-5E8DC4C959CB}" type="presParOf" srcId="{27D04371-2FBA-4D22-86E1-D54BD12F0711}" destId="{E5DBFD6A-BB14-4E85-B5E8-E716FBDBB965}" srcOrd="2" destOrd="0" presId="urn:microsoft.com/office/officeart/2018/5/layout/CenteredIconLabelDescriptionList"/>
    <dgm:cxn modelId="{5CF29CF4-C922-4015-AF09-B3F45509C4F1}" type="presParOf" srcId="{27D04371-2FBA-4D22-86E1-D54BD12F0711}" destId="{75E4D726-F214-4D0B-997A-7E0D313EC4E6}" srcOrd="3" destOrd="0" presId="urn:microsoft.com/office/officeart/2018/5/layout/CenteredIconLabelDescriptionList"/>
    <dgm:cxn modelId="{55B7C217-B742-49C7-BE0A-D62F9AD7EC58}" type="presParOf" srcId="{27D04371-2FBA-4D22-86E1-D54BD12F0711}" destId="{1918754C-6196-4949-B264-E1D2D20A341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38F29-3570-490B-B9DC-870F591A36F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D2B893E-1CD3-43C2-B01E-D892D297DCA2}">
      <dgm:prSet custT="1"/>
      <dgm:spPr/>
      <dgm:t>
        <a:bodyPr/>
        <a:lstStyle/>
        <a:p>
          <a:pPr>
            <a:defRPr cap="all"/>
          </a:pPr>
          <a:r>
            <a:rPr lang="en-US" sz="2000" b="1" dirty="0"/>
            <a:t>Views</a:t>
          </a:r>
          <a:endParaRPr lang="en-US" sz="2000" dirty="0"/>
        </a:p>
      </dgm:t>
    </dgm:pt>
    <dgm:pt modelId="{232D9D18-03E8-4B4B-A913-A75321DCA5E3}" type="parTrans" cxnId="{6C8435B8-4574-486C-892D-80A219D074B3}">
      <dgm:prSet/>
      <dgm:spPr/>
      <dgm:t>
        <a:bodyPr/>
        <a:lstStyle/>
        <a:p>
          <a:endParaRPr lang="en-US"/>
        </a:p>
      </dgm:t>
    </dgm:pt>
    <dgm:pt modelId="{FB7A40FA-2D58-4A14-85D9-5399D1F41409}" type="sibTrans" cxnId="{6C8435B8-4574-486C-892D-80A219D074B3}">
      <dgm:prSet/>
      <dgm:spPr/>
      <dgm:t>
        <a:bodyPr/>
        <a:lstStyle/>
        <a:p>
          <a:endParaRPr lang="en-US"/>
        </a:p>
      </dgm:t>
    </dgm:pt>
    <dgm:pt modelId="{3149371E-E0DA-45F0-BF26-81F7FEB21B00}">
      <dgm:prSet custT="1"/>
      <dgm:spPr/>
      <dgm:t>
        <a:bodyPr/>
        <a:lstStyle/>
        <a:p>
          <a:pPr>
            <a:defRPr cap="all"/>
          </a:pPr>
          <a:r>
            <a:rPr lang="en-US" sz="2000" b="1" dirty="0"/>
            <a:t>Stored Procedures</a:t>
          </a:r>
          <a:endParaRPr lang="en-US" sz="2000" dirty="0"/>
        </a:p>
      </dgm:t>
    </dgm:pt>
    <dgm:pt modelId="{B2406E6F-3E4C-4E6E-AFFD-40223474B514}" type="parTrans" cxnId="{AEABF474-756B-43EB-9223-FA363012E496}">
      <dgm:prSet/>
      <dgm:spPr/>
      <dgm:t>
        <a:bodyPr/>
        <a:lstStyle/>
        <a:p>
          <a:endParaRPr lang="en-US"/>
        </a:p>
      </dgm:t>
    </dgm:pt>
    <dgm:pt modelId="{D02B43EB-8D1F-48FC-9D77-C954015DACB8}" type="sibTrans" cxnId="{AEABF474-756B-43EB-9223-FA363012E496}">
      <dgm:prSet/>
      <dgm:spPr/>
      <dgm:t>
        <a:bodyPr/>
        <a:lstStyle/>
        <a:p>
          <a:endParaRPr lang="en-US"/>
        </a:p>
      </dgm:t>
    </dgm:pt>
    <dgm:pt modelId="{E8B6B767-081A-4205-BDC7-13A2D778F997}">
      <dgm:prSet custT="1"/>
      <dgm:spPr/>
      <dgm:t>
        <a:bodyPr/>
        <a:lstStyle/>
        <a:p>
          <a:pPr>
            <a:defRPr cap="all"/>
          </a:pPr>
          <a:r>
            <a:rPr lang="en-US" sz="2000" b="1" dirty="0"/>
            <a:t>Triggers</a:t>
          </a:r>
          <a:endParaRPr lang="en-US" sz="2000" dirty="0"/>
        </a:p>
      </dgm:t>
    </dgm:pt>
    <dgm:pt modelId="{DB714C42-BCFC-47C3-B6D4-4ED9E8D29BB0}" type="parTrans" cxnId="{F2024095-FB98-438D-98B6-8ED3E2BAC79C}">
      <dgm:prSet/>
      <dgm:spPr/>
      <dgm:t>
        <a:bodyPr/>
        <a:lstStyle/>
        <a:p>
          <a:endParaRPr lang="en-US"/>
        </a:p>
      </dgm:t>
    </dgm:pt>
    <dgm:pt modelId="{BE12D4D1-0AE2-423B-B789-F4E68FFD91D6}" type="sibTrans" cxnId="{F2024095-FB98-438D-98B6-8ED3E2BAC79C}">
      <dgm:prSet/>
      <dgm:spPr/>
      <dgm:t>
        <a:bodyPr/>
        <a:lstStyle/>
        <a:p>
          <a:endParaRPr lang="en-US"/>
        </a:p>
      </dgm:t>
    </dgm:pt>
    <dgm:pt modelId="{208A8DFD-8411-491B-B540-D0D41931AC69}">
      <dgm:prSet custT="1"/>
      <dgm:spPr/>
      <dgm:t>
        <a:bodyPr/>
        <a:lstStyle/>
        <a:p>
          <a:pPr>
            <a:defRPr cap="all"/>
          </a:pPr>
          <a:r>
            <a:rPr lang="en-US" sz="2000" b="1" dirty="0"/>
            <a:t>User Defined Functions</a:t>
          </a:r>
          <a:endParaRPr lang="en-US" sz="2000" dirty="0"/>
        </a:p>
      </dgm:t>
    </dgm:pt>
    <dgm:pt modelId="{AC7D02BE-D3A0-42E5-8DF4-3BD8092E89C4}" type="parTrans" cxnId="{A3991261-F2E4-43FF-84ED-58AFE5640A9B}">
      <dgm:prSet/>
      <dgm:spPr/>
      <dgm:t>
        <a:bodyPr/>
        <a:lstStyle/>
        <a:p>
          <a:endParaRPr lang="en-US"/>
        </a:p>
      </dgm:t>
    </dgm:pt>
    <dgm:pt modelId="{C32408D7-3128-472B-AE97-32753D5962E0}" type="sibTrans" cxnId="{A3991261-F2E4-43FF-84ED-58AFE5640A9B}">
      <dgm:prSet/>
      <dgm:spPr/>
      <dgm:t>
        <a:bodyPr/>
        <a:lstStyle/>
        <a:p>
          <a:endParaRPr lang="en-US"/>
        </a:p>
      </dgm:t>
    </dgm:pt>
    <dgm:pt modelId="{D7613FFC-1A31-4A89-80DF-C53BD071CAC1}" type="pres">
      <dgm:prSet presAssocID="{6E738F29-3570-490B-B9DC-870F591A36FD}" presName="root" presStyleCnt="0">
        <dgm:presLayoutVars>
          <dgm:dir/>
          <dgm:resizeHandles val="exact"/>
        </dgm:presLayoutVars>
      </dgm:prSet>
      <dgm:spPr/>
    </dgm:pt>
    <dgm:pt modelId="{4B14642D-27EC-43EB-B103-CC67A2C28499}" type="pres">
      <dgm:prSet presAssocID="{1D2B893E-1CD3-43C2-B01E-D892D297DCA2}" presName="compNode" presStyleCnt="0"/>
      <dgm:spPr/>
    </dgm:pt>
    <dgm:pt modelId="{ADA10115-6CED-47E2-B731-222A09F6D16F}" type="pres">
      <dgm:prSet presAssocID="{1D2B893E-1CD3-43C2-B01E-D892D297DCA2}" presName="iconBgRect" presStyleLbl="bgShp" presStyleIdx="0" presStyleCnt="4"/>
      <dgm:spPr/>
    </dgm:pt>
    <dgm:pt modelId="{98E7E676-6758-411B-8D04-7647EEEC6570}" type="pres">
      <dgm:prSet presAssocID="{1D2B893E-1CD3-43C2-B01E-D892D297DCA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indow"/>
        </a:ext>
      </dgm:extLst>
    </dgm:pt>
    <dgm:pt modelId="{363397B9-568E-4CE2-86BD-2B72F8A6B1C8}" type="pres">
      <dgm:prSet presAssocID="{1D2B893E-1CD3-43C2-B01E-D892D297DCA2}" presName="spaceRect" presStyleCnt="0"/>
      <dgm:spPr/>
    </dgm:pt>
    <dgm:pt modelId="{911223A3-322E-4066-824B-6F05628B87E6}" type="pres">
      <dgm:prSet presAssocID="{1D2B893E-1CD3-43C2-B01E-D892D297DCA2}" presName="textRect" presStyleLbl="revTx" presStyleIdx="0" presStyleCnt="4">
        <dgm:presLayoutVars>
          <dgm:chMax val="1"/>
          <dgm:chPref val="1"/>
        </dgm:presLayoutVars>
      </dgm:prSet>
      <dgm:spPr/>
    </dgm:pt>
    <dgm:pt modelId="{55218330-76BD-4C9B-8739-163828EE6538}" type="pres">
      <dgm:prSet presAssocID="{FB7A40FA-2D58-4A14-85D9-5399D1F41409}" presName="sibTrans" presStyleCnt="0"/>
      <dgm:spPr/>
    </dgm:pt>
    <dgm:pt modelId="{2E013F34-6CDF-4D92-B3C7-6776EC0CCEAF}" type="pres">
      <dgm:prSet presAssocID="{3149371E-E0DA-45F0-BF26-81F7FEB21B00}" presName="compNode" presStyleCnt="0"/>
      <dgm:spPr/>
    </dgm:pt>
    <dgm:pt modelId="{98C5CE8E-27EA-44DC-993D-D8104FD9F44E}" type="pres">
      <dgm:prSet presAssocID="{3149371E-E0DA-45F0-BF26-81F7FEB21B00}" presName="iconBgRect" presStyleLbl="bgShp" presStyleIdx="1" presStyleCnt="4"/>
      <dgm:spPr/>
    </dgm:pt>
    <dgm:pt modelId="{CCAA7256-BCB7-424E-8113-C2AEFCFEDF9B}" type="pres">
      <dgm:prSet presAssocID="{3149371E-E0DA-45F0-BF26-81F7FEB21B00}"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laybook"/>
        </a:ext>
      </dgm:extLst>
    </dgm:pt>
    <dgm:pt modelId="{258564A6-2F45-46E8-B051-F8FF26F94415}" type="pres">
      <dgm:prSet presAssocID="{3149371E-E0DA-45F0-BF26-81F7FEB21B00}" presName="spaceRect" presStyleCnt="0"/>
      <dgm:spPr/>
    </dgm:pt>
    <dgm:pt modelId="{B60CE31D-6202-468B-85BB-D1F82ACA5D3C}" type="pres">
      <dgm:prSet presAssocID="{3149371E-E0DA-45F0-BF26-81F7FEB21B00}" presName="textRect" presStyleLbl="revTx" presStyleIdx="1" presStyleCnt="4">
        <dgm:presLayoutVars>
          <dgm:chMax val="1"/>
          <dgm:chPref val="1"/>
        </dgm:presLayoutVars>
      </dgm:prSet>
      <dgm:spPr/>
    </dgm:pt>
    <dgm:pt modelId="{C7230029-2215-4B0E-A06C-B75DC5008F07}" type="pres">
      <dgm:prSet presAssocID="{D02B43EB-8D1F-48FC-9D77-C954015DACB8}" presName="sibTrans" presStyleCnt="0"/>
      <dgm:spPr/>
    </dgm:pt>
    <dgm:pt modelId="{0755D2D9-E1D4-424E-9493-589A443CB485}" type="pres">
      <dgm:prSet presAssocID="{E8B6B767-081A-4205-BDC7-13A2D778F997}" presName="compNode" presStyleCnt="0"/>
      <dgm:spPr/>
    </dgm:pt>
    <dgm:pt modelId="{214AA6BF-8CB4-4138-8D14-40733FD5AD26}" type="pres">
      <dgm:prSet presAssocID="{E8B6B767-081A-4205-BDC7-13A2D778F997}" presName="iconBgRect" presStyleLbl="bgShp" presStyleIdx="2" presStyleCnt="4"/>
      <dgm:spPr/>
    </dgm:pt>
    <dgm:pt modelId="{E7486D71-CAEE-4AB6-B061-B0C18E28A796}" type="pres">
      <dgm:prSet presAssocID="{E8B6B767-081A-4205-BDC7-13A2D778F9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D90B65A-E32D-4457-AD59-8D3E11A33227}" type="pres">
      <dgm:prSet presAssocID="{E8B6B767-081A-4205-BDC7-13A2D778F997}" presName="spaceRect" presStyleCnt="0"/>
      <dgm:spPr/>
    </dgm:pt>
    <dgm:pt modelId="{7E83F44A-C1C7-4EA5-A671-897CD95E0CAF}" type="pres">
      <dgm:prSet presAssocID="{E8B6B767-081A-4205-BDC7-13A2D778F997}" presName="textRect" presStyleLbl="revTx" presStyleIdx="2" presStyleCnt="4">
        <dgm:presLayoutVars>
          <dgm:chMax val="1"/>
          <dgm:chPref val="1"/>
        </dgm:presLayoutVars>
      </dgm:prSet>
      <dgm:spPr/>
    </dgm:pt>
    <dgm:pt modelId="{B1F0875D-52C4-4008-8EE8-9F9C84685A32}" type="pres">
      <dgm:prSet presAssocID="{BE12D4D1-0AE2-423B-B789-F4E68FFD91D6}" presName="sibTrans" presStyleCnt="0"/>
      <dgm:spPr/>
    </dgm:pt>
    <dgm:pt modelId="{CC15B9CC-282E-49D1-AC69-5AB5DBE9C296}" type="pres">
      <dgm:prSet presAssocID="{208A8DFD-8411-491B-B540-D0D41931AC69}" presName="compNode" presStyleCnt="0"/>
      <dgm:spPr/>
    </dgm:pt>
    <dgm:pt modelId="{6532BED3-C052-4B0A-8A8F-383EA8FD1AA2}" type="pres">
      <dgm:prSet presAssocID="{208A8DFD-8411-491B-B540-D0D41931AC69}" presName="iconBgRect" presStyleLbl="bgShp" presStyleIdx="3" presStyleCnt="4"/>
      <dgm:spPr/>
    </dgm:pt>
    <dgm:pt modelId="{630975B9-B3F9-47BF-9B1C-67F5DE2E5123}" type="pres">
      <dgm:prSet presAssocID="{208A8DFD-8411-491B-B540-D0D41931AC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06C6553F-3C98-4059-931A-DC9515D74EC1}" type="pres">
      <dgm:prSet presAssocID="{208A8DFD-8411-491B-B540-D0D41931AC69}" presName="spaceRect" presStyleCnt="0"/>
      <dgm:spPr/>
    </dgm:pt>
    <dgm:pt modelId="{40F5B4A8-A7FD-4038-933B-67FAF98E49D2}" type="pres">
      <dgm:prSet presAssocID="{208A8DFD-8411-491B-B540-D0D41931AC69}" presName="textRect" presStyleLbl="revTx" presStyleIdx="3" presStyleCnt="4">
        <dgm:presLayoutVars>
          <dgm:chMax val="1"/>
          <dgm:chPref val="1"/>
        </dgm:presLayoutVars>
      </dgm:prSet>
      <dgm:spPr/>
    </dgm:pt>
  </dgm:ptLst>
  <dgm:cxnLst>
    <dgm:cxn modelId="{D515F10D-CE62-4BAC-B5FE-99DF25D9B5AD}" type="presOf" srcId="{E8B6B767-081A-4205-BDC7-13A2D778F997}" destId="{7E83F44A-C1C7-4EA5-A671-897CD95E0CAF}" srcOrd="0" destOrd="0" presId="urn:microsoft.com/office/officeart/2018/5/layout/IconCircleLabelList"/>
    <dgm:cxn modelId="{748B943F-9CBF-4202-9EF5-F92F7F91FBF7}" type="presOf" srcId="{6E738F29-3570-490B-B9DC-870F591A36FD}" destId="{D7613FFC-1A31-4A89-80DF-C53BD071CAC1}" srcOrd="0" destOrd="0" presId="urn:microsoft.com/office/officeart/2018/5/layout/IconCircleLabelList"/>
    <dgm:cxn modelId="{A3991261-F2E4-43FF-84ED-58AFE5640A9B}" srcId="{6E738F29-3570-490B-B9DC-870F591A36FD}" destId="{208A8DFD-8411-491B-B540-D0D41931AC69}" srcOrd="3" destOrd="0" parTransId="{AC7D02BE-D3A0-42E5-8DF4-3BD8092E89C4}" sibTransId="{C32408D7-3128-472B-AE97-32753D5962E0}"/>
    <dgm:cxn modelId="{C78C826D-E697-4860-ACB5-D153143433B2}" type="presOf" srcId="{1D2B893E-1CD3-43C2-B01E-D892D297DCA2}" destId="{911223A3-322E-4066-824B-6F05628B87E6}" srcOrd="0" destOrd="0" presId="urn:microsoft.com/office/officeart/2018/5/layout/IconCircleLabelList"/>
    <dgm:cxn modelId="{AEABF474-756B-43EB-9223-FA363012E496}" srcId="{6E738F29-3570-490B-B9DC-870F591A36FD}" destId="{3149371E-E0DA-45F0-BF26-81F7FEB21B00}" srcOrd="1" destOrd="0" parTransId="{B2406E6F-3E4C-4E6E-AFFD-40223474B514}" sibTransId="{D02B43EB-8D1F-48FC-9D77-C954015DACB8}"/>
    <dgm:cxn modelId="{53DDF786-83DA-45FC-A2F9-70458DBD6225}" type="presOf" srcId="{208A8DFD-8411-491B-B540-D0D41931AC69}" destId="{40F5B4A8-A7FD-4038-933B-67FAF98E49D2}" srcOrd="0" destOrd="0" presId="urn:microsoft.com/office/officeart/2018/5/layout/IconCircleLabelList"/>
    <dgm:cxn modelId="{F2024095-FB98-438D-98B6-8ED3E2BAC79C}" srcId="{6E738F29-3570-490B-B9DC-870F591A36FD}" destId="{E8B6B767-081A-4205-BDC7-13A2D778F997}" srcOrd="2" destOrd="0" parTransId="{DB714C42-BCFC-47C3-B6D4-4ED9E8D29BB0}" sibTransId="{BE12D4D1-0AE2-423B-B789-F4E68FFD91D6}"/>
    <dgm:cxn modelId="{6C8435B8-4574-486C-892D-80A219D074B3}" srcId="{6E738F29-3570-490B-B9DC-870F591A36FD}" destId="{1D2B893E-1CD3-43C2-B01E-D892D297DCA2}" srcOrd="0" destOrd="0" parTransId="{232D9D18-03E8-4B4B-A913-A75321DCA5E3}" sibTransId="{FB7A40FA-2D58-4A14-85D9-5399D1F41409}"/>
    <dgm:cxn modelId="{A526CEC4-5DF2-42ED-94A3-E98331CF14DF}" type="presOf" srcId="{3149371E-E0DA-45F0-BF26-81F7FEB21B00}" destId="{B60CE31D-6202-468B-85BB-D1F82ACA5D3C}" srcOrd="0" destOrd="0" presId="urn:microsoft.com/office/officeart/2018/5/layout/IconCircleLabelList"/>
    <dgm:cxn modelId="{3B448458-622E-4699-9643-DA22253CFF9F}" type="presParOf" srcId="{D7613FFC-1A31-4A89-80DF-C53BD071CAC1}" destId="{4B14642D-27EC-43EB-B103-CC67A2C28499}" srcOrd="0" destOrd="0" presId="urn:microsoft.com/office/officeart/2018/5/layout/IconCircleLabelList"/>
    <dgm:cxn modelId="{D957A746-3A95-429F-8840-5ABE3A744A91}" type="presParOf" srcId="{4B14642D-27EC-43EB-B103-CC67A2C28499}" destId="{ADA10115-6CED-47E2-B731-222A09F6D16F}" srcOrd="0" destOrd="0" presId="urn:microsoft.com/office/officeart/2018/5/layout/IconCircleLabelList"/>
    <dgm:cxn modelId="{78B2A473-6C66-4D6F-B034-BDEEFFDAD5C5}" type="presParOf" srcId="{4B14642D-27EC-43EB-B103-CC67A2C28499}" destId="{98E7E676-6758-411B-8D04-7647EEEC6570}" srcOrd="1" destOrd="0" presId="urn:microsoft.com/office/officeart/2018/5/layout/IconCircleLabelList"/>
    <dgm:cxn modelId="{CBC5DA13-E508-4811-8384-B9D60BE00221}" type="presParOf" srcId="{4B14642D-27EC-43EB-B103-CC67A2C28499}" destId="{363397B9-568E-4CE2-86BD-2B72F8A6B1C8}" srcOrd="2" destOrd="0" presId="urn:microsoft.com/office/officeart/2018/5/layout/IconCircleLabelList"/>
    <dgm:cxn modelId="{42B66F6D-73E0-4B9C-9191-BE7EEC3E636F}" type="presParOf" srcId="{4B14642D-27EC-43EB-B103-CC67A2C28499}" destId="{911223A3-322E-4066-824B-6F05628B87E6}" srcOrd="3" destOrd="0" presId="urn:microsoft.com/office/officeart/2018/5/layout/IconCircleLabelList"/>
    <dgm:cxn modelId="{4CB80BD3-347D-44C0-AF96-2A083848D27B}" type="presParOf" srcId="{D7613FFC-1A31-4A89-80DF-C53BD071CAC1}" destId="{55218330-76BD-4C9B-8739-163828EE6538}" srcOrd="1" destOrd="0" presId="urn:microsoft.com/office/officeart/2018/5/layout/IconCircleLabelList"/>
    <dgm:cxn modelId="{8129F90F-157C-4FC3-9608-5479E92E94CD}" type="presParOf" srcId="{D7613FFC-1A31-4A89-80DF-C53BD071CAC1}" destId="{2E013F34-6CDF-4D92-B3C7-6776EC0CCEAF}" srcOrd="2" destOrd="0" presId="urn:microsoft.com/office/officeart/2018/5/layout/IconCircleLabelList"/>
    <dgm:cxn modelId="{C3730AA3-7929-4C9C-B335-A6E957E49BDA}" type="presParOf" srcId="{2E013F34-6CDF-4D92-B3C7-6776EC0CCEAF}" destId="{98C5CE8E-27EA-44DC-993D-D8104FD9F44E}" srcOrd="0" destOrd="0" presId="urn:microsoft.com/office/officeart/2018/5/layout/IconCircleLabelList"/>
    <dgm:cxn modelId="{6C294A0C-35E0-48F9-ADEA-53F3C7135458}" type="presParOf" srcId="{2E013F34-6CDF-4D92-B3C7-6776EC0CCEAF}" destId="{CCAA7256-BCB7-424E-8113-C2AEFCFEDF9B}" srcOrd="1" destOrd="0" presId="urn:microsoft.com/office/officeart/2018/5/layout/IconCircleLabelList"/>
    <dgm:cxn modelId="{AA7A7C90-A711-49D1-927A-BA690FE280D9}" type="presParOf" srcId="{2E013F34-6CDF-4D92-B3C7-6776EC0CCEAF}" destId="{258564A6-2F45-46E8-B051-F8FF26F94415}" srcOrd="2" destOrd="0" presId="urn:microsoft.com/office/officeart/2018/5/layout/IconCircleLabelList"/>
    <dgm:cxn modelId="{6130AAF8-3246-4ED2-9AEE-66B62CB522F1}" type="presParOf" srcId="{2E013F34-6CDF-4D92-B3C7-6776EC0CCEAF}" destId="{B60CE31D-6202-468B-85BB-D1F82ACA5D3C}" srcOrd="3" destOrd="0" presId="urn:microsoft.com/office/officeart/2018/5/layout/IconCircleLabelList"/>
    <dgm:cxn modelId="{19CB9945-F736-4FBB-AAB6-C5991DB4FF6A}" type="presParOf" srcId="{D7613FFC-1A31-4A89-80DF-C53BD071CAC1}" destId="{C7230029-2215-4B0E-A06C-B75DC5008F07}" srcOrd="3" destOrd="0" presId="urn:microsoft.com/office/officeart/2018/5/layout/IconCircleLabelList"/>
    <dgm:cxn modelId="{6C5398DB-1538-49FA-AF3A-F70DF026C044}" type="presParOf" srcId="{D7613FFC-1A31-4A89-80DF-C53BD071CAC1}" destId="{0755D2D9-E1D4-424E-9493-589A443CB485}" srcOrd="4" destOrd="0" presId="urn:microsoft.com/office/officeart/2018/5/layout/IconCircleLabelList"/>
    <dgm:cxn modelId="{09C0D9AB-3A57-4E72-89D6-73DDAE51DF2C}" type="presParOf" srcId="{0755D2D9-E1D4-424E-9493-589A443CB485}" destId="{214AA6BF-8CB4-4138-8D14-40733FD5AD26}" srcOrd="0" destOrd="0" presId="urn:microsoft.com/office/officeart/2018/5/layout/IconCircleLabelList"/>
    <dgm:cxn modelId="{77443DB8-B35C-4C55-823A-B89F352BB64D}" type="presParOf" srcId="{0755D2D9-E1D4-424E-9493-589A443CB485}" destId="{E7486D71-CAEE-4AB6-B061-B0C18E28A796}" srcOrd="1" destOrd="0" presId="urn:microsoft.com/office/officeart/2018/5/layout/IconCircleLabelList"/>
    <dgm:cxn modelId="{8C55F193-0AF9-4D87-A333-4AAB472FFB6E}" type="presParOf" srcId="{0755D2D9-E1D4-424E-9493-589A443CB485}" destId="{0D90B65A-E32D-4457-AD59-8D3E11A33227}" srcOrd="2" destOrd="0" presId="urn:microsoft.com/office/officeart/2018/5/layout/IconCircleLabelList"/>
    <dgm:cxn modelId="{AC91FCBF-8150-4736-A294-6072B041D7E2}" type="presParOf" srcId="{0755D2D9-E1D4-424E-9493-589A443CB485}" destId="{7E83F44A-C1C7-4EA5-A671-897CD95E0CAF}" srcOrd="3" destOrd="0" presId="urn:microsoft.com/office/officeart/2018/5/layout/IconCircleLabelList"/>
    <dgm:cxn modelId="{55533F9A-B699-4D11-851C-0EEEFA95CB28}" type="presParOf" srcId="{D7613FFC-1A31-4A89-80DF-C53BD071CAC1}" destId="{B1F0875D-52C4-4008-8EE8-9F9C84685A32}" srcOrd="5" destOrd="0" presId="urn:microsoft.com/office/officeart/2018/5/layout/IconCircleLabelList"/>
    <dgm:cxn modelId="{34FADD15-5615-4C4E-868F-DEEFF0F029B9}" type="presParOf" srcId="{D7613FFC-1A31-4A89-80DF-C53BD071CAC1}" destId="{CC15B9CC-282E-49D1-AC69-5AB5DBE9C296}" srcOrd="6" destOrd="0" presId="urn:microsoft.com/office/officeart/2018/5/layout/IconCircleLabelList"/>
    <dgm:cxn modelId="{652D0637-0A1B-4FA7-9FC7-6D335F5D6861}" type="presParOf" srcId="{CC15B9CC-282E-49D1-AC69-5AB5DBE9C296}" destId="{6532BED3-C052-4B0A-8A8F-383EA8FD1AA2}" srcOrd="0" destOrd="0" presId="urn:microsoft.com/office/officeart/2018/5/layout/IconCircleLabelList"/>
    <dgm:cxn modelId="{FF9A3BD0-71B0-4CA7-8F00-C1D05DA2D87C}" type="presParOf" srcId="{CC15B9CC-282E-49D1-AC69-5AB5DBE9C296}" destId="{630975B9-B3F9-47BF-9B1C-67F5DE2E5123}" srcOrd="1" destOrd="0" presId="urn:microsoft.com/office/officeart/2018/5/layout/IconCircleLabelList"/>
    <dgm:cxn modelId="{4ADF20DC-3505-4E7D-957A-20C262ACB6D0}" type="presParOf" srcId="{CC15B9CC-282E-49D1-AC69-5AB5DBE9C296}" destId="{06C6553F-3C98-4059-931A-DC9515D74EC1}" srcOrd="2" destOrd="0" presId="urn:microsoft.com/office/officeart/2018/5/layout/IconCircleLabelList"/>
    <dgm:cxn modelId="{CC0AAFB1-956B-48EB-A9DD-461E8E0A154C}" type="presParOf" srcId="{CC15B9CC-282E-49D1-AC69-5AB5DBE9C296}" destId="{40F5B4A8-A7FD-4038-933B-67FAF98E49D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429084-B5B1-41B0-ABE4-4C9BDFBCBC1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FF4ED9C-49DB-4AA0-B100-7DEEE464AF06}">
      <dgm:prSet/>
      <dgm:spPr/>
      <dgm:t>
        <a:bodyPr/>
        <a:lstStyle/>
        <a:p>
          <a:pPr>
            <a:lnSpc>
              <a:spcPct val="100000"/>
            </a:lnSpc>
          </a:pPr>
          <a:r>
            <a:rPr lang="en-US" dirty="0"/>
            <a:t>Keeps data logic “close to the data,” resulting in less </a:t>
          </a:r>
          <a:br>
            <a:rPr lang="en-US" dirty="0"/>
          </a:br>
          <a:r>
            <a:rPr lang="en-US" dirty="0"/>
            <a:t>network traffic</a:t>
          </a:r>
        </a:p>
      </dgm:t>
    </dgm:pt>
    <dgm:pt modelId="{0F91DEB7-B96B-40B6-88E6-AB6FCCDE7D89}" type="parTrans" cxnId="{CA140C4A-08B9-4141-83D4-C6276856F96F}">
      <dgm:prSet/>
      <dgm:spPr/>
      <dgm:t>
        <a:bodyPr/>
        <a:lstStyle/>
        <a:p>
          <a:endParaRPr lang="en-US"/>
        </a:p>
      </dgm:t>
    </dgm:pt>
    <dgm:pt modelId="{CEF0A7F8-2131-48DB-9AEF-4A17D7E8ED00}" type="sibTrans" cxnId="{CA140C4A-08B9-4141-83D4-C6276856F96F}">
      <dgm:prSet/>
      <dgm:spPr/>
      <dgm:t>
        <a:bodyPr/>
        <a:lstStyle/>
        <a:p>
          <a:pPr>
            <a:lnSpc>
              <a:spcPct val="100000"/>
            </a:lnSpc>
          </a:pPr>
          <a:endParaRPr lang="en-US"/>
        </a:p>
      </dgm:t>
    </dgm:pt>
    <dgm:pt modelId="{EA1E7138-CB9B-4691-ADF5-BDC3AAFB053E}">
      <dgm:prSet/>
      <dgm:spPr/>
      <dgm:t>
        <a:bodyPr/>
        <a:lstStyle/>
        <a:p>
          <a:pPr>
            <a:lnSpc>
              <a:spcPct val="100000"/>
            </a:lnSpc>
          </a:pPr>
          <a:r>
            <a:rPr lang="en-US"/>
            <a:t>Isolated security—you can deny access to a table but allow access to a stored procedure which inserts into the table</a:t>
          </a:r>
        </a:p>
      </dgm:t>
    </dgm:pt>
    <dgm:pt modelId="{0E8F7B25-1D8F-46CC-8164-CE103C8C5F29}" type="parTrans" cxnId="{5D521571-50EF-45D3-8157-67140F50C035}">
      <dgm:prSet/>
      <dgm:spPr/>
      <dgm:t>
        <a:bodyPr/>
        <a:lstStyle/>
        <a:p>
          <a:endParaRPr lang="en-US"/>
        </a:p>
      </dgm:t>
    </dgm:pt>
    <dgm:pt modelId="{BB878B22-5605-42EC-BC95-923381066CAA}" type="sibTrans" cxnId="{5D521571-50EF-45D3-8157-67140F50C035}">
      <dgm:prSet/>
      <dgm:spPr/>
      <dgm:t>
        <a:bodyPr/>
        <a:lstStyle/>
        <a:p>
          <a:pPr>
            <a:lnSpc>
              <a:spcPct val="100000"/>
            </a:lnSpc>
          </a:pPr>
          <a:endParaRPr lang="en-US"/>
        </a:p>
      </dgm:t>
    </dgm:pt>
    <dgm:pt modelId="{9A40767D-9405-478D-8EB6-048B76EE1208}">
      <dgm:prSet/>
      <dgm:spPr/>
      <dgm:t>
        <a:bodyPr/>
        <a:lstStyle/>
        <a:p>
          <a:pPr>
            <a:lnSpc>
              <a:spcPct val="100000"/>
            </a:lnSpc>
          </a:pPr>
          <a:r>
            <a:rPr lang="en-US"/>
            <a:t>Performance—the T-SQL in the stored procedure that is pre-compiled to it executes faster than the equivalent T-SQL code</a:t>
          </a:r>
        </a:p>
      </dgm:t>
    </dgm:pt>
    <dgm:pt modelId="{30A1A90F-0898-4D58-BC26-D0AF8218BB68}" type="parTrans" cxnId="{FD664F05-56C2-4CFF-9E81-4ACBF41B5F3E}">
      <dgm:prSet/>
      <dgm:spPr/>
      <dgm:t>
        <a:bodyPr/>
        <a:lstStyle/>
        <a:p>
          <a:endParaRPr lang="en-US"/>
        </a:p>
      </dgm:t>
    </dgm:pt>
    <dgm:pt modelId="{DE41264A-7794-4055-BEB2-C15B078D610B}" type="sibTrans" cxnId="{FD664F05-56C2-4CFF-9E81-4ACBF41B5F3E}">
      <dgm:prSet/>
      <dgm:spPr/>
      <dgm:t>
        <a:bodyPr/>
        <a:lstStyle/>
        <a:p>
          <a:pPr>
            <a:lnSpc>
              <a:spcPct val="100000"/>
            </a:lnSpc>
          </a:pPr>
          <a:endParaRPr lang="en-US"/>
        </a:p>
      </dgm:t>
    </dgm:pt>
    <dgm:pt modelId="{9EAFF163-2046-4BEE-82E6-F41B620211EC}">
      <dgm:prSet/>
      <dgm:spPr/>
      <dgm:t>
        <a:bodyPr/>
        <a:lstStyle/>
        <a:p>
          <a:pPr>
            <a:lnSpc>
              <a:spcPct val="100000"/>
            </a:lnSpc>
          </a:pPr>
          <a:r>
            <a:rPr lang="en-US" dirty="0"/>
            <a:t>Implement the external data model—abstracting relational complexity from the middle-tier programmer</a:t>
          </a:r>
        </a:p>
      </dgm:t>
    </dgm:pt>
    <dgm:pt modelId="{71F9EDA1-0E80-4E48-8BA0-B16CAC1DF57C}" type="parTrans" cxnId="{80652313-CE3B-4C4D-9D28-2AB176B36CEC}">
      <dgm:prSet/>
      <dgm:spPr/>
      <dgm:t>
        <a:bodyPr/>
        <a:lstStyle/>
        <a:p>
          <a:endParaRPr lang="en-US"/>
        </a:p>
      </dgm:t>
    </dgm:pt>
    <dgm:pt modelId="{8E9A1850-C0A2-4604-8757-9FCEA8258BB2}" type="sibTrans" cxnId="{80652313-CE3B-4C4D-9D28-2AB176B36CEC}">
      <dgm:prSet/>
      <dgm:spPr/>
      <dgm:t>
        <a:bodyPr/>
        <a:lstStyle/>
        <a:p>
          <a:endParaRPr lang="en-US"/>
        </a:p>
      </dgm:t>
    </dgm:pt>
    <dgm:pt modelId="{B64CFDCB-451B-4DD2-9689-137829F0A2EE}" type="pres">
      <dgm:prSet presAssocID="{2B429084-B5B1-41B0-ABE4-4C9BDFBCBC17}" presName="root" presStyleCnt="0">
        <dgm:presLayoutVars>
          <dgm:dir/>
          <dgm:resizeHandles val="exact"/>
        </dgm:presLayoutVars>
      </dgm:prSet>
      <dgm:spPr/>
    </dgm:pt>
    <dgm:pt modelId="{87775E6D-25A7-40A8-B088-6C6FF464263D}" type="pres">
      <dgm:prSet presAssocID="{2B429084-B5B1-41B0-ABE4-4C9BDFBCBC17}" presName="container" presStyleCnt="0">
        <dgm:presLayoutVars>
          <dgm:dir/>
          <dgm:resizeHandles val="exact"/>
        </dgm:presLayoutVars>
      </dgm:prSet>
      <dgm:spPr/>
    </dgm:pt>
    <dgm:pt modelId="{385783FA-0B43-4FED-B4FC-1A7A2EC54729}" type="pres">
      <dgm:prSet presAssocID="{4FF4ED9C-49DB-4AA0-B100-7DEEE464AF06}" presName="compNode" presStyleCnt="0"/>
      <dgm:spPr/>
    </dgm:pt>
    <dgm:pt modelId="{DDFD7AC4-37E3-419C-BDFA-263EAD16BF93}" type="pres">
      <dgm:prSet presAssocID="{4FF4ED9C-49DB-4AA0-B100-7DEEE464AF06}" presName="iconBgRect" presStyleLbl="bgShp" presStyleIdx="0" presStyleCnt="4"/>
      <dgm:spPr/>
    </dgm:pt>
    <dgm:pt modelId="{43A70BF7-9925-4C4B-992E-9BD8B9209298}" type="pres">
      <dgm:prSet presAssocID="{4FF4ED9C-49DB-4AA0-B100-7DEEE464AF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BCE52432-343E-42CD-BD24-BAAB8438248D}" type="pres">
      <dgm:prSet presAssocID="{4FF4ED9C-49DB-4AA0-B100-7DEEE464AF06}" presName="spaceRect" presStyleCnt="0"/>
      <dgm:spPr/>
    </dgm:pt>
    <dgm:pt modelId="{4F6B3C5A-C127-4B55-8361-6FDA96FC63C6}" type="pres">
      <dgm:prSet presAssocID="{4FF4ED9C-49DB-4AA0-B100-7DEEE464AF06}" presName="textRect" presStyleLbl="revTx" presStyleIdx="0" presStyleCnt="4">
        <dgm:presLayoutVars>
          <dgm:chMax val="1"/>
          <dgm:chPref val="1"/>
        </dgm:presLayoutVars>
      </dgm:prSet>
      <dgm:spPr/>
    </dgm:pt>
    <dgm:pt modelId="{9AC7E767-E0CE-4ACC-8DEE-61E71558A3ED}" type="pres">
      <dgm:prSet presAssocID="{CEF0A7F8-2131-48DB-9AEF-4A17D7E8ED00}" presName="sibTrans" presStyleLbl="sibTrans2D1" presStyleIdx="0" presStyleCnt="0"/>
      <dgm:spPr/>
    </dgm:pt>
    <dgm:pt modelId="{7C8AEBBE-8AD6-4575-A37E-50227418F2CB}" type="pres">
      <dgm:prSet presAssocID="{EA1E7138-CB9B-4691-ADF5-BDC3AAFB053E}" presName="compNode" presStyleCnt="0"/>
      <dgm:spPr/>
    </dgm:pt>
    <dgm:pt modelId="{9819F157-1060-43EA-9D9C-47BFBB14DE4B}" type="pres">
      <dgm:prSet presAssocID="{EA1E7138-CB9B-4691-ADF5-BDC3AAFB053E}" presName="iconBgRect" presStyleLbl="bgShp" presStyleIdx="1" presStyleCnt="4"/>
      <dgm:spPr/>
    </dgm:pt>
    <dgm:pt modelId="{31D73AC6-6AAB-4E0A-A010-0434C091A914}" type="pres">
      <dgm:prSet presAssocID="{EA1E7138-CB9B-4691-ADF5-BDC3AAFB05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bidden"/>
        </a:ext>
      </dgm:extLst>
    </dgm:pt>
    <dgm:pt modelId="{870255BD-E554-4A7C-B5B8-59477381753E}" type="pres">
      <dgm:prSet presAssocID="{EA1E7138-CB9B-4691-ADF5-BDC3AAFB053E}" presName="spaceRect" presStyleCnt="0"/>
      <dgm:spPr/>
    </dgm:pt>
    <dgm:pt modelId="{6AB3C3A5-F249-46F2-87D6-34603B3BA90E}" type="pres">
      <dgm:prSet presAssocID="{EA1E7138-CB9B-4691-ADF5-BDC3AAFB053E}" presName="textRect" presStyleLbl="revTx" presStyleIdx="1" presStyleCnt="4">
        <dgm:presLayoutVars>
          <dgm:chMax val="1"/>
          <dgm:chPref val="1"/>
        </dgm:presLayoutVars>
      </dgm:prSet>
      <dgm:spPr/>
    </dgm:pt>
    <dgm:pt modelId="{001E4E40-7C03-4D02-9601-D809E6982309}" type="pres">
      <dgm:prSet presAssocID="{BB878B22-5605-42EC-BC95-923381066CAA}" presName="sibTrans" presStyleLbl="sibTrans2D1" presStyleIdx="0" presStyleCnt="0"/>
      <dgm:spPr/>
    </dgm:pt>
    <dgm:pt modelId="{F7C2E5F8-5C2D-41A0-B43C-9B821F17F41A}" type="pres">
      <dgm:prSet presAssocID="{9A40767D-9405-478D-8EB6-048B76EE1208}" presName="compNode" presStyleCnt="0"/>
      <dgm:spPr/>
    </dgm:pt>
    <dgm:pt modelId="{21953755-D7A2-4DCA-ACC6-C3E9DF76F1C1}" type="pres">
      <dgm:prSet presAssocID="{9A40767D-9405-478D-8EB6-048B76EE1208}" presName="iconBgRect" presStyleLbl="bgShp" presStyleIdx="2" presStyleCnt="4"/>
      <dgm:spPr/>
    </dgm:pt>
    <dgm:pt modelId="{A572AF7F-A008-45D5-ADB6-E7057832D1F1}" type="pres">
      <dgm:prSet presAssocID="{9A40767D-9405-478D-8EB6-048B76EE12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F43E063-C6EB-422A-ADB4-F4B44A47FC46}" type="pres">
      <dgm:prSet presAssocID="{9A40767D-9405-478D-8EB6-048B76EE1208}" presName="spaceRect" presStyleCnt="0"/>
      <dgm:spPr/>
    </dgm:pt>
    <dgm:pt modelId="{74CAED91-DCC3-436E-B21A-B8A9207F6604}" type="pres">
      <dgm:prSet presAssocID="{9A40767D-9405-478D-8EB6-048B76EE1208}" presName="textRect" presStyleLbl="revTx" presStyleIdx="2" presStyleCnt="4">
        <dgm:presLayoutVars>
          <dgm:chMax val="1"/>
          <dgm:chPref val="1"/>
        </dgm:presLayoutVars>
      </dgm:prSet>
      <dgm:spPr/>
    </dgm:pt>
    <dgm:pt modelId="{0AFD5765-75E8-4929-8206-6881AFAE7865}" type="pres">
      <dgm:prSet presAssocID="{DE41264A-7794-4055-BEB2-C15B078D610B}" presName="sibTrans" presStyleLbl="sibTrans2D1" presStyleIdx="0" presStyleCnt="0"/>
      <dgm:spPr/>
    </dgm:pt>
    <dgm:pt modelId="{B41EB17B-80ED-485F-8558-50E720FB2E58}" type="pres">
      <dgm:prSet presAssocID="{9EAFF163-2046-4BEE-82E6-F41B620211EC}" presName="compNode" presStyleCnt="0"/>
      <dgm:spPr/>
    </dgm:pt>
    <dgm:pt modelId="{A7FD55B7-0600-4C00-843F-0D3BB3717845}" type="pres">
      <dgm:prSet presAssocID="{9EAFF163-2046-4BEE-82E6-F41B620211EC}" presName="iconBgRect" presStyleLbl="bgShp" presStyleIdx="3" presStyleCnt="4"/>
      <dgm:spPr/>
    </dgm:pt>
    <dgm:pt modelId="{D8F6C2F3-791A-4365-B475-8B46BB50F531}" type="pres">
      <dgm:prSet presAssocID="{9EAFF163-2046-4BEE-82E6-F41B620211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CADC88FD-754C-4F8D-8710-AAFC8E9516B2}" type="pres">
      <dgm:prSet presAssocID="{9EAFF163-2046-4BEE-82E6-F41B620211EC}" presName="spaceRect" presStyleCnt="0"/>
      <dgm:spPr/>
    </dgm:pt>
    <dgm:pt modelId="{4112BF0A-F5AE-4469-AC9D-16B58B3B0FC5}" type="pres">
      <dgm:prSet presAssocID="{9EAFF163-2046-4BEE-82E6-F41B620211EC}" presName="textRect" presStyleLbl="revTx" presStyleIdx="3" presStyleCnt="4">
        <dgm:presLayoutVars>
          <dgm:chMax val="1"/>
          <dgm:chPref val="1"/>
        </dgm:presLayoutVars>
      </dgm:prSet>
      <dgm:spPr/>
    </dgm:pt>
  </dgm:ptLst>
  <dgm:cxnLst>
    <dgm:cxn modelId="{FD664F05-56C2-4CFF-9E81-4ACBF41B5F3E}" srcId="{2B429084-B5B1-41B0-ABE4-4C9BDFBCBC17}" destId="{9A40767D-9405-478D-8EB6-048B76EE1208}" srcOrd="2" destOrd="0" parTransId="{30A1A90F-0898-4D58-BC26-D0AF8218BB68}" sibTransId="{DE41264A-7794-4055-BEB2-C15B078D610B}"/>
    <dgm:cxn modelId="{80652313-CE3B-4C4D-9D28-2AB176B36CEC}" srcId="{2B429084-B5B1-41B0-ABE4-4C9BDFBCBC17}" destId="{9EAFF163-2046-4BEE-82E6-F41B620211EC}" srcOrd="3" destOrd="0" parTransId="{71F9EDA1-0E80-4E48-8BA0-B16CAC1DF57C}" sibTransId="{8E9A1850-C0A2-4604-8757-9FCEA8258BB2}"/>
    <dgm:cxn modelId="{166E8421-10BF-4A1E-91A7-37721B0AFAD5}" type="presOf" srcId="{9EAFF163-2046-4BEE-82E6-F41B620211EC}" destId="{4112BF0A-F5AE-4469-AC9D-16B58B3B0FC5}" srcOrd="0" destOrd="0" presId="urn:microsoft.com/office/officeart/2018/2/layout/IconCircleList"/>
    <dgm:cxn modelId="{14CF7424-B571-4DE4-8807-B8E42C50A98D}" type="presOf" srcId="{9A40767D-9405-478D-8EB6-048B76EE1208}" destId="{74CAED91-DCC3-436E-B21A-B8A9207F6604}" srcOrd="0" destOrd="0" presId="urn:microsoft.com/office/officeart/2018/2/layout/IconCircleList"/>
    <dgm:cxn modelId="{4D0EF128-17C9-4909-AB08-30CAC993C3CE}" type="presOf" srcId="{DE41264A-7794-4055-BEB2-C15B078D610B}" destId="{0AFD5765-75E8-4929-8206-6881AFAE7865}" srcOrd="0" destOrd="0" presId="urn:microsoft.com/office/officeart/2018/2/layout/IconCircleList"/>
    <dgm:cxn modelId="{CA140C4A-08B9-4141-83D4-C6276856F96F}" srcId="{2B429084-B5B1-41B0-ABE4-4C9BDFBCBC17}" destId="{4FF4ED9C-49DB-4AA0-B100-7DEEE464AF06}" srcOrd="0" destOrd="0" parTransId="{0F91DEB7-B96B-40B6-88E6-AB6FCCDE7D89}" sibTransId="{CEF0A7F8-2131-48DB-9AEF-4A17D7E8ED00}"/>
    <dgm:cxn modelId="{5D521571-50EF-45D3-8157-67140F50C035}" srcId="{2B429084-B5B1-41B0-ABE4-4C9BDFBCBC17}" destId="{EA1E7138-CB9B-4691-ADF5-BDC3AAFB053E}" srcOrd="1" destOrd="0" parTransId="{0E8F7B25-1D8F-46CC-8164-CE103C8C5F29}" sibTransId="{BB878B22-5605-42EC-BC95-923381066CAA}"/>
    <dgm:cxn modelId="{31EF5451-74A1-4886-BAD1-AC7A756FC24E}" type="presOf" srcId="{4FF4ED9C-49DB-4AA0-B100-7DEEE464AF06}" destId="{4F6B3C5A-C127-4B55-8361-6FDA96FC63C6}" srcOrd="0" destOrd="0" presId="urn:microsoft.com/office/officeart/2018/2/layout/IconCircleList"/>
    <dgm:cxn modelId="{87AA15D9-5BCE-4BC5-9172-890CB3A95566}" type="presOf" srcId="{CEF0A7F8-2131-48DB-9AEF-4A17D7E8ED00}" destId="{9AC7E767-E0CE-4ACC-8DEE-61E71558A3ED}" srcOrd="0" destOrd="0" presId="urn:microsoft.com/office/officeart/2018/2/layout/IconCircleList"/>
    <dgm:cxn modelId="{6AC791E0-8BF4-449D-836D-20964C740733}" type="presOf" srcId="{2B429084-B5B1-41B0-ABE4-4C9BDFBCBC17}" destId="{B64CFDCB-451B-4DD2-9689-137829F0A2EE}" srcOrd="0" destOrd="0" presId="urn:microsoft.com/office/officeart/2018/2/layout/IconCircleList"/>
    <dgm:cxn modelId="{8F8898F3-0866-4B52-B88C-E2502FC5ED8D}" type="presOf" srcId="{BB878B22-5605-42EC-BC95-923381066CAA}" destId="{001E4E40-7C03-4D02-9601-D809E6982309}" srcOrd="0" destOrd="0" presId="urn:microsoft.com/office/officeart/2018/2/layout/IconCircleList"/>
    <dgm:cxn modelId="{67C71BF4-91D6-4367-AF59-D940EC5D0E3F}" type="presOf" srcId="{EA1E7138-CB9B-4691-ADF5-BDC3AAFB053E}" destId="{6AB3C3A5-F249-46F2-87D6-34603B3BA90E}" srcOrd="0" destOrd="0" presId="urn:microsoft.com/office/officeart/2018/2/layout/IconCircleList"/>
    <dgm:cxn modelId="{26C1B95C-C7CF-4764-9965-FCBC7FD534A1}" type="presParOf" srcId="{B64CFDCB-451B-4DD2-9689-137829F0A2EE}" destId="{87775E6D-25A7-40A8-B088-6C6FF464263D}" srcOrd="0" destOrd="0" presId="urn:microsoft.com/office/officeart/2018/2/layout/IconCircleList"/>
    <dgm:cxn modelId="{69C8AE47-8001-4679-AD47-C70E886F3404}" type="presParOf" srcId="{87775E6D-25A7-40A8-B088-6C6FF464263D}" destId="{385783FA-0B43-4FED-B4FC-1A7A2EC54729}" srcOrd="0" destOrd="0" presId="urn:microsoft.com/office/officeart/2018/2/layout/IconCircleList"/>
    <dgm:cxn modelId="{5D4CCF1B-0E66-4DCC-8A2F-CA0E88FC8B65}" type="presParOf" srcId="{385783FA-0B43-4FED-B4FC-1A7A2EC54729}" destId="{DDFD7AC4-37E3-419C-BDFA-263EAD16BF93}" srcOrd="0" destOrd="0" presId="urn:microsoft.com/office/officeart/2018/2/layout/IconCircleList"/>
    <dgm:cxn modelId="{9955AF6B-9870-4D9F-8548-88F5C0E5D935}" type="presParOf" srcId="{385783FA-0B43-4FED-B4FC-1A7A2EC54729}" destId="{43A70BF7-9925-4C4B-992E-9BD8B9209298}" srcOrd="1" destOrd="0" presId="urn:microsoft.com/office/officeart/2018/2/layout/IconCircleList"/>
    <dgm:cxn modelId="{748B0084-3ACE-4BA6-A7F3-CAA303E25AAA}" type="presParOf" srcId="{385783FA-0B43-4FED-B4FC-1A7A2EC54729}" destId="{BCE52432-343E-42CD-BD24-BAAB8438248D}" srcOrd="2" destOrd="0" presId="urn:microsoft.com/office/officeart/2018/2/layout/IconCircleList"/>
    <dgm:cxn modelId="{0DD9D696-54FB-49E8-8957-4C9481E59295}" type="presParOf" srcId="{385783FA-0B43-4FED-B4FC-1A7A2EC54729}" destId="{4F6B3C5A-C127-4B55-8361-6FDA96FC63C6}" srcOrd="3" destOrd="0" presId="urn:microsoft.com/office/officeart/2018/2/layout/IconCircleList"/>
    <dgm:cxn modelId="{55FAED68-B82C-4070-BC5D-6175486DAF32}" type="presParOf" srcId="{87775E6D-25A7-40A8-B088-6C6FF464263D}" destId="{9AC7E767-E0CE-4ACC-8DEE-61E71558A3ED}" srcOrd="1" destOrd="0" presId="urn:microsoft.com/office/officeart/2018/2/layout/IconCircleList"/>
    <dgm:cxn modelId="{85DE57D0-D988-4084-B7D0-AD92B6FAFC27}" type="presParOf" srcId="{87775E6D-25A7-40A8-B088-6C6FF464263D}" destId="{7C8AEBBE-8AD6-4575-A37E-50227418F2CB}" srcOrd="2" destOrd="0" presId="urn:microsoft.com/office/officeart/2018/2/layout/IconCircleList"/>
    <dgm:cxn modelId="{70A767CE-71C6-4DF4-B69C-EFC6B7D932C0}" type="presParOf" srcId="{7C8AEBBE-8AD6-4575-A37E-50227418F2CB}" destId="{9819F157-1060-43EA-9D9C-47BFBB14DE4B}" srcOrd="0" destOrd="0" presId="urn:microsoft.com/office/officeart/2018/2/layout/IconCircleList"/>
    <dgm:cxn modelId="{D60F5B00-5774-4229-961B-33092F36CF84}" type="presParOf" srcId="{7C8AEBBE-8AD6-4575-A37E-50227418F2CB}" destId="{31D73AC6-6AAB-4E0A-A010-0434C091A914}" srcOrd="1" destOrd="0" presId="urn:microsoft.com/office/officeart/2018/2/layout/IconCircleList"/>
    <dgm:cxn modelId="{71D684AE-18C6-4954-A6A1-9B1EF0A7EEBC}" type="presParOf" srcId="{7C8AEBBE-8AD6-4575-A37E-50227418F2CB}" destId="{870255BD-E554-4A7C-B5B8-59477381753E}" srcOrd="2" destOrd="0" presId="urn:microsoft.com/office/officeart/2018/2/layout/IconCircleList"/>
    <dgm:cxn modelId="{59400DF1-4B9C-4752-B6FA-D3C7B313429F}" type="presParOf" srcId="{7C8AEBBE-8AD6-4575-A37E-50227418F2CB}" destId="{6AB3C3A5-F249-46F2-87D6-34603B3BA90E}" srcOrd="3" destOrd="0" presId="urn:microsoft.com/office/officeart/2018/2/layout/IconCircleList"/>
    <dgm:cxn modelId="{25E0FDC5-CD0B-4CD3-A0BC-F303E47841F4}" type="presParOf" srcId="{87775E6D-25A7-40A8-B088-6C6FF464263D}" destId="{001E4E40-7C03-4D02-9601-D809E6982309}" srcOrd="3" destOrd="0" presId="urn:microsoft.com/office/officeart/2018/2/layout/IconCircleList"/>
    <dgm:cxn modelId="{05CDD3FB-21B6-4194-A3F1-9EE593A5BF80}" type="presParOf" srcId="{87775E6D-25A7-40A8-B088-6C6FF464263D}" destId="{F7C2E5F8-5C2D-41A0-B43C-9B821F17F41A}" srcOrd="4" destOrd="0" presId="urn:microsoft.com/office/officeart/2018/2/layout/IconCircleList"/>
    <dgm:cxn modelId="{82120B84-F7B6-444A-A806-97750960B52B}" type="presParOf" srcId="{F7C2E5F8-5C2D-41A0-B43C-9B821F17F41A}" destId="{21953755-D7A2-4DCA-ACC6-C3E9DF76F1C1}" srcOrd="0" destOrd="0" presId="urn:microsoft.com/office/officeart/2018/2/layout/IconCircleList"/>
    <dgm:cxn modelId="{1165CE28-D670-43C9-B8A3-8680F61F66AA}" type="presParOf" srcId="{F7C2E5F8-5C2D-41A0-B43C-9B821F17F41A}" destId="{A572AF7F-A008-45D5-ADB6-E7057832D1F1}" srcOrd="1" destOrd="0" presId="urn:microsoft.com/office/officeart/2018/2/layout/IconCircleList"/>
    <dgm:cxn modelId="{7FD9434E-136C-4940-BA67-C95224ACC607}" type="presParOf" srcId="{F7C2E5F8-5C2D-41A0-B43C-9B821F17F41A}" destId="{FF43E063-C6EB-422A-ADB4-F4B44A47FC46}" srcOrd="2" destOrd="0" presId="urn:microsoft.com/office/officeart/2018/2/layout/IconCircleList"/>
    <dgm:cxn modelId="{7AEC0427-6E97-4DDF-9898-0AFDF550AE3E}" type="presParOf" srcId="{F7C2E5F8-5C2D-41A0-B43C-9B821F17F41A}" destId="{74CAED91-DCC3-436E-B21A-B8A9207F6604}" srcOrd="3" destOrd="0" presId="urn:microsoft.com/office/officeart/2018/2/layout/IconCircleList"/>
    <dgm:cxn modelId="{9F89610B-9B25-4E73-8E0D-83EAE35D1305}" type="presParOf" srcId="{87775E6D-25A7-40A8-B088-6C6FF464263D}" destId="{0AFD5765-75E8-4929-8206-6881AFAE7865}" srcOrd="5" destOrd="0" presId="urn:microsoft.com/office/officeart/2018/2/layout/IconCircleList"/>
    <dgm:cxn modelId="{81183DE4-ED91-4461-BBF3-58DAF0115A04}" type="presParOf" srcId="{87775E6D-25A7-40A8-B088-6C6FF464263D}" destId="{B41EB17B-80ED-485F-8558-50E720FB2E58}" srcOrd="6" destOrd="0" presId="urn:microsoft.com/office/officeart/2018/2/layout/IconCircleList"/>
    <dgm:cxn modelId="{96CC60AD-9E38-4FE2-8B26-B97B788D001A}" type="presParOf" srcId="{B41EB17B-80ED-485F-8558-50E720FB2E58}" destId="{A7FD55B7-0600-4C00-843F-0D3BB3717845}" srcOrd="0" destOrd="0" presId="urn:microsoft.com/office/officeart/2018/2/layout/IconCircleList"/>
    <dgm:cxn modelId="{A7B4C07C-E0E0-4FA4-BD26-145121542D51}" type="presParOf" srcId="{B41EB17B-80ED-485F-8558-50E720FB2E58}" destId="{D8F6C2F3-791A-4365-B475-8B46BB50F531}" srcOrd="1" destOrd="0" presId="urn:microsoft.com/office/officeart/2018/2/layout/IconCircleList"/>
    <dgm:cxn modelId="{464A6D0B-8610-452C-81FA-40780F21553A}" type="presParOf" srcId="{B41EB17B-80ED-485F-8558-50E720FB2E58}" destId="{CADC88FD-754C-4F8D-8710-AAFC8E9516B2}" srcOrd="2" destOrd="0" presId="urn:microsoft.com/office/officeart/2018/2/layout/IconCircleList"/>
    <dgm:cxn modelId="{77016731-8498-4326-917D-24946EE5A3A2}" type="presParOf" srcId="{B41EB17B-80ED-485F-8558-50E720FB2E58}" destId="{4112BF0A-F5AE-4469-AC9D-16B58B3B0FC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869DF1-9370-4C60-8F75-DD4A69131285}"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258A20DD-FA87-480C-B861-E87F3559D19C}">
      <dgm:prSet/>
      <dgm:spPr/>
      <dgm:t>
        <a:bodyPr/>
        <a:lstStyle/>
        <a:p>
          <a:r>
            <a:rPr lang="en-US" dirty="0">
              <a:latin typeface="Sherman Sans Book" pitchFamily="50" charset="0"/>
              <a:ea typeface="Sherman Sans Book" pitchFamily="50" charset="0"/>
            </a:rPr>
            <a:t>Prevent Automatic Updates </a:t>
          </a:r>
        </a:p>
      </dgm:t>
    </dgm:pt>
    <dgm:pt modelId="{7AAFA2E2-E76C-4FA2-A0D1-1AEC2555C2F5}" type="parTrans" cxnId="{B15AF906-C4EE-4876-A3C6-2199BA5A1125}">
      <dgm:prSet/>
      <dgm:spPr/>
      <dgm:t>
        <a:bodyPr/>
        <a:lstStyle/>
        <a:p>
          <a:endParaRPr lang="en-US"/>
        </a:p>
      </dgm:t>
    </dgm:pt>
    <dgm:pt modelId="{A806D721-209A-4A0E-AF9A-C6B1797E81F1}" type="sibTrans" cxnId="{B15AF906-C4EE-4876-A3C6-2199BA5A1125}">
      <dgm:prSet/>
      <dgm:spPr/>
      <dgm:t>
        <a:bodyPr/>
        <a:lstStyle/>
        <a:p>
          <a:endParaRPr lang="en-US"/>
        </a:p>
      </dgm:t>
    </dgm:pt>
    <dgm:pt modelId="{B7CA8552-B17D-4847-B066-5C1ADD52D082}">
      <dgm:prSet/>
      <dgm:spPr/>
      <dgm:t>
        <a:bodyPr/>
        <a:lstStyle/>
        <a:p>
          <a:r>
            <a:rPr lang="en-US">
              <a:latin typeface="Sherman Sans Book" pitchFamily="50" charset="0"/>
              <a:ea typeface="Sherman Sans Book" pitchFamily="50" charset="0"/>
            </a:rPr>
            <a:t>Audit Changes to the Database</a:t>
          </a:r>
        </a:p>
      </dgm:t>
    </dgm:pt>
    <dgm:pt modelId="{8535632B-28C5-4D5E-8DF9-748B6EBDB178}" type="parTrans" cxnId="{441AC075-596C-4E52-98B8-BE451FA84B53}">
      <dgm:prSet/>
      <dgm:spPr/>
      <dgm:t>
        <a:bodyPr/>
        <a:lstStyle/>
        <a:p>
          <a:endParaRPr lang="en-US"/>
        </a:p>
      </dgm:t>
    </dgm:pt>
    <dgm:pt modelId="{771F2272-1F51-46BC-BCE9-711D5214D8F1}" type="sibTrans" cxnId="{441AC075-596C-4E52-98B8-BE451FA84B53}">
      <dgm:prSet/>
      <dgm:spPr/>
      <dgm:t>
        <a:bodyPr/>
        <a:lstStyle/>
        <a:p>
          <a:endParaRPr lang="en-US"/>
        </a:p>
      </dgm:t>
    </dgm:pt>
    <dgm:pt modelId="{4EFE67CE-BD81-47E9-B318-588C10B3176F}">
      <dgm:prSet/>
      <dgm:spPr/>
      <dgm:t>
        <a:bodyPr/>
        <a:lstStyle/>
        <a:p>
          <a:r>
            <a:rPr lang="en-US" dirty="0">
              <a:latin typeface="Sherman Sans Book" pitchFamily="50" charset="0"/>
              <a:ea typeface="Sherman Sans Book" pitchFamily="50" charset="0"/>
            </a:rPr>
            <a:t>Ensure Data Integrity </a:t>
          </a:r>
        </a:p>
      </dgm:t>
    </dgm:pt>
    <dgm:pt modelId="{60C0F38F-6C64-4BD5-A3FB-D784BCA41863}" type="parTrans" cxnId="{7CA50996-A7F3-41E9-BFA4-8910180CCE17}">
      <dgm:prSet/>
      <dgm:spPr/>
      <dgm:t>
        <a:bodyPr/>
        <a:lstStyle/>
        <a:p>
          <a:endParaRPr lang="en-US"/>
        </a:p>
      </dgm:t>
    </dgm:pt>
    <dgm:pt modelId="{24425FAC-9888-40B7-B2DB-CC8EBA7A61C7}" type="sibTrans" cxnId="{7CA50996-A7F3-41E9-BFA4-8910180CCE17}">
      <dgm:prSet/>
      <dgm:spPr/>
      <dgm:t>
        <a:bodyPr/>
        <a:lstStyle/>
        <a:p>
          <a:endParaRPr lang="en-US"/>
        </a:p>
      </dgm:t>
    </dgm:pt>
    <dgm:pt modelId="{896EBFD1-E4BC-4E30-9D66-A6CD74ACFFDD}" type="pres">
      <dgm:prSet presAssocID="{39869DF1-9370-4C60-8F75-DD4A69131285}" presName="root" presStyleCnt="0">
        <dgm:presLayoutVars>
          <dgm:dir/>
          <dgm:resizeHandles val="exact"/>
        </dgm:presLayoutVars>
      </dgm:prSet>
      <dgm:spPr/>
    </dgm:pt>
    <dgm:pt modelId="{A7821294-5C55-4351-8444-3513E2173FB6}" type="pres">
      <dgm:prSet presAssocID="{258A20DD-FA87-480C-B861-E87F3559D19C}" presName="compNode" presStyleCnt="0"/>
      <dgm:spPr/>
    </dgm:pt>
    <dgm:pt modelId="{8B889E90-D5A7-42C1-962A-9483837F814B}" type="pres">
      <dgm:prSet presAssocID="{258A20DD-FA87-480C-B861-E87F3559D19C}" presName="bgRect" presStyleLbl="bgShp" presStyleIdx="0" presStyleCnt="3" custLinFactNeighborX="7133" custLinFactNeighborY="-35256"/>
      <dgm:spPr/>
    </dgm:pt>
    <dgm:pt modelId="{AEB533EE-95F0-49A2-AF70-34CF1AF01BEA}" type="pres">
      <dgm:prSet presAssocID="{258A20DD-FA87-480C-B861-E87F3559D1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gm:spPr>
      <dgm:extLst>
        <a:ext uri="{E40237B7-FDA0-4F09-8148-C483321AD2D9}">
          <dgm14:cNvPr xmlns:dgm14="http://schemas.microsoft.com/office/drawing/2010/diagram" id="0" name="" descr="Close"/>
        </a:ext>
      </dgm:extLst>
    </dgm:pt>
    <dgm:pt modelId="{0A692E19-2263-47F1-8C4C-44A199482B8F}" type="pres">
      <dgm:prSet presAssocID="{258A20DD-FA87-480C-B861-E87F3559D19C}" presName="spaceRect" presStyleCnt="0"/>
      <dgm:spPr/>
    </dgm:pt>
    <dgm:pt modelId="{8B99C315-A82D-4D03-ABF9-65B5DAA760F7}" type="pres">
      <dgm:prSet presAssocID="{258A20DD-FA87-480C-B861-E87F3559D19C}" presName="parTx" presStyleLbl="revTx" presStyleIdx="0" presStyleCnt="3">
        <dgm:presLayoutVars>
          <dgm:chMax val="0"/>
          <dgm:chPref val="0"/>
        </dgm:presLayoutVars>
      </dgm:prSet>
      <dgm:spPr/>
    </dgm:pt>
    <dgm:pt modelId="{B61B0D31-6A05-4E8A-BD4D-23613BE3D9B7}" type="pres">
      <dgm:prSet presAssocID="{A806D721-209A-4A0E-AF9A-C6B1797E81F1}" presName="sibTrans" presStyleCnt="0"/>
      <dgm:spPr/>
    </dgm:pt>
    <dgm:pt modelId="{9F238BF1-B0DA-4CFA-A7FA-FCAE737991BA}" type="pres">
      <dgm:prSet presAssocID="{B7CA8552-B17D-4847-B066-5C1ADD52D082}" presName="compNode" presStyleCnt="0"/>
      <dgm:spPr/>
    </dgm:pt>
    <dgm:pt modelId="{BF2C7464-871F-4FF4-BDEF-42131E44B7E0}" type="pres">
      <dgm:prSet presAssocID="{B7CA8552-B17D-4847-B066-5C1ADD52D082}" presName="bgRect" presStyleLbl="bgShp" presStyleIdx="1" presStyleCnt="3"/>
      <dgm:spPr/>
    </dgm:pt>
    <dgm:pt modelId="{1F00D95E-281A-4260-9DD9-8D60BB730840}" type="pres">
      <dgm:prSet presAssocID="{B7CA8552-B17D-4847-B066-5C1ADD52D0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gm:spPr>
      <dgm:extLst>
        <a:ext uri="{E40237B7-FDA0-4F09-8148-C483321AD2D9}">
          <dgm14:cNvPr xmlns:dgm14="http://schemas.microsoft.com/office/drawing/2010/diagram" id="0" name="" descr="Database"/>
        </a:ext>
      </dgm:extLst>
    </dgm:pt>
    <dgm:pt modelId="{4D72EEFE-9EB7-4627-B054-43E0091DB2AC}" type="pres">
      <dgm:prSet presAssocID="{B7CA8552-B17D-4847-B066-5C1ADD52D082}" presName="spaceRect" presStyleCnt="0"/>
      <dgm:spPr/>
    </dgm:pt>
    <dgm:pt modelId="{5949820D-B2D1-49D2-AF1A-B5BEF3C59DF8}" type="pres">
      <dgm:prSet presAssocID="{B7CA8552-B17D-4847-B066-5C1ADD52D082}" presName="parTx" presStyleLbl="revTx" presStyleIdx="1" presStyleCnt="3">
        <dgm:presLayoutVars>
          <dgm:chMax val="0"/>
          <dgm:chPref val="0"/>
        </dgm:presLayoutVars>
      </dgm:prSet>
      <dgm:spPr/>
    </dgm:pt>
    <dgm:pt modelId="{91C1DC52-534E-4E38-9F92-A5DDB0F23ECF}" type="pres">
      <dgm:prSet presAssocID="{771F2272-1F51-46BC-BCE9-711D5214D8F1}" presName="sibTrans" presStyleCnt="0"/>
      <dgm:spPr/>
    </dgm:pt>
    <dgm:pt modelId="{11F5AB4C-6251-4C8D-9C92-0807927BBC14}" type="pres">
      <dgm:prSet presAssocID="{4EFE67CE-BD81-47E9-B318-588C10B3176F}" presName="compNode" presStyleCnt="0"/>
      <dgm:spPr/>
    </dgm:pt>
    <dgm:pt modelId="{D488238B-6A00-4282-9255-4517AF60823C}" type="pres">
      <dgm:prSet presAssocID="{4EFE67CE-BD81-47E9-B318-588C10B3176F}" presName="bgRect" presStyleLbl="bgShp" presStyleIdx="2" presStyleCnt="3"/>
      <dgm:spPr/>
    </dgm:pt>
    <dgm:pt modelId="{A73B4A7C-DC52-4874-A7AB-4E43758F9435}" type="pres">
      <dgm:prSet presAssocID="{4EFE67CE-BD81-47E9-B318-588C10B317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gm:spPr>
      <dgm:extLst>
        <a:ext uri="{E40237B7-FDA0-4F09-8148-C483321AD2D9}">
          <dgm14:cNvPr xmlns:dgm14="http://schemas.microsoft.com/office/drawing/2010/diagram" id="0" name="" descr="Gears"/>
        </a:ext>
      </dgm:extLst>
    </dgm:pt>
    <dgm:pt modelId="{82D1A19A-626D-403A-B26D-8EC346ED48E7}" type="pres">
      <dgm:prSet presAssocID="{4EFE67CE-BD81-47E9-B318-588C10B3176F}" presName="spaceRect" presStyleCnt="0"/>
      <dgm:spPr/>
    </dgm:pt>
    <dgm:pt modelId="{3D9D2FD2-C41A-48E5-A153-342C7D240E2F}" type="pres">
      <dgm:prSet presAssocID="{4EFE67CE-BD81-47E9-B318-588C10B3176F}" presName="parTx" presStyleLbl="revTx" presStyleIdx="2" presStyleCnt="3">
        <dgm:presLayoutVars>
          <dgm:chMax val="0"/>
          <dgm:chPref val="0"/>
        </dgm:presLayoutVars>
      </dgm:prSet>
      <dgm:spPr/>
    </dgm:pt>
  </dgm:ptLst>
  <dgm:cxnLst>
    <dgm:cxn modelId="{B15AF906-C4EE-4876-A3C6-2199BA5A1125}" srcId="{39869DF1-9370-4C60-8F75-DD4A69131285}" destId="{258A20DD-FA87-480C-B861-E87F3559D19C}" srcOrd="0" destOrd="0" parTransId="{7AAFA2E2-E76C-4FA2-A0D1-1AEC2555C2F5}" sibTransId="{A806D721-209A-4A0E-AF9A-C6B1797E81F1}"/>
    <dgm:cxn modelId="{441AC075-596C-4E52-98B8-BE451FA84B53}" srcId="{39869DF1-9370-4C60-8F75-DD4A69131285}" destId="{B7CA8552-B17D-4847-B066-5C1ADD52D082}" srcOrd="1" destOrd="0" parTransId="{8535632B-28C5-4D5E-8DF9-748B6EBDB178}" sibTransId="{771F2272-1F51-46BC-BCE9-711D5214D8F1}"/>
    <dgm:cxn modelId="{BF31CF55-638C-477E-B487-D8AD8D9703F7}" type="presOf" srcId="{B7CA8552-B17D-4847-B066-5C1ADD52D082}" destId="{5949820D-B2D1-49D2-AF1A-B5BEF3C59DF8}" srcOrd="0" destOrd="0" presId="urn:microsoft.com/office/officeart/2018/2/layout/IconVerticalSolidList"/>
    <dgm:cxn modelId="{7CA50996-A7F3-41E9-BFA4-8910180CCE17}" srcId="{39869DF1-9370-4C60-8F75-DD4A69131285}" destId="{4EFE67CE-BD81-47E9-B318-588C10B3176F}" srcOrd="2" destOrd="0" parTransId="{60C0F38F-6C64-4BD5-A3FB-D784BCA41863}" sibTransId="{24425FAC-9888-40B7-B2DB-CC8EBA7A61C7}"/>
    <dgm:cxn modelId="{66973798-D335-4473-8A54-4F93C206237D}" type="presOf" srcId="{258A20DD-FA87-480C-B861-E87F3559D19C}" destId="{8B99C315-A82D-4D03-ABF9-65B5DAA760F7}" srcOrd="0" destOrd="0" presId="urn:microsoft.com/office/officeart/2018/2/layout/IconVerticalSolidList"/>
    <dgm:cxn modelId="{6FA980CD-7709-4C7B-BE7A-DD22F2F53519}" type="presOf" srcId="{39869DF1-9370-4C60-8F75-DD4A69131285}" destId="{896EBFD1-E4BC-4E30-9D66-A6CD74ACFFDD}" srcOrd="0" destOrd="0" presId="urn:microsoft.com/office/officeart/2018/2/layout/IconVerticalSolidList"/>
    <dgm:cxn modelId="{F2FB2CE7-CB08-4881-89EB-7F73697EC37E}" type="presOf" srcId="{4EFE67CE-BD81-47E9-B318-588C10B3176F}" destId="{3D9D2FD2-C41A-48E5-A153-342C7D240E2F}" srcOrd="0" destOrd="0" presId="urn:microsoft.com/office/officeart/2018/2/layout/IconVerticalSolidList"/>
    <dgm:cxn modelId="{0BFC7890-622C-4E3A-A932-7D49A371C868}" type="presParOf" srcId="{896EBFD1-E4BC-4E30-9D66-A6CD74ACFFDD}" destId="{A7821294-5C55-4351-8444-3513E2173FB6}" srcOrd="0" destOrd="0" presId="urn:microsoft.com/office/officeart/2018/2/layout/IconVerticalSolidList"/>
    <dgm:cxn modelId="{3E5E768D-B11D-4520-BEDD-AA8C4AE5BAD3}" type="presParOf" srcId="{A7821294-5C55-4351-8444-3513E2173FB6}" destId="{8B889E90-D5A7-42C1-962A-9483837F814B}" srcOrd="0" destOrd="0" presId="urn:microsoft.com/office/officeart/2018/2/layout/IconVerticalSolidList"/>
    <dgm:cxn modelId="{E7E5302D-F40B-4CF7-B227-938D13FEA414}" type="presParOf" srcId="{A7821294-5C55-4351-8444-3513E2173FB6}" destId="{AEB533EE-95F0-49A2-AF70-34CF1AF01BEA}" srcOrd="1" destOrd="0" presId="urn:microsoft.com/office/officeart/2018/2/layout/IconVerticalSolidList"/>
    <dgm:cxn modelId="{1A578AB0-4C94-4FAC-8C38-5B6748B0375C}" type="presParOf" srcId="{A7821294-5C55-4351-8444-3513E2173FB6}" destId="{0A692E19-2263-47F1-8C4C-44A199482B8F}" srcOrd="2" destOrd="0" presId="urn:microsoft.com/office/officeart/2018/2/layout/IconVerticalSolidList"/>
    <dgm:cxn modelId="{4F10EC3E-B9DE-4BB5-A966-8E397DB4D45B}" type="presParOf" srcId="{A7821294-5C55-4351-8444-3513E2173FB6}" destId="{8B99C315-A82D-4D03-ABF9-65B5DAA760F7}" srcOrd="3" destOrd="0" presId="urn:microsoft.com/office/officeart/2018/2/layout/IconVerticalSolidList"/>
    <dgm:cxn modelId="{132B7935-2D6C-483A-8814-164B5E223BDF}" type="presParOf" srcId="{896EBFD1-E4BC-4E30-9D66-A6CD74ACFFDD}" destId="{B61B0D31-6A05-4E8A-BD4D-23613BE3D9B7}" srcOrd="1" destOrd="0" presId="urn:microsoft.com/office/officeart/2018/2/layout/IconVerticalSolidList"/>
    <dgm:cxn modelId="{7B80DF7A-E7F1-4B2F-9811-FB8F6EB42466}" type="presParOf" srcId="{896EBFD1-E4BC-4E30-9D66-A6CD74ACFFDD}" destId="{9F238BF1-B0DA-4CFA-A7FA-FCAE737991BA}" srcOrd="2" destOrd="0" presId="urn:microsoft.com/office/officeart/2018/2/layout/IconVerticalSolidList"/>
    <dgm:cxn modelId="{CDA1F5DC-8FF0-438A-A44B-092066F57D9B}" type="presParOf" srcId="{9F238BF1-B0DA-4CFA-A7FA-FCAE737991BA}" destId="{BF2C7464-871F-4FF4-BDEF-42131E44B7E0}" srcOrd="0" destOrd="0" presId="urn:microsoft.com/office/officeart/2018/2/layout/IconVerticalSolidList"/>
    <dgm:cxn modelId="{5FA2CEFD-B9AC-4DD6-AF6F-80A443394B2B}" type="presParOf" srcId="{9F238BF1-B0DA-4CFA-A7FA-FCAE737991BA}" destId="{1F00D95E-281A-4260-9DD9-8D60BB730840}" srcOrd="1" destOrd="0" presId="urn:microsoft.com/office/officeart/2018/2/layout/IconVerticalSolidList"/>
    <dgm:cxn modelId="{FA1E86C7-6064-40CF-A7BE-EA2967A32869}" type="presParOf" srcId="{9F238BF1-B0DA-4CFA-A7FA-FCAE737991BA}" destId="{4D72EEFE-9EB7-4627-B054-43E0091DB2AC}" srcOrd="2" destOrd="0" presId="urn:microsoft.com/office/officeart/2018/2/layout/IconVerticalSolidList"/>
    <dgm:cxn modelId="{6062A89E-DA70-47A1-B582-E486464AA4DB}" type="presParOf" srcId="{9F238BF1-B0DA-4CFA-A7FA-FCAE737991BA}" destId="{5949820D-B2D1-49D2-AF1A-B5BEF3C59DF8}" srcOrd="3" destOrd="0" presId="urn:microsoft.com/office/officeart/2018/2/layout/IconVerticalSolidList"/>
    <dgm:cxn modelId="{599F02B9-2D0A-4091-8C56-219F9205AE44}" type="presParOf" srcId="{896EBFD1-E4BC-4E30-9D66-A6CD74ACFFDD}" destId="{91C1DC52-534E-4E38-9F92-A5DDB0F23ECF}" srcOrd="3" destOrd="0" presId="urn:microsoft.com/office/officeart/2018/2/layout/IconVerticalSolidList"/>
    <dgm:cxn modelId="{16D1E706-3AF9-471E-A854-2D1D265C1F1A}" type="presParOf" srcId="{896EBFD1-E4BC-4E30-9D66-A6CD74ACFFDD}" destId="{11F5AB4C-6251-4C8D-9C92-0807927BBC14}" srcOrd="4" destOrd="0" presId="urn:microsoft.com/office/officeart/2018/2/layout/IconVerticalSolidList"/>
    <dgm:cxn modelId="{56A330D0-39A3-4229-8AE6-D3A8D88D8A7D}" type="presParOf" srcId="{11F5AB4C-6251-4C8D-9C92-0807927BBC14}" destId="{D488238B-6A00-4282-9255-4517AF60823C}" srcOrd="0" destOrd="0" presId="urn:microsoft.com/office/officeart/2018/2/layout/IconVerticalSolidList"/>
    <dgm:cxn modelId="{C579EAAD-D2A1-449A-9906-13298CF32C03}" type="presParOf" srcId="{11F5AB4C-6251-4C8D-9C92-0807927BBC14}" destId="{A73B4A7C-DC52-4874-A7AB-4E43758F9435}" srcOrd="1" destOrd="0" presId="urn:microsoft.com/office/officeart/2018/2/layout/IconVerticalSolidList"/>
    <dgm:cxn modelId="{064A3528-4297-4B41-9D4B-3AB11D596276}" type="presParOf" srcId="{11F5AB4C-6251-4C8D-9C92-0807927BBC14}" destId="{82D1A19A-626D-403A-B26D-8EC346ED48E7}" srcOrd="2" destOrd="0" presId="urn:microsoft.com/office/officeart/2018/2/layout/IconVerticalSolidList"/>
    <dgm:cxn modelId="{B74504A0-FB41-403C-9392-78296143F646}" type="presParOf" srcId="{11F5AB4C-6251-4C8D-9C92-0807927BBC14}" destId="{3D9D2FD2-C41A-48E5-A153-342C7D240E2F}"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A0EDEE-B3CE-4208-8600-441D56A54BD2}" type="doc">
      <dgm:prSet loTypeId="urn:microsoft.com/office/officeart/2005/8/layout/process1" loCatId="process" qsTypeId="urn:microsoft.com/office/officeart/2005/8/quickstyle/simple1" qsCatId="simple" csTypeId="urn:microsoft.com/office/officeart/2005/8/colors/accent1_1" csCatId="accent1" phldr="1"/>
      <dgm:spPr/>
    </dgm:pt>
    <dgm:pt modelId="{9FD1ED9C-838A-4C52-87D5-3C38904F4402}">
      <dgm:prSet phldrT="[Text]"/>
      <dgm:spPr>
        <a:ln w="38100">
          <a:solidFill>
            <a:schemeClr val="accent1"/>
          </a:solidFill>
        </a:ln>
      </dgm:spPr>
      <dgm:t>
        <a:bodyPr anchor="t"/>
        <a:lstStyle/>
        <a:p>
          <a:r>
            <a:rPr lang="en-US" b="1" dirty="0"/>
            <a:t>INSTEAD OF</a:t>
          </a:r>
          <a:br>
            <a:rPr lang="en-US" b="1" dirty="0"/>
          </a:br>
          <a:r>
            <a:rPr lang="en-US" b="1" dirty="0"/>
            <a:t>Trigger Event</a:t>
          </a:r>
        </a:p>
      </dgm:t>
    </dgm:pt>
    <dgm:pt modelId="{1A2B8E73-CD66-44AC-9E19-93B22C3244B4}" type="parTrans" cxnId="{19B5725A-5C18-4AA3-BCDE-2F72F394B981}">
      <dgm:prSet/>
      <dgm:spPr/>
      <dgm:t>
        <a:bodyPr/>
        <a:lstStyle/>
        <a:p>
          <a:endParaRPr lang="en-US"/>
        </a:p>
      </dgm:t>
    </dgm:pt>
    <dgm:pt modelId="{23549BFE-8240-404A-8A49-DFCF4EC524DA}" type="sibTrans" cxnId="{19B5725A-5C18-4AA3-BCDE-2F72F394B981}">
      <dgm:prSet/>
      <dgm:spPr>
        <a:solidFill>
          <a:schemeClr val="tx1"/>
        </a:solidFill>
      </dgm:spPr>
      <dgm:t>
        <a:bodyPr/>
        <a:lstStyle/>
        <a:p>
          <a:endParaRPr lang="en-US"/>
        </a:p>
      </dgm:t>
    </dgm:pt>
    <dgm:pt modelId="{F175BD6D-2AFF-4B98-A326-B3CE7D481EE1}">
      <dgm:prSet phldrT="[Text]"/>
      <dgm:spPr>
        <a:ln w="38100">
          <a:solidFill>
            <a:schemeClr val="accent1"/>
          </a:solidFill>
        </a:ln>
      </dgm:spPr>
      <dgm:t>
        <a:bodyPr anchor="t"/>
        <a:lstStyle/>
        <a:p>
          <a:r>
            <a:rPr lang="en-US" b="1" dirty="0"/>
            <a:t>Data Integrity Constraints Checked</a:t>
          </a:r>
        </a:p>
      </dgm:t>
    </dgm:pt>
    <dgm:pt modelId="{17D456A0-90BD-4119-9520-35A4C34A3D6F}" type="parTrans" cxnId="{14175C32-CE87-407D-B6CD-E716CAE4DAA1}">
      <dgm:prSet/>
      <dgm:spPr/>
      <dgm:t>
        <a:bodyPr/>
        <a:lstStyle/>
        <a:p>
          <a:endParaRPr lang="en-US"/>
        </a:p>
      </dgm:t>
    </dgm:pt>
    <dgm:pt modelId="{EA4D9662-5BD0-4619-81DF-B28D284F0BC3}" type="sibTrans" cxnId="{14175C32-CE87-407D-B6CD-E716CAE4DAA1}">
      <dgm:prSet/>
      <dgm:spPr>
        <a:solidFill>
          <a:schemeClr val="tx1"/>
        </a:solidFill>
      </dgm:spPr>
      <dgm:t>
        <a:bodyPr/>
        <a:lstStyle/>
        <a:p>
          <a:endParaRPr lang="en-US"/>
        </a:p>
      </dgm:t>
    </dgm:pt>
    <dgm:pt modelId="{27DBDB8F-8393-41D4-AC5E-212F5951A655}">
      <dgm:prSet phldrT="[Text]"/>
      <dgm:spPr>
        <a:ln w="38100">
          <a:solidFill>
            <a:schemeClr val="accent1"/>
          </a:solidFill>
        </a:ln>
      </dgm:spPr>
      <dgm:t>
        <a:bodyPr anchor="t"/>
        <a:lstStyle/>
        <a:p>
          <a:r>
            <a:rPr lang="en-US" b="1" dirty="0"/>
            <a:t>AFTER</a:t>
          </a:r>
          <a:br>
            <a:rPr lang="en-US" b="1" dirty="0"/>
          </a:br>
          <a:r>
            <a:rPr lang="en-US" b="1" dirty="0"/>
            <a:t>Trigger Event</a:t>
          </a:r>
        </a:p>
      </dgm:t>
    </dgm:pt>
    <dgm:pt modelId="{461CE239-B190-44F8-9DF2-2A1F0F2E975A}" type="parTrans" cxnId="{61B51300-2BAC-4171-8EF3-AC5341C56754}">
      <dgm:prSet/>
      <dgm:spPr/>
      <dgm:t>
        <a:bodyPr/>
        <a:lstStyle/>
        <a:p>
          <a:endParaRPr lang="en-US"/>
        </a:p>
      </dgm:t>
    </dgm:pt>
    <dgm:pt modelId="{4BEE81AF-198B-4A9D-8F7C-17032092D458}" type="sibTrans" cxnId="{61B51300-2BAC-4171-8EF3-AC5341C56754}">
      <dgm:prSet/>
      <dgm:spPr>
        <a:solidFill>
          <a:schemeClr val="tx1"/>
        </a:solidFill>
      </dgm:spPr>
      <dgm:t>
        <a:bodyPr/>
        <a:lstStyle/>
        <a:p>
          <a:endParaRPr lang="en-US"/>
        </a:p>
      </dgm:t>
    </dgm:pt>
    <dgm:pt modelId="{2C494475-E445-4540-AE18-76C2B2A12060}">
      <dgm:prSet phldrT="[Text]"/>
      <dgm:spPr>
        <a:ln w="38100">
          <a:solidFill>
            <a:schemeClr val="accent1"/>
          </a:solidFill>
        </a:ln>
      </dgm:spPr>
      <dgm:t>
        <a:bodyPr anchor="t"/>
        <a:lstStyle/>
        <a:p>
          <a:r>
            <a:rPr lang="en-US" b="1" dirty="0"/>
            <a:t>Data State After DML Statement</a:t>
          </a:r>
        </a:p>
      </dgm:t>
    </dgm:pt>
    <dgm:pt modelId="{63FD3BE5-D95B-4186-B162-B067C8E4F312}" type="parTrans" cxnId="{EA76E7F5-C98B-4E8A-8621-450F4A86B741}">
      <dgm:prSet/>
      <dgm:spPr/>
      <dgm:t>
        <a:bodyPr/>
        <a:lstStyle/>
        <a:p>
          <a:endParaRPr lang="en-US"/>
        </a:p>
      </dgm:t>
    </dgm:pt>
    <dgm:pt modelId="{049E624F-7E22-4E98-AADE-C47CC1D5BAB7}" type="sibTrans" cxnId="{EA76E7F5-C98B-4E8A-8621-450F4A86B741}">
      <dgm:prSet/>
      <dgm:spPr/>
      <dgm:t>
        <a:bodyPr/>
        <a:lstStyle/>
        <a:p>
          <a:endParaRPr lang="en-US"/>
        </a:p>
      </dgm:t>
    </dgm:pt>
    <dgm:pt modelId="{4151E7BB-7D47-4925-AE3F-D8A55F80DA0F}">
      <dgm:prSet phldrT="[Text]"/>
      <dgm:spPr>
        <a:ln w="38100">
          <a:solidFill>
            <a:schemeClr val="accent1"/>
          </a:solidFill>
        </a:ln>
      </dgm:spPr>
      <dgm:t>
        <a:bodyPr anchor="t"/>
        <a:lstStyle/>
        <a:p>
          <a:r>
            <a:rPr lang="en-US" b="1" dirty="0"/>
            <a:t>Data State Before DML Statement</a:t>
          </a:r>
        </a:p>
      </dgm:t>
    </dgm:pt>
    <dgm:pt modelId="{0C77E536-5EFD-4B39-9EA5-B50862239BFC}" type="parTrans" cxnId="{CFEF3F16-943E-4DD9-B24C-60A2384A4FBC}">
      <dgm:prSet/>
      <dgm:spPr/>
      <dgm:t>
        <a:bodyPr/>
        <a:lstStyle/>
        <a:p>
          <a:endParaRPr lang="en-US"/>
        </a:p>
      </dgm:t>
    </dgm:pt>
    <dgm:pt modelId="{482D078A-2303-4FEC-AAFB-93FA22F0A7DC}" type="sibTrans" cxnId="{CFEF3F16-943E-4DD9-B24C-60A2384A4FBC}">
      <dgm:prSet/>
      <dgm:spPr>
        <a:solidFill>
          <a:schemeClr val="tx1"/>
        </a:solidFill>
      </dgm:spPr>
      <dgm:t>
        <a:bodyPr/>
        <a:lstStyle/>
        <a:p>
          <a:endParaRPr lang="en-US"/>
        </a:p>
      </dgm:t>
    </dgm:pt>
    <dgm:pt modelId="{B220BD03-90BD-4D33-AC7A-8BDD692BB6A5}" type="pres">
      <dgm:prSet presAssocID="{32A0EDEE-B3CE-4208-8600-441D56A54BD2}" presName="Name0" presStyleCnt="0">
        <dgm:presLayoutVars>
          <dgm:dir/>
          <dgm:resizeHandles val="exact"/>
        </dgm:presLayoutVars>
      </dgm:prSet>
      <dgm:spPr/>
    </dgm:pt>
    <dgm:pt modelId="{C9BDA76B-BF17-4F3F-B5D9-C38BC497A865}" type="pres">
      <dgm:prSet presAssocID="{4151E7BB-7D47-4925-AE3F-D8A55F80DA0F}" presName="node" presStyleLbl="node1" presStyleIdx="0" presStyleCnt="5" custScaleY="254754">
        <dgm:presLayoutVars>
          <dgm:bulletEnabled val="1"/>
        </dgm:presLayoutVars>
      </dgm:prSet>
      <dgm:spPr/>
    </dgm:pt>
    <dgm:pt modelId="{FECB8725-4FF3-4AE8-BC80-20119E719F92}" type="pres">
      <dgm:prSet presAssocID="{482D078A-2303-4FEC-AAFB-93FA22F0A7DC}" presName="sibTrans" presStyleLbl="sibTrans2D1" presStyleIdx="0" presStyleCnt="4"/>
      <dgm:spPr/>
    </dgm:pt>
    <dgm:pt modelId="{9FE686BE-8061-4DA7-BB61-5541D527F80C}" type="pres">
      <dgm:prSet presAssocID="{482D078A-2303-4FEC-AAFB-93FA22F0A7DC}" presName="connectorText" presStyleLbl="sibTrans2D1" presStyleIdx="0" presStyleCnt="4"/>
      <dgm:spPr/>
    </dgm:pt>
    <dgm:pt modelId="{4B97EF2D-8FA9-4ACC-B341-D781BC67AFAF}" type="pres">
      <dgm:prSet presAssocID="{9FD1ED9C-838A-4C52-87D5-3C38904F4402}" presName="node" presStyleLbl="node1" presStyleIdx="1" presStyleCnt="5" custScaleY="242506">
        <dgm:presLayoutVars>
          <dgm:bulletEnabled val="1"/>
        </dgm:presLayoutVars>
      </dgm:prSet>
      <dgm:spPr/>
    </dgm:pt>
    <dgm:pt modelId="{2BE31CEC-234F-4335-B60E-90F4D6D0CF5F}" type="pres">
      <dgm:prSet presAssocID="{23549BFE-8240-404A-8A49-DFCF4EC524DA}" presName="sibTrans" presStyleLbl="sibTrans2D1" presStyleIdx="1" presStyleCnt="4"/>
      <dgm:spPr/>
    </dgm:pt>
    <dgm:pt modelId="{C392BB39-15DF-4C68-9B46-D7BEF79BD767}" type="pres">
      <dgm:prSet presAssocID="{23549BFE-8240-404A-8A49-DFCF4EC524DA}" presName="connectorText" presStyleLbl="sibTrans2D1" presStyleIdx="1" presStyleCnt="4"/>
      <dgm:spPr/>
    </dgm:pt>
    <dgm:pt modelId="{62C5359D-5D26-49C4-BD71-4CD3C3E4DA88}" type="pres">
      <dgm:prSet presAssocID="{F175BD6D-2AFF-4B98-A326-B3CE7D481EE1}" presName="node" presStyleLbl="node1" presStyleIdx="2" presStyleCnt="5" custScaleY="235158">
        <dgm:presLayoutVars>
          <dgm:bulletEnabled val="1"/>
        </dgm:presLayoutVars>
      </dgm:prSet>
      <dgm:spPr/>
    </dgm:pt>
    <dgm:pt modelId="{0874C5DA-4C2E-4674-A788-68C8C2DDA6A2}" type="pres">
      <dgm:prSet presAssocID="{EA4D9662-5BD0-4619-81DF-B28D284F0BC3}" presName="sibTrans" presStyleLbl="sibTrans2D1" presStyleIdx="2" presStyleCnt="4"/>
      <dgm:spPr/>
    </dgm:pt>
    <dgm:pt modelId="{D280FD68-BE1A-4AC5-85A1-A61C1FAA1B1D}" type="pres">
      <dgm:prSet presAssocID="{EA4D9662-5BD0-4619-81DF-B28D284F0BC3}" presName="connectorText" presStyleLbl="sibTrans2D1" presStyleIdx="2" presStyleCnt="4"/>
      <dgm:spPr/>
    </dgm:pt>
    <dgm:pt modelId="{37F60335-A66B-470A-86A0-0DCCE292C776}" type="pres">
      <dgm:prSet presAssocID="{27DBDB8F-8393-41D4-AC5E-212F5951A655}" presName="node" presStyleLbl="node1" presStyleIdx="3" presStyleCnt="5" custScaleY="232708">
        <dgm:presLayoutVars>
          <dgm:bulletEnabled val="1"/>
        </dgm:presLayoutVars>
      </dgm:prSet>
      <dgm:spPr/>
    </dgm:pt>
    <dgm:pt modelId="{9923DB6A-EAB5-4472-8F9F-22238CD3166B}" type="pres">
      <dgm:prSet presAssocID="{4BEE81AF-198B-4A9D-8F7C-17032092D458}" presName="sibTrans" presStyleLbl="sibTrans2D1" presStyleIdx="3" presStyleCnt="4"/>
      <dgm:spPr/>
    </dgm:pt>
    <dgm:pt modelId="{948C4E1A-563B-481D-BB5C-B3DDD9036314}" type="pres">
      <dgm:prSet presAssocID="{4BEE81AF-198B-4A9D-8F7C-17032092D458}" presName="connectorText" presStyleLbl="sibTrans2D1" presStyleIdx="3" presStyleCnt="4"/>
      <dgm:spPr/>
    </dgm:pt>
    <dgm:pt modelId="{736C5941-DF6F-4453-8648-4DA41C7487EB}" type="pres">
      <dgm:prSet presAssocID="{2C494475-E445-4540-AE18-76C2B2A12060}" presName="node" presStyleLbl="node1" presStyleIdx="4" presStyleCnt="5" custScaleY="240057">
        <dgm:presLayoutVars>
          <dgm:bulletEnabled val="1"/>
        </dgm:presLayoutVars>
      </dgm:prSet>
      <dgm:spPr/>
    </dgm:pt>
  </dgm:ptLst>
  <dgm:cxnLst>
    <dgm:cxn modelId="{61B51300-2BAC-4171-8EF3-AC5341C56754}" srcId="{32A0EDEE-B3CE-4208-8600-441D56A54BD2}" destId="{27DBDB8F-8393-41D4-AC5E-212F5951A655}" srcOrd="3" destOrd="0" parTransId="{461CE239-B190-44F8-9DF2-2A1F0F2E975A}" sibTransId="{4BEE81AF-198B-4A9D-8F7C-17032092D458}"/>
    <dgm:cxn modelId="{3D59AF01-80F3-4D23-8EF1-DB9C580C9438}" type="presOf" srcId="{23549BFE-8240-404A-8A49-DFCF4EC524DA}" destId="{2BE31CEC-234F-4335-B60E-90F4D6D0CF5F}" srcOrd="0" destOrd="0" presId="urn:microsoft.com/office/officeart/2005/8/layout/process1"/>
    <dgm:cxn modelId="{FE41D40F-D498-45A7-B764-A01D974EF07C}" type="presOf" srcId="{2C494475-E445-4540-AE18-76C2B2A12060}" destId="{736C5941-DF6F-4453-8648-4DA41C7487EB}" srcOrd="0" destOrd="0" presId="urn:microsoft.com/office/officeart/2005/8/layout/process1"/>
    <dgm:cxn modelId="{CFEF3F16-943E-4DD9-B24C-60A2384A4FBC}" srcId="{32A0EDEE-B3CE-4208-8600-441D56A54BD2}" destId="{4151E7BB-7D47-4925-AE3F-D8A55F80DA0F}" srcOrd="0" destOrd="0" parTransId="{0C77E536-5EFD-4B39-9EA5-B50862239BFC}" sibTransId="{482D078A-2303-4FEC-AAFB-93FA22F0A7DC}"/>
    <dgm:cxn modelId="{34AD6C19-EFBF-4541-B472-9668C06FDDB3}" type="presOf" srcId="{F175BD6D-2AFF-4B98-A326-B3CE7D481EE1}" destId="{62C5359D-5D26-49C4-BD71-4CD3C3E4DA88}" srcOrd="0" destOrd="0" presId="urn:microsoft.com/office/officeart/2005/8/layout/process1"/>
    <dgm:cxn modelId="{9C415B2C-8ECB-43A6-AAC6-5DCAC17ECFD6}" type="presOf" srcId="{4151E7BB-7D47-4925-AE3F-D8A55F80DA0F}" destId="{C9BDA76B-BF17-4F3F-B5D9-C38BC497A865}" srcOrd="0" destOrd="0" presId="urn:microsoft.com/office/officeart/2005/8/layout/process1"/>
    <dgm:cxn modelId="{14175C32-CE87-407D-B6CD-E716CAE4DAA1}" srcId="{32A0EDEE-B3CE-4208-8600-441D56A54BD2}" destId="{F175BD6D-2AFF-4B98-A326-B3CE7D481EE1}" srcOrd="2" destOrd="0" parTransId="{17D456A0-90BD-4119-9520-35A4C34A3D6F}" sibTransId="{EA4D9662-5BD0-4619-81DF-B28D284F0BC3}"/>
    <dgm:cxn modelId="{489ECE3C-A50D-4F60-9D63-3E5624B68F87}" type="presOf" srcId="{23549BFE-8240-404A-8A49-DFCF4EC524DA}" destId="{C392BB39-15DF-4C68-9B46-D7BEF79BD767}" srcOrd="1" destOrd="0" presId="urn:microsoft.com/office/officeart/2005/8/layout/process1"/>
    <dgm:cxn modelId="{27449160-0321-498C-8B5E-1E59ED6C4F54}" type="presOf" srcId="{4BEE81AF-198B-4A9D-8F7C-17032092D458}" destId="{948C4E1A-563B-481D-BB5C-B3DDD9036314}" srcOrd="1" destOrd="0" presId="urn:microsoft.com/office/officeart/2005/8/layout/process1"/>
    <dgm:cxn modelId="{D0B42A6B-818A-4DDC-9AE7-5C38806B929F}" type="presOf" srcId="{9FD1ED9C-838A-4C52-87D5-3C38904F4402}" destId="{4B97EF2D-8FA9-4ACC-B341-D781BC67AFAF}" srcOrd="0" destOrd="0" presId="urn:microsoft.com/office/officeart/2005/8/layout/process1"/>
    <dgm:cxn modelId="{140A6051-A317-47E0-8FA2-69EF64768978}" type="presOf" srcId="{32A0EDEE-B3CE-4208-8600-441D56A54BD2}" destId="{B220BD03-90BD-4D33-AC7A-8BDD692BB6A5}" srcOrd="0" destOrd="0" presId="urn:microsoft.com/office/officeart/2005/8/layout/process1"/>
    <dgm:cxn modelId="{7505BE53-E1C1-4687-955F-7957B3F8A255}" type="presOf" srcId="{EA4D9662-5BD0-4619-81DF-B28D284F0BC3}" destId="{0874C5DA-4C2E-4674-A788-68C8C2DDA6A2}" srcOrd="0" destOrd="0" presId="urn:microsoft.com/office/officeart/2005/8/layout/process1"/>
    <dgm:cxn modelId="{19B5725A-5C18-4AA3-BCDE-2F72F394B981}" srcId="{32A0EDEE-B3CE-4208-8600-441D56A54BD2}" destId="{9FD1ED9C-838A-4C52-87D5-3C38904F4402}" srcOrd="1" destOrd="0" parTransId="{1A2B8E73-CD66-44AC-9E19-93B22C3244B4}" sibTransId="{23549BFE-8240-404A-8A49-DFCF4EC524DA}"/>
    <dgm:cxn modelId="{DFEE7D81-BD25-4159-8D5A-5E2A60D069DF}" type="presOf" srcId="{27DBDB8F-8393-41D4-AC5E-212F5951A655}" destId="{37F60335-A66B-470A-86A0-0DCCE292C776}" srcOrd="0" destOrd="0" presId="urn:microsoft.com/office/officeart/2005/8/layout/process1"/>
    <dgm:cxn modelId="{080E658F-18CA-4E92-B489-7B766CA0E093}" type="presOf" srcId="{482D078A-2303-4FEC-AAFB-93FA22F0A7DC}" destId="{FECB8725-4FF3-4AE8-BC80-20119E719F92}" srcOrd="0" destOrd="0" presId="urn:microsoft.com/office/officeart/2005/8/layout/process1"/>
    <dgm:cxn modelId="{EFFB87B7-C3C8-4C07-BBD3-88B20EB0B03D}" type="presOf" srcId="{4BEE81AF-198B-4A9D-8F7C-17032092D458}" destId="{9923DB6A-EAB5-4472-8F9F-22238CD3166B}" srcOrd="0" destOrd="0" presId="urn:microsoft.com/office/officeart/2005/8/layout/process1"/>
    <dgm:cxn modelId="{C0AED3C0-5D88-4D93-89B7-159D25A44436}" type="presOf" srcId="{482D078A-2303-4FEC-AAFB-93FA22F0A7DC}" destId="{9FE686BE-8061-4DA7-BB61-5541D527F80C}" srcOrd="1" destOrd="0" presId="urn:microsoft.com/office/officeart/2005/8/layout/process1"/>
    <dgm:cxn modelId="{F66D5FE1-30D7-41FC-9387-F7D7C96CCC54}" type="presOf" srcId="{EA4D9662-5BD0-4619-81DF-B28D284F0BC3}" destId="{D280FD68-BE1A-4AC5-85A1-A61C1FAA1B1D}" srcOrd="1" destOrd="0" presId="urn:microsoft.com/office/officeart/2005/8/layout/process1"/>
    <dgm:cxn modelId="{EA76E7F5-C98B-4E8A-8621-450F4A86B741}" srcId="{32A0EDEE-B3CE-4208-8600-441D56A54BD2}" destId="{2C494475-E445-4540-AE18-76C2B2A12060}" srcOrd="4" destOrd="0" parTransId="{63FD3BE5-D95B-4186-B162-B067C8E4F312}" sibTransId="{049E624F-7E22-4E98-AADE-C47CC1D5BAB7}"/>
    <dgm:cxn modelId="{D82AD1DD-2648-444B-8E87-8F9C0C0ED416}" type="presParOf" srcId="{B220BD03-90BD-4D33-AC7A-8BDD692BB6A5}" destId="{C9BDA76B-BF17-4F3F-B5D9-C38BC497A865}" srcOrd="0" destOrd="0" presId="urn:microsoft.com/office/officeart/2005/8/layout/process1"/>
    <dgm:cxn modelId="{05C06D94-7A87-4C46-A344-74A139218BB3}" type="presParOf" srcId="{B220BD03-90BD-4D33-AC7A-8BDD692BB6A5}" destId="{FECB8725-4FF3-4AE8-BC80-20119E719F92}" srcOrd="1" destOrd="0" presId="urn:microsoft.com/office/officeart/2005/8/layout/process1"/>
    <dgm:cxn modelId="{661DF56E-E07C-40B1-BF45-C915CDAD74CB}" type="presParOf" srcId="{FECB8725-4FF3-4AE8-BC80-20119E719F92}" destId="{9FE686BE-8061-4DA7-BB61-5541D527F80C}" srcOrd="0" destOrd="0" presId="urn:microsoft.com/office/officeart/2005/8/layout/process1"/>
    <dgm:cxn modelId="{04A92937-9195-4E21-B4F5-111BAD0EC84B}" type="presParOf" srcId="{B220BD03-90BD-4D33-AC7A-8BDD692BB6A5}" destId="{4B97EF2D-8FA9-4ACC-B341-D781BC67AFAF}" srcOrd="2" destOrd="0" presId="urn:microsoft.com/office/officeart/2005/8/layout/process1"/>
    <dgm:cxn modelId="{CA210A39-E7C3-46CD-ABDE-7DF47C598FDA}" type="presParOf" srcId="{B220BD03-90BD-4D33-AC7A-8BDD692BB6A5}" destId="{2BE31CEC-234F-4335-B60E-90F4D6D0CF5F}" srcOrd="3" destOrd="0" presId="urn:microsoft.com/office/officeart/2005/8/layout/process1"/>
    <dgm:cxn modelId="{D65C6E47-42A4-44DB-8088-74363CA17D4D}" type="presParOf" srcId="{2BE31CEC-234F-4335-B60E-90F4D6D0CF5F}" destId="{C392BB39-15DF-4C68-9B46-D7BEF79BD767}" srcOrd="0" destOrd="0" presId="urn:microsoft.com/office/officeart/2005/8/layout/process1"/>
    <dgm:cxn modelId="{4013586F-76A0-4F5C-8026-5CB771D3E480}" type="presParOf" srcId="{B220BD03-90BD-4D33-AC7A-8BDD692BB6A5}" destId="{62C5359D-5D26-49C4-BD71-4CD3C3E4DA88}" srcOrd="4" destOrd="0" presId="urn:microsoft.com/office/officeart/2005/8/layout/process1"/>
    <dgm:cxn modelId="{742DB05F-F69D-45F0-8168-9D98A1D628CD}" type="presParOf" srcId="{B220BD03-90BD-4D33-AC7A-8BDD692BB6A5}" destId="{0874C5DA-4C2E-4674-A788-68C8C2DDA6A2}" srcOrd="5" destOrd="0" presId="urn:microsoft.com/office/officeart/2005/8/layout/process1"/>
    <dgm:cxn modelId="{F8A02075-F7A0-4DF0-B954-096D46F3F499}" type="presParOf" srcId="{0874C5DA-4C2E-4674-A788-68C8C2DDA6A2}" destId="{D280FD68-BE1A-4AC5-85A1-A61C1FAA1B1D}" srcOrd="0" destOrd="0" presId="urn:microsoft.com/office/officeart/2005/8/layout/process1"/>
    <dgm:cxn modelId="{5C1C71E8-F069-42FC-A88A-8437EB54A682}" type="presParOf" srcId="{B220BD03-90BD-4D33-AC7A-8BDD692BB6A5}" destId="{37F60335-A66B-470A-86A0-0DCCE292C776}" srcOrd="6" destOrd="0" presId="urn:microsoft.com/office/officeart/2005/8/layout/process1"/>
    <dgm:cxn modelId="{4F543C6B-DB6A-4655-8758-0B1714F8C50E}" type="presParOf" srcId="{B220BD03-90BD-4D33-AC7A-8BDD692BB6A5}" destId="{9923DB6A-EAB5-4472-8F9F-22238CD3166B}" srcOrd="7" destOrd="0" presId="urn:microsoft.com/office/officeart/2005/8/layout/process1"/>
    <dgm:cxn modelId="{668B2C6D-CD3B-4BAC-ACAD-5AE1B0090F91}" type="presParOf" srcId="{9923DB6A-EAB5-4472-8F9F-22238CD3166B}" destId="{948C4E1A-563B-481D-BB5C-B3DDD9036314}" srcOrd="0" destOrd="0" presId="urn:microsoft.com/office/officeart/2005/8/layout/process1"/>
    <dgm:cxn modelId="{AAEA49EF-7399-4E7E-A5C5-8E326DA59C4B}" type="presParOf" srcId="{B220BD03-90BD-4D33-AC7A-8BDD692BB6A5}" destId="{736C5941-DF6F-4453-8648-4DA41C7487EB}"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14343-4D55-437A-90B9-40970D773447}">
      <dsp:nvSpPr>
        <dsp:cNvPr id="0" name=""/>
        <dsp:cNvSpPr/>
      </dsp:nvSpPr>
      <dsp:spPr>
        <a:xfrm>
          <a:off x="472693" y="0"/>
          <a:ext cx="1020351" cy="10203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FA108-0B1D-43C7-BA45-A87FA9B1149F}">
      <dsp:nvSpPr>
        <dsp:cNvPr id="0" name=""/>
        <dsp:cNvSpPr/>
      </dsp:nvSpPr>
      <dsp:spPr>
        <a:xfrm>
          <a:off x="3256" y="1073390"/>
          <a:ext cx="2168437" cy="3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Presentation</a:t>
          </a:r>
        </a:p>
      </dsp:txBody>
      <dsp:txXfrm>
        <a:off x="3256" y="1073390"/>
        <a:ext cx="2168437" cy="345594"/>
      </dsp:txXfrm>
    </dsp:sp>
    <dsp:sp modelId="{18BB97DC-8A29-4534-B20C-7EFB190ACF90}">
      <dsp:nvSpPr>
        <dsp:cNvPr id="0" name=""/>
        <dsp:cNvSpPr/>
      </dsp:nvSpPr>
      <dsp:spPr>
        <a:xfrm>
          <a:off x="3256" y="1670448"/>
          <a:ext cx="2168437" cy="850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Code and layout responsible for the user interface</a:t>
          </a:r>
        </a:p>
      </dsp:txBody>
      <dsp:txXfrm>
        <a:off x="3256" y="1670448"/>
        <a:ext cx="2168437" cy="850474"/>
      </dsp:txXfrm>
    </dsp:sp>
    <dsp:sp modelId="{D4577AD6-5F3F-49D6-B6FE-C2CE11195F82}">
      <dsp:nvSpPr>
        <dsp:cNvPr id="0" name=""/>
        <dsp:cNvSpPr/>
      </dsp:nvSpPr>
      <dsp:spPr>
        <a:xfrm>
          <a:off x="3127576" y="0"/>
          <a:ext cx="1020351" cy="10203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0A6BCA-5BE3-4EAC-9936-A409BA0FAF05}">
      <dsp:nvSpPr>
        <dsp:cNvPr id="0" name=""/>
        <dsp:cNvSpPr/>
      </dsp:nvSpPr>
      <dsp:spPr>
        <a:xfrm>
          <a:off x="2532327" y="1124539"/>
          <a:ext cx="2679885" cy="3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Business Logic</a:t>
          </a:r>
        </a:p>
      </dsp:txBody>
      <dsp:txXfrm>
        <a:off x="2532327" y="1124539"/>
        <a:ext cx="2679885" cy="345594"/>
      </dsp:txXfrm>
    </dsp:sp>
    <dsp:sp modelId="{3D2195E9-210B-4D51-84A4-877836A05D5F}">
      <dsp:nvSpPr>
        <dsp:cNvPr id="0" name=""/>
        <dsp:cNvSpPr/>
      </dsp:nvSpPr>
      <dsp:spPr>
        <a:xfrm>
          <a:off x="2450403" y="1741465"/>
          <a:ext cx="2168437" cy="838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Transformational logic at the heart of what the application does</a:t>
          </a:r>
        </a:p>
      </dsp:txBody>
      <dsp:txXfrm>
        <a:off x="2450403" y="1741465"/>
        <a:ext cx="2168437" cy="838907"/>
      </dsp:txXfrm>
    </dsp:sp>
    <dsp:sp modelId="{A81104A4-F764-4571-A669-37A57D616A58}">
      <dsp:nvSpPr>
        <dsp:cNvPr id="0" name=""/>
        <dsp:cNvSpPr/>
      </dsp:nvSpPr>
      <dsp:spPr>
        <a:xfrm>
          <a:off x="6004741" y="0"/>
          <a:ext cx="1020351" cy="10203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4565DD-35FC-40EF-BB66-F3642954E07C}">
      <dsp:nvSpPr>
        <dsp:cNvPr id="0" name=""/>
        <dsp:cNvSpPr/>
      </dsp:nvSpPr>
      <dsp:spPr>
        <a:xfrm>
          <a:off x="5591688" y="1124540"/>
          <a:ext cx="2168437" cy="3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Data Logic</a:t>
          </a:r>
        </a:p>
      </dsp:txBody>
      <dsp:txXfrm>
        <a:off x="5591688" y="1124540"/>
        <a:ext cx="2168437" cy="345594"/>
      </dsp:txXfrm>
    </dsp:sp>
    <dsp:sp modelId="{AFA726E1-4F66-480C-BE84-73A1067A78AD}">
      <dsp:nvSpPr>
        <dsp:cNvPr id="0" name=""/>
        <dsp:cNvSpPr/>
      </dsp:nvSpPr>
      <dsp:spPr>
        <a:xfrm>
          <a:off x="5635035" y="1811646"/>
          <a:ext cx="2168437" cy="892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solidFill>
                <a:schemeClr val="tx1">
                  <a:lumMod val="65000"/>
                  <a:lumOff val="35000"/>
                </a:schemeClr>
              </a:solidFill>
              <a:latin typeface="Sherman Sans Book" pitchFamily="50" charset="0"/>
              <a:ea typeface="Sherman Sans Book" pitchFamily="50" charset="0"/>
            </a:rPr>
            <a:t>Data Management  Operations (CRUD)</a:t>
          </a:r>
        </a:p>
      </dsp:txBody>
      <dsp:txXfrm>
        <a:off x="5635035" y="1811646"/>
        <a:ext cx="2168437" cy="892645"/>
      </dsp:txXfrm>
    </dsp:sp>
    <dsp:sp modelId="{D2A30498-4551-4471-8227-26F64B1B2D31}">
      <dsp:nvSpPr>
        <dsp:cNvPr id="0" name=""/>
        <dsp:cNvSpPr/>
      </dsp:nvSpPr>
      <dsp:spPr>
        <a:xfrm>
          <a:off x="8321440" y="0"/>
          <a:ext cx="1020351" cy="10203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BFD6A-BB14-4E85-B5E8-E716FBDBB965}">
      <dsp:nvSpPr>
        <dsp:cNvPr id="0" name=""/>
        <dsp:cNvSpPr/>
      </dsp:nvSpPr>
      <dsp:spPr>
        <a:xfrm>
          <a:off x="8158446" y="1203346"/>
          <a:ext cx="2168437" cy="3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dirty="0">
              <a:solidFill>
                <a:schemeClr val="tx1">
                  <a:lumMod val="65000"/>
                  <a:lumOff val="35000"/>
                </a:schemeClr>
              </a:solidFill>
              <a:latin typeface="Sherman Sans Book" pitchFamily="50" charset="0"/>
              <a:ea typeface="Sherman Sans Book" pitchFamily="50" charset="0"/>
            </a:rPr>
            <a:t>Database</a:t>
          </a:r>
        </a:p>
      </dsp:txBody>
      <dsp:txXfrm>
        <a:off x="8158446" y="1203346"/>
        <a:ext cx="2168437" cy="345594"/>
      </dsp:txXfrm>
    </dsp:sp>
    <dsp:sp modelId="{1918754C-6196-4949-B264-E1D2D20A3419}">
      <dsp:nvSpPr>
        <dsp:cNvPr id="0" name=""/>
        <dsp:cNvSpPr/>
      </dsp:nvSpPr>
      <dsp:spPr>
        <a:xfrm>
          <a:off x="8158446" y="1841521"/>
          <a:ext cx="2168437" cy="591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dirty="0">
              <a:solidFill>
                <a:schemeClr val="tx1">
                  <a:lumMod val="65000"/>
                  <a:lumOff val="35000"/>
                </a:schemeClr>
              </a:solidFill>
              <a:latin typeface="Sherman Sans Book" pitchFamily="50" charset="0"/>
              <a:ea typeface="Sherman Sans Book" pitchFamily="50" charset="0"/>
            </a:rPr>
            <a:t>Data storage and retrieval</a:t>
          </a:r>
        </a:p>
      </dsp:txBody>
      <dsp:txXfrm>
        <a:off x="8158446" y="1841521"/>
        <a:ext cx="2168437" cy="591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10115-6CED-47E2-B731-222A09F6D16F}">
      <dsp:nvSpPr>
        <dsp:cNvPr id="0" name=""/>
        <dsp:cNvSpPr/>
      </dsp:nvSpPr>
      <dsp:spPr>
        <a:xfrm>
          <a:off x="740776" y="855481"/>
          <a:ext cx="1464285" cy="14642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7E676-6758-411B-8D04-7647EEEC6570}">
      <dsp:nvSpPr>
        <dsp:cNvPr id="0" name=""/>
        <dsp:cNvSpPr/>
      </dsp:nvSpPr>
      <dsp:spPr>
        <a:xfrm>
          <a:off x="1052836" y="1167542"/>
          <a:ext cx="840163" cy="840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223A3-322E-4066-824B-6F05628B87E6}">
      <dsp:nvSpPr>
        <dsp:cNvPr id="0" name=""/>
        <dsp:cNvSpPr/>
      </dsp:nvSpPr>
      <dsp:spPr>
        <a:xfrm>
          <a:off x="272684" y="2775856"/>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dirty="0"/>
            <a:t>Views</a:t>
          </a:r>
          <a:endParaRPr lang="en-US" sz="2000" kern="1200" dirty="0"/>
        </a:p>
      </dsp:txBody>
      <dsp:txXfrm>
        <a:off x="272684" y="2775856"/>
        <a:ext cx="2400467" cy="720000"/>
      </dsp:txXfrm>
    </dsp:sp>
    <dsp:sp modelId="{98C5CE8E-27EA-44DC-993D-D8104FD9F44E}">
      <dsp:nvSpPr>
        <dsp:cNvPr id="0" name=""/>
        <dsp:cNvSpPr/>
      </dsp:nvSpPr>
      <dsp:spPr>
        <a:xfrm>
          <a:off x="3561325" y="855481"/>
          <a:ext cx="1464285" cy="14642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AA7256-BCB7-424E-8113-C2AEFCFEDF9B}">
      <dsp:nvSpPr>
        <dsp:cNvPr id="0" name=""/>
        <dsp:cNvSpPr/>
      </dsp:nvSpPr>
      <dsp:spPr>
        <a:xfrm>
          <a:off x="3873386" y="1167542"/>
          <a:ext cx="840163" cy="84016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0CE31D-6202-468B-85BB-D1F82ACA5D3C}">
      <dsp:nvSpPr>
        <dsp:cNvPr id="0" name=""/>
        <dsp:cNvSpPr/>
      </dsp:nvSpPr>
      <dsp:spPr>
        <a:xfrm>
          <a:off x="3093234" y="2775856"/>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dirty="0"/>
            <a:t>Stored Procedures</a:t>
          </a:r>
          <a:endParaRPr lang="en-US" sz="2000" kern="1200" dirty="0"/>
        </a:p>
      </dsp:txBody>
      <dsp:txXfrm>
        <a:off x="3093234" y="2775856"/>
        <a:ext cx="2400467" cy="720000"/>
      </dsp:txXfrm>
    </dsp:sp>
    <dsp:sp modelId="{214AA6BF-8CB4-4138-8D14-40733FD5AD26}">
      <dsp:nvSpPr>
        <dsp:cNvPr id="0" name=""/>
        <dsp:cNvSpPr/>
      </dsp:nvSpPr>
      <dsp:spPr>
        <a:xfrm>
          <a:off x="6381875" y="855481"/>
          <a:ext cx="1464285" cy="14642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86D71-CAEE-4AB6-B061-B0C18E28A796}">
      <dsp:nvSpPr>
        <dsp:cNvPr id="0" name=""/>
        <dsp:cNvSpPr/>
      </dsp:nvSpPr>
      <dsp:spPr>
        <a:xfrm>
          <a:off x="6693936" y="1167542"/>
          <a:ext cx="840163" cy="840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83F44A-C1C7-4EA5-A671-897CD95E0CAF}">
      <dsp:nvSpPr>
        <dsp:cNvPr id="0" name=""/>
        <dsp:cNvSpPr/>
      </dsp:nvSpPr>
      <dsp:spPr>
        <a:xfrm>
          <a:off x="5913784" y="2775856"/>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dirty="0"/>
            <a:t>Triggers</a:t>
          </a:r>
          <a:endParaRPr lang="en-US" sz="2000" kern="1200" dirty="0"/>
        </a:p>
      </dsp:txBody>
      <dsp:txXfrm>
        <a:off x="5913784" y="2775856"/>
        <a:ext cx="2400467" cy="720000"/>
      </dsp:txXfrm>
    </dsp:sp>
    <dsp:sp modelId="{6532BED3-C052-4B0A-8A8F-383EA8FD1AA2}">
      <dsp:nvSpPr>
        <dsp:cNvPr id="0" name=""/>
        <dsp:cNvSpPr/>
      </dsp:nvSpPr>
      <dsp:spPr>
        <a:xfrm>
          <a:off x="9202425" y="855481"/>
          <a:ext cx="1464285" cy="14642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975B9-B3F9-47BF-9B1C-67F5DE2E5123}">
      <dsp:nvSpPr>
        <dsp:cNvPr id="0" name=""/>
        <dsp:cNvSpPr/>
      </dsp:nvSpPr>
      <dsp:spPr>
        <a:xfrm>
          <a:off x="9514486" y="1167542"/>
          <a:ext cx="840163" cy="8401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F5B4A8-A7FD-4038-933B-67FAF98E49D2}">
      <dsp:nvSpPr>
        <dsp:cNvPr id="0" name=""/>
        <dsp:cNvSpPr/>
      </dsp:nvSpPr>
      <dsp:spPr>
        <a:xfrm>
          <a:off x="8734334" y="2775856"/>
          <a:ext cx="2400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dirty="0"/>
            <a:t>User Defined Functions</a:t>
          </a:r>
          <a:endParaRPr lang="en-US" sz="2000" kern="1200" dirty="0"/>
        </a:p>
      </dsp:txBody>
      <dsp:txXfrm>
        <a:off x="8734334" y="2775856"/>
        <a:ext cx="240046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D7AC4-37E3-419C-BDFA-263EAD16BF93}">
      <dsp:nvSpPr>
        <dsp:cNvPr id="0" name=""/>
        <dsp:cNvSpPr/>
      </dsp:nvSpPr>
      <dsp:spPr>
        <a:xfrm>
          <a:off x="285597" y="726386"/>
          <a:ext cx="1373727" cy="1373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70BF7-9925-4C4B-992E-9BD8B9209298}">
      <dsp:nvSpPr>
        <dsp:cNvPr id="0" name=""/>
        <dsp:cNvSpPr/>
      </dsp:nvSpPr>
      <dsp:spPr>
        <a:xfrm>
          <a:off x="574080" y="1014869"/>
          <a:ext cx="796762" cy="796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6B3C5A-C127-4B55-8361-6FDA96FC63C6}">
      <dsp:nvSpPr>
        <dsp:cNvPr id="0" name=""/>
        <dsp:cNvSpPr/>
      </dsp:nvSpPr>
      <dsp:spPr>
        <a:xfrm>
          <a:off x="1953696" y="726386"/>
          <a:ext cx="3238073" cy="137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Keeps data logic “close to the data,” resulting in less </a:t>
          </a:r>
          <a:br>
            <a:rPr lang="en-US" sz="1900" kern="1200" dirty="0"/>
          </a:br>
          <a:r>
            <a:rPr lang="en-US" sz="1900" kern="1200" dirty="0"/>
            <a:t>network traffic</a:t>
          </a:r>
        </a:p>
      </dsp:txBody>
      <dsp:txXfrm>
        <a:off x="1953696" y="726386"/>
        <a:ext cx="3238073" cy="1373727"/>
      </dsp:txXfrm>
    </dsp:sp>
    <dsp:sp modelId="{9819F157-1060-43EA-9D9C-47BFBB14DE4B}">
      <dsp:nvSpPr>
        <dsp:cNvPr id="0" name=""/>
        <dsp:cNvSpPr/>
      </dsp:nvSpPr>
      <dsp:spPr>
        <a:xfrm>
          <a:off x="5755978" y="726386"/>
          <a:ext cx="1373727" cy="1373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73AC6-6AAB-4E0A-A010-0434C091A914}">
      <dsp:nvSpPr>
        <dsp:cNvPr id="0" name=""/>
        <dsp:cNvSpPr/>
      </dsp:nvSpPr>
      <dsp:spPr>
        <a:xfrm>
          <a:off x="6044461" y="1014869"/>
          <a:ext cx="796762" cy="796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B3C3A5-F249-46F2-87D6-34603B3BA90E}">
      <dsp:nvSpPr>
        <dsp:cNvPr id="0" name=""/>
        <dsp:cNvSpPr/>
      </dsp:nvSpPr>
      <dsp:spPr>
        <a:xfrm>
          <a:off x="7424077" y="726386"/>
          <a:ext cx="3238073" cy="137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Isolated security—you can deny access to a table but allow access to a stored procedure which inserts into the table</a:t>
          </a:r>
        </a:p>
      </dsp:txBody>
      <dsp:txXfrm>
        <a:off x="7424077" y="726386"/>
        <a:ext cx="3238073" cy="1373727"/>
      </dsp:txXfrm>
    </dsp:sp>
    <dsp:sp modelId="{21953755-D7A2-4DCA-ACC6-C3E9DF76F1C1}">
      <dsp:nvSpPr>
        <dsp:cNvPr id="0" name=""/>
        <dsp:cNvSpPr/>
      </dsp:nvSpPr>
      <dsp:spPr>
        <a:xfrm>
          <a:off x="285597" y="2960401"/>
          <a:ext cx="1373727" cy="1373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2AF7F-A008-45D5-ADB6-E7057832D1F1}">
      <dsp:nvSpPr>
        <dsp:cNvPr id="0" name=""/>
        <dsp:cNvSpPr/>
      </dsp:nvSpPr>
      <dsp:spPr>
        <a:xfrm>
          <a:off x="574080" y="3248884"/>
          <a:ext cx="796762" cy="7967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AED91-DCC3-436E-B21A-B8A9207F6604}">
      <dsp:nvSpPr>
        <dsp:cNvPr id="0" name=""/>
        <dsp:cNvSpPr/>
      </dsp:nvSpPr>
      <dsp:spPr>
        <a:xfrm>
          <a:off x="1953696" y="2960401"/>
          <a:ext cx="3238073" cy="137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Performance—the T-SQL in the stored procedure that is pre-compiled to it executes faster than the equivalent T-SQL code</a:t>
          </a:r>
        </a:p>
      </dsp:txBody>
      <dsp:txXfrm>
        <a:off x="1953696" y="2960401"/>
        <a:ext cx="3238073" cy="1373727"/>
      </dsp:txXfrm>
    </dsp:sp>
    <dsp:sp modelId="{A7FD55B7-0600-4C00-843F-0D3BB3717845}">
      <dsp:nvSpPr>
        <dsp:cNvPr id="0" name=""/>
        <dsp:cNvSpPr/>
      </dsp:nvSpPr>
      <dsp:spPr>
        <a:xfrm>
          <a:off x="5755978" y="2960401"/>
          <a:ext cx="1373727" cy="13737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F6C2F3-791A-4365-B475-8B46BB50F531}">
      <dsp:nvSpPr>
        <dsp:cNvPr id="0" name=""/>
        <dsp:cNvSpPr/>
      </dsp:nvSpPr>
      <dsp:spPr>
        <a:xfrm>
          <a:off x="6044461" y="3248884"/>
          <a:ext cx="796762" cy="7967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2BF0A-F5AE-4469-AC9D-16B58B3B0FC5}">
      <dsp:nvSpPr>
        <dsp:cNvPr id="0" name=""/>
        <dsp:cNvSpPr/>
      </dsp:nvSpPr>
      <dsp:spPr>
        <a:xfrm>
          <a:off x="7424077" y="2960401"/>
          <a:ext cx="3238073" cy="137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Implement the external data model—abstracting relational complexity from the middle-tier programmer</a:t>
          </a:r>
        </a:p>
      </dsp:txBody>
      <dsp:txXfrm>
        <a:off x="7424077" y="2960401"/>
        <a:ext cx="3238073" cy="13737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89E90-D5A7-42C1-962A-9483837F814B}">
      <dsp:nvSpPr>
        <dsp:cNvPr id="0" name=""/>
        <dsp:cNvSpPr/>
      </dsp:nvSpPr>
      <dsp:spPr>
        <a:xfrm>
          <a:off x="0" y="0"/>
          <a:ext cx="10515600" cy="12429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533EE-95F0-49A2-AF70-34CF1AF01BE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9C315-A82D-4D03-ABF9-65B5DAA760F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Sherman Sans Book" pitchFamily="50" charset="0"/>
              <a:ea typeface="Sherman Sans Book" pitchFamily="50" charset="0"/>
            </a:rPr>
            <a:t>Prevent Automatic Updates </a:t>
          </a:r>
        </a:p>
      </dsp:txBody>
      <dsp:txXfrm>
        <a:off x="1435590" y="531"/>
        <a:ext cx="9080009" cy="1242935"/>
      </dsp:txXfrm>
    </dsp:sp>
    <dsp:sp modelId="{BF2C7464-871F-4FF4-BDEF-42131E44B7E0}">
      <dsp:nvSpPr>
        <dsp:cNvPr id="0" name=""/>
        <dsp:cNvSpPr/>
      </dsp:nvSpPr>
      <dsp:spPr>
        <a:xfrm>
          <a:off x="0" y="1554201"/>
          <a:ext cx="10515600" cy="12429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0D95E-281A-4260-9DD9-8D60BB73084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9820D-B2D1-49D2-AF1A-B5BEF3C59DF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latin typeface="Sherman Sans Book" pitchFamily="50" charset="0"/>
              <a:ea typeface="Sherman Sans Book" pitchFamily="50" charset="0"/>
            </a:rPr>
            <a:t>Audit Changes to the Database</a:t>
          </a:r>
        </a:p>
      </dsp:txBody>
      <dsp:txXfrm>
        <a:off x="1435590" y="1554201"/>
        <a:ext cx="9080009" cy="1242935"/>
      </dsp:txXfrm>
    </dsp:sp>
    <dsp:sp modelId="{D488238B-6A00-4282-9255-4517AF60823C}">
      <dsp:nvSpPr>
        <dsp:cNvPr id="0" name=""/>
        <dsp:cNvSpPr/>
      </dsp:nvSpPr>
      <dsp:spPr>
        <a:xfrm>
          <a:off x="0" y="3107870"/>
          <a:ext cx="10515600" cy="12429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B4A7C-DC52-4874-A7AB-4E43758F943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D2FD2-C41A-48E5-A153-342C7D240E2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Sherman Sans Book" pitchFamily="50" charset="0"/>
              <a:ea typeface="Sherman Sans Book" pitchFamily="50" charset="0"/>
            </a:rPr>
            <a:t>Ensure Data Integrity </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DA76B-BF17-4F3F-B5D9-C38BC497A865}">
      <dsp:nvSpPr>
        <dsp:cNvPr id="0" name=""/>
        <dsp:cNvSpPr/>
      </dsp:nvSpPr>
      <dsp:spPr>
        <a:xfrm>
          <a:off x="5351" y="0"/>
          <a:ext cx="1659076" cy="2112884"/>
        </a:xfrm>
        <a:prstGeom prst="roundRect">
          <a:avLst>
            <a:gd name="adj" fmla="val 10000"/>
          </a:avLst>
        </a:prstGeom>
        <a:solidFill>
          <a:schemeClr val="lt1">
            <a:hueOff val="0"/>
            <a:satOff val="0"/>
            <a:lumOff val="0"/>
            <a:alphaOff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Data State Before DML Statement</a:t>
          </a:r>
        </a:p>
      </dsp:txBody>
      <dsp:txXfrm>
        <a:off x="53944" y="48593"/>
        <a:ext cx="1561890" cy="2015698"/>
      </dsp:txXfrm>
    </dsp:sp>
    <dsp:sp modelId="{FECB8725-4FF3-4AE8-BC80-20119E719F92}">
      <dsp:nvSpPr>
        <dsp:cNvPr id="0" name=""/>
        <dsp:cNvSpPr/>
      </dsp:nvSpPr>
      <dsp:spPr>
        <a:xfrm>
          <a:off x="1830335" y="850716"/>
          <a:ext cx="351724" cy="4114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30335" y="933006"/>
        <a:ext cx="246207" cy="246870"/>
      </dsp:txXfrm>
    </dsp:sp>
    <dsp:sp modelId="{4B97EF2D-8FA9-4ACC-B341-D781BC67AFAF}">
      <dsp:nvSpPr>
        <dsp:cNvPr id="0" name=""/>
        <dsp:cNvSpPr/>
      </dsp:nvSpPr>
      <dsp:spPr>
        <a:xfrm>
          <a:off x="2328058" y="50791"/>
          <a:ext cx="1659076" cy="2011301"/>
        </a:xfrm>
        <a:prstGeom prst="roundRect">
          <a:avLst>
            <a:gd name="adj" fmla="val 10000"/>
          </a:avLst>
        </a:prstGeom>
        <a:solidFill>
          <a:schemeClr val="lt1">
            <a:hueOff val="0"/>
            <a:satOff val="0"/>
            <a:lumOff val="0"/>
            <a:alphaOff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INSTEAD OF</a:t>
          </a:r>
          <a:br>
            <a:rPr lang="en-US" sz="1800" b="1" kern="1200" dirty="0"/>
          </a:br>
          <a:r>
            <a:rPr lang="en-US" sz="1800" b="1" kern="1200" dirty="0"/>
            <a:t>Trigger Event</a:t>
          </a:r>
        </a:p>
      </dsp:txBody>
      <dsp:txXfrm>
        <a:off x="2376651" y="99384"/>
        <a:ext cx="1561890" cy="1914115"/>
      </dsp:txXfrm>
    </dsp:sp>
    <dsp:sp modelId="{2BE31CEC-234F-4335-B60E-90F4D6D0CF5F}">
      <dsp:nvSpPr>
        <dsp:cNvPr id="0" name=""/>
        <dsp:cNvSpPr/>
      </dsp:nvSpPr>
      <dsp:spPr>
        <a:xfrm>
          <a:off x="4153042" y="850716"/>
          <a:ext cx="351724" cy="4114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153042" y="933006"/>
        <a:ext cx="246207" cy="246870"/>
      </dsp:txXfrm>
    </dsp:sp>
    <dsp:sp modelId="{62C5359D-5D26-49C4-BD71-4CD3C3E4DA88}">
      <dsp:nvSpPr>
        <dsp:cNvPr id="0" name=""/>
        <dsp:cNvSpPr/>
      </dsp:nvSpPr>
      <dsp:spPr>
        <a:xfrm>
          <a:off x="4650765" y="81262"/>
          <a:ext cx="1659076" cy="1950358"/>
        </a:xfrm>
        <a:prstGeom prst="roundRect">
          <a:avLst>
            <a:gd name="adj" fmla="val 10000"/>
          </a:avLst>
        </a:prstGeom>
        <a:solidFill>
          <a:schemeClr val="lt1">
            <a:hueOff val="0"/>
            <a:satOff val="0"/>
            <a:lumOff val="0"/>
            <a:alphaOff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Data Integrity Constraints Checked</a:t>
          </a:r>
        </a:p>
      </dsp:txBody>
      <dsp:txXfrm>
        <a:off x="4699358" y="129855"/>
        <a:ext cx="1561890" cy="1853172"/>
      </dsp:txXfrm>
    </dsp:sp>
    <dsp:sp modelId="{0874C5DA-4C2E-4674-A788-68C8C2DDA6A2}">
      <dsp:nvSpPr>
        <dsp:cNvPr id="0" name=""/>
        <dsp:cNvSpPr/>
      </dsp:nvSpPr>
      <dsp:spPr>
        <a:xfrm>
          <a:off x="6475749" y="850716"/>
          <a:ext cx="351724" cy="4114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6475749" y="933006"/>
        <a:ext cx="246207" cy="246870"/>
      </dsp:txXfrm>
    </dsp:sp>
    <dsp:sp modelId="{37F60335-A66B-470A-86A0-0DCCE292C776}">
      <dsp:nvSpPr>
        <dsp:cNvPr id="0" name=""/>
        <dsp:cNvSpPr/>
      </dsp:nvSpPr>
      <dsp:spPr>
        <a:xfrm>
          <a:off x="6973472" y="91422"/>
          <a:ext cx="1659076" cy="1930038"/>
        </a:xfrm>
        <a:prstGeom prst="roundRect">
          <a:avLst>
            <a:gd name="adj" fmla="val 10000"/>
          </a:avLst>
        </a:prstGeom>
        <a:solidFill>
          <a:schemeClr val="lt1">
            <a:hueOff val="0"/>
            <a:satOff val="0"/>
            <a:lumOff val="0"/>
            <a:alphaOff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AFTER</a:t>
          </a:r>
          <a:br>
            <a:rPr lang="en-US" sz="1800" b="1" kern="1200" dirty="0"/>
          </a:br>
          <a:r>
            <a:rPr lang="en-US" sz="1800" b="1" kern="1200" dirty="0"/>
            <a:t>Trigger Event</a:t>
          </a:r>
        </a:p>
      </dsp:txBody>
      <dsp:txXfrm>
        <a:off x="7022065" y="140015"/>
        <a:ext cx="1561890" cy="1832852"/>
      </dsp:txXfrm>
    </dsp:sp>
    <dsp:sp modelId="{9923DB6A-EAB5-4472-8F9F-22238CD3166B}">
      <dsp:nvSpPr>
        <dsp:cNvPr id="0" name=""/>
        <dsp:cNvSpPr/>
      </dsp:nvSpPr>
      <dsp:spPr>
        <a:xfrm>
          <a:off x="8798456" y="850716"/>
          <a:ext cx="351724" cy="41145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798456" y="933006"/>
        <a:ext cx="246207" cy="246870"/>
      </dsp:txXfrm>
    </dsp:sp>
    <dsp:sp modelId="{736C5941-DF6F-4453-8648-4DA41C7487EB}">
      <dsp:nvSpPr>
        <dsp:cNvPr id="0" name=""/>
        <dsp:cNvSpPr/>
      </dsp:nvSpPr>
      <dsp:spPr>
        <a:xfrm>
          <a:off x="9296179" y="60947"/>
          <a:ext cx="1659076" cy="1990989"/>
        </a:xfrm>
        <a:prstGeom prst="roundRect">
          <a:avLst>
            <a:gd name="adj" fmla="val 10000"/>
          </a:avLst>
        </a:prstGeom>
        <a:solidFill>
          <a:schemeClr val="lt1">
            <a:hueOff val="0"/>
            <a:satOff val="0"/>
            <a:lumOff val="0"/>
            <a:alphaOff val="0"/>
          </a:schemeClr>
        </a:solidFill>
        <a:ln w="381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b="1" kern="1200" dirty="0"/>
            <a:t>Data State After DML Statement</a:t>
          </a:r>
        </a:p>
      </dsp:txBody>
      <dsp:txXfrm>
        <a:off x="9344772" y="109540"/>
        <a:ext cx="1561890" cy="189380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C6220-15C7-4C83-96F1-5345A5D438D7}"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D881B-9647-42E2-8D27-06CC9B96FA8B}" type="slidenum">
              <a:rPr lang="en-US" smtClean="0"/>
              <a:t>‹#›</a:t>
            </a:fld>
            <a:endParaRPr lang="en-US"/>
          </a:p>
        </p:txBody>
      </p:sp>
    </p:spTree>
    <p:extLst>
      <p:ext uri="{BB962C8B-B14F-4D97-AF65-F5344CB8AC3E}">
        <p14:creationId xmlns:p14="http://schemas.microsoft.com/office/powerpoint/2010/main" val="393919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a:t>
            </a:fld>
            <a:endParaRPr lang="en-US"/>
          </a:p>
        </p:txBody>
      </p:sp>
    </p:spTree>
    <p:extLst>
      <p:ext uri="{BB962C8B-B14F-4D97-AF65-F5344CB8AC3E}">
        <p14:creationId xmlns:p14="http://schemas.microsoft.com/office/powerpoint/2010/main" val="1697048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declare</a:t>
            </a:r>
            <a:r>
              <a:rPr lang="en-US" b="0" dirty="0">
                <a:solidFill>
                  <a:srgbClr val="212121"/>
                </a:solidFill>
                <a:effectLst/>
                <a:latin typeface="Consolas" panose="020B0609020204030204" pitchFamily="49" charset="0"/>
              </a:rPr>
              <a:t> @student_count </a:t>
            </a:r>
            <a:r>
              <a:rPr lang="en-US" b="0" dirty="0">
                <a:solidFill>
                  <a:srgbClr val="0000FF"/>
                </a:solidFill>
                <a:effectLst/>
                <a:latin typeface="Consolas" panose="020B0609020204030204" pitchFamily="49" charset="0"/>
              </a:rPr>
              <a:t>int</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@student_count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a:t>
            </a:r>
          </a:p>
          <a:p>
            <a:r>
              <a:rPr lang="en-US" b="0" dirty="0">
                <a:solidFill>
                  <a:srgbClr val="0000FF"/>
                </a:solidFill>
                <a:effectLst/>
                <a:latin typeface="Consolas" panose="020B0609020204030204" pitchFamily="49" charset="0"/>
              </a:rPr>
              <a:t>print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'There are '</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cast</a:t>
            </a:r>
            <a:r>
              <a:rPr lang="en-US" b="0" dirty="0">
                <a:solidFill>
                  <a:srgbClr val="212121"/>
                </a:solidFill>
                <a:effectLst/>
                <a:latin typeface="Consolas" panose="020B0609020204030204" pitchFamily="49" charset="0"/>
              </a:rPr>
              <a:t>(@student_count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 students at </a:t>
            </a:r>
            <a:r>
              <a:rPr lang="en-US" b="0" dirty="0" err="1">
                <a:solidFill>
                  <a:srgbClr val="A31515"/>
                </a:solidFill>
                <a:effectLst/>
                <a:latin typeface="Consolas" panose="020B0609020204030204" pitchFamily="49" charset="0"/>
              </a:rPr>
              <a:t>TinyU</a:t>
            </a:r>
            <a:r>
              <a:rPr lang="en-US" b="0" dirty="0">
                <a:solidFill>
                  <a:srgbClr val="A31515"/>
                </a:solidFill>
                <a:effectLst/>
                <a:latin typeface="Consolas" panose="020B0609020204030204" pitchFamily="49" charset="0"/>
              </a:rPr>
              <a:t>.'</a:t>
            </a: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18</a:t>
            </a:fld>
            <a:endParaRPr lang="en-US"/>
          </a:p>
        </p:txBody>
      </p:sp>
    </p:spTree>
    <p:extLst>
      <p:ext uri="{BB962C8B-B14F-4D97-AF65-F5344CB8AC3E}">
        <p14:creationId xmlns:p14="http://schemas.microsoft.com/office/powerpoint/2010/main" val="645622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declare</a:t>
            </a:r>
            <a:r>
              <a:rPr lang="en-US" b="0" dirty="0">
                <a:solidFill>
                  <a:srgbClr val="212121"/>
                </a:solidFill>
                <a:effectLst/>
                <a:latin typeface="Consolas" panose="020B0609020204030204" pitchFamily="49" charset="0"/>
              </a:rPr>
              <a:t> @student_count </a:t>
            </a:r>
            <a:r>
              <a:rPr lang="en-US" b="0" dirty="0">
                <a:solidFill>
                  <a:srgbClr val="0000FF"/>
                </a:solidFill>
                <a:effectLst/>
                <a:latin typeface="Consolas" panose="020B0609020204030204" pitchFamily="49" charset="0"/>
              </a:rPr>
              <a:t>int</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@student_count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a:t>
            </a:r>
          </a:p>
          <a:p>
            <a:r>
              <a:rPr lang="en-US" b="0" dirty="0">
                <a:solidFill>
                  <a:srgbClr val="0000FF"/>
                </a:solidFill>
                <a:effectLst/>
                <a:latin typeface="Consolas" panose="020B0609020204030204" pitchFamily="49" charset="0"/>
              </a:rPr>
              <a:t>print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'There are '</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cast</a:t>
            </a:r>
            <a:r>
              <a:rPr lang="en-US" b="0" dirty="0">
                <a:solidFill>
                  <a:srgbClr val="212121"/>
                </a:solidFill>
                <a:effectLst/>
                <a:latin typeface="Consolas" panose="020B0609020204030204" pitchFamily="49" charset="0"/>
              </a:rPr>
              <a:t>(@student_count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 students at </a:t>
            </a:r>
            <a:r>
              <a:rPr lang="en-US" b="0" dirty="0" err="1">
                <a:solidFill>
                  <a:srgbClr val="A31515"/>
                </a:solidFill>
                <a:effectLst/>
                <a:latin typeface="Consolas" panose="020B0609020204030204" pitchFamily="49" charset="0"/>
              </a:rPr>
              <a:t>TinyU</a:t>
            </a:r>
            <a:r>
              <a:rPr lang="en-US" b="0" dirty="0">
                <a:solidFill>
                  <a:srgbClr val="A31515"/>
                </a:solidFill>
                <a:effectLst/>
                <a:latin typeface="Consolas" panose="020B0609020204030204" pitchFamily="49" charset="0"/>
              </a:rPr>
              <a:t>.'</a:t>
            </a: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19</a:t>
            </a:fld>
            <a:endParaRPr lang="en-US"/>
          </a:p>
        </p:txBody>
      </p:sp>
    </p:spTree>
    <p:extLst>
      <p:ext uri="{BB962C8B-B14F-4D97-AF65-F5344CB8AC3E}">
        <p14:creationId xmlns:p14="http://schemas.microsoft.com/office/powerpoint/2010/main" val="2399240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declare</a:t>
            </a:r>
            <a:r>
              <a:rPr lang="en-US" b="0" dirty="0">
                <a:solidFill>
                  <a:srgbClr val="212121"/>
                </a:solidFill>
                <a:effectLst/>
                <a:latin typeface="Consolas" panose="020B0609020204030204" pitchFamily="49" charset="0"/>
              </a:rPr>
              <a:t> @sup_id </a:t>
            </a:r>
            <a:r>
              <a:rPr lang="en-US" b="0" dirty="0">
                <a:solidFill>
                  <a:srgbClr val="0000FF"/>
                </a:solidFill>
                <a:effectLst/>
                <a:latin typeface="Consolas" panose="020B0609020204030204" pitchFamily="49" charset="0"/>
              </a:rPr>
              <a:t>int</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@sup_id</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employee_id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employee_jobtitle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'Department Manager'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@emp_dept</a:t>
            </a: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update</a:t>
            </a:r>
            <a:r>
              <a:rPr lang="en-US" b="0" dirty="0">
                <a:solidFill>
                  <a:srgbClr val="212121"/>
                </a:solidFill>
                <a:effectLst/>
                <a:latin typeface="Consolas" panose="020B0609020204030204" pitchFamily="49" charset="0"/>
              </a:rPr>
              <a:t> employees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@emp_dept,</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@sup_id</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@emp_id</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20</a:t>
            </a:fld>
            <a:endParaRPr lang="en-US"/>
          </a:p>
        </p:txBody>
      </p:sp>
    </p:spTree>
    <p:extLst>
      <p:ext uri="{BB962C8B-B14F-4D97-AF65-F5344CB8AC3E}">
        <p14:creationId xmlns:p14="http://schemas.microsoft.com/office/powerpoint/2010/main" val="782461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declare keyword creates a variable</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21</a:t>
            </a:fld>
            <a:endParaRPr lang="en-US"/>
          </a:p>
        </p:txBody>
      </p:sp>
    </p:spTree>
    <p:extLst>
      <p:ext uri="{BB962C8B-B14F-4D97-AF65-F5344CB8AC3E}">
        <p14:creationId xmlns:p14="http://schemas.microsoft.com/office/powerpoint/2010/main" val="46718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front of the identifier makes it a variable.</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22</a:t>
            </a:fld>
            <a:endParaRPr lang="en-US"/>
          </a:p>
        </p:txBody>
      </p:sp>
    </p:spTree>
    <p:extLst>
      <p:ext uri="{BB962C8B-B14F-4D97-AF65-F5344CB8AC3E}">
        <p14:creationId xmlns:p14="http://schemas.microsoft.com/office/powerpoint/2010/main" val="70056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front of the identifier makes it a variable.</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23</a:t>
            </a:fld>
            <a:endParaRPr lang="en-US"/>
          </a:p>
        </p:txBody>
      </p:sp>
    </p:spTree>
    <p:extLst>
      <p:ext uri="{BB962C8B-B14F-4D97-AF65-F5344CB8AC3E}">
        <p14:creationId xmlns:p14="http://schemas.microsoft.com/office/powerpoint/2010/main" val="2346799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ny</a:t>
            </a:r>
            <a:endParaRPr lang="en-US" dirty="0"/>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28</a:t>
            </a:fld>
            <a:endParaRPr lang="en-US"/>
          </a:p>
        </p:txBody>
      </p:sp>
    </p:spTree>
    <p:extLst>
      <p:ext uri="{BB962C8B-B14F-4D97-AF65-F5344CB8AC3E}">
        <p14:creationId xmlns:p14="http://schemas.microsoft.com/office/powerpoint/2010/main" val="232863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29</a:t>
            </a:fld>
            <a:endParaRPr lang="en-US" dirty="0"/>
          </a:p>
        </p:txBody>
      </p:sp>
    </p:spTree>
    <p:extLst>
      <p:ext uri="{BB962C8B-B14F-4D97-AF65-F5344CB8AC3E}">
        <p14:creationId xmlns:p14="http://schemas.microsoft.com/office/powerpoint/2010/main" val="387113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with</a:t>
            </a:r>
            <a:r>
              <a:rPr lang="en-US" b="0" dirty="0">
                <a:solidFill>
                  <a:srgbClr val="212121"/>
                </a:solidFill>
                <a:effectLst/>
                <a:latin typeface="Consolas" panose="020B0609020204030204" pitchFamily="49" charset="0"/>
              </a:rPr>
              <a:t> source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cast</a:t>
            </a:r>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datepart</a:t>
            </a:r>
            <a:r>
              <a:rPr lang="en-US" b="0" dirty="0">
                <a:solidFill>
                  <a:srgbClr val="212121"/>
                </a:solidFill>
                <a:effectLst/>
                <a:latin typeface="Consolas" panose="020B0609020204030204" pitchFamily="49" charset="0"/>
              </a:rPr>
              <a:t>(</a:t>
            </a:r>
            <a:r>
              <a:rPr lang="en-US" b="0" dirty="0">
                <a:solidFill>
                  <a:srgbClr val="0000FF"/>
                </a:solidFill>
                <a:effectLst/>
                <a:latin typeface="Consolas" panose="020B0609020204030204" pitchFamily="49" charset="0"/>
              </a:rPr>
              <a:t>WEEKDAY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order_date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datename</a:t>
            </a:r>
            <a:r>
              <a:rPr lang="en-US" b="0" dirty="0">
                <a:solidFill>
                  <a:srgbClr val="212121"/>
                </a:solidFill>
                <a:effectLst/>
                <a:latin typeface="Consolas" panose="020B0609020204030204" pitchFamily="49" charset="0"/>
              </a:rPr>
              <a:t>(</a:t>
            </a:r>
            <a:r>
              <a:rPr lang="en-US" b="0" dirty="0">
                <a:solidFill>
                  <a:srgbClr val="0000FF"/>
                </a:solidFill>
                <a:effectLst/>
                <a:latin typeface="Consolas" panose="020B0609020204030204" pitchFamily="49" charset="0"/>
              </a:rPr>
              <a:t>WEEKDAY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order_date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day_of_week</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source pivot (</a:t>
            </a: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 for </a:t>
            </a:r>
            <a:r>
              <a:rPr lang="en-US" b="0" dirty="0" err="1">
                <a:solidFill>
                  <a:srgbClr val="212121"/>
                </a:solidFill>
                <a:effectLst/>
                <a:latin typeface="Consolas" panose="020B0609020204030204" pitchFamily="49" charset="0"/>
              </a:rPr>
              <a:t>day_of_week</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212121"/>
                </a:solidFill>
                <a:effectLst/>
                <a:latin typeface="Consolas" panose="020B0609020204030204" pitchFamily="49" charset="0"/>
              </a:rPr>
              <a:t> ([1-Sunday], [2-Monday], [3-Tuesday],[4-Wednesday])</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pvt</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30</a:t>
            </a:fld>
            <a:endParaRPr lang="en-US"/>
          </a:p>
        </p:txBody>
      </p:sp>
    </p:spTree>
    <p:extLst>
      <p:ext uri="{BB962C8B-B14F-4D97-AF65-F5344CB8AC3E}">
        <p14:creationId xmlns:p14="http://schemas.microsoft.com/office/powerpoint/2010/main" val="3640429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212121"/>
                </a:solidFill>
                <a:effectLst/>
                <a:latin typeface="Consolas" panose="020B0609020204030204" pitchFamily="49" charset="0"/>
              </a:rPr>
              <a:t>Use fudgemart_v3</a:t>
            </a:r>
          </a:p>
          <a:p>
            <a:r>
              <a:rPr lang="en-US" b="0" dirty="0">
                <a:solidFill>
                  <a:srgbClr val="212121"/>
                </a:solidFill>
                <a:effectLst/>
                <a:latin typeface="Consolas" panose="020B0609020204030204" pitchFamily="49" charset="0"/>
              </a:rPr>
              <a:t>GO</a:t>
            </a:r>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vendor_name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vendor_website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isnull</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vendor_website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'**No Website**'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vendor_website2</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fm_vendors</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customer_state</a:t>
            </a:r>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string_agg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customer_email</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fm_customers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customer_state</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c.customer_id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customer_email</a:t>
            </a:r>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string_agg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orders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fm_customers</a:t>
            </a:r>
            <a:r>
              <a:rPr lang="en-US" b="0" dirty="0">
                <a:solidFill>
                  <a:srgbClr val="212121"/>
                </a:solidFill>
                <a:effectLst/>
                <a:latin typeface="Consolas" panose="020B0609020204030204" pitchFamily="49" charset="0"/>
              </a:rPr>
              <a:t> c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 o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c.customer_id</a:t>
            </a:r>
            <a:r>
              <a:rPr lang="en-US" b="0" dirty="0">
                <a:solidFill>
                  <a:srgbClr val="000000"/>
                </a:solidFill>
                <a:effectLst/>
                <a:latin typeface="Consolas" panose="020B0609020204030204" pitchFamily="49" charset="0"/>
              </a:rPr>
              <a:t>=</a:t>
            </a:r>
            <a:r>
              <a:rPr lang="en-US" b="0" dirty="0" err="1">
                <a:solidFill>
                  <a:srgbClr val="212121"/>
                </a:solidFill>
                <a:effectLst/>
                <a:latin typeface="Consolas" panose="020B0609020204030204" pitchFamily="49" charset="0"/>
              </a:rPr>
              <a:t>o.customer_id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c.customer_id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customer_email</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32</a:t>
            </a:fld>
            <a:endParaRPr lang="en-US"/>
          </a:p>
        </p:txBody>
      </p:sp>
    </p:spTree>
    <p:extLst>
      <p:ext uri="{BB962C8B-B14F-4D97-AF65-F5344CB8AC3E}">
        <p14:creationId xmlns:p14="http://schemas.microsoft.com/office/powerpoint/2010/main" val="131600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a:t>
            </a:fld>
            <a:endParaRPr lang="en-US"/>
          </a:p>
        </p:txBody>
      </p:sp>
    </p:spTree>
    <p:extLst>
      <p:ext uri="{BB962C8B-B14F-4D97-AF65-F5344CB8AC3E}">
        <p14:creationId xmlns:p14="http://schemas.microsoft.com/office/powerpoint/2010/main" val="2031516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split!!!</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33</a:t>
            </a:fld>
            <a:endParaRPr lang="en-US"/>
          </a:p>
        </p:txBody>
      </p:sp>
    </p:spTree>
    <p:extLst>
      <p:ext uri="{BB962C8B-B14F-4D97-AF65-F5344CB8AC3E}">
        <p14:creationId xmlns:p14="http://schemas.microsoft.com/office/powerpoint/2010/main" val="556239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37</a:t>
            </a:fld>
            <a:endParaRPr lang="en-US"/>
          </a:p>
        </p:txBody>
      </p:sp>
    </p:spTree>
    <p:extLst>
      <p:ext uri="{BB962C8B-B14F-4D97-AF65-F5344CB8AC3E}">
        <p14:creationId xmlns:p14="http://schemas.microsoft.com/office/powerpoint/2010/main" val="1118020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view [</a:t>
            </a:r>
            <a:r>
              <a:rPr lang="en-US" b="0" dirty="0" err="1">
                <a:solidFill>
                  <a:srgbClr val="212121"/>
                </a:solidFill>
                <a:effectLst/>
                <a:latin typeface="Consolas" panose="020B0609020204030204" pitchFamily="49" charset="0"/>
              </a:rPr>
              <a:t>dbo</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v_payroll</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e.</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p.</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pp.payperiod_date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paychecks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p</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e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p.paycheck_employee_id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pay_periods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pp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pp.payperiod_id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p.paycheck_payperiod_id</a:t>
            </a:r>
            <a:endParaRPr lang="en-US" b="0" dirty="0">
              <a:solidFill>
                <a:srgbClr val="212121"/>
              </a:solidFill>
              <a:effectLst/>
              <a:latin typeface="Consolas" panose="020B0609020204030204" pitchFamily="49" charset="0"/>
            </a:endParaRPr>
          </a:p>
          <a:p>
            <a:endParaRPr lang="en-US" dirty="0"/>
          </a:p>
          <a:p>
            <a:endParaRPr lang="en-US" dirty="0"/>
          </a:p>
          <a:p>
            <a:endParaRPr lang="en-US" dirty="0"/>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payperiod_date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paycheck_employee_payroll_type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paycheck_total_hours_worked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paycheck_gross_pay</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v_payroll</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000000"/>
                </a:solidFill>
                <a:effectLst/>
                <a:latin typeface="Consolas" panose="020B0609020204030204" pitchFamily="49" charset="0"/>
              </a:rPr>
              <a:t>=</a:t>
            </a:r>
            <a:r>
              <a:rPr lang="en-US" b="0" dirty="0">
                <a:solidFill>
                  <a:srgbClr val="09885A"/>
                </a:solidFill>
                <a:effectLst/>
                <a:latin typeface="Consolas" panose="020B0609020204030204" pitchFamily="49" charset="0"/>
              </a:rPr>
              <a:t>66</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order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payperiod_date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desc</a:t>
            </a:r>
            <a:r>
              <a:rPr lang="en-US" b="0" dirty="0">
                <a:solidFill>
                  <a:srgbClr val="212121"/>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40</a:t>
            </a:fld>
            <a:endParaRPr lang="en-US"/>
          </a:p>
        </p:txBody>
      </p:sp>
    </p:spTree>
    <p:extLst>
      <p:ext uri="{BB962C8B-B14F-4D97-AF65-F5344CB8AC3E}">
        <p14:creationId xmlns:p14="http://schemas.microsoft.com/office/powerpoint/2010/main" val="3839245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os not a benefit of stored procedures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8564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only supports 0 or 1 output.</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44</a:t>
            </a:fld>
            <a:endParaRPr lang="en-US"/>
          </a:p>
        </p:txBody>
      </p:sp>
    </p:spTree>
    <p:extLst>
      <p:ext uri="{BB962C8B-B14F-4D97-AF65-F5344CB8AC3E}">
        <p14:creationId xmlns:p14="http://schemas.microsoft.com/office/powerpoint/2010/main" val="356225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543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procedure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p_transfer_employee</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procedure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p_transfer_employee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@emp_id </a:t>
            </a:r>
            <a:r>
              <a:rPr lang="en-US" b="0" dirty="0">
                <a:solidFill>
                  <a:srgbClr val="0000FF"/>
                </a:solidFill>
                <a:effectLst/>
                <a:latin typeface="Consolas" panose="020B0609020204030204" pitchFamily="49" charset="0"/>
              </a:rPr>
              <a:t>int</a:t>
            </a:r>
            <a:r>
              <a:rPr lang="en-US" b="0" dirty="0">
                <a:solidFill>
                  <a:srgbClr val="212121"/>
                </a:solidFill>
                <a:effectLst/>
                <a:latin typeface="Consolas" panose="020B0609020204030204" pitchFamily="49" charset="0"/>
              </a:rPr>
              <a:t>, @emp_dept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100</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begin</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declare</a:t>
            </a:r>
            <a:r>
              <a:rPr lang="en-US" b="0" dirty="0">
                <a:solidFill>
                  <a:srgbClr val="212121"/>
                </a:solidFill>
                <a:effectLst/>
                <a:latin typeface="Consolas" panose="020B0609020204030204" pitchFamily="49" charset="0"/>
              </a:rPr>
              <a:t> @sup_id </a:t>
            </a:r>
            <a:r>
              <a:rPr lang="en-US" b="0" dirty="0">
                <a:solidFill>
                  <a:srgbClr val="0000FF"/>
                </a:solidFill>
                <a:effectLst/>
                <a:latin typeface="Consolas" panose="020B0609020204030204" pitchFamily="49" charset="0"/>
              </a:rPr>
              <a:t>int</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@sup_id</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employee_id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employee_jobtitle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'Department Manager'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@emp_dept</a:t>
            </a: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update</a:t>
            </a:r>
            <a:r>
              <a:rPr lang="en-US" b="0" dirty="0">
                <a:solidFill>
                  <a:srgbClr val="212121"/>
                </a:solidFill>
                <a:effectLst/>
                <a:latin typeface="Consolas" panose="020B0609020204030204" pitchFamily="49" charset="0"/>
              </a:rPr>
              <a:t> employees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@emp_dept,</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@sup_id</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@emp_id</a:t>
            </a:r>
          </a:p>
          <a:p>
            <a:r>
              <a:rPr lang="en-US" b="0" dirty="0">
                <a:solidFill>
                  <a:srgbClr val="0000FF"/>
                </a:solidFill>
                <a:effectLst/>
                <a:latin typeface="Consolas" panose="020B0609020204030204" pitchFamily="49" charset="0"/>
              </a:rPr>
              <a:t>End</a:t>
            </a:r>
          </a:p>
          <a:p>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exec </a:t>
            </a:r>
            <a:r>
              <a:rPr lang="en-US" b="0" dirty="0" err="1">
                <a:solidFill>
                  <a:srgbClr val="0000FF"/>
                </a:solidFill>
                <a:effectLst/>
                <a:latin typeface="Consolas" panose="020B0609020204030204" pitchFamily="49" charset="0"/>
              </a:rPr>
              <a:t>p_transfer_employee</a:t>
            </a:r>
            <a:r>
              <a:rPr lang="en-US" b="0" dirty="0">
                <a:solidFill>
                  <a:srgbClr val="0000FF"/>
                </a:solidFill>
                <a:effectLst/>
                <a:latin typeface="Consolas" panose="020B0609020204030204" pitchFamily="49" charset="0"/>
              </a:rPr>
              <a:t> @emp_id=66, @emp_dept = ‘Toys’</a:t>
            </a:r>
            <a:endParaRPr lang="en-US" b="0" dirty="0">
              <a:solidFill>
                <a:srgbClr val="212121"/>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47</a:t>
            </a:fld>
            <a:endParaRPr lang="en-US"/>
          </a:p>
        </p:txBody>
      </p:sp>
    </p:spTree>
    <p:extLst>
      <p:ext uri="{BB962C8B-B14F-4D97-AF65-F5344CB8AC3E}">
        <p14:creationId xmlns:p14="http://schemas.microsoft.com/office/powerpoint/2010/main" val="2560957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48</a:t>
            </a:fld>
            <a:endParaRPr lang="en-US"/>
          </a:p>
        </p:txBody>
      </p:sp>
    </p:spTree>
    <p:extLst>
      <p:ext uri="{BB962C8B-B14F-4D97-AF65-F5344CB8AC3E}">
        <p14:creationId xmlns:p14="http://schemas.microsoft.com/office/powerpoint/2010/main" val="776897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49</a:t>
            </a:fld>
            <a:endParaRPr lang="en-US"/>
          </a:p>
        </p:txBody>
      </p:sp>
    </p:spTree>
    <p:extLst>
      <p:ext uri="{BB962C8B-B14F-4D97-AF65-F5344CB8AC3E}">
        <p14:creationId xmlns:p14="http://schemas.microsoft.com/office/powerpoint/2010/main" val="4132439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05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example. The act of changing departments for an employee involves 2 crud operations as we must first find the employees new supervisor by locating the </a:t>
            </a:r>
            <a:r>
              <a:rPr lang="en-US" dirty="0" err="1"/>
              <a:t>employuee</a:t>
            </a:r>
            <a:r>
              <a:rPr lang="en-US" dirty="0"/>
              <a:t> id of the supervisors department.</a:t>
            </a:r>
          </a:p>
          <a:p>
            <a:endParaRPr lang="en-US" dirty="0"/>
          </a:p>
          <a:p>
            <a:r>
              <a:rPr lang="en-US" dirty="0"/>
              <a:t>Remember the DBMS only understand SQL so it is the BLL’s responsibility to generate the SQL to get the supervisor ID and then another SQL statement executed afterwards to update the employee and set the new department and supervisor.</a:t>
            </a:r>
          </a:p>
        </p:txBody>
      </p:sp>
      <p:sp>
        <p:nvSpPr>
          <p:cNvPr id="4" name="Slide Number Placeholder 3"/>
          <p:cNvSpPr>
            <a:spLocks noGrp="1"/>
          </p:cNvSpPr>
          <p:nvPr>
            <p:ph type="sldNum" sz="quarter" idx="5"/>
          </p:nvPr>
        </p:nvSpPr>
        <p:spPr/>
        <p:txBody>
          <a:bodyPr/>
          <a:lstStyle/>
          <a:p>
            <a:fld id="{101D881B-9647-42E2-8D27-06CC9B96FA8B}" type="slidenum">
              <a:rPr lang="en-US" smtClean="0"/>
              <a:t>7</a:t>
            </a:fld>
            <a:endParaRPr lang="en-US"/>
          </a:p>
        </p:txBody>
      </p:sp>
    </p:spTree>
    <p:extLst>
      <p:ext uri="{BB962C8B-B14F-4D97-AF65-F5344CB8AC3E}">
        <p14:creationId xmlns:p14="http://schemas.microsoft.com/office/powerpoint/2010/main" val="7612258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dirty="0"/>
              <a:t>Prevent Automatic Updates </a:t>
            </a:r>
          </a:p>
          <a:p>
            <a:pPr lvl="1">
              <a:lnSpc>
                <a:spcPct val="100000"/>
              </a:lnSpc>
            </a:pPr>
            <a:r>
              <a:rPr lang="en-US" dirty="0"/>
              <a:t>Example not allowed to update a row where its disabled</a:t>
            </a:r>
          </a:p>
          <a:p>
            <a:pPr lvl="0">
              <a:lnSpc>
                <a:spcPct val="100000"/>
              </a:lnSpc>
            </a:pPr>
            <a:r>
              <a:rPr lang="en-US" dirty="0"/>
              <a:t>Audit changes to the database</a:t>
            </a:r>
          </a:p>
          <a:p>
            <a:pPr lvl="1">
              <a:lnSpc>
                <a:spcPct val="100000"/>
              </a:lnSpc>
            </a:pPr>
            <a:r>
              <a:rPr lang="en-US" dirty="0"/>
              <a:t>adding a last update timestamp to table</a:t>
            </a:r>
          </a:p>
          <a:p>
            <a:pPr lvl="0">
              <a:lnSpc>
                <a:spcPct val="100000"/>
              </a:lnSpc>
            </a:pPr>
            <a:r>
              <a:rPr lang="en-US" dirty="0"/>
              <a:t>Ensure Data integrity </a:t>
            </a:r>
          </a:p>
          <a:p>
            <a:pPr lvl="1">
              <a:lnSpc>
                <a:spcPct val="100000"/>
              </a:lnSpc>
            </a:pPr>
            <a:r>
              <a:rPr lang="en-US" dirty="0"/>
              <a:t>Complex business logic beyond what a table constraint can do!</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99425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9202BB-9C8D-482B-86C7-2D2B26669736}" type="slidenum">
              <a:rPr lang="en-US" smtClean="0"/>
              <a:t>54</a:t>
            </a:fld>
            <a:endParaRPr lang="en-US"/>
          </a:p>
        </p:txBody>
      </p:sp>
    </p:spTree>
    <p:extLst>
      <p:ext uri="{BB962C8B-B14F-4D97-AF65-F5344CB8AC3E}">
        <p14:creationId xmlns:p14="http://schemas.microsoft.com/office/powerpoint/2010/main" val="42215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payroll</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trigger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t_employees_demo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trigger </a:t>
            </a:r>
            <a:r>
              <a:rPr lang="en-US" b="0" dirty="0" err="1">
                <a:solidFill>
                  <a:srgbClr val="212121"/>
                </a:solidFill>
                <a:effectLst/>
                <a:latin typeface="Consolas" panose="020B0609020204030204" pitchFamily="49" charset="0"/>
              </a:rPr>
              <a:t>t_employees_demo</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after</a:t>
            </a:r>
            <a:r>
              <a:rPr lang="en-US" b="0" dirty="0">
                <a:solidFill>
                  <a:srgbClr val="212121"/>
                </a:solidFill>
                <a:effectLst/>
                <a:latin typeface="Consolas" panose="020B0609020204030204" pitchFamily="49" charset="0"/>
              </a:rPr>
              <a:t> </a:t>
            </a:r>
            <a:r>
              <a:rPr lang="en-US" b="0" dirty="0" err="1">
                <a:solidFill>
                  <a:srgbClr val="0000FF"/>
                </a:solidFill>
                <a:effectLst/>
                <a:latin typeface="Consolas" panose="020B0609020204030204" pitchFamily="49" charset="0"/>
              </a:rPr>
              <a:t>insert</a:t>
            </a:r>
            <a:r>
              <a:rPr lang="en-US" b="0" dirty="0" err="1">
                <a:solidFill>
                  <a:srgbClr val="212121"/>
                </a:solidFill>
                <a:effectLst/>
                <a:latin typeface="Consolas" panose="020B0609020204030204" pitchFamily="49" charset="0"/>
              </a:rPr>
              <a:t>,</a:t>
            </a:r>
            <a:r>
              <a:rPr lang="en-US" b="0" dirty="0" err="1">
                <a:solidFill>
                  <a:srgbClr val="0000FF"/>
                </a:solidFill>
                <a:effectLst/>
                <a:latin typeface="Consolas" panose="020B0609020204030204" pitchFamily="49" charset="0"/>
              </a:rPr>
              <a:t>update</a:t>
            </a:r>
            <a:r>
              <a:rPr lang="en-US" b="0" dirty="0" err="1">
                <a:solidFill>
                  <a:srgbClr val="212121"/>
                </a:solidFill>
                <a:effectLst/>
                <a:latin typeface="Consolas" panose="020B0609020204030204" pitchFamily="49" charset="0"/>
              </a:rPr>
              <a:t>,</a:t>
            </a:r>
            <a:r>
              <a:rPr lang="en-US" b="0" dirty="0" err="1">
                <a:solidFill>
                  <a:srgbClr val="0000FF"/>
                </a:solidFill>
                <a:effectLst/>
                <a:latin typeface="Consolas" panose="020B0609020204030204" pitchFamily="49" charset="0"/>
              </a:rPr>
              <a:t>delete</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BEGIN</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'INSERTED: How the data is'</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inserted</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'DELETED: How the data was'</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deleted </a:t>
            </a:r>
          </a:p>
          <a:p>
            <a:r>
              <a:rPr lang="en-US" b="0" dirty="0">
                <a:solidFill>
                  <a:srgbClr val="0000FF"/>
                </a:solidFill>
                <a:effectLst/>
                <a:latin typeface="Consolas" panose="020B0609020204030204" pitchFamily="49" charset="0"/>
              </a:rPr>
              <a:t>END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67</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exec</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p_transfer_employee</a:t>
            </a:r>
            <a:r>
              <a:rPr lang="en-US" b="0" dirty="0">
                <a:solidFill>
                  <a:srgbClr val="212121"/>
                </a:solidFill>
                <a:effectLst/>
                <a:latin typeface="Consolas" panose="020B0609020204030204" pitchFamily="49" charset="0"/>
              </a:rPr>
              <a:t> @emp_id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67</a:t>
            </a:r>
            <a:r>
              <a:rPr lang="en-US" b="0" dirty="0">
                <a:solidFill>
                  <a:srgbClr val="212121"/>
                </a:solidFill>
                <a:effectLst/>
                <a:latin typeface="Consolas" panose="020B0609020204030204" pitchFamily="49" charset="0"/>
              </a:rPr>
              <a:t>, @emp_dept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'Customer Service'</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67</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56</a:t>
            </a:fld>
            <a:endParaRPr lang="en-US"/>
          </a:p>
        </p:txBody>
      </p:sp>
    </p:spTree>
    <p:extLst>
      <p:ext uri="{BB962C8B-B14F-4D97-AF65-F5344CB8AC3E}">
        <p14:creationId xmlns:p14="http://schemas.microsoft.com/office/powerpoint/2010/main" val="3726607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deleted</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57</a:t>
            </a:fld>
            <a:endParaRPr lang="en-US"/>
          </a:p>
        </p:txBody>
      </p:sp>
    </p:spTree>
    <p:extLst>
      <p:ext uri="{BB962C8B-B14F-4D97-AF65-F5344CB8AC3E}">
        <p14:creationId xmlns:p14="http://schemas.microsoft.com/office/powerpoint/2010/main" val="220934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payroll</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trigger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t_employees_demo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trigger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t_employees_update_department</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trigger  </a:t>
            </a:r>
            <a:r>
              <a:rPr lang="en-US" b="0" dirty="0" err="1">
                <a:solidFill>
                  <a:srgbClr val="212121"/>
                </a:solidFill>
                <a:effectLst/>
                <a:latin typeface="Consolas" panose="020B0609020204030204" pitchFamily="49" charset="0"/>
              </a:rPr>
              <a:t>t_employees_update_department</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after</a:t>
            </a:r>
            <a:r>
              <a:rPr lang="en-US" b="0" dirty="0">
                <a:solidFill>
                  <a:srgbClr val="212121"/>
                </a:solidFill>
                <a:effectLst/>
                <a:latin typeface="Consolas" panose="020B0609020204030204" pitchFamily="49" charset="0"/>
              </a:rPr>
              <a:t> </a:t>
            </a:r>
            <a:r>
              <a:rPr lang="en-US" b="0" dirty="0" err="1">
                <a:solidFill>
                  <a:srgbClr val="0000FF"/>
                </a:solidFill>
                <a:effectLst/>
                <a:latin typeface="Consolas" panose="020B0609020204030204" pitchFamily="49" charset="0"/>
              </a:rPr>
              <a:t>insert</a:t>
            </a:r>
            <a:r>
              <a:rPr lang="en-US" b="0" dirty="0" err="1">
                <a:solidFill>
                  <a:srgbClr val="212121"/>
                </a:solidFill>
                <a:effectLst/>
                <a:latin typeface="Consolas" panose="020B0609020204030204" pitchFamily="49" charset="0"/>
              </a:rPr>
              <a:t>,</a:t>
            </a:r>
            <a:r>
              <a:rPr lang="en-US" b="0" dirty="0" err="1">
                <a:solidFill>
                  <a:srgbClr val="0000FF"/>
                </a:solidFill>
                <a:effectLst/>
                <a:latin typeface="Consolas" panose="020B0609020204030204" pitchFamily="49" charset="0"/>
              </a:rPr>
              <a:t>update</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BEGIN</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update</a:t>
            </a:r>
            <a:r>
              <a:rPr lang="en-US" b="0" dirty="0">
                <a:solidFill>
                  <a:srgbClr val="212121"/>
                </a:solidFill>
                <a:effectLst/>
                <a:latin typeface="Consolas" panose="020B0609020204030204" pitchFamily="49" charset="0"/>
              </a:rPr>
              <a:t> employees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inserted.employee_department</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employee_jobtitle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'Department Manager'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inserted.employee_department</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inserted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inserted.employee_id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employees.employee_id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end</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go</a:t>
            </a:r>
            <a:r>
              <a:rPr lang="en-US" b="0" dirty="0">
                <a:solidFill>
                  <a:srgbClr val="212121"/>
                </a:solidFill>
                <a:effectLst/>
                <a:latin typeface="Consolas" panose="020B0609020204030204" pitchFamily="49" charset="0"/>
              </a:rPr>
              <a:t> </a:t>
            </a: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66</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67</a:t>
            </a:r>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update</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'Toys'</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66</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67</a:t>
            </a:r>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employee_supervisor_employee_id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66</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67</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b="0" dirty="0">
              <a:solidFill>
                <a:srgbClr val="212121"/>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58</a:t>
            </a:fld>
            <a:endParaRPr lang="en-US"/>
          </a:p>
        </p:txBody>
      </p:sp>
    </p:spTree>
    <p:extLst>
      <p:ext uri="{BB962C8B-B14F-4D97-AF65-F5344CB8AC3E}">
        <p14:creationId xmlns:p14="http://schemas.microsoft.com/office/powerpoint/2010/main" val="4265012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payroll</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trigger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t_employees_deny_edit_if_terminated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trigger </a:t>
            </a:r>
            <a:r>
              <a:rPr lang="en-US" b="0" dirty="0" err="1">
                <a:solidFill>
                  <a:srgbClr val="212121"/>
                </a:solidFill>
                <a:effectLst/>
                <a:latin typeface="Consolas" panose="020B0609020204030204" pitchFamily="49" charset="0"/>
              </a:rPr>
              <a:t>t_employees_deny_edit_if_terminated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employees</a:t>
            </a:r>
          </a:p>
          <a:p>
            <a:r>
              <a:rPr lang="en-US" b="0" dirty="0">
                <a:solidFill>
                  <a:srgbClr val="0000FF"/>
                </a:solidFill>
                <a:effectLst/>
                <a:latin typeface="Consolas" panose="020B0609020204030204" pitchFamily="49" charset="0"/>
              </a:rPr>
              <a:t>instead</a:t>
            </a:r>
            <a:r>
              <a:rPr lang="en-US" b="0" dirty="0">
                <a:solidFill>
                  <a:srgbClr val="212121"/>
                </a:solidFill>
                <a:effectLst/>
                <a:latin typeface="Consolas" panose="020B0609020204030204" pitchFamily="49" charset="0"/>
              </a:rPr>
              <a:t> of </a:t>
            </a:r>
            <a:r>
              <a:rPr lang="en-US" b="0" dirty="0">
                <a:solidFill>
                  <a:srgbClr val="0000FF"/>
                </a:solidFill>
                <a:effectLst/>
                <a:latin typeface="Consolas" panose="020B0609020204030204" pitchFamily="49" charset="0"/>
              </a:rPr>
              <a:t>update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BEGIN</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inserted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employee_termination_date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NULL</a:t>
            </a:r>
            <a:r>
              <a:rPr lang="en-US" b="0" dirty="0">
                <a:solidFill>
                  <a:srgbClr val="212121"/>
                </a:solidFill>
                <a:effectLst/>
                <a:latin typeface="Consolas" panose="020B0609020204030204" pitchFamily="49" charset="0"/>
              </a:rPr>
              <a:t> )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BEGIN</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 </a:t>
            </a:r>
            <a:r>
              <a:rPr lang="en-US" b="0" dirty="0">
                <a:solidFill>
                  <a:srgbClr val="008000"/>
                </a:solidFill>
                <a:effectLst/>
                <a:latin typeface="Consolas" panose="020B0609020204030204" pitchFamily="49" charset="0"/>
              </a:rPr>
              <a:t>--huh?</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THROW</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50005</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'No changes permitted, cannot change values for a terminated employee'</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1</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rollback</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END</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END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49</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update</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Tye</a:t>
            </a:r>
            <a:r>
              <a:rPr lang="en-US" b="0" dirty="0">
                <a:solidFill>
                  <a:srgbClr val="A31515"/>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49</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49</a:t>
            </a:r>
            <a:endParaRPr lang="en-US" b="0" dirty="0">
              <a:solidFill>
                <a:srgbClr val="212121"/>
              </a:solidFill>
              <a:effectLst/>
              <a:latin typeface="Consolas" panose="020B0609020204030204" pitchFamily="49" charset="0"/>
            </a:endParaRPr>
          </a:p>
          <a:p>
            <a:endParaRPr lang="en-US" b="0" dirty="0">
              <a:solidFill>
                <a:srgbClr val="212121"/>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59</a:t>
            </a:fld>
            <a:endParaRPr lang="en-US"/>
          </a:p>
        </p:txBody>
      </p:sp>
    </p:spTree>
    <p:extLst>
      <p:ext uri="{BB962C8B-B14F-4D97-AF65-F5344CB8AC3E}">
        <p14:creationId xmlns:p14="http://schemas.microsoft.com/office/powerpoint/2010/main" val="977587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when data is added to table  y</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60</a:t>
            </a:fld>
            <a:endParaRPr lang="en-US"/>
          </a:p>
        </p:txBody>
      </p:sp>
    </p:spTree>
    <p:extLst>
      <p:ext uri="{BB962C8B-B14F-4D97-AF65-F5344CB8AC3E}">
        <p14:creationId xmlns:p14="http://schemas.microsoft.com/office/powerpoint/2010/main" val="681446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Capilaized words are keywords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6341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payroll</a:t>
            </a: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f_get_manager</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f_get_manager</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@department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100</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returns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BEGIN</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declare</a:t>
            </a:r>
            <a:r>
              <a:rPr lang="en-US" b="0" dirty="0">
                <a:solidFill>
                  <a:srgbClr val="212121"/>
                </a:solidFill>
                <a:effectLst/>
                <a:latin typeface="Consolas" panose="020B0609020204030204" pitchFamily="49" charset="0"/>
              </a:rPr>
              <a:t> @sup_id </a:t>
            </a:r>
            <a:r>
              <a:rPr lang="en-US" b="0" dirty="0">
                <a:solidFill>
                  <a:srgbClr val="0000FF"/>
                </a:solidFill>
                <a:effectLst/>
                <a:latin typeface="Consolas" panose="020B0609020204030204" pitchFamily="49" charset="0"/>
              </a:rPr>
              <a:t>INT</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set</a:t>
            </a:r>
            <a:r>
              <a:rPr lang="en-US" b="0" dirty="0">
                <a:solidFill>
                  <a:srgbClr val="212121"/>
                </a:solidFill>
                <a:effectLst/>
                <a:latin typeface="Consolas" panose="020B0609020204030204" pitchFamily="49" charset="0"/>
              </a:rPr>
              <a:t> @sup_id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employee_jobtitle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'Department Manager'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employee_department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@department</a:t>
            </a:r>
          </a:p>
          <a:p>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212121"/>
                </a:solidFill>
                <a:effectLst/>
                <a:latin typeface="Consolas" panose="020B0609020204030204" pitchFamily="49" charset="0"/>
              </a:rPr>
              <a:t> @sup_id</a:t>
            </a:r>
          </a:p>
          <a:p>
            <a:r>
              <a:rPr lang="en-US" b="0" dirty="0">
                <a:solidFill>
                  <a:srgbClr val="0000FF"/>
                </a:solidFill>
                <a:effectLst/>
                <a:latin typeface="Consolas" panose="020B0609020204030204" pitchFamily="49" charset="0"/>
              </a:rPr>
              <a:t>END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department, </a:t>
            </a:r>
            <a:r>
              <a:rPr lang="en-US" b="0" dirty="0" err="1">
                <a:solidFill>
                  <a:srgbClr val="212121"/>
                </a:solidFill>
                <a:effectLst/>
                <a:latin typeface="Consolas" panose="020B0609020204030204" pitchFamily="49" charset="0"/>
              </a:rPr>
              <a:t>dbo.f_get_manager</a:t>
            </a:r>
            <a:r>
              <a:rPr lang="en-US" b="0" dirty="0">
                <a:solidFill>
                  <a:srgbClr val="212121"/>
                </a:solidFill>
                <a:effectLst/>
                <a:latin typeface="Consolas" panose="020B0609020204030204" pitchFamily="49" charset="0"/>
              </a:rPr>
              <a:t>(department)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manager_id</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department_lookup</a:t>
            </a:r>
            <a:endParaRPr lang="en-US" b="0" dirty="0">
              <a:solidFill>
                <a:srgbClr val="212121"/>
              </a:solidFill>
              <a:effectLst/>
              <a:latin typeface="Consolas" panose="020B0609020204030204" pitchFamily="49" charset="0"/>
            </a:endParaRPr>
          </a:p>
          <a:p>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f_name_last_first</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f_name_last_first</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@fn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50</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@ln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50</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returns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a:t>
            </a:r>
            <a:r>
              <a:rPr lang="en-US" b="0" dirty="0">
                <a:solidFill>
                  <a:srgbClr val="795E26"/>
                </a:solidFill>
                <a:effectLst/>
                <a:latin typeface="Consolas" panose="020B0609020204030204" pitchFamily="49" charset="0"/>
              </a:rPr>
              <a:t>max</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BEGIN</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212121"/>
                </a:solidFill>
                <a:effectLst/>
                <a:latin typeface="Consolas" panose="020B0609020204030204" pitchFamily="49" charset="0"/>
              </a:rPr>
              <a:t> @ln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@fn</a:t>
            </a:r>
          </a:p>
          <a:p>
            <a:r>
              <a:rPr lang="en-US" b="0" dirty="0">
                <a:solidFill>
                  <a:srgbClr val="0000FF"/>
                </a:solidFill>
                <a:effectLst/>
                <a:latin typeface="Consolas" panose="020B0609020204030204" pitchFamily="49" charset="0"/>
              </a:rPr>
              <a:t>end</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dbo.f_name_last_first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employees</a:t>
            </a: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64</a:t>
            </a:fld>
            <a:endParaRPr lang="en-US"/>
          </a:p>
        </p:txBody>
      </p:sp>
    </p:spTree>
    <p:extLst>
      <p:ext uri="{BB962C8B-B14F-4D97-AF65-F5344CB8AC3E}">
        <p14:creationId xmlns:p14="http://schemas.microsoft.com/office/powerpoint/2010/main" val="3951204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 AND @b</a:t>
            </a:r>
          </a:p>
          <a:p>
            <a:endParaRPr lang="en-US" dirty="0"/>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65</a:t>
            </a:fld>
            <a:endParaRPr lang="en-US"/>
          </a:p>
        </p:txBody>
      </p:sp>
    </p:spTree>
    <p:extLst>
      <p:ext uri="{BB962C8B-B14F-4D97-AF65-F5344CB8AC3E}">
        <p14:creationId xmlns:p14="http://schemas.microsoft.com/office/powerpoint/2010/main" val="342784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Logic pushes the CRUD responsibility into the database or data access layer. It creates an API (application programming interface) for the Database so there does not need to be several network trips between the database and the business logic itself.</a:t>
            </a:r>
          </a:p>
          <a:p>
            <a:endParaRPr lang="en-US" dirty="0"/>
          </a:p>
          <a:p>
            <a:r>
              <a:rPr lang="en-US" dirty="0"/>
              <a:t>This improves performance of the application and increases the data consistency.</a:t>
            </a:r>
          </a:p>
        </p:txBody>
      </p:sp>
      <p:sp>
        <p:nvSpPr>
          <p:cNvPr id="4" name="Slide Number Placeholder 3"/>
          <p:cNvSpPr>
            <a:spLocks noGrp="1"/>
          </p:cNvSpPr>
          <p:nvPr>
            <p:ph type="sldNum" sz="quarter" idx="5"/>
          </p:nvPr>
        </p:nvSpPr>
        <p:spPr/>
        <p:txBody>
          <a:bodyPr/>
          <a:lstStyle/>
          <a:p>
            <a:fld id="{101D881B-9647-42E2-8D27-06CC9B96FA8B}" type="slidenum">
              <a:rPr lang="en-US" smtClean="0"/>
              <a:t>8</a:t>
            </a:fld>
            <a:endParaRPr lang="en-US"/>
          </a:p>
        </p:txBody>
      </p:sp>
    </p:spTree>
    <p:extLst>
      <p:ext uri="{BB962C8B-B14F-4D97-AF65-F5344CB8AC3E}">
        <p14:creationId xmlns:p14="http://schemas.microsoft.com/office/powerpoint/2010/main" val="3793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1184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https://stackoverflow.com/questions/4960137/table-valued-functiontvf-vs-view</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331467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f_my_paycheks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f_my_paychecks</a:t>
            </a:r>
            <a:r>
              <a:rPr lang="en-US" b="0" dirty="0">
                <a:solidFill>
                  <a:srgbClr val="212121"/>
                </a:solidFill>
                <a:effectLst/>
                <a:latin typeface="Consolas" panose="020B0609020204030204" pitchFamily="49" charset="0"/>
              </a:rPr>
              <a:t>( @emp_id </a:t>
            </a:r>
            <a:r>
              <a:rPr lang="en-US" b="0" dirty="0">
                <a:solidFill>
                  <a:srgbClr val="0000FF"/>
                </a:solidFill>
                <a:effectLst/>
                <a:latin typeface="Consolas" panose="020B0609020204030204" pitchFamily="49" charset="0"/>
              </a:rPr>
              <a:t>int</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returns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table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return</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employee_lastname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payperiod_date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paycheck_employee_payroll_type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paycheck_total_hours_worked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paycheck_gross_pay</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v_payroll</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employee_id</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@emp_id</a:t>
            </a:r>
          </a:p>
          <a:p>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dbo.f_my_paychecks</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66</a:t>
            </a:r>
            <a:r>
              <a:rPr lang="en-US" b="0" dirty="0">
                <a:solidFill>
                  <a:srgbClr val="212121"/>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69</a:t>
            </a:fld>
            <a:endParaRPr lang="en-US"/>
          </a:p>
        </p:txBody>
      </p:sp>
    </p:spTree>
    <p:extLst>
      <p:ext uri="{BB962C8B-B14F-4D97-AF65-F5344CB8AC3E}">
        <p14:creationId xmlns:p14="http://schemas.microsoft.com/office/powerpoint/2010/main" val="3301389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a:t>
            </a:r>
          </a:p>
          <a:p>
            <a:endParaRPr lang="en-US" dirty="0"/>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70</a:t>
            </a:fld>
            <a:endParaRPr lang="en-US"/>
          </a:p>
        </p:txBody>
      </p:sp>
    </p:spTree>
    <p:extLst>
      <p:ext uri="{BB962C8B-B14F-4D97-AF65-F5344CB8AC3E}">
        <p14:creationId xmlns:p14="http://schemas.microsoft.com/office/powerpoint/2010/main" val="1236233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‘__0_’</a:t>
            </a:r>
          </a:p>
        </p:txBody>
      </p:sp>
      <p:sp>
        <p:nvSpPr>
          <p:cNvPr id="4" name="Slide Number Placeholder 3"/>
          <p:cNvSpPr>
            <a:spLocks noGrp="1"/>
          </p:cNvSpPr>
          <p:nvPr>
            <p:ph type="sldNum" sz="quarter" idx="5"/>
          </p:nvPr>
        </p:nvSpPr>
        <p:spPr/>
        <p:txBody>
          <a:bodyPr/>
          <a:lstStyle/>
          <a:p>
            <a:fld id="{101D881B-9647-42E2-8D27-06CC9B96FA8B}" type="slidenum">
              <a:rPr lang="en-US" smtClean="0"/>
              <a:t>72</a:t>
            </a:fld>
            <a:endParaRPr lang="en-US"/>
          </a:p>
        </p:txBody>
      </p:sp>
    </p:spTree>
    <p:extLst>
      <p:ext uri="{BB962C8B-B14F-4D97-AF65-F5344CB8AC3E}">
        <p14:creationId xmlns:p14="http://schemas.microsoft.com/office/powerpoint/2010/main" val="297368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database there are 5 different representations of it, depending on the level of abstraction.</a:t>
            </a:r>
          </a:p>
        </p:txBody>
      </p:sp>
      <p:sp>
        <p:nvSpPr>
          <p:cNvPr id="4" name="Slide Number Placeholder 3"/>
          <p:cNvSpPr>
            <a:spLocks noGrp="1"/>
          </p:cNvSpPr>
          <p:nvPr>
            <p:ph type="sldNum" sz="quarter" idx="5"/>
          </p:nvPr>
        </p:nvSpPr>
        <p:spPr/>
        <p:txBody>
          <a:bodyPr/>
          <a:lstStyle/>
          <a:p>
            <a:fld id="{101D881B-9647-42E2-8D27-06CC9B96FA8B}" type="slidenum">
              <a:rPr lang="en-US" smtClean="0"/>
              <a:t>9</a:t>
            </a:fld>
            <a:endParaRPr lang="en-US"/>
          </a:p>
        </p:txBody>
      </p:sp>
    </p:spTree>
    <p:extLst>
      <p:ext uri="{BB962C8B-B14F-4D97-AF65-F5344CB8AC3E}">
        <p14:creationId xmlns:p14="http://schemas.microsoft.com/office/powerpoint/2010/main" val="4099420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 Databases don’t send emails</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10</a:t>
            </a:fld>
            <a:endParaRPr lang="en-US"/>
          </a:p>
        </p:txBody>
      </p:sp>
    </p:spTree>
    <p:extLst>
      <p:ext uri="{BB962C8B-B14F-4D97-AF65-F5344CB8AC3E}">
        <p14:creationId xmlns:p14="http://schemas.microsoft.com/office/powerpoint/2010/main" val="369546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 all CRUD</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11</a:t>
            </a:fld>
            <a:endParaRPr lang="en-US"/>
          </a:p>
        </p:txBody>
      </p:sp>
    </p:spTree>
    <p:extLst>
      <p:ext uri="{BB962C8B-B14F-4D97-AF65-F5344CB8AC3E}">
        <p14:creationId xmlns:p14="http://schemas.microsoft.com/office/powerpoint/2010/main" val="4287047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 Logic -  payment gateways are not CRUD operations</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12</a:t>
            </a:fld>
            <a:endParaRPr lang="en-US"/>
          </a:p>
        </p:txBody>
      </p:sp>
    </p:spTree>
    <p:extLst>
      <p:ext uri="{BB962C8B-B14F-4D97-AF65-F5344CB8AC3E}">
        <p14:creationId xmlns:p14="http://schemas.microsoft.com/office/powerpoint/2010/main" val="1055496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logic -crud</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13</a:t>
            </a:fld>
            <a:endParaRPr lang="en-US"/>
          </a:p>
        </p:txBody>
      </p:sp>
    </p:spTree>
    <p:extLst>
      <p:ext uri="{BB962C8B-B14F-4D97-AF65-F5344CB8AC3E}">
        <p14:creationId xmlns:p14="http://schemas.microsoft.com/office/powerpoint/2010/main" val="333445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E710-1B31-4A3C-B8D0-09B4FCFFB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15E52-70F4-4427-B7B7-8EB0D7685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5D3B42-1DD4-4FE8-A29E-2097E0E4833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40BE6717-9BE6-40CB-8182-2061AA80F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D63C4-FA9F-4710-AAAD-3E39F98A0BB2}"/>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15570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80F1-2FEA-4EDE-BA53-A72B1A637C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512A0-3457-4BBA-84EA-F61E94881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E96CE-B632-4611-86CB-EC4AB5A01189}"/>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EE149BE3-5041-440B-9725-B031F4FE4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22FD4-D4EC-4814-B42A-BC7AF4DABF42}"/>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358430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A0828-E4D6-40B0-A59C-2FAB60F3BE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371EC7-FA10-4A38-938E-767EC1AC6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5C1E2-962C-4307-B822-2375693950CE}"/>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5373718E-74F8-4997-9F9C-48DB0C950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0D92E-36C4-452B-B538-E1E65AF12B34}"/>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68169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893C-916D-4FA4-B481-8E3F230A8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581BB-18B3-45AE-BDCC-937D4474D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6E606-5CAF-423E-A2F6-698B70E589F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0D3D819F-B089-4274-8B57-34D85E4A7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BC87A-2C7D-4761-9897-23F4E1A73176}"/>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425243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16F5-7807-43D1-9B4D-DD26C89A0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0D60EC-E5CD-4029-AF2D-62D144CB8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42412-CF95-47A6-97D4-F1463123E069}"/>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B485A265-8AFD-4A86-A3D3-CD8AF3E96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9831C-41DF-4C48-A182-71208156A2E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24535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D0C5-28E0-41FB-98D6-0D40ECE35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B8917-570A-4215-8B59-50370E7EC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BEA3C-8A93-488A-8AEE-ACF63D945A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F5577-A9B4-42B3-BF2D-C9B562E49F5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0BD33F02-DC7B-4333-AFCE-78AA534DB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FDD92-67E7-46D2-A009-5812E5C8A328}"/>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73776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D6CB-75C7-4F6B-B835-6D8D994F68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DCF95-2431-47E6-92BB-52968DBD6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2D100-803C-468B-9460-1CBC5B266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BDB39-0A63-441B-AE9B-274AF1E3A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91349-FEAB-4141-9449-CADE8B65F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740C-D0A3-4541-BFE6-071C224326C3}"/>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8" name="Footer Placeholder 7">
            <a:extLst>
              <a:ext uri="{FF2B5EF4-FFF2-40B4-BE49-F238E27FC236}">
                <a16:creationId xmlns:a16="http://schemas.microsoft.com/office/drawing/2014/main" id="{6937F3B2-95A2-4145-B012-0E9EF2B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D52975-7C59-4F80-BFCB-CBACA8D27107}"/>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8424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9A96-8F1C-4F2D-8A6F-7AED9E108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8015F5-FA9C-4A16-9ADF-495E723F68FF}"/>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4" name="Footer Placeholder 3">
            <a:extLst>
              <a:ext uri="{FF2B5EF4-FFF2-40B4-BE49-F238E27FC236}">
                <a16:creationId xmlns:a16="http://schemas.microsoft.com/office/drawing/2014/main" id="{7E79AB31-550D-42AC-AF78-D10B5BD43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57197-9729-4EBC-8616-A7EF2D09C9B3}"/>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57966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6626A-FE09-4286-AD2C-5C1780C36A4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3" name="Footer Placeholder 2">
            <a:extLst>
              <a:ext uri="{FF2B5EF4-FFF2-40B4-BE49-F238E27FC236}">
                <a16:creationId xmlns:a16="http://schemas.microsoft.com/office/drawing/2014/main" id="{77C24964-BAAA-426B-937E-4B7E95202F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770F1-A7C4-4F6A-BCA9-FC8F5719171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11439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00EE-5EDC-4A23-AEDF-BC10743E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9A427-B90E-41F9-AAFA-59981EB02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2FBFA-1390-4800-B59E-93F8E64DE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63EB0-21E2-4D4A-8608-1D74919111B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92F0EE1A-619A-4FBA-80E5-35D0914A0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ABCF2-D676-4673-8F7B-2AF51F4A8AC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412903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3FFE-9927-4D64-9340-B0AB9A1AF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EAF60-9264-425F-A711-0D30AC7D1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AE3AF2-2804-4D05-834C-87D52F6F6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03637-72EB-4F37-BEFA-6650418F7F7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22983320-311C-4E9B-95FD-00B50677C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4607A-27C7-42DE-81DB-2F8F3D31DAD5}"/>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321658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7C47A-C4D8-4A71-A47B-9D5056EF0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350EDC-0600-4588-B64B-349004CC1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70D45-773F-4F8E-90DE-C24C4C1F6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9ECE9077-F1DB-435C-9462-2EB365E37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01A52B-7E96-4AA8-AF22-EDD1A0355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B5E7A-42A9-4C52-80C4-B5A36CB89362}" type="slidenum">
              <a:rPr lang="en-US" smtClean="0"/>
              <a:t>‹#›</a:t>
            </a:fld>
            <a:endParaRPr lang="en-US"/>
          </a:p>
        </p:txBody>
      </p:sp>
      <p:sp>
        <p:nvSpPr>
          <p:cNvPr id="7" name="TextBox 7">
            <a:extLst>
              <a:ext uri="{FF2B5EF4-FFF2-40B4-BE49-F238E27FC236}">
                <a16:creationId xmlns:a16="http://schemas.microsoft.com/office/drawing/2014/main" id="{4B7772F9-A1DC-01D1-EDCC-4DDD552DAD4D}"/>
              </a:ext>
            </a:extLst>
          </p:cNvPr>
          <p:cNvSpPr txBox="1"/>
          <p:nvPr userDrawn="1"/>
        </p:nvSpPr>
        <p:spPr>
          <a:xfrm>
            <a:off x="5186363" y="6596390"/>
            <a:ext cx="181927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©2024 Michael Fudge</a:t>
            </a:r>
          </a:p>
        </p:txBody>
      </p:sp>
    </p:spTree>
    <p:extLst>
      <p:ext uri="{BB962C8B-B14F-4D97-AF65-F5344CB8AC3E}">
        <p14:creationId xmlns:p14="http://schemas.microsoft.com/office/powerpoint/2010/main" val="363838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sql/t-sql/functions/funct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4.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9.sv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24.sv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6.sv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image" Target="../media/image64.svg"/><Relationship Id="rId5" Type="http://schemas.openxmlformats.org/officeDocument/2006/relationships/diagramQuickStyle" Target="../diagrams/quickStyle5.xml"/><Relationship Id="rId10" Type="http://schemas.openxmlformats.org/officeDocument/2006/relationships/image" Target="../media/image8.png"/><Relationship Id="rId4" Type="http://schemas.openxmlformats.org/officeDocument/2006/relationships/diagramLayout" Target="../diagrams/layout5.xml"/><Relationship Id="rId9" Type="http://schemas.openxmlformats.org/officeDocument/2006/relationships/image" Target="../media/image63.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61.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9.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png"/><Relationship Id="rId10" Type="http://schemas.openxmlformats.org/officeDocument/2006/relationships/image" Target="../media/image19.png"/><Relationship Id="rId4" Type="http://schemas.openxmlformats.org/officeDocument/2006/relationships/image" Target="../media/image14.svg"/><Relationship Id="rId9" Type="http://schemas.openxmlformats.org/officeDocument/2006/relationships/image" Target="../media/image18.png"/></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0.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png"/><Relationship Id="rId4" Type="http://schemas.openxmlformats.org/officeDocument/2006/relationships/image" Target="../media/image14.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F6C81-4F81-481C-9E43-71763C75E015}"/>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Unit 10</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CA49DCD9-023F-4F96-AD5D-F916ECFD0404}"/>
              </a:ext>
            </a:extLst>
          </p:cNvPr>
          <p:cNvSpPr>
            <a:spLocks noGrp="1"/>
          </p:cNvSpPr>
          <p:nvPr>
            <p:ph type="subTitle" idx="1"/>
          </p:nvPr>
        </p:nvSpPr>
        <p:spPr>
          <a:xfrm>
            <a:off x="795342" y="4377268"/>
            <a:ext cx="7970903" cy="1280582"/>
          </a:xfrm>
        </p:spPr>
        <p:txBody>
          <a:bodyPr anchor="t">
            <a:normAutofit/>
          </a:bodyPr>
          <a:lstStyle/>
          <a:p>
            <a:pPr algn="l"/>
            <a:r>
              <a:rPr lang="en-US" sz="3600" dirty="0">
                <a:solidFill>
                  <a:srgbClr val="FEFFFF"/>
                </a:solidFill>
              </a:rPr>
              <a:t>SQL Programming</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208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Business Logic or Data Logic?</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Sending an Email after a customer registers (new customer added to the table)</a:t>
            </a:r>
          </a:p>
          <a:p>
            <a:pPr marL="0" indent="0">
              <a:buNone/>
            </a:pPr>
            <a:endParaRPr lang="en-US" sz="3200" dirty="0"/>
          </a:p>
          <a:p>
            <a:pPr marL="514350" indent="-514350">
              <a:buFont typeface="+mj-lt"/>
              <a:buAutoNum type="alphaUcPeriod"/>
            </a:pPr>
            <a:r>
              <a:rPr lang="en-US" sz="3200" dirty="0"/>
              <a:t>Business logic</a:t>
            </a:r>
          </a:p>
          <a:p>
            <a:pPr marL="514350" indent="-514350">
              <a:buFont typeface="+mj-lt"/>
              <a:buAutoNum type="alphaUcPeriod"/>
            </a:pPr>
            <a:r>
              <a:rPr lang="en-US" sz="3200" dirty="0"/>
              <a:t>Data Logic</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657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Business Logic or Data Logic?</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When the order is placed the total of the order is calculated from the prices and quantities of the order details.</a:t>
            </a:r>
          </a:p>
          <a:p>
            <a:pPr marL="0" indent="0">
              <a:buNone/>
            </a:pPr>
            <a:endParaRPr lang="en-US" sz="3200" dirty="0"/>
          </a:p>
          <a:p>
            <a:pPr marL="514350" indent="-514350">
              <a:buFont typeface="+mj-lt"/>
              <a:buAutoNum type="alphaUcPeriod"/>
            </a:pPr>
            <a:r>
              <a:rPr lang="en-US" sz="3200" dirty="0"/>
              <a:t>Business logic</a:t>
            </a:r>
          </a:p>
          <a:p>
            <a:pPr marL="514350" indent="-514350">
              <a:buFont typeface="+mj-lt"/>
              <a:buAutoNum type="alphaUcPeriod"/>
            </a:pPr>
            <a:r>
              <a:rPr lang="en-US" sz="3200" dirty="0"/>
              <a:t>Data Logic</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9925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Business Logic or Data Logic?</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Each month when a subscription is billed a payment processor approves the credit card purchase before the bill is added to the history table</a:t>
            </a:r>
          </a:p>
          <a:p>
            <a:pPr marL="0" indent="0">
              <a:buNone/>
            </a:pPr>
            <a:endParaRPr lang="en-US" sz="3200" dirty="0"/>
          </a:p>
          <a:p>
            <a:pPr marL="514350" indent="-514350">
              <a:buFont typeface="+mj-lt"/>
              <a:buAutoNum type="alphaUcPeriod"/>
            </a:pPr>
            <a:r>
              <a:rPr lang="en-US" sz="3200" dirty="0"/>
              <a:t>Business logic</a:t>
            </a:r>
          </a:p>
          <a:p>
            <a:pPr marL="514350" indent="-514350">
              <a:buFont typeface="+mj-lt"/>
              <a:buAutoNum type="alphaUcPeriod"/>
            </a:pPr>
            <a:r>
              <a:rPr lang="en-US" sz="3200" dirty="0"/>
              <a:t>Data Logic</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5690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Business Logic or Data Logic?</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Whenever text is written to the database, the first word after each period is capitalized.</a:t>
            </a:r>
          </a:p>
          <a:p>
            <a:pPr marL="0" indent="0">
              <a:buNone/>
            </a:pPr>
            <a:endParaRPr lang="en-US" sz="3200" dirty="0"/>
          </a:p>
          <a:p>
            <a:pPr marL="514350" indent="-514350">
              <a:buFont typeface="+mj-lt"/>
              <a:buAutoNum type="alphaUcPeriod"/>
            </a:pPr>
            <a:r>
              <a:rPr lang="en-US" sz="3200" dirty="0"/>
              <a:t>Business logic</a:t>
            </a:r>
          </a:p>
          <a:p>
            <a:pPr marL="514350" indent="-514350">
              <a:buFont typeface="+mj-lt"/>
              <a:buAutoNum type="alphaUcPeriod"/>
            </a:pPr>
            <a:r>
              <a:rPr lang="en-US" sz="3200" dirty="0"/>
              <a:t>Data Logic</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040769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6"/>
            <a:ext cx="5238466" cy="3641825"/>
          </a:xfrm>
        </p:spPr>
        <p:txBody>
          <a:bodyPr vert="horz" lIns="91440" tIns="45720" rIns="91440" bIns="45720" rtlCol="0" anchor="b">
            <a:normAutofit/>
          </a:bodyPr>
          <a:lstStyle/>
          <a:p>
            <a:r>
              <a:rPr lang="en-US" sz="6000" kern="1200" dirty="0">
                <a:solidFill>
                  <a:schemeClr val="tx1"/>
                </a:solidFill>
                <a:latin typeface="+mj-lt"/>
                <a:ea typeface="+mj-ea"/>
                <a:cs typeface="+mj-cs"/>
              </a:rPr>
              <a:t>SQL Programming Basics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Playbook">
            <a:extLst>
              <a:ext uri="{FF2B5EF4-FFF2-40B4-BE49-F238E27FC236}">
                <a16:creationId xmlns:a16="http://schemas.microsoft.com/office/drawing/2014/main" id="{F99E4BF3-05C1-43CA-911A-C0EDDE0D7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8513" y="2971800"/>
            <a:ext cx="1410292" cy="1410292"/>
          </a:xfrm>
          <a:prstGeom prst="rect">
            <a:avLst/>
          </a:prstGeom>
        </p:spPr>
      </p:pic>
    </p:spTree>
    <p:extLst>
      <p:ext uri="{BB962C8B-B14F-4D97-AF65-F5344CB8AC3E}">
        <p14:creationId xmlns:p14="http://schemas.microsoft.com/office/powerpoint/2010/main" val="317676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6A77-BF9D-45AA-8AD1-BC0F52DC6499}"/>
              </a:ext>
            </a:extLst>
          </p:cNvPr>
          <p:cNvSpPr>
            <a:spLocks noGrp="1"/>
          </p:cNvSpPr>
          <p:nvPr>
            <p:ph type="title"/>
          </p:nvPr>
        </p:nvSpPr>
        <p:spPr>
          <a:xfrm>
            <a:off x="1653363" y="365760"/>
            <a:ext cx="9367203" cy="1188720"/>
          </a:xfrm>
        </p:spPr>
        <p:txBody>
          <a:bodyPr>
            <a:normAutofit/>
          </a:bodyPr>
          <a:lstStyle/>
          <a:p>
            <a:r>
              <a:rPr lang="en-US" dirty="0"/>
              <a:t>Disclaimer: Every DBMS Is Different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543A8BB-4E2D-44B6-976C-32724193BCCA}"/>
              </a:ext>
            </a:extLst>
          </p:cNvPr>
          <p:cNvSpPr>
            <a:spLocks noGrp="1"/>
          </p:cNvSpPr>
          <p:nvPr>
            <p:ph idx="1"/>
          </p:nvPr>
        </p:nvSpPr>
        <p:spPr>
          <a:xfrm>
            <a:off x="1223493" y="1920240"/>
            <a:ext cx="10212946" cy="4937760"/>
          </a:xfrm>
        </p:spPr>
        <p:txBody>
          <a:bodyPr anchor="t">
            <a:noAutofit/>
          </a:bodyPr>
          <a:lstStyle/>
          <a:p>
            <a:r>
              <a:rPr lang="en-US" dirty="0"/>
              <a:t>Every DBMS has their own dialect of SQL for Programming. </a:t>
            </a:r>
          </a:p>
          <a:p>
            <a:r>
              <a:rPr lang="en-US" dirty="0"/>
              <a:t>These are usually Called PL/SQL For “</a:t>
            </a:r>
            <a:r>
              <a:rPr lang="en-US" sz="3200" dirty="0"/>
              <a:t>Procedural</a:t>
            </a:r>
            <a:r>
              <a:rPr lang="en-US" dirty="0"/>
              <a:t> Language SQL” They are based on SQL, with more traditional programming logic.</a:t>
            </a:r>
          </a:p>
          <a:p>
            <a:r>
              <a:rPr lang="en-US" dirty="0"/>
              <a:t>Important Disclaimer: The concepts we will learn are the same, but the specifics of each DBMS implementation is not</a:t>
            </a:r>
          </a:p>
          <a:p>
            <a:r>
              <a:rPr lang="en-US" dirty="0"/>
              <a:t>You learn one DBMSs PL you’ve learned them all:</a:t>
            </a:r>
          </a:p>
          <a:p>
            <a:pPr lvl="1"/>
            <a:r>
              <a:rPr lang="en-US" sz="2800" b="1" dirty="0"/>
              <a:t>Microsoft SQL Server </a:t>
            </a:r>
            <a:r>
              <a:rPr lang="en-US" sz="2800" b="1" dirty="0">
                <a:sym typeface="Wingdings" panose="05000000000000000000" pitchFamily="2" charset="2"/>
              </a:rPr>
              <a:t> </a:t>
            </a:r>
            <a:r>
              <a:rPr lang="en-US" sz="2800" b="1" dirty="0"/>
              <a:t>T-SQL</a:t>
            </a:r>
          </a:p>
          <a:p>
            <a:pPr lvl="1"/>
            <a:r>
              <a:rPr lang="en-US" sz="2800" dirty="0"/>
              <a:t>Oracle </a:t>
            </a:r>
            <a:r>
              <a:rPr lang="en-US" sz="2800" dirty="0">
                <a:sym typeface="Wingdings" panose="05000000000000000000" pitchFamily="2" charset="2"/>
              </a:rPr>
              <a:t> </a:t>
            </a:r>
            <a:r>
              <a:rPr lang="en-US" sz="2800" dirty="0"/>
              <a:t>PL/SQL</a:t>
            </a:r>
          </a:p>
          <a:p>
            <a:pPr lvl="1"/>
            <a:r>
              <a:rPr lang="en-US" sz="2800" dirty="0"/>
              <a:t>PostgreSQL  </a:t>
            </a:r>
            <a:r>
              <a:rPr lang="en-US" sz="2800" dirty="0">
                <a:sym typeface="Wingdings" panose="05000000000000000000" pitchFamily="2" charset="2"/>
              </a:rPr>
              <a:t> </a:t>
            </a:r>
            <a:r>
              <a:rPr lang="en-US" sz="2800" dirty="0"/>
              <a:t>PL/</a:t>
            </a:r>
            <a:r>
              <a:rPr lang="en-US" sz="2800" dirty="0" err="1"/>
              <a:t>pgSQL</a:t>
            </a:r>
            <a:endParaRPr lang="en-US" sz="2800" dirty="0"/>
          </a:p>
          <a:p>
            <a:pPr lvl="1"/>
            <a:r>
              <a:rPr lang="en-US" sz="2800" dirty="0"/>
              <a:t>IBM DB2 </a:t>
            </a:r>
            <a:r>
              <a:rPr lang="en-US" sz="2800" dirty="0">
                <a:sym typeface="Wingdings" panose="05000000000000000000" pitchFamily="2" charset="2"/>
              </a:rPr>
              <a:t> PL/SQL</a:t>
            </a:r>
            <a:endParaRPr lang="en-US" sz="2800" dirty="0"/>
          </a:p>
          <a:p>
            <a:pPr marL="457200" lvl="1" indent="0">
              <a:buNone/>
            </a:pPr>
            <a:endParaRPr lang="en-US" sz="2800" dirty="0"/>
          </a:p>
        </p:txBody>
      </p:sp>
    </p:spTree>
    <p:extLst>
      <p:ext uri="{BB962C8B-B14F-4D97-AF65-F5344CB8AC3E}">
        <p14:creationId xmlns:p14="http://schemas.microsoft.com/office/powerpoint/2010/main" val="200267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38D1A00-10C6-47B0-8C60-8727AA191C89}"/>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kern="1200">
                <a:solidFill>
                  <a:schemeClr val="tx1"/>
                </a:solidFill>
                <a:latin typeface="+mj-lt"/>
                <a:ea typeface="+mj-ea"/>
                <a:cs typeface="+mj-cs"/>
              </a:rPr>
              <a:t>Variables</a:t>
            </a:r>
          </a:p>
        </p:txBody>
      </p:sp>
      <p:sp>
        <p:nvSpPr>
          <p:cNvPr id="5" name="Text Placeholder 4">
            <a:extLst>
              <a:ext uri="{FF2B5EF4-FFF2-40B4-BE49-F238E27FC236}">
                <a16:creationId xmlns:a16="http://schemas.microsoft.com/office/drawing/2014/main" id="{0D1A2FBD-5D3F-4875-AD7C-1ACBACC5A11E}"/>
              </a:ext>
            </a:extLst>
          </p:cNvPr>
          <p:cNvSpPr>
            <a:spLocks noGrp="1"/>
          </p:cNvSpPr>
          <p:nvPr>
            <p:ph type="body" idx="1"/>
          </p:nvPr>
        </p:nvSpPr>
        <p:spPr>
          <a:xfrm>
            <a:off x="1331480" y="1234285"/>
            <a:ext cx="5013661" cy="1683292"/>
          </a:xfrm>
        </p:spPr>
        <p:txBody>
          <a:bodyPr vert="horz" lIns="91440" tIns="45720" rIns="91440" bIns="45720" rtlCol="0" anchor="b">
            <a:normAutofit/>
          </a:bodyPr>
          <a:lstStyle/>
          <a:p>
            <a:endParaRPr lang="en-US" sz="2400" kern="1200">
              <a:solidFill>
                <a:schemeClr val="tx1"/>
              </a:solidFill>
              <a:latin typeface="+mn-lt"/>
              <a:ea typeface="+mn-ea"/>
              <a:cs typeface="+mn-cs"/>
            </a:endParaRPr>
          </a:p>
        </p:txBody>
      </p:sp>
      <p:grpSp>
        <p:nvGrpSpPr>
          <p:cNvPr id="14" name="Group 13">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5"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395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E073-A1E0-4A73-B44B-74F948E0B6B4}"/>
              </a:ext>
            </a:extLst>
          </p:cNvPr>
          <p:cNvSpPr>
            <a:spLocks noGrp="1"/>
          </p:cNvSpPr>
          <p:nvPr>
            <p:ph type="title"/>
          </p:nvPr>
        </p:nvSpPr>
        <p:spPr>
          <a:xfrm>
            <a:off x="648929" y="629267"/>
            <a:ext cx="3505495" cy="1299742"/>
          </a:xfrm>
        </p:spPr>
        <p:txBody>
          <a:bodyPr>
            <a:normAutofit/>
          </a:bodyPr>
          <a:lstStyle/>
          <a:p>
            <a:r>
              <a:rPr lang="en-US" sz="3700" dirty="0"/>
              <a:t>Variables,  DECLARE and SET</a:t>
            </a:r>
          </a:p>
        </p:txBody>
      </p:sp>
      <p:sp>
        <p:nvSpPr>
          <p:cNvPr id="3" name="Content Placeholder 2">
            <a:extLst>
              <a:ext uri="{FF2B5EF4-FFF2-40B4-BE49-F238E27FC236}">
                <a16:creationId xmlns:a16="http://schemas.microsoft.com/office/drawing/2014/main" id="{BDD6B47E-F45B-4AD8-841F-546D3B4BAF32}"/>
              </a:ext>
            </a:extLst>
          </p:cNvPr>
          <p:cNvSpPr>
            <a:spLocks noGrp="1"/>
          </p:cNvSpPr>
          <p:nvPr>
            <p:ph idx="4294967295"/>
          </p:nvPr>
        </p:nvSpPr>
        <p:spPr>
          <a:xfrm>
            <a:off x="484214" y="1929010"/>
            <a:ext cx="3952383" cy="4697258"/>
          </a:xfrm>
        </p:spPr>
        <p:txBody>
          <a:bodyPr>
            <a:normAutofit fontScale="92500"/>
          </a:bodyPr>
          <a:lstStyle/>
          <a:p>
            <a:r>
              <a:rPr lang="en-US" dirty="0"/>
              <a:t>A variable is a named location in memory that stores a value. </a:t>
            </a:r>
          </a:p>
          <a:p>
            <a:r>
              <a:rPr lang="en-US" dirty="0"/>
              <a:t>Each variable must begin with an @ symbol.</a:t>
            </a:r>
          </a:p>
          <a:p>
            <a:r>
              <a:rPr lang="en-US" dirty="0"/>
              <a:t>Variables must be one of the SQL data types.</a:t>
            </a:r>
          </a:p>
          <a:p>
            <a:r>
              <a:rPr lang="en-US" dirty="0"/>
              <a:t>The </a:t>
            </a:r>
            <a:r>
              <a:rPr lang="en-US" b="1" dirty="0"/>
              <a:t>declare</a:t>
            </a:r>
            <a:r>
              <a:rPr lang="en-US" dirty="0"/>
              <a:t> keyword creates the variable.</a:t>
            </a:r>
          </a:p>
          <a:p>
            <a:r>
              <a:rPr lang="en-US" dirty="0"/>
              <a:t>The </a:t>
            </a:r>
            <a:r>
              <a:rPr lang="en-US" b="1" dirty="0"/>
              <a:t>set</a:t>
            </a:r>
            <a:r>
              <a:rPr lang="en-US" dirty="0"/>
              <a:t> keyword assigns a value to the variable.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A8CE95E-72A4-4A24-A44C-44E0C686FD46}"/>
              </a:ext>
            </a:extLst>
          </p:cNvPr>
          <p:cNvPicPr>
            <a:picLocks noChangeAspect="1"/>
          </p:cNvPicPr>
          <p:nvPr/>
        </p:nvPicPr>
        <p:blipFill>
          <a:blip r:embed="rId2"/>
          <a:stretch>
            <a:fillRect/>
          </a:stretch>
        </p:blipFill>
        <p:spPr>
          <a:xfrm>
            <a:off x="5168277" y="1929009"/>
            <a:ext cx="6539509" cy="3280336"/>
          </a:xfrm>
          <a:prstGeom prst="rect">
            <a:avLst/>
          </a:prstGeom>
        </p:spPr>
      </p:pic>
    </p:spTree>
    <p:extLst>
      <p:ext uri="{BB962C8B-B14F-4D97-AF65-F5344CB8AC3E}">
        <p14:creationId xmlns:p14="http://schemas.microsoft.com/office/powerpoint/2010/main" val="28370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E073-A1E0-4A73-B44B-74F948E0B6B4}"/>
              </a:ext>
            </a:extLst>
          </p:cNvPr>
          <p:cNvSpPr>
            <a:spLocks noGrp="1"/>
          </p:cNvSpPr>
          <p:nvPr>
            <p:ph type="title"/>
          </p:nvPr>
        </p:nvSpPr>
        <p:spPr>
          <a:xfrm>
            <a:off x="648929" y="438411"/>
            <a:ext cx="3505495" cy="1916482"/>
          </a:xfrm>
        </p:spPr>
        <p:txBody>
          <a:bodyPr>
            <a:normAutofit/>
          </a:bodyPr>
          <a:lstStyle/>
          <a:p>
            <a:r>
              <a:rPr lang="en-US" sz="3700" dirty="0"/>
              <a:t>Assign SQL Output To A Variable</a:t>
            </a:r>
          </a:p>
        </p:txBody>
      </p:sp>
      <p:sp>
        <p:nvSpPr>
          <p:cNvPr id="3" name="Content Placeholder 2">
            <a:extLst>
              <a:ext uri="{FF2B5EF4-FFF2-40B4-BE49-F238E27FC236}">
                <a16:creationId xmlns:a16="http://schemas.microsoft.com/office/drawing/2014/main" id="{BDD6B47E-F45B-4AD8-841F-546D3B4BAF32}"/>
              </a:ext>
            </a:extLst>
          </p:cNvPr>
          <p:cNvSpPr>
            <a:spLocks noGrp="1"/>
          </p:cNvSpPr>
          <p:nvPr>
            <p:ph idx="4294967295"/>
          </p:nvPr>
        </p:nvSpPr>
        <p:spPr>
          <a:xfrm>
            <a:off x="484214" y="2705622"/>
            <a:ext cx="3952383" cy="3920646"/>
          </a:xfrm>
        </p:spPr>
        <p:txBody>
          <a:bodyPr>
            <a:normAutofit/>
          </a:bodyPr>
          <a:lstStyle/>
          <a:p>
            <a:r>
              <a:rPr lang="en-US" dirty="0"/>
              <a:t>You can assign the output of SQL select statement to a variable.</a:t>
            </a:r>
          </a:p>
          <a:p>
            <a:r>
              <a:rPr lang="en-US" dirty="0"/>
              <a:t>First write the SQL select, then assign it to a variable.</a:t>
            </a:r>
          </a:p>
          <a:p>
            <a:r>
              <a:rPr lang="en-US" dirty="0"/>
              <a:t>The SQL must return a single value (one row, one column)</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560AB9C-6C36-4538-90FE-98E9AA586B68}"/>
              </a:ext>
            </a:extLst>
          </p:cNvPr>
          <p:cNvPicPr>
            <a:picLocks noChangeAspect="1"/>
          </p:cNvPicPr>
          <p:nvPr/>
        </p:nvPicPr>
        <p:blipFill>
          <a:blip r:embed="rId3"/>
          <a:stretch>
            <a:fillRect/>
          </a:stretch>
        </p:blipFill>
        <p:spPr>
          <a:xfrm>
            <a:off x="5131850" y="1565612"/>
            <a:ext cx="6528103" cy="3783001"/>
          </a:xfrm>
          <a:prstGeom prst="rect">
            <a:avLst/>
          </a:prstGeom>
        </p:spPr>
      </p:pic>
    </p:spTree>
    <p:extLst>
      <p:ext uri="{BB962C8B-B14F-4D97-AF65-F5344CB8AC3E}">
        <p14:creationId xmlns:p14="http://schemas.microsoft.com/office/powerpoint/2010/main" val="21402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E073-A1E0-4A73-B44B-74F948E0B6B4}"/>
              </a:ext>
            </a:extLst>
          </p:cNvPr>
          <p:cNvSpPr>
            <a:spLocks noGrp="1"/>
          </p:cNvSpPr>
          <p:nvPr>
            <p:ph type="title"/>
          </p:nvPr>
        </p:nvSpPr>
        <p:spPr>
          <a:xfrm>
            <a:off x="648929" y="438411"/>
            <a:ext cx="3505495" cy="1916482"/>
          </a:xfrm>
        </p:spPr>
        <p:txBody>
          <a:bodyPr>
            <a:normAutofit/>
          </a:bodyPr>
          <a:lstStyle/>
          <a:p>
            <a:r>
              <a:rPr lang="en-US" sz="3700" dirty="0"/>
              <a:t>Assign Multiple Columns to Variables</a:t>
            </a:r>
          </a:p>
        </p:txBody>
      </p:sp>
      <p:sp>
        <p:nvSpPr>
          <p:cNvPr id="3" name="Content Placeholder 2">
            <a:extLst>
              <a:ext uri="{FF2B5EF4-FFF2-40B4-BE49-F238E27FC236}">
                <a16:creationId xmlns:a16="http://schemas.microsoft.com/office/drawing/2014/main" id="{BDD6B47E-F45B-4AD8-841F-546D3B4BAF32}"/>
              </a:ext>
            </a:extLst>
          </p:cNvPr>
          <p:cNvSpPr>
            <a:spLocks noGrp="1"/>
          </p:cNvSpPr>
          <p:nvPr>
            <p:ph idx="4294967295"/>
          </p:nvPr>
        </p:nvSpPr>
        <p:spPr>
          <a:xfrm>
            <a:off x="484214" y="2705622"/>
            <a:ext cx="3952383" cy="3920646"/>
          </a:xfrm>
        </p:spPr>
        <p:txBody>
          <a:bodyPr>
            <a:normAutofit/>
          </a:bodyPr>
          <a:lstStyle/>
          <a:p>
            <a:r>
              <a:rPr lang="en-US" dirty="0"/>
              <a:t>You can assign multiple columns of output to variables.</a:t>
            </a:r>
          </a:p>
          <a:p>
            <a:r>
              <a:rPr lang="en-US" dirty="0"/>
              <a:t>The SQL must return a single row, or else the last row will be assigned to the variables</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809BA4E-6CD9-4886-9EE4-814D57F04A7E}"/>
              </a:ext>
            </a:extLst>
          </p:cNvPr>
          <p:cNvPicPr>
            <a:picLocks noChangeAspect="1"/>
          </p:cNvPicPr>
          <p:nvPr/>
        </p:nvPicPr>
        <p:blipFill>
          <a:blip r:embed="rId3"/>
          <a:stretch>
            <a:fillRect/>
          </a:stretch>
        </p:blipFill>
        <p:spPr>
          <a:xfrm>
            <a:off x="5258461" y="659978"/>
            <a:ext cx="6449325" cy="5534797"/>
          </a:xfrm>
          <a:prstGeom prst="rect">
            <a:avLst/>
          </a:prstGeom>
        </p:spPr>
      </p:pic>
    </p:spTree>
    <p:extLst>
      <p:ext uri="{BB962C8B-B14F-4D97-AF65-F5344CB8AC3E}">
        <p14:creationId xmlns:p14="http://schemas.microsoft.com/office/powerpoint/2010/main" val="297248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BC50D-4808-4F7C-8282-E846C882877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Agenda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ECB91DB-6034-4025-9762-F2144BB1DB51}"/>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What is SQL Programming and Why is it useful?</a:t>
            </a:r>
          </a:p>
          <a:p>
            <a:r>
              <a:rPr lang="en-US" sz="2400" dirty="0">
                <a:solidFill>
                  <a:srgbClr val="FEFFFF"/>
                </a:solidFill>
              </a:rPr>
              <a:t>What role does it play in an Database Application</a:t>
            </a:r>
          </a:p>
          <a:p>
            <a:r>
              <a:rPr lang="en-US" sz="2400" dirty="0">
                <a:solidFill>
                  <a:srgbClr val="FEFFFF"/>
                </a:solidFill>
              </a:rPr>
              <a:t>Learn the basic constructs of SQL Programming</a:t>
            </a:r>
          </a:p>
          <a:p>
            <a:r>
              <a:rPr lang="en-US" sz="2400" dirty="0">
                <a:solidFill>
                  <a:srgbClr val="FEFFFF"/>
                </a:solidFill>
              </a:rPr>
              <a:t>Cover the 4 Types of Data Logic: Views, Stored Procedures, Triggers and User-Defined Functions</a:t>
            </a:r>
          </a:p>
          <a:p>
            <a:pPr marL="0" indent="0">
              <a:buNone/>
            </a:pPr>
            <a:endParaRPr lang="en-US" sz="2400" dirty="0">
              <a:solidFill>
                <a:srgbClr val="FEFFFF"/>
              </a:solidFill>
            </a:endParaRPr>
          </a:p>
        </p:txBody>
      </p:sp>
    </p:spTree>
    <p:extLst>
      <p:ext uri="{BB962C8B-B14F-4D97-AF65-F5344CB8AC3E}">
        <p14:creationId xmlns:p14="http://schemas.microsoft.com/office/powerpoint/2010/main" val="6711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T-SQL Variables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Write data logic to change departments for an employee.</a:t>
            </a:r>
          </a:p>
          <a:p>
            <a:pPr lvl="1"/>
            <a:r>
              <a:rPr lang="en-US" dirty="0"/>
              <a:t>Find the new supervisor</a:t>
            </a:r>
          </a:p>
          <a:p>
            <a:pPr lvl="1"/>
            <a:r>
              <a:rPr lang="en-US" dirty="0"/>
              <a:t>Update the supervisor and department</a:t>
            </a:r>
          </a:p>
          <a:p>
            <a:endParaRPr lang="en-US" dirty="0"/>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1354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Variables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To Create a variable in T-SQL we use:</a:t>
            </a:r>
          </a:p>
          <a:p>
            <a:pPr marL="0" indent="0">
              <a:buNone/>
            </a:pPr>
            <a:endParaRPr lang="en-US" sz="3200" dirty="0"/>
          </a:p>
          <a:p>
            <a:pPr marL="514350" indent="-514350">
              <a:buFont typeface="+mj-lt"/>
              <a:buAutoNum type="alphaLcPeriod"/>
            </a:pPr>
            <a:r>
              <a:rPr lang="en-US" sz="3200" dirty="0"/>
              <a:t>SET</a:t>
            </a:r>
          </a:p>
          <a:p>
            <a:pPr marL="514350" indent="-514350">
              <a:buFont typeface="+mj-lt"/>
              <a:buAutoNum type="alphaLcPeriod"/>
            </a:pPr>
            <a:r>
              <a:rPr lang="en-US" sz="3200" dirty="0"/>
              <a:t>DECLARE</a:t>
            </a:r>
          </a:p>
          <a:p>
            <a:pPr marL="514350" indent="-514350">
              <a:buFont typeface="+mj-lt"/>
              <a:buAutoNum type="alphaLcPeriod"/>
            </a:pPr>
            <a:r>
              <a:rPr lang="en-US" sz="3200" dirty="0"/>
              <a:t>@</a:t>
            </a:r>
          </a:p>
          <a:p>
            <a:pPr marL="514350" indent="-514350">
              <a:buFont typeface="+mj-lt"/>
              <a:buAutoNum type="alphaLcPeriod"/>
            </a:pPr>
            <a:r>
              <a:rPr lang="en-US" sz="3200" dirty="0"/>
              <a:t>=</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1000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Variables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To name a variable in T-SQL we use:</a:t>
            </a:r>
          </a:p>
          <a:p>
            <a:pPr marL="0" indent="0">
              <a:buNone/>
            </a:pPr>
            <a:endParaRPr lang="en-US" sz="3200" dirty="0"/>
          </a:p>
          <a:p>
            <a:pPr marL="514350" indent="-514350">
              <a:buFont typeface="+mj-lt"/>
              <a:buAutoNum type="alphaLcPeriod"/>
            </a:pPr>
            <a:r>
              <a:rPr lang="en-US" sz="3200" dirty="0"/>
              <a:t>SET</a:t>
            </a:r>
          </a:p>
          <a:p>
            <a:pPr marL="514350" indent="-514350">
              <a:buFont typeface="+mj-lt"/>
              <a:buAutoNum type="alphaLcPeriod"/>
            </a:pPr>
            <a:r>
              <a:rPr lang="en-US" sz="3200" dirty="0"/>
              <a:t>DECLARE</a:t>
            </a:r>
          </a:p>
          <a:p>
            <a:pPr marL="514350" indent="-514350">
              <a:buFont typeface="+mj-lt"/>
              <a:buAutoNum type="alphaLcPeriod"/>
            </a:pPr>
            <a:r>
              <a:rPr lang="en-US" sz="3200" dirty="0"/>
              <a:t>@</a:t>
            </a:r>
          </a:p>
          <a:p>
            <a:pPr marL="514350" indent="-514350">
              <a:buFont typeface="+mj-lt"/>
              <a:buAutoNum type="alphaLcPeriod"/>
            </a:pPr>
            <a:r>
              <a:rPr lang="en-US" sz="3200" dirty="0"/>
              <a:t>=</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542512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Variables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What prints on the last line of this program?</a:t>
            </a:r>
            <a:br>
              <a:rPr lang="en-US" sz="3200" dirty="0"/>
            </a:br>
            <a:br>
              <a:rPr lang="en-US" sz="3200" dirty="0"/>
            </a:br>
            <a:br>
              <a:rPr lang="en-US" sz="3200" dirty="0"/>
            </a:br>
            <a:endParaRPr lang="en-US" sz="3200" dirty="0"/>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4" name="Picture 3">
            <a:extLst>
              <a:ext uri="{FF2B5EF4-FFF2-40B4-BE49-F238E27FC236}">
                <a16:creationId xmlns:a16="http://schemas.microsoft.com/office/drawing/2014/main" id="{9B92A1ED-4324-4923-A5DC-453CA7113D76}"/>
              </a:ext>
            </a:extLst>
          </p:cNvPr>
          <p:cNvPicPr>
            <a:picLocks noChangeAspect="1"/>
          </p:cNvPicPr>
          <p:nvPr/>
        </p:nvPicPr>
        <p:blipFill>
          <a:blip r:embed="rId5"/>
          <a:stretch>
            <a:fillRect/>
          </a:stretch>
        </p:blipFill>
        <p:spPr>
          <a:xfrm>
            <a:off x="508711" y="3848739"/>
            <a:ext cx="5256721" cy="1337036"/>
          </a:xfrm>
          <a:prstGeom prst="rect">
            <a:avLst/>
          </a:prstGeom>
        </p:spPr>
      </p:pic>
    </p:spTree>
    <p:extLst>
      <p:ext uri="{BB962C8B-B14F-4D97-AF65-F5344CB8AC3E}">
        <p14:creationId xmlns:p14="http://schemas.microsoft.com/office/powerpoint/2010/main" val="26413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38D1A00-10C6-47B0-8C60-8727AA191C89}"/>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kern="1200" dirty="0">
                <a:solidFill>
                  <a:schemeClr val="tx1"/>
                </a:solidFill>
                <a:latin typeface="+mj-lt"/>
                <a:ea typeface="+mj-ea"/>
                <a:cs typeface="+mj-cs"/>
              </a:rPr>
              <a:t>Built-In Functions</a:t>
            </a:r>
          </a:p>
        </p:txBody>
      </p:sp>
      <p:grpSp>
        <p:nvGrpSpPr>
          <p:cNvPr id="14" name="Group 13">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5"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a:extLst>
              <a:ext uri="{FF2B5EF4-FFF2-40B4-BE49-F238E27FC236}">
                <a16:creationId xmlns:a16="http://schemas.microsoft.com/office/drawing/2014/main" id="{5BD29FB1-1F50-4B89-9F67-414EEDF126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3825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56CA-9757-4554-A4A4-57EB604C9BD0}"/>
              </a:ext>
            </a:extLst>
          </p:cNvPr>
          <p:cNvSpPr>
            <a:spLocks noGrp="1"/>
          </p:cNvSpPr>
          <p:nvPr>
            <p:ph type="title"/>
          </p:nvPr>
        </p:nvSpPr>
        <p:spPr/>
        <p:txBody>
          <a:bodyPr/>
          <a:lstStyle/>
          <a:p>
            <a:r>
              <a:rPr lang="en-US" dirty="0"/>
              <a:t>Built In Functions</a:t>
            </a:r>
          </a:p>
        </p:txBody>
      </p:sp>
      <p:sp>
        <p:nvSpPr>
          <p:cNvPr id="3" name="Content Placeholder 2">
            <a:extLst>
              <a:ext uri="{FF2B5EF4-FFF2-40B4-BE49-F238E27FC236}">
                <a16:creationId xmlns:a16="http://schemas.microsoft.com/office/drawing/2014/main" id="{13A3F818-FA23-4964-89F6-2912549012D1}"/>
              </a:ext>
            </a:extLst>
          </p:cNvPr>
          <p:cNvSpPr>
            <a:spLocks noGrp="1"/>
          </p:cNvSpPr>
          <p:nvPr>
            <p:ph idx="1"/>
          </p:nvPr>
        </p:nvSpPr>
        <p:spPr/>
        <p:txBody>
          <a:bodyPr/>
          <a:lstStyle/>
          <a:p>
            <a:r>
              <a:rPr lang="en-US" dirty="0"/>
              <a:t>Most PL/SQL implementations have a variety of built-in functions to allow us to manipulate text, dates, do math, </a:t>
            </a:r>
            <a:r>
              <a:rPr lang="en-US" dirty="0" err="1"/>
              <a:t>etc</a:t>
            </a:r>
            <a:r>
              <a:rPr lang="en-US" dirty="0"/>
              <a:t>…</a:t>
            </a:r>
          </a:p>
          <a:p>
            <a:r>
              <a:rPr lang="en-US" dirty="0"/>
              <a:t>T-SQL Function Reference</a:t>
            </a:r>
          </a:p>
          <a:p>
            <a:r>
              <a:rPr lang="en-US" dirty="0">
                <a:hlinkClick r:id="rId2"/>
              </a:rPr>
              <a:t>https://docs.microsoft.com/en-us/sql/t-sql/functions/functions</a:t>
            </a:r>
            <a:r>
              <a:rPr lang="en-US" dirty="0"/>
              <a:t> </a:t>
            </a:r>
          </a:p>
          <a:p>
            <a:pPr marL="0" indent="0">
              <a:buNone/>
            </a:pPr>
            <a:br>
              <a:rPr lang="en-US" dirty="0"/>
            </a:br>
            <a:endParaRPr lang="en-US" dirty="0"/>
          </a:p>
          <a:p>
            <a:pPr marL="0" indent="0">
              <a:buNone/>
            </a:pPr>
            <a:endParaRPr lang="en-US" dirty="0"/>
          </a:p>
        </p:txBody>
      </p:sp>
      <p:sp>
        <p:nvSpPr>
          <p:cNvPr id="4" name="Text Placeholder 4">
            <a:extLst>
              <a:ext uri="{FF2B5EF4-FFF2-40B4-BE49-F238E27FC236}">
                <a16:creationId xmlns:a16="http://schemas.microsoft.com/office/drawing/2014/main" id="{3D509957-3DA0-4F52-91F7-71E037A406C2}"/>
              </a:ext>
            </a:extLst>
          </p:cNvPr>
          <p:cNvSpPr txBox="1">
            <a:spLocks/>
          </p:cNvSpPr>
          <p:nvPr/>
        </p:nvSpPr>
        <p:spPr>
          <a:xfrm>
            <a:off x="1019850" y="5499647"/>
            <a:ext cx="10717038" cy="107861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72158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26AFE5-961F-4BC4-8376-5EBC1BE0B077}"/>
              </a:ext>
            </a:extLst>
          </p:cNvPr>
          <p:cNvSpPr>
            <a:spLocks noGrp="1"/>
          </p:cNvSpPr>
          <p:nvPr>
            <p:ph type="title"/>
          </p:nvPr>
        </p:nvSpPr>
        <p:spPr/>
        <p:txBody>
          <a:bodyPr/>
          <a:lstStyle/>
          <a:p>
            <a:r>
              <a:rPr lang="en-US" dirty="0"/>
              <a:t>Common Text String Functions</a:t>
            </a:r>
          </a:p>
        </p:txBody>
      </p:sp>
      <p:sp>
        <p:nvSpPr>
          <p:cNvPr id="10" name="Content Placeholder 9">
            <a:extLst>
              <a:ext uri="{FF2B5EF4-FFF2-40B4-BE49-F238E27FC236}">
                <a16:creationId xmlns:a16="http://schemas.microsoft.com/office/drawing/2014/main" id="{26291FD0-3F18-416F-A375-685341918F3C}"/>
              </a:ext>
            </a:extLst>
          </p:cNvPr>
          <p:cNvSpPr>
            <a:spLocks noGrp="1"/>
          </p:cNvSpPr>
          <p:nvPr>
            <p:ph idx="1"/>
          </p:nvPr>
        </p:nvSpPr>
        <p:spPr/>
        <p:txBody>
          <a:bodyPr>
            <a:normAutofit/>
          </a:bodyPr>
          <a:lstStyle/>
          <a:p>
            <a:r>
              <a:rPr lang="en-US" dirty="0"/>
              <a:t>LEN( column )</a:t>
            </a:r>
          </a:p>
          <a:p>
            <a:pPr lvl="1"/>
            <a:r>
              <a:rPr lang="en-US" dirty="0"/>
              <a:t>Returns the number of characters in the column</a:t>
            </a:r>
          </a:p>
          <a:p>
            <a:r>
              <a:rPr lang="en-US" dirty="0"/>
              <a:t>LEFT( </a:t>
            </a:r>
            <a:r>
              <a:rPr lang="en-US" i="1" dirty="0"/>
              <a:t>column, count </a:t>
            </a:r>
            <a:r>
              <a:rPr lang="en-US" dirty="0"/>
              <a:t>)</a:t>
            </a:r>
          </a:p>
          <a:p>
            <a:pPr lvl="1"/>
            <a:r>
              <a:rPr lang="en-US" dirty="0"/>
              <a:t>Returns the left-most count of characters from the column</a:t>
            </a:r>
          </a:p>
          <a:p>
            <a:r>
              <a:rPr lang="en-US" dirty="0"/>
              <a:t>RIGHT( </a:t>
            </a:r>
            <a:r>
              <a:rPr lang="en-US" i="1" dirty="0"/>
              <a:t>column, count </a:t>
            </a:r>
            <a:r>
              <a:rPr lang="en-US" dirty="0"/>
              <a:t>)</a:t>
            </a:r>
          </a:p>
          <a:p>
            <a:pPr lvl="1"/>
            <a:r>
              <a:rPr lang="en-US" dirty="0"/>
              <a:t>Returns the right-most count of characters from the column</a:t>
            </a:r>
          </a:p>
          <a:p>
            <a:r>
              <a:rPr lang="en-US" dirty="0"/>
              <a:t>CHARINDEX( </a:t>
            </a:r>
            <a:r>
              <a:rPr lang="en-US" i="1" dirty="0"/>
              <a:t>find, column </a:t>
            </a:r>
            <a:r>
              <a:rPr lang="en-US" dirty="0"/>
              <a:t>)</a:t>
            </a:r>
          </a:p>
          <a:p>
            <a:pPr lvl="1"/>
            <a:r>
              <a:rPr lang="en-US" dirty="0"/>
              <a:t>Returns the first index of </a:t>
            </a:r>
            <a:r>
              <a:rPr lang="en-US" i="1" dirty="0"/>
              <a:t>find</a:t>
            </a:r>
            <a:r>
              <a:rPr lang="en-US" dirty="0"/>
              <a:t> in the column; indexes start at 1</a:t>
            </a:r>
          </a:p>
        </p:txBody>
      </p:sp>
    </p:spTree>
    <p:extLst>
      <p:ext uri="{BB962C8B-B14F-4D97-AF65-F5344CB8AC3E}">
        <p14:creationId xmlns:p14="http://schemas.microsoft.com/office/powerpoint/2010/main" val="248663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Examples</a:t>
            </a:r>
          </a:p>
        </p:txBody>
      </p:sp>
      <p:sp>
        <p:nvSpPr>
          <p:cNvPr id="6" name="Rectangle 5">
            <a:extLst>
              <a:ext uri="{FF2B5EF4-FFF2-40B4-BE49-F238E27FC236}">
                <a16:creationId xmlns:a16="http://schemas.microsoft.com/office/drawing/2014/main" id="{FE09A9D3-E77E-49D6-BEF7-8DA356B4278B}"/>
              </a:ext>
            </a:extLst>
          </p:cNvPr>
          <p:cNvSpPr/>
          <p:nvPr/>
        </p:nvSpPr>
        <p:spPr>
          <a:xfrm>
            <a:off x="1323833" y="1845135"/>
            <a:ext cx="9761700" cy="3102645"/>
          </a:xfrm>
          <a:prstGeom prst="rect">
            <a:avLst/>
          </a:prstGeom>
        </p:spPr>
        <p:txBody>
          <a:bodyPr wrap="square">
            <a:noAutofit/>
          </a:bodyPr>
          <a:lstStyle/>
          <a:p>
            <a:pPr marL="90000" indent="-90000" defTabSz="457200">
              <a:defRPr/>
            </a:pPr>
            <a:r>
              <a:rPr lang="en-US" sz="2400" dirty="0">
                <a:solidFill>
                  <a:srgbClr val="0000FF"/>
                </a:solidFill>
                <a:highlight>
                  <a:srgbClr val="FFFFFF"/>
                </a:highlight>
                <a:latin typeface="Consolas" panose="020B0609020204030204" pitchFamily="49" charset="0"/>
              </a:rPr>
              <a:t>declare</a:t>
            </a:r>
            <a:r>
              <a:rPr lang="en-US" sz="2400" dirty="0">
                <a:solidFill>
                  <a:srgbClr val="000000"/>
                </a:solidFill>
                <a:highlight>
                  <a:srgbClr val="FFFFFF"/>
                </a:highlight>
                <a:latin typeface="Consolas" panose="020B0609020204030204" pitchFamily="49" charset="0"/>
              </a:rPr>
              <a:t> @msg </a:t>
            </a:r>
            <a:r>
              <a:rPr lang="en-US" sz="2400" dirty="0">
                <a:solidFill>
                  <a:srgbClr val="0000FF"/>
                </a:solidFill>
                <a:highlight>
                  <a:srgbClr val="FFFFFF"/>
                </a:highlight>
                <a:latin typeface="Consolas" panose="020B0609020204030204" pitchFamily="49" charset="0"/>
              </a:rPr>
              <a:t>nvarchar</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20</a:t>
            </a:r>
            <a:r>
              <a:rPr lang="en-US" sz="2400" dirty="0">
                <a:solidFill>
                  <a:srgbClr val="808080"/>
                </a:solidFill>
                <a:highlight>
                  <a:srgbClr val="FFFFFF"/>
                </a:highlight>
                <a:latin typeface="Consolas" panose="020B0609020204030204" pitchFamily="49" charset="0"/>
              </a:rPr>
              <a:t>)</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@msg </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'hello, world'</a:t>
            </a:r>
            <a:endParaRPr lang="en-US" sz="2400" dirty="0">
              <a:solidFill>
                <a:srgbClr val="000000"/>
              </a:solidFill>
              <a:highlight>
                <a:srgbClr val="FFFFFF"/>
              </a:highlight>
              <a:latin typeface="Consolas" panose="020B0609020204030204" pitchFamily="49" charset="0"/>
            </a:endParaRPr>
          </a:p>
          <a:p>
            <a:pPr marL="90000" indent="-90000" defTabSz="457200">
              <a:defRPr/>
            </a:pP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len</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@msg</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-- 12</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nb-NO" sz="2400" dirty="0">
                <a:solidFill>
                  <a:srgbClr val="0000FF"/>
                </a:solidFill>
                <a:highlight>
                  <a:srgbClr val="FFFFFF"/>
                </a:highlight>
                <a:latin typeface="Consolas" panose="020B0609020204030204" pitchFamily="49" charset="0"/>
              </a:rPr>
              <a:t>print</a:t>
            </a:r>
            <a:r>
              <a:rPr lang="nb-NO" sz="2400" dirty="0">
                <a:solidFill>
                  <a:srgbClr val="000000"/>
                </a:solidFill>
                <a:highlight>
                  <a:srgbClr val="FFFFFF"/>
                </a:highlight>
                <a:latin typeface="Consolas" panose="020B0609020204030204" pitchFamily="49" charset="0"/>
              </a:rPr>
              <a:t> </a:t>
            </a:r>
            <a:r>
              <a:rPr lang="nb-NO" sz="2400" dirty="0">
                <a:solidFill>
                  <a:srgbClr val="808080"/>
                </a:solidFill>
                <a:highlight>
                  <a:srgbClr val="FFFFFF"/>
                </a:highlight>
                <a:latin typeface="Consolas" panose="020B0609020204030204" pitchFamily="49" charset="0"/>
              </a:rPr>
              <a:t>left(</a:t>
            </a:r>
            <a:r>
              <a:rPr lang="nb-NO" sz="2400" dirty="0">
                <a:solidFill>
                  <a:srgbClr val="000000"/>
                </a:solidFill>
                <a:highlight>
                  <a:srgbClr val="FFFFFF"/>
                </a:highlight>
                <a:latin typeface="Consolas" panose="020B0609020204030204" pitchFamily="49" charset="0"/>
              </a:rPr>
              <a:t>@msg</a:t>
            </a:r>
            <a:r>
              <a:rPr lang="nb-NO" sz="2400" dirty="0">
                <a:solidFill>
                  <a:srgbClr val="808080"/>
                </a:solidFill>
                <a:highlight>
                  <a:srgbClr val="FFFFFF"/>
                </a:highlight>
                <a:latin typeface="Consolas" panose="020B0609020204030204" pitchFamily="49" charset="0"/>
              </a:rPr>
              <a:t>,</a:t>
            </a:r>
            <a:r>
              <a:rPr lang="nb-NO" sz="2400" dirty="0">
                <a:solidFill>
                  <a:srgbClr val="000000"/>
                </a:solidFill>
                <a:highlight>
                  <a:srgbClr val="FFFFFF"/>
                </a:highlight>
                <a:latin typeface="Consolas" panose="020B0609020204030204" pitchFamily="49" charset="0"/>
              </a:rPr>
              <a:t> 5</a:t>
            </a:r>
            <a:r>
              <a:rPr lang="nb-NO" sz="2400" dirty="0">
                <a:solidFill>
                  <a:srgbClr val="808080"/>
                </a:solidFill>
                <a:highlight>
                  <a:srgbClr val="FFFFFF"/>
                </a:highlight>
                <a:latin typeface="Consolas" panose="020B0609020204030204" pitchFamily="49" charset="0"/>
              </a:rPr>
              <a:t>)</a:t>
            </a:r>
            <a:r>
              <a:rPr lang="nb-NO" sz="2400" dirty="0">
                <a:solidFill>
                  <a:srgbClr val="000000"/>
                </a:solidFill>
                <a:highlight>
                  <a:srgbClr val="FFFFFF"/>
                </a:highlight>
                <a:latin typeface="Consolas" panose="020B0609020204030204" pitchFamily="49" charset="0"/>
              </a:rPr>
              <a:t> </a:t>
            </a:r>
            <a:r>
              <a:rPr lang="nb-NO" sz="2400" dirty="0">
                <a:solidFill>
                  <a:srgbClr val="008000"/>
                </a:solidFill>
                <a:highlight>
                  <a:srgbClr val="FFFFFF"/>
                </a:highlight>
                <a:latin typeface="Consolas" panose="020B0609020204030204" pitchFamily="49" charset="0"/>
              </a:rPr>
              <a:t>-- 'hello'</a:t>
            </a:r>
            <a:endParaRPr lang="nb-NO"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right(</a:t>
            </a:r>
            <a:r>
              <a:rPr lang="en-US" sz="2400" dirty="0">
                <a:solidFill>
                  <a:srgbClr val="000000"/>
                </a:solidFill>
                <a:highlight>
                  <a:srgbClr val="FFFFFF"/>
                </a:highlight>
                <a:latin typeface="Consolas" panose="020B0609020204030204" pitchFamily="49" charset="0"/>
              </a:rPr>
              <a:t>@msg</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5</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'world'</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charindex</a:t>
            </a:r>
            <a:r>
              <a:rPr lang="en-US" sz="2400" dirty="0">
                <a:solidFill>
                  <a:srgbClr val="808080"/>
                </a:solidFill>
                <a:highlight>
                  <a:srgbClr val="FFFFFF"/>
                </a:highlight>
                <a:latin typeface="Consolas" panose="020B0609020204030204" pitchFamily="49" charset="0"/>
              </a:rPr>
              <a:t>(</a:t>
            </a:r>
            <a:r>
              <a:rPr lang="en-US" sz="2400" dirty="0">
                <a:solidFill>
                  <a:srgbClr val="FF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@msg</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-- 6</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left(</a:t>
            </a:r>
            <a:r>
              <a:rPr lang="en-US" sz="2400" dirty="0">
                <a:solidFill>
                  <a:srgbClr val="000000"/>
                </a:solidFill>
                <a:highlight>
                  <a:srgbClr val="FFFFFF"/>
                </a:highlight>
                <a:latin typeface="Consolas" panose="020B0609020204030204" pitchFamily="49" charset="0"/>
              </a:rPr>
              <a:t>@msg</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charindex</a:t>
            </a:r>
            <a:r>
              <a:rPr lang="en-US" sz="2400" dirty="0">
                <a:solidFill>
                  <a:srgbClr val="808080"/>
                </a:solidFill>
                <a:highlight>
                  <a:srgbClr val="FFFFFF"/>
                </a:highlight>
                <a:latin typeface="Consolas" panose="020B0609020204030204" pitchFamily="49" charset="0"/>
              </a:rPr>
              <a:t>(</a:t>
            </a:r>
            <a:r>
              <a:rPr lang="en-US" sz="2400" dirty="0">
                <a:solidFill>
                  <a:srgbClr val="FF0000"/>
                </a:solidFill>
                <a:highlight>
                  <a:srgbClr val="FFFFFF"/>
                </a:highlight>
                <a:latin typeface="Consolas" panose="020B0609020204030204" pitchFamily="49" charset="0"/>
              </a:rPr>
              <a:t>','</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@msg</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1</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--hello</a:t>
            </a:r>
            <a:endParaRPr lang="en-US" sz="2400" dirty="0">
              <a:solidFill>
                <a:prstClr val="black"/>
              </a:solidFill>
              <a:latin typeface="Tw Cen MT"/>
            </a:endParaRPr>
          </a:p>
        </p:txBody>
      </p:sp>
      <p:graphicFrame>
        <p:nvGraphicFramePr>
          <p:cNvPr id="7" name="Table 6">
            <a:extLst>
              <a:ext uri="{FF2B5EF4-FFF2-40B4-BE49-F238E27FC236}">
                <a16:creationId xmlns:a16="http://schemas.microsoft.com/office/drawing/2014/main" id="{573F8F6D-C77C-44FB-B96F-09D10EEE06A3}"/>
              </a:ext>
            </a:extLst>
          </p:cNvPr>
          <p:cNvGraphicFramePr>
            <a:graphicFrameLocks noGrp="1"/>
          </p:cNvGraphicFramePr>
          <p:nvPr>
            <p:extLst>
              <p:ext uri="{D42A27DB-BD31-4B8C-83A1-F6EECF244321}">
                <p14:modId xmlns:p14="http://schemas.microsoft.com/office/powerpoint/2010/main" val="160036123"/>
              </p:ext>
            </p:extLst>
          </p:nvPr>
        </p:nvGraphicFramePr>
        <p:xfrm>
          <a:off x="1753430" y="5317023"/>
          <a:ext cx="7027320" cy="1036320"/>
        </p:xfrm>
        <a:graphic>
          <a:graphicData uri="http://schemas.openxmlformats.org/drawingml/2006/table">
            <a:tbl>
              <a:tblPr firstRow="1" bandRow="1">
                <a:tableStyleId>{5C22544A-7EE6-4342-B048-85BDC9FD1C3A}</a:tableStyleId>
              </a:tblPr>
              <a:tblGrid>
                <a:gridCol w="585610">
                  <a:extLst>
                    <a:ext uri="{9D8B030D-6E8A-4147-A177-3AD203B41FA5}">
                      <a16:colId xmlns:a16="http://schemas.microsoft.com/office/drawing/2014/main" val="3949748769"/>
                    </a:ext>
                  </a:extLst>
                </a:gridCol>
                <a:gridCol w="585610">
                  <a:extLst>
                    <a:ext uri="{9D8B030D-6E8A-4147-A177-3AD203B41FA5}">
                      <a16:colId xmlns:a16="http://schemas.microsoft.com/office/drawing/2014/main" val="2678043069"/>
                    </a:ext>
                  </a:extLst>
                </a:gridCol>
                <a:gridCol w="585610">
                  <a:extLst>
                    <a:ext uri="{9D8B030D-6E8A-4147-A177-3AD203B41FA5}">
                      <a16:colId xmlns:a16="http://schemas.microsoft.com/office/drawing/2014/main" val="4060219398"/>
                    </a:ext>
                  </a:extLst>
                </a:gridCol>
                <a:gridCol w="585610">
                  <a:extLst>
                    <a:ext uri="{9D8B030D-6E8A-4147-A177-3AD203B41FA5}">
                      <a16:colId xmlns:a16="http://schemas.microsoft.com/office/drawing/2014/main" val="2248251944"/>
                    </a:ext>
                  </a:extLst>
                </a:gridCol>
                <a:gridCol w="585610">
                  <a:extLst>
                    <a:ext uri="{9D8B030D-6E8A-4147-A177-3AD203B41FA5}">
                      <a16:colId xmlns:a16="http://schemas.microsoft.com/office/drawing/2014/main" val="827759136"/>
                    </a:ext>
                  </a:extLst>
                </a:gridCol>
                <a:gridCol w="585610">
                  <a:extLst>
                    <a:ext uri="{9D8B030D-6E8A-4147-A177-3AD203B41FA5}">
                      <a16:colId xmlns:a16="http://schemas.microsoft.com/office/drawing/2014/main" val="2215519424"/>
                    </a:ext>
                  </a:extLst>
                </a:gridCol>
                <a:gridCol w="585610">
                  <a:extLst>
                    <a:ext uri="{9D8B030D-6E8A-4147-A177-3AD203B41FA5}">
                      <a16:colId xmlns:a16="http://schemas.microsoft.com/office/drawing/2014/main" val="541186669"/>
                    </a:ext>
                  </a:extLst>
                </a:gridCol>
                <a:gridCol w="585610">
                  <a:extLst>
                    <a:ext uri="{9D8B030D-6E8A-4147-A177-3AD203B41FA5}">
                      <a16:colId xmlns:a16="http://schemas.microsoft.com/office/drawing/2014/main" val="1723283593"/>
                    </a:ext>
                  </a:extLst>
                </a:gridCol>
                <a:gridCol w="585610">
                  <a:extLst>
                    <a:ext uri="{9D8B030D-6E8A-4147-A177-3AD203B41FA5}">
                      <a16:colId xmlns:a16="http://schemas.microsoft.com/office/drawing/2014/main" val="349675435"/>
                    </a:ext>
                  </a:extLst>
                </a:gridCol>
                <a:gridCol w="585610">
                  <a:extLst>
                    <a:ext uri="{9D8B030D-6E8A-4147-A177-3AD203B41FA5}">
                      <a16:colId xmlns:a16="http://schemas.microsoft.com/office/drawing/2014/main" val="511412193"/>
                    </a:ext>
                  </a:extLst>
                </a:gridCol>
                <a:gridCol w="585610">
                  <a:extLst>
                    <a:ext uri="{9D8B030D-6E8A-4147-A177-3AD203B41FA5}">
                      <a16:colId xmlns:a16="http://schemas.microsoft.com/office/drawing/2014/main" val="215484234"/>
                    </a:ext>
                  </a:extLst>
                </a:gridCol>
                <a:gridCol w="585610">
                  <a:extLst>
                    <a:ext uri="{9D8B030D-6E8A-4147-A177-3AD203B41FA5}">
                      <a16:colId xmlns:a16="http://schemas.microsoft.com/office/drawing/2014/main" val="471873223"/>
                    </a:ext>
                  </a:extLst>
                </a:gridCol>
              </a:tblGrid>
              <a:tr h="487718">
                <a:tc>
                  <a:txBody>
                    <a:bodyPr/>
                    <a:lstStyle/>
                    <a:p>
                      <a:pPr algn="ctr"/>
                      <a:r>
                        <a:rPr lang="en-US" sz="2800" dirty="0">
                          <a:latin typeface="Sherman Sans Book" pitchFamily="50" charset="0"/>
                          <a:ea typeface="Sherman Sans Book" pitchFamily="50" charset="0"/>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4</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5</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7</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8</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9</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10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11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tc>
                  <a:txBody>
                    <a:bodyPr/>
                    <a:lstStyle/>
                    <a:p>
                      <a:pPr algn="ctr"/>
                      <a:r>
                        <a:rPr lang="en-US" sz="2800" dirty="0">
                          <a:latin typeface="Sherman Sans Book" pitchFamily="50" charset="0"/>
                          <a:ea typeface="Sherman Sans Book" pitchFamily="50" charset="0"/>
                        </a:rPr>
                        <a:t>12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F7F7F"/>
                    </a:solidFill>
                  </a:tcPr>
                </a:tc>
                <a:extLst>
                  <a:ext uri="{0D108BD9-81ED-4DB2-BD59-A6C34878D82A}">
                    <a16:rowId xmlns:a16="http://schemas.microsoft.com/office/drawing/2014/main" val="1233977865"/>
                  </a:ext>
                </a:extLst>
              </a:tr>
              <a:tr h="487718">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h</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o</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2800" b="1"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w</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o</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2800" b="1" dirty="0">
                          <a:solidFill>
                            <a:schemeClr val="tx1">
                              <a:lumMod val="65000"/>
                              <a:lumOff val="35000"/>
                            </a:schemeClr>
                          </a:solidFill>
                          <a:latin typeface="Sherman Sans Book" pitchFamily="50" charset="0"/>
                          <a:ea typeface="Sherman Sans Book" pitchFamily="50" charset="0"/>
                        </a:rPr>
                        <a:t>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96593985"/>
                  </a:ext>
                </a:extLst>
              </a:tr>
            </a:tbl>
          </a:graphicData>
        </a:graphic>
      </p:graphicFrame>
    </p:spTree>
    <p:extLst>
      <p:ext uri="{BB962C8B-B14F-4D97-AF65-F5344CB8AC3E}">
        <p14:creationId xmlns:p14="http://schemas.microsoft.com/office/powerpoint/2010/main" val="1485646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8713628" cy="1325563"/>
          </a:xfrm>
        </p:spPr>
        <p:txBody>
          <a:bodyPr>
            <a:normAutofit/>
          </a:bodyPr>
          <a:lstStyle/>
          <a:p>
            <a:r>
              <a:rPr lang="en-US" dirty="0"/>
              <a:t>Check Yourself: Text String Functions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What prints on the last line of this program?</a:t>
            </a:r>
            <a:br>
              <a:rPr lang="en-US" sz="3200" dirty="0"/>
            </a:br>
            <a:br>
              <a:rPr lang="en-US" sz="3200" dirty="0"/>
            </a:br>
            <a:br>
              <a:rPr lang="en-US" sz="3200" dirty="0"/>
            </a:br>
            <a:endParaRPr lang="en-US" sz="3200" dirty="0"/>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5" name="Picture 4">
            <a:extLst>
              <a:ext uri="{FF2B5EF4-FFF2-40B4-BE49-F238E27FC236}">
                <a16:creationId xmlns:a16="http://schemas.microsoft.com/office/drawing/2014/main" id="{7C36E07A-269B-4967-B2A9-B1207F6E0214}"/>
              </a:ext>
            </a:extLst>
          </p:cNvPr>
          <p:cNvPicPr>
            <a:picLocks noChangeAspect="1"/>
          </p:cNvPicPr>
          <p:nvPr/>
        </p:nvPicPr>
        <p:blipFill>
          <a:blip r:embed="rId5"/>
          <a:stretch>
            <a:fillRect/>
          </a:stretch>
        </p:blipFill>
        <p:spPr>
          <a:xfrm>
            <a:off x="235471" y="4737164"/>
            <a:ext cx="9746429" cy="949652"/>
          </a:xfrm>
          <a:prstGeom prst="rect">
            <a:avLst/>
          </a:prstGeom>
        </p:spPr>
      </p:pic>
    </p:spTree>
    <p:extLst>
      <p:ext uri="{BB962C8B-B14F-4D97-AF65-F5344CB8AC3E}">
        <p14:creationId xmlns:p14="http://schemas.microsoft.com/office/powerpoint/2010/main" val="3749232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B55B-075E-4D09-8D59-BE530C58F43B}"/>
              </a:ext>
            </a:extLst>
          </p:cNvPr>
          <p:cNvSpPr>
            <a:spLocks noGrp="1"/>
          </p:cNvSpPr>
          <p:nvPr>
            <p:ph type="title"/>
          </p:nvPr>
        </p:nvSpPr>
        <p:spPr/>
        <p:txBody>
          <a:bodyPr>
            <a:noAutofit/>
          </a:bodyPr>
          <a:lstStyle/>
          <a:p>
            <a:r>
              <a:rPr lang="en-US" sz="4800" dirty="0"/>
              <a:t>Common Date/Time Functions</a:t>
            </a:r>
          </a:p>
        </p:txBody>
      </p:sp>
      <p:sp>
        <p:nvSpPr>
          <p:cNvPr id="3" name="Content Placeholder 2">
            <a:extLst>
              <a:ext uri="{FF2B5EF4-FFF2-40B4-BE49-F238E27FC236}">
                <a16:creationId xmlns:a16="http://schemas.microsoft.com/office/drawing/2014/main" id="{344E0045-6CAF-4E09-8D6B-59735D40F282}"/>
              </a:ext>
            </a:extLst>
          </p:cNvPr>
          <p:cNvSpPr>
            <a:spLocks noGrp="1"/>
          </p:cNvSpPr>
          <p:nvPr>
            <p:ph idx="1"/>
          </p:nvPr>
        </p:nvSpPr>
        <p:spPr/>
        <p:txBody>
          <a:bodyPr>
            <a:noAutofit/>
          </a:bodyPr>
          <a:lstStyle/>
          <a:p>
            <a:r>
              <a:rPr lang="en-US" sz="3200" dirty="0"/>
              <a:t>DATEPART(</a:t>
            </a:r>
            <a:r>
              <a:rPr lang="en-US" sz="3200" i="1" dirty="0"/>
              <a:t>part, date</a:t>
            </a:r>
            <a:r>
              <a:rPr lang="en-US" sz="3200" dirty="0"/>
              <a:t>) </a:t>
            </a:r>
          </a:p>
          <a:p>
            <a:pPr lvl="1"/>
            <a:r>
              <a:rPr lang="en-US" sz="2800" dirty="0"/>
              <a:t>Returns the </a:t>
            </a:r>
            <a:r>
              <a:rPr lang="en-US" sz="2800" i="1" dirty="0"/>
              <a:t>part</a:t>
            </a:r>
            <a:r>
              <a:rPr lang="en-US" sz="2800" dirty="0"/>
              <a:t> of the </a:t>
            </a:r>
            <a:r>
              <a:rPr lang="en-US" sz="2800" i="1" dirty="0"/>
              <a:t>date</a:t>
            </a:r>
            <a:r>
              <a:rPr lang="en-US" sz="2800" dirty="0"/>
              <a:t> you specify as an integer</a:t>
            </a:r>
          </a:p>
          <a:p>
            <a:r>
              <a:rPr lang="en-US" sz="3200" dirty="0"/>
              <a:t>DATENAME(</a:t>
            </a:r>
            <a:r>
              <a:rPr lang="en-US" sz="3200" i="1" dirty="0"/>
              <a:t>part, date</a:t>
            </a:r>
            <a:r>
              <a:rPr lang="en-US" sz="3200" dirty="0"/>
              <a:t>)</a:t>
            </a:r>
          </a:p>
          <a:p>
            <a:pPr lvl="1"/>
            <a:r>
              <a:rPr lang="en-US" sz="2800" dirty="0"/>
              <a:t>Returns the </a:t>
            </a:r>
            <a:r>
              <a:rPr lang="en-US" sz="2800" i="1" dirty="0"/>
              <a:t>part </a:t>
            </a:r>
            <a:r>
              <a:rPr lang="en-US" sz="2800" dirty="0"/>
              <a:t>of the date you specify as a string (varchar)</a:t>
            </a:r>
          </a:p>
        </p:txBody>
      </p:sp>
      <p:sp>
        <p:nvSpPr>
          <p:cNvPr id="6" name="Rectangle 5">
            <a:extLst>
              <a:ext uri="{FF2B5EF4-FFF2-40B4-BE49-F238E27FC236}">
                <a16:creationId xmlns:a16="http://schemas.microsoft.com/office/drawing/2014/main" id="{64D210B1-898F-42FB-B4C1-434F7C51DC51}"/>
              </a:ext>
            </a:extLst>
          </p:cNvPr>
          <p:cNvSpPr/>
          <p:nvPr/>
        </p:nvSpPr>
        <p:spPr>
          <a:xfrm>
            <a:off x="838200" y="4001294"/>
            <a:ext cx="10919800" cy="2533904"/>
          </a:xfrm>
          <a:prstGeom prst="rect">
            <a:avLst/>
          </a:prstGeom>
        </p:spPr>
        <p:txBody>
          <a:bodyPr wrap="square">
            <a:noAutofit/>
          </a:bodyPr>
          <a:lstStyle/>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getdate</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today's date and time</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datepart</a:t>
            </a:r>
            <a:r>
              <a:rPr lang="en-US" sz="2400" dirty="0">
                <a:solidFill>
                  <a:srgbClr val="808080"/>
                </a:solidFill>
                <a:highlight>
                  <a:srgbClr val="FFFFFF"/>
                </a:highlight>
                <a:latin typeface="Consolas" panose="020B0609020204030204" pitchFamily="49" charset="0"/>
              </a:rPr>
              <a:t>(</a:t>
            </a:r>
            <a:r>
              <a:rPr lang="en-US" sz="2400" dirty="0">
                <a:solidFill>
                  <a:srgbClr val="FF00FF"/>
                </a:solidFill>
                <a:highlight>
                  <a:srgbClr val="FFFFFF"/>
                </a:highlight>
                <a:latin typeface="Consolas" panose="020B0609020204030204" pitchFamily="49" charset="0"/>
              </a:rPr>
              <a:t>month</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'2018-07-20'</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-- 7</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datename</a:t>
            </a:r>
            <a:r>
              <a:rPr lang="en-US" sz="2400" dirty="0">
                <a:solidFill>
                  <a:srgbClr val="808080"/>
                </a:solidFill>
                <a:highlight>
                  <a:srgbClr val="FFFFFF"/>
                </a:highlight>
                <a:latin typeface="Consolas" panose="020B0609020204030204" pitchFamily="49" charset="0"/>
              </a:rPr>
              <a:t>(</a:t>
            </a:r>
            <a:r>
              <a:rPr lang="en-US" sz="2400" dirty="0">
                <a:solidFill>
                  <a:srgbClr val="FF00FF"/>
                </a:solidFill>
                <a:highlight>
                  <a:srgbClr val="FFFFFF"/>
                </a:highlight>
                <a:latin typeface="Consolas" panose="020B0609020204030204" pitchFamily="49" charset="0"/>
              </a:rPr>
              <a:t>month</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'2018-07-20'</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'July'</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datepart</a:t>
            </a:r>
            <a:r>
              <a:rPr lang="en-US" sz="2400" dirty="0">
                <a:solidFill>
                  <a:srgbClr val="808080"/>
                </a:solidFill>
                <a:highlight>
                  <a:srgbClr val="FFFFFF"/>
                </a:highlight>
                <a:latin typeface="Consolas" panose="020B0609020204030204" pitchFamily="49" charset="0"/>
              </a:rPr>
              <a:t>(</a:t>
            </a:r>
            <a:r>
              <a:rPr lang="en-US" sz="2400" dirty="0">
                <a:solidFill>
                  <a:srgbClr val="FF00FF"/>
                </a:solidFill>
                <a:highlight>
                  <a:srgbClr val="FFFFFF"/>
                </a:highlight>
                <a:latin typeface="Consolas" panose="020B0609020204030204" pitchFamily="49" charset="0"/>
              </a:rPr>
              <a:t>year</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'10:34:39 PM'</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-- 1900 1900-1-1 is epoch</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datepart</a:t>
            </a:r>
            <a:r>
              <a:rPr lang="en-US" sz="2400" dirty="0">
                <a:solidFill>
                  <a:srgbClr val="808080"/>
                </a:solidFill>
                <a:highlight>
                  <a:srgbClr val="FFFFFF"/>
                </a:highlight>
                <a:latin typeface="Consolas" panose="020B0609020204030204" pitchFamily="49" charset="0"/>
              </a:rPr>
              <a:t>(</a:t>
            </a:r>
            <a:r>
              <a:rPr lang="en-US" sz="2400" dirty="0">
                <a:solidFill>
                  <a:srgbClr val="FF00FF"/>
                </a:solidFill>
                <a:highlight>
                  <a:srgbClr val="FFFFFF"/>
                </a:highlight>
                <a:latin typeface="Consolas" panose="020B0609020204030204" pitchFamily="49" charset="0"/>
              </a:rPr>
              <a:t>hour</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'10:24:39 PM'</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-- 22</a:t>
            </a:r>
            <a:endParaRPr lang="en-US" sz="2400" dirty="0">
              <a:solidFill>
                <a:srgbClr val="000000"/>
              </a:solidFill>
              <a:highlight>
                <a:srgbClr val="FFFFFF"/>
              </a:highlight>
              <a:latin typeface="Consolas" panose="020B0609020204030204" pitchFamily="49" charset="0"/>
            </a:endParaRPr>
          </a:p>
          <a:p>
            <a:pPr marL="90000" indent="-90000" defTabSz="457200">
              <a:defRPr/>
            </a:pPr>
            <a:r>
              <a:rPr lang="en-US" sz="2400" dirty="0">
                <a:solidFill>
                  <a:srgbClr val="0000FF"/>
                </a:solidFill>
                <a:highlight>
                  <a:srgbClr val="FFFFFF"/>
                </a:highlight>
                <a:latin typeface="Consolas" panose="020B0609020204030204" pitchFamily="49" charset="0"/>
              </a:rPr>
              <a:t>print</a:t>
            </a:r>
            <a:r>
              <a:rPr lang="en-US" sz="2400" dirty="0">
                <a:solidFill>
                  <a:srgbClr val="000000"/>
                </a:solidFill>
                <a:highlight>
                  <a:srgbClr val="FFFFFF"/>
                </a:highlight>
                <a:latin typeface="Consolas" panose="020B0609020204030204" pitchFamily="49" charset="0"/>
              </a:rPr>
              <a:t> </a:t>
            </a:r>
            <a:r>
              <a:rPr lang="en-US" sz="2400" dirty="0">
                <a:solidFill>
                  <a:srgbClr val="FF00FF"/>
                </a:solidFill>
                <a:highlight>
                  <a:srgbClr val="FFFFFF"/>
                </a:highlight>
                <a:latin typeface="Consolas" panose="020B0609020204030204" pitchFamily="49" charset="0"/>
              </a:rPr>
              <a:t>datename</a:t>
            </a:r>
            <a:r>
              <a:rPr lang="en-US" sz="2400" dirty="0">
                <a:solidFill>
                  <a:srgbClr val="808080"/>
                </a:solidFill>
                <a:highlight>
                  <a:srgbClr val="FFFFFF"/>
                </a:highlight>
                <a:latin typeface="Consolas" panose="020B0609020204030204" pitchFamily="49" charset="0"/>
              </a:rPr>
              <a:t>(</a:t>
            </a:r>
            <a:r>
              <a:rPr lang="en-US" sz="2400" dirty="0">
                <a:solidFill>
                  <a:srgbClr val="FF00FF"/>
                </a:solidFill>
                <a:highlight>
                  <a:srgbClr val="FFFFFF"/>
                </a:highlight>
                <a:latin typeface="Consolas" panose="020B0609020204030204" pitchFamily="49" charset="0"/>
              </a:rPr>
              <a:t>second</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'10:24:39 PM'</a:t>
            </a:r>
            <a:r>
              <a:rPr lang="en-US" sz="2400" dirty="0">
                <a:solidFill>
                  <a:srgbClr val="80808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t>
            </a:r>
            <a:r>
              <a:rPr lang="en-US" sz="2400" dirty="0">
                <a:solidFill>
                  <a:srgbClr val="008000"/>
                </a:solidFill>
                <a:highlight>
                  <a:srgbClr val="FFFFFF"/>
                </a:highlight>
                <a:latin typeface="Consolas" panose="020B0609020204030204" pitchFamily="49" charset="0"/>
              </a:rPr>
              <a:t>-- '39'</a:t>
            </a:r>
            <a:endParaRPr lang="en-US" sz="2400" dirty="0">
              <a:solidFill>
                <a:prstClr val="black"/>
              </a:solidFill>
              <a:latin typeface="Tw Cen MT"/>
            </a:endParaRPr>
          </a:p>
        </p:txBody>
      </p:sp>
    </p:spTree>
    <p:extLst>
      <p:ext uri="{BB962C8B-B14F-4D97-AF65-F5344CB8AC3E}">
        <p14:creationId xmlns:p14="http://schemas.microsoft.com/office/powerpoint/2010/main" val="366453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6"/>
            <a:ext cx="5238466" cy="3641825"/>
          </a:xfrm>
        </p:spPr>
        <p:txBody>
          <a:bodyPr vert="horz" lIns="91440" tIns="45720" rIns="91440" bIns="45720" rtlCol="0" anchor="b">
            <a:normAutofit/>
          </a:bodyPr>
          <a:lstStyle/>
          <a:p>
            <a:r>
              <a:rPr lang="en-US" sz="6000" kern="1200" dirty="0">
                <a:solidFill>
                  <a:schemeClr val="tx1"/>
                </a:solidFill>
                <a:latin typeface="+mj-lt"/>
                <a:ea typeface="+mj-ea"/>
                <a:cs typeface="+mj-cs"/>
              </a:rPr>
              <a:t>The What and Why of SQL Programming</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Playbook">
            <a:extLst>
              <a:ext uri="{FF2B5EF4-FFF2-40B4-BE49-F238E27FC236}">
                <a16:creationId xmlns:a16="http://schemas.microsoft.com/office/drawing/2014/main" id="{F99E4BF3-05C1-43CA-911A-C0EDDE0D7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8513" y="2971800"/>
            <a:ext cx="1410292" cy="1410292"/>
          </a:xfrm>
          <a:prstGeom prst="rect">
            <a:avLst/>
          </a:prstGeom>
        </p:spPr>
      </p:pic>
    </p:spTree>
    <p:extLst>
      <p:ext uri="{BB962C8B-B14F-4D97-AF65-F5344CB8AC3E}">
        <p14:creationId xmlns:p14="http://schemas.microsoft.com/office/powerpoint/2010/main" val="1459794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Date Functions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fudgemart_v3  </a:t>
            </a:r>
            <a:r>
              <a:rPr lang="en-US" dirty="0"/>
              <a:t>database.</a:t>
            </a:r>
          </a:p>
          <a:p>
            <a:r>
              <a:rPr lang="en-US" dirty="0"/>
              <a:t>Let’s get counts of orders by day of the week for each customer, a PIVOT</a:t>
            </a:r>
          </a:p>
          <a:p>
            <a:pPr lvl="1"/>
            <a:r>
              <a:rPr lang="en-US" dirty="0"/>
              <a:t>Customer in rows</a:t>
            </a:r>
          </a:p>
          <a:p>
            <a:pPr lvl="1"/>
            <a:r>
              <a:rPr lang="en-US" dirty="0"/>
              <a:t>Day of week in columns</a:t>
            </a:r>
          </a:p>
          <a:p>
            <a:pPr lvl="1"/>
            <a:r>
              <a:rPr lang="en-US" dirty="0"/>
              <a:t>Count of orders in intersection</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102687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7A6E-DBFE-42E3-A2FE-E613B3B9FC16}"/>
              </a:ext>
            </a:extLst>
          </p:cNvPr>
          <p:cNvSpPr>
            <a:spLocks noGrp="1"/>
          </p:cNvSpPr>
          <p:nvPr>
            <p:ph type="title"/>
          </p:nvPr>
        </p:nvSpPr>
        <p:spPr/>
        <p:txBody>
          <a:bodyPr/>
          <a:lstStyle/>
          <a:p>
            <a:r>
              <a:rPr lang="en-US" dirty="0"/>
              <a:t>More Useful String Functions</a:t>
            </a:r>
            <a:endParaRPr lang="en-IN" dirty="0"/>
          </a:p>
        </p:txBody>
      </p:sp>
      <p:sp>
        <p:nvSpPr>
          <p:cNvPr id="3" name="Content Placeholder 2">
            <a:extLst>
              <a:ext uri="{FF2B5EF4-FFF2-40B4-BE49-F238E27FC236}">
                <a16:creationId xmlns:a16="http://schemas.microsoft.com/office/drawing/2014/main" id="{B4F23CD1-2FFF-4194-8955-E5A64441B953}"/>
              </a:ext>
            </a:extLst>
          </p:cNvPr>
          <p:cNvSpPr>
            <a:spLocks noGrp="1"/>
          </p:cNvSpPr>
          <p:nvPr>
            <p:ph idx="1"/>
          </p:nvPr>
        </p:nvSpPr>
        <p:spPr/>
        <p:txBody>
          <a:bodyPr>
            <a:normAutofit/>
          </a:bodyPr>
          <a:lstStyle/>
          <a:p>
            <a:r>
              <a:rPr lang="en-US" dirty="0"/>
              <a:t>ISNULL (</a:t>
            </a:r>
            <a:r>
              <a:rPr lang="en-US" i="1" dirty="0"/>
              <a:t>check_expression, replacement_value</a:t>
            </a:r>
            <a:r>
              <a:rPr lang="en-US" dirty="0"/>
              <a:t>) </a:t>
            </a:r>
          </a:p>
          <a:p>
            <a:pPr lvl="1"/>
            <a:r>
              <a:rPr lang="en-US" dirty="0"/>
              <a:t>When </a:t>
            </a:r>
            <a:r>
              <a:rPr lang="en-US" i="1" dirty="0"/>
              <a:t>check_expression </a:t>
            </a:r>
            <a:r>
              <a:rPr lang="en-US" dirty="0"/>
              <a:t>is null, use </a:t>
            </a:r>
            <a:r>
              <a:rPr lang="en-US" i="1" dirty="0"/>
              <a:t>replacement_value</a:t>
            </a:r>
          </a:p>
          <a:p>
            <a:r>
              <a:rPr lang="en-US" dirty="0"/>
              <a:t>STRING_AGG (</a:t>
            </a:r>
            <a:r>
              <a:rPr lang="en-US" i="1" dirty="0"/>
              <a:t>expression, separator</a:t>
            </a:r>
            <a:r>
              <a:rPr lang="en-US" dirty="0"/>
              <a:t>) [&lt;order clause&gt;]</a:t>
            </a:r>
          </a:p>
          <a:p>
            <a:pPr lvl="1"/>
            <a:r>
              <a:rPr lang="en-US" dirty="0"/>
              <a:t>Aggregate operator returns a single row of </a:t>
            </a:r>
            <a:r>
              <a:rPr lang="en-US" i="1" dirty="0"/>
              <a:t>expression</a:t>
            </a:r>
            <a:r>
              <a:rPr lang="en-US" dirty="0"/>
              <a:t> separated by </a:t>
            </a:r>
            <a:r>
              <a:rPr lang="en-US" i="1" dirty="0"/>
              <a:t>separator</a:t>
            </a:r>
          </a:p>
          <a:p>
            <a:pPr lvl="1"/>
            <a:r>
              <a:rPr lang="en-US" dirty="0"/>
              <a:t>Useful for turning rows into single column lists of data</a:t>
            </a:r>
          </a:p>
          <a:p>
            <a:r>
              <a:rPr lang="en-US" dirty="0"/>
              <a:t>STRING_SPLIT (</a:t>
            </a:r>
            <a:r>
              <a:rPr lang="en-US" i="1" dirty="0"/>
              <a:t>string, separator</a:t>
            </a:r>
            <a:r>
              <a:rPr lang="en-US" dirty="0"/>
              <a:t>)</a:t>
            </a:r>
          </a:p>
          <a:p>
            <a:pPr lvl="1"/>
            <a:r>
              <a:rPr lang="en-US" dirty="0"/>
              <a:t>Returns a single column table of values of </a:t>
            </a:r>
            <a:r>
              <a:rPr lang="en-US" i="1" dirty="0"/>
              <a:t>string </a:t>
            </a:r>
            <a:r>
              <a:rPr lang="en-US" dirty="0"/>
              <a:t>separated by </a:t>
            </a:r>
            <a:r>
              <a:rPr lang="en-US" i="1" dirty="0"/>
              <a:t>separator</a:t>
            </a:r>
          </a:p>
          <a:p>
            <a:pPr lvl="1"/>
            <a:r>
              <a:rPr lang="en-US" dirty="0"/>
              <a:t>Useful for turning single column of data lists into rows</a:t>
            </a:r>
          </a:p>
          <a:p>
            <a:pPr lvl="1"/>
            <a:r>
              <a:rPr lang="en-US" dirty="0"/>
              <a:t>Requires CROSS APPLY join.</a:t>
            </a:r>
          </a:p>
          <a:p>
            <a:endParaRPr lang="en-US" dirty="0"/>
          </a:p>
        </p:txBody>
      </p:sp>
    </p:spTree>
    <p:extLst>
      <p:ext uri="{BB962C8B-B14F-4D97-AF65-F5344CB8AC3E}">
        <p14:creationId xmlns:p14="http://schemas.microsoft.com/office/powerpoint/2010/main" val="2441173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Built In Functions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fudgemart_v3  </a:t>
            </a:r>
            <a:r>
              <a:rPr lang="en-US" dirty="0"/>
              <a:t>database.</a:t>
            </a:r>
          </a:p>
          <a:p>
            <a:r>
              <a:rPr lang="en-US" dirty="0"/>
              <a:t>Use ISNULL to replace null with a Flag</a:t>
            </a:r>
          </a:p>
          <a:p>
            <a:r>
              <a:rPr lang="en-US" dirty="0"/>
              <a:t>STRING AGG </a:t>
            </a:r>
          </a:p>
          <a:p>
            <a:pPr lvl="1"/>
            <a:r>
              <a:rPr lang="en-US" dirty="0"/>
              <a:t>emails by state</a:t>
            </a:r>
          </a:p>
          <a:p>
            <a:pPr lvl="1"/>
            <a:r>
              <a:rPr lang="en-US" dirty="0"/>
              <a:t>All orders by customer</a:t>
            </a:r>
          </a:p>
          <a:p>
            <a:r>
              <a:rPr lang="en-US" dirty="0"/>
              <a:t>STRING_SPLIT </a:t>
            </a:r>
          </a:p>
          <a:p>
            <a:r>
              <a:rPr lang="en-US" dirty="0"/>
              <a:t>STRING_SPLIT with CROSS APPLY for keyword extraction</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5462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Functions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1027134" y="1817225"/>
            <a:ext cx="8151590" cy="5040775"/>
          </a:xfrm>
        </p:spPr>
        <p:txBody>
          <a:bodyPr anchor="ctr">
            <a:normAutofit fontScale="85000" lnSpcReduction="20000"/>
          </a:bodyPr>
          <a:lstStyle/>
          <a:p>
            <a:r>
              <a:rPr lang="en-US" sz="3200" dirty="0"/>
              <a:t>To transform delimited data such as the following: </a:t>
            </a:r>
            <a:br>
              <a:rPr lang="en-US" sz="3200" dirty="0"/>
            </a:br>
            <a:r>
              <a:rPr lang="en-US" sz="3300" b="1" dirty="0"/>
              <a:t>'a b c'</a:t>
            </a:r>
          </a:p>
          <a:p>
            <a:pPr marL="0" indent="0">
              <a:buNone/>
            </a:pPr>
            <a:r>
              <a:rPr lang="en-US" sz="3200" dirty="0"/>
              <a:t>into a table rows like this</a:t>
            </a:r>
          </a:p>
          <a:p>
            <a:pPr marL="0" indent="0">
              <a:buNone/>
            </a:pPr>
            <a:r>
              <a:rPr lang="en-US" sz="3200" b="1" dirty="0"/>
              <a:t>a</a:t>
            </a:r>
          </a:p>
          <a:p>
            <a:pPr marL="0" indent="0">
              <a:buNone/>
            </a:pPr>
            <a:r>
              <a:rPr lang="en-US" sz="3200" b="1" dirty="0"/>
              <a:t>b</a:t>
            </a:r>
          </a:p>
          <a:p>
            <a:pPr marL="0" indent="0">
              <a:buNone/>
            </a:pPr>
            <a:r>
              <a:rPr lang="en-US" sz="3200" b="1" dirty="0"/>
              <a:t>c</a:t>
            </a:r>
          </a:p>
          <a:p>
            <a:pPr marL="0" indent="0">
              <a:buNone/>
            </a:pPr>
            <a:r>
              <a:rPr lang="en-US" sz="3200" dirty="0"/>
              <a:t>We use:</a:t>
            </a:r>
          </a:p>
          <a:p>
            <a:pPr marL="0" indent="0">
              <a:buNone/>
            </a:pPr>
            <a:endParaRPr lang="en-US" sz="3200" dirty="0"/>
          </a:p>
          <a:p>
            <a:pPr marL="514350" indent="-514350">
              <a:buFont typeface="+mj-lt"/>
              <a:buAutoNum type="alphaLcPeriod"/>
            </a:pPr>
            <a:r>
              <a:rPr lang="en-US" sz="3200" dirty="0"/>
              <a:t>STRING_SPLIT</a:t>
            </a:r>
          </a:p>
          <a:p>
            <a:pPr marL="514350" indent="-514350">
              <a:buFont typeface="+mj-lt"/>
              <a:buAutoNum type="alphaLcPeriod"/>
            </a:pPr>
            <a:r>
              <a:rPr lang="en-US" sz="3200" dirty="0"/>
              <a:t>STRING_AGG</a:t>
            </a:r>
          </a:p>
          <a:p>
            <a:pPr marL="514350" indent="-514350">
              <a:buFont typeface="+mj-lt"/>
              <a:buAutoNum type="alphaLcPeriod"/>
            </a:pPr>
            <a:r>
              <a:rPr lang="en-US" sz="3200" dirty="0"/>
              <a:t>ISNULL</a:t>
            </a:r>
          </a:p>
          <a:p>
            <a:pPr marL="514350" indent="-514350">
              <a:buFont typeface="+mj-lt"/>
              <a:buAutoNum type="alphaLcPeriod"/>
            </a:pPr>
            <a:r>
              <a:rPr lang="en-US" sz="3200" dirty="0"/>
              <a:t>CROSS APPLY</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1764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38D1A00-10C6-47B0-8C60-8727AA191C89}"/>
              </a:ext>
            </a:extLst>
          </p:cNvPr>
          <p:cNvSpPr>
            <a:spLocks noGrp="1"/>
          </p:cNvSpPr>
          <p:nvPr>
            <p:ph type="title"/>
          </p:nvPr>
        </p:nvSpPr>
        <p:spPr>
          <a:xfrm>
            <a:off x="1356919" y="2945524"/>
            <a:ext cx="6457183" cy="2274388"/>
          </a:xfrm>
        </p:spPr>
        <p:txBody>
          <a:bodyPr vert="horz" lIns="91440" tIns="45720" rIns="91440" bIns="45720" rtlCol="0" anchor="t">
            <a:normAutofit/>
          </a:bodyPr>
          <a:lstStyle/>
          <a:p>
            <a:r>
              <a:rPr lang="en-US" sz="7200" kern="1200" dirty="0">
                <a:solidFill>
                  <a:schemeClr val="tx1"/>
                </a:solidFill>
                <a:latin typeface="+mj-lt"/>
                <a:ea typeface="+mj-ea"/>
                <a:cs typeface="+mj-cs"/>
              </a:rPr>
              <a:t>Program Flow</a:t>
            </a:r>
            <a:br>
              <a:rPr lang="en-US" sz="7200" kern="1200" dirty="0">
                <a:solidFill>
                  <a:schemeClr val="tx1"/>
                </a:solidFill>
                <a:latin typeface="+mj-lt"/>
                <a:ea typeface="+mj-ea"/>
                <a:cs typeface="+mj-cs"/>
              </a:rPr>
            </a:br>
            <a:r>
              <a:rPr lang="en-US" sz="7200" kern="1200" dirty="0">
                <a:solidFill>
                  <a:schemeClr val="tx1"/>
                </a:solidFill>
                <a:latin typeface="+mj-lt"/>
                <a:ea typeface="+mj-ea"/>
                <a:cs typeface="+mj-cs"/>
              </a:rPr>
              <a:t>Control</a:t>
            </a:r>
          </a:p>
        </p:txBody>
      </p:sp>
      <p:grpSp>
        <p:nvGrpSpPr>
          <p:cNvPr id="14" name="Group 13">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15"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5468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9EE3-6201-44E0-8EA4-D6CFA610816F}"/>
              </a:ext>
            </a:extLst>
          </p:cNvPr>
          <p:cNvSpPr>
            <a:spLocks noGrp="1"/>
          </p:cNvSpPr>
          <p:nvPr>
            <p:ph type="title"/>
          </p:nvPr>
        </p:nvSpPr>
        <p:spPr/>
        <p:txBody>
          <a:bodyPr>
            <a:noAutofit/>
          </a:bodyPr>
          <a:lstStyle/>
          <a:p>
            <a:r>
              <a:rPr lang="en-US" dirty="0"/>
              <a:t>Branching</a:t>
            </a:r>
          </a:p>
        </p:txBody>
      </p:sp>
      <p:sp>
        <p:nvSpPr>
          <p:cNvPr id="3" name="Content Placeholder 2">
            <a:extLst>
              <a:ext uri="{FF2B5EF4-FFF2-40B4-BE49-F238E27FC236}">
                <a16:creationId xmlns:a16="http://schemas.microsoft.com/office/drawing/2014/main" id="{22AD4E53-B654-40AF-BB0D-4357F6A7AAAB}"/>
              </a:ext>
            </a:extLst>
          </p:cNvPr>
          <p:cNvSpPr>
            <a:spLocks noGrp="1"/>
          </p:cNvSpPr>
          <p:nvPr>
            <p:ph idx="1"/>
          </p:nvPr>
        </p:nvSpPr>
        <p:spPr/>
        <p:txBody>
          <a:bodyPr>
            <a:noAutofit/>
          </a:bodyPr>
          <a:lstStyle/>
          <a:p>
            <a:r>
              <a:rPr lang="en-US" dirty="0"/>
              <a:t>The T-SQL IF statement allows us to branch our script based on a true/false value.</a:t>
            </a:r>
          </a:p>
        </p:txBody>
      </p:sp>
      <p:sp>
        <p:nvSpPr>
          <p:cNvPr id="10" name="TextBox 9">
            <a:extLst>
              <a:ext uri="{FF2B5EF4-FFF2-40B4-BE49-F238E27FC236}">
                <a16:creationId xmlns:a16="http://schemas.microsoft.com/office/drawing/2014/main" id="{00E64D96-A7D6-48CB-830E-FC5DFB102C78}"/>
              </a:ext>
            </a:extLst>
          </p:cNvPr>
          <p:cNvSpPr txBox="1"/>
          <p:nvPr/>
        </p:nvSpPr>
        <p:spPr>
          <a:xfrm>
            <a:off x="949124" y="2847373"/>
            <a:ext cx="8620579" cy="3119930"/>
          </a:xfrm>
          <a:prstGeom prst="rect">
            <a:avLst/>
          </a:prstGeom>
          <a:noFill/>
        </p:spPr>
        <p:txBody>
          <a:bodyPr wrap="square" rtlCol="0">
            <a:noAutofit/>
          </a:bodyPr>
          <a:lstStyle/>
          <a:p>
            <a:pPr marL="90000"/>
            <a:r>
              <a:rPr lang="en-US" sz="2800" dirty="0">
                <a:solidFill>
                  <a:schemeClr val="tx1">
                    <a:lumMod val="65000"/>
                    <a:lumOff val="35000"/>
                  </a:schemeClr>
                </a:solidFill>
                <a:latin typeface="Consolas" panose="020B0609020204030204" pitchFamily="49" charset="0"/>
              </a:rPr>
              <a:t>IF true-false-expression</a:t>
            </a:r>
            <a:br>
              <a:rPr lang="en-US" sz="2800" dirty="0">
                <a:solidFill>
                  <a:schemeClr val="tx1">
                    <a:lumMod val="65000"/>
                    <a:lumOff val="35000"/>
                  </a:schemeClr>
                </a:solidFill>
                <a:latin typeface="Consolas" panose="020B0609020204030204" pitchFamily="49" charset="0"/>
              </a:rPr>
            </a:br>
            <a:r>
              <a:rPr lang="en-US" sz="2800" dirty="0">
                <a:solidFill>
                  <a:schemeClr val="tx1">
                    <a:lumMod val="65000"/>
                    <a:lumOff val="35000"/>
                  </a:schemeClr>
                </a:solidFill>
                <a:latin typeface="Consolas" panose="020B0609020204030204" pitchFamily="49" charset="0"/>
              </a:rPr>
              <a:t>BEGIN</a:t>
            </a:r>
            <a:br>
              <a:rPr lang="en-US" sz="2800" dirty="0">
                <a:solidFill>
                  <a:schemeClr val="tx1">
                    <a:lumMod val="65000"/>
                    <a:lumOff val="35000"/>
                  </a:schemeClr>
                </a:solidFill>
                <a:latin typeface="Consolas" panose="020B0609020204030204" pitchFamily="49" charset="0"/>
              </a:rPr>
            </a:br>
            <a:r>
              <a:rPr lang="en-US" sz="2800" dirty="0">
                <a:solidFill>
                  <a:schemeClr val="tx1">
                    <a:lumMod val="65000"/>
                    <a:lumOff val="35000"/>
                  </a:schemeClr>
                </a:solidFill>
                <a:latin typeface="Consolas" panose="020B0609020204030204" pitchFamily="49" charset="0"/>
              </a:rPr>
              <a:t>	statements-when-true</a:t>
            </a:r>
            <a:br>
              <a:rPr lang="en-US" sz="2800" dirty="0">
                <a:solidFill>
                  <a:schemeClr val="tx1">
                    <a:lumMod val="65000"/>
                    <a:lumOff val="35000"/>
                  </a:schemeClr>
                </a:solidFill>
                <a:latin typeface="Consolas" panose="020B0609020204030204" pitchFamily="49" charset="0"/>
              </a:rPr>
            </a:br>
            <a:r>
              <a:rPr lang="en-US" sz="2800" dirty="0">
                <a:solidFill>
                  <a:schemeClr val="tx1">
                    <a:lumMod val="65000"/>
                    <a:lumOff val="35000"/>
                  </a:schemeClr>
                </a:solidFill>
                <a:latin typeface="Consolas" panose="020B0609020204030204" pitchFamily="49" charset="0"/>
              </a:rPr>
              <a:t>END</a:t>
            </a:r>
            <a:br>
              <a:rPr lang="en-US" sz="2800" dirty="0">
                <a:solidFill>
                  <a:schemeClr val="tx1">
                    <a:lumMod val="65000"/>
                    <a:lumOff val="35000"/>
                  </a:schemeClr>
                </a:solidFill>
                <a:latin typeface="Consolas" panose="020B0609020204030204" pitchFamily="49" charset="0"/>
              </a:rPr>
            </a:br>
            <a:r>
              <a:rPr lang="en-US" sz="2800" dirty="0">
                <a:solidFill>
                  <a:schemeClr val="tx1">
                    <a:lumMod val="65000"/>
                    <a:lumOff val="35000"/>
                  </a:schemeClr>
                </a:solidFill>
                <a:latin typeface="Consolas" panose="020B0609020204030204" pitchFamily="49" charset="0"/>
              </a:rPr>
              <a:t>ELSE</a:t>
            </a:r>
            <a:br>
              <a:rPr lang="en-US" sz="2800" dirty="0">
                <a:solidFill>
                  <a:schemeClr val="tx1">
                    <a:lumMod val="65000"/>
                    <a:lumOff val="35000"/>
                  </a:schemeClr>
                </a:solidFill>
                <a:latin typeface="Consolas" panose="020B0609020204030204" pitchFamily="49" charset="0"/>
              </a:rPr>
            </a:br>
            <a:r>
              <a:rPr lang="en-US" sz="2800" dirty="0">
                <a:solidFill>
                  <a:schemeClr val="tx1">
                    <a:lumMod val="65000"/>
                    <a:lumOff val="35000"/>
                  </a:schemeClr>
                </a:solidFill>
                <a:latin typeface="Consolas" panose="020B0609020204030204" pitchFamily="49" charset="0"/>
              </a:rPr>
              <a:t>BEGIN</a:t>
            </a:r>
            <a:br>
              <a:rPr lang="en-US" sz="2800" dirty="0">
                <a:solidFill>
                  <a:schemeClr val="tx1">
                    <a:lumMod val="65000"/>
                    <a:lumOff val="35000"/>
                  </a:schemeClr>
                </a:solidFill>
                <a:latin typeface="Consolas" panose="020B0609020204030204" pitchFamily="49" charset="0"/>
              </a:rPr>
            </a:br>
            <a:r>
              <a:rPr lang="en-US" sz="2800" dirty="0">
                <a:solidFill>
                  <a:schemeClr val="tx1">
                    <a:lumMod val="65000"/>
                    <a:lumOff val="35000"/>
                  </a:schemeClr>
                </a:solidFill>
                <a:latin typeface="Consolas" panose="020B0609020204030204" pitchFamily="49" charset="0"/>
              </a:rPr>
              <a:t>	statements-when-false</a:t>
            </a:r>
            <a:br>
              <a:rPr lang="en-US" sz="2800" dirty="0">
                <a:solidFill>
                  <a:schemeClr val="tx1">
                    <a:lumMod val="65000"/>
                    <a:lumOff val="35000"/>
                  </a:schemeClr>
                </a:solidFill>
                <a:latin typeface="Consolas" panose="020B0609020204030204" pitchFamily="49" charset="0"/>
              </a:rPr>
            </a:br>
            <a:r>
              <a:rPr lang="en-US" sz="2800" dirty="0">
                <a:solidFill>
                  <a:schemeClr val="tx1">
                    <a:lumMod val="65000"/>
                    <a:lumOff val="35000"/>
                  </a:schemeClr>
                </a:solidFill>
                <a:latin typeface="Consolas" panose="020B0609020204030204" pitchFamily="49" charset="0"/>
              </a:rPr>
              <a:t>END</a:t>
            </a:r>
          </a:p>
        </p:txBody>
      </p:sp>
    </p:spTree>
    <p:extLst>
      <p:ext uri="{BB962C8B-B14F-4D97-AF65-F5344CB8AC3E}">
        <p14:creationId xmlns:p14="http://schemas.microsoft.com/office/powerpoint/2010/main" val="424120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429B-225A-435D-9DB0-BE46F9B60825}"/>
              </a:ext>
            </a:extLst>
          </p:cNvPr>
          <p:cNvSpPr>
            <a:spLocks noGrp="1"/>
          </p:cNvSpPr>
          <p:nvPr>
            <p:ph type="title"/>
          </p:nvPr>
        </p:nvSpPr>
        <p:spPr/>
        <p:txBody>
          <a:bodyPr/>
          <a:lstStyle/>
          <a:p>
            <a:r>
              <a:rPr lang="en-US" dirty="0"/>
              <a:t>Example: Exists</a:t>
            </a:r>
          </a:p>
        </p:txBody>
      </p:sp>
      <p:pic>
        <p:nvPicPr>
          <p:cNvPr id="3" name="Picture 2">
            <a:extLst>
              <a:ext uri="{FF2B5EF4-FFF2-40B4-BE49-F238E27FC236}">
                <a16:creationId xmlns:a16="http://schemas.microsoft.com/office/drawing/2014/main" id="{FFAAE6C9-9BE5-4345-8416-E9B03530A15C}"/>
              </a:ext>
            </a:extLst>
          </p:cNvPr>
          <p:cNvPicPr>
            <a:picLocks noChangeAspect="1"/>
          </p:cNvPicPr>
          <p:nvPr/>
        </p:nvPicPr>
        <p:blipFill>
          <a:blip r:embed="rId2"/>
          <a:stretch>
            <a:fillRect/>
          </a:stretch>
        </p:blipFill>
        <p:spPr>
          <a:xfrm>
            <a:off x="99034" y="1552902"/>
            <a:ext cx="6822627" cy="2281690"/>
          </a:xfrm>
          <a:prstGeom prst="rect">
            <a:avLst/>
          </a:prstGeom>
          <a:ln>
            <a:solidFill>
              <a:schemeClr val="tx2"/>
            </a:solidFill>
          </a:ln>
        </p:spPr>
      </p:pic>
      <p:grpSp>
        <p:nvGrpSpPr>
          <p:cNvPr id="10" name="Group 9">
            <a:extLst>
              <a:ext uri="{FF2B5EF4-FFF2-40B4-BE49-F238E27FC236}">
                <a16:creationId xmlns:a16="http://schemas.microsoft.com/office/drawing/2014/main" id="{4E9A85B7-EA5E-43D5-8433-C7FB76271D91}"/>
              </a:ext>
            </a:extLst>
          </p:cNvPr>
          <p:cNvGrpSpPr/>
          <p:nvPr/>
        </p:nvGrpSpPr>
        <p:grpSpPr>
          <a:xfrm>
            <a:off x="2335790" y="1439389"/>
            <a:ext cx="9173855" cy="5053486"/>
            <a:chOff x="2335790" y="1439389"/>
            <a:chExt cx="9173855" cy="5053486"/>
          </a:xfrm>
        </p:grpSpPr>
        <p:pic>
          <p:nvPicPr>
            <p:cNvPr id="6" name="Picture 5">
              <a:extLst>
                <a:ext uri="{FF2B5EF4-FFF2-40B4-BE49-F238E27FC236}">
                  <a16:creationId xmlns:a16="http://schemas.microsoft.com/office/drawing/2014/main" id="{EF84EF79-4510-4672-8900-9DE440B851AD}"/>
                </a:ext>
              </a:extLst>
            </p:cNvPr>
            <p:cNvPicPr>
              <a:picLocks noChangeAspect="1"/>
            </p:cNvPicPr>
            <p:nvPr/>
          </p:nvPicPr>
          <p:blipFill>
            <a:blip r:embed="rId3"/>
            <a:stretch>
              <a:fillRect/>
            </a:stretch>
          </p:blipFill>
          <p:spPr>
            <a:xfrm>
              <a:off x="2335790" y="3930292"/>
              <a:ext cx="9173855" cy="2562583"/>
            </a:xfrm>
            <a:prstGeom prst="rect">
              <a:avLst/>
            </a:prstGeom>
            <a:ln>
              <a:solidFill>
                <a:schemeClr val="tx2"/>
              </a:solidFill>
            </a:ln>
          </p:spPr>
        </p:pic>
        <p:sp>
          <p:nvSpPr>
            <p:cNvPr id="9" name="Speech Bubble: Rectangle 8">
              <a:extLst>
                <a:ext uri="{FF2B5EF4-FFF2-40B4-BE49-F238E27FC236}">
                  <a16:creationId xmlns:a16="http://schemas.microsoft.com/office/drawing/2014/main" id="{622C9EA6-F348-41E5-93F8-E66E7585DD22}"/>
                </a:ext>
              </a:extLst>
            </p:cNvPr>
            <p:cNvSpPr/>
            <p:nvPr/>
          </p:nvSpPr>
          <p:spPr>
            <a:xfrm>
              <a:off x="8617907" y="1439389"/>
              <a:ext cx="2632685" cy="2079315"/>
            </a:xfrm>
            <a:prstGeom prst="wedgeRectCallout">
              <a:avLst>
                <a:gd name="adj1" fmla="val -124613"/>
                <a:gd name="adj2" fmla="val 8115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Commonly Used For Schema Inspection</a:t>
              </a:r>
            </a:p>
          </p:txBody>
        </p:sp>
      </p:grpSp>
    </p:spTree>
    <p:extLst>
      <p:ext uri="{BB962C8B-B14F-4D97-AF65-F5344CB8AC3E}">
        <p14:creationId xmlns:p14="http://schemas.microsoft.com/office/powerpoint/2010/main" val="826732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3E50-74DD-4342-A659-96461662C08B}"/>
              </a:ext>
            </a:extLst>
          </p:cNvPr>
          <p:cNvSpPr>
            <a:spLocks noGrp="1"/>
          </p:cNvSpPr>
          <p:nvPr>
            <p:ph type="title"/>
          </p:nvPr>
        </p:nvSpPr>
        <p:spPr>
          <a:xfrm>
            <a:off x="396573" y="320675"/>
            <a:ext cx="11407487" cy="1325563"/>
          </a:xfrm>
        </p:spPr>
        <p:txBody>
          <a:bodyPr>
            <a:normAutofit/>
          </a:bodyPr>
          <a:lstStyle/>
          <a:p>
            <a:r>
              <a:rPr lang="en-US" sz="5400"/>
              <a:t>Types of Data Logic in the RDBMS</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AC8A98C-8DD1-4CDA-A0EA-50CB4527AB57}"/>
              </a:ext>
            </a:extLst>
          </p:cNvPr>
          <p:cNvGraphicFramePr>
            <a:graphicFrameLocks noGrp="1"/>
          </p:cNvGraphicFramePr>
          <p:nvPr>
            <p:ph idx="1"/>
            <p:extLst>
              <p:ext uri="{D42A27DB-BD31-4B8C-83A1-F6EECF244321}">
                <p14:modId xmlns:p14="http://schemas.microsoft.com/office/powerpoint/2010/main" val="2316960945"/>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785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8E7E676-6758-411B-8D04-7647EEEC657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ADA10115-6CED-47E2-B731-222A09F6D16F}"/>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911223A3-322E-4066-824B-6F05628B87E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98C5CE8E-27EA-44DC-993D-D8104FD9F44E}"/>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CCAA7256-BCB7-424E-8113-C2AEFCFEDF9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B60CE31D-6202-468B-85BB-D1F82ACA5D3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7486D71-CAEE-4AB6-B061-B0C18E28A79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14AA6BF-8CB4-4138-8D14-40733FD5AD26}"/>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E83F44A-C1C7-4EA5-A671-897CD95E0CA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630975B9-B3F9-47BF-9B1C-67F5DE2E5123}"/>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6532BED3-C052-4B0A-8A8F-383EA8FD1AA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40F5B4A8-A7FD-4038-933B-67FAF98E49D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6"/>
            <a:ext cx="5238466" cy="3641825"/>
          </a:xfrm>
        </p:spPr>
        <p:txBody>
          <a:bodyPr vert="horz" lIns="91440" tIns="45720" rIns="91440" bIns="45720" rtlCol="0" anchor="b">
            <a:normAutofit/>
          </a:bodyPr>
          <a:lstStyle/>
          <a:p>
            <a:r>
              <a:rPr lang="en-US" sz="6000" kern="1200" dirty="0">
                <a:solidFill>
                  <a:schemeClr val="tx1"/>
                </a:solidFill>
                <a:latin typeface="+mj-lt"/>
                <a:ea typeface="+mj-ea"/>
                <a:cs typeface="+mj-cs"/>
              </a:rPr>
              <a:t>Views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Window">
            <a:extLst>
              <a:ext uri="{FF2B5EF4-FFF2-40B4-BE49-F238E27FC236}">
                <a16:creationId xmlns:a16="http://schemas.microsoft.com/office/drawing/2014/main" id="{F99E4BF3-05C1-43CA-911A-C0EDDE0D7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448513" y="2971800"/>
            <a:ext cx="1410292" cy="1410292"/>
          </a:xfrm>
          <a:prstGeom prst="rect">
            <a:avLst/>
          </a:prstGeom>
        </p:spPr>
      </p:pic>
    </p:spTree>
    <p:extLst>
      <p:ext uri="{BB962C8B-B14F-4D97-AF65-F5344CB8AC3E}">
        <p14:creationId xmlns:p14="http://schemas.microsoft.com/office/powerpoint/2010/main" val="1499911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A991-A198-4B5B-B433-AF7585F499AF}"/>
              </a:ext>
            </a:extLst>
          </p:cNvPr>
          <p:cNvSpPr>
            <a:spLocks noGrp="1"/>
          </p:cNvSpPr>
          <p:nvPr>
            <p:ph type="title"/>
          </p:nvPr>
        </p:nvSpPr>
        <p:spPr>
          <a:xfrm>
            <a:off x="1340284" y="365125"/>
            <a:ext cx="10013515" cy="1325563"/>
          </a:xfrm>
        </p:spPr>
        <p:txBody>
          <a:bodyPr/>
          <a:lstStyle/>
          <a:p>
            <a:r>
              <a:rPr lang="en-US" dirty="0"/>
              <a:t>Recall: SQL Views</a:t>
            </a:r>
          </a:p>
        </p:txBody>
      </p:sp>
      <p:sp>
        <p:nvSpPr>
          <p:cNvPr id="3" name="Content Placeholder 2">
            <a:extLst>
              <a:ext uri="{FF2B5EF4-FFF2-40B4-BE49-F238E27FC236}">
                <a16:creationId xmlns:a16="http://schemas.microsoft.com/office/drawing/2014/main" id="{9C65411B-3572-4B0E-8DAB-60424D4CDFAB}"/>
              </a:ext>
            </a:extLst>
          </p:cNvPr>
          <p:cNvSpPr>
            <a:spLocks noGrp="1"/>
          </p:cNvSpPr>
          <p:nvPr>
            <p:ph idx="1"/>
          </p:nvPr>
        </p:nvSpPr>
        <p:spPr/>
        <p:txBody>
          <a:bodyPr/>
          <a:lstStyle/>
          <a:p>
            <a:r>
              <a:rPr lang="en-US"/>
              <a:t>A View is a means to save a SQL query to the database under a name. </a:t>
            </a:r>
          </a:p>
          <a:p>
            <a:r>
              <a:rPr lang="en-US"/>
              <a:t>It is database object / metadata.</a:t>
            </a:r>
          </a:p>
          <a:p>
            <a:pPr marL="0" marR="0" indent="0">
              <a:lnSpc>
                <a:spcPts val="1650"/>
              </a:lnSpc>
              <a:spcBef>
                <a:spcPts val="0"/>
              </a:spcBef>
              <a:spcAft>
                <a:spcPts val="800"/>
              </a:spcAft>
              <a:buNone/>
            </a:pPr>
            <a:endParaRPr lang="en-US">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nSpc>
                <a:spcPts val="1650"/>
              </a:lnSpc>
              <a:spcBef>
                <a:spcPts val="0"/>
              </a:spcBef>
              <a:spcAft>
                <a:spcPts val="80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create</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view</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i="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view_name</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indent="0">
              <a:lnSpc>
                <a:spcPts val="1650"/>
              </a:lnSpc>
              <a:spcBef>
                <a:spcPts val="0"/>
              </a:spcBef>
              <a:spcAft>
                <a:spcPts val="80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select</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650"/>
              </a:lnSpc>
              <a:spcBef>
                <a:spcPts val="0"/>
              </a:spcBef>
              <a:spcAft>
                <a:spcPts val="800"/>
              </a:spcAft>
              <a:buNone/>
            </a:pPr>
            <a:endParaRPr lang="en-US">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nSpc>
                <a:spcPts val="1650"/>
              </a:lnSpc>
              <a:spcBef>
                <a:spcPts val="0"/>
              </a:spcBef>
              <a:spcAft>
                <a:spcPts val="80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drop</a:t>
            </a:r>
            <a:r>
              <a:rPr lang="en-US">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view </a:t>
            </a:r>
            <a:r>
              <a:rPr lang="en-US" i="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view_name</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a:effectLst/>
                <a:latin typeface="Calibri" panose="020F0502020204030204" pitchFamily="34" charset="0"/>
                <a:ea typeface="Calibri" panose="020F0502020204030204" pitchFamily="34" charset="0"/>
                <a:cs typeface="Times New Roman" panose="02020603050405020304" pitchFamily="18" charset="0"/>
              </a:rPr>
              <a:t>To see the views in the database including their definitions, you can use INFORMATION_SCHEMA:</a:t>
            </a:r>
          </a:p>
          <a:p>
            <a:pPr marL="0" marR="0" indent="0">
              <a:lnSpc>
                <a:spcPts val="1650"/>
              </a:lnSpc>
              <a:spcBef>
                <a:spcPts val="0"/>
              </a:spcBef>
              <a:spcAft>
                <a:spcPts val="0"/>
              </a:spcAft>
              <a:buNone/>
            </a:pP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select</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a:solidFill>
                  <a:srgbClr val="4472C4"/>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US">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INFORMATION_SCHEMA.VIEWS</a:t>
            </a:r>
            <a:endParaRPr lang="en-US">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pic>
        <p:nvPicPr>
          <p:cNvPr id="5" name="Graphic 4" descr="Megaphone1">
            <a:extLst>
              <a:ext uri="{FF2B5EF4-FFF2-40B4-BE49-F238E27FC236}">
                <a16:creationId xmlns:a16="http://schemas.microsoft.com/office/drawing/2014/main" id="{43F2A875-2B39-475A-8BE1-0D973B92B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8612" y="570706"/>
            <a:ext cx="914400" cy="914400"/>
          </a:xfrm>
          <a:prstGeom prst="rect">
            <a:avLst/>
          </a:prstGeom>
        </p:spPr>
      </p:pic>
    </p:spTree>
    <p:extLst>
      <p:ext uri="{BB962C8B-B14F-4D97-AF65-F5344CB8AC3E}">
        <p14:creationId xmlns:p14="http://schemas.microsoft.com/office/powerpoint/2010/main" val="181963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84C77B-FF54-4813-94E1-23FF8F114C7E}"/>
              </a:ext>
            </a:extLst>
          </p:cNvPr>
          <p:cNvSpPr>
            <a:spLocks noGrp="1"/>
          </p:cNvSpPr>
          <p:nvPr>
            <p:ph type="title"/>
          </p:nvPr>
        </p:nvSpPr>
        <p:spPr>
          <a:xfrm>
            <a:off x="838200" y="365125"/>
            <a:ext cx="10515600" cy="1325563"/>
          </a:xfrm>
        </p:spPr>
        <p:txBody>
          <a:bodyPr>
            <a:normAutofit/>
          </a:bodyPr>
          <a:lstStyle/>
          <a:p>
            <a:pPr algn="ctr"/>
            <a:r>
              <a:rPr lang="en-US" dirty="0"/>
              <a:t>SQL Programming ?</a:t>
            </a:r>
          </a:p>
        </p:txBody>
      </p:sp>
      <p:sp>
        <p:nvSpPr>
          <p:cNvPr id="4" name="Content Placeholder 3">
            <a:extLst>
              <a:ext uri="{FF2B5EF4-FFF2-40B4-BE49-F238E27FC236}">
                <a16:creationId xmlns:a16="http://schemas.microsoft.com/office/drawing/2014/main" id="{74B6070D-2E18-49A3-84C2-0A1B79DC59EE}"/>
              </a:ext>
            </a:extLst>
          </p:cNvPr>
          <p:cNvSpPr>
            <a:spLocks noGrp="1"/>
          </p:cNvSpPr>
          <p:nvPr>
            <p:ph idx="1"/>
          </p:nvPr>
        </p:nvSpPr>
        <p:spPr>
          <a:xfrm>
            <a:off x="838200" y="1825625"/>
            <a:ext cx="10515600" cy="4476852"/>
          </a:xfrm>
        </p:spPr>
        <p:txBody>
          <a:bodyPr>
            <a:normAutofit/>
          </a:bodyPr>
          <a:lstStyle/>
          <a:p>
            <a:r>
              <a:rPr lang="en-US" sz="3200" dirty="0"/>
              <a:t>Code can be written in SQL</a:t>
            </a:r>
          </a:p>
          <a:p>
            <a:r>
              <a:rPr lang="en-US" sz="3200" dirty="0"/>
              <a:t>This goes beyond simple INSERT, SELECT, etc.</a:t>
            </a:r>
          </a:p>
          <a:p>
            <a:r>
              <a:rPr lang="en-US" sz="3200" dirty="0"/>
              <a:t>Common Use Cases and Examples:</a:t>
            </a:r>
          </a:p>
          <a:p>
            <a:pPr lvl="1"/>
            <a:r>
              <a:rPr lang="en-US" sz="2800" dirty="0"/>
              <a:t>Insert a value only if it does not exist already</a:t>
            </a:r>
          </a:p>
          <a:p>
            <a:pPr lvl="1"/>
            <a:r>
              <a:rPr lang="en-US" sz="2800" dirty="0"/>
              <a:t>When insert into table X update value in table Y</a:t>
            </a:r>
          </a:p>
          <a:p>
            <a:pPr lvl="1"/>
            <a:r>
              <a:rPr lang="en-US" sz="2800" dirty="0"/>
              <a:t>Persist a shopping cart into an order</a:t>
            </a:r>
          </a:p>
          <a:p>
            <a:pPr lvl="1"/>
            <a:r>
              <a:rPr lang="en-US" sz="2800" dirty="0"/>
              <a:t>Lookup a postal code based on a city and region</a:t>
            </a:r>
          </a:p>
          <a:p>
            <a:pPr lvl="1"/>
            <a:r>
              <a:rPr lang="en-US" sz="2800" dirty="0"/>
              <a:t>Sanitize input (</a:t>
            </a:r>
            <a:r>
              <a:rPr lang="en-US" sz="2800" dirty="0" err="1"/>
              <a:t>e.x</a:t>
            </a:r>
            <a:r>
              <a:rPr lang="en-US" sz="2800" dirty="0"/>
              <a:t>. Obfuscate Credit sensitive data)</a:t>
            </a:r>
          </a:p>
          <a:p>
            <a:r>
              <a:rPr lang="en-US" sz="3200" dirty="0"/>
              <a:t>This is called </a:t>
            </a:r>
            <a:r>
              <a:rPr lang="en-US" sz="3200" b="1" dirty="0"/>
              <a:t>Data Logic</a:t>
            </a:r>
            <a:r>
              <a:rPr lang="en-US" sz="3200" dirty="0"/>
              <a:t>.</a:t>
            </a:r>
          </a:p>
          <a:p>
            <a:pPr lvl="1"/>
            <a:endParaRPr lang="en-US" sz="2800" dirty="0"/>
          </a:p>
          <a:p>
            <a:endParaRPr lang="en-US" sz="3200" dirty="0"/>
          </a:p>
          <a:p>
            <a:pPr marL="0" indent="0">
              <a:buNone/>
            </a:pPr>
            <a:endParaRPr lang="en-US" sz="3200" dirty="0"/>
          </a:p>
        </p:txBody>
      </p:sp>
    </p:spTree>
    <p:extLst>
      <p:ext uri="{BB962C8B-B14F-4D97-AF65-F5344CB8AC3E}">
        <p14:creationId xmlns:p14="http://schemas.microsoft.com/office/powerpoint/2010/main" val="343674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View Data Logic</a:t>
            </a:r>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
        <p:nvSpPr>
          <p:cNvPr id="3" name="Content Placeholder 2">
            <a:extLst>
              <a:ext uri="{FF2B5EF4-FFF2-40B4-BE49-F238E27FC236}">
                <a16:creationId xmlns:a16="http://schemas.microsoft.com/office/drawing/2014/main" id="{6FF08BF6-C421-4612-AE26-3C5FDD4ED36A}"/>
              </a:ext>
            </a:extLst>
          </p:cNvPr>
          <p:cNvSpPr>
            <a:spLocks noGrp="1"/>
          </p:cNvSpPr>
          <p:nvPr>
            <p:ph idx="1"/>
          </p:nvPr>
        </p:nvSpPr>
        <p:spPr>
          <a:xfrm>
            <a:off x="2801073" y="1814050"/>
            <a:ext cx="3110159" cy="5043950"/>
          </a:xfrm>
        </p:spPr>
        <p:txBody>
          <a:bodyPr>
            <a:normAutofit/>
          </a:bodyPr>
          <a:lstStyle/>
          <a:p>
            <a:r>
              <a:rPr lang="en-US" dirty="0"/>
              <a:t>My Paychecks!</a:t>
            </a:r>
          </a:p>
          <a:p>
            <a:r>
              <a:rPr lang="en-US" dirty="0"/>
              <a:t>VIEW to allow an employee to see their last 4 paychecks on the company portal  </a:t>
            </a:r>
          </a:p>
        </p:txBody>
      </p:sp>
      <p:pic>
        <p:nvPicPr>
          <p:cNvPr id="4" name="Picture 3">
            <a:extLst>
              <a:ext uri="{FF2B5EF4-FFF2-40B4-BE49-F238E27FC236}">
                <a16:creationId xmlns:a16="http://schemas.microsoft.com/office/drawing/2014/main" id="{6D2E890A-E508-4F55-8F6D-BE99B30C5B74}"/>
              </a:ext>
            </a:extLst>
          </p:cNvPr>
          <p:cNvPicPr>
            <a:picLocks noChangeAspect="1"/>
          </p:cNvPicPr>
          <p:nvPr/>
        </p:nvPicPr>
        <p:blipFill>
          <a:blip r:embed="rId5"/>
          <a:stretch>
            <a:fillRect/>
          </a:stretch>
        </p:blipFill>
        <p:spPr>
          <a:xfrm>
            <a:off x="5911233" y="1530752"/>
            <a:ext cx="6102344" cy="3796496"/>
          </a:xfrm>
          <a:prstGeom prst="rect">
            <a:avLst/>
          </a:prstGeom>
        </p:spPr>
      </p:pic>
    </p:spTree>
    <p:extLst>
      <p:ext uri="{BB962C8B-B14F-4D97-AF65-F5344CB8AC3E}">
        <p14:creationId xmlns:p14="http://schemas.microsoft.com/office/powerpoint/2010/main" val="921410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6"/>
            <a:ext cx="5238466" cy="3641825"/>
          </a:xfrm>
        </p:spPr>
        <p:txBody>
          <a:bodyPr vert="horz" lIns="91440" tIns="45720" rIns="91440" bIns="45720" rtlCol="0" anchor="b">
            <a:normAutofit/>
          </a:bodyPr>
          <a:lstStyle/>
          <a:p>
            <a:r>
              <a:rPr lang="en-US" sz="6000" kern="1200" dirty="0">
                <a:solidFill>
                  <a:schemeClr val="tx1"/>
                </a:solidFill>
                <a:latin typeface="+mj-lt"/>
                <a:ea typeface="+mj-ea"/>
                <a:cs typeface="+mj-cs"/>
              </a:rPr>
              <a:t>Stored Procedures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Playbook">
            <a:extLst>
              <a:ext uri="{FF2B5EF4-FFF2-40B4-BE49-F238E27FC236}">
                <a16:creationId xmlns:a16="http://schemas.microsoft.com/office/drawing/2014/main" id="{F99E4BF3-05C1-43CA-911A-C0EDDE0D7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8513" y="2971800"/>
            <a:ext cx="1410292" cy="1410292"/>
          </a:xfrm>
          <a:prstGeom prst="rect">
            <a:avLst/>
          </a:prstGeom>
        </p:spPr>
      </p:pic>
    </p:spTree>
    <p:extLst>
      <p:ext uri="{BB962C8B-B14F-4D97-AF65-F5344CB8AC3E}">
        <p14:creationId xmlns:p14="http://schemas.microsoft.com/office/powerpoint/2010/main" val="2812787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1DF3-D783-42E0-99EE-9D0C138F18D9}"/>
              </a:ext>
            </a:extLst>
          </p:cNvPr>
          <p:cNvSpPr>
            <a:spLocks noGrp="1"/>
          </p:cNvSpPr>
          <p:nvPr>
            <p:ph type="title"/>
          </p:nvPr>
        </p:nvSpPr>
        <p:spPr/>
        <p:txBody>
          <a:bodyPr/>
          <a:lstStyle/>
          <a:p>
            <a:r>
              <a:rPr lang="en-US" dirty="0"/>
              <a:t>Stored Procedures</a:t>
            </a:r>
          </a:p>
        </p:txBody>
      </p:sp>
      <p:sp>
        <p:nvSpPr>
          <p:cNvPr id="3" name="Content Placeholder 2">
            <a:extLst>
              <a:ext uri="{FF2B5EF4-FFF2-40B4-BE49-F238E27FC236}">
                <a16:creationId xmlns:a16="http://schemas.microsoft.com/office/drawing/2014/main" id="{133034E6-2D27-4F15-A14F-F8F9F81F3798}"/>
              </a:ext>
            </a:extLst>
          </p:cNvPr>
          <p:cNvSpPr>
            <a:spLocks noGrp="1"/>
          </p:cNvSpPr>
          <p:nvPr>
            <p:ph idx="1"/>
          </p:nvPr>
        </p:nvSpPr>
        <p:spPr>
          <a:xfrm>
            <a:off x="838200" y="1825625"/>
            <a:ext cx="10961318" cy="4667250"/>
          </a:xfrm>
        </p:spPr>
        <p:txBody>
          <a:bodyPr>
            <a:normAutofit/>
          </a:bodyPr>
          <a:lstStyle/>
          <a:p>
            <a:r>
              <a:rPr lang="en-US" dirty="0"/>
              <a:t>A stored procedure is a group of T-SQL statements that encapsulate data logic under a single command.</a:t>
            </a:r>
          </a:p>
          <a:p>
            <a:r>
              <a:rPr lang="en-US" dirty="0"/>
              <a:t>They help us build the external data model, creating data logic in our applications.</a:t>
            </a:r>
          </a:p>
          <a:p>
            <a:r>
              <a:rPr lang="en-US" dirty="0"/>
              <a:t>Examples:</a:t>
            </a:r>
          </a:p>
          <a:p>
            <a:pPr lvl="1"/>
            <a:r>
              <a:rPr lang="en-US" dirty="0"/>
              <a:t>Write a customer record. If the customer exists, update; if not, insert.</a:t>
            </a:r>
          </a:p>
          <a:p>
            <a:pPr lvl="1"/>
            <a:r>
              <a:rPr lang="en-US" dirty="0"/>
              <a:t>Create a new customer bank account that requires us to insert into </a:t>
            </a:r>
            <a:br>
              <a:rPr lang="en-US" dirty="0"/>
            </a:br>
            <a:r>
              <a:rPr lang="en-US" dirty="0"/>
              <a:t>several tables.</a:t>
            </a:r>
          </a:p>
          <a:p>
            <a:pPr lvl="1"/>
            <a:r>
              <a:rPr lang="en-US" dirty="0"/>
              <a:t>When an order is added with a new shipping address, update the address in the customer table.</a:t>
            </a:r>
          </a:p>
        </p:txBody>
      </p:sp>
    </p:spTree>
    <p:extLst>
      <p:ext uri="{BB962C8B-B14F-4D97-AF65-F5344CB8AC3E}">
        <p14:creationId xmlns:p14="http://schemas.microsoft.com/office/powerpoint/2010/main" val="2920411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F59D-6B78-426F-8CC4-D242C1438F28}"/>
              </a:ext>
            </a:extLst>
          </p:cNvPr>
          <p:cNvSpPr>
            <a:spLocks noGrp="1"/>
          </p:cNvSpPr>
          <p:nvPr>
            <p:ph type="title"/>
          </p:nvPr>
        </p:nvSpPr>
        <p:spPr/>
        <p:txBody>
          <a:bodyPr/>
          <a:lstStyle/>
          <a:p>
            <a:r>
              <a:rPr lang="en-US" dirty="0"/>
              <a:t>Benefits of Stored Procedures</a:t>
            </a:r>
          </a:p>
        </p:txBody>
      </p:sp>
      <p:graphicFrame>
        <p:nvGraphicFramePr>
          <p:cNvPr id="6" name="Content Placeholder 2">
            <a:extLst>
              <a:ext uri="{FF2B5EF4-FFF2-40B4-BE49-F238E27FC236}">
                <a16:creationId xmlns:a16="http://schemas.microsoft.com/office/drawing/2014/main" id="{84EA1E99-D46B-46CE-94A8-3D32674A5202}"/>
              </a:ext>
            </a:extLst>
          </p:cNvPr>
          <p:cNvGraphicFramePr>
            <a:graphicFrameLocks noGrp="1"/>
          </p:cNvGraphicFramePr>
          <p:nvPr>
            <p:ph idx="4294967295"/>
            <p:extLst>
              <p:ext uri="{D42A27DB-BD31-4B8C-83A1-F6EECF244321}">
                <p14:modId xmlns:p14="http://schemas.microsoft.com/office/powerpoint/2010/main" val="4278178900"/>
              </p:ext>
            </p:extLst>
          </p:nvPr>
        </p:nvGraphicFramePr>
        <p:xfrm>
          <a:off x="713984" y="1590805"/>
          <a:ext cx="10947748" cy="50605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20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DDFD7AC4-37E3-419C-BDFA-263EAD16BF9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43A70BF7-9925-4C4B-992E-9BD8B9209298}"/>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graphicEl>
                                              <a:dgm id="{4F6B3C5A-C127-4B55-8361-6FDA96FC63C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9819F157-1060-43EA-9D9C-47BFBB14DE4B}"/>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31D73AC6-6AAB-4E0A-A010-0434C091A91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6AB3C3A5-F249-46F2-87D6-34603B3BA90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A572AF7F-A008-45D5-ADB6-E7057832D1F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21953755-D7A2-4DCA-ACC6-C3E9DF76F1C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74CAED91-DCC3-436E-B21A-B8A9207F660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A7FD55B7-0600-4C00-843F-0D3BB371784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graphicEl>
                                              <a:dgm id="{D8F6C2F3-791A-4365-B475-8B46BB50F531}"/>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graphicEl>
                                              <a:dgm id="{4112BF0A-F5AE-4469-AC9D-16B58B3B0FC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592363" cy="1325563"/>
          </a:xfrm>
        </p:spPr>
        <p:txBody>
          <a:bodyPr>
            <a:normAutofit/>
          </a:bodyPr>
          <a:lstStyle/>
          <a:p>
            <a:r>
              <a:rPr lang="en-US" dirty="0"/>
              <a:t>Check Yourself: Stored Procedures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Which of the following is not a benefit of stored procedures?</a:t>
            </a:r>
          </a:p>
          <a:p>
            <a:pPr marL="0" indent="0">
              <a:buNone/>
            </a:pPr>
            <a:endParaRPr lang="en-US" sz="3200" dirty="0"/>
          </a:p>
          <a:p>
            <a:pPr marL="514350" indent="-514350">
              <a:buFont typeface="+mj-lt"/>
              <a:buAutoNum type="alphaLcPeriod"/>
            </a:pPr>
            <a:r>
              <a:rPr lang="en-US" sz="3200" dirty="0"/>
              <a:t>Performs better than the equivalent T-SQL</a:t>
            </a:r>
          </a:p>
          <a:p>
            <a:pPr marL="514350" indent="-514350">
              <a:buFont typeface="+mj-lt"/>
              <a:buAutoNum type="alphaLcPeriod"/>
            </a:pPr>
            <a:r>
              <a:rPr lang="en-US" sz="3200" dirty="0"/>
              <a:t>Encapsulates data logic under a same</a:t>
            </a:r>
          </a:p>
          <a:p>
            <a:pPr marL="514350" indent="-514350">
              <a:buFont typeface="+mj-lt"/>
              <a:buAutoNum type="alphaLcPeriod"/>
            </a:pPr>
            <a:r>
              <a:rPr lang="en-US" sz="3200" dirty="0"/>
              <a:t>Supports multiple outputs</a:t>
            </a:r>
          </a:p>
          <a:p>
            <a:pPr marL="514350" indent="-514350">
              <a:buFont typeface="+mj-lt"/>
              <a:buAutoNum type="alphaLcPeriod"/>
            </a:pPr>
            <a:r>
              <a:rPr lang="en-US" sz="3200" dirty="0"/>
              <a:t>Can be secured separately from the underlying objects</a:t>
            </a: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64191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E2E6-0EC2-4B09-A6E1-4F1FF73B4743}"/>
              </a:ext>
            </a:extLst>
          </p:cNvPr>
          <p:cNvSpPr>
            <a:spLocks noGrp="1"/>
          </p:cNvSpPr>
          <p:nvPr>
            <p:ph type="title"/>
          </p:nvPr>
        </p:nvSpPr>
        <p:spPr/>
        <p:txBody>
          <a:bodyPr>
            <a:noAutofit/>
          </a:bodyPr>
          <a:lstStyle/>
          <a:p>
            <a:r>
              <a:rPr lang="en-US" dirty="0"/>
              <a:t>Syntax: Stored Procedures</a:t>
            </a:r>
          </a:p>
        </p:txBody>
      </p:sp>
      <p:sp>
        <p:nvSpPr>
          <p:cNvPr id="3" name="Content Placeholder 2">
            <a:extLst>
              <a:ext uri="{FF2B5EF4-FFF2-40B4-BE49-F238E27FC236}">
                <a16:creationId xmlns:a16="http://schemas.microsoft.com/office/drawing/2014/main" id="{233975E4-45F5-42EE-8B05-1AE646AA6F6E}"/>
              </a:ext>
            </a:extLst>
          </p:cNvPr>
          <p:cNvSpPr>
            <a:spLocks noGrp="1"/>
          </p:cNvSpPr>
          <p:nvPr>
            <p:ph idx="1"/>
          </p:nvPr>
        </p:nvSpPr>
        <p:spPr/>
        <p:txBody>
          <a:bodyPr>
            <a:noAutofit/>
          </a:bodyPr>
          <a:lstStyle/>
          <a:p>
            <a:r>
              <a:rPr lang="en-US" dirty="0"/>
              <a:t>A stored procedure has 0 or more inputs and 0 or 1 output. </a:t>
            </a:r>
          </a:p>
          <a:p>
            <a:pPr marL="0" indent="0">
              <a:buNone/>
            </a:pPr>
            <a:r>
              <a:rPr lang="en-US" dirty="0">
                <a:solidFill>
                  <a:schemeClr val="accent1"/>
                </a:solidFill>
                <a:latin typeface="Consolas" panose="020B0609020204030204" pitchFamily="49" charset="0"/>
              </a:rPr>
              <a:t>CREATE PROCEDURE </a:t>
            </a:r>
            <a:r>
              <a:rPr lang="en-US" i="1" dirty="0">
                <a:solidFill>
                  <a:schemeClr val="bg2">
                    <a:lumMod val="25000"/>
                  </a:schemeClr>
                </a:solidFill>
                <a:latin typeface="Consolas" panose="020B0609020204030204" pitchFamily="49" charset="0"/>
              </a:rPr>
              <a:t>procedure_name</a:t>
            </a:r>
            <a:r>
              <a:rPr lang="en-US" dirty="0">
                <a:solidFill>
                  <a:schemeClr val="bg2">
                    <a:lumMod val="25000"/>
                  </a:schemeClr>
                </a:solidFill>
                <a:latin typeface="Consolas" panose="020B0609020204030204" pitchFamily="49" charset="0"/>
              </a:rPr>
              <a:t> (</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a:t>
            </a:r>
            <a:r>
              <a:rPr lang="en-US" i="1" dirty="0">
                <a:solidFill>
                  <a:schemeClr val="bg2">
                    <a:lumMod val="25000"/>
                  </a:schemeClr>
                </a:solidFill>
                <a:latin typeface="Consolas" panose="020B0609020204030204" pitchFamily="49" charset="0"/>
              </a:rPr>
              <a:t>parameter_name</a:t>
            </a:r>
            <a:r>
              <a:rPr lang="en-US" dirty="0">
                <a:solidFill>
                  <a:schemeClr val="bg2">
                    <a:lumMod val="25000"/>
                  </a:schemeClr>
                </a:solidFill>
                <a:latin typeface="Consolas" panose="020B0609020204030204" pitchFamily="49" charset="0"/>
              </a:rPr>
              <a:t> AS </a:t>
            </a:r>
            <a:r>
              <a:rPr lang="en-US" i="1" dirty="0">
                <a:solidFill>
                  <a:schemeClr val="bg2">
                    <a:lumMod val="25000"/>
                  </a:schemeClr>
                </a:solidFill>
                <a:latin typeface="Consolas" panose="020B0609020204030204" pitchFamily="49" charset="0"/>
              </a:rPr>
              <a:t>type</a:t>
            </a:r>
            <a:r>
              <a:rPr lang="en-US" dirty="0">
                <a:solidFill>
                  <a:schemeClr val="bg2">
                    <a:lumMod val="25000"/>
                  </a:schemeClr>
                </a:solidFill>
                <a:latin typeface="Consolas" panose="020B0609020204030204" pitchFamily="49" charset="0"/>
              </a:rPr>
              <a:t>]</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 …n]</a:t>
            </a:r>
          </a:p>
          <a:p>
            <a:pPr marL="0" indent="0">
              <a:buNone/>
            </a:pPr>
            <a:r>
              <a:rPr lang="en-US" dirty="0">
                <a:solidFill>
                  <a:schemeClr val="bg2">
                    <a:lumMod val="25000"/>
                  </a:schemeClr>
                </a:solidFill>
                <a:latin typeface="Consolas" panose="020B0609020204030204" pitchFamily="49" charset="0"/>
              </a:rPr>
              <a:t>) </a:t>
            </a:r>
            <a:r>
              <a:rPr lang="en-US" dirty="0">
                <a:solidFill>
                  <a:schemeClr val="accent1"/>
                </a:solidFill>
                <a:latin typeface="Consolas" panose="020B0609020204030204" pitchFamily="49" charset="0"/>
              </a:rPr>
              <a:t>AS</a:t>
            </a:r>
          </a:p>
          <a:p>
            <a:pPr marL="0" indent="0">
              <a:buNone/>
            </a:pPr>
            <a:r>
              <a:rPr lang="en-US" dirty="0">
                <a:solidFill>
                  <a:schemeClr val="accent1"/>
                </a:solidFill>
                <a:latin typeface="Consolas" panose="020B0609020204030204" pitchFamily="49" charset="0"/>
              </a:rPr>
              <a:t>BEGIN</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a:t>
            </a:r>
            <a:r>
              <a:rPr lang="en-US" i="1" dirty="0">
                <a:solidFill>
                  <a:schemeClr val="bg2">
                    <a:lumMod val="25000"/>
                  </a:schemeClr>
                </a:solidFill>
                <a:latin typeface="Consolas" panose="020B0609020204030204" pitchFamily="49" charset="0"/>
              </a:rPr>
              <a:t>T-sql-statements</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a:t>
            </a:r>
            <a:r>
              <a:rPr lang="en-US" dirty="0">
                <a:solidFill>
                  <a:schemeClr val="accent1"/>
                </a:solidFill>
                <a:latin typeface="Consolas" panose="020B0609020204030204" pitchFamily="49" charset="0"/>
              </a:rPr>
              <a:t>RETURN</a:t>
            </a:r>
            <a:r>
              <a:rPr lang="en-US" dirty="0">
                <a:solidFill>
                  <a:schemeClr val="bg2">
                    <a:lumMod val="25000"/>
                  </a:schemeClr>
                </a:solidFill>
                <a:latin typeface="Consolas" panose="020B0609020204030204" pitchFamily="49" charset="0"/>
              </a:rPr>
              <a:t> </a:t>
            </a:r>
            <a:r>
              <a:rPr lang="en-US" i="1" dirty="0">
                <a:solidFill>
                  <a:schemeClr val="bg2">
                    <a:lumMod val="25000"/>
                  </a:schemeClr>
                </a:solidFill>
                <a:latin typeface="Consolas" panose="020B0609020204030204" pitchFamily="49" charset="0"/>
              </a:rPr>
              <a:t>value</a:t>
            </a:r>
            <a:r>
              <a:rPr lang="en-US" dirty="0">
                <a:solidFill>
                  <a:schemeClr val="bg2">
                    <a:lumMod val="25000"/>
                  </a:schemeClr>
                </a:solidFill>
                <a:latin typeface="Consolas" panose="020B0609020204030204" pitchFamily="49" charset="0"/>
              </a:rPr>
              <a:t>]</a:t>
            </a:r>
            <a:br>
              <a:rPr lang="en-US" dirty="0">
                <a:solidFill>
                  <a:schemeClr val="bg2">
                    <a:lumMod val="25000"/>
                  </a:schemeClr>
                </a:solidFill>
                <a:latin typeface="Consolas" panose="020B0609020204030204" pitchFamily="49" charset="0"/>
              </a:rPr>
            </a:br>
            <a:r>
              <a:rPr lang="en-US" dirty="0">
                <a:solidFill>
                  <a:schemeClr val="accent1"/>
                </a:solidFill>
                <a:latin typeface="Consolas" panose="020B0609020204030204" pitchFamily="49" charset="0"/>
              </a:rPr>
              <a:t>END</a:t>
            </a:r>
            <a:br>
              <a:rPr lang="en-US" dirty="0">
                <a:latin typeface="Consolas" panose="020B0609020204030204" pitchFamily="49" charset="0"/>
              </a:rPr>
            </a:br>
            <a:br>
              <a:rPr lang="en-US" dirty="0"/>
            </a:br>
            <a:endParaRPr lang="en-US" dirty="0"/>
          </a:p>
        </p:txBody>
      </p:sp>
      <p:sp>
        <p:nvSpPr>
          <p:cNvPr id="6" name="Speech Bubble: Rectangle 5">
            <a:extLst>
              <a:ext uri="{FF2B5EF4-FFF2-40B4-BE49-F238E27FC236}">
                <a16:creationId xmlns:a16="http://schemas.microsoft.com/office/drawing/2014/main" id="{7C0F90A4-C5A7-49A8-9598-BD3EA4320713}"/>
              </a:ext>
            </a:extLst>
          </p:cNvPr>
          <p:cNvSpPr/>
          <p:nvPr/>
        </p:nvSpPr>
        <p:spPr>
          <a:xfrm>
            <a:off x="9140110" y="2482280"/>
            <a:ext cx="2213690" cy="1375736"/>
          </a:xfrm>
          <a:prstGeom prst="wedgeRectCallout">
            <a:avLst>
              <a:gd name="adj1" fmla="val -134133"/>
              <a:gd name="adj2" fmla="val -23204"/>
            </a:avLst>
          </a:prstGeom>
          <a:ln w="38100"/>
        </p:spPr>
        <p:style>
          <a:lnRef idx="2">
            <a:schemeClr val="accent1"/>
          </a:lnRef>
          <a:fillRef idx="1">
            <a:schemeClr val="lt1"/>
          </a:fillRef>
          <a:effectRef idx="0">
            <a:schemeClr val="accent1"/>
          </a:effectRef>
          <a:fontRef idx="minor">
            <a:schemeClr val="dk1"/>
          </a:fontRef>
        </p:style>
        <p:txBody>
          <a:bodyPr rtlCol="0" anchor="ctr">
            <a:noAutofit/>
          </a:bodyPr>
          <a:lstStyle/>
          <a:p>
            <a:pPr algn="ctr" defTabSz="457200">
              <a:defRPr/>
            </a:pPr>
            <a:r>
              <a:rPr lang="en-US" sz="2200" dirty="0">
                <a:solidFill>
                  <a:sysClr val="windowText" lastClr="000000"/>
                </a:solidFill>
                <a:latin typeface="Sherman Sans Book" pitchFamily="50" charset="0"/>
                <a:ea typeface="Sherman Sans Book" pitchFamily="50" charset="0"/>
              </a:rPr>
              <a:t>Procedure inputs (parameters)</a:t>
            </a:r>
          </a:p>
        </p:txBody>
      </p:sp>
      <p:sp>
        <p:nvSpPr>
          <p:cNvPr id="9" name="Speech Bubble: Rectangle 8">
            <a:extLst>
              <a:ext uri="{FF2B5EF4-FFF2-40B4-BE49-F238E27FC236}">
                <a16:creationId xmlns:a16="http://schemas.microsoft.com/office/drawing/2014/main" id="{DDBC03C0-E6CB-4258-A47A-41FF9DFD5789}"/>
              </a:ext>
            </a:extLst>
          </p:cNvPr>
          <p:cNvSpPr/>
          <p:nvPr/>
        </p:nvSpPr>
        <p:spPr>
          <a:xfrm>
            <a:off x="7058596" y="5078868"/>
            <a:ext cx="2213690" cy="1375736"/>
          </a:xfrm>
          <a:prstGeom prst="wedgeRectCallout">
            <a:avLst>
              <a:gd name="adj1" fmla="val -153479"/>
              <a:gd name="adj2" fmla="val -49286"/>
            </a:avLst>
          </a:prstGeom>
          <a:ln w="38100"/>
        </p:spPr>
        <p:style>
          <a:lnRef idx="2">
            <a:schemeClr val="accent1"/>
          </a:lnRef>
          <a:fillRef idx="1">
            <a:schemeClr val="lt1"/>
          </a:fillRef>
          <a:effectRef idx="0">
            <a:schemeClr val="accent1"/>
          </a:effectRef>
          <a:fontRef idx="minor">
            <a:schemeClr val="dk1"/>
          </a:fontRef>
        </p:style>
        <p:txBody>
          <a:bodyPr rtlCol="0" anchor="ctr">
            <a:noAutofit/>
          </a:bodyPr>
          <a:lstStyle/>
          <a:p>
            <a:pPr algn="ctr" defTabSz="457200">
              <a:defRPr/>
            </a:pPr>
            <a:r>
              <a:rPr lang="en-US" sz="2200" dirty="0">
                <a:solidFill>
                  <a:sysClr val="windowText" lastClr="000000"/>
                </a:solidFill>
                <a:latin typeface="Sherman Sans Book" pitchFamily="50" charset="0"/>
                <a:ea typeface="Sherman Sans Book" pitchFamily="50" charset="0"/>
              </a:rPr>
              <a:t>Procedure output</a:t>
            </a:r>
          </a:p>
        </p:txBody>
      </p:sp>
    </p:spTree>
    <p:extLst>
      <p:ext uri="{BB962C8B-B14F-4D97-AF65-F5344CB8AC3E}">
        <p14:creationId xmlns:p14="http://schemas.microsoft.com/office/powerpoint/2010/main" val="1493326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8AD5-A89C-4EA1-B028-7ACE449ED0E1}"/>
              </a:ext>
            </a:extLst>
          </p:cNvPr>
          <p:cNvSpPr>
            <a:spLocks noGrp="1"/>
          </p:cNvSpPr>
          <p:nvPr>
            <p:ph type="title"/>
          </p:nvPr>
        </p:nvSpPr>
        <p:spPr/>
        <p:txBody>
          <a:bodyPr/>
          <a:lstStyle/>
          <a:p>
            <a:r>
              <a:rPr lang="en-US" dirty="0"/>
              <a:t>Calling a Stored Procedure</a:t>
            </a:r>
          </a:p>
        </p:txBody>
      </p:sp>
      <p:sp>
        <p:nvSpPr>
          <p:cNvPr id="3" name="Content Placeholder 2">
            <a:extLst>
              <a:ext uri="{FF2B5EF4-FFF2-40B4-BE49-F238E27FC236}">
                <a16:creationId xmlns:a16="http://schemas.microsoft.com/office/drawing/2014/main" id="{4FD52C93-41B1-4C14-8ED1-16F88FDBA158}"/>
              </a:ext>
            </a:extLst>
          </p:cNvPr>
          <p:cNvSpPr>
            <a:spLocks noGrp="1"/>
          </p:cNvSpPr>
          <p:nvPr>
            <p:ph idx="1"/>
          </p:nvPr>
        </p:nvSpPr>
        <p:spPr>
          <a:xfrm>
            <a:off x="838200" y="1825625"/>
            <a:ext cx="10898688" cy="4351338"/>
          </a:xfrm>
        </p:spPr>
        <p:txBody>
          <a:bodyPr>
            <a:normAutofit/>
          </a:bodyPr>
          <a:lstStyle/>
          <a:p>
            <a:r>
              <a:rPr lang="en-US" sz="4000" dirty="0"/>
              <a:t>To execute or call a stored procedure</a:t>
            </a:r>
          </a:p>
          <a:p>
            <a:pPr marL="0" indent="0">
              <a:buNone/>
            </a:pPr>
            <a:r>
              <a:rPr lang="en-US" dirty="0">
                <a:solidFill>
                  <a:schemeClr val="accent1"/>
                </a:solidFill>
                <a:latin typeface="Consolas" panose="020B0609020204030204" pitchFamily="49" charset="0"/>
              </a:rPr>
              <a:t>EXEC</a:t>
            </a:r>
            <a:r>
              <a:rPr lang="en-US" dirty="0">
                <a:latin typeface="Consolas" panose="020B0609020204030204" pitchFamily="49" charset="0"/>
              </a:rPr>
              <a:t> procedure_name arg1, arg2</a:t>
            </a:r>
          </a:p>
          <a:p>
            <a:r>
              <a:rPr lang="en-US" sz="4000" dirty="0"/>
              <a:t>Return value can be set to a variable</a:t>
            </a:r>
          </a:p>
          <a:p>
            <a:pPr marL="0" indent="0">
              <a:buNone/>
            </a:pPr>
            <a:r>
              <a:rPr lang="en-US" dirty="0">
                <a:solidFill>
                  <a:schemeClr val="accent1"/>
                </a:solidFill>
                <a:latin typeface="Consolas" panose="020B0609020204030204" pitchFamily="49" charset="0"/>
              </a:rPr>
              <a:t>EXEC</a:t>
            </a:r>
            <a:r>
              <a:rPr lang="en-US" dirty="0">
                <a:latin typeface="Consolas" panose="020B0609020204030204" pitchFamily="49" charset="0"/>
              </a:rPr>
              <a:t> @var = procedure_name arg1, arg2</a:t>
            </a:r>
          </a:p>
          <a:p>
            <a:r>
              <a:rPr lang="en-US" sz="4000" dirty="0"/>
              <a:t>The arguments can be named for readability</a:t>
            </a:r>
          </a:p>
          <a:p>
            <a:pPr marL="0" indent="0">
              <a:buNone/>
            </a:pPr>
            <a:r>
              <a:rPr lang="en-US" dirty="0">
                <a:solidFill>
                  <a:schemeClr val="accent1"/>
                </a:solidFill>
                <a:latin typeface="Consolas" panose="020B0609020204030204" pitchFamily="49" charset="0"/>
              </a:rPr>
              <a:t>EXEC</a:t>
            </a:r>
            <a:r>
              <a:rPr lang="en-US" dirty="0">
                <a:latin typeface="Consolas" panose="020B0609020204030204" pitchFamily="49" charset="0"/>
              </a:rPr>
              <a:t> @var = procedure_name @param1=arg1, @param2=arg2</a:t>
            </a:r>
          </a:p>
        </p:txBody>
      </p:sp>
    </p:spTree>
    <p:extLst>
      <p:ext uri="{BB962C8B-B14F-4D97-AF65-F5344CB8AC3E}">
        <p14:creationId xmlns:p14="http://schemas.microsoft.com/office/powerpoint/2010/main" val="2184100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Stored Procedure Data Logic</a:t>
            </a:r>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
        <p:nvSpPr>
          <p:cNvPr id="3" name="Content Placeholder 2">
            <a:extLst>
              <a:ext uri="{FF2B5EF4-FFF2-40B4-BE49-F238E27FC236}">
                <a16:creationId xmlns:a16="http://schemas.microsoft.com/office/drawing/2014/main" id="{6FF08BF6-C421-4612-AE26-3C5FDD4ED36A}"/>
              </a:ext>
            </a:extLst>
          </p:cNvPr>
          <p:cNvSpPr>
            <a:spLocks noGrp="1"/>
          </p:cNvSpPr>
          <p:nvPr>
            <p:ph idx="1"/>
          </p:nvPr>
        </p:nvSpPr>
        <p:spPr>
          <a:xfrm>
            <a:off x="3141553" y="1814050"/>
            <a:ext cx="8386832" cy="5043950"/>
          </a:xfrm>
        </p:spPr>
        <p:txBody>
          <a:bodyPr>
            <a:normAutofit/>
          </a:bodyPr>
          <a:lstStyle/>
          <a:p>
            <a:r>
              <a:rPr lang="en-US" dirty="0"/>
              <a:t>Switching Departments</a:t>
            </a:r>
          </a:p>
          <a:p>
            <a:r>
              <a:rPr lang="en-US" dirty="0"/>
              <a:t>Same example from before, but we will write it as a stored procedure</a:t>
            </a:r>
          </a:p>
          <a:p>
            <a:r>
              <a:rPr lang="en-US" dirty="0"/>
              <a:t>Inputs:</a:t>
            </a:r>
          </a:p>
          <a:p>
            <a:pPr lvl="1"/>
            <a:r>
              <a:rPr lang="en-US" dirty="0"/>
              <a:t>Employee Id,</a:t>
            </a:r>
          </a:p>
          <a:p>
            <a:pPr lvl="1"/>
            <a:r>
              <a:rPr lang="en-US" dirty="0"/>
              <a:t>New Department</a:t>
            </a:r>
          </a:p>
          <a:p>
            <a:pPr lvl="1"/>
            <a:endParaRPr lang="en-US" dirty="0"/>
          </a:p>
          <a:p>
            <a:r>
              <a:rPr lang="en-US" dirty="0"/>
              <a:t>Find manager of new department</a:t>
            </a:r>
          </a:p>
          <a:p>
            <a:r>
              <a:rPr lang="en-US" dirty="0"/>
              <a:t>Update employee with new department and </a:t>
            </a:r>
          </a:p>
          <a:p>
            <a:r>
              <a:rPr lang="en-US" dirty="0"/>
              <a:t>Execute the procedure!</a:t>
            </a:r>
          </a:p>
        </p:txBody>
      </p:sp>
    </p:spTree>
    <p:extLst>
      <p:ext uri="{BB962C8B-B14F-4D97-AF65-F5344CB8AC3E}">
        <p14:creationId xmlns:p14="http://schemas.microsoft.com/office/powerpoint/2010/main" val="3538860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592363" cy="1325563"/>
          </a:xfrm>
        </p:spPr>
        <p:txBody>
          <a:bodyPr>
            <a:normAutofit/>
          </a:bodyPr>
          <a:lstStyle/>
          <a:p>
            <a:r>
              <a:rPr lang="en-US" dirty="0"/>
              <a:t>Check Yourself: Stored Procedures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What is the name of this procedure?</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4" name="Picture 3">
            <a:extLst>
              <a:ext uri="{FF2B5EF4-FFF2-40B4-BE49-F238E27FC236}">
                <a16:creationId xmlns:a16="http://schemas.microsoft.com/office/drawing/2014/main" id="{CAB8B2D5-247D-4D7E-B8A3-34E795464244}"/>
              </a:ext>
            </a:extLst>
          </p:cNvPr>
          <p:cNvPicPr>
            <a:picLocks noChangeAspect="1"/>
          </p:cNvPicPr>
          <p:nvPr/>
        </p:nvPicPr>
        <p:blipFill>
          <a:blip r:embed="rId5"/>
          <a:stretch>
            <a:fillRect/>
          </a:stretch>
        </p:blipFill>
        <p:spPr>
          <a:xfrm>
            <a:off x="1136427" y="4047471"/>
            <a:ext cx="4049348" cy="2464139"/>
          </a:xfrm>
          <a:prstGeom prst="rect">
            <a:avLst/>
          </a:prstGeom>
        </p:spPr>
      </p:pic>
    </p:spTree>
    <p:extLst>
      <p:ext uri="{BB962C8B-B14F-4D97-AF65-F5344CB8AC3E}">
        <p14:creationId xmlns:p14="http://schemas.microsoft.com/office/powerpoint/2010/main" val="1631914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592363" cy="1325563"/>
          </a:xfrm>
        </p:spPr>
        <p:txBody>
          <a:bodyPr>
            <a:normAutofit/>
          </a:bodyPr>
          <a:lstStyle/>
          <a:p>
            <a:r>
              <a:rPr lang="en-US" dirty="0"/>
              <a:t>Check Yourself: Stored Procedures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How many arguments does this procedure require?</a:t>
            </a:r>
          </a:p>
          <a:p>
            <a:pPr marL="0" indent="0">
              <a:buNone/>
            </a:pPr>
            <a:endParaRPr lang="en-US" sz="3200" dirty="0">
              <a:latin typeface="Consolas" panose="020B0609020204030204" pitchFamily="49" charset="0"/>
            </a:endParaRPr>
          </a:p>
          <a:p>
            <a:pPr marL="0" indent="0">
              <a:buNone/>
            </a:pPr>
            <a:endParaRPr lang="en-US" sz="3200" dirty="0">
              <a:latin typeface="Consolas" panose="020B0609020204030204" pitchFamily="49" charset="0"/>
            </a:endParaRPr>
          </a:p>
          <a:p>
            <a:pPr marL="0" indent="0">
              <a:buNone/>
            </a:pPr>
            <a:endParaRPr lang="en-US" sz="3200" dirty="0">
              <a:latin typeface="Consolas" panose="020B0609020204030204" pitchFamily="49" charset="0"/>
            </a:endParaRPr>
          </a:p>
          <a:p>
            <a:pPr marL="0" indent="0">
              <a:buNone/>
            </a:pPr>
            <a:endParaRPr lang="en-US" sz="3200" dirty="0">
              <a:latin typeface="Consolas" panose="020B0609020204030204" pitchFamily="49" charset="0"/>
            </a:endParaRPr>
          </a:p>
          <a:p>
            <a:pPr marL="0" indent="0">
              <a:buNone/>
            </a:pP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4" name="Picture 3">
            <a:extLst>
              <a:ext uri="{FF2B5EF4-FFF2-40B4-BE49-F238E27FC236}">
                <a16:creationId xmlns:a16="http://schemas.microsoft.com/office/drawing/2014/main" id="{6DD351A5-882A-4122-820B-548FD2372F9B}"/>
              </a:ext>
            </a:extLst>
          </p:cNvPr>
          <p:cNvPicPr>
            <a:picLocks noChangeAspect="1"/>
          </p:cNvPicPr>
          <p:nvPr/>
        </p:nvPicPr>
        <p:blipFill>
          <a:blip r:embed="rId5"/>
          <a:stretch>
            <a:fillRect/>
          </a:stretch>
        </p:blipFill>
        <p:spPr>
          <a:xfrm>
            <a:off x="883826" y="3751268"/>
            <a:ext cx="4627626" cy="2816036"/>
          </a:xfrm>
          <a:prstGeom prst="rect">
            <a:avLst/>
          </a:prstGeom>
        </p:spPr>
      </p:pic>
    </p:spTree>
    <p:extLst>
      <p:ext uri="{BB962C8B-B14F-4D97-AF65-F5344CB8AC3E}">
        <p14:creationId xmlns:p14="http://schemas.microsoft.com/office/powerpoint/2010/main" val="356878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6E9B9A-EE7F-41FA-ACE7-4B1E4645996C}"/>
              </a:ext>
            </a:extLst>
          </p:cNvPr>
          <p:cNvSpPr>
            <a:spLocks noGrp="1"/>
          </p:cNvSpPr>
          <p:nvPr>
            <p:ph type="title"/>
          </p:nvPr>
        </p:nvSpPr>
        <p:spPr>
          <a:xfrm>
            <a:off x="1573160" y="365125"/>
            <a:ext cx="9780639" cy="1325563"/>
          </a:xfrm>
        </p:spPr>
        <p:txBody>
          <a:bodyPr/>
          <a:lstStyle/>
          <a:p>
            <a:r>
              <a:rPr lang="en-US" dirty="0"/>
              <a:t>Recall: Layers of a Modern </a:t>
            </a:r>
            <a:br>
              <a:rPr lang="en-US" dirty="0"/>
            </a:br>
            <a:r>
              <a:rPr lang="en-US" dirty="0"/>
              <a:t>Data-Oriented Application</a:t>
            </a:r>
            <a:endParaRPr lang="en-IN" dirty="0"/>
          </a:p>
        </p:txBody>
      </p:sp>
      <p:graphicFrame>
        <p:nvGraphicFramePr>
          <p:cNvPr id="7" name="Content Placeholder 9">
            <a:extLst>
              <a:ext uri="{FF2B5EF4-FFF2-40B4-BE49-F238E27FC236}">
                <a16:creationId xmlns:a16="http://schemas.microsoft.com/office/drawing/2014/main" id="{8BA314FF-B883-4C71-9A39-53B2A7116DBD}"/>
              </a:ext>
            </a:extLst>
          </p:cNvPr>
          <p:cNvGraphicFramePr>
            <a:graphicFrameLocks/>
          </p:cNvGraphicFramePr>
          <p:nvPr>
            <p:extLst>
              <p:ext uri="{D42A27DB-BD31-4B8C-83A1-F6EECF244321}">
                <p14:modId xmlns:p14="http://schemas.microsoft.com/office/powerpoint/2010/main" val="1092327452"/>
              </p:ext>
            </p:extLst>
          </p:nvPr>
        </p:nvGraphicFramePr>
        <p:xfrm>
          <a:off x="1104571" y="2304461"/>
          <a:ext cx="10330141"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Graphic 1" descr="Megaphone1">
            <a:extLst>
              <a:ext uri="{FF2B5EF4-FFF2-40B4-BE49-F238E27FC236}">
                <a16:creationId xmlns:a16="http://schemas.microsoft.com/office/drawing/2014/main" id="{F942AEAF-63BF-4139-8265-E213C444C6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612" y="570706"/>
            <a:ext cx="914400" cy="914400"/>
          </a:xfrm>
          <a:prstGeom prst="rect">
            <a:avLst/>
          </a:prstGeom>
        </p:spPr>
      </p:pic>
      <p:sp>
        <p:nvSpPr>
          <p:cNvPr id="3" name="Rectangle 2">
            <a:extLst>
              <a:ext uri="{FF2B5EF4-FFF2-40B4-BE49-F238E27FC236}">
                <a16:creationId xmlns:a16="http://schemas.microsoft.com/office/drawing/2014/main" id="{9C94186D-603B-43C4-8BB9-CADF6CC06A07}"/>
              </a:ext>
            </a:extLst>
          </p:cNvPr>
          <p:cNvSpPr/>
          <p:nvPr/>
        </p:nvSpPr>
        <p:spPr>
          <a:xfrm>
            <a:off x="6272981" y="1858297"/>
            <a:ext cx="2546554" cy="33331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41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7BD14343-4D55-437A-90B9-40970D77344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FEBFA108-0B1D-43C7-BA45-A87FA9B1149F}"/>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18BB97DC-8A29-4534-B20C-7EFB190ACF9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graphicEl>
                                              <a:dgm id="{D4577AD6-5F3F-49D6-B6FE-C2CE11195F8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2D0A6BCA-5BE3-4EAC-9936-A409BA0FAF0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3D2195E9-210B-4D51-84A4-877836A05D5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dgm id="{A81104A4-F764-4571-A669-37A57D616A5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graphicEl>
                                              <a:dgm id="{D54565DD-35FC-40EF-BB66-F3642954E07C}"/>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graphicEl>
                                              <a:dgm id="{AFA726E1-4F66-480C-BE84-73A1067A78AD}"/>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graphicEl>
                                              <a:dgm id="{D2A30498-4551-4471-8227-26F64B1B2D31}"/>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graphicEl>
                                              <a:dgm id="{E5DBFD6A-BB14-4E85-B5E8-E716FBDBB96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graphicEl>
                                              <a:dgm id="{1918754C-6196-4949-B264-E1D2D20A3419}"/>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6"/>
            <a:ext cx="5238466" cy="3641825"/>
          </a:xfrm>
        </p:spPr>
        <p:txBody>
          <a:bodyPr vert="horz" lIns="91440" tIns="45720" rIns="91440" bIns="45720" rtlCol="0" anchor="b">
            <a:normAutofit/>
          </a:bodyPr>
          <a:lstStyle/>
          <a:p>
            <a:r>
              <a:rPr lang="en-US" sz="6000" kern="1200" dirty="0">
                <a:solidFill>
                  <a:schemeClr val="tx1"/>
                </a:solidFill>
                <a:latin typeface="+mj-lt"/>
                <a:ea typeface="+mj-ea"/>
                <a:cs typeface="+mj-cs"/>
              </a:rPr>
              <a:t>Triggers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Disconnected">
            <a:extLst>
              <a:ext uri="{FF2B5EF4-FFF2-40B4-BE49-F238E27FC236}">
                <a16:creationId xmlns:a16="http://schemas.microsoft.com/office/drawing/2014/main" id="{F99E4BF3-05C1-43CA-911A-C0EDDE0D7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448513" y="2971800"/>
            <a:ext cx="1410292" cy="1410292"/>
          </a:xfrm>
          <a:prstGeom prst="rect">
            <a:avLst/>
          </a:prstGeom>
        </p:spPr>
      </p:pic>
    </p:spTree>
    <p:extLst>
      <p:ext uri="{BB962C8B-B14F-4D97-AF65-F5344CB8AC3E}">
        <p14:creationId xmlns:p14="http://schemas.microsoft.com/office/powerpoint/2010/main" val="382312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D5D1-6436-4D68-80C6-AE503C4AED73}"/>
              </a:ext>
            </a:extLst>
          </p:cNvPr>
          <p:cNvSpPr>
            <a:spLocks noGrp="1"/>
          </p:cNvSpPr>
          <p:nvPr>
            <p:ph type="title"/>
          </p:nvPr>
        </p:nvSpPr>
        <p:spPr/>
        <p:txBody>
          <a:bodyPr/>
          <a:lstStyle/>
          <a:p>
            <a:r>
              <a:rPr lang="en-US"/>
              <a:t>Triggers</a:t>
            </a:r>
            <a:endParaRPr lang="en-US" dirty="0"/>
          </a:p>
        </p:txBody>
      </p:sp>
      <p:sp>
        <p:nvSpPr>
          <p:cNvPr id="3" name="Content Placeholder 2">
            <a:extLst>
              <a:ext uri="{FF2B5EF4-FFF2-40B4-BE49-F238E27FC236}">
                <a16:creationId xmlns:a16="http://schemas.microsoft.com/office/drawing/2014/main" id="{4FD5352E-F59B-463C-B112-3D8EE8610391}"/>
              </a:ext>
            </a:extLst>
          </p:cNvPr>
          <p:cNvSpPr>
            <a:spLocks noGrp="1"/>
          </p:cNvSpPr>
          <p:nvPr>
            <p:ph idx="1"/>
          </p:nvPr>
        </p:nvSpPr>
        <p:spPr>
          <a:xfrm>
            <a:off x="838200" y="1690688"/>
            <a:ext cx="10515600" cy="4486275"/>
          </a:xfrm>
        </p:spPr>
        <p:txBody>
          <a:bodyPr>
            <a:normAutofit/>
          </a:bodyPr>
          <a:lstStyle/>
          <a:p>
            <a:r>
              <a:rPr lang="en-US" sz="3200" dirty="0"/>
              <a:t>A trigger is a special type of stored procedure which will execute automatically based on a DML </a:t>
            </a:r>
            <a:r>
              <a:rPr lang="en-US" sz="3200" b="1" dirty="0"/>
              <a:t>operation</a:t>
            </a:r>
            <a:r>
              <a:rPr lang="en-US" sz="3200" dirty="0"/>
              <a:t> and </a:t>
            </a:r>
            <a:r>
              <a:rPr lang="en-US" sz="3200" b="1" dirty="0"/>
              <a:t>event</a:t>
            </a:r>
            <a:r>
              <a:rPr lang="en-US" sz="3200" dirty="0"/>
              <a:t>. </a:t>
            </a:r>
          </a:p>
          <a:p>
            <a:r>
              <a:rPr lang="en-US" sz="3200" dirty="0"/>
              <a:t>These are the DML </a:t>
            </a:r>
            <a:r>
              <a:rPr lang="en-US" sz="3200" b="1" dirty="0"/>
              <a:t>operations</a:t>
            </a:r>
            <a:r>
              <a:rPr lang="en-US" sz="3200" dirty="0"/>
              <a:t>, any combination of:</a:t>
            </a:r>
          </a:p>
          <a:p>
            <a:pPr lvl="1"/>
            <a:r>
              <a:rPr lang="en-US" sz="2800" dirty="0"/>
              <a:t>INSERT, UPDATE, or DELETE</a:t>
            </a:r>
          </a:p>
          <a:p>
            <a:r>
              <a:rPr lang="en-US" sz="3200" dirty="0"/>
              <a:t>There are two </a:t>
            </a:r>
            <a:r>
              <a:rPr lang="en-US" sz="3200" b="1" dirty="0"/>
              <a:t>events</a:t>
            </a:r>
            <a:r>
              <a:rPr lang="en-US" sz="3200" dirty="0"/>
              <a:t>:</a:t>
            </a:r>
          </a:p>
          <a:p>
            <a:pPr marL="462852" indent="-342900">
              <a:buFont typeface="+mj-lt"/>
              <a:buAutoNum type="arabicPeriod"/>
            </a:pPr>
            <a:r>
              <a:rPr lang="en-US" dirty="0"/>
              <a:t>AFTER: Trigger fires after the DML operation completes, after integrity constraints.</a:t>
            </a:r>
          </a:p>
          <a:p>
            <a:pPr marL="462852" indent="-342900">
              <a:buFont typeface="+mj-lt"/>
              <a:buAutoNum type="arabicPeriod"/>
            </a:pPr>
            <a:r>
              <a:rPr lang="en-US" dirty="0"/>
              <a:t>INSTEAD OF: Trigger fires before the DML operation completes, before integrity constraints.</a:t>
            </a:r>
          </a:p>
        </p:txBody>
      </p:sp>
    </p:spTree>
    <p:extLst>
      <p:ext uri="{BB962C8B-B14F-4D97-AF65-F5344CB8AC3E}">
        <p14:creationId xmlns:p14="http://schemas.microsoft.com/office/powerpoint/2010/main" val="32016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580B6-C996-4487-976A-E084963A39D1}"/>
              </a:ext>
            </a:extLst>
          </p:cNvPr>
          <p:cNvSpPr>
            <a:spLocks noGrp="1"/>
          </p:cNvSpPr>
          <p:nvPr>
            <p:ph type="title"/>
          </p:nvPr>
        </p:nvSpPr>
        <p:spPr>
          <a:xfrm>
            <a:off x="838200" y="556995"/>
            <a:ext cx="10515600" cy="1133693"/>
          </a:xfrm>
        </p:spPr>
        <p:txBody>
          <a:bodyPr>
            <a:normAutofit/>
          </a:bodyPr>
          <a:lstStyle/>
          <a:p>
            <a:r>
              <a:rPr lang="en-US" sz="5200"/>
              <a:t>Trigger Use Cases</a:t>
            </a:r>
          </a:p>
        </p:txBody>
      </p:sp>
      <p:graphicFrame>
        <p:nvGraphicFramePr>
          <p:cNvPr id="7" name="Content Placeholder 2">
            <a:extLst>
              <a:ext uri="{FF2B5EF4-FFF2-40B4-BE49-F238E27FC236}">
                <a16:creationId xmlns:a16="http://schemas.microsoft.com/office/drawing/2014/main" id="{11A06A21-0EBC-469F-9142-7D7B2FBBCE12}"/>
              </a:ext>
            </a:extLst>
          </p:cNvPr>
          <p:cNvGraphicFramePr>
            <a:graphicFrameLocks noGrp="1"/>
          </p:cNvGraphicFramePr>
          <p:nvPr>
            <p:ph idx="4294967295"/>
            <p:extLst>
              <p:ext uri="{D42A27DB-BD31-4B8C-83A1-F6EECF244321}">
                <p14:modId xmlns:p14="http://schemas.microsoft.com/office/powerpoint/2010/main" val="40208766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337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8B889E90-D5A7-42C1-962A-9483837F814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AEB533EE-95F0-49A2-AF70-34CF1AF01BEA}"/>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8B99C315-A82D-4D03-ABF9-65B5DAA760F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BF2C7464-871F-4FF4-BDEF-42131E44B7E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1F00D95E-281A-4260-9DD9-8D60BB73084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5949820D-B2D1-49D2-AF1A-B5BEF3C59DF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D488238B-6A00-4282-9255-4517AF60823C}"/>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A73B4A7C-DC52-4874-A7AB-4E43758F943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3D9D2FD2-C41A-48E5-A153-342C7D240E2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4B-D8F1-45C4-AC46-9E7028F1545B}"/>
              </a:ext>
            </a:extLst>
          </p:cNvPr>
          <p:cNvSpPr>
            <a:spLocks noGrp="1"/>
          </p:cNvSpPr>
          <p:nvPr>
            <p:ph type="title"/>
          </p:nvPr>
        </p:nvSpPr>
        <p:spPr/>
        <p:txBody>
          <a:bodyPr/>
          <a:lstStyle/>
          <a:p>
            <a:r>
              <a:rPr lang="en-US" dirty="0"/>
              <a:t>CREATE TRIGGER Statement</a:t>
            </a:r>
          </a:p>
        </p:txBody>
      </p:sp>
      <p:sp>
        <p:nvSpPr>
          <p:cNvPr id="3" name="Content Placeholder 2">
            <a:extLst>
              <a:ext uri="{FF2B5EF4-FFF2-40B4-BE49-F238E27FC236}">
                <a16:creationId xmlns:a16="http://schemas.microsoft.com/office/drawing/2014/main" id="{700AEE5D-84CA-44BC-87ED-E84C3492A54B}"/>
              </a:ext>
            </a:extLst>
          </p:cNvPr>
          <p:cNvSpPr>
            <a:spLocks noGrp="1"/>
          </p:cNvSpPr>
          <p:nvPr>
            <p:ph idx="4294967295"/>
          </p:nvPr>
        </p:nvSpPr>
        <p:spPr>
          <a:xfrm>
            <a:off x="838200" y="1655871"/>
            <a:ext cx="10377668" cy="4700479"/>
          </a:xfrm>
        </p:spPr>
        <p:txBody>
          <a:bodyPr/>
          <a:lstStyle/>
          <a:p>
            <a:pPr marL="90000" indent="0">
              <a:buNone/>
            </a:pPr>
            <a:r>
              <a:rPr lang="en-US" dirty="0">
                <a:solidFill>
                  <a:schemeClr val="accent1"/>
                </a:solidFill>
                <a:latin typeface="Consolas" panose="020B0609020204030204" pitchFamily="49" charset="0"/>
              </a:rPr>
              <a:t>CREATE TRIGGER </a:t>
            </a:r>
            <a:r>
              <a:rPr lang="en-US" i="1" dirty="0" err="1">
                <a:latin typeface="Consolas" panose="020B0609020204030204" pitchFamily="49" charset="0"/>
              </a:rPr>
              <a:t>trigger_name</a:t>
            </a:r>
            <a:r>
              <a:rPr lang="en-US" i="1"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ON</a:t>
            </a:r>
            <a:r>
              <a:rPr lang="en-US" dirty="0">
                <a:latin typeface="Consolas" panose="020B0609020204030204" pitchFamily="49" charset="0"/>
              </a:rPr>
              <a:t> </a:t>
            </a:r>
            <a:r>
              <a:rPr lang="en-US" i="1" dirty="0" err="1">
                <a:latin typeface="Consolas" panose="020B0609020204030204" pitchFamily="49" charset="0"/>
              </a:rPr>
              <a:t>table_name</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AFTER</a:t>
            </a:r>
            <a:r>
              <a:rPr lang="en-US" dirty="0">
                <a:latin typeface="Consolas" panose="020B0609020204030204" pitchFamily="49" charset="0"/>
              </a:rPr>
              <a:t> | </a:t>
            </a:r>
            <a:r>
              <a:rPr lang="en-US" dirty="0">
                <a:solidFill>
                  <a:schemeClr val="accent1"/>
                </a:solidFill>
                <a:latin typeface="Consolas" panose="020B0609020204030204" pitchFamily="49" charset="0"/>
              </a:rPr>
              <a:t>INSTEAD OF</a:t>
            </a:r>
            <a:br>
              <a:rPr lang="en-US" dirty="0">
                <a:latin typeface="Consolas" panose="020B0609020204030204" pitchFamily="49" charset="0"/>
              </a:rPr>
            </a:br>
            <a:r>
              <a:rPr lang="en-US" dirty="0">
                <a:latin typeface="Consolas" panose="020B0609020204030204" pitchFamily="49" charset="0"/>
              </a:rPr>
              <a:t>	 {  [</a:t>
            </a:r>
            <a:r>
              <a:rPr lang="en-US" dirty="0">
                <a:solidFill>
                  <a:schemeClr val="accent1"/>
                </a:solidFill>
                <a:latin typeface="Consolas" panose="020B0609020204030204" pitchFamily="49" charset="0"/>
              </a:rPr>
              <a:t>INSERT</a:t>
            </a:r>
            <a:r>
              <a:rPr lang="en-US" dirty="0">
                <a:latin typeface="Consolas" panose="020B0609020204030204" pitchFamily="49" charset="0"/>
              </a:rPr>
              <a:t>]  [,] [</a:t>
            </a:r>
            <a:r>
              <a:rPr lang="en-US" dirty="0">
                <a:solidFill>
                  <a:schemeClr val="accent1"/>
                </a:solidFill>
                <a:latin typeface="Consolas" panose="020B0609020204030204" pitchFamily="49" charset="0"/>
              </a:rPr>
              <a:t>UPDATE</a:t>
            </a:r>
            <a:r>
              <a:rPr lang="en-US" dirty="0">
                <a:latin typeface="Consolas" panose="020B0609020204030204" pitchFamily="49" charset="0"/>
              </a:rPr>
              <a:t> ] [,] [</a:t>
            </a:r>
            <a:r>
              <a:rPr lang="en-US" dirty="0">
                <a:solidFill>
                  <a:schemeClr val="accent1"/>
                </a:solidFill>
                <a:latin typeface="Consolas" panose="020B0609020204030204" pitchFamily="49" charset="0"/>
              </a:rPr>
              <a:t>DELETE</a:t>
            </a:r>
            <a:r>
              <a:rPr lang="en-US" dirty="0">
                <a:latin typeface="Consolas" panose="020B0609020204030204" pitchFamily="49" charset="0"/>
              </a:rPr>
              <a:t>] }</a:t>
            </a:r>
            <a:br>
              <a:rPr lang="en-US" dirty="0">
                <a:latin typeface="Consolas" panose="020B0609020204030204" pitchFamily="49" charset="0"/>
              </a:rPr>
            </a:br>
            <a:r>
              <a:rPr lang="en-US" dirty="0">
                <a:solidFill>
                  <a:schemeClr val="accent1"/>
                </a:solidFill>
                <a:latin typeface="Consolas" panose="020B0609020204030204" pitchFamily="49" charset="0"/>
              </a:rPr>
              <a:t>BEGIN</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sql</a:t>
            </a:r>
            <a:r>
              <a:rPr lang="en-US" dirty="0">
                <a:latin typeface="Consolas" panose="020B0609020204030204" pitchFamily="49" charset="0"/>
              </a:rPr>
              <a:t> statements</a:t>
            </a:r>
            <a:br>
              <a:rPr lang="en-US" dirty="0">
                <a:latin typeface="Consolas" panose="020B0609020204030204" pitchFamily="49" charset="0"/>
              </a:rPr>
            </a:br>
            <a:r>
              <a:rPr lang="en-US" dirty="0">
                <a:solidFill>
                  <a:schemeClr val="accent1"/>
                </a:solidFill>
                <a:latin typeface="Consolas" panose="020B0609020204030204" pitchFamily="49" charset="0"/>
              </a:rPr>
              <a:t>END</a:t>
            </a:r>
          </a:p>
        </p:txBody>
      </p:sp>
    </p:spTree>
    <p:extLst>
      <p:ext uri="{BB962C8B-B14F-4D97-AF65-F5344CB8AC3E}">
        <p14:creationId xmlns:p14="http://schemas.microsoft.com/office/powerpoint/2010/main" val="614630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4BD4D-6FFE-454F-853F-156C49B1CA87}"/>
              </a:ext>
            </a:extLst>
          </p:cNvPr>
          <p:cNvSpPr>
            <a:spLocks noGrp="1"/>
          </p:cNvSpPr>
          <p:nvPr>
            <p:ph type="title"/>
          </p:nvPr>
        </p:nvSpPr>
        <p:spPr/>
        <p:txBody>
          <a:bodyPr/>
          <a:lstStyle/>
          <a:p>
            <a:r>
              <a:rPr lang="en-US" dirty="0"/>
              <a:t>Trigger Sequencing</a:t>
            </a:r>
          </a:p>
        </p:txBody>
      </p:sp>
      <p:sp>
        <p:nvSpPr>
          <p:cNvPr id="6" name="TextBox 5">
            <a:extLst>
              <a:ext uri="{FF2B5EF4-FFF2-40B4-BE49-F238E27FC236}">
                <a16:creationId xmlns:a16="http://schemas.microsoft.com/office/drawing/2014/main" id="{16B40B78-911C-4B55-8195-6E76708C53E1}"/>
              </a:ext>
            </a:extLst>
          </p:cNvPr>
          <p:cNvSpPr txBox="1"/>
          <p:nvPr/>
        </p:nvSpPr>
        <p:spPr>
          <a:xfrm>
            <a:off x="109728" y="1859340"/>
            <a:ext cx="11643360" cy="461665"/>
          </a:xfrm>
          <a:prstGeom prst="rect">
            <a:avLst/>
          </a:prstGeom>
          <a:noFill/>
        </p:spPr>
        <p:txBody>
          <a:bodyPr wrap="square" rtlCol="0">
            <a:spAutoFit/>
          </a:bodyPr>
          <a:lstStyle/>
          <a:p>
            <a:pPr algn="ctr"/>
            <a:r>
              <a:rPr lang="en-US" sz="2400" b="0">
                <a:solidFill>
                  <a:srgbClr val="0000FF"/>
                </a:solidFill>
                <a:effectLst/>
                <a:latin typeface="Consolas" panose="020B0609020204030204" pitchFamily="49" charset="0"/>
              </a:rPr>
              <a:t>UPDATE</a:t>
            </a:r>
            <a:r>
              <a:rPr lang="en-US" sz="2400" b="0">
                <a:solidFill>
                  <a:srgbClr val="212121"/>
                </a:solidFill>
                <a:effectLst/>
                <a:latin typeface="Consolas" panose="020B0609020204030204" pitchFamily="49" charset="0"/>
              </a:rPr>
              <a:t> majors </a:t>
            </a:r>
            <a:r>
              <a:rPr lang="en-US" sz="2400" b="0">
                <a:solidFill>
                  <a:srgbClr val="0000FF"/>
                </a:solidFill>
                <a:effectLst/>
                <a:latin typeface="Consolas" panose="020B0609020204030204" pitchFamily="49" charset="0"/>
              </a:rPr>
              <a:t>SET</a:t>
            </a:r>
            <a:r>
              <a:rPr lang="en-US" sz="2400" b="0">
                <a:solidFill>
                  <a:srgbClr val="212121"/>
                </a:solidFill>
                <a:effectLst/>
                <a:latin typeface="Consolas" panose="020B0609020204030204" pitchFamily="49" charset="0"/>
              </a:rPr>
              <a:t> major_name </a:t>
            </a:r>
            <a:r>
              <a:rPr lang="en-US" sz="2400" b="0">
                <a:solidFill>
                  <a:srgbClr val="000000"/>
                </a:solidFill>
                <a:effectLst/>
                <a:latin typeface="Consolas" panose="020B0609020204030204" pitchFamily="49" charset="0"/>
              </a:rPr>
              <a:t>=</a:t>
            </a:r>
            <a:r>
              <a:rPr lang="en-US" sz="2400" b="0">
                <a:solidFill>
                  <a:srgbClr val="212121"/>
                </a:solidFill>
                <a:effectLst/>
                <a:latin typeface="Consolas" panose="020B0609020204030204" pitchFamily="49" charset="0"/>
              </a:rPr>
              <a:t> </a:t>
            </a:r>
            <a:r>
              <a:rPr lang="en-US" sz="2400" b="0">
                <a:solidFill>
                  <a:srgbClr val="A31515"/>
                </a:solidFill>
                <a:effectLst/>
                <a:latin typeface="Consolas" panose="020B0609020204030204" pitchFamily="49" charset="0"/>
              </a:rPr>
              <a:t>'Comp Sci'</a:t>
            </a:r>
            <a:r>
              <a:rPr lang="en-US" sz="2400" b="0">
                <a:solidFill>
                  <a:srgbClr val="212121"/>
                </a:solidFill>
                <a:effectLst/>
                <a:latin typeface="Consolas" panose="020B0609020204030204" pitchFamily="49" charset="0"/>
              </a:rPr>
              <a:t> </a:t>
            </a:r>
            <a:r>
              <a:rPr lang="en-US" sz="2400" b="0">
                <a:solidFill>
                  <a:srgbClr val="0000FF"/>
                </a:solidFill>
                <a:effectLst/>
                <a:latin typeface="Consolas" panose="020B0609020204030204" pitchFamily="49" charset="0"/>
              </a:rPr>
              <a:t>WHERE</a:t>
            </a:r>
            <a:r>
              <a:rPr lang="en-US" sz="2400" b="0">
                <a:solidFill>
                  <a:srgbClr val="212121"/>
                </a:solidFill>
                <a:effectLst/>
                <a:latin typeface="Consolas" panose="020B0609020204030204" pitchFamily="49" charset="0"/>
              </a:rPr>
              <a:t> major_code </a:t>
            </a:r>
            <a:r>
              <a:rPr lang="en-US" sz="2400" b="0">
                <a:solidFill>
                  <a:srgbClr val="000000"/>
                </a:solidFill>
                <a:effectLst/>
                <a:latin typeface="Consolas" panose="020B0609020204030204" pitchFamily="49" charset="0"/>
              </a:rPr>
              <a:t>=</a:t>
            </a:r>
            <a:r>
              <a:rPr lang="en-US" sz="2400" b="0">
                <a:solidFill>
                  <a:srgbClr val="212121"/>
                </a:solidFill>
                <a:effectLst/>
                <a:latin typeface="Consolas" panose="020B0609020204030204" pitchFamily="49" charset="0"/>
              </a:rPr>
              <a:t> </a:t>
            </a:r>
            <a:r>
              <a:rPr lang="en-US" sz="2400" b="0">
                <a:solidFill>
                  <a:srgbClr val="A31515"/>
                </a:solidFill>
                <a:effectLst/>
                <a:latin typeface="Consolas" panose="020B0609020204030204" pitchFamily="49" charset="0"/>
              </a:rPr>
              <a:t>'CSC'</a:t>
            </a:r>
            <a:endParaRPr lang="en-US" sz="2400" b="0" dirty="0">
              <a:solidFill>
                <a:srgbClr val="212121"/>
              </a:solidFill>
              <a:effectLst/>
              <a:latin typeface="Consolas" panose="020B0609020204030204" pitchFamily="49" charset="0"/>
            </a:endParaRPr>
          </a:p>
        </p:txBody>
      </p:sp>
      <p:grpSp>
        <p:nvGrpSpPr>
          <p:cNvPr id="25" name="Group 24">
            <a:extLst>
              <a:ext uri="{FF2B5EF4-FFF2-40B4-BE49-F238E27FC236}">
                <a16:creationId xmlns:a16="http://schemas.microsoft.com/office/drawing/2014/main" id="{028F2BCC-23BE-4465-AE25-A7D80F47E0DB}"/>
              </a:ext>
            </a:extLst>
          </p:cNvPr>
          <p:cNvGrpSpPr/>
          <p:nvPr/>
        </p:nvGrpSpPr>
        <p:grpSpPr>
          <a:xfrm>
            <a:off x="451104" y="2436731"/>
            <a:ext cx="10960608" cy="2112884"/>
            <a:chOff x="451104" y="2885836"/>
            <a:chExt cx="10960608" cy="2112884"/>
          </a:xfrm>
        </p:grpSpPr>
        <p:graphicFrame>
          <p:nvGraphicFramePr>
            <p:cNvPr id="5" name="Diagram 4">
              <a:extLst>
                <a:ext uri="{FF2B5EF4-FFF2-40B4-BE49-F238E27FC236}">
                  <a16:creationId xmlns:a16="http://schemas.microsoft.com/office/drawing/2014/main" id="{B874F6F1-1078-42C7-BD09-50091883EEDE}"/>
                </a:ext>
              </a:extLst>
            </p:cNvPr>
            <p:cNvGraphicFramePr/>
            <p:nvPr/>
          </p:nvGraphicFramePr>
          <p:xfrm>
            <a:off x="451104" y="2885836"/>
            <a:ext cx="10960608" cy="2112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c 7" descr="Lightning bolt">
              <a:extLst>
                <a:ext uri="{FF2B5EF4-FFF2-40B4-BE49-F238E27FC236}">
                  <a16:creationId xmlns:a16="http://schemas.microsoft.com/office/drawing/2014/main" id="{05C25E70-CA6A-4426-B631-4EE40F935E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18688" y="3799904"/>
              <a:ext cx="914400" cy="914400"/>
            </a:xfrm>
            <a:prstGeom prst="rect">
              <a:avLst/>
            </a:prstGeom>
          </p:spPr>
        </p:pic>
        <p:pic>
          <p:nvPicPr>
            <p:cNvPr id="10" name="Graphic 9" descr="Lightning bolt">
              <a:extLst>
                <a:ext uri="{FF2B5EF4-FFF2-40B4-BE49-F238E27FC236}">
                  <a16:creationId xmlns:a16="http://schemas.microsoft.com/office/drawing/2014/main" id="{6EE777CE-5EE2-4193-89F3-93650DBDD1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6306" y="3799904"/>
              <a:ext cx="914400" cy="914400"/>
            </a:xfrm>
            <a:prstGeom prst="rect">
              <a:avLst/>
            </a:prstGeom>
          </p:spPr>
        </p:pic>
        <p:pic>
          <p:nvPicPr>
            <p:cNvPr id="12" name="Graphic 11" descr="Database">
              <a:extLst>
                <a:ext uri="{FF2B5EF4-FFF2-40B4-BE49-F238E27FC236}">
                  <a16:creationId xmlns:a16="http://schemas.microsoft.com/office/drawing/2014/main" id="{3FF4C337-E0FB-42F6-87E1-F9A191FB18C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8096" y="3799904"/>
              <a:ext cx="914400" cy="914400"/>
            </a:xfrm>
            <a:prstGeom prst="rect">
              <a:avLst/>
            </a:prstGeom>
          </p:spPr>
        </p:pic>
        <p:pic>
          <p:nvPicPr>
            <p:cNvPr id="14" name="Graphic 13" descr="Database">
              <a:extLst>
                <a:ext uri="{FF2B5EF4-FFF2-40B4-BE49-F238E27FC236}">
                  <a16:creationId xmlns:a16="http://schemas.microsoft.com/office/drawing/2014/main" id="{05F2FC8A-8C63-423C-A957-3CB508E5C19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80320" y="3799904"/>
              <a:ext cx="914400" cy="914400"/>
            </a:xfrm>
            <a:prstGeom prst="rect">
              <a:avLst/>
            </a:prstGeom>
          </p:spPr>
        </p:pic>
        <p:pic>
          <p:nvPicPr>
            <p:cNvPr id="16" name="Graphic 15" descr="Checkbox Checked">
              <a:extLst>
                <a:ext uri="{FF2B5EF4-FFF2-40B4-BE49-F238E27FC236}">
                  <a16:creationId xmlns:a16="http://schemas.microsoft.com/office/drawing/2014/main" id="{3ED7B6EF-1556-4FFE-B983-58A477026A4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22016" y="3799904"/>
              <a:ext cx="914400" cy="914400"/>
            </a:xfrm>
            <a:prstGeom prst="rect">
              <a:avLst/>
            </a:prstGeom>
          </p:spPr>
        </p:pic>
      </p:grpSp>
      <p:sp>
        <p:nvSpPr>
          <p:cNvPr id="20" name="Rectangle 19">
            <a:extLst>
              <a:ext uri="{FF2B5EF4-FFF2-40B4-BE49-F238E27FC236}">
                <a16:creationId xmlns:a16="http://schemas.microsoft.com/office/drawing/2014/main" id="{CF86D468-E34A-4BCC-A9F6-974690FFE70C}"/>
              </a:ext>
            </a:extLst>
          </p:cNvPr>
          <p:cNvSpPr/>
          <p:nvPr/>
        </p:nvSpPr>
        <p:spPr>
          <a:xfrm>
            <a:off x="451104" y="4665341"/>
            <a:ext cx="1694688" cy="1213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majors</a:t>
            </a:r>
            <a:r>
              <a:rPr lang="en-US" b="1" dirty="0">
                <a:solidFill>
                  <a:sysClr val="windowText" lastClr="000000"/>
                </a:solidFill>
              </a:rPr>
              <a:t> Table</a:t>
            </a:r>
            <a:r>
              <a:rPr lang="en-US" b="1" dirty="0"/>
              <a:t>:</a:t>
            </a:r>
            <a:br>
              <a:rPr lang="en-US" b="1" dirty="0"/>
            </a:br>
            <a:r>
              <a:rPr lang="en-US" b="0" dirty="0">
                <a:solidFill>
                  <a:srgbClr val="A31515"/>
                </a:solidFill>
                <a:effectLst/>
                <a:latin typeface="Consolas" panose="020B0609020204030204" pitchFamily="49" charset="0"/>
              </a:rPr>
              <a:t>'Computer </a:t>
            </a:r>
            <a:br>
              <a:rPr lang="en-US" b="0" dirty="0">
                <a:solidFill>
                  <a:srgbClr val="A31515"/>
                </a:solidFill>
                <a:effectLst/>
                <a:latin typeface="Consolas" panose="020B0609020204030204" pitchFamily="49" charset="0"/>
              </a:rPr>
            </a:br>
            <a:r>
              <a:rPr lang="en-US" b="0" dirty="0">
                <a:solidFill>
                  <a:srgbClr val="A31515"/>
                </a:solidFill>
                <a:effectLst/>
                <a:latin typeface="Consolas" panose="020B0609020204030204" pitchFamily="49" charset="0"/>
              </a:rPr>
              <a:t>Science'</a:t>
            </a:r>
            <a:endParaRPr lang="en-US" b="0" dirty="0">
              <a:solidFill>
                <a:srgbClr val="212121"/>
              </a:solidFill>
              <a:effectLst/>
              <a:latin typeface="Consolas" panose="020B0609020204030204" pitchFamily="49" charset="0"/>
            </a:endParaRPr>
          </a:p>
          <a:p>
            <a:pPr algn="ctr"/>
            <a:endParaRPr lang="en-US" dirty="0"/>
          </a:p>
        </p:txBody>
      </p:sp>
      <p:sp>
        <p:nvSpPr>
          <p:cNvPr id="22" name="Rectangle 21">
            <a:extLst>
              <a:ext uri="{FF2B5EF4-FFF2-40B4-BE49-F238E27FC236}">
                <a16:creationId xmlns:a16="http://schemas.microsoft.com/office/drawing/2014/main" id="{9DDCD799-81D2-4FCA-8BC2-77F4EB5D99B1}"/>
              </a:ext>
            </a:extLst>
          </p:cNvPr>
          <p:cNvSpPr/>
          <p:nvPr/>
        </p:nvSpPr>
        <p:spPr>
          <a:xfrm>
            <a:off x="9717024" y="4646620"/>
            <a:ext cx="1694688" cy="1213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Majors Table</a:t>
            </a:r>
            <a:r>
              <a:rPr lang="en-US" b="1" dirty="0"/>
              <a:t>:</a:t>
            </a:r>
            <a:br>
              <a:rPr lang="en-US" b="1" dirty="0"/>
            </a:br>
            <a:r>
              <a:rPr lang="en-US" b="0" dirty="0">
                <a:solidFill>
                  <a:srgbClr val="A31515"/>
                </a:solidFill>
                <a:effectLst/>
                <a:latin typeface="Consolas" panose="020B0609020204030204" pitchFamily="49" charset="0"/>
              </a:rPr>
              <a:t>‘Comp Sci'</a:t>
            </a:r>
            <a:endParaRPr lang="en-US" b="0" dirty="0">
              <a:solidFill>
                <a:srgbClr val="212121"/>
              </a:solidFill>
              <a:effectLst/>
              <a:latin typeface="Consolas" panose="020B0609020204030204" pitchFamily="49" charset="0"/>
            </a:endParaRPr>
          </a:p>
          <a:p>
            <a:pPr algn="ctr"/>
            <a:endParaRPr lang="en-US" dirty="0"/>
          </a:p>
        </p:txBody>
      </p:sp>
      <p:sp>
        <p:nvSpPr>
          <p:cNvPr id="24" name="Rectangle 23">
            <a:extLst>
              <a:ext uri="{FF2B5EF4-FFF2-40B4-BE49-F238E27FC236}">
                <a16:creationId xmlns:a16="http://schemas.microsoft.com/office/drawing/2014/main" id="{16A3D637-16E5-4A20-9D17-B843587A2349}"/>
              </a:ext>
            </a:extLst>
          </p:cNvPr>
          <p:cNvSpPr/>
          <p:nvPr/>
        </p:nvSpPr>
        <p:spPr>
          <a:xfrm>
            <a:off x="2828544" y="4650815"/>
            <a:ext cx="1694688" cy="1701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inserted</a:t>
            </a:r>
            <a:r>
              <a:rPr lang="en-US" b="1" dirty="0">
                <a:solidFill>
                  <a:sysClr val="windowText" lastClr="000000"/>
                </a:solidFill>
              </a:rPr>
              <a:t> Table</a:t>
            </a:r>
            <a:r>
              <a:rPr lang="en-US" b="1" dirty="0"/>
              <a:t>:</a:t>
            </a:r>
            <a:br>
              <a:rPr lang="en-US" b="1" dirty="0"/>
            </a:br>
            <a:r>
              <a:rPr lang="en-US" b="0" dirty="0">
                <a:solidFill>
                  <a:srgbClr val="A31515"/>
                </a:solidFill>
                <a:effectLst/>
                <a:latin typeface="Consolas" panose="020B0609020204030204" pitchFamily="49" charset="0"/>
              </a:rPr>
              <a:t>‘Comp Sci’</a:t>
            </a:r>
            <a:endParaRPr lang="en-US" b="0" dirty="0">
              <a:solidFill>
                <a:srgbClr val="212121"/>
              </a:solidFill>
              <a:effectLst/>
              <a:latin typeface="Consolas" panose="020B0609020204030204" pitchFamily="49" charset="0"/>
            </a:endParaRPr>
          </a:p>
          <a:p>
            <a:pPr algn="ctr"/>
            <a:r>
              <a:rPr lang="en-US" b="1" u="sng" dirty="0">
                <a:solidFill>
                  <a:sysClr val="windowText" lastClr="000000"/>
                </a:solidFill>
              </a:rPr>
              <a:t>deleted</a:t>
            </a:r>
            <a:r>
              <a:rPr lang="en-US" b="1" dirty="0">
                <a:solidFill>
                  <a:sysClr val="windowText" lastClr="000000"/>
                </a:solidFill>
              </a:rPr>
              <a:t> Table</a:t>
            </a:r>
            <a:r>
              <a:rPr lang="en-US" b="1" dirty="0"/>
              <a:t>:</a:t>
            </a:r>
            <a:br>
              <a:rPr lang="en-US" b="1" dirty="0"/>
            </a:br>
            <a:r>
              <a:rPr lang="en-US" b="0" dirty="0">
                <a:solidFill>
                  <a:srgbClr val="A31515"/>
                </a:solidFill>
                <a:effectLst/>
                <a:latin typeface="Consolas" panose="020B0609020204030204" pitchFamily="49" charset="0"/>
              </a:rPr>
              <a:t>'Computer </a:t>
            </a:r>
            <a:br>
              <a:rPr lang="en-US" b="0" dirty="0">
                <a:solidFill>
                  <a:srgbClr val="A31515"/>
                </a:solidFill>
                <a:effectLst/>
                <a:latin typeface="Consolas" panose="020B0609020204030204" pitchFamily="49" charset="0"/>
              </a:rPr>
            </a:br>
            <a:r>
              <a:rPr lang="en-US" b="0" dirty="0">
                <a:solidFill>
                  <a:srgbClr val="A31515"/>
                </a:solidFill>
                <a:effectLst/>
                <a:latin typeface="Consolas" panose="020B0609020204030204" pitchFamily="49" charset="0"/>
              </a:rPr>
              <a:t>Science’</a:t>
            </a:r>
            <a:endParaRPr lang="en-US" b="0" dirty="0">
              <a:solidFill>
                <a:srgbClr val="212121"/>
              </a:solidFill>
              <a:effectLst/>
              <a:latin typeface="Consolas" panose="020B0609020204030204" pitchFamily="49" charset="0"/>
            </a:endParaRPr>
          </a:p>
          <a:p>
            <a:pPr algn="ctr"/>
            <a:r>
              <a:rPr lang="en-US" dirty="0"/>
              <a:t>Deleted Table</a:t>
            </a:r>
          </a:p>
        </p:txBody>
      </p:sp>
      <p:sp>
        <p:nvSpPr>
          <p:cNvPr id="27" name="Rectangle 26">
            <a:extLst>
              <a:ext uri="{FF2B5EF4-FFF2-40B4-BE49-F238E27FC236}">
                <a16:creationId xmlns:a16="http://schemas.microsoft.com/office/drawing/2014/main" id="{D27D5B8A-3914-4C13-8938-4DC488C04C8E}"/>
              </a:ext>
            </a:extLst>
          </p:cNvPr>
          <p:cNvSpPr/>
          <p:nvPr/>
        </p:nvSpPr>
        <p:spPr>
          <a:xfrm>
            <a:off x="7412736" y="4662574"/>
            <a:ext cx="1694688" cy="1701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inserted</a:t>
            </a:r>
            <a:r>
              <a:rPr lang="en-US" b="1" dirty="0">
                <a:solidFill>
                  <a:sysClr val="windowText" lastClr="000000"/>
                </a:solidFill>
              </a:rPr>
              <a:t> Table</a:t>
            </a:r>
            <a:r>
              <a:rPr lang="en-US" b="1" dirty="0"/>
              <a:t>:</a:t>
            </a:r>
            <a:br>
              <a:rPr lang="en-US" b="1" dirty="0"/>
            </a:br>
            <a:r>
              <a:rPr lang="en-US" b="0" dirty="0">
                <a:solidFill>
                  <a:srgbClr val="A31515"/>
                </a:solidFill>
                <a:effectLst/>
                <a:latin typeface="Consolas" panose="020B0609020204030204" pitchFamily="49" charset="0"/>
              </a:rPr>
              <a:t>‘Comp Sci’</a:t>
            </a:r>
            <a:endParaRPr lang="en-US" b="0" dirty="0">
              <a:solidFill>
                <a:srgbClr val="212121"/>
              </a:solidFill>
              <a:effectLst/>
              <a:latin typeface="Consolas" panose="020B0609020204030204" pitchFamily="49" charset="0"/>
            </a:endParaRPr>
          </a:p>
          <a:p>
            <a:pPr algn="ctr"/>
            <a:r>
              <a:rPr lang="en-US" b="1" u="sng" dirty="0">
                <a:solidFill>
                  <a:sysClr val="windowText" lastClr="000000"/>
                </a:solidFill>
              </a:rPr>
              <a:t>deleted</a:t>
            </a:r>
            <a:r>
              <a:rPr lang="en-US" b="1" dirty="0">
                <a:solidFill>
                  <a:sysClr val="windowText" lastClr="000000"/>
                </a:solidFill>
              </a:rPr>
              <a:t> Table</a:t>
            </a:r>
            <a:r>
              <a:rPr lang="en-US" b="1" dirty="0"/>
              <a:t>:</a:t>
            </a:r>
            <a:br>
              <a:rPr lang="en-US" b="1" dirty="0"/>
            </a:br>
            <a:r>
              <a:rPr lang="en-US" b="0" dirty="0">
                <a:solidFill>
                  <a:srgbClr val="A31515"/>
                </a:solidFill>
                <a:effectLst/>
                <a:latin typeface="Consolas" panose="020B0609020204030204" pitchFamily="49" charset="0"/>
              </a:rPr>
              <a:t>'Computer </a:t>
            </a:r>
            <a:br>
              <a:rPr lang="en-US" b="0" dirty="0">
                <a:solidFill>
                  <a:srgbClr val="A31515"/>
                </a:solidFill>
                <a:effectLst/>
                <a:latin typeface="Consolas" panose="020B0609020204030204" pitchFamily="49" charset="0"/>
              </a:rPr>
            </a:br>
            <a:r>
              <a:rPr lang="en-US" b="0" dirty="0">
                <a:solidFill>
                  <a:srgbClr val="A31515"/>
                </a:solidFill>
                <a:effectLst/>
                <a:latin typeface="Consolas" panose="020B0609020204030204" pitchFamily="49" charset="0"/>
              </a:rPr>
              <a:t>Science’</a:t>
            </a:r>
            <a:endParaRPr lang="en-US" b="0" dirty="0">
              <a:solidFill>
                <a:srgbClr val="212121"/>
              </a:solidFill>
              <a:effectLst/>
              <a:latin typeface="Consolas" panose="020B0609020204030204" pitchFamily="49" charset="0"/>
            </a:endParaRPr>
          </a:p>
          <a:p>
            <a:pPr algn="ctr"/>
            <a:r>
              <a:rPr lang="en-US" dirty="0"/>
              <a:t>Deleted Table</a:t>
            </a:r>
          </a:p>
        </p:txBody>
      </p:sp>
      <p:sp>
        <p:nvSpPr>
          <p:cNvPr id="29" name="Rectangle 28">
            <a:extLst>
              <a:ext uri="{FF2B5EF4-FFF2-40B4-BE49-F238E27FC236}">
                <a16:creationId xmlns:a16="http://schemas.microsoft.com/office/drawing/2014/main" id="{24B22C9D-669F-4491-9D7E-171C2167B11D}"/>
              </a:ext>
            </a:extLst>
          </p:cNvPr>
          <p:cNvSpPr/>
          <p:nvPr/>
        </p:nvSpPr>
        <p:spPr>
          <a:xfrm>
            <a:off x="5132832" y="4662575"/>
            <a:ext cx="1694688" cy="1079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Check, Unique, Default, PK,FK constraints,</a:t>
            </a:r>
            <a:endParaRPr lang="en-US" dirty="0"/>
          </a:p>
        </p:txBody>
      </p:sp>
    </p:spTree>
    <p:extLst>
      <p:ext uri="{BB962C8B-B14F-4D97-AF65-F5344CB8AC3E}">
        <p14:creationId xmlns:p14="http://schemas.microsoft.com/office/powerpoint/2010/main" val="3176648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F574-75EB-483A-A1E4-D0C2C9329FCD}"/>
              </a:ext>
            </a:extLst>
          </p:cNvPr>
          <p:cNvSpPr>
            <a:spLocks noGrp="1"/>
          </p:cNvSpPr>
          <p:nvPr>
            <p:ph type="title"/>
          </p:nvPr>
        </p:nvSpPr>
        <p:spPr/>
        <p:txBody>
          <a:bodyPr/>
          <a:lstStyle/>
          <a:p>
            <a:r>
              <a:rPr lang="en-US"/>
              <a:t>Trigger Tables</a:t>
            </a:r>
            <a:endParaRPr lang="en-US" dirty="0"/>
          </a:p>
        </p:txBody>
      </p:sp>
      <p:sp>
        <p:nvSpPr>
          <p:cNvPr id="3" name="Content Placeholder 2">
            <a:extLst>
              <a:ext uri="{FF2B5EF4-FFF2-40B4-BE49-F238E27FC236}">
                <a16:creationId xmlns:a16="http://schemas.microsoft.com/office/drawing/2014/main" id="{36F54C85-9438-4130-A85D-CB29EC731E79}"/>
              </a:ext>
            </a:extLst>
          </p:cNvPr>
          <p:cNvSpPr>
            <a:spLocks noGrp="1"/>
          </p:cNvSpPr>
          <p:nvPr>
            <p:ph idx="1"/>
          </p:nvPr>
        </p:nvSpPr>
        <p:spPr/>
        <p:txBody>
          <a:bodyPr>
            <a:normAutofit/>
          </a:bodyPr>
          <a:lstStyle/>
          <a:p>
            <a:r>
              <a:rPr lang="en-US" sz="3200" dirty="0"/>
              <a:t>How does one access the internal data affected by a trigger? </a:t>
            </a:r>
          </a:p>
          <a:p>
            <a:r>
              <a:rPr lang="en-US" sz="3200" dirty="0"/>
              <a:t>SQL Server provides two special tables to assist:</a:t>
            </a:r>
          </a:p>
          <a:p>
            <a:r>
              <a:rPr lang="en-US" sz="3200" b="1" dirty="0"/>
              <a:t>Inserted</a:t>
            </a:r>
            <a:r>
              <a:rPr lang="en-US" sz="3200" dirty="0"/>
              <a:t>: table consisting of data to be</a:t>
            </a:r>
          </a:p>
          <a:p>
            <a:pPr lvl="1"/>
            <a:r>
              <a:rPr lang="en-US" sz="2800" dirty="0"/>
              <a:t>added, or </a:t>
            </a:r>
          </a:p>
          <a:p>
            <a:pPr lvl="1"/>
            <a:r>
              <a:rPr lang="en-US" sz="2800" dirty="0"/>
              <a:t>updated</a:t>
            </a:r>
          </a:p>
          <a:p>
            <a:r>
              <a:rPr lang="en-US" sz="3200" b="1" dirty="0"/>
              <a:t>Deleted</a:t>
            </a:r>
            <a:r>
              <a:rPr lang="en-US" sz="3200" dirty="0"/>
              <a:t>: table consisting of data to be</a:t>
            </a:r>
          </a:p>
          <a:p>
            <a:pPr lvl="1"/>
            <a:r>
              <a:rPr lang="en-US" sz="2800" dirty="0"/>
              <a:t>removed, or  </a:t>
            </a:r>
          </a:p>
          <a:p>
            <a:pPr lvl="1"/>
            <a:r>
              <a:rPr lang="en-US" sz="2800" dirty="0"/>
              <a:t>prior to being updated</a:t>
            </a:r>
          </a:p>
        </p:txBody>
      </p:sp>
    </p:spTree>
    <p:extLst>
      <p:ext uri="{BB962C8B-B14F-4D97-AF65-F5344CB8AC3E}">
        <p14:creationId xmlns:p14="http://schemas.microsoft.com/office/powerpoint/2010/main" val="39231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9783778" cy="1325563"/>
          </a:xfrm>
        </p:spPr>
        <p:txBody>
          <a:bodyPr/>
          <a:lstStyle/>
          <a:p>
            <a:r>
              <a:rPr lang="en-US" dirty="0"/>
              <a:t>Demo: Understanding The Trigger Tables</a:t>
            </a:r>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
        <p:nvSpPr>
          <p:cNvPr id="3" name="Content Placeholder 2">
            <a:extLst>
              <a:ext uri="{FF2B5EF4-FFF2-40B4-BE49-F238E27FC236}">
                <a16:creationId xmlns:a16="http://schemas.microsoft.com/office/drawing/2014/main" id="{6FF08BF6-C421-4612-AE26-3C5FDD4ED36A}"/>
              </a:ext>
            </a:extLst>
          </p:cNvPr>
          <p:cNvSpPr>
            <a:spLocks noGrp="1"/>
          </p:cNvSpPr>
          <p:nvPr>
            <p:ph idx="1"/>
          </p:nvPr>
        </p:nvSpPr>
        <p:spPr>
          <a:xfrm>
            <a:off x="3141553" y="1814050"/>
            <a:ext cx="8386832" cy="5043950"/>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A trigger to display the </a:t>
            </a:r>
            <a:r>
              <a:rPr lang="en-US" b="1" dirty="0"/>
              <a:t>inserted</a:t>
            </a:r>
            <a:r>
              <a:rPr lang="en-US" dirty="0"/>
              <a:t> and </a:t>
            </a:r>
            <a:r>
              <a:rPr lang="en-US" b="1" dirty="0"/>
              <a:t>deleted </a:t>
            </a:r>
            <a:r>
              <a:rPr lang="en-US" dirty="0"/>
              <a:t> tables</a:t>
            </a:r>
          </a:p>
          <a:p>
            <a:r>
              <a:rPr lang="en-US" dirty="0"/>
              <a:t>Execute the </a:t>
            </a:r>
            <a:r>
              <a:rPr lang="en-US" b="1" dirty="0" err="1"/>
              <a:t>p_transfer_employee</a:t>
            </a:r>
            <a:r>
              <a:rPr lang="en-US" dirty="0"/>
              <a:t> procedure</a:t>
            </a:r>
          </a:p>
          <a:p>
            <a:r>
              <a:rPr lang="en-US" dirty="0"/>
              <a:t>Follow changes</a:t>
            </a:r>
          </a:p>
        </p:txBody>
      </p:sp>
    </p:spTree>
    <p:extLst>
      <p:ext uri="{BB962C8B-B14F-4D97-AF65-F5344CB8AC3E}">
        <p14:creationId xmlns:p14="http://schemas.microsoft.com/office/powerpoint/2010/main" val="4289959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592363" cy="1325563"/>
          </a:xfrm>
        </p:spPr>
        <p:txBody>
          <a:bodyPr>
            <a:normAutofit/>
          </a:bodyPr>
          <a:lstStyle/>
          <a:p>
            <a:r>
              <a:rPr lang="en-US" dirty="0"/>
              <a:t>Check Yourself: Triggers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The data that was deleted by an AFTER DELETE trigger is stored in which trigger table?</a:t>
            </a:r>
          </a:p>
          <a:p>
            <a:pPr marL="0" indent="0">
              <a:buNone/>
            </a:pPr>
            <a:br>
              <a:rPr lang="en-US" sz="3200" dirty="0">
                <a:latin typeface="Consolas" panose="020B0609020204030204" pitchFamily="49" charset="0"/>
              </a:rPr>
            </a:br>
            <a:br>
              <a:rPr lang="en-US" sz="3200" dirty="0">
                <a:latin typeface="Consolas" panose="020B0609020204030204" pitchFamily="49" charset="0"/>
              </a:rPr>
            </a:br>
            <a:br>
              <a:rPr lang="en-US" sz="3200" dirty="0">
                <a:latin typeface="Consolas" panose="020B0609020204030204" pitchFamily="49" charset="0"/>
              </a:rPr>
            </a:b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8219151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9783778" cy="1325563"/>
          </a:xfrm>
        </p:spPr>
        <p:txBody>
          <a:bodyPr/>
          <a:lstStyle/>
          <a:p>
            <a:r>
              <a:rPr lang="en-US" dirty="0"/>
              <a:t>Demo: AFTER Trigger</a:t>
            </a:r>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
        <p:nvSpPr>
          <p:cNvPr id="3" name="Content Placeholder 2">
            <a:extLst>
              <a:ext uri="{FF2B5EF4-FFF2-40B4-BE49-F238E27FC236}">
                <a16:creationId xmlns:a16="http://schemas.microsoft.com/office/drawing/2014/main" id="{6FF08BF6-C421-4612-AE26-3C5FDD4ED36A}"/>
              </a:ext>
            </a:extLst>
          </p:cNvPr>
          <p:cNvSpPr>
            <a:spLocks noGrp="1"/>
          </p:cNvSpPr>
          <p:nvPr>
            <p:ph idx="1"/>
          </p:nvPr>
        </p:nvSpPr>
        <p:spPr>
          <a:xfrm>
            <a:off x="3141553" y="1814050"/>
            <a:ext cx="8386832" cy="5043950"/>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An AFTER trigger to automatically change the </a:t>
            </a:r>
            <a:r>
              <a:rPr lang="en-US" b="1" dirty="0" err="1"/>
              <a:t>supervisor_employee_id</a:t>
            </a:r>
            <a:r>
              <a:rPr lang="en-US" b="1" dirty="0"/>
              <a:t> </a:t>
            </a:r>
            <a:r>
              <a:rPr lang="en-US" dirty="0"/>
              <a:t>to match the department.</a:t>
            </a:r>
          </a:p>
          <a:p>
            <a:r>
              <a:rPr lang="en-US" dirty="0"/>
              <a:t>Demonstrate it works on an update and a batch update.</a:t>
            </a:r>
          </a:p>
        </p:txBody>
      </p:sp>
    </p:spTree>
    <p:extLst>
      <p:ext uri="{BB962C8B-B14F-4D97-AF65-F5344CB8AC3E}">
        <p14:creationId xmlns:p14="http://schemas.microsoft.com/office/powerpoint/2010/main" val="3971873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9783778" cy="1325563"/>
          </a:xfrm>
        </p:spPr>
        <p:txBody>
          <a:bodyPr/>
          <a:lstStyle/>
          <a:p>
            <a:r>
              <a:rPr lang="en-US" dirty="0"/>
              <a:t>Demo: INSTEAD OF Trigger Add to Trans</a:t>
            </a:r>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
        <p:nvSpPr>
          <p:cNvPr id="3" name="Content Placeholder 2">
            <a:extLst>
              <a:ext uri="{FF2B5EF4-FFF2-40B4-BE49-F238E27FC236}">
                <a16:creationId xmlns:a16="http://schemas.microsoft.com/office/drawing/2014/main" id="{6FF08BF6-C421-4612-AE26-3C5FDD4ED36A}"/>
              </a:ext>
            </a:extLst>
          </p:cNvPr>
          <p:cNvSpPr>
            <a:spLocks noGrp="1"/>
          </p:cNvSpPr>
          <p:nvPr>
            <p:ph idx="1"/>
          </p:nvPr>
        </p:nvSpPr>
        <p:spPr>
          <a:xfrm>
            <a:off x="3141553" y="1814050"/>
            <a:ext cx="8386832" cy="5043950"/>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An INSTEAD OF trigger to prevent making changes to any employee who has been terminated. automatically change the </a:t>
            </a:r>
            <a:r>
              <a:rPr lang="en-US" b="1" dirty="0" err="1"/>
              <a:t>supervisor_employee_id</a:t>
            </a:r>
            <a:r>
              <a:rPr lang="en-US" b="1" dirty="0"/>
              <a:t> </a:t>
            </a:r>
            <a:r>
              <a:rPr lang="en-US" dirty="0"/>
              <a:t>to match the department.</a:t>
            </a:r>
          </a:p>
          <a:p>
            <a:r>
              <a:rPr lang="en-US" dirty="0"/>
              <a:t>Demonstrate it works on an update and a batch update.</a:t>
            </a:r>
          </a:p>
        </p:txBody>
      </p:sp>
    </p:spTree>
    <p:extLst>
      <p:ext uri="{BB962C8B-B14F-4D97-AF65-F5344CB8AC3E}">
        <p14:creationId xmlns:p14="http://schemas.microsoft.com/office/powerpoint/2010/main" val="397962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974900-DD34-4C49-88F9-9732DD9FF9D9}"/>
              </a:ext>
            </a:extLst>
          </p:cNvPr>
          <p:cNvSpPr>
            <a:spLocks noGrp="1"/>
          </p:cNvSpPr>
          <p:nvPr>
            <p:ph type="title"/>
          </p:nvPr>
        </p:nvSpPr>
        <p:spPr/>
        <p:txBody>
          <a:bodyPr>
            <a:noAutofit/>
          </a:bodyPr>
          <a:lstStyle/>
          <a:p>
            <a:r>
              <a:rPr lang="en-US" dirty="0"/>
              <a:t>Data Logic</a:t>
            </a:r>
          </a:p>
        </p:txBody>
      </p:sp>
      <p:sp>
        <p:nvSpPr>
          <p:cNvPr id="10" name="Content Placeholder 9">
            <a:extLst>
              <a:ext uri="{FF2B5EF4-FFF2-40B4-BE49-F238E27FC236}">
                <a16:creationId xmlns:a16="http://schemas.microsoft.com/office/drawing/2014/main" id="{B0CA2791-64B3-41A9-9F34-292DEA4D15E6}"/>
              </a:ext>
            </a:extLst>
          </p:cNvPr>
          <p:cNvSpPr>
            <a:spLocks noGrp="1"/>
          </p:cNvSpPr>
          <p:nvPr>
            <p:ph idx="4294967295"/>
          </p:nvPr>
        </p:nvSpPr>
        <p:spPr>
          <a:xfrm>
            <a:off x="914407" y="2286000"/>
            <a:ext cx="5026748" cy="4023360"/>
          </a:xfrm>
        </p:spPr>
        <p:txBody>
          <a:bodyPr>
            <a:noAutofit/>
          </a:bodyPr>
          <a:lstStyle/>
          <a:p>
            <a:r>
              <a:rPr lang="en-US" sz="2400" b="1" dirty="0"/>
              <a:t>Data logic</a:t>
            </a:r>
            <a:r>
              <a:rPr lang="en-US" sz="2400" dirty="0"/>
              <a:t> can be defined loosely as any logical operation that requires more than one read or write from the database </a:t>
            </a:r>
          </a:p>
          <a:p>
            <a:r>
              <a:rPr lang="en-US" sz="2400" dirty="0"/>
              <a:t>Such operations are candidates for the data Logic layer to minimize the network communication between layers</a:t>
            </a:r>
          </a:p>
          <a:p>
            <a:r>
              <a:rPr lang="en-US" sz="2400" dirty="0"/>
              <a:t>Data Logic is a special type of business logic, solely on data management. It does nothing else!</a:t>
            </a:r>
          </a:p>
        </p:txBody>
      </p:sp>
      <p:sp>
        <p:nvSpPr>
          <p:cNvPr id="15" name="Rectangle 14">
            <a:extLst>
              <a:ext uri="{FF2B5EF4-FFF2-40B4-BE49-F238E27FC236}">
                <a16:creationId xmlns:a16="http://schemas.microsoft.com/office/drawing/2014/main" id="{D9ADE8E2-1025-46B0-97E8-29F248EA6866}"/>
              </a:ext>
            </a:extLst>
          </p:cNvPr>
          <p:cNvSpPr/>
          <p:nvPr/>
        </p:nvSpPr>
        <p:spPr>
          <a:xfrm>
            <a:off x="6657465" y="2300190"/>
            <a:ext cx="3054426" cy="369332"/>
          </a:xfrm>
          <a:prstGeom prst="rect">
            <a:avLst/>
          </a:prstGeom>
        </p:spPr>
        <p:txBody>
          <a:bodyPr wrap="none">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Operation: Insert or Update User</a:t>
            </a:r>
          </a:p>
        </p:txBody>
      </p:sp>
      <p:grpSp>
        <p:nvGrpSpPr>
          <p:cNvPr id="39" name="Group 38">
            <a:extLst>
              <a:ext uri="{FF2B5EF4-FFF2-40B4-BE49-F238E27FC236}">
                <a16:creationId xmlns:a16="http://schemas.microsoft.com/office/drawing/2014/main" id="{DE0622CD-6A73-4C13-96D1-3746C9B33BBE}"/>
              </a:ext>
            </a:extLst>
          </p:cNvPr>
          <p:cNvGrpSpPr/>
          <p:nvPr/>
        </p:nvGrpSpPr>
        <p:grpSpPr>
          <a:xfrm>
            <a:off x="6160262" y="3607450"/>
            <a:ext cx="1058092" cy="996822"/>
            <a:chOff x="4636262" y="4031609"/>
            <a:chExt cx="1058092" cy="996822"/>
          </a:xfrm>
        </p:grpSpPr>
        <p:cxnSp>
          <p:nvCxnSpPr>
            <p:cNvPr id="29" name="Straight Arrow Connector 28">
              <a:extLst>
                <a:ext uri="{FF2B5EF4-FFF2-40B4-BE49-F238E27FC236}">
                  <a16:creationId xmlns:a16="http://schemas.microsoft.com/office/drawing/2014/main" id="{7AD341D3-4E84-4AA6-9903-154781A0F8EA}"/>
                </a:ext>
              </a:extLst>
            </p:cNvPr>
            <p:cNvCxnSpPr>
              <a:cxnSpLocks/>
            </p:cNvCxnSpPr>
            <p:nvPr/>
          </p:nvCxnSpPr>
          <p:spPr>
            <a:xfrm>
              <a:off x="5550107" y="4031609"/>
              <a:ext cx="0" cy="996822"/>
            </a:xfrm>
            <a:prstGeom prst="straightConnector1">
              <a:avLst/>
            </a:prstGeom>
            <a:ln w="28575">
              <a:solidFill>
                <a:srgbClr val="595959"/>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4CEAAA8-645E-4E4F-901F-3BAB48FA4132}"/>
                </a:ext>
              </a:extLst>
            </p:cNvPr>
            <p:cNvSpPr/>
            <p:nvPr/>
          </p:nvSpPr>
          <p:spPr>
            <a:xfrm>
              <a:off x="4636262" y="4096923"/>
              <a:ext cx="1058092" cy="646331"/>
            </a:xfrm>
            <a:prstGeom prst="rect">
              <a:avLst/>
            </a:prstGeom>
          </p:spPr>
          <p:txBody>
            <a:bodyPr wrap="square">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User 15</a:t>
              </a:r>
              <a:br>
                <a:rPr lang="en-US" dirty="0">
                  <a:solidFill>
                    <a:schemeClr val="tx1">
                      <a:lumMod val="65000"/>
                      <a:lumOff val="35000"/>
                    </a:schemeClr>
                  </a:solidFill>
                  <a:latin typeface="Sherman Sans Book" pitchFamily="50" charset="0"/>
                  <a:ea typeface="Sherman Sans Book" pitchFamily="50" charset="0"/>
                </a:rPr>
              </a:br>
              <a:r>
                <a:rPr lang="en-US" dirty="0">
                  <a:solidFill>
                    <a:schemeClr val="tx1">
                      <a:lumMod val="65000"/>
                      <a:lumOff val="35000"/>
                    </a:schemeClr>
                  </a:solidFill>
                  <a:latin typeface="Sherman Sans Book" pitchFamily="50" charset="0"/>
                  <a:ea typeface="Sherman Sans Book" pitchFamily="50" charset="0"/>
                </a:rPr>
                <a:t>exists?</a:t>
              </a:r>
            </a:p>
          </p:txBody>
        </p:sp>
      </p:grpSp>
      <p:grpSp>
        <p:nvGrpSpPr>
          <p:cNvPr id="47" name="Group 46">
            <a:extLst>
              <a:ext uri="{FF2B5EF4-FFF2-40B4-BE49-F238E27FC236}">
                <a16:creationId xmlns:a16="http://schemas.microsoft.com/office/drawing/2014/main" id="{ABC2FE01-2B55-4961-906E-70E63B16500B}"/>
              </a:ext>
            </a:extLst>
          </p:cNvPr>
          <p:cNvGrpSpPr/>
          <p:nvPr/>
        </p:nvGrpSpPr>
        <p:grpSpPr>
          <a:xfrm>
            <a:off x="7409040" y="3595434"/>
            <a:ext cx="644052" cy="956487"/>
            <a:chOff x="5885040" y="4019592"/>
            <a:chExt cx="644052" cy="956487"/>
          </a:xfrm>
        </p:grpSpPr>
        <p:sp>
          <p:nvSpPr>
            <p:cNvPr id="22" name="Rectangle 21">
              <a:extLst>
                <a:ext uri="{FF2B5EF4-FFF2-40B4-BE49-F238E27FC236}">
                  <a16:creationId xmlns:a16="http://schemas.microsoft.com/office/drawing/2014/main" id="{4ECD2939-91F1-4846-ACDF-390CDA590575}"/>
                </a:ext>
              </a:extLst>
            </p:cNvPr>
            <p:cNvSpPr/>
            <p:nvPr/>
          </p:nvSpPr>
          <p:spPr>
            <a:xfrm>
              <a:off x="5885040" y="4315673"/>
              <a:ext cx="644052" cy="3790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Yes</a:t>
              </a:r>
            </a:p>
          </p:txBody>
        </p:sp>
        <p:cxnSp>
          <p:nvCxnSpPr>
            <p:cNvPr id="35" name="Straight Arrow Connector 34">
              <a:extLst>
                <a:ext uri="{FF2B5EF4-FFF2-40B4-BE49-F238E27FC236}">
                  <a16:creationId xmlns:a16="http://schemas.microsoft.com/office/drawing/2014/main" id="{3A0EA007-77D0-4668-B583-4AE91B2CE45E}"/>
                </a:ext>
              </a:extLst>
            </p:cNvPr>
            <p:cNvCxnSpPr>
              <a:cxnSpLocks/>
            </p:cNvCxnSpPr>
            <p:nvPr/>
          </p:nvCxnSpPr>
          <p:spPr>
            <a:xfrm flipH="1" flipV="1">
              <a:off x="5901448" y="4019592"/>
              <a:ext cx="2" cy="956487"/>
            </a:xfrm>
            <a:prstGeom prst="straightConnector1">
              <a:avLst/>
            </a:prstGeom>
            <a:ln w="28575">
              <a:solidFill>
                <a:srgbClr val="595959"/>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3CC161B3-85DA-4F36-B5B9-FE6E408A4242}"/>
              </a:ext>
            </a:extLst>
          </p:cNvPr>
          <p:cNvGrpSpPr/>
          <p:nvPr/>
        </p:nvGrpSpPr>
        <p:grpSpPr>
          <a:xfrm>
            <a:off x="7838742" y="3587282"/>
            <a:ext cx="1058092" cy="1016990"/>
            <a:chOff x="6314742" y="4011441"/>
            <a:chExt cx="1058092" cy="1016990"/>
          </a:xfrm>
        </p:grpSpPr>
        <p:cxnSp>
          <p:nvCxnSpPr>
            <p:cNvPr id="41" name="Straight Arrow Connector 40">
              <a:extLst>
                <a:ext uri="{FF2B5EF4-FFF2-40B4-BE49-F238E27FC236}">
                  <a16:creationId xmlns:a16="http://schemas.microsoft.com/office/drawing/2014/main" id="{909B5F0C-3C39-4B51-ADD9-42C191FC315C}"/>
                </a:ext>
              </a:extLst>
            </p:cNvPr>
            <p:cNvCxnSpPr>
              <a:cxnSpLocks/>
            </p:cNvCxnSpPr>
            <p:nvPr/>
          </p:nvCxnSpPr>
          <p:spPr>
            <a:xfrm>
              <a:off x="7253894" y="4011441"/>
              <a:ext cx="0" cy="996822"/>
            </a:xfrm>
            <a:prstGeom prst="straightConnector1">
              <a:avLst/>
            </a:prstGeom>
            <a:ln w="28575">
              <a:solidFill>
                <a:srgbClr val="595959"/>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AB976D0-324C-4185-B32C-DD96CD1A085E}"/>
                </a:ext>
              </a:extLst>
            </p:cNvPr>
            <p:cNvSpPr/>
            <p:nvPr/>
          </p:nvSpPr>
          <p:spPr>
            <a:xfrm>
              <a:off x="6314742" y="4105101"/>
              <a:ext cx="1058092" cy="923330"/>
            </a:xfrm>
            <a:prstGeom prst="rect">
              <a:avLst/>
            </a:prstGeom>
          </p:spPr>
          <p:txBody>
            <a:bodyPr wrap="square">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Update</a:t>
              </a:r>
              <a:br>
                <a:rPr lang="en-US" dirty="0">
                  <a:solidFill>
                    <a:schemeClr val="tx1">
                      <a:lumMod val="65000"/>
                      <a:lumOff val="35000"/>
                    </a:schemeClr>
                  </a:solidFill>
                  <a:latin typeface="Sherman Sans Book" pitchFamily="50" charset="0"/>
                  <a:ea typeface="Sherman Sans Book" pitchFamily="50" charset="0"/>
                </a:rPr>
              </a:br>
              <a:r>
                <a:rPr lang="en-US" dirty="0">
                  <a:solidFill>
                    <a:schemeClr val="tx1">
                      <a:lumMod val="65000"/>
                      <a:lumOff val="35000"/>
                    </a:schemeClr>
                  </a:solidFill>
                  <a:latin typeface="Sherman Sans Book" pitchFamily="50" charset="0"/>
                  <a:ea typeface="Sherman Sans Book" pitchFamily="50" charset="0"/>
                </a:rPr>
                <a:t>user 15</a:t>
              </a:r>
              <a:br>
                <a:rPr lang="en-US" dirty="0">
                  <a:solidFill>
                    <a:schemeClr val="tx1">
                      <a:lumMod val="65000"/>
                      <a:lumOff val="35000"/>
                    </a:schemeClr>
                  </a:solidFill>
                  <a:latin typeface="Sherman Sans Book" pitchFamily="50" charset="0"/>
                  <a:ea typeface="Sherman Sans Book" pitchFamily="50" charset="0"/>
                </a:rPr>
              </a:br>
              <a:endParaRPr lang="en-US" dirty="0">
                <a:solidFill>
                  <a:schemeClr val="tx1">
                    <a:lumMod val="65000"/>
                    <a:lumOff val="35000"/>
                  </a:schemeClr>
                </a:solidFill>
                <a:latin typeface="Sherman Sans Book" pitchFamily="50" charset="0"/>
                <a:ea typeface="Sherman Sans Book" pitchFamily="50" charset="0"/>
              </a:endParaRPr>
            </a:p>
          </p:txBody>
        </p:sp>
      </p:grpSp>
      <p:grpSp>
        <p:nvGrpSpPr>
          <p:cNvPr id="45" name="Group 44">
            <a:extLst>
              <a:ext uri="{FF2B5EF4-FFF2-40B4-BE49-F238E27FC236}">
                <a16:creationId xmlns:a16="http://schemas.microsoft.com/office/drawing/2014/main" id="{2C5A4287-38FF-46C4-B502-1541FF1032A5}"/>
              </a:ext>
            </a:extLst>
          </p:cNvPr>
          <p:cNvGrpSpPr/>
          <p:nvPr/>
        </p:nvGrpSpPr>
        <p:grpSpPr>
          <a:xfrm>
            <a:off x="9223104" y="3587678"/>
            <a:ext cx="907224" cy="956487"/>
            <a:chOff x="7699104" y="4011836"/>
            <a:chExt cx="907224" cy="956487"/>
          </a:xfrm>
        </p:grpSpPr>
        <p:sp>
          <p:nvSpPr>
            <p:cNvPr id="43" name="Rectangle 42">
              <a:extLst>
                <a:ext uri="{FF2B5EF4-FFF2-40B4-BE49-F238E27FC236}">
                  <a16:creationId xmlns:a16="http://schemas.microsoft.com/office/drawing/2014/main" id="{C1A8856C-CCFD-411C-B736-E6A96B57BA08}"/>
                </a:ext>
              </a:extLst>
            </p:cNvPr>
            <p:cNvSpPr/>
            <p:nvPr/>
          </p:nvSpPr>
          <p:spPr>
            <a:xfrm>
              <a:off x="7699104" y="4307917"/>
              <a:ext cx="907224" cy="3790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Success</a:t>
              </a:r>
            </a:p>
          </p:txBody>
        </p:sp>
        <p:cxnSp>
          <p:nvCxnSpPr>
            <p:cNvPr id="44" name="Straight Arrow Connector 43">
              <a:extLst>
                <a:ext uri="{FF2B5EF4-FFF2-40B4-BE49-F238E27FC236}">
                  <a16:creationId xmlns:a16="http://schemas.microsoft.com/office/drawing/2014/main" id="{6561224F-08A1-45DA-A03F-BFD019A4C195}"/>
                </a:ext>
              </a:extLst>
            </p:cNvPr>
            <p:cNvCxnSpPr>
              <a:cxnSpLocks/>
            </p:cNvCxnSpPr>
            <p:nvPr/>
          </p:nvCxnSpPr>
          <p:spPr>
            <a:xfrm flipH="1" flipV="1">
              <a:off x="7715512" y="4011836"/>
              <a:ext cx="2" cy="956487"/>
            </a:xfrm>
            <a:prstGeom prst="straightConnector1">
              <a:avLst/>
            </a:prstGeom>
            <a:ln w="28575">
              <a:solidFill>
                <a:srgbClr val="595959"/>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9BEA8B7-FB54-444B-AC04-A0FA0316B73C}"/>
              </a:ext>
            </a:extLst>
          </p:cNvPr>
          <p:cNvGrpSpPr/>
          <p:nvPr/>
        </p:nvGrpSpPr>
        <p:grpSpPr>
          <a:xfrm>
            <a:off x="6868208" y="4602589"/>
            <a:ext cx="2713942" cy="776858"/>
            <a:chOff x="5850596" y="5380045"/>
            <a:chExt cx="2713942" cy="776858"/>
          </a:xfrm>
        </p:grpSpPr>
        <p:sp>
          <p:nvSpPr>
            <p:cNvPr id="33" name="TextBox 32">
              <a:extLst>
                <a:ext uri="{FF2B5EF4-FFF2-40B4-BE49-F238E27FC236}">
                  <a16:creationId xmlns:a16="http://schemas.microsoft.com/office/drawing/2014/main" id="{8AACE08A-F242-4FDD-80F1-B4460D9E8980}"/>
                </a:ext>
              </a:extLst>
            </p:cNvPr>
            <p:cNvSpPr txBox="1"/>
            <p:nvPr/>
          </p:nvSpPr>
          <p:spPr>
            <a:xfrm>
              <a:off x="6842100" y="5629866"/>
              <a:ext cx="1337381"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33450">
                <a:lnSpc>
                  <a:spcPct val="90000"/>
                </a:lnSpc>
                <a:spcBef>
                  <a:spcPct val="0"/>
                </a:spcBef>
                <a:spcAft>
                  <a:spcPct val="35000"/>
                </a:spcAft>
                <a:defRPr b="1"/>
              </a:pPr>
              <a:r>
                <a:rPr lang="en-US" sz="2000" dirty="0">
                  <a:solidFill>
                    <a:schemeClr val="tx1">
                      <a:lumMod val="65000"/>
                      <a:lumOff val="35000"/>
                    </a:schemeClr>
                  </a:solidFill>
                  <a:latin typeface="Sherman Sans Book" pitchFamily="50" charset="0"/>
                  <a:ea typeface="Sherman Sans Book" pitchFamily="50" charset="0"/>
                </a:rPr>
                <a:t>Database</a:t>
              </a:r>
            </a:p>
          </p:txBody>
        </p:sp>
        <p:sp>
          <p:nvSpPr>
            <p:cNvPr id="34" name="Rectangle 33" descr="Database">
              <a:extLst>
                <a:ext uri="{FF2B5EF4-FFF2-40B4-BE49-F238E27FC236}">
                  <a16:creationId xmlns:a16="http://schemas.microsoft.com/office/drawing/2014/main" id="{16BDA6B2-C33B-49E1-AF6C-7C61D1CA9C9D}"/>
                </a:ext>
              </a:extLst>
            </p:cNvPr>
            <p:cNvSpPr/>
            <p:nvPr/>
          </p:nvSpPr>
          <p:spPr>
            <a:xfrm>
              <a:off x="6024374" y="5475624"/>
              <a:ext cx="582803" cy="58280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CDF0B096-3819-41E5-BA34-7A74FED66454}"/>
                </a:ext>
              </a:extLst>
            </p:cNvPr>
            <p:cNvSpPr/>
            <p:nvPr/>
          </p:nvSpPr>
          <p:spPr>
            <a:xfrm>
              <a:off x="5850596" y="5380045"/>
              <a:ext cx="2713942" cy="776858"/>
            </a:xfrm>
            <a:prstGeom prst="rect">
              <a:avLst/>
            </a:prstGeom>
            <a:noFill/>
            <a:ln>
              <a:solidFill>
                <a:srgbClr val="7F7F7F"/>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28F35DD3-BBC3-4536-8FBB-9083E6C5C27D}"/>
              </a:ext>
            </a:extLst>
          </p:cNvPr>
          <p:cNvGrpSpPr/>
          <p:nvPr/>
        </p:nvGrpSpPr>
        <p:grpSpPr>
          <a:xfrm>
            <a:off x="6868208" y="2807438"/>
            <a:ext cx="2713942" cy="776858"/>
            <a:chOff x="2961492" y="5495926"/>
            <a:chExt cx="2713942" cy="776858"/>
          </a:xfrm>
        </p:grpSpPr>
        <p:sp>
          <p:nvSpPr>
            <p:cNvPr id="50" name="Rectangle 49">
              <a:extLst>
                <a:ext uri="{FF2B5EF4-FFF2-40B4-BE49-F238E27FC236}">
                  <a16:creationId xmlns:a16="http://schemas.microsoft.com/office/drawing/2014/main" id="{E775E38E-8807-4FBE-93F6-6CDC8747612D}"/>
                </a:ext>
              </a:extLst>
            </p:cNvPr>
            <p:cNvSpPr/>
            <p:nvPr/>
          </p:nvSpPr>
          <p:spPr>
            <a:xfrm>
              <a:off x="2961492" y="5495926"/>
              <a:ext cx="2713942" cy="776858"/>
            </a:xfrm>
            <a:prstGeom prst="rect">
              <a:avLst/>
            </a:prstGeom>
            <a:noFill/>
            <a:ln>
              <a:solidFill>
                <a:srgbClr val="7F7F7F"/>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51" name="TextBox 50">
              <a:extLst>
                <a:ext uri="{FF2B5EF4-FFF2-40B4-BE49-F238E27FC236}">
                  <a16:creationId xmlns:a16="http://schemas.microsoft.com/office/drawing/2014/main" id="{F654D429-0B94-4CB9-A669-0136FAEC314C}"/>
                </a:ext>
              </a:extLst>
            </p:cNvPr>
            <p:cNvSpPr txBox="1"/>
            <p:nvPr/>
          </p:nvSpPr>
          <p:spPr>
            <a:xfrm>
              <a:off x="3788203" y="5744933"/>
              <a:ext cx="1805624" cy="2708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000" dirty="0">
                  <a:solidFill>
                    <a:schemeClr val="tx1">
                      <a:lumMod val="65000"/>
                      <a:lumOff val="35000"/>
                    </a:schemeClr>
                  </a:solidFill>
                  <a:latin typeface="Sherman Sans Book" pitchFamily="50" charset="0"/>
                  <a:ea typeface="Sherman Sans Book" pitchFamily="50" charset="0"/>
                </a:rPr>
                <a:t>Business Logic</a:t>
              </a:r>
            </a:p>
          </p:txBody>
        </p:sp>
        <p:sp>
          <p:nvSpPr>
            <p:cNvPr id="52" name="Rectangle 51" descr="Playbook">
              <a:extLst>
                <a:ext uri="{FF2B5EF4-FFF2-40B4-BE49-F238E27FC236}">
                  <a16:creationId xmlns:a16="http://schemas.microsoft.com/office/drawing/2014/main" id="{1F4E5FB9-3EB0-4165-957A-95ABC5C4490A}"/>
                </a:ext>
              </a:extLst>
            </p:cNvPr>
            <p:cNvSpPr/>
            <p:nvPr/>
          </p:nvSpPr>
          <p:spPr>
            <a:xfrm>
              <a:off x="3144511" y="5588046"/>
              <a:ext cx="582803" cy="58280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spTree>
    <p:extLst>
      <p:ext uri="{BB962C8B-B14F-4D97-AF65-F5344CB8AC3E}">
        <p14:creationId xmlns:p14="http://schemas.microsoft.com/office/powerpoint/2010/main" val="363993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592363" cy="1325563"/>
          </a:xfrm>
        </p:spPr>
        <p:txBody>
          <a:bodyPr>
            <a:normAutofit/>
          </a:bodyPr>
          <a:lstStyle/>
          <a:p>
            <a:r>
              <a:rPr lang="en-US" dirty="0"/>
              <a:t>Check Yourself: Triggers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When will this trigger fire?</a:t>
            </a:r>
          </a:p>
          <a:p>
            <a:pPr marL="0" indent="0">
              <a:buNone/>
            </a:pPr>
            <a:endParaRPr lang="en-US" sz="3200" dirty="0"/>
          </a:p>
          <a:p>
            <a:pPr marL="0" indent="0">
              <a:buNone/>
            </a:pPr>
            <a:r>
              <a:rPr lang="en-US" sz="2400" b="0" dirty="0">
                <a:solidFill>
                  <a:srgbClr val="0000FF"/>
                </a:solidFill>
                <a:effectLst/>
                <a:latin typeface="Consolas" panose="020B0609020204030204" pitchFamily="49" charset="0"/>
              </a:rPr>
              <a:t>create</a:t>
            </a:r>
            <a:r>
              <a:rPr lang="en-US" sz="2400" b="0" dirty="0">
                <a:solidFill>
                  <a:srgbClr val="212121"/>
                </a:solidFill>
                <a:effectLst/>
                <a:latin typeface="Consolas" panose="020B0609020204030204" pitchFamily="49" charset="0"/>
              </a:rPr>
              <a:t> trigger x </a:t>
            </a:r>
            <a:r>
              <a:rPr lang="en-US" sz="2400" b="0" dirty="0">
                <a:solidFill>
                  <a:srgbClr val="0000FF"/>
                </a:solidFill>
                <a:effectLst/>
                <a:latin typeface="Consolas" panose="020B0609020204030204" pitchFamily="49" charset="0"/>
              </a:rPr>
              <a:t>on</a:t>
            </a:r>
            <a:r>
              <a:rPr lang="en-US" sz="2400" b="0" dirty="0">
                <a:solidFill>
                  <a:srgbClr val="212121"/>
                </a:solidFill>
                <a:effectLst/>
                <a:latin typeface="Consolas" panose="020B0609020204030204" pitchFamily="49" charset="0"/>
              </a:rPr>
              <a:t> y </a:t>
            </a:r>
            <a:r>
              <a:rPr lang="en-US" sz="2400" b="0" dirty="0">
                <a:solidFill>
                  <a:srgbClr val="0000FF"/>
                </a:solidFill>
                <a:effectLst/>
                <a:latin typeface="Consolas" panose="020B0609020204030204" pitchFamily="49" charset="0"/>
              </a:rPr>
              <a:t>after</a:t>
            </a:r>
            <a:r>
              <a:rPr lang="en-US" sz="2400" b="0" dirty="0">
                <a:solidFill>
                  <a:srgbClr val="212121"/>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insert</a:t>
            </a:r>
            <a:r>
              <a:rPr lang="en-US" sz="2400" b="0" dirty="0">
                <a:solidFill>
                  <a:srgbClr val="212121"/>
                </a:solidFill>
                <a:effectLst/>
                <a:latin typeface="Consolas" panose="020B0609020204030204" pitchFamily="49" charset="0"/>
              </a:rPr>
              <a:t> ...</a:t>
            </a:r>
            <a:br>
              <a:rPr lang="en-US" sz="2400" b="0" dirty="0">
                <a:solidFill>
                  <a:srgbClr val="212121"/>
                </a:solidFill>
                <a:effectLst/>
                <a:latin typeface="Consolas" panose="020B0609020204030204" pitchFamily="49" charset="0"/>
              </a:rPr>
            </a:br>
            <a:endParaRPr lang="en-US" sz="2400" b="0" dirty="0">
              <a:solidFill>
                <a:srgbClr val="212121"/>
              </a:solidFill>
              <a:effectLst/>
            </a:endParaRPr>
          </a:p>
          <a:p>
            <a:pPr marL="514350" indent="-514350">
              <a:buFont typeface="+mj-lt"/>
              <a:buAutoNum type="alphaLcPeriod"/>
            </a:pPr>
            <a:r>
              <a:rPr lang="en-US" sz="3200" dirty="0"/>
              <a:t>When  data is added to table x</a:t>
            </a:r>
          </a:p>
          <a:p>
            <a:pPr marL="514350" indent="-514350">
              <a:buFont typeface="+mj-lt"/>
              <a:buAutoNum type="alphaLcPeriod"/>
            </a:pPr>
            <a:r>
              <a:rPr lang="en-US" sz="3200" dirty="0"/>
              <a:t>When data is added to table y</a:t>
            </a:r>
          </a:p>
          <a:p>
            <a:pPr marL="514350" indent="-514350">
              <a:buFont typeface="+mj-lt"/>
              <a:buAutoNum type="alphaLcPeriod"/>
            </a:pPr>
            <a:r>
              <a:rPr lang="en-US" sz="3200" dirty="0"/>
              <a:t>When data is updated to table x</a:t>
            </a:r>
          </a:p>
          <a:p>
            <a:pPr marL="514350" indent="-514350">
              <a:buFont typeface="+mj-lt"/>
              <a:buAutoNum type="alphaLcPeriod"/>
            </a:pPr>
            <a:r>
              <a:rPr lang="en-US" sz="3200" dirty="0"/>
              <a:t>When data is updated to table y</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863818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6"/>
            <a:ext cx="5238466" cy="3641825"/>
          </a:xfrm>
        </p:spPr>
        <p:txBody>
          <a:bodyPr vert="horz" lIns="91440" tIns="45720" rIns="91440" bIns="45720" rtlCol="0" anchor="b">
            <a:normAutofit/>
          </a:bodyPr>
          <a:lstStyle/>
          <a:p>
            <a:r>
              <a:rPr lang="en-US" sz="6000" kern="1200" dirty="0">
                <a:solidFill>
                  <a:schemeClr val="tx1"/>
                </a:solidFill>
                <a:latin typeface="+mj-lt"/>
                <a:ea typeface="+mj-ea"/>
                <a:cs typeface="+mj-cs"/>
              </a:rPr>
              <a:t>User Defined Functions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Table">
            <a:extLst>
              <a:ext uri="{FF2B5EF4-FFF2-40B4-BE49-F238E27FC236}">
                <a16:creationId xmlns:a16="http://schemas.microsoft.com/office/drawing/2014/main" id="{F99E4BF3-05C1-43CA-911A-C0EDDE0D7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448513" y="2971800"/>
            <a:ext cx="1410292" cy="1410292"/>
          </a:xfrm>
          <a:prstGeom prst="rect">
            <a:avLst/>
          </a:prstGeom>
        </p:spPr>
      </p:pic>
    </p:spTree>
    <p:extLst>
      <p:ext uri="{BB962C8B-B14F-4D97-AF65-F5344CB8AC3E}">
        <p14:creationId xmlns:p14="http://schemas.microsoft.com/office/powerpoint/2010/main" val="2772911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Functions</a:t>
            </a:r>
          </a:p>
        </p:txBody>
      </p:sp>
      <p:sp>
        <p:nvSpPr>
          <p:cNvPr id="3" name="Content Placeholder 2"/>
          <p:cNvSpPr>
            <a:spLocks noGrp="1"/>
          </p:cNvSpPr>
          <p:nvPr>
            <p:ph idx="1"/>
          </p:nvPr>
        </p:nvSpPr>
        <p:spPr/>
        <p:txBody>
          <a:bodyPr/>
          <a:lstStyle/>
          <a:p>
            <a:r>
              <a:rPr lang="en-US" dirty="0"/>
              <a:t>You can define your own functions in T-SQL.</a:t>
            </a:r>
          </a:p>
          <a:p>
            <a:r>
              <a:rPr lang="en-US" dirty="0"/>
              <a:t>This allows us to encapsulate data logic into our databases and make our intentions clear.</a:t>
            </a:r>
          </a:p>
          <a:p>
            <a:r>
              <a:rPr lang="en-US" dirty="0"/>
              <a:t>The function can be used in the same manner as a built-in function:</a:t>
            </a:r>
          </a:p>
          <a:p>
            <a:pPr lvl="1"/>
            <a:r>
              <a:rPr lang="en-US" dirty="0"/>
              <a:t>In a SELECT query</a:t>
            </a:r>
          </a:p>
          <a:p>
            <a:pPr lvl="1"/>
            <a:r>
              <a:rPr lang="en-US" dirty="0"/>
              <a:t>As part of a derived column</a:t>
            </a:r>
          </a:p>
          <a:p>
            <a:pPr lvl="1"/>
            <a:r>
              <a:rPr lang="en-US" dirty="0"/>
              <a:t>As part of a check constraint</a:t>
            </a:r>
          </a:p>
          <a:p>
            <a:pPr lvl="1"/>
            <a:r>
              <a:rPr lang="en-US" dirty="0"/>
              <a:t>In the FROM clause (table-valued function)</a:t>
            </a:r>
          </a:p>
        </p:txBody>
      </p:sp>
    </p:spTree>
    <p:extLst>
      <p:ext uri="{BB962C8B-B14F-4D97-AF65-F5344CB8AC3E}">
        <p14:creationId xmlns:p14="http://schemas.microsoft.com/office/powerpoint/2010/main" val="165768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E2E6-0EC2-4B09-A6E1-4F1FF73B4743}"/>
              </a:ext>
            </a:extLst>
          </p:cNvPr>
          <p:cNvSpPr>
            <a:spLocks noGrp="1"/>
          </p:cNvSpPr>
          <p:nvPr>
            <p:ph type="title"/>
          </p:nvPr>
        </p:nvSpPr>
        <p:spPr/>
        <p:txBody>
          <a:bodyPr>
            <a:noAutofit/>
          </a:bodyPr>
          <a:lstStyle/>
          <a:p>
            <a:r>
              <a:rPr lang="en-US" dirty="0"/>
              <a:t>Syntax: User-Defined Functions</a:t>
            </a:r>
          </a:p>
        </p:txBody>
      </p:sp>
      <p:sp>
        <p:nvSpPr>
          <p:cNvPr id="3" name="Content Placeholder 2">
            <a:extLst>
              <a:ext uri="{FF2B5EF4-FFF2-40B4-BE49-F238E27FC236}">
                <a16:creationId xmlns:a16="http://schemas.microsoft.com/office/drawing/2014/main" id="{233975E4-45F5-42EE-8B05-1AE646AA6F6E}"/>
              </a:ext>
            </a:extLst>
          </p:cNvPr>
          <p:cNvSpPr>
            <a:spLocks noGrp="1"/>
          </p:cNvSpPr>
          <p:nvPr>
            <p:ph idx="1"/>
          </p:nvPr>
        </p:nvSpPr>
        <p:spPr/>
        <p:txBody>
          <a:bodyPr>
            <a:noAutofit/>
          </a:bodyPr>
          <a:lstStyle/>
          <a:p>
            <a:r>
              <a:rPr lang="en-US" dirty="0"/>
              <a:t>A function has 0 or more inputs and exactly 1 output. </a:t>
            </a:r>
          </a:p>
          <a:p>
            <a:pPr marL="0" indent="0">
              <a:buNone/>
            </a:pPr>
            <a:r>
              <a:rPr lang="en-US" dirty="0">
                <a:solidFill>
                  <a:schemeClr val="accent1"/>
                </a:solidFill>
                <a:latin typeface="Consolas" panose="020B0609020204030204" pitchFamily="49" charset="0"/>
              </a:rPr>
              <a:t>CREATE FUNCTION </a:t>
            </a:r>
            <a:r>
              <a:rPr lang="en-US" i="1" dirty="0">
                <a:solidFill>
                  <a:schemeClr val="bg2">
                    <a:lumMod val="25000"/>
                  </a:schemeClr>
                </a:solidFill>
                <a:latin typeface="Consolas" panose="020B0609020204030204" pitchFamily="49" charset="0"/>
              </a:rPr>
              <a:t>function_name</a:t>
            </a:r>
            <a:r>
              <a:rPr lang="en-US" dirty="0">
                <a:solidFill>
                  <a:schemeClr val="bg2">
                    <a:lumMod val="25000"/>
                  </a:schemeClr>
                </a:solidFill>
                <a:latin typeface="Consolas" panose="020B0609020204030204" pitchFamily="49" charset="0"/>
              </a:rPr>
              <a:t> (</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a:t>
            </a:r>
            <a:r>
              <a:rPr lang="en-US" i="1" dirty="0">
                <a:solidFill>
                  <a:schemeClr val="bg2">
                    <a:lumMod val="25000"/>
                  </a:schemeClr>
                </a:solidFill>
                <a:latin typeface="Consolas" panose="020B0609020204030204" pitchFamily="49" charset="0"/>
              </a:rPr>
              <a:t>parameter_name</a:t>
            </a:r>
            <a:r>
              <a:rPr lang="en-US" dirty="0">
                <a:solidFill>
                  <a:schemeClr val="bg2">
                    <a:lumMod val="25000"/>
                  </a:schemeClr>
                </a:solidFill>
                <a:latin typeface="Consolas" panose="020B0609020204030204" pitchFamily="49" charset="0"/>
              </a:rPr>
              <a:t> AS </a:t>
            </a:r>
            <a:r>
              <a:rPr lang="en-US" i="1" dirty="0">
                <a:solidFill>
                  <a:schemeClr val="bg2">
                    <a:lumMod val="25000"/>
                  </a:schemeClr>
                </a:solidFill>
                <a:latin typeface="Consolas" panose="020B0609020204030204" pitchFamily="49" charset="0"/>
              </a:rPr>
              <a:t>type</a:t>
            </a:r>
            <a:r>
              <a:rPr lang="en-US" dirty="0">
                <a:solidFill>
                  <a:schemeClr val="bg2">
                    <a:lumMod val="25000"/>
                  </a:schemeClr>
                </a:solidFill>
                <a:latin typeface="Consolas" panose="020B0609020204030204" pitchFamily="49" charset="0"/>
              </a:rPr>
              <a:t>]</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 …n]</a:t>
            </a:r>
          </a:p>
          <a:p>
            <a:pPr marL="0" indent="0">
              <a:buNone/>
            </a:pPr>
            <a:r>
              <a:rPr lang="en-US" dirty="0">
                <a:solidFill>
                  <a:schemeClr val="bg2">
                    <a:lumMod val="25000"/>
                  </a:schemeClr>
                </a:solidFill>
                <a:latin typeface="Consolas" panose="020B0609020204030204" pitchFamily="49" charset="0"/>
              </a:rPr>
              <a:t>) </a:t>
            </a:r>
            <a:r>
              <a:rPr lang="en-US" dirty="0">
                <a:solidFill>
                  <a:schemeClr val="accent1"/>
                </a:solidFill>
                <a:latin typeface="Consolas" panose="020B0609020204030204" pitchFamily="49" charset="0"/>
              </a:rPr>
              <a:t>RETURNS</a:t>
            </a:r>
            <a:r>
              <a:rPr lang="en-US" dirty="0">
                <a:solidFill>
                  <a:schemeClr val="bg2">
                    <a:lumMod val="25000"/>
                  </a:schemeClr>
                </a:solidFill>
                <a:latin typeface="Consolas" panose="020B0609020204030204" pitchFamily="49" charset="0"/>
              </a:rPr>
              <a:t> </a:t>
            </a:r>
            <a:r>
              <a:rPr lang="en-US" i="1" dirty="0">
                <a:solidFill>
                  <a:schemeClr val="bg2">
                    <a:lumMod val="25000"/>
                  </a:schemeClr>
                </a:solidFill>
                <a:latin typeface="Consolas" panose="020B0609020204030204" pitchFamily="49" charset="0"/>
              </a:rPr>
              <a:t>type</a:t>
            </a:r>
            <a:r>
              <a:rPr lang="en-US" dirty="0">
                <a:solidFill>
                  <a:schemeClr val="bg2">
                    <a:lumMod val="25000"/>
                  </a:schemeClr>
                </a:solidFill>
                <a:latin typeface="Consolas" panose="020B0609020204030204" pitchFamily="49" charset="0"/>
              </a:rPr>
              <a:t> AS</a:t>
            </a:r>
            <a:br>
              <a:rPr lang="en-US" dirty="0">
                <a:solidFill>
                  <a:schemeClr val="bg2">
                    <a:lumMod val="25000"/>
                  </a:schemeClr>
                </a:solidFill>
                <a:latin typeface="Consolas" panose="020B0609020204030204" pitchFamily="49" charset="0"/>
              </a:rPr>
            </a:br>
            <a:r>
              <a:rPr lang="en-US" dirty="0">
                <a:solidFill>
                  <a:schemeClr val="accent1"/>
                </a:solidFill>
                <a:latin typeface="Consolas" panose="020B0609020204030204" pitchFamily="49" charset="0"/>
              </a:rPr>
              <a:t>BEGIN</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a:t>
            </a:r>
            <a:r>
              <a:rPr lang="en-US" i="1" dirty="0">
                <a:solidFill>
                  <a:schemeClr val="bg2">
                    <a:lumMod val="25000"/>
                  </a:schemeClr>
                </a:solidFill>
                <a:latin typeface="Consolas" panose="020B0609020204030204" pitchFamily="49" charset="0"/>
              </a:rPr>
              <a:t>function_body</a:t>
            </a:r>
            <a:br>
              <a:rPr lang="en-US" dirty="0">
                <a:solidFill>
                  <a:schemeClr val="bg2">
                    <a:lumMod val="25000"/>
                  </a:schemeClr>
                </a:solidFill>
                <a:latin typeface="Consolas" panose="020B0609020204030204" pitchFamily="49" charset="0"/>
              </a:rPr>
            </a:br>
            <a:r>
              <a:rPr lang="en-US" dirty="0">
                <a:solidFill>
                  <a:schemeClr val="bg2">
                    <a:lumMod val="25000"/>
                  </a:schemeClr>
                </a:solidFill>
                <a:latin typeface="Consolas" panose="020B0609020204030204" pitchFamily="49" charset="0"/>
              </a:rPr>
              <a:t>	</a:t>
            </a:r>
            <a:r>
              <a:rPr lang="en-US" dirty="0">
                <a:solidFill>
                  <a:schemeClr val="accent1"/>
                </a:solidFill>
                <a:latin typeface="Consolas" panose="020B0609020204030204" pitchFamily="49" charset="0"/>
              </a:rPr>
              <a:t>RETURN</a:t>
            </a:r>
            <a:r>
              <a:rPr lang="en-US" dirty="0">
                <a:solidFill>
                  <a:schemeClr val="bg2">
                    <a:lumMod val="25000"/>
                  </a:schemeClr>
                </a:solidFill>
                <a:latin typeface="Consolas" panose="020B0609020204030204" pitchFamily="49" charset="0"/>
              </a:rPr>
              <a:t> </a:t>
            </a:r>
            <a:r>
              <a:rPr lang="en-US" i="1" dirty="0">
                <a:solidFill>
                  <a:schemeClr val="bg2">
                    <a:lumMod val="25000"/>
                  </a:schemeClr>
                </a:solidFill>
                <a:latin typeface="Consolas" panose="020B0609020204030204" pitchFamily="49" charset="0"/>
              </a:rPr>
              <a:t>value</a:t>
            </a:r>
            <a:br>
              <a:rPr lang="en-US" dirty="0">
                <a:solidFill>
                  <a:schemeClr val="bg2">
                    <a:lumMod val="25000"/>
                  </a:schemeClr>
                </a:solidFill>
                <a:latin typeface="Consolas" panose="020B0609020204030204" pitchFamily="49" charset="0"/>
              </a:rPr>
            </a:br>
            <a:r>
              <a:rPr lang="en-US" dirty="0">
                <a:solidFill>
                  <a:schemeClr val="accent1"/>
                </a:solidFill>
                <a:latin typeface="Consolas" panose="020B0609020204030204" pitchFamily="49" charset="0"/>
              </a:rPr>
              <a:t>END</a:t>
            </a:r>
          </a:p>
        </p:txBody>
      </p:sp>
      <p:sp>
        <p:nvSpPr>
          <p:cNvPr id="6" name="Speech Bubble: Rectangle 5">
            <a:extLst>
              <a:ext uri="{FF2B5EF4-FFF2-40B4-BE49-F238E27FC236}">
                <a16:creationId xmlns:a16="http://schemas.microsoft.com/office/drawing/2014/main" id="{7C0F90A4-C5A7-49A8-9598-BD3EA4320713}"/>
              </a:ext>
            </a:extLst>
          </p:cNvPr>
          <p:cNvSpPr/>
          <p:nvPr/>
        </p:nvSpPr>
        <p:spPr>
          <a:xfrm>
            <a:off x="8502620" y="2857829"/>
            <a:ext cx="2101470" cy="976752"/>
          </a:xfrm>
          <a:prstGeom prst="wedgeRectCallout">
            <a:avLst>
              <a:gd name="adj1" fmla="val -129015"/>
              <a:gd name="adj2" fmla="val -32802"/>
            </a:avLst>
          </a:prstGeom>
          <a:ln w="38100"/>
        </p:spPr>
        <p:style>
          <a:lnRef idx="2">
            <a:schemeClr val="accent1"/>
          </a:lnRef>
          <a:fillRef idx="1">
            <a:schemeClr val="lt1"/>
          </a:fillRef>
          <a:effectRef idx="0">
            <a:schemeClr val="accent1"/>
          </a:effectRef>
          <a:fontRef idx="minor">
            <a:schemeClr val="dk1"/>
          </a:fontRef>
        </p:style>
        <p:txBody>
          <a:bodyPr rtlCol="0" anchor="ctr">
            <a:noAutofit/>
          </a:bodyPr>
          <a:lstStyle/>
          <a:p>
            <a:pPr algn="ctr" defTabSz="457200">
              <a:defRPr/>
            </a:pPr>
            <a:r>
              <a:rPr lang="en-US" sz="2200" dirty="0">
                <a:solidFill>
                  <a:sysClr val="windowText" lastClr="000000"/>
                </a:solidFill>
                <a:latin typeface="Sherman Sans Book" pitchFamily="50" charset="0"/>
                <a:ea typeface="Sherman Sans Book" pitchFamily="50" charset="0"/>
              </a:rPr>
              <a:t>Function inputs</a:t>
            </a:r>
          </a:p>
          <a:p>
            <a:pPr algn="ctr" defTabSz="457200">
              <a:defRPr/>
            </a:pPr>
            <a:r>
              <a:rPr lang="en-US" sz="2200" dirty="0">
                <a:solidFill>
                  <a:sysClr val="windowText" lastClr="000000"/>
                </a:solidFill>
                <a:latin typeface="Sherman Sans Book" pitchFamily="50" charset="0"/>
                <a:ea typeface="Sherman Sans Book" pitchFamily="50" charset="0"/>
              </a:rPr>
              <a:t>(parameters)</a:t>
            </a:r>
          </a:p>
        </p:txBody>
      </p:sp>
      <p:sp>
        <p:nvSpPr>
          <p:cNvPr id="7" name="Speech Bubble: Rectangle 6">
            <a:extLst>
              <a:ext uri="{FF2B5EF4-FFF2-40B4-BE49-F238E27FC236}">
                <a16:creationId xmlns:a16="http://schemas.microsoft.com/office/drawing/2014/main" id="{F4FCEF2A-14B9-4A47-808C-24C274CB2CE9}"/>
              </a:ext>
            </a:extLst>
          </p:cNvPr>
          <p:cNvSpPr/>
          <p:nvPr/>
        </p:nvSpPr>
        <p:spPr>
          <a:xfrm>
            <a:off x="6632804" y="5180700"/>
            <a:ext cx="2658680" cy="571172"/>
          </a:xfrm>
          <a:prstGeom prst="wedgeRectCallout">
            <a:avLst>
              <a:gd name="adj1" fmla="val -131324"/>
              <a:gd name="adj2" fmla="val -81925"/>
            </a:avLst>
          </a:prstGeom>
          <a:ln w="38100"/>
        </p:spPr>
        <p:style>
          <a:lnRef idx="2">
            <a:schemeClr val="accent1"/>
          </a:lnRef>
          <a:fillRef idx="1">
            <a:schemeClr val="lt1"/>
          </a:fillRef>
          <a:effectRef idx="0">
            <a:schemeClr val="accent1"/>
          </a:effectRef>
          <a:fontRef idx="minor">
            <a:schemeClr val="dk1"/>
          </a:fontRef>
        </p:style>
        <p:txBody>
          <a:bodyPr rtlCol="0" anchor="ctr">
            <a:noAutofit/>
          </a:bodyPr>
          <a:lstStyle/>
          <a:p>
            <a:pPr algn="ctr" defTabSz="457200">
              <a:defRPr/>
            </a:pPr>
            <a:r>
              <a:rPr lang="en-US" sz="2200" dirty="0">
                <a:solidFill>
                  <a:sysClr val="windowText" lastClr="000000"/>
                </a:solidFill>
                <a:latin typeface="Sherman Sans Book" pitchFamily="50" charset="0"/>
                <a:ea typeface="Sherman Sans Book" pitchFamily="50" charset="0"/>
              </a:rPr>
              <a:t>Function output</a:t>
            </a:r>
          </a:p>
        </p:txBody>
      </p:sp>
    </p:spTree>
    <p:extLst>
      <p:ext uri="{BB962C8B-B14F-4D97-AF65-F5344CB8AC3E}">
        <p14:creationId xmlns:p14="http://schemas.microsoft.com/office/powerpoint/2010/main" val="3388373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9783778" cy="1325563"/>
          </a:xfrm>
        </p:spPr>
        <p:txBody>
          <a:bodyPr/>
          <a:lstStyle/>
          <a:p>
            <a:r>
              <a:rPr lang="en-US" dirty="0"/>
              <a:t>Demo: User-Defined Function</a:t>
            </a:r>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
        <p:nvSpPr>
          <p:cNvPr id="3" name="Content Placeholder 2">
            <a:extLst>
              <a:ext uri="{FF2B5EF4-FFF2-40B4-BE49-F238E27FC236}">
                <a16:creationId xmlns:a16="http://schemas.microsoft.com/office/drawing/2014/main" id="{6FF08BF6-C421-4612-AE26-3C5FDD4ED36A}"/>
              </a:ext>
            </a:extLst>
          </p:cNvPr>
          <p:cNvSpPr>
            <a:spLocks noGrp="1"/>
          </p:cNvSpPr>
          <p:nvPr>
            <p:ph idx="1"/>
          </p:nvPr>
        </p:nvSpPr>
        <p:spPr>
          <a:xfrm>
            <a:off x="3141553" y="1814050"/>
            <a:ext cx="8386832" cy="5043950"/>
          </a:xfrm>
        </p:spPr>
        <p:txBody>
          <a:bodyPr>
            <a:normAutofit/>
          </a:bodyPr>
          <a:lstStyle/>
          <a:p>
            <a:r>
              <a:rPr lang="en-US" dirty="0"/>
              <a:t>We will use the Azure Data Studio application.</a:t>
            </a:r>
          </a:p>
          <a:p>
            <a:r>
              <a:rPr lang="en-US" dirty="0"/>
              <a:t>We will use the </a:t>
            </a:r>
            <a:r>
              <a:rPr lang="en-US" b="1" dirty="0"/>
              <a:t>payroll </a:t>
            </a:r>
            <a:r>
              <a:rPr lang="en-US" dirty="0"/>
              <a:t>database.</a:t>
            </a:r>
          </a:p>
          <a:p>
            <a:r>
              <a:rPr lang="en-US" dirty="0"/>
              <a:t>Get Manager for Department</a:t>
            </a:r>
          </a:p>
          <a:p>
            <a:pPr lvl="1"/>
            <a:r>
              <a:rPr lang="en-US" dirty="0"/>
              <a:t>Given the department name as input</a:t>
            </a:r>
          </a:p>
          <a:p>
            <a:pPr lvl="1"/>
            <a:r>
              <a:rPr lang="en-US" dirty="0"/>
              <a:t>Returns the manager employee ID as output, or null if no match.</a:t>
            </a:r>
          </a:p>
          <a:p>
            <a:pPr lvl="1"/>
            <a:r>
              <a:rPr lang="en-US" dirty="0"/>
              <a:t>Favor joins over data lookup functions.</a:t>
            </a:r>
          </a:p>
          <a:p>
            <a:r>
              <a:rPr lang="en-US" dirty="0"/>
              <a:t>Name last first function as a better example</a:t>
            </a:r>
          </a:p>
        </p:txBody>
      </p:sp>
    </p:spTree>
    <p:extLst>
      <p:ext uri="{BB962C8B-B14F-4D97-AF65-F5344CB8AC3E}">
        <p14:creationId xmlns:p14="http://schemas.microsoft.com/office/powerpoint/2010/main" val="2814524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592363" cy="1325563"/>
          </a:xfrm>
        </p:spPr>
        <p:txBody>
          <a:bodyPr>
            <a:normAutofit/>
          </a:bodyPr>
          <a:lstStyle/>
          <a:p>
            <a:r>
              <a:rPr lang="en-US" dirty="0"/>
              <a:t>Check Yourself: UDF’s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How many inputs are there in the following function?</a:t>
            </a:r>
          </a:p>
          <a:p>
            <a:pPr marL="0" indent="0">
              <a:buNone/>
            </a:pPr>
            <a:br>
              <a:rPr lang="en-US" sz="3200" dirty="0"/>
            </a:br>
            <a:r>
              <a:rPr lang="en-US" sz="3200" dirty="0">
                <a:latin typeface="Consolas" panose="020B0609020204030204" pitchFamily="49" charset="0"/>
              </a:rPr>
              <a:t>CREATE FUNCTION </a:t>
            </a:r>
            <a:r>
              <a:rPr lang="en-US" sz="3200" dirty="0" err="1">
                <a:latin typeface="Consolas" panose="020B0609020204030204" pitchFamily="49" charset="0"/>
              </a:rPr>
              <a:t>dbo.foo</a:t>
            </a:r>
            <a:r>
              <a:rPr lang="en-US" sz="3200" dirty="0">
                <a:latin typeface="Consolas" panose="020B0609020204030204" pitchFamily="49" charset="0"/>
              </a:rPr>
              <a:t>(</a:t>
            </a:r>
            <a:br>
              <a:rPr lang="en-US" sz="3200" dirty="0">
                <a:latin typeface="Consolas" panose="020B0609020204030204" pitchFamily="49" charset="0"/>
              </a:rPr>
            </a:br>
            <a:r>
              <a:rPr lang="en-US" sz="3200" dirty="0">
                <a:latin typeface="Consolas" panose="020B0609020204030204" pitchFamily="49" charset="0"/>
              </a:rPr>
              <a:t>   @a INT, @ b INT</a:t>
            </a:r>
            <a:br>
              <a:rPr lang="en-US" sz="3200" dirty="0">
                <a:latin typeface="Consolas" panose="020B0609020204030204" pitchFamily="49" charset="0"/>
              </a:rPr>
            </a:br>
            <a:r>
              <a:rPr lang="en-US" sz="3200" dirty="0">
                <a:latin typeface="Consolas" panose="020B0609020204030204" pitchFamily="49" charset="0"/>
              </a:rPr>
              <a:t>) RETURNS int AS</a:t>
            </a:r>
            <a:br>
              <a:rPr lang="en-US" sz="3200" dirty="0">
                <a:latin typeface="Consolas" panose="020B0609020204030204" pitchFamily="49" charset="0"/>
              </a:rPr>
            </a:br>
            <a:r>
              <a:rPr lang="en-US" sz="3200" dirty="0">
                <a:latin typeface="Consolas" panose="020B0609020204030204" pitchFamily="49" charset="0"/>
              </a:rPr>
              <a:t>BEGIN</a:t>
            </a:r>
            <a:br>
              <a:rPr lang="en-US" sz="3200" dirty="0">
                <a:latin typeface="Consolas" panose="020B0609020204030204" pitchFamily="49" charset="0"/>
              </a:rPr>
            </a:br>
            <a:r>
              <a:rPr lang="en-US" sz="3200" dirty="0">
                <a:latin typeface="Consolas" panose="020B0609020204030204" pitchFamily="49" charset="0"/>
              </a:rPr>
              <a:t>   RETURN @a + @b</a:t>
            </a:r>
            <a:br>
              <a:rPr lang="en-US" sz="3200" dirty="0">
                <a:latin typeface="Consolas" panose="020B0609020204030204" pitchFamily="49" charset="0"/>
              </a:rPr>
            </a:br>
            <a:r>
              <a:rPr lang="en-US" sz="3200" dirty="0">
                <a:latin typeface="Consolas" panose="020B0609020204030204" pitchFamily="49" charset="0"/>
              </a:rPr>
              <a:t>END</a:t>
            </a:r>
            <a:br>
              <a:rPr lang="en-US" sz="3200" dirty="0"/>
            </a:b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290714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744C-0564-45D7-AA53-897939FAD0EF}"/>
              </a:ext>
            </a:extLst>
          </p:cNvPr>
          <p:cNvSpPr>
            <a:spLocks noGrp="1"/>
          </p:cNvSpPr>
          <p:nvPr>
            <p:ph type="title"/>
          </p:nvPr>
        </p:nvSpPr>
        <p:spPr/>
        <p:txBody>
          <a:bodyPr/>
          <a:lstStyle/>
          <a:p>
            <a:r>
              <a:rPr lang="en-US" dirty="0"/>
              <a:t>Table-Valued Functions</a:t>
            </a:r>
          </a:p>
        </p:txBody>
      </p:sp>
      <p:sp>
        <p:nvSpPr>
          <p:cNvPr id="3" name="Content Placeholder 2">
            <a:extLst>
              <a:ext uri="{FF2B5EF4-FFF2-40B4-BE49-F238E27FC236}">
                <a16:creationId xmlns:a16="http://schemas.microsoft.com/office/drawing/2014/main" id="{D831892F-AB92-44FF-AC71-3268A8E21FAC}"/>
              </a:ext>
            </a:extLst>
          </p:cNvPr>
          <p:cNvSpPr>
            <a:spLocks noGrp="1"/>
          </p:cNvSpPr>
          <p:nvPr>
            <p:ph idx="1"/>
          </p:nvPr>
        </p:nvSpPr>
        <p:spPr/>
        <p:txBody>
          <a:bodyPr>
            <a:normAutofit/>
          </a:bodyPr>
          <a:lstStyle/>
          <a:p>
            <a:r>
              <a:rPr lang="en-US" sz="3200" dirty="0"/>
              <a:t>Table-valued functions are a non-scalar select statements wrapped in a function. </a:t>
            </a:r>
          </a:p>
          <a:p>
            <a:r>
              <a:rPr lang="en-US" sz="3200" dirty="0"/>
              <a:t>Unlike views, table-valued functions take parameters as input.</a:t>
            </a:r>
          </a:p>
          <a:p>
            <a:r>
              <a:rPr lang="en-US" sz="3200" dirty="0"/>
              <a:t>Unlike a view, a table-valued function can contain multiple </a:t>
            </a:r>
            <a:br>
              <a:rPr lang="en-US" sz="3200" dirty="0"/>
            </a:br>
            <a:r>
              <a:rPr lang="en-US" sz="3200" dirty="0"/>
              <a:t>T-SQL statements.</a:t>
            </a:r>
          </a:p>
        </p:txBody>
      </p:sp>
    </p:spTree>
    <p:extLst>
      <p:ext uri="{BB962C8B-B14F-4D97-AF65-F5344CB8AC3E}">
        <p14:creationId xmlns:p14="http://schemas.microsoft.com/office/powerpoint/2010/main" val="9566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96C6-6939-4B1B-83E8-EA93CB21B21A}"/>
              </a:ext>
            </a:extLst>
          </p:cNvPr>
          <p:cNvSpPr>
            <a:spLocks noGrp="1"/>
          </p:cNvSpPr>
          <p:nvPr>
            <p:ph type="title"/>
          </p:nvPr>
        </p:nvSpPr>
        <p:spPr/>
        <p:txBody>
          <a:bodyPr/>
          <a:lstStyle/>
          <a:p>
            <a:r>
              <a:rPr lang="en-US" dirty="0"/>
              <a:t>Create Function (Table-Valued)</a:t>
            </a:r>
          </a:p>
        </p:txBody>
      </p:sp>
      <p:sp>
        <p:nvSpPr>
          <p:cNvPr id="3" name="Content Placeholder 2">
            <a:extLst>
              <a:ext uri="{FF2B5EF4-FFF2-40B4-BE49-F238E27FC236}">
                <a16:creationId xmlns:a16="http://schemas.microsoft.com/office/drawing/2014/main" id="{7CF18600-E38F-4A3F-9ADC-95F52D51B373}"/>
              </a:ext>
            </a:extLst>
          </p:cNvPr>
          <p:cNvSpPr>
            <a:spLocks noGrp="1"/>
          </p:cNvSpPr>
          <p:nvPr>
            <p:ph idx="4294967295"/>
          </p:nvPr>
        </p:nvSpPr>
        <p:spPr>
          <a:xfrm>
            <a:off x="838201" y="1690688"/>
            <a:ext cx="8743952" cy="4618672"/>
          </a:xfrm>
        </p:spPr>
        <p:txBody>
          <a:bodyPr>
            <a:normAutofit/>
          </a:bodyPr>
          <a:lstStyle/>
          <a:p>
            <a:pPr marL="0" indent="0">
              <a:buNone/>
            </a:pPr>
            <a:r>
              <a:rPr lang="en-US" sz="3200" dirty="0">
                <a:solidFill>
                  <a:schemeClr val="accent1"/>
                </a:solidFill>
                <a:latin typeface="Consolas" panose="020B0609020204030204" pitchFamily="49" charset="0"/>
              </a:rPr>
              <a:t>CREATE FUNCTION </a:t>
            </a:r>
            <a:r>
              <a:rPr lang="en-US" sz="3200" i="1" dirty="0">
                <a:solidFill>
                  <a:schemeClr val="bg2">
                    <a:lumMod val="25000"/>
                  </a:schemeClr>
                </a:solidFill>
                <a:latin typeface="Consolas" panose="020B0609020204030204" pitchFamily="49" charset="0"/>
              </a:rPr>
              <a:t>function_name</a:t>
            </a:r>
            <a:r>
              <a:rPr lang="en-US" sz="3200" dirty="0">
                <a:solidFill>
                  <a:schemeClr val="bg2">
                    <a:lumMod val="25000"/>
                  </a:schemeClr>
                </a:solidFill>
                <a:latin typeface="Consolas" panose="020B0609020204030204" pitchFamily="49" charset="0"/>
              </a:rPr>
              <a:t> (</a:t>
            </a:r>
            <a:br>
              <a:rPr lang="en-US" sz="3200" dirty="0">
                <a:solidFill>
                  <a:schemeClr val="bg2">
                    <a:lumMod val="25000"/>
                  </a:schemeClr>
                </a:solidFill>
                <a:latin typeface="Consolas" panose="020B0609020204030204" pitchFamily="49" charset="0"/>
              </a:rPr>
            </a:br>
            <a:r>
              <a:rPr lang="en-US" sz="3200" dirty="0">
                <a:solidFill>
                  <a:schemeClr val="bg2">
                    <a:lumMod val="25000"/>
                  </a:schemeClr>
                </a:solidFill>
                <a:latin typeface="Consolas" panose="020B0609020204030204" pitchFamily="49" charset="0"/>
              </a:rPr>
              <a:t>	[@</a:t>
            </a:r>
            <a:r>
              <a:rPr lang="en-US" sz="3200" i="1" dirty="0">
                <a:solidFill>
                  <a:schemeClr val="bg2">
                    <a:lumMod val="25000"/>
                  </a:schemeClr>
                </a:solidFill>
                <a:latin typeface="Consolas" panose="020B0609020204030204" pitchFamily="49" charset="0"/>
              </a:rPr>
              <a:t>parameter_name </a:t>
            </a:r>
            <a:r>
              <a:rPr lang="en-US" sz="3200" dirty="0">
                <a:solidFill>
                  <a:schemeClr val="bg2">
                    <a:lumMod val="25000"/>
                  </a:schemeClr>
                </a:solidFill>
                <a:latin typeface="Consolas" panose="020B0609020204030204" pitchFamily="49" charset="0"/>
              </a:rPr>
              <a:t>AS </a:t>
            </a:r>
            <a:r>
              <a:rPr lang="en-US" sz="3200" i="1" dirty="0">
                <a:solidFill>
                  <a:schemeClr val="bg2">
                    <a:lumMod val="25000"/>
                  </a:schemeClr>
                </a:solidFill>
                <a:latin typeface="Consolas" panose="020B0609020204030204" pitchFamily="49" charset="0"/>
              </a:rPr>
              <a:t>type</a:t>
            </a:r>
            <a:r>
              <a:rPr lang="en-US" sz="3200" dirty="0">
                <a:solidFill>
                  <a:schemeClr val="bg2">
                    <a:lumMod val="25000"/>
                  </a:schemeClr>
                </a:solidFill>
                <a:latin typeface="Consolas" panose="020B0609020204030204" pitchFamily="49" charset="0"/>
              </a:rPr>
              <a:t>]</a:t>
            </a:r>
            <a:br>
              <a:rPr lang="en-US" sz="3200" dirty="0">
                <a:solidFill>
                  <a:schemeClr val="bg2">
                    <a:lumMod val="25000"/>
                  </a:schemeClr>
                </a:solidFill>
                <a:latin typeface="Consolas" panose="020B0609020204030204" pitchFamily="49" charset="0"/>
              </a:rPr>
            </a:br>
            <a:r>
              <a:rPr lang="en-US" sz="3200" dirty="0">
                <a:solidFill>
                  <a:schemeClr val="bg2">
                    <a:lumMod val="25000"/>
                  </a:schemeClr>
                </a:solidFill>
                <a:latin typeface="Consolas" panose="020B0609020204030204" pitchFamily="49" charset="0"/>
              </a:rPr>
              <a:t>	[, …n]</a:t>
            </a:r>
          </a:p>
          <a:p>
            <a:pPr marL="0" indent="0">
              <a:buNone/>
            </a:pPr>
            <a:r>
              <a:rPr lang="en-US" sz="3200" dirty="0">
                <a:solidFill>
                  <a:schemeClr val="bg2">
                    <a:lumMod val="25000"/>
                  </a:schemeClr>
                </a:solidFill>
                <a:latin typeface="Consolas" panose="020B0609020204030204" pitchFamily="49" charset="0"/>
              </a:rPr>
              <a:t>) </a:t>
            </a:r>
            <a:r>
              <a:rPr lang="en-US" sz="3200" dirty="0">
                <a:solidFill>
                  <a:schemeClr val="accent1"/>
                </a:solidFill>
                <a:latin typeface="Consolas" panose="020B0609020204030204" pitchFamily="49" charset="0"/>
              </a:rPr>
              <a:t>RETURNS TABLE AS</a:t>
            </a:r>
            <a:br>
              <a:rPr lang="en-US" sz="3200" dirty="0">
                <a:solidFill>
                  <a:schemeClr val="bg2">
                    <a:lumMod val="25000"/>
                  </a:schemeClr>
                </a:solidFill>
                <a:latin typeface="Consolas" panose="020B0609020204030204" pitchFamily="49" charset="0"/>
              </a:rPr>
            </a:br>
            <a:r>
              <a:rPr lang="en-US" sz="3200" dirty="0">
                <a:solidFill>
                  <a:schemeClr val="accent1"/>
                </a:solidFill>
                <a:latin typeface="Consolas" panose="020B0609020204030204" pitchFamily="49" charset="0"/>
              </a:rPr>
              <a:t>RETURN</a:t>
            </a:r>
            <a:r>
              <a:rPr lang="en-US" sz="3200" dirty="0">
                <a:solidFill>
                  <a:schemeClr val="bg2">
                    <a:lumMod val="25000"/>
                  </a:schemeClr>
                </a:solidFill>
                <a:latin typeface="Consolas" panose="020B0609020204030204" pitchFamily="49" charset="0"/>
              </a:rPr>
              <a:t> (</a:t>
            </a:r>
            <a:br>
              <a:rPr lang="en-US" sz="3200" dirty="0">
                <a:solidFill>
                  <a:schemeClr val="bg2">
                    <a:lumMod val="25000"/>
                  </a:schemeClr>
                </a:solidFill>
                <a:latin typeface="Consolas" panose="020B0609020204030204" pitchFamily="49" charset="0"/>
              </a:rPr>
            </a:br>
            <a:r>
              <a:rPr lang="en-US" sz="3200" dirty="0">
                <a:solidFill>
                  <a:schemeClr val="bg2">
                    <a:lumMod val="25000"/>
                  </a:schemeClr>
                </a:solidFill>
                <a:latin typeface="Consolas" panose="020B0609020204030204" pitchFamily="49" charset="0"/>
              </a:rPr>
              <a:t>	</a:t>
            </a:r>
            <a:r>
              <a:rPr lang="en-US" sz="3200" i="1" dirty="0">
                <a:solidFill>
                  <a:schemeClr val="bg2">
                    <a:lumMod val="25000"/>
                  </a:schemeClr>
                </a:solidFill>
                <a:latin typeface="Consolas" panose="020B0609020204030204" pitchFamily="49" charset="0"/>
              </a:rPr>
              <a:t>select-statement</a:t>
            </a:r>
            <a:br>
              <a:rPr lang="en-US" sz="3200" dirty="0">
                <a:solidFill>
                  <a:schemeClr val="bg2">
                    <a:lumMod val="25000"/>
                  </a:schemeClr>
                </a:solidFill>
                <a:latin typeface="Consolas" panose="020B0609020204030204" pitchFamily="49" charset="0"/>
              </a:rPr>
            </a:br>
            <a:r>
              <a:rPr lang="en-US" sz="3200" dirty="0">
                <a:solidFill>
                  <a:schemeClr val="bg2">
                    <a:lumMod val="25000"/>
                  </a:schemeClr>
                </a:solidFill>
                <a:latin typeface="Consolas" panose="020B0609020204030204" pitchFamily="49" charset="0"/>
              </a:rPr>
              <a:t>)</a:t>
            </a:r>
            <a:br>
              <a:rPr lang="en-US" sz="3200" dirty="0">
                <a:solidFill>
                  <a:schemeClr val="bg2">
                    <a:lumMod val="25000"/>
                  </a:schemeClr>
                </a:solidFill>
                <a:latin typeface="Consolas" panose="020B0609020204030204" pitchFamily="49" charset="0"/>
              </a:rPr>
            </a:br>
            <a:endParaRPr lang="en-US" sz="3200" dirty="0">
              <a:latin typeface="Consolas" panose="020B0609020204030204" pitchFamily="49" charset="0"/>
            </a:endParaRPr>
          </a:p>
          <a:p>
            <a:pPr marL="0" indent="0">
              <a:buNone/>
            </a:pPr>
            <a:r>
              <a:rPr lang="en-US" sz="3200" dirty="0">
                <a:solidFill>
                  <a:schemeClr val="bg2">
                    <a:lumMod val="25000"/>
                  </a:schemeClr>
                </a:solidFill>
                <a:latin typeface="Consolas" panose="020B0609020204030204" pitchFamily="49" charset="0"/>
              </a:rPr>
              <a:t>SELECT * from function_name(arg1);</a:t>
            </a:r>
          </a:p>
        </p:txBody>
      </p:sp>
    </p:spTree>
    <p:extLst>
      <p:ext uri="{BB962C8B-B14F-4D97-AF65-F5344CB8AC3E}">
        <p14:creationId xmlns:p14="http://schemas.microsoft.com/office/powerpoint/2010/main" val="12578282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B43E-A536-4A42-BABA-2D31BEBC7238}"/>
              </a:ext>
            </a:extLst>
          </p:cNvPr>
          <p:cNvSpPr>
            <a:spLocks noGrp="1"/>
          </p:cNvSpPr>
          <p:nvPr>
            <p:ph type="title"/>
          </p:nvPr>
        </p:nvSpPr>
        <p:spPr/>
        <p:txBody>
          <a:bodyPr/>
          <a:lstStyle/>
          <a:p>
            <a:r>
              <a:rPr lang="en-US" dirty="0"/>
              <a:t>Views vs. Table-Valued Functions</a:t>
            </a:r>
          </a:p>
        </p:txBody>
      </p:sp>
      <p:graphicFrame>
        <p:nvGraphicFramePr>
          <p:cNvPr id="7" name="Content Placeholder 6">
            <a:extLst>
              <a:ext uri="{FF2B5EF4-FFF2-40B4-BE49-F238E27FC236}">
                <a16:creationId xmlns:a16="http://schemas.microsoft.com/office/drawing/2014/main" id="{3127E787-FB83-472B-A23F-6ADD385123BB}"/>
              </a:ext>
            </a:extLst>
          </p:cNvPr>
          <p:cNvGraphicFramePr>
            <a:graphicFrameLocks noGrp="1"/>
          </p:cNvGraphicFramePr>
          <p:nvPr>
            <p:ph idx="4294967295"/>
            <p:extLst>
              <p:ext uri="{D42A27DB-BD31-4B8C-83A1-F6EECF244321}">
                <p14:modId xmlns:p14="http://schemas.microsoft.com/office/powerpoint/2010/main" val="1699168972"/>
              </p:ext>
            </p:extLst>
          </p:nvPr>
        </p:nvGraphicFramePr>
        <p:xfrm>
          <a:off x="838200" y="1700060"/>
          <a:ext cx="9674942" cy="4533131"/>
        </p:xfrm>
        <a:graphic>
          <a:graphicData uri="http://schemas.openxmlformats.org/drawingml/2006/table">
            <a:tbl>
              <a:tblPr firstRow="1" bandRow="1">
                <a:tableStyleId>{5C22544A-7EE6-4342-B048-85BDC9FD1C3A}</a:tableStyleId>
              </a:tblPr>
              <a:tblGrid>
                <a:gridCol w="4373951">
                  <a:extLst>
                    <a:ext uri="{9D8B030D-6E8A-4147-A177-3AD203B41FA5}">
                      <a16:colId xmlns:a16="http://schemas.microsoft.com/office/drawing/2014/main" val="2660209809"/>
                    </a:ext>
                  </a:extLst>
                </a:gridCol>
                <a:gridCol w="2674375">
                  <a:extLst>
                    <a:ext uri="{9D8B030D-6E8A-4147-A177-3AD203B41FA5}">
                      <a16:colId xmlns:a16="http://schemas.microsoft.com/office/drawing/2014/main" val="2186980489"/>
                    </a:ext>
                  </a:extLst>
                </a:gridCol>
                <a:gridCol w="2626616">
                  <a:extLst>
                    <a:ext uri="{9D8B030D-6E8A-4147-A177-3AD203B41FA5}">
                      <a16:colId xmlns:a16="http://schemas.microsoft.com/office/drawing/2014/main" val="1022262933"/>
                    </a:ext>
                  </a:extLst>
                </a:gridCol>
              </a:tblGrid>
              <a:tr h="535776">
                <a:tc>
                  <a:txBody>
                    <a:bodyPr/>
                    <a:lstStyle/>
                    <a:p>
                      <a:endParaRPr lang="en-US" sz="2400" dirty="0">
                        <a:latin typeface="Sherman Sans Book" pitchFamily="50" charset="0"/>
                        <a:ea typeface="Sherman Sans Book" pitchFamily="50"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tc>
                  <a:txBody>
                    <a:bodyPr/>
                    <a:lstStyle/>
                    <a:p>
                      <a:r>
                        <a:rPr lang="en-US" sz="2400" dirty="0">
                          <a:latin typeface="Sherman Sans Book" pitchFamily="50" charset="0"/>
                          <a:ea typeface="Sherman Sans Book" pitchFamily="50" charset="0"/>
                        </a:rPr>
                        <a:t>Views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tc>
                  <a:txBody>
                    <a:bodyPr/>
                    <a:lstStyle/>
                    <a:p>
                      <a:r>
                        <a:rPr lang="en-US" sz="2400" dirty="0">
                          <a:latin typeface="Sherman Sans Book" pitchFamily="50" charset="0"/>
                          <a:ea typeface="Sherman Sans Book" pitchFamily="50" charset="0"/>
                        </a:rPr>
                        <a:t>Table Functions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extLst>
                  <a:ext uri="{0D108BD9-81ED-4DB2-BD59-A6C34878D82A}">
                    <a16:rowId xmlns:a16="http://schemas.microsoft.com/office/drawing/2014/main" val="1308546012"/>
                  </a:ext>
                </a:extLst>
              </a:tr>
              <a:tr h="535776">
                <a:tc>
                  <a:txBody>
                    <a:bodyPr/>
                    <a:lstStyle/>
                    <a:p>
                      <a:r>
                        <a:rPr lang="en-US" sz="2400" dirty="0">
                          <a:solidFill>
                            <a:schemeClr val="tx1">
                              <a:lumMod val="65000"/>
                              <a:lumOff val="35000"/>
                            </a:schemeClr>
                          </a:solidFill>
                          <a:latin typeface="Sherman Sans Book" pitchFamily="50" charset="0"/>
                          <a:ea typeface="Sherman Sans Book" pitchFamily="50" charset="0"/>
                        </a:rPr>
                        <a:t>Accepts parameters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No</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87613760"/>
                  </a:ext>
                </a:extLst>
              </a:tr>
              <a:tr h="535776">
                <a:tc>
                  <a:txBody>
                    <a:bodyPr/>
                    <a:lstStyle/>
                    <a:p>
                      <a:r>
                        <a:rPr lang="en-US" sz="2400" dirty="0">
                          <a:solidFill>
                            <a:schemeClr val="tx1">
                              <a:lumMod val="65000"/>
                              <a:lumOff val="35000"/>
                            </a:schemeClr>
                          </a:solidFill>
                          <a:latin typeface="Sherman Sans Book" pitchFamily="50" charset="0"/>
                          <a:ea typeface="Sherman Sans Book" pitchFamily="50" charset="0"/>
                        </a:rPr>
                        <a:t>Expanded out by query optimizer</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40794833"/>
                  </a:ext>
                </a:extLst>
              </a:tr>
              <a:tr h="535776">
                <a:tc>
                  <a:txBody>
                    <a:bodyPr/>
                    <a:lstStyle/>
                    <a:p>
                      <a:r>
                        <a:rPr lang="en-US" sz="2400" dirty="0">
                          <a:solidFill>
                            <a:schemeClr val="tx1">
                              <a:lumMod val="65000"/>
                              <a:lumOff val="35000"/>
                            </a:schemeClr>
                          </a:solidFill>
                          <a:latin typeface="Sherman Sans Book" pitchFamily="50" charset="0"/>
                          <a:ea typeface="Sherman Sans Book" pitchFamily="50" charset="0"/>
                        </a:rPr>
                        <a:t>Can be materialized in advance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 (indexed view)</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No</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15495586"/>
                  </a:ext>
                </a:extLst>
              </a:tr>
              <a:tr h="535776">
                <a:tc>
                  <a:txBody>
                    <a:bodyPr/>
                    <a:lstStyle/>
                    <a:p>
                      <a:r>
                        <a:rPr lang="en-US" sz="2400" dirty="0">
                          <a:solidFill>
                            <a:schemeClr val="tx1">
                              <a:lumMod val="65000"/>
                              <a:lumOff val="35000"/>
                            </a:schemeClr>
                          </a:solidFill>
                          <a:latin typeface="Sherman Sans Book" pitchFamily="50" charset="0"/>
                          <a:ea typeface="Sherman Sans Book" pitchFamily="50" charset="0"/>
                        </a:rPr>
                        <a:t>Is updateable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45265926"/>
                  </a:ext>
                </a:extLst>
              </a:tr>
              <a:tr h="782699">
                <a:tc>
                  <a:txBody>
                    <a:bodyPr/>
                    <a:lstStyle/>
                    <a:p>
                      <a:r>
                        <a:rPr lang="en-US" sz="2400" dirty="0">
                          <a:solidFill>
                            <a:schemeClr val="tx1">
                              <a:lumMod val="65000"/>
                              <a:lumOff val="35000"/>
                            </a:schemeClr>
                          </a:solidFill>
                          <a:latin typeface="Sherman Sans Book" pitchFamily="50" charset="0"/>
                          <a:ea typeface="Sherman Sans Book" pitchFamily="50" charset="0"/>
                        </a:rPr>
                        <a:t>Can contain multiple statements?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No</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7403207"/>
                  </a:ext>
                </a:extLst>
              </a:tr>
              <a:tr h="535776">
                <a:tc>
                  <a:txBody>
                    <a:bodyPr/>
                    <a:lstStyle/>
                    <a:p>
                      <a:r>
                        <a:rPr lang="en-US" sz="2400" dirty="0">
                          <a:solidFill>
                            <a:schemeClr val="tx1">
                              <a:lumMod val="65000"/>
                              <a:lumOff val="35000"/>
                            </a:schemeClr>
                          </a:solidFill>
                          <a:latin typeface="Sherman Sans Book" pitchFamily="50" charset="0"/>
                          <a:ea typeface="Sherman Sans Book" pitchFamily="50" charset="0"/>
                        </a:rPr>
                        <a:t>Can have triggers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No</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3187085"/>
                  </a:ext>
                </a:extLst>
              </a:tr>
              <a:tr h="535776">
                <a:tc>
                  <a:txBody>
                    <a:bodyPr/>
                    <a:lstStyle/>
                    <a:p>
                      <a:r>
                        <a:rPr lang="en-US" sz="2400" dirty="0">
                          <a:solidFill>
                            <a:schemeClr val="tx1">
                              <a:lumMod val="65000"/>
                              <a:lumOff val="35000"/>
                            </a:schemeClr>
                          </a:solidFill>
                          <a:latin typeface="Sherman Sans Book" pitchFamily="50" charset="0"/>
                          <a:ea typeface="Sherman Sans Book" pitchFamily="50" charset="0"/>
                        </a:rPr>
                        <a:t>Can use side-effecting operator?</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Yes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400" dirty="0">
                          <a:solidFill>
                            <a:schemeClr val="tx1">
                              <a:lumMod val="65000"/>
                              <a:lumOff val="35000"/>
                            </a:schemeClr>
                          </a:solidFill>
                          <a:latin typeface="Sherman Sans Book" pitchFamily="50" charset="0"/>
                          <a:ea typeface="Sherman Sans Book" pitchFamily="50" charset="0"/>
                        </a:rPr>
                        <a:t>No</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1023836"/>
                  </a:ext>
                </a:extLst>
              </a:tr>
            </a:tbl>
          </a:graphicData>
        </a:graphic>
      </p:graphicFrame>
    </p:spTree>
    <p:extLst>
      <p:ext uri="{BB962C8B-B14F-4D97-AF65-F5344CB8AC3E}">
        <p14:creationId xmlns:p14="http://schemas.microsoft.com/office/powerpoint/2010/main" val="161782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Table-Valued Functions</a:t>
            </a:r>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
        <p:nvSpPr>
          <p:cNvPr id="3" name="Content Placeholder 2">
            <a:extLst>
              <a:ext uri="{FF2B5EF4-FFF2-40B4-BE49-F238E27FC236}">
                <a16:creationId xmlns:a16="http://schemas.microsoft.com/office/drawing/2014/main" id="{6FF08BF6-C421-4612-AE26-3C5FDD4ED36A}"/>
              </a:ext>
            </a:extLst>
          </p:cNvPr>
          <p:cNvSpPr>
            <a:spLocks noGrp="1"/>
          </p:cNvSpPr>
          <p:nvPr>
            <p:ph idx="1"/>
          </p:nvPr>
        </p:nvSpPr>
        <p:spPr>
          <a:xfrm>
            <a:off x="2801073" y="1814050"/>
            <a:ext cx="3110159" cy="5043950"/>
          </a:xfrm>
        </p:spPr>
        <p:txBody>
          <a:bodyPr>
            <a:normAutofit/>
          </a:bodyPr>
          <a:lstStyle/>
          <a:p>
            <a:r>
              <a:rPr lang="en-US" dirty="0"/>
              <a:t>My Paychecks!</a:t>
            </a:r>
          </a:p>
          <a:p>
            <a:r>
              <a:rPr lang="en-US" dirty="0"/>
              <a:t>A TVF to allow an employee to see their last 4 paychecks on the company portal, just like the View but with a parameter.  </a:t>
            </a:r>
          </a:p>
        </p:txBody>
      </p:sp>
      <p:pic>
        <p:nvPicPr>
          <p:cNvPr id="4" name="Picture 3">
            <a:extLst>
              <a:ext uri="{FF2B5EF4-FFF2-40B4-BE49-F238E27FC236}">
                <a16:creationId xmlns:a16="http://schemas.microsoft.com/office/drawing/2014/main" id="{6D2E890A-E508-4F55-8F6D-BE99B30C5B74}"/>
              </a:ext>
            </a:extLst>
          </p:cNvPr>
          <p:cNvPicPr>
            <a:picLocks noChangeAspect="1"/>
          </p:cNvPicPr>
          <p:nvPr/>
        </p:nvPicPr>
        <p:blipFill>
          <a:blip r:embed="rId5"/>
          <a:stretch>
            <a:fillRect/>
          </a:stretch>
        </p:blipFill>
        <p:spPr>
          <a:xfrm>
            <a:off x="5911233" y="1530752"/>
            <a:ext cx="6102344" cy="3796496"/>
          </a:xfrm>
          <a:prstGeom prst="rect">
            <a:avLst/>
          </a:prstGeom>
        </p:spPr>
      </p:pic>
    </p:spTree>
    <p:extLst>
      <p:ext uri="{BB962C8B-B14F-4D97-AF65-F5344CB8AC3E}">
        <p14:creationId xmlns:p14="http://schemas.microsoft.com/office/powerpoint/2010/main" val="188990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F3255B-0C3F-49C3-A4C2-1D7EDBDF8B29}"/>
              </a:ext>
            </a:extLst>
          </p:cNvPr>
          <p:cNvSpPr>
            <a:spLocks noGrp="1"/>
          </p:cNvSpPr>
          <p:nvPr>
            <p:ph type="title"/>
          </p:nvPr>
        </p:nvSpPr>
        <p:spPr>
          <a:xfrm>
            <a:off x="774535" y="460970"/>
            <a:ext cx="10921632" cy="1325563"/>
          </a:xfrm>
        </p:spPr>
        <p:txBody>
          <a:bodyPr/>
          <a:lstStyle/>
          <a:p>
            <a:r>
              <a:rPr lang="en-US" dirty="0"/>
              <a:t>Example As Business Logic</a:t>
            </a:r>
          </a:p>
        </p:txBody>
      </p:sp>
      <p:sp>
        <p:nvSpPr>
          <p:cNvPr id="5" name="Rectangle 4">
            <a:extLst>
              <a:ext uri="{FF2B5EF4-FFF2-40B4-BE49-F238E27FC236}">
                <a16:creationId xmlns:a16="http://schemas.microsoft.com/office/drawing/2014/main" id="{B06CA81E-AD63-41E6-B32F-116D9261D4DA}"/>
              </a:ext>
            </a:extLst>
          </p:cNvPr>
          <p:cNvSpPr/>
          <p:nvPr/>
        </p:nvSpPr>
        <p:spPr>
          <a:xfrm>
            <a:off x="626851" y="1655754"/>
            <a:ext cx="10384582" cy="826464"/>
          </a:xfrm>
          <a:prstGeom prst="rect">
            <a:avLst/>
          </a:prstGeom>
        </p:spPr>
        <p:txBody>
          <a:bodyPr wrap="none">
            <a:noAutofit/>
          </a:bodyPr>
          <a:lstStyle/>
          <a:p>
            <a:pPr defTabSz="457200">
              <a:defRPr/>
            </a:pPr>
            <a:r>
              <a:rPr lang="en-US" sz="2800" dirty="0">
                <a:solidFill>
                  <a:schemeClr val="tx1">
                    <a:lumMod val="65000"/>
                    <a:lumOff val="35000"/>
                  </a:schemeClr>
                </a:solidFill>
                <a:latin typeface="Sherman Sans Book" pitchFamily="50" charset="0"/>
                <a:ea typeface="Sherman Sans Book" pitchFamily="50" charset="0"/>
              </a:rPr>
              <a:t>Business Logic: Transfer Employee to New Department</a:t>
            </a:r>
          </a:p>
          <a:p>
            <a:pPr defTabSz="457200">
              <a:defRPr/>
            </a:pPr>
            <a:r>
              <a:rPr lang="en-US" sz="2800" dirty="0">
                <a:solidFill>
                  <a:schemeClr val="tx1">
                    <a:lumMod val="65000"/>
                    <a:lumOff val="35000"/>
                  </a:schemeClr>
                </a:solidFill>
                <a:latin typeface="Sherman Sans Book" pitchFamily="50" charset="0"/>
                <a:ea typeface="Sherman Sans Book" pitchFamily="50" charset="0"/>
              </a:rPr>
              <a:t>Example: Transfer Employee id=66 from ’Toys’ to ‘Hardware’ Department</a:t>
            </a:r>
          </a:p>
        </p:txBody>
      </p:sp>
      <p:grpSp>
        <p:nvGrpSpPr>
          <p:cNvPr id="50" name="Group 49">
            <a:extLst>
              <a:ext uri="{FF2B5EF4-FFF2-40B4-BE49-F238E27FC236}">
                <a16:creationId xmlns:a16="http://schemas.microsoft.com/office/drawing/2014/main" id="{184B2278-D1F4-4134-A6B6-13B3991B968E}"/>
              </a:ext>
            </a:extLst>
          </p:cNvPr>
          <p:cNvGrpSpPr/>
          <p:nvPr/>
        </p:nvGrpSpPr>
        <p:grpSpPr>
          <a:xfrm>
            <a:off x="9721408" y="2797692"/>
            <a:ext cx="2328885" cy="3867806"/>
            <a:chOff x="9170458" y="3203306"/>
            <a:chExt cx="2328885" cy="3470762"/>
          </a:xfrm>
        </p:grpSpPr>
        <p:sp>
          <p:nvSpPr>
            <p:cNvPr id="19" name="TextBox 18">
              <a:extLst>
                <a:ext uri="{FF2B5EF4-FFF2-40B4-BE49-F238E27FC236}">
                  <a16:creationId xmlns:a16="http://schemas.microsoft.com/office/drawing/2014/main" id="{21F08346-C843-42BC-BB14-8558A09E7593}"/>
                </a:ext>
              </a:extLst>
            </p:cNvPr>
            <p:cNvSpPr txBox="1"/>
            <p:nvPr/>
          </p:nvSpPr>
          <p:spPr>
            <a:xfrm>
              <a:off x="10161962" y="3453127"/>
              <a:ext cx="1337381" cy="274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33450">
                <a:lnSpc>
                  <a:spcPct val="90000"/>
                </a:lnSpc>
                <a:spcBef>
                  <a:spcPct val="0"/>
                </a:spcBef>
                <a:spcAft>
                  <a:spcPct val="35000"/>
                </a:spcAft>
                <a:defRPr b="1"/>
              </a:pPr>
              <a:r>
                <a:rPr lang="en-US" sz="2000" dirty="0">
                  <a:solidFill>
                    <a:schemeClr val="tx1">
                      <a:lumMod val="65000"/>
                      <a:lumOff val="35000"/>
                    </a:schemeClr>
                  </a:solidFill>
                  <a:latin typeface="Sherman Sans Book" pitchFamily="50" charset="0"/>
                  <a:ea typeface="Sherman Sans Book" pitchFamily="50" charset="0"/>
                </a:rPr>
                <a:t>Database</a:t>
              </a:r>
            </a:p>
          </p:txBody>
        </p:sp>
        <p:sp>
          <p:nvSpPr>
            <p:cNvPr id="20" name="Rectangle 19" descr="Database">
              <a:extLst>
                <a:ext uri="{FF2B5EF4-FFF2-40B4-BE49-F238E27FC236}">
                  <a16:creationId xmlns:a16="http://schemas.microsoft.com/office/drawing/2014/main" id="{E108D82A-FCD9-4B77-AFAE-655784600920}"/>
                </a:ext>
              </a:extLst>
            </p:cNvPr>
            <p:cNvSpPr/>
            <p:nvPr/>
          </p:nvSpPr>
          <p:spPr>
            <a:xfrm>
              <a:off x="9344236" y="3298885"/>
              <a:ext cx="582803" cy="58280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C418A5-F8E0-4172-BA21-09DC99513660}"/>
                </a:ext>
              </a:extLst>
            </p:cNvPr>
            <p:cNvSpPr/>
            <p:nvPr/>
          </p:nvSpPr>
          <p:spPr>
            <a:xfrm>
              <a:off x="9170458" y="3203306"/>
              <a:ext cx="2183342" cy="3470762"/>
            </a:xfrm>
            <a:prstGeom prst="rect">
              <a:avLst/>
            </a:prstGeom>
            <a:noFill/>
            <a:ln>
              <a:solidFill>
                <a:srgbClr val="7F7F7F"/>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grpSp>
      <p:grpSp>
        <p:nvGrpSpPr>
          <p:cNvPr id="51" name="Group 50">
            <a:extLst>
              <a:ext uri="{FF2B5EF4-FFF2-40B4-BE49-F238E27FC236}">
                <a16:creationId xmlns:a16="http://schemas.microsoft.com/office/drawing/2014/main" id="{37D384DE-1EB5-47DC-A8AE-231E9F5734F4}"/>
              </a:ext>
            </a:extLst>
          </p:cNvPr>
          <p:cNvGrpSpPr/>
          <p:nvPr/>
        </p:nvGrpSpPr>
        <p:grpSpPr>
          <a:xfrm>
            <a:off x="307600" y="2806263"/>
            <a:ext cx="2272559" cy="3867806"/>
            <a:chOff x="307600" y="3203305"/>
            <a:chExt cx="2272559" cy="3470763"/>
          </a:xfrm>
        </p:grpSpPr>
        <p:sp>
          <p:nvSpPr>
            <p:cNvPr id="23" name="Rectangle 22">
              <a:extLst>
                <a:ext uri="{FF2B5EF4-FFF2-40B4-BE49-F238E27FC236}">
                  <a16:creationId xmlns:a16="http://schemas.microsoft.com/office/drawing/2014/main" id="{490D614D-D115-4663-B9DB-1910B3393D74}"/>
                </a:ext>
              </a:extLst>
            </p:cNvPr>
            <p:cNvSpPr/>
            <p:nvPr/>
          </p:nvSpPr>
          <p:spPr>
            <a:xfrm>
              <a:off x="307600" y="3203305"/>
              <a:ext cx="2272559" cy="3470763"/>
            </a:xfrm>
            <a:prstGeom prst="rect">
              <a:avLst/>
            </a:prstGeom>
            <a:noFill/>
            <a:ln>
              <a:solidFill>
                <a:srgbClr val="7F7F7F"/>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24" name="TextBox 23">
              <a:extLst>
                <a:ext uri="{FF2B5EF4-FFF2-40B4-BE49-F238E27FC236}">
                  <a16:creationId xmlns:a16="http://schemas.microsoft.com/office/drawing/2014/main" id="{2B3BFFE0-E66C-4095-8C64-A47D88E062B2}"/>
                </a:ext>
              </a:extLst>
            </p:cNvPr>
            <p:cNvSpPr txBox="1"/>
            <p:nvPr/>
          </p:nvSpPr>
          <p:spPr>
            <a:xfrm>
              <a:off x="774535" y="3419667"/>
              <a:ext cx="1805624" cy="2365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000" dirty="0">
                  <a:solidFill>
                    <a:schemeClr val="tx1">
                      <a:lumMod val="65000"/>
                      <a:lumOff val="35000"/>
                    </a:schemeClr>
                  </a:solidFill>
                  <a:latin typeface="Sherman Sans Book" pitchFamily="50" charset="0"/>
                  <a:ea typeface="Sherman Sans Book" pitchFamily="50" charset="0"/>
                </a:rPr>
                <a:t>Business Logic</a:t>
              </a:r>
            </a:p>
          </p:txBody>
        </p:sp>
        <p:sp>
          <p:nvSpPr>
            <p:cNvPr id="25" name="Rectangle 24" descr="Playbook">
              <a:extLst>
                <a:ext uri="{FF2B5EF4-FFF2-40B4-BE49-F238E27FC236}">
                  <a16:creationId xmlns:a16="http://schemas.microsoft.com/office/drawing/2014/main" id="{7B068CF6-61B6-4049-B3E1-6A2595E8B918}"/>
                </a:ext>
              </a:extLst>
            </p:cNvPr>
            <p:cNvSpPr/>
            <p:nvPr/>
          </p:nvSpPr>
          <p:spPr>
            <a:xfrm>
              <a:off x="330402" y="3283459"/>
              <a:ext cx="582803" cy="50892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sp>
        <p:nvSpPr>
          <p:cNvPr id="49" name="TextBox 48">
            <a:extLst>
              <a:ext uri="{FF2B5EF4-FFF2-40B4-BE49-F238E27FC236}">
                <a16:creationId xmlns:a16="http://schemas.microsoft.com/office/drawing/2014/main" id="{2D5C59A8-F38B-4513-946F-1163E725CAC8}"/>
              </a:ext>
            </a:extLst>
          </p:cNvPr>
          <p:cNvSpPr txBox="1"/>
          <p:nvPr/>
        </p:nvSpPr>
        <p:spPr>
          <a:xfrm>
            <a:off x="307600" y="3517450"/>
            <a:ext cx="2337499" cy="923330"/>
          </a:xfrm>
          <a:prstGeom prst="rect">
            <a:avLst/>
          </a:prstGeom>
          <a:noFill/>
        </p:spPr>
        <p:txBody>
          <a:bodyPr wrap="none" rtlCol="0">
            <a:spAutoFit/>
          </a:bodyPr>
          <a:lstStyle/>
          <a:p>
            <a:r>
              <a:rPr lang="en-US" dirty="0" err="1">
                <a:latin typeface="Consolas" panose="020B0609020204030204" pitchFamily="49" charset="0"/>
              </a:rPr>
              <a:t>sup_id</a:t>
            </a:r>
            <a:r>
              <a:rPr lang="en-US" dirty="0">
                <a:latin typeface="Consolas" panose="020B0609020204030204" pitchFamily="49" charset="0"/>
              </a:rPr>
              <a:t> =</a:t>
            </a:r>
            <a:br>
              <a:rPr lang="en-US" dirty="0">
                <a:latin typeface="Consolas" panose="020B0609020204030204" pitchFamily="49" charset="0"/>
              </a:rPr>
            </a:br>
            <a:r>
              <a:rPr lang="en-US" dirty="0" err="1">
                <a:latin typeface="Consolas" panose="020B0609020204030204" pitchFamily="49" charset="0"/>
              </a:rPr>
              <a:t>get_supervisor_id</a:t>
            </a:r>
            <a:br>
              <a:rPr lang="en-US" dirty="0">
                <a:latin typeface="Consolas" panose="020B0609020204030204" pitchFamily="49" charset="0"/>
              </a:rPr>
            </a:br>
            <a:r>
              <a:rPr lang="en-US" dirty="0">
                <a:latin typeface="Consolas" panose="020B0609020204030204" pitchFamily="49" charset="0"/>
              </a:rPr>
              <a:t>('Hardware')</a:t>
            </a:r>
          </a:p>
        </p:txBody>
      </p:sp>
      <p:grpSp>
        <p:nvGrpSpPr>
          <p:cNvPr id="57" name="Group 56">
            <a:extLst>
              <a:ext uri="{FF2B5EF4-FFF2-40B4-BE49-F238E27FC236}">
                <a16:creationId xmlns:a16="http://schemas.microsoft.com/office/drawing/2014/main" id="{DCB2CB5F-3621-4DCB-8746-0BCA114793BC}"/>
              </a:ext>
            </a:extLst>
          </p:cNvPr>
          <p:cNvGrpSpPr/>
          <p:nvPr/>
        </p:nvGrpSpPr>
        <p:grpSpPr>
          <a:xfrm>
            <a:off x="2673291" y="3222203"/>
            <a:ext cx="6930656" cy="990738"/>
            <a:chOff x="2673291" y="3222203"/>
            <a:chExt cx="6930656" cy="990738"/>
          </a:xfrm>
        </p:grpSpPr>
        <p:pic>
          <p:nvPicPr>
            <p:cNvPr id="52" name="Picture 51">
              <a:extLst>
                <a:ext uri="{FF2B5EF4-FFF2-40B4-BE49-F238E27FC236}">
                  <a16:creationId xmlns:a16="http://schemas.microsoft.com/office/drawing/2014/main" id="{4687CF59-F78A-474E-86DD-97F2530664AB}"/>
                </a:ext>
              </a:extLst>
            </p:cNvPr>
            <p:cNvPicPr>
              <a:picLocks noChangeAspect="1"/>
            </p:cNvPicPr>
            <p:nvPr/>
          </p:nvPicPr>
          <p:blipFill>
            <a:blip r:embed="rId7"/>
            <a:stretch>
              <a:fillRect/>
            </a:stretch>
          </p:blipFill>
          <p:spPr>
            <a:xfrm>
              <a:off x="2859672" y="3222203"/>
              <a:ext cx="6182588" cy="990738"/>
            </a:xfrm>
            <a:prstGeom prst="rect">
              <a:avLst/>
            </a:prstGeom>
          </p:spPr>
        </p:pic>
        <p:sp>
          <p:nvSpPr>
            <p:cNvPr id="53" name="Arrow: Right 52">
              <a:extLst>
                <a:ext uri="{FF2B5EF4-FFF2-40B4-BE49-F238E27FC236}">
                  <a16:creationId xmlns:a16="http://schemas.microsoft.com/office/drawing/2014/main" id="{094B30E2-C82A-4FC1-B3C2-D825CD15DA57}"/>
                </a:ext>
              </a:extLst>
            </p:cNvPr>
            <p:cNvSpPr/>
            <p:nvPr/>
          </p:nvSpPr>
          <p:spPr>
            <a:xfrm>
              <a:off x="9120471" y="3581716"/>
              <a:ext cx="483476" cy="33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6" name="Arrow: Right 55">
              <a:extLst>
                <a:ext uri="{FF2B5EF4-FFF2-40B4-BE49-F238E27FC236}">
                  <a16:creationId xmlns:a16="http://schemas.microsoft.com/office/drawing/2014/main" id="{4B406D3D-66F5-4FE9-B830-A94276C29611}"/>
                </a:ext>
              </a:extLst>
            </p:cNvPr>
            <p:cNvSpPr/>
            <p:nvPr/>
          </p:nvSpPr>
          <p:spPr>
            <a:xfrm>
              <a:off x="2673291" y="3607076"/>
              <a:ext cx="483476" cy="33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grpSp>
        <p:nvGrpSpPr>
          <p:cNvPr id="79" name="Group 78">
            <a:extLst>
              <a:ext uri="{FF2B5EF4-FFF2-40B4-BE49-F238E27FC236}">
                <a16:creationId xmlns:a16="http://schemas.microsoft.com/office/drawing/2014/main" id="{6E99737A-F81D-4303-9DB3-AFB9508B6F0A}"/>
              </a:ext>
            </a:extLst>
          </p:cNvPr>
          <p:cNvGrpSpPr/>
          <p:nvPr/>
        </p:nvGrpSpPr>
        <p:grpSpPr>
          <a:xfrm>
            <a:off x="2655934" y="4379121"/>
            <a:ext cx="6907577" cy="361045"/>
            <a:chOff x="2655934" y="4379121"/>
            <a:chExt cx="6907577" cy="361045"/>
          </a:xfrm>
        </p:grpSpPr>
        <p:sp>
          <p:nvSpPr>
            <p:cNvPr id="58" name="Arrow: Right 57">
              <a:extLst>
                <a:ext uri="{FF2B5EF4-FFF2-40B4-BE49-F238E27FC236}">
                  <a16:creationId xmlns:a16="http://schemas.microsoft.com/office/drawing/2014/main" id="{D4434CE1-C0F3-48EC-95B1-B4C472F40F62}"/>
                </a:ext>
              </a:extLst>
            </p:cNvPr>
            <p:cNvSpPr/>
            <p:nvPr/>
          </p:nvSpPr>
          <p:spPr>
            <a:xfrm flipH="1">
              <a:off x="7062952" y="4411792"/>
              <a:ext cx="2500559" cy="328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16D46A28-481A-46D7-A45E-D43E52343EB9}"/>
                </a:ext>
              </a:extLst>
            </p:cNvPr>
            <p:cNvSpPr/>
            <p:nvPr/>
          </p:nvSpPr>
          <p:spPr>
            <a:xfrm flipH="1">
              <a:off x="2655934" y="4379121"/>
              <a:ext cx="2473114" cy="328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7AC2B1DB-F3EE-4C9A-9775-BDFFC5530972}"/>
                </a:ext>
              </a:extLst>
            </p:cNvPr>
            <p:cNvPicPr>
              <a:picLocks noChangeAspect="1"/>
            </p:cNvPicPr>
            <p:nvPr/>
          </p:nvPicPr>
          <p:blipFill>
            <a:blip r:embed="rId8"/>
            <a:stretch>
              <a:fillRect/>
            </a:stretch>
          </p:blipFill>
          <p:spPr>
            <a:xfrm>
              <a:off x="5310078" y="4379121"/>
              <a:ext cx="1571844" cy="352474"/>
            </a:xfrm>
            <a:prstGeom prst="rect">
              <a:avLst/>
            </a:prstGeom>
          </p:spPr>
        </p:pic>
      </p:grpSp>
      <p:sp>
        <p:nvSpPr>
          <p:cNvPr id="63" name="TextBox 62">
            <a:extLst>
              <a:ext uri="{FF2B5EF4-FFF2-40B4-BE49-F238E27FC236}">
                <a16:creationId xmlns:a16="http://schemas.microsoft.com/office/drawing/2014/main" id="{0D9DD96C-EFC3-4ACF-BB55-03E9BAAD66C5}"/>
              </a:ext>
            </a:extLst>
          </p:cNvPr>
          <p:cNvSpPr txBox="1"/>
          <p:nvPr/>
        </p:nvSpPr>
        <p:spPr>
          <a:xfrm>
            <a:off x="307599" y="5014347"/>
            <a:ext cx="1957587" cy="1200329"/>
          </a:xfrm>
          <a:prstGeom prst="rect">
            <a:avLst/>
          </a:prstGeom>
          <a:noFill/>
        </p:spPr>
        <p:txBody>
          <a:bodyPr wrap="none" rtlCol="0">
            <a:spAutoFit/>
          </a:bodyPr>
          <a:lstStyle/>
          <a:p>
            <a:r>
              <a:rPr lang="en-US" dirty="0" err="1">
                <a:latin typeface="Consolas" panose="020B0609020204030204" pitchFamily="49" charset="0"/>
              </a:rPr>
              <a:t>Transfer_dept</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(66,</a:t>
            </a:r>
            <a:br>
              <a:rPr lang="en-US" dirty="0">
                <a:latin typeface="Consolas" panose="020B0609020204030204" pitchFamily="49" charset="0"/>
              </a:rPr>
            </a:br>
            <a:r>
              <a:rPr lang="en-US" dirty="0">
                <a:latin typeface="Consolas" panose="020B0609020204030204" pitchFamily="49" charset="0"/>
              </a:rPr>
              <a:t>'Hardware’,</a:t>
            </a:r>
            <a:br>
              <a:rPr lang="en-US" dirty="0">
                <a:latin typeface="Consolas" panose="020B0609020204030204" pitchFamily="49" charset="0"/>
              </a:rPr>
            </a:br>
            <a:r>
              <a:rPr lang="en-US" dirty="0" err="1">
                <a:latin typeface="Consolas" panose="020B0609020204030204" pitchFamily="49" charset="0"/>
              </a:rPr>
              <a:t>sup_id</a:t>
            </a:r>
            <a:r>
              <a:rPr lang="en-US" dirty="0">
                <a:latin typeface="Consolas" panose="020B0609020204030204" pitchFamily="49" charset="0"/>
              </a:rPr>
              <a:t>)</a:t>
            </a:r>
          </a:p>
        </p:txBody>
      </p:sp>
      <p:grpSp>
        <p:nvGrpSpPr>
          <p:cNvPr id="69" name="Group 68">
            <a:extLst>
              <a:ext uri="{FF2B5EF4-FFF2-40B4-BE49-F238E27FC236}">
                <a16:creationId xmlns:a16="http://schemas.microsoft.com/office/drawing/2014/main" id="{846E8398-7299-42AA-82EE-4CE8AB8760B3}"/>
              </a:ext>
            </a:extLst>
          </p:cNvPr>
          <p:cNvGrpSpPr/>
          <p:nvPr/>
        </p:nvGrpSpPr>
        <p:grpSpPr>
          <a:xfrm>
            <a:off x="2667228" y="4937295"/>
            <a:ext cx="6912301" cy="1228896"/>
            <a:chOff x="2667228" y="4937295"/>
            <a:chExt cx="6912301" cy="1228896"/>
          </a:xfrm>
        </p:grpSpPr>
        <p:pic>
          <p:nvPicPr>
            <p:cNvPr id="64" name="Picture 63">
              <a:extLst>
                <a:ext uri="{FF2B5EF4-FFF2-40B4-BE49-F238E27FC236}">
                  <a16:creationId xmlns:a16="http://schemas.microsoft.com/office/drawing/2014/main" id="{739008ED-696B-4265-9447-162A30FB654E}"/>
                </a:ext>
              </a:extLst>
            </p:cNvPr>
            <p:cNvPicPr>
              <a:picLocks noChangeAspect="1"/>
            </p:cNvPicPr>
            <p:nvPr/>
          </p:nvPicPr>
          <p:blipFill>
            <a:blip r:embed="rId9"/>
            <a:stretch>
              <a:fillRect/>
            </a:stretch>
          </p:blipFill>
          <p:spPr>
            <a:xfrm>
              <a:off x="3426488" y="4937295"/>
              <a:ext cx="5048955" cy="1228896"/>
            </a:xfrm>
            <a:prstGeom prst="rect">
              <a:avLst/>
            </a:prstGeom>
          </p:spPr>
        </p:pic>
        <p:sp>
          <p:nvSpPr>
            <p:cNvPr id="66" name="Arrow: Right 65">
              <a:extLst>
                <a:ext uri="{FF2B5EF4-FFF2-40B4-BE49-F238E27FC236}">
                  <a16:creationId xmlns:a16="http://schemas.microsoft.com/office/drawing/2014/main" id="{1E4EC825-FFBA-4771-892D-ED45BF7C85D6}"/>
                </a:ext>
              </a:extLst>
            </p:cNvPr>
            <p:cNvSpPr/>
            <p:nvPr/>
          </p:nvSpPr>
          <p:spPr>
            <a:xfrm>
              <a:off x="2667228" y="5492512"/>
              <a:ext cx="1042924" cy="33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68" name="Arrow: Right 67">
              <a:extLst>
                <a:ext uri="{FF2B5EF4-FFF2-40B4-BE49-F238E27FC236}">
                  <a16:creationId xmlns:a16="http://schemas.microsoft.com/office/drawing/2014/main" id="{5A5AAC22-D6D6-42E1-8860-E771D1C5916E}"/>
                </a:ext>
              </a:extLst>
            </p:cNvPr>
            <p:cNvSpPr/>
            <p:nvPr/>
          </p:nvSpPr>
          <p:spPr>
            <a:xfrm>
              <a:off x="8536605" y="5492512"/>
              <a:ext cx="1042924" cy="33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grpSp>
        <p:nvGrpSpPr>
          <p:cNvPr id="78" name="Group 77">
            <a:extLst>
              <a:ext uri="{FF2B5EF4-FFF2-40B4-BE49-F238E27FC236}">
                <a16:creationId xmlns:a16="http://schemas.microsoft.com/office/drawing/2014/main" id="{145EE93D-6206-4B2C-A1E6-F67DEA3E4DF2}"/>
              </a:ext>
            </a:extLst>
          </p:cNvPr>
          <p:cNvGrpSpPr/>
          <p:nvPr/>
        </p:nvGrpSpPr>
        <p:grpSpPr>
          <a:xfrm>
            <a:off x="2655934" y="6249265"/>
            <a:ext cx="6907577" cy="328374"/>
            <a:chOff x="2655934" y="6249265"/>
            <a:chExt cx="6907577" cy="328374"/>
          </a:xfrm>
        </p:grpSpPr>
        <p:sp>
          <p:nvSpPr>
            <p:cNvPr id="71" name="Arrow: Right 70">
              <a:extLst>
                <a:ext uri="{FF2B5EF4-FFF2-40B4-BE49-F238E27FC236}">
                  <a16:creationId xmlns:a16="http://schemas.microsoft.com/office/drawing/2014/main" id="{428968AB-BE56-462E-BAB4-DBF902333BE0}"/>
                </a:ext>
              </a:extLst>
            </p:cNvPr>
            <p:cNvSpPr/>
            <p:nvPr/>
          </p:nvSpPr>
          <p:spPr>
            <a:xfrm flipH="1">
              <a:off x="7062952" y="6249265"/>
              <a:ext cx="2500559" cy="328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C29963E0-203A-426E-82D7-90BA9D929BFB}"/>
                </a:ext>
              </a:extLst>
            </p:cNvPr>
            <p:cNvSpPr/>
            <p:nvPr/>
          </p:nvSpPr>
          <p:spPr>
            <a:xfrm flipH="1">
              <a:off x="2655934" y="6249265"/>
              <a:ext cx="2473114" cy="328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3DBEF5AE-16AF-4682-A79E-C97D29C9F289}"/>
                </a:ext>
              </a:extLst>
            </p:cNvPr>
            <p:cNvPicPr>
              <a:picLocks noChangeAspect="1"/>
            </p:cNvPicPr>
            <p:nvPr/>
          </p:nvPicPr>
          <p:blipFill>
            <a:blip r:embed="rId10"/>
            <a:stretch>
              <a:fillRect/>
            </a:stretch>
          </p:blipFill>
          <p:spPr>
            <a:xfrm>
              <a:off x="5182009" y="6249265"/>
              <a:ext cx="1810003" cy="304843"/>
            </a:xfrm>
            <a:prstGeom prst="rect">
              <a:avLst/>
            </a:prstGeom>
          </p:spPr>
        </p:pic>
      </p:grpSp>
      <p:sp>
        <p:nvSpPr>
          <p:cNvPr id="80" name="TextBox 79">
            <a:extLst>
              <a:ext uri="{FF2B5EF4-FFF2-40B4-BE49-F238E27FC236}">
                <a16:creationId xmlns:a16="http://schemas.microsoft.com/office/drawing/2014/main" id="{7EC6E275-13AF-4C29-80A7-C1DAEB74A71F}"/>
              </a:ext>
            </a:extLst>
          </p:cNvPr>
          <p:cNvSpPr txBox="1"/>
          <p:nvPr/>
        </p:nvSpPr>
        <p:spPr>
          <a:xfrm>
            <a:off x="10047890" y="3966842"/>
            <a:ext cx="1566041" cy="461665"/>
          </a:xfrm>
          <a:prstGeom prst="rect">
            <a:avLst/>
          </a:prstGeom>
          <a:noFill/>
        </p:spPr>
        <p:txBody>
          <a:bodyPr wrap="square" rtlCol="0">
            <a:spAutoFit/>
          </a:bodyPr>
          <a:lstStyle/>
          <a:p>
            <a:pPr algn="ctr"/>
            <a:r>
              <a:rPr lang="en-US" sz="2400" dirty="0"/>
              <a:t>Read </a:t>
            </a:r>
          </a:p>
        </p:txBody>
      </p:sp>
      <p:sp>
        <p:nvSpPr>
          <p:cNvPr id="82" name="TextBox 81">
            <a:extLst>
              <a:ext uri="{FF2B5EF4-FFF2-40B4-BE49-F238E27FC236}">
                <a16:creationId xmlns:a16="http://schemas.microsoft.com/office/drawing/2014/main" id="{7FD38612-E5D0-43AB-A828-A49293183C41}"/>
              </a:ext>
            </a:extLst>
          </p:cNvPr>
          <p:cNvSpPr txBox="1"/>
          <p:nvPr/>
        </p:nvSpPr>
        <p:spPr>
          <a:xfrm>
            <a:off x="10030058" y="5492512"/>
            <a:ext cx="1566041" cy="461665"/>
          </a:xfrm>
          <a:prstGeom prst="rect">
            <a:avLst/>
          </a:prstGeom>
          <a:noFill/>
        </p:spPr>
        <p:txBody>
          <a:bodyPr wrap="square" rtlCol="0">
            <a:spAutoFit/>
          </a:bodyPr>
          <a:lstStyle/>
          <a:p>
            <a:pPr algn="ctr"/>
            <a:r>
              <a:rPr lang="en-US" sz="2400" dirty="0"/>
              <a:t>Update </a:t>
            </a:r>
          </a:p>
        </p:txBody>
      </p:sp>
      <p:sp>
        <p:nvSpPr>
          <p:cNvPr id="83" name="TextBox 82">
            <a:extLst>
              <a:ext uri="{FF2B5EF4-FFF2-40B4-BE49-F238E27FC236}">
                <a16:creationId xmlns:a16="http://schemas.microsoft.com/office/drawing/2014/main" id="{3C982553-476C-4561-ACBE-BC49DF4BBE5C}"/>
              </a:ext>
            </a:extLst>
          </p:cNvPr>
          <p:cNvSpPr txBox="1"/>
          <p:nvPr/>
        </p:nvSpPr>
        <p:spPr>
          <a:xfrm>
            <a:off x="5395685" y="2816448"/>
            <a:ext cx="1110560" cy="400110"/>
          </a:xfrm>
          <a:prstGeom prst="rect">
            <a:avLst/>
          </a:prstGeom>
          <a:noFill/>
        </p:spPr>
        <p:txBody>
          <a:bodyPr wrap="none" rtlCol="0">
            <a:spAutoFit/>
          </a:bodyPr>
          <a:lstStyle/>
          <a:p>
            <a:r>
              <a:rPr lang="en-US" sz="2000" b="1" dirty="0">
                <a:solidFill>
                  <a:schemeClr val="tx1">
                    <a:lumMod val="65000"/>
                    <a:lumOff val="35000"/>
                  </a:schemeClr>
                </a:solidFill>
                <a:latin typeface="Sherman Sans Book" pitchFamily="50" charset="0"/>
              </a:rPr>
              <a:t>Network</a:t>
            </a:r>
          </a:p>
        </p:txBody>
      </p:sp>
    </p:spTree>
    <p:extLst>
      <p:ext uri="{BB962C8B-B14F-4D97-AF65-F5344CB8AC3E}">
        <p14:creationId xmlns:p14="http://schemas.microsoft.com/office/powerpoint/2010/main" val="297781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3" grpId="0"/>
      <p:bldP spid="80" grpId="0"/>
      <p:bldP spid="82"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8592363" cy="1325563"/>
          </a:xfrm>
        </p:spPr>
        <p:txBody>
          <a:bodyPr>
            <a:normAutofit/>
          </a:bodyPr>
          <a:lstStyle/>
          <a:p>
            <a:r>
              <a:rPr lang="en-US" dirty="0"/>
              <a:t>Check Yourself: TVF’s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Every table-valued function must return a _____ valued expression.</a:t>
            </a: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497854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BC50D-4808-4F7C-8282-E846C8828770}"/>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Summary</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ECB91DB-6034-4025-9762-F2144BB1DB51}"/>
              </a:ext>
            </a:extLst>
          </p:cNvPr>
          <p:cNvSpPr>
            <a:spLocks noGrp="1"/>
          </p:cNvSpPr>
          <p:nvPr>
            <p:ph idx="1"/>
          </p:nvPr>
        </p:nvSpPr>
        <p:spPr>
          <a:xfrm>
            <a:off x="5221862" y="1719618"/>
            <a:ext cx="6035266" cy="4588585"/>
          </a:xfrm>
        </p:spPr>
        <p:txBody>
          <a:bodyPr anchor="ctr">
            <a:normAutofit/>
          </a:bodyPr>
          <a:lstStyle/>
          <a:p>
            <a:r>
              <a:rPr lang="en-US" sz="2400" dirty="0">
                <a:solidFill>
                  <a:srgbClr val="FEFFFF"/>
                </a:solidFill>
              </a:rPr>
              <a:t>SQL Programming is useful for creating data logic. </a:t>
            </a:r>
          </a:p>
          <a:p>
            <a:r>
              <a:rPr lang="en-US" sz="2400" dirty="0">
                <a:solidFill>
                  <a:srgbClr val="FEFFFF"/>
                </a:solidFill>
              </a:rPr>
              <a:t>Data logic business logic which strictly focuses on CRUD operations.</a:t>
            </a:r>
          </a:p>
          <a:p>
            <a:r>
              <a:rPr lang="en-US" sz="2400" dirty="0">
                <a:solidFill>
                  <a:srgbClr val="FEFFFF"/>
                </a:solidFill>
              </a:rPr>
              <a:t>There are 4 Types of Data Logic which can be Created in RDBMS : Views, Procedures, Functions </a:t>
            </a:r>
            <a:r>
              <a:rPr lang="en-US" sz="2400">
                <a:solidFill>
                  <a:srgbClr val="FEFFFF"/>
                </a:solidFill>
              </a:rPr>
              <a:t>and Triggers</a:t>
            </a:r>
            <a:endParaRPr lang="en-US" sz="2400" dirty="0">
              <a:solidFill>
                <a:srgbClr val="FEFFFF"/>
              </a:solidFill>
            </a:endParaRPr>
          </a:p>
        </p:txBody>
      </p:sp>
    </p:spTree>
    <p:extLst>
      <p:ext uri="{BB962C8B-B14F-4D97-AF65-F5344CB8AC3E}">
        <p14:creationId xmlns:p14="http://schemas.microsoft.com/office/powerpoint/2010/main" val="7973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DFD18-B4ED-4F4C-8888-0F56DECFDE94}"/>
              </a:ext>
            </a:extLst>
          </p:cNvPr>
          <p:cNvSpPr>
            <a:spLocks noGrp="1"/>
          </p:cNvSpPr>
          <p:nvPr>
            <p:ph type="title"/>
          </p:nvPr>
        </p:nvSpPr>
        <p:spPr>
          <a:xfrm>
            <a:off x="1166650" y="1332952"/>
            <a:ext cx="3926898" cy="3921176"/>
          </a:xfrm>
        </p:spPr>
        <p:txBody>
          <a:bodyPr anchor="ctr">
            <a:normAutofit/>
          </a:bodyPr>
          <a:lstStyle/>
          <a:p>
            <a:r>
              <a:rPr lang="en-US" sz="5400"/>
              <a:t>Exit Ticket</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B911516-3DF8-48A9-BAB6-34EB14CC135A}"/>
              </a:ext>
            </a:extLst>
          </p:cNvPr>
          <p:cNvSpPr>
            <a:spLocks noGrp="1"/>
          </p:cNvSpPr>
          <p:nvPr>
            <p:ph idx="1"/>
          </p:nvPr>
        </p:nvSpPr>
        <p:spPr>
          <a:xfrm>
            <a:off x="6421120" y="499833"/>
            <a:ext cx="5100320" cy="5581226"/>
          </a:xfrm>
        </p:spPr>
        <p:txBody>
          <a:bodyPr anchor="ctr">
            <a:normAutofit/>
          </a:bodyPr>
          <a:lstStyle/>
          <a:p>
            <a:pPr marL="0" indent="0">
              <a:buNone/>
            </a:pPr>
            <a:r>
              <a:rPr lang="en-US" sz="3600" dirty="0"/>
              <a:t>Confusion Says…</a:t>
            </a:r>
          </a:p>
          <a:p>
            <a:r>
              <a:rPr lang="en-US" dirty="0"/>
              <a:t>Is there anything from this lesson that still has you confused?</a:t>
            </a:r>
          </a:p>
          <a:p>
            <a:endParaRPr lang="en-US" dirty="0"/>
          </a:p>
          <a:p>
            <a:endParaRPr lang="en-US" dirty="0"/>
          </a:p>
        </p:txBody>
      </p:sp>
      <p:pic>
        <p:nvPicPr>
          <p:cNvPr id="5" name="Graphic 4" descr="Ticket">
            <a:extLst>
              <a:ext uri="{FF2B5EF4-FFF2-40B4-BE49-F238E27FC236}">
                <a16:creationId xmlns:a16="http://schemas.microsoft.com/office/drawing/2014/main" id="{FB5ECAFF-E0B9-4E51-90C5-0AE05C69D1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338" y="3666598"/>
            <a:ext cx="1587530" cy="1587530"/>
          </a:xfrm>
          <a:prstGeom prst="rect">
            <a:avLst/>
          </a:prstGeom>
        </p:spPr>
      </p:pic>
    </p:spTree>
    <p:extLst>
      <p:ext uri="{BB962C8B-B14F-4D97-AF65-F5344CB8AC3E}">
        <p14:creationId xmlns:p14="http://schemas.microsoft.com/office/powerpoint/2010/main" val="10957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F3255B-0C3F-49C3-A4C2-1D7EDBDF8B29}"/>
              </a:ext>
            </a:extLst>
          </p:cNvPr>
          <p:cNvSpPr>
            <a:spLocks noGrp="1"/>
          </p:cNvSpPr>
          <p:nvPr>
            <p:ph type="title"/>
          </p:nvPr>
        </p:nvSpPr>
        <p:spPr>
          <a:xfrm>
            <a:off x="774535" y="316863"/>
            <a:ext cx="10921632" cy="1325563"/>
          </a:xfrm>
        </p:spPr>
        <p:txBody>
          <a:bodyPr>
            <a:normAutofit/>
          </a:bodyPr>
          <a:lstStyle/>
          <a:p>
            <a:r>
              <a:rPr lang="en-US" dirty="0"/>
              <a:t>Sample Example as Data Logic</a:t>
            </a:r>
          </a:p>
        </p:txBody>
      </p:sp>
      <p:sp>
        <p:nvSpPr>
          <p:cNvPr id="5" name="Rectangle 4">
            <a:extLst>
              <a:ext uri="{FF2B5EF4-FFF2-40B4-BE49-F238E27FC236}">
                <a16:creationId xmlns:a16="http://schemas.microsoft.com/office/drawing/2014/main" id="{B06CA81E-AD63-41E6-B32F-116D9261D4DA}"/>
              </a:ext>
            </a:extLst>
          </p:cNvPr>
          <p:cNvSpPr/>
          <p:nvPr/>
        </p:nvSpPr>
        <p:spPr>
          <a:xfrm>
            <a:off x="626851" y="1655754"/>
            <a:ext cx="10384582" cy="826464"/>
          </a:xfrm>
          <a:prstGeom prst="rect">
            <a:avLst/>
          </a:prstGeom>
        </p:spPr>
        <p:txBody>
          <a:bodyPr wrap="none">
            <a:noAutofit/>
          </a:bodyPr>
          <a:lstStyle/>
          <a:p>
            <a:pPr defTabSz="457200">
              <a:defRPr/>
            </a:pPr>
            <a:r>
              <a:rPr lang="en-US" sz="2800" dirty="0">
                <a:solidFill>
                  <a:schemeClr val="tx1">
                    <a:lumMod val="65000"/>
                    <a:lumOff val="35000"/>
                  </a:schemeClr>
                </a:solidFill>
                <a:latin typeface="Sherman Sans Book" pitchFamily="50" charset="0"/>
                <a:ea typeface="Sherman Sans Book" pitchFamily="50" charset="0"/>
              </a:rPr>
              <a:t>Business Logic: Transfer Employee to New Department</a:t>
            </a:r>
          </a:p>
          <a:p>
            <a:pPr defTabSz="457200">
              <a:defRPr/>
            </a:pPr>
            <a:r>
              <a:rPr lang="en-US" sz="2800" dirty="0">
                <a:solidFill>
                  <a:schemeClr val="tx1">
                    <a:lumMod val="65000"/>
                    <a:lumOff val="35000"/>
                  </a:schemeClr>
                </a:solidFill>
                <a:latin typeface="Sherman Sans Book" pitchFamily="50" charset="0"/>
                <a:ea typeface="Sherman Sans Book" pitchFamily="50" charset="0"/>
              </a:rPr>
              <a:t>Example: Transfer Employee id=66 from ’Toys’ to ‘Hardware’ Department</a:t>
            </a:r>
          </a:p>
        </p:txBody>
      </p:sp>
      <p:sp>
        <p:nvSpPr>
          <p:cNvPr id="19" name="TextBox 18">
            <a:extLst>
              <a:ext uri="{FF2B5EF4-FFF2-40B4-BE49-F238E27FC236}">
                <a16:creationId xmlns:a16="http://schemas.microsoft.com/office/drawing/2014/main" id="{21F08346-C843-42BC-BB14-8558A09E7593}"/>
              </a:ext>
            </a:extLst>
          </p:cNvPr>
          <p:cNvSpPr txBox="1"/>
          <p:nvPr/>
        </p:nvSpPr>
        <p:spPr>
          <a:xfrm>
            <a:off x="7622852" y="3095590"/>
            <a:ext cx="1337380" cy="3057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33450">
              <a:lnSpc>
                <a:spcPct val="90000"/>
              </a:lnSpc>
              <a:spcBef>
                <a:spcPct val="0"/>
              </a:spcBef>
              <a:spcAft>
                <a:spcPct val="35000"/>
              </a:spcAft>
              <a:defRPr b="1"/>
            </a:pPr>
            <a:r>
              <a:rPr lang="en-US" sz="2000" dirty="0">
                <a:solidFill>
                  <a:schemeClr val="tx1">
                    <a:lumMod val="65000"/>
                    <a:lumOff val="35000"/>
                  </a:schemeClr>
                </a:solidFill>
                <a:latin typeface="Sherman Sans Book" pitchFamily="50" charset="0"/>
                <a:ea typeface="Sherman Sans Book" pitchFamily="50" charset="0"/>
              </a:rPr>
              <a:t>Database</a:t>
            </a:r>
          </a:p>
        </p:txBody>
      </p:sp>
      <p:sp>
        <p:nvSpPr>
          <p:cNvPr id="20" name="Rectangle 19" descr="Database">
            <a:extLst>
              <a:ext uri="{FF2B5EF4-FFF2-40B4-BE49-F238E27FC236}">
                <a16:creationId xmlns:a16="http://schemas.microsoft.com/office/drawing/2014/main" id="{E108D82A-FCD9-4B77-AFAE-655784600920}"/>
              </a:ext>
            </a:extLst>
          </p:cNvPr>
          <p:cNvSpPr/>
          <p:nvPr/>
        </p:nvSpPr>
        <p:spPr>
          <a:xfrm>
            <a:off x="6975109" y="2876475"/>
            <a:ext cx="582803" cy="64947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C418A5-F8E0-4172-BA21-09DC99513660}"/>
              </a:ext>
            </a:extLst>
          </p:cNvPr>
          <p:cNvSpPr/>
          <p:nvPr/>
        </p:nvSpPr>
        <p:spPr>
          <a:xfrm>
            <a:off x="6910169" y="2797692"/>
            <a:ext cx="4994581" cy="3867806"/>
          </a:xfrm>
          <a:prstGeom prst="rect">
            <a:avLst/>
          </a:prstGeom>
          <a:noFill/>
          <a:ln>
            <a:solidFill>
              <a:srgbClr val="7F7F7F"/>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grpSp>
        <p:nvGrpSpPr>
          <p:cNvPr id="51" name="Group 50">
            <a:extLst>
              <a:ext uri="{FF2B5EF4-FFF2-40B4-BE49-F238E27FC236}">
                <a16:creationId xmlns:a16="http://schemas.microsoft.com/office/drawing/2014/main" id="{37D384DE-1EB5-47DC-A8AE-231E9F5734F4}"/>
              </a:ext>
            </a:extLst>
          </p:cNvPr>
          <p:cNvGrpSpPr/>
          <p:nvPr/>
        </p:nvGrpSpPr>
        <p:grpSpPr>
          <a:xfrm>
            <a:off x="307600" y="2806263"/>
            <a:ext cx="2272559" cy="3867806"/>
            <a:chOff x="307600" y="3203305"/>
            <a:chExt cx="2272559" cy="3470763"/>
          </a:xfrm>
        </p:grpSpPr>
        <p:sp>
          <p:nvSpPr>
            <p:cNvPr id="23" name="Rectangle 22">
              <a:extLst>
                <a:ext uri="{FF2B5EF4-FFF2-40B4-BE49-F238E27FC236}">
                  <a16:creationId xmlns:a16="http://schemas.microsoft.com/office/drawing/2014/main" id="{490D614D-D115-4663-B9DB-1910B3393D74}"/>
                </a:ext>
              </a:extLst>
            </p:cNvPr>
            <p:cNvSpPr/>
            <p:nvPr/>
          </p:nvSpPr>
          <p:spPr>
            <a:xfrm>
              <a:off x="307600" y="3203305"/>
              <a:ext cx="2272559" cy="3470763"/>
            </a:xfrm>
            <a:prstGeom prst="rect">
              <a:avLst/>
            </a:prstGeom>
            <a:noFill/>
            <a:ln>
              <a:solidFill>
                <a:srgbClr val="7F7F7F"/>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dirty="0">
                <a:solidFill>
                  <a:schemeClr val="tx1">
                    <a:lumMod val="65000"/>
                    <a:lumOff val="35000"/>
                  </a:schemeClr>
                </a:solidFill>
              </a:endParaRPr>
            </a:p>
          </p:txBody>
        </p:sp>
        <p:sp>
          <p:nvSpPr>
            <p:cNvPr id="24" name="TextBox 23">
              <a:extLst>
                <a:ext uri="{FF2B5EF4-FFF2-40B4-BE49-F238E27FC236}">
                  <a16:creationId xmlns:a16="http://schemas.microsoft.com/office/drawing/2014/main" id="{2B3BFFE0-E66C-4095-8C64-A47D88E062B2}"/>
                </a:ext>
              </a:extLst>
            </p:cNvPr>
            <p:cNvSpPr txBox="1"/>
            <p:nvPr/>
          </p:nvSpPr>
          <p:spPr>
            <a:xfrm>
              <a:off x="774535" y="3419667"/>
              <a:ext cx="1805624" cy="23651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933450">
                <a:lnSpc>
                  <a:spcPct val="90000"/>
                </a:lnSpc>
                <a:spcBef>
                  <a:spcPct val="0"/>
                </a:spcBef>
                <a:spcAft>
                  <a:spcPct val="35000"/>
                </a:spcAft>
                <a:defRPr b="1"/>
              </a:pPr>
              <a:r>
                <a:rPr lang="en-US" sz="2000" dirty="0">
                  <a:solidFill>
                    <a:schemeClr val="tx1">
                      <a:lumMod val="65000"/>
                      <a:lumOff val="35000"/>
                    </a:schemeClr>
                  </a:solidFill>
                  <a:latin typeface="Sherman Sans Book" pitchFamily="50" charset="0"/>
                  <a:ea typeface="Sherman Sans Book" pitchFamily="50" charset="0"/>
                </a:rPr>
                <a:t>Business Logic</a:t>
              </a:r>
            </a:p>
          </p:txBody>
        </p:sp>
        <p:sp>
          <p:nvSpPr>
            <p:cNvPr id="25" name="Rectangle 24" descr="Playbook">
              <a:extLst>
                <a:ext uri="{FF2B5EF4-FFF2-40B4-BE49-F238E27FC236}">
                  <a16:creationId xmlns:a16="http://schemas.microsoft.com/office/drawing/2014/main" id="{7B068CF6-61B6-4049-B3E1-6A2595E8B918}"/>
                </a:ext>
              </a:extLst>
            </p:cNvPr>
            <p:cNvSpPr/>
            <p:nvPr/>
          </p:nvSpPr>
          <p:spPr>
            <a:xfrm>
              <a:off x="330402" y="3283459"/>
              <a:ext cx="582803" cy="50892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sp>
        <p:nvSpPr>
          <p:cNvPr id="49" name="TextBox 48">
            <a:extLst>
              <a:ext uri="{FF2B5EF4-FFF2-40B4-BE49-F238E27FC236}">
                <a16:creationId xmlns:a16="http://schemas.microsoft.com/office/drawing/2014/main" id="{2D5C59A8-F38B-4513-946F-1163E725CAC8}"/>
              </a:ext>
            </a:extLst>
          </p:cNvPr>
          <p:cNvSpPr txBox="1"/>
          <p:nvPr/>
        </p:nvSpPr>
        <p:spPr>
          <a:xfrm>
            <a:off x="307600" y="3517450"/>
            <a:ext cx="2337499" cy="646331"/>
          </a:xfrm>
          <a:prstGeom prst="rect">
            <a:avLst/>
          </a:prstGeom>
          <a:noFill/>
        </p:spPr>
        <p:txBody>
          <a:bodyPr wrap="none" rtlCol="0">
            <a:spAutoFit/>
          </a:bodyPr>
          <a:lstStyle/>
          <a:p>
            <a:r>
              <a:rPr lang="en-US" dirty="0" err="1">
                <a:latin typeface="Consolas" panose="020B0609020204030204" pitchFamily="49" charset="0"/>
              </a:rPr>
              <a:t>transfer_employee</a:t>
            </a:r>
            <a:br>
              <a:rPr lang="en-US" dirty="0">
                <a:latin typeface="Consolas" panose="020B0609020204030204" pitchFamily="49" charset="0"/>
              </a:rPr>
            </a:br>
            <a:r>
              <a:rPr lang="en-US" dirty="0">
                <a:latin typeface="Consolas" panose="020B0609020204030204" pitchFamily="49" charset="0"/>
              </a:rPr>
              <a:t>(66, 'Hardware')</a:t>
            </a:r>
          </a:p>
        </p:txBody>
      </p:sp>
      <p:grpSp>
        <p:nvGrpSpPr>
          <p:cNvPr id="7" name="Group 6">
            <a:extLst>
              <a:ext uri="{FF2B5EF4-FFF2-40B4-BE49-F238E27FC236}">
                <a16:creationId xmlns:a16="http://schemas.microsoft.com/office/drawing/2014/main" id="{33060FAF-92B9-4AF4-9AE8-1907438A5C4B}"/>
              </a:ext>
            </a:extLst>
          </p:cNvPr>
          <p:cNvGrpSpPr/>
          <p:nvPr/>
        </p:nvGrpSpPr>
        <p:grpSpPr>
          <a:xfrm>
            <a:off x="2655933" y="6249265"/>
            <a:ext cx="4091804" cy="341026"/>
            <a:chOff x="2655933" y="6249265"/>
            <a:chExt cx="4091804" cy="341026"/>
          </a:xfrm>
        </p:grpSpPr>
        <p:sp>
          <p:nvSpPr>
            <p:cNvPr id="71" name="Arrow: Right 70">
              <a:extLst>
                <a:ext uri="{FF2B5EF4-FFF2-40B4-BE49-F238E27FC236}">
                  <a16:creationId xmlns:a16="http://schemas.microsoft.com/office/drawing/2014/main" id="{428968AB-BE56-462E-BAB4-DBF902333BE0}"/>
                </a:ext>
              </a:extLst>
            </p:cNvPr>
            <p:cNvSpPr/>
            <p:nvPr/>
          </p:nvSpPr>
          <p:spPr>
            <a:xfrm flipH="1">
              <a:off x="5728236" y="6261917"/>
              <a:ext cx="1019501" cy="328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C29963E0-203A-426E-82D7-90BA9D929BFB}"/>
                </a:ext>
              </a:extLst>
            </p:cNvPr>
            <p:cNvSpPr/>
            <p:nvPr/>
          </p:nvSpPr>
          <p:spPr>
            <a:xfrm flipH="1">
              <a:off x="2655933" y="6249265"/>
              <a:ext cx="1129993" cy="328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3DBEF5AE-16AF-4682-A79E-C97D29C9F289}"/>
                </a:ext>
              </a:extLst>
            </p:cNvPr>
            <p:cNvPicPr>
              <a:picLocks noChangeAspect="1"/>
            </p:cNvPicPr>
            <p:nvPr/>
          </p:nvPicPr>
          <p:blipFill>
            <a:blip r:embed="rId7"/>
            <a:stretch>
              <a:fillRect/>
            </a:stretch>
          </p:blipFill>
          <p:spPr>
            <a:xfrm>
              <a:off x="3875234" y="6249265"/>
              <a:ext cx="1810003" cy="304843"/>
            </a:xfrm>
            <a:prstGeom prst="rect">
              <a:avLst/>
            </a:prstGeom>
          </p:spPr>
        </p:pic>
      </p:grpSp>
      <p:pic>
        <p:nvPicPr>
          <p:cNvPr id="2" name="Picture 1">
            <a:extLst>
              <a:ext uri="{FF2B5EF4-FFF2-40B4-BE49-F238E27FC236}">
                <a16:creationId xmlns:a16="http://schemas.microsoft.com/office/drawing/2014/main" id="{38739AB6-45D3-4AA1-9098-FC8A624E7011}"/>
              </a:ext>
            </a:extLst>
          </p:cNvPr>
          <p:cNvPicPr>
            <a:picLocks noChangeAspect="1"/>
          </p:cNvPicPr>
          <p:nvPr/>
        </p:nvPicPr>
        <p:blipFill>
          <a:blip r:embed="rId8"/>
          <a:stretch>
            <a:fillRect/>
          </a:stretch>
        </p:blipFill>
        <p:spPr>
          <a:xfrm>
            <a:off x="7066813" y="3628221"/>
            <a:ext cx="4629354" cy="2956813"/>
          </a:xfrm>
          <a:prstGeom prst="rect">
            <a:avLst/>
          </a:prstGeom>
        </p:spPr>
      </p:pic>
      <p:grpSp>
        <p:nvGrpSpPr>
          <p:cNvPr id="8" name="Group 7">
            <a:extLst>
              <a:ext uri="{FF2B5EF4-FFF2-40B4-BE49-F238E27FC236}">
                <a16:creationId xmlns:a16="http://schemas.microsoft.com/office/drawing/2014/main" id="{A39CEBE8-156A-4FAC-A9FC-D7AEBA2145E7}"/>
              </a:ext>
            </a:extLst>
          </p:cNvPr>
          <p:cNvGrpSpPr/>
          <p:nvPr/>
        </p:nvGrpSpPr>
        <p:grpSpPr>
          <a:xfrm>
            <a:off x="2673291" y="3381793"/>
            <a:ext cx="4074446" cy="898385"/>
            <a:chOff x="2673291" y="3381793"/>
            <a:chExt cx="4074446" cy="898385"/>
          </a:xfrm>
        </p:grpSpPr>
        <p:sp>
          <p:nvSpPr>
            <p:cNvPr id="53" name="Arrow: Right 52">
              <a:extLst>
                <a:ext uri="{FF2B5EF4-FFF2-40B4-BE49-F238E27FC236}">
                  <a16:creationId xmlns:a16="http://schemas.microsoft.com/office/drawing/2014/main" id="{094B30E2-C82A-4FC1-B3C2-D825CD15DA57}"/>
                </a:ext>
              </a:extLst>
            </p:cNvPr>
            <p:cNvSpPr/>
            <p:nvPr/>
          </p:nvSpPr>
          <p:spPr>
            <a:xfrm>
              <a:off x="6264261" y="3662819"/>
              <a:ext cx="483476" cy="33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
          <p:nvSpPr>
            <p:cNvPr id="56" name="Arrow: Right 55">
              <a:extLst>
                <a:ext uri="{FF2B5EF4-FFF2-40B4-BE49-F238E27FC236}">
                  <a16:creationId xmlns:a16="http://schemas.microsoft.com/office/drawing/2014/main" id="{4B406D3D-66F5-4FE9-B830-A94276C29611}"/>
                </a:ext>
              </a:extLst>
            </p:cNvPr>
            <p:cNvSpPr/>
            <p:nvPr/>
          </p:nvSpPr>
          <p:spPr>
            <a:xfrm>
              <a:off x="2673291" y="3607076"/>
              <a:ext cx="483476" cy="33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6" name="Picture 5">
              <a:extLst>
                <a:ext uri="{FF2B5EF4-FFF2-40B4-BE49-F238E27FC236}">
                  <a16:creationId xmlns:a16="http://schemas.microsoft.com/office/drawing/2014/main" id="{BFB3D076-56AC-460D-9229-643EC7C624CF}"/>
                </a:ext>
              </a:extLst>
            </p:cNvPr>
            <p:cNvPicPr>
              <a:picLocks noChangeAspect="1"/>
            </p:cNvPicPr>
            <p:nvPr/>
          </p:nvPicPr>
          <p:blipFill>
            <a:blip r:embed="rId9"/>
            <a:stretch>
              <a:fillRect/>
            </a:stretch>
          </p:blipFill>
          <p:spPr>
            <a:xfrm>
              <a:off x="3192024" y="3381793"/>
              <a:ext cx="3106280" cy="898385"/>
            </a:xfrm>
            <a:prstGeom prst="rect">
              <a:avLst/>
            </a:prstGeom>
          </p:spPr>
        </p:pic>
      </p:grpSp>
      <p:sp>
        <p:nvSpPr>
          <p:cNvPr id="9" name="TextBox 8">
            <a:extLst>
              <a:ext uri="{FF2B5EF4-FFF2-40B4-BE49-F238E27FC236}">
                <a16:creationId xmlns:a16="http://schemas.microsoft.com/office/drawing/2014/main" id="{9242C757-286C-48D5-9DDE-92BC55223805}"/>
              </a:ext>
            </a:extLst>
          </p:cNvPr>
          <p:cNvSpPr txBox="1"/>
          <p:nvPr/>
        </p:nvSpPr>
        <p:spPr>
          <a:xfrm>
            <a:off x="4048056" y="2806263"/>
            <a:ext cx="1110560" cy="400110"/>
          </a:xfrm>
          <a:prstGeom prst="rect">
            <a:avLst/>
          </a:prstGeom>
          <a:noFill/>
        </p:spPr>
        <p:txBody>
          <a:bodyPr wrap="none" rtlCol="0">
            <a:spAutoFit/>
          </a:bodyPr>
          <a:lstStyle/>
          <a:p>
            <a:r>
              <a:rPr lang="en-US" sz="2000" b="1" dirty="0">
                <a:solidFill>
                  <a:schemeClr val="tx1">
                    <a:lumMod val="65000"/>
                    <a:lumOff val="35000"/>
                  </a:schemeClr>
                </a:solidFill>
                <a:latin typeface="Sherman Sans Book" pitchFamily="50" charset="0"/>
              </a:rPr>
              <a:t>Network</a:t>
            </a:r>
          </a:p>
        </p:txBody>
      </p:sp>
    </p:spTree>
    <p:extLst>
      <p:ext uri="{BB962C8B-B14F-4D97-AF65-F5344CB8AC3E}">
        <p14:creationId xmlns:p14="http://schemas.microsoft.com/office/powerpoint/2010/main" val="56528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A82E5-053B-4FE3-946F-5A680636E9C4}"/>
              </a:ext>
            </a:extLst>
          </p:cNvPr>
          <p:cNvSpPr>
            <a:spLocks noGrp="1"/>
          </p:cNvSpPr>
          <p:nvPr>
            <p:ph type="title"/>
          </p:nvPr>
        </p:nvSpPr>
        <p:spPr>
          <a:xfrm>
            <a:off x="1444146" y="365125"/>
            <a:ext cx="9909654" cy="1325563"/>
          </a:xfrm>
        </p:spPr>
        <p:txBody>
          <a:bodyPr/>
          <a:lstStyle/>
          <a:p>
            <a:r>
              <a:rPr lang="en-US" dirty="0"/>
              <a:t>Recall: Data Models: Where is Data Logic?</a:t>
            </a:r>
          </a:p>
        </p:txBody>
      </p:sp>
      <p:pic>
        <p:nvPicPr>
          <p:cNvPr id="24" name="Content Placeholder 23">
            <a:extLst>
              <a:ext uri="{FF2B5EF4-FFF2-40B4-BE49-F238E27FC236}">
                <a16:creationId xmlns:a16="http://schemas.microsoft.com/office/drawing/2014/main" id="{F50DFBDB-376F-4126-BC38-09EE32BED843}"/>
              </a:ext>
            </a:extLst>
          </p:cNvPr>
          <p:cNvPicPr>
            <a:picLocks noGrp="1" noChangeAspect="1"/>
          </p:cNvPicPr>
          <p:nvPr>
            <p:ph idx="1"/>
          </p:nvPr>
        </p:nvPicPr>
        <p:blipFill>
          <a:blip r:embed="rId3"/>
          <a:stretch>
            <a:fillRect/>
          </a:stretch>
        </p:blipFill>
        <p:spPr>
          <a:xfrm>
            <a:off x="1444145" y="1400541"/>
            <a:ext cx="9688521" cy="5457459"/>
          </a:xfrm>
          <a:prstGeom prst="rect">
            <a:avLst/>
          </a:prstGeom>
        </p:spPr>
      </p:pic>
      <p:pic>
        <p:nvPicPr>
          <p:cNvPr id="26" name="Graphic 25" descr="Megaphone1">
            <a:extLst>
              <a:ext uri="{FF2B5EF4-FFF2-40B4-BE49-F238E27FC236}">
                <a16:creationId xmlns:a16="http://schemas.microsoft.com/office/drawing/2014/main" id="{4CA9F36B-94BA-48BC-85F5-1B9993E98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612" y="570706"/>
            <a:ext cx="914400" cy="914400"/>
          </a:xfrm>
          <a:prstGeom prst="rect">
            <a:avLst/>
          </a:prstGeom>
        </p:spPr>
      </p:pic>
      <p:grpSp>
        <p:nvGrpSpPr>
          <p:cNvPr id="3" name="Group 2">
            <a:extLst>
              <a:ext uri="{FF2B5EF4-FFF2-40B4-BE49-F238E27FC236}">
                <a16:creationId xmlns:a16="http://schemas.microsoft.com/office/drawing/2014/main" id="{7EC01C44-E5C6-4E32-B47C-93B112CF3372}"/>
              </a:ext>
            </a:extLst>
          </p:cNvPr>
          <p:cNvGrpSpPr/>
          <p:nvPr/>
        </p:nvGrpSpPr>
        <p:grpSpPr>
          <a:xfrm>
            <a:off x="2714766" y="2726104"/>
            <a:ext cx="8280400" cy="2946907"/>
            <a:chOff x="2714766" y="2726104"/>
            <a:chExt cx="8280400" cy="2946907"/>
          </a:xfrm>
        </p:grpSpPr>
        <p:sp>
          <p:nvSpPr>
            <p:cNvPr id="27" name="Rectangle 26">
              <a:extLst>
                <a:ext uri="{FF2B5EF4-FFF2-40B4-BE49-F238E27FC236}">
                  <a16:creationId xmlns:a16="http://schemas.microsoft.com/office/drawing/2014/main" id="{1AE4DE84-2A8C-462F-8B05-7D3C420259E7}"/>
                </a:ext>
              </a:extLst>
            </p:cNvPr>
            <p:cNvSpPr/>
            <p:nvPr/>
          </p:nvSpPr>
          <p:spPr>
            <a:xfrm>
              <a:off x="2714766" y="4581832"/>
              <a:ext cx="8280400" cy="10911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Rectangle 1">
              <a:extLst>
                <a:ext uri="{FF2B5EF4-FFF2-40B4-BE49-F238E27FC236}">
                  <a16:creationId xmlns:a16="http://schemas.microsoft.com/office/drawing/2014/main" id="{0660FAE4-1282-4C1E-9156-74F1C5CFD90D}"/>
                </a:ext>
              </a:extLst>
            </p:cNvPr>
            <p:cNvSpPr/>
            <p:nvPr/>
          </p:nvSpPr>
          <p:spPr>
            <a:xfrm>
              <a:off x="8878529" y="2726104"/>
              <a:ext cx="1956619" cy="1216631"/>
            </a:xfrm>
            <a:prstGeom prst="wedgeRectCallout">
              <a:avLst>
                <a:gd name="adj1" fmla="val -26361"/>
                <a:gd name="adj2" fmla="val 99675"/>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Data Logic</a:t>
              </a:r>
            </a:p>
          </p:txBody>
        </p:sp>
      </p:grpSp>
    </p:spTree>
    <p:extLst>
      <p:ext uri="{BB962C8B-B14F-4D97-AF65-F5344CB8AC3E}">
        <p14:creationId xmlns:p14="http://schemas.microsoft.com/office/powerpoint/2010/main" val="197491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4801</TotalTime>
  <Words>4725</Words>
  <Application>Microsoft Office PowerPoint</Application>
  <PresentationFormat>Widescreen</PresentationFormat>
  <Paragraphs>706</Paragraphs>
  <Slides>72</Slides>
  <Notes>44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Calibri Light</vt:lpstr>
      <vt:lpstr>Consolas</vt:lpstr>
      <vt:lpstr>Sherman Sans Book</vt:lpstr>
      <vt:lpstr>Tw Cen MT</vt:lpstr>
      <vt:lpstr>Wingdings</vt:lpstr>
      <vt:lpstr>Office Theme</vt:lpstr>
      <vt:lpstr>Unit 10</vt:lpstr>
      <vt:lpstr>Agenda</vt:lpstr>
      <vt:lpstr>The What and Why of SQL Programming</vt:lpstr>
      <vt:lpstr>SQL Programming ?</vt:lpstr>
      <vt:lpstr>Recall: Layers of a Modern  Data-Oriented Application</vt:lpstr>
      <vt:lpstr>Data Logic</vt:lpstr>
      <vt:lpstr>Example As Business Logic</vt:lpstr>
      <vt:lpstr>Sample Example as Data Logic</vt:lpstr>
      <vt:lpstr>Recall: Data Models: Where is Data Logic?</vt:lpstr>
      <vt:lpstr>Check Yourself: Business Logic or Data Logic?</vt:lpstr>
      <vt:lpstr>Check Yourself: Business Logic or Data Logic?</vt:lpstr>
      <vt:lpstr>Check Yourself: Business Logic or Data Logic?</vt:lpstr>
      <vt:lpstr>Check Yourself: Business Logic or Data Logic?</vt:lpstr>
      <vt:lpstr>SQL Programming Basics</vt:lpstr>
      <vt:lpstr>Disclaimer: Every DBMS Is Different</vt:lpstr>
      <vt:lpstr>Variables</vt:lpstr>
      <vt:lpstr>Variables,  DECLARE and SET</vt:lpstr>
      <vt:lpstr>Assign SQL Output To A Variable</vt:lpstr>
      <vt:lpstr>Assign Multiple Columns to Variables</vt:lpstr>
      <vt:lpstr>Demo: T-SQL Variables</vt:lpstr>
      <vt:lpstr>Check Yourself: Variables</vt:lpstr>
      <vt:lpstr>Check Yourself: Variables</vt:lpstr>
      <vt:lpstr>Check Yourself: Variables</vt:lpstr>
      <vt:lpstr>Built-In Functions</vt:lpstr>
      <vt:lpstr>Built In Functions</vt:lpstr>
      <vt:lpstr>Common Text String Functions</vt:lpstr>
      <vt:lpstr>Examples</vt:lpstr>
      <vt:lpstr>Check Yourself: Text String Functions</vt:lpstr>
      <vt:lpstr>Common Date/Time Functions</vt:lpstr>
      <vt:lpstr>Demo: Date Functions</vt:lpstr>
      <vt:lpstr>More Useful String Functions</vt:lpstr>
      <vt:lpstr>Demo: Built In Functions</vt:lpstr>
      <vt:lpstr>Check Yourself: Functions</vt:lpstr>
      <vt:lpstr>Program Flow Control</vt:lpstr>
      <vt:lpstr>Branching</vt:lpstr>
      <vt:lpstr>Example: Exists</vt:lpstr>
      <vt:lpstr>Types of Data Logic in the RDBMS</vt:lpstr>
      <vt:lpstr>Views</vt:lpstr>
      <vt:lpstr>Recall: SQL Views</vt:lpstr>
      <vt:lpstr>Demo: View Data Logic</vt:lpstr>
      <vt:lpstr>Stored Procedures</vt:lpstr>
      <vt:lpstr>Stored Procedures</vt:lpstr>
      <vt:lpstr>Benefits of Stored Procedures</vt:lpstr>
      <vt:lpstr>Check Yourself: Stored Procedures</vt:lpstr>
      <vt:lpstr>Syntax: Stored Procedures</vt:lpstr>
      <vt:lpstr>Calling a Stored Procedure</vt:lpstr>
      <vt:lpstr>Demo: Stored Procedure Data Logic</vt:lpstr>
      <vt:lpstr>Check Yourself: Stored Procedures</vt:lpstr>
      <vt:lpstr>Check Yourself: Stored Procedures</vt:lpstr>
      <vt:lpstr>Triggers</vt:lpstr>
      <vt:lpstr>Triggers</vt:lpstr>
      <vt:lpstr>Trigger Use Cases</vt:lpstr>
      <vt:lpstr>CREATE TRIGGER Statement</vt:lpstr>
      <vt:lpstr>Trigger Sequencing</vt:lpstr>
      <vt:lpstr>Trigger Tables</vt:lpstr>
      <vt:lpstr>Demo: Understanding The Trigger Tables</vt:lpstr>
      <vt:lpstr>Check Yourself: Triggers</vt:lpstr>
      <vt:lpstr>Demo: AFTER Trigger</vt:lpstr>
      <vt:lpstr>Demo: INSTEAD OF Trigger Add to Trans</vt:lpstr>
      <vt:lpstr>Check Yourself: Triggers</vt:lpstr>
      <vt:lpstr>User Defined Functions</vt:lpstr>
      <vt:lpstr>User-Defined Functions</vt:lpstr>
      <vt:lpstr>Syntax: User-Defined Functions</vt:lpstr>
      <vt:lpstr>Demo: User-Defined Function</vt:lpstr>
      <vt:lpstr>Check Yourself: UDF’s</vt:lpstr>
      <vt:lpstr>Table-Valued Functions</vt:lpstr>
      <vt:lpstr>Create Function (Table-Valued)</vt:lpstr>
      <vt:lpstr>Views vs. Table-Valued Functions</vt:lpstr>
      <vt:lpstr>Demo: Table-Valued Functions</vt:lpstr>
      <vt:lpstr>Check Yourself: TVF’s</vt:lpstr>
      <vt:lpstr>Summary</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dc:title>
  <dc:creator>Michael A Fudge Jr</dc:creator>
  <cp:lastModifiedBy>Michael A Fudge</cp:lastModifiedBy>
  <cp:revision>1</cp:revision>
  <dcterms:created xsi:type="dcterms:W3CDTF">2020-10-18T17:21:56Z</dcterms:created>
  <dcterms:modified xsi:type="dcterms:W3CDTF">2024-06-05T19:48:54Z</dcterms:modified>
</cp:coreProperties>
</file>