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1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2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3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14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15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256" r:id="rId2"/>
    <p:sldId id="268" r:id="rId3"/>
    <p:sldId id="489" r:id="rId4"/>
    <p:sldId id="257" r:id="rId5"/>
    <p:sldId id="1004" r:id="rId6"/>
    <p:sldId id="1008" r:id="rId7"/>
    <p:sldId id="1009" r:id="rId8"/>
    <p:sldId id="1010" r:id="rId9"/>
    <p:sldId id="512" r:id="rId10"/>
    <p:sldId id="271" r:id="rId11"/>
    <p:sldId id="1011" r:id="rId12"/>
    <p:sldId id="966" r:id="rId13"/>
    <p:sldId id="1013" r:id="rId14"/>
    <p:sldId id="965" r:id="rId15"/>
    <p:sldId id="967" r:id="rId16"/>
    <p:sldId id="1014" r:id="rId17"/>
    <p:sldId id="968" r:id="rId18"/>
    <p:sldId id="1012" r:id="rId19"/>
    <p:sldId id="969" r:id="rId20"/>
    <p:sldId id="1015" r:id="rId21"/>
    <p:sldId id="1017" r:id="rId22"/>
    <p:sldId id="1050" r:id="rId23"/>
    <p:sldId id="1049" r:id="rId24"/>
    <p:sldId id="1016" r:id="rId25"/>
    <p:sldId id="871" r:id="rId26"/>
    <p:sldId id="877" r:id="rId27"/>
    <p:sldId id="1019" r:id="rId28"/>
    <p:sldId id="1033" r:id="rId29"/>
    <p:sldId id="1051" r:id="rId30"/>
    <p:sldId id="878" r:id="rId31"/>
    <p:sldId id="880" r:id="rId32"/>
    <p:sldId id="974" r:id="rId33"/>
    <p:sldId id="1032" r:id="rId34"/>
    <p:sldId id="883" r:id="rId35"/>
    <p:sldId id="884" r:id="rId36"/>
    <p:sldId id="1024" r:id="rId37"/>
    <p:sldId id="1031" r:id="rId38"/>
    <p:sldId id="1026" r:id="rId39"/>
    <p:sldId id="1025" r:id="rId40"/>
    <p:sldId id="1027" r:id="rId41"/>
    <p:sldId id="1042" r:id="rId42"/>
    <p:sldId id="330" r:id="rId43"/>
    <p:sldId id="1047" r:id="rId44"/>
    <p:sldId id="1048" r:id="rId45"/>
    <p:sldId id="1046" r:id="rId46"/>
    <p:sldId id="891" r:id="rId47"/>
    <p:sldId id="971" r:id="rId48"/>
    <p:sldId id="1043" r:id="rId49"/>
    <p:sldId id="1044" r:id="rId50"/>
    <p:sldId id="1037" r:id="rId51"/>
    <p:sldId id="332" r:id="rId52"/>
    <p:sldId id="894" r:id="rId53"/>
    <p:sldId id="972" r:id="rId54"/>
    <p:sldId id="1038" r:id="rId55"/>
    <p:sldId id="392" r:id="rId56"/>
    <p:sldId id="896" r:id="rId57"/>
    <p:sldId id="1039" r:id="rId58"/>
    <p:sldId id="1052" r:id="rId59"/>
    <p:sldId id="1053" r:id="rId60"/>
    <p:sldId id="1054" r:id="rId61"/>
    <p:sldId id="1055" r:id="rId62"/>
    <p:sldId id="1056" r:id="rId63"/>
    <p:sldId id="1041" r:id="rId64"/>
    <p:sldId id="899" r:id="rId65"/>
    <p:sldId id="1057" r:id="rId66"/>
    <p:sldId id="311" r:id="rId67"/>
    <p:sldId id="299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82A8BF7-0506-465B-B6CB-78B5ED3B9FD3}">
          <p14:sldIdLst>
            <p14:sldId id="256"/>
            <p14:sldId id="268"/>
          </p14:sldIdLst>
        </p14:section>
        <p14:section name="What are transactions" id="{DD742F98-D232-428B-BB48-91CDB5FF27FE}">
          <p14:sldIdLst>
            <p14:sldId id="489"/>
            <p14:sldId id="257"/>
            <p14:sldId id="1004"/>
            <p14:sldId id="1008"/>
            <p14:sldId id="1009"/>
            <p14:sldId id="1010"/>
            <p14:sldId id="512"/>
            <p14:sldId id="271"/>
            <p14:sldId id="1011"/>
            <p14:sldId id="966"/>
            <p14:sldId id="1013"/>
            <p14:sldId id="965"/>
            <p14:sldId id="967"/>
            <p14:sldId id="1014"/>
            <p14:sldId id="968"/>
            <p14:sldId id="1012"/>
            <p14:sldId id="969"/>
            <p14:sldId id="1015"/>
            <p14:sldId id="1017"/>
            <p14:sldId id="1050"/>
            <p14:sldId id="1049"/>
            <p14:sldId id="1016"/>
            <p14:sldId id="871"/>
            <p14:sldId id="877"/>
            <p14:sldId id="1019"/>
            <p14:sldId id="1033"/>
            <p14:sldId id="1051"/>
            <p14:sldId id="878"/>
            <p14:sldId id="880"/>
            <p14:sldId id="974"/>
            <p14:sldId id="1032"/>
            <p14:sldId id="883"/>
            <p14:sldId id="884"/>
            <p14:sldId id="1024"/>
            <p14:sldId id="1031"/>
            <p14:sldId id="1026"/>
            <p14:sldId id="1025"/>
            <p14:sldId id="1027"/>
            <p14:sldId id="1042"/>
            <p14:sldId id="330"/>
            <p14:sldId id="1047"/>
            <p14:sldId id="1048"/>
            <p14:sldId id="1046"/>
            <p14:sldId id="891"/>
            <p14:sldId id="971"/>
            <p14:sldId id="1043"/>
            <p14:sldId id="1044"/>
            <p14:sldId id="1037"/>
            <p14:sldId id="332"/>
            <p14:sldId id="894"/>
            <p14:sldId id="972"/>
            <p14:sldId id="1038"/>
            <p14:sldId id="392"/>
            <p14:sldId id="896"/>
            <p14:sldId id="1039"/>
            <p14:sldId id="1052"/>
            <p14:sldId id="1053"/>
            <p14:sldId id="1054"/>
            <p14:sldId id="1055"/>
            <p14:sldId id="1056"/>
            <p14:sldId id="1041"/>
            <p14:sldId id="899"/>
            <p14:sldId id="1057"/>
          </p14:sldIdLst>
        </p14:section>
        <p14:section name="Summary" id="{50DB041B-1558-4CD8-9FE6-5BEB71A17EB0}">
          <p14:sldIdLst>
            <p14:sldId id="311"/>
            <p14:sldId id="2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  <a:srgbClr val="FFB7B7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4569C8-FF3C-407F-A07A-FAFB9C09EE0E}" v="1" dt="2024-06-05T19:48:11.9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892" autoAdjust="0"/>
    <p:restoredTop sz="73913" autoAdjust="0"/>
  </p:normalViewPr>
  <p:slideViewPr>
    <p:cSldViewPr snapToGrid="0">
      <p:cViewPr varScale="1">
        <p:scale>
          <a:sx n="117" d="100"/>
          <a:sy n="117" d="100"/>
        </p:scale>
        <p:origin x="147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7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A Fudge Jr" userId="133895e8-240b-4811-850e-9cf94297d089" providerId="ADAL" clId="{A410D8DE-61AB-4F63-A634-CDA6BFEDA42B}"/>
    <pc:docChg chg="undo custSel mod addSld delSld modSld sldOrd">
      <pc:chgData name="Michael A Fudge Jr" userId="133895e8-240b-4811-850e-9cf94297d089" providerId="ADAL" clId="{A410D8DE-61AB-4F63-A634-CDA6BFEDA42B}" dt="2020-07-23T16:23:59.935" v="6389" actId="403"/>
      <pc:docMkLst>
        <pc:docMk/>
      </pc:docMkLst>
      <pc:sldChg chg="addSp modSp mod setBg">
        <pc:chgData name="Michael A Fudge Jr" userId="133895e8-240b-4811-850e-9cf94297d089" providerId="ADAL" clId="{A410D8DE-61AB-4F63-A634-CDA6BFEDA42B}" dt="2020-07-23T16:23:59.935" v="6389" actId="403"/>
        <pc:sldMkLst>
          <pc:docMk/>
          <pc:sldMk cId="3302085769" sldId="256"/>
        </pc:sldMkLst>
        <pc:spChg chg="mod">
          <ac:chgData name="Michael A Fudge Jr" userId="133895e8-240b-4811-850e-9cf94297d089" providerId="ADAL" clId="{A410D8DE-61AB-4F63-A634-CDA6BFEDA42B}" dt="2020-07-22T14:46:06.998" v="230" actId="26606"/>
          <ac:spMkLst>
            <pc:docMk/>
            <pc:sldMk cId="3302085769" sldId="256"/>
            <ac:spMk id="2" creationId="{12FF6C81-4F81-481C-9E43-71763C75E015}"/>
          </ac:spMkLst>
        </pc:spChg>
        <pc:spChg chg="mod">
          <ac:chgData name="Michael A Fudge Jr" userId="133895e8-240b-4811-850e-9cf94297d089" providerId="ADAL" clId="{A410D8DE-61AB-4F63-A634-CDA6BFEDA42B}" dt="2020-07-23T16:23:59.935" v="6389" actId="403"/>
          <ac:spMkLst>
            <pc:docMk/>
            <pc:sldMk cId="3302085769" sldId="256"/>
            <ac:spMk id="3" creationId="{CA49DCD9-023F-4F96-AD5D-F916ECFD0404}"/>
          </ac:spMkLst>
        </pc:spChg>
        <pc:spChg chg="add">
          <ac:chgData name="Michael A Fudge Jr" userId="133895e8-240b-4811-850e-9cf94297d089" providerId="ADAL" clId="{A410D8DE-61AB-4F63-A634-CDA6BFEDA42B}" dt="2020-07-22T14:46:06.998" v="230" actId="26606"/>
          <ac:spMkLst>
            <pc:docMk/>
            <pc:sldMk cId="3302085769" sldId="256"/>
            <ac:spMk id="8" creationId="{0B3B9DBC-97CC-4A18-B4A6-66E240292269}"/>
          </ac:spMkLst>
        </pc:spChg>
        <pc:spChg chg="add">
          <ac:chgData name="Michael A Fudge Jr" userId="133895e8-240b-4811-850e-9cf94297d089" providerId="ADAL" clId="{A410D8DE-61AB-4F63-A634-CDA6BFEDA42B}" dt="2020-07-22T14:46:06.998" v="230" actId="26606"/>
          <ac:spMkLst>
            <pc:docMk/>
            <pc:sldMk cId="3302085769" sldId="256"/>
            <ac:spMk id="10" creationId="{F4492644-1D84-449E-94E4-5FC5C873D32E}"/>
          </ac:spMkLst>
        </pc:spChg>
        <pc:spChg chg="add">
          <ac:chgData name="Michael A Fudge Jr" userId="133895e8-240b-4811-850e-9cf94297d089" providerId="ADAL" clId="{A410D8DE-61AB-4F63-A634-CDA6BFEDA42B}" dt="2020-07-22T14:46:06.998" v="230" actId="26606"/>
          <ac:spMkLst>
            <pc:docMk/>
            <pc:sldMk cId="3302085769" sldId="256"/>
            <ac:spMk id="12" creationId="{94EE1A74-DEBF-434E-8B5E-7AB296ECBE08}"/>
          </ac:spMkLst>
        </pc:spChg>
        <pc:spChg chg="add">
          <ac:chgData name="Michael A Fudge Jr" userId="133895e8-240b-4811-850e-9cf94297d089" providerId="ADAL" clId="{A410D8DE-61AB-4F63-A634-CDA6BFEDA42B}" dt="2020-07-22T14:46:06.998" v="230" actId="26606"/>
          <ac:spMkLst>
            <pc:docMk/>
            <pc:sldMk cId="3302085769" sldId="256"/>
            <ac:spMk id="14" creationId="{8C7C4D4B-92D9-4FA4-A294-749E8574FF51}"/>
          </ac:spMkLst>
        </pc:spChg>
        <pc:spChg chg="add">
          <ac:chgData name="Michael A Fudge Jr" userId="133895e8-240b-4811-850e-9cf94297d089" providerId="ADAL" clId="{A410D8DE-61AB-4F63-A634-CDA6BFEDA42B}" dt="2020-07-22T14:46:06.998" v="230" actId="26606"/>
          <ac:spMkLst>
            <pc:docMk/>
            <pc:sldMk cId="3302085769" sldId="256"/>
            <ac:spMk id="16" creationId="{BADA3358-2A3F-41B0-A458-6FD1DB3AF9BB}"/>
          </ac:spMkLst>
        </pc:spChg>
        <pc:spChg chg="add">
          <ac:chgData name="Michael A Fudge Jr" userId="133895e8-240b-4811-850e-9cf94297d089" providerId="ADAL" clId="{A410D8DE-61AB-4F63-A634-CDA6BFEDA42B}" dt="2020-07-22T14:46:06.998" v="230" actId="26606"/>
          <ac:spMkLst>
            <pc:docMk/>
            <pc:sldMk cId="3302085769" sldId="256"/>
            <ac:spMk id="18" creationId="{E4737216-37B2-43AD-AB08-05BFCCEFC99E}"/>
          </ac:spMkLst>
        </pc:spChg>
      </pc:sldChg>
      <pc:sldChg chg="addSp delSp modSp mod modAnim">
        <pc:chgData name="Michael A Fudge Jr" userId="133895e8-240b-4811-850e-9cf94297d089" providerId="ADAL" clId="{A410D8DE-61AB-4F63-A634-CDA6BFEDA42B}" dt="2020-07-22T15:28:01.411" v="1349" actId="114"/>
        <pc:sldMkLst>
          <pc:docMk/>
          <pc:sldMk cId="3436746034" sldId="257"/>
        </pc:sldMkLst>
        <pc:spChg chg="del">
          <ac:chgData name="Michael A Fudge Jr" userId="133895e8-240b-4811-850e-9cf94297d089" providerId="ADAL" clId="{A410D8DE-61AB-4F63-A634-CDA6BFEDA42B}" dt="2020-07-22T14:46:39.626" v="232" actId="26606"/>
          <ac:spMkLst>
            <pc:docMk/>
            <pc:sldMk cId="3436746034" sldId="257"/>
            <ac:spMk id="9" creationId="{7DA1F35B-C8F7-4A5A-9339-7DA4D785B300}"/>
          </ac:spMkLst>
        </pc:spChg>
        <pc:spChg chg="del">
          <ac:chgData name="Michael A Fudge Jr" userId="133895e8-240b-4811-850e-9cf94297d089" providerId="ADAL" clId="{A410D8DE-61AB-4F63-A634-CDA6BFEDA42B}" dt="2020-07-22T14:46:39.626" v="232" actId="26606"/>
          <ac:spMkLst>
            <pc:docMk/>
            <pc:sldMk cId="3436746034" sldId="257"/>
            <ac:spMk id="11" creationId="{B2D4AD41-40DA-4A81-92F5-B6E3BA1ED82A}"/>
          </ac:spMkLst>
        </pc:spChg>
        <pc:spChg chg="add">
          <ac:chgData name="Michael A Fudge Jr" userId="133895e8-240b-4811-850e-9cf94297d089" providerId="ADAL" clId="{A410D8DE-61AB-4F63-A634-CDA6BFEDA42B}" dt="2020-07-22T14:46:39.626" v="232" actId="26606"/>
          <ac:spMkLst>
            <pc:docMk/>
            <pc:sldMk cId="3436746034" sldId="257"/>
            <ac:spMk id="16" creationId="{B670DBD5-770C-4383-9F54-5B86E86BD5BB}"/>
          </ac:spMkLst>
        </pc:spChg>
        <pc:graphicFrameChg chg="mod">
          <ac:chgData name="Michael A Fudge Jr" userId="133895e8-240b-4811-850e-9cf94297d089" providerId="ADAL" clId="{A410D8DE-61AB-4F63-A634-CDA6BFEDA42B}" dt="2020-07-22T15:28:01.411" v="1349" actId="114"/>
          <ac:graphicFrameMkLst>
            <pc:docMk/>
            <pc:sldMk cId="3436746034" sldId="257"/>
            <ac:graphicFrameMk id="5" creationId="{80A84436-1DB7-43A8-9C13-824A51B927D4}"/>
          </ac:graphicFrameMkLst>
        </pc:graphicFrameChg>
      </pc:sldChg>
      <pc:sldChg chg="modAnim">
        <pc:chgData name="Michael A Fudge Jr" userId="133895e8-240b-4811-850e-9cf94297d089" providerId="ADAL" clId="{A410D8DE-61AB-4F63-A634-CDA6BFEDA42B}" dt="2020-07-22T15:25:25.243" v="1294"/>
        <pc:sldMkLst>
          <pc:docMk/>
          <pc:sldMk cId="1370411192" sldId="258"/>
        </pc:sldMkLst>
      </pc:sldChg>
      <pc:sldChg chg="addSp delSp modSp del mod setBg">
        <pc:chgData name="Michael A Fudge Jr" userId="133895e8-240b-4811-850e-9cf94297d089" providerId="ADAL" clId="{A410D8DE-61AB-4F63-A634-CDA6BFEDA42B}" dt="2020-07-22T15:34:41.293" v="1402" actId="47"/>
        <pc:sldMkLst>
          <pc:docMk/>
          <pc:sldMk cId="348306751" sldId="259"/>
        </pc:sldMkLst>
        <pc:spChg chg="mod">
          <ac:chgData name="Michael A Fudge Jr" userId="133895e8-240b-4811-850e-9cf94297d089" providerId="ADAL" clId="{A410D8DE-61AB-4F63-A634-CDA6BFEDA42B}" dt="2020-07-22T14:48:08.983" v="244" actId="6549"/>
          <ac:spMkLst>
            <pc:docMk/>
            <pc:sldMk cId="348306751" sldId="259"/>
            <ac:spMk id="2" creationId="{A0EC69E1-79D5-4CCA-9AE3-8CCDB54E5D78}"/>
          </ac:spMkLst>
        </pc:spChg>
        <pc:spChg chg="mod">
          <ac:chgData name="Michael A Fudge Jr" userId="133895e8-240b-4811-850e-9cf94297d089" providerId="ADAL" clId="{A410D8DE-61AB-4F63-A634-CDA6BFEDA42B}" dt="2020-07-22T14:48:56.555" v="253" actId="403"/>
          <ac:spMkLst>
            <pc:docMk/>
            <pc:sldMk cId="348306751" sldId="259"/>
            <ac:spMk id="3" creationId="{23BFC44E-10DC-44C2-99E8-3D541093BB67}"/>
          </ac:spMkLst>
        </pc:spChg>
        <pc:spChg chg="add del">
          <ac:chgData name="Michael A Fudge Jr" userId="133895e8-240b-4811-850e-9cf94297d089" providerId="ADAL" clId="{A410D8DE-61AB-4F63-A634-CDA6BFEDA42B}" dt="2020-07-22T14:48:05.220" v="243" actId="26606"/>
          <ac:spMkLst>
            <pc:docMk/>
            <pc:sldMk cId="348306751" sldId="259"/>
            <ac:spMk id="8" creationId="{B775CD93-9DF2-48CB-9F57-1BCA9A46C7FA}"/>
          </ac:spMkLst>
        </pc:spChg>
        <pc:spChg chg="add del">
          <ac:chgData name="Michael A Fudge Jr" userId="133895e8-240b-4811-850e-9cf94297d089" providerId="ADAL" clId="{A410D8DE-61AB-4F63-A634-CDA6BFEDA42B}" dt="2020-07-22T14:48:05.220" v="243" actId="26606"/>
          <ac:spMkLst>
            <pc:docMk/>
            <pc:sldMk cId="348306751" sldId="259"/>
            <ac:spMk id="10" creationId="{6166C6D1-23AC-49C4-BA07-238E4E9F8CEB}"/>
          </ac:spMkLst>
        </pc:spChg>
        <pc:spChg chg="add del">
          <ac:chgData name="Michael A Fudge Jr" userId="133895e8-240b-4811-850e-9cf94297d089" providerId="ADAL" clId="{A410D8DE-61AB-4F63-A634-CDA6BFEDA42B}" dt="2020-07-22T14:48:05.220" v="243" actId="26606"/>
          <ac:spMkLst>
            <pc:docMk/>
            <pc:sldMk cId="348306751" sldId="259"/>
            <ac:spMk id="12" creationId="{1C091803-41C2-48E0-9228-5148460C7479}"/>
          </ac:spMkLst>
        </pc:spChg>
        <pc:spChg chg="add">
          <ac:chgData name="Michael A Fudge Jr" userId="133895e8-240b-4811-850e-9cf94297d089" providerId="ADAL" clId="{A410D8DE-61AB-4F63-A634-CDA6BFEDA42B}" dt="2020-07-22T14:48:05.220" v="243" actId="26606"/>
          <ac:spMkLst>
            <pc:docMk/>
            <pc:sldMk cId="348306751" sldId="259"/>
            <ac:spMk id="17" creationId="{59A309A7-1751-4ABE-A3C1-EEC40366AD89}"/>
          </ac:spMkLst>
        </pc:spChg>
        <pc:spChg chg="add">
          <ac:chgData name="Michael A Fudge Jr" userId="133895e8-240b-4811-850e-9cf94297d089" providerId="ADAL" clId="{A410D8DE-61AB-4F63-A634-CDA6BFEDA42B}" dt="2020-07-22T14:48:05.220" v="243" actId="26606"/>
          <ac:spMkLst>
            <pc:docMk/>
            <pc:sldMk cId="348306751" sldId="259"/>
            <ac:spMk id="19" creationId="{967D8EB6-EAE1-4F9C-B398-83321E287204}"/>
          </ac:spMkLst>
        </pc:spChg>
        <pc:picChg chg="add del mod">
          <ac:chgData name="Michael A Fudge Jr" userId="133895e8-240b-4811-850e-9cf94297d089" providerId="ADAL" clId="{A410D8DE-61AB-4F63-A634-CDA6BFEDA42B}" dt="2020-07-22T14:37:47.259" v="154" actId="478"/>
          <ac:picMkLst>
            <pc:docMk/>
            <pc:sldMk cId="348306751" sldId="259"/>
            <ac:picMk id="4" creationId="{41FB60AD-4CE2-4852-A9B7-DAD94A496D0F}"/>
          </ac:picMkLst>
        </pc:picChg>
        <pc:picChg chg="add mod">
          <ac:chgData name="Michael A Fudge Jr" userId="133895e8-240b-4811-850e-9cf94297d089" providerId="ADAL" clId="{A410D8DE-61AB-4F63-A634-CDA6BFEDA42B}" dt="2020-07-22T14:48:05.220" v="243" actId="26606"/>
          <ac:picMkLst>
            <pc:docMk/>
            <pc:sldMk cId="348306751" sldId="259"/>
            <ac:picMk id="6" creationId="{D2C860C0-70FA-4F2C-9B3A-897851D4E7F6}"/>
          </ac:picMkLst>
        </pc:picChg>
      </pc:sldChg>
      <pc:sldChg chg="addSp delSp modSp mod setBg modAnim">
        <pc:chgData name="Michael A Fudge Jr" userId="133895e8-240b-4811-850e-9cf94297d089" providerId="ADAL" clId="{A410D8DE-61AB-4F63-A634-CDA6BFEDA42B}" dt="2020-07-22T15:29:30.625" v="1378"/>
        <pc:sldMkLst>
          <pc:docMk/>
          <pc:sldMk cId="4025852525" sldId="260"/>
        </pc:sldMkLst>
        <pc:spChg chg="mod">
          <ac:chgData name="Michael A Fudge Jr" userId="133895e8-240b-4811-850e-9cf94297d089" providerId="ADAL" clId="{A410D8DE-61AB-4F63-A634-CDA6BFEDA42B}" dt="2020-07-22T15:28:34.316" v="1373" actId="20577"/>
          <ac:spMkLst>
            <pc:docMk/>
            <pc:sldMk cId="4025852525" sldId="260"/>
            <ac:spMk id="2" creationId="{2F27C2E7-D0B1-46C6-9CE7-126F141E50EF}"/>
          </ac:spMkLst>
        </pc:spChg>
        <pc:spChg chg="mod">
          <ac:chgData name="Michael A Fudge Jr" userId="133895e8-240b-4811-850e-9cf94297d089" providerId="ADAL" clId="{A410D8DE-61AB-4F63-A634-CDA6BFEDA42B}" dt="2020-07-22T15:12:15.939" v="942" actId="20577"/>
          <ac:spMkLst>
            <pc:docMk/>
            <pc:sldMk cId="4025852525" sldId="260"/>
            <ac:spMk id="3" creationId="{5CFACD69-AC45-4008-9F4E-BF93EF15B7B6}"/>
          </ac:spMkLst>
        </pc:spChg>
        <pc:spChg chg="mod">
          <ac:chgData name="Michael A Fudge Jr" userId="133895e8-240b-4811-850e-9cf94297d089" providerId="ADAL" clId="{A410D8DE-61AB-4F63-A634-CDA6BFEDA42B}" dt="2020-07-22T15:10:21.492" v="819" actId="1076"/>
          <ac:spMkLst>
            <pc:docMk/>
            <pc:sldMk cId="4025852525" sldId="260"/>
            <ac:spMk id="10" creationId="{BC57E5F7-451F-4806-80CA-23EFC1F1A858}"/>
          </ac:spMkLst>
        </pc:spChg>
        <pc:spChg chg="mod">
          <ac:chgData name="Michael A Fudge Jr" userId="133895e8-240b-4811-850e-9cf94297d089" providerId="ADAL" clId="{A410D8DE-61AB-4F63-A634-CDA6BFEDA42B}" dt="2020-07-22T15:10:21.492" v="819" actId="1076"/>
          <ac:spMkLst>
            <pc:docMk/>
            <pc:sldMk cId="4025852525" sldId="260"/>
            <ac:spMk id="11" creationId="{10FD9728-ECE6-4728-BBE9-362CE14CF51B}"/>
          </ac:spMkLst>
        </pc:spChg>
        <pc:spChg chg="mod">
          <ac:chgData name="Michael A Fudge Jr" userId="133895e8-240b-4811-850e-9cf94297d089" providerId="ADAL" clId="{A410D8DE-61AB-4F63-A634-CDA6BFEDA42B}" dt="2020-07-22T15:10:21.492" v="819" actId="1076"/>
          <ac:spMkLst>
            <pc:docMk/>
            <pc:sldMk cId="4025852525" sldId="260"/>
            <ac:spMk id="12" creationId="{76D9B773-957D-450A-8D72-461B477FD085}"/>
          </ac:spMkLst>
        </pc:spChg>
        <pc:spChg chg="mod">
          <ac:chgData name="Michael A Fudge Jr" userId="133895e8-240b-4811-850e-9cf94297d089" providerId="ADAL" clId="{A410D8DE-61AB-4F63-A634-CDA6BFEDA42B}" dt="2020-07-22T15:10:21.492" v="819" actId="1076"/>
          <ac:spMkLst>
            <pc:docMk/>
            <pc:sldMk cId="4025852525" sldId="260"/>
            <ac:spMk id="13" creationId="{F70F5F3E-A656-4DC5-ADFE-B127D2C092E7}"/>
          </ac:spMkLst>
        </pc:spChg>
        <pc:spChg chg="mod">
          <ac:chgData name="Michael A Fudge Jr" userId="133895e8-240b-4811-850e-9cf94297d089" providerId="ADAL" clId="{A410D8DE-61AB-4F63-A634-CDA6BFEDA42B}" dt="2020-07-22T15:10:21.492" v="819" actId="1076"/>
          <ac:spMkLst>
            <pc:docMk/>
            <pc:sldMk cId="4025852525" sldId="260"/>
            <ac:spMk id="14" creationId="{140826A4-609C-4D55-9614-1BE5BD888A98}"/>
          </ac:spMkLst>
        </pc:spChg>
        <pc:spChg chg="add del">
          <ac:chgData name="Michael A Fudge Jr" userId="133895e8-240b-4811-850e-9cf94297d089" providerId="ADAL" clId="{A410D8DE-61AB-4F63-A634-CDA6BFEDA42B}" dt="2020-07-22T15:05:10.835" v="740" actId="26606"/>
          <ac:spMkLst>
            <pc:docMk/>
            <pc:sldMk cId="4025852525" sldId="260"/>
            <ac:spMk id="21" creationId="{59A309A7-1751-4ABE-A3C1-EEC40366AD89}"/>
          </ac:spMkLst>
        </pc:spChg>
        <pc:spChg chg="add del">
          <ac:chgData name="Michael A Fudge Jr" userId="133895e8-240b-4811-850e-9cf94297d089" providerId="ADAL" clId="{A410D8DE-61AB-4F63-A634-CDA6BFEDA42B}" dt="2020-07-22T15:05:10.835" v="740" actId="26606"/>
          <ac:spMkLst>
            <pc:docMk/>
            <pc:sldMk cId="4025852525" sldId="260"/>
            <ac:spMk id="23" creationId="{967D8EB6-EAE1-4F9C-B398-83321E287204}"/>
          </ac:spMkLst>
        </pc:spChg>
        <pc:picChg chg="add del">
          <ac:chgData name="Michael A Fudge Jr" userId="133895e8-240b-4811-850e-9cf94297d089" providerId="ADAL" clId="{A410D8DE-61AB-4F63-A634-CDA6BFEDA42B}" dt="2020-07-22T15:05:10.835" v="740" actId="26606"/>
          <ac:picMkLst>
            <pc:docMk/>
            <pc:sldMk cId="4025852525" sldId="260"/>
            <ac:picMk id="18" creationId="{C5C2C91C-0362-42C2-8FCD-3A2AEFBD66C0}"/>
          </ac:picMkLst>
        </pc:picChg>
      </pc:sldChg>
      <pc:sldChg chg="modSp mod modAnim">
        <pc:chgData name="Michael A Fudge Jr" userId="133895e8-240b-4811-850e-9cf94297d089" providerId="ADAL" clId="{A410D8DE-61AB-4F63-A634-CDA6BFEDA42B}" dt="2020-07-22T15:33:05.298" v="1400" actId="207"/>
        <pc:sldMkLst>
          <pc:docMk/>
          <pc:sldMk cId="4111737936" sldId="261"/>
        </pc:sldMkLst>
        <pc:spChg chg="mod">
          <ac:chgData name="Michael A Fudge Jr" userId="133895e8-240b-4811-850e-9cf94297d089" providerId="ADAL" clId="{A410D8DE-61AB-4F63-A634-CDA6BFEDA42B}" dt="2020-07-22T15:32:46.544" v="1397" actId="207"/>
          <ac:spMkLst>
            <pc:docMk/>
            <pc:sldMk cId="4111737936" sldId="261"/>
            <ac:spMk id="22" creationId="{CC530C17-6724-41AD-A886-BBDD802FF3A8}"/>
          </ac:spMkLst>
        </pc:spChg>
        <pc:spChg chg="mod">
          <ac:chgData name="Michael A Fudge Jr" userId="133895e8-240b-4811-850e-9cf94297d089" providerId="ADAL" clId="{A410D8DE-61AB-4F63-A634-CDA6BFEDA42B}" dt="2020-07-22T15:32:46.544" v="1397" actId="207"/>
          <ac:spMkLst>
            <pc:docMk/>
            <pc:sldMk cId="4111737936" sldId="261"/>
            <ac:spMk id="23" creationId="{94C0E1B3-7F2E-4F79-A58E-E807688D2DC3}"/>
          </ac:spMkLst>
        </pc:spChg>
        <pc:spChg chg="mod">
          <ac:chgData name="Michael A Fudge Jr" userId="133895e8-240b-4811-850e-9cf94297d089" providerId="ADAL" clId="{A410D8DE-61AB-4F63-A634-CDA6BFEDA42B}" dt="2020-07-22T15:33:02.515" v="1399" actId="207"/>
          <ac:spMkLst>
            <pc:docMk/>
            <pc:sldMk cId="4111737936" sldId="261"/>
            <ac:spMk id="24" creationId="{F7730229-614B-409E-BB88-39B6C734FCCF}"/>
          </ac:spMkLst>
        </pc:spChg>
        <pc:spChg chg="mod">
          <ac:chgData name="Michael A Fudge Jr" userId="133895e8-240b-4811-850e-9cf94297d089" providerId="ADAL" clId="{A410D8DE-61AB-4F63-A634-CDA6BFEDA42B}" dt="2020-07-22T15:32:46.544" v="1397" actId="207"/>
          <ac:spMkLst>
            <pc:docMk/>
            <pc:sldMk cId="4111737936" sldId="261"/>
            <ac:spMk id="29" creationId="{B7351727-30A7-4880-A935-6EE7BF2A7CA4}"/>
          </ac:spMkLst>
        </pc:spChg>
        <pc:spChg chg="mod">
          <ac:chgData name="Michael A Fudge Jr" userId="133895e8-240b-4811-850e-9cf94297d089" providerId="ADAL" clId="{A410D8DE-61AB-4F63-A634-CDA6BFEDA42B}" dt="2020-07-22T15:32:46.544" v="1397" actId="207"/>
          <ac:spMkLst>
            <pc:docMk/>
            <pc:sldMk cId="4111737936" sldId="261"/>
            <ac:spMk id="30" creationId="{10E64B36-BCF0-4D10-BA0F-5CA0260E37CD}"/>
          </ac:spMkLst>
        </pc:spChg>
        <pc:spChg chg="mod">
          <ac:chgData name="Michael A Fudge Jr" userId="133895e8-240b-4811-850e-9cf94297d089" providerId="ADAL" clId="{A410D8DE-61AB-4F63-A634-CDA6BFEDA42B}" dt="2020-07-22T15:33:05.298" v="1400" actId="207"/>
          <ac:spMkLst>
            <pc:docMk/>
            <pc:sldMk cId="4111737936" sldId="261"/>
            <ac:spMk id="31" creationId="{7AAEEE48-F8E0-4132-82CA-C1F2C01672CA}"/>
          </ac:spMkLst>
        </pc:spChg>
        <pc:cxnChg chg="mod">
          <ac:chgData name="Michael A Fudge Jr" userId="133895e8-240b-4811-850e-9cf94297d089" providerId="ADAL" clId="{A410D8DE-61AB-4F63-A634-CDA6BFEDA42B}" dt="2020-07-22T15:31:51.883" v="1393" actId="1582"/>
          <ac:cxnSpMkLst>
            <pc:docMk/>
            <pc:sldMk cId="4111737936" sldId="261"/>
            <ac:cxnSpMk id="36" creationId="{BE53381F-225F-4774-9FF6-B9BB5F0142A2}"/>
          </ac:cxnSpMkLst>
        </pc:cxnChg>
      </pc:sldChg>
      <pc:sldChg chg="addSp modSp mod modAnim">
        <pc:chgData name="Michael A Fudge Jr" userId="133895e8-240b-4811-850e-9cf94297d089" providerId="ADAL" clId="{A410D8DE-61AB-4F63-A634-CDA6BFEDA42B}" dt="2020-07-22T15:30:21.132" v="1385" actId="13822"/>
        <pc:sldMkLst>
          <pc:docMk/>
          <pc:sldMk cId="2847387876" sldId="262"/>
        </pc:sldMkLst>
        <pc:spChg chg="mod">
          <ac:chgData name="Michael A Fudge Jr" userId="133895e8-240b-4811-850e-9cf94297d089" providerId="ADAL" clId="{A410D8DE-61AB-4F63-A634-CDA6BFEDA42B}" dt="2020-07-22T15:30:21.132" v="1385" actId="13822"/>
          <ac:spMkLst>
            <pc:docMk/>
            <pc:sldMk cId="2847387876" sldId="262"/>
            <ac:spMk id="6" creationId="{9D4246D1-4D0F-49B9-AA6B-764E4655CFAF}"/>
          </ac:spMkLst>
        </pc:spChg>
        <pc:spChg chg="mod">
          <ac:chgData name="Michael A Fudge Jr" userId="133895e8-240b-4811-850e-9cf94297d089" providerId="ADAL" clId="{A410D8DE-61AB-4F63-A634-CDA6BFEDA42B}" dt="2020-07-22T15:09:12.238" v="818" actId="164"/>
          <ac:spMkLst>
            <pc:docMk/>
            <pc:sldMk cId="2847387876" sldId="262"/>
            <ac:spMk id="8" creationId="{0994F0B0-690A-4963-BA5D-EEF5FAAC3AFA}"/>
          </ac:spMkLst>
        </pc:spChg>
        <pc:spChg chg="mod">
          <ac:chgData name="Michael A Fudge Jr" userId="133895e8-240b-4811-850e-9cf94297d089" providerId="ADAL" clId="{A410D8DE-61AB-4F63-A634-CDA6BFEDA42B}" dt="2020-07-22T15:30:18.039" v="1384" actId="208"/>
          <ac:spMkLst>
            <pc:docMk/>
            <pc:sldMk cId="2847387876" sldId="262"/>
            <ac:spMk id="9" creationId="{FB067EB4-F077-4641-9B8B-BDF7738517CC}"/>
          </ac:spMkLst>
        </pc:spChg>
        <pc:spChg chg="mod">
          <ac:chgData name="Michael A Fudge Jr" userId="133895e8-240b-4811-850e-9cf94297d089" providerId="ADAL" clId="{A410D8DE-61AB-4F63-A634-CDA6BFEDA42B}" dt="2020-07-22T15:30:11.096" v="1383" actId="208"/>
          <ac:spMkLst>
            <pc:docMk/>
            <pc:sldMk cId="2847387876" sldId="262"/>
            <ac:spMk id="10" creationId="{CB22D6D6-921D-4F71-A4E7-7E57A1D91A18}"/>
          </ac:spMkLst>
        </pc:spChg>
        <pc:spChg chg="mod">
          <ac:chgData name="Michael A Fudge Jr" userId="133895e8-240b-4811-850e-9cf94297d089" providerId="ADAL" clId="{A410D8DE-61AB-4F63-A634-CDA6BFEDA42B}" dt="2020-07-22T15:12:34.863" v="943" actId="164"/>
          <ac:spMkLst>
            <pc:docMk/>
            <pc:sldMk cId="2847387876" sldId="262"/>
            <ac:spMk id="11" creationId="{08FA05D8-43D2-41EE-8AD9-F02C4BCE7B42}"/>
          </ac:spMkLst>
        </pc:spChg>
        <pc:spChg chg="mod">
          <ac:chgData name="Michael A Fudge Jr" userId="133895e8-240b-4811-850e-9cf94297d089" providerId="ADAL" clId="{A410D8DE-61AB-4F63-A634-CDA6BFEDA42B}" dt="2020-07-22T15:12:40.253" v="944" actId="164"/>
          <ac:spMkLst>
            <pc:docMk/>
            <pc:sldMk cId="2847387876" sldId="262"/>
            <ac:spMk id="12" creationId="{B0815778-52E4-42CE-8BB7-56710B9F809E}"/>
          </ac:spMkLst>
        </pc:spChg>
        <pc:spChg chg="mod">
          <ac:chgData name="Michael A Fudge Jr" userId="133895e8-240b-4811-850e-9cf94297d089" providerId="ADAL" clId="{A410D8DE-61AB-4F63-A634-CDA6BFEDA42B}" dt="2020-07-22T15:09:12.238" v="818" actId="164"/>
          <ac:spMkLst>
            <pc:docMk/>
            <pc:sldMk cId="2847387876" sldId="262"/>
            <ac:spMk id="13" creationId="{6CBE4BF5-3D11-486B-B93C-33CA20E302F9}"/>
          </ac:spMkLst>
        </pc:spChg>
        <pc:spChg chg="mod">
          <ac:chgData name="Michael A Fudge Jr" userId="133895e8-240b-4811-850e-9cf94297d089" providerId="ADAL" clId="{A410D8DE-61AB-4F63-A634-CDA6BFEDA42B}" dt="2020-07-22T15:30:21.132" v="1385" actId="13822"/>
          <ac:spMkLst>
            <pc:docMk/>
            <pc:sldMk cId="2847387876" sldId="262"/>
            <ac:spMk id="14" creationId="{FF53CC49-91DA-40D2-B066-AD6D5B3EC2F1}"/>
          </ac:spMkLst>
        </pc:spChg>
        <pc:spChg chg="mod">
          <ac:chgData name="Michael A Fudge Jr" userId="133895e8-240b-4811-850e-9cf94297d089" providerId="ADAL" clId="{A410D8DE-61AB-4F63-A634-CDA6BFEDA42B}" dt="2020-07-22T15:30:21.132" v="1385" actId="13822"/>
          <ac:spMkLst>
            <pc:docMk/>
            <pc:sldMk cId="2847387876" sldId="262"/>
            <ac:spMk id="15" creationId="{CC728ED7-32A0-4CD7-B32A-56DB490FF207}"/>
          </ac:spMkLst>
        </pc:spChg>
        <pc:spChg chg="mod">
          <ac:chgData name="Michael A Fudge Jr" userId="133895e8-240b-4811-850e-9cf94297d089" providerId="ADAL" clId="{A410D8DE-61AB-4F63-A634-CDA6BFEDA42B}" dt="2020-07-22T15:30:21.132" v="1385" actId="13822"/>
          <ac:spMkLst>
            <pc:docMk/>
            <pc:sldMk cId="2847387876" sldId="262"/>
            <ac:spMk id="16" creationId="{95073DDA-4781-42BD-AAFF-2E96F6F10D1F}"/>
          </ac:spMkLst>
        </pc:spChg>
        <pc:grpChg chg="add mod">
          <ac:chgData name="Michael A Fudge Jr" userId="133895e8-240b-4811-850e-9cf94297d089" providerId="ADAL" clId="{A410D8DE-61AB-4F63-A634-CDA6BFEDA42B}" dt="2020-07-22T15:12:40.253" v="944" actId="164"/>
          <ac:grpSpMkLst>
            <pc:docMk/>
            <pc:sldMk cId="2847387876" sldId="262"/>
            <ac:grpSpMk id="2" creationId="{568F3C39-8778-48AF-AEF2-6FF2CA304DE1}"/>
          </ac:grpSpMkLst>
        </pc:grpChg>
        <pc:grpChg chg="add mod">
          <ac:chgData name="Michael A Fudge Jr" userId="133895e8-240b-4811-850e-9cf94297d089" providerId="ADAL" clId="{A410D8DE-61AB-4F63-A634-CDA6BFEDA42B}" dt="2020-07-22T15:12:34.863" v="943" actId="164"/>
          <ac:grpSpMkLst>
            <pc:docMk/>
            <pc:sldMk cId="2847387876" sldId="262"/>
            <ac:grpSpMk id="3" creationId="{F56A6768-559E-4EF6-A2A3-CBCAE2A81FF1}"/>
          </ac:grpSpMkLst>
        </pc:grpChg>
        <pc:grpChg chg="add mod">
          <ac:chgData name="Michael A Fudge Jr" userId="133895e8-240b-4811-850e-9cf94297d089" providerId="ADAL" clId="{A410D8DE-61AB-4F63-A634-CDA6BFEDA42B}" dt="2020-07-22T15:12:40.253" v="944" actId="164"/>
          <ac:grpSpMkLst>
            <pc:docMk/>
            <pc:sldMk cId="2847387876" sldId="262"/>
            <ac:grpSpMk id="4" creationId="{612AEFD9-2193-481F-AD55-26394A2ECB32}"/>
          </ac:grpSpMkLst>
        </pc:grpChg>
        <pc:grpChg chg="add mod">
          <ac:chgData name="Michael A Fudge Jr" userId="133895e8-240b-4811-850e-9cf94297d089" providerId="ADAL" clId="{A410D8DE-61AB-4F63-A634-CDA6BFEDA42B}" dt="2020-07-22T15:13:01.460" v="945" actId="164"/>
          <ac:grpSpMkLst>
            <pc:docMk/>
            <pc:sldMk cId="2847387876" sldId="262"/>
            <ac:grpSpMk id="17" creationId="{8E97A643-F278-41FD-BF5B-46BE6102B1C8}"/>
          </ac:grpSpMkLst>
        </pc:grpChg>
        <pc:picChg chg="mod">
          <ac:chgData name="Michael A Fudge Jr" userId="133895e8-240b-4811-850e-9cf94297d089" providerId="ADAL" clId="{A410D8DE-61AB-4F63-A634-CDA6BFEDA42B}" dt="2020-07-22T15:12:34.863" v="943" actId="164"/>
          <ac:picMkLst>
            <pc:docMk/>
            <pc:sldMk cId="2847387876" sldId="262"/>
            <ac:picMk id="7" creationId="{9C4E080F-1B90-4F73-8F39-8BB63EFE3A88}"/>
          </ac:picMkLst>
        </pc:picChg>
      </pc:sldChg>
      <pc:sldChg chg="del">
        <pc:chgData name="Michael A Fudge Jr" userId="133895e8-240b-4811-850e-9cf94297d089" providerId="ADAL" clId="{A410D8DE-61AB-4F63-A634-CDA6BFEDA42B}" dt="2020-07-22T15:21:41.289" v="1107" actId="47"/>
        <pc:sldMkLst>
          <pc:docMk/>
          <pc:sldMk cId="2606811194" sldId="263"/>
        </pc:sldMkLst>
      </pc:sldChg>
      <pc:sldChg chg="modSp mod modAnim">
        <pc:chgData name="Michael A Fudge Jr" userId="133895e8-240b-4811-850e-9cf94297d089" providerId="ADAL" clId="{A410D8DE-61AB-4F63-A634-CDA6BFEDA42B}" dt="2020-07-22T15:48:19.374" v="2311" actId="20577"/>
        <pc:sldMkLst>
          <pc:docMk/>
          <pc:sldMk cId="10666855" sldId="264"/>
        </pc:sldMkLst>
        <pc:spChg chg="mod">
          <ac:chgData name="Michael A Fudge Jr" userId="133895e8-240b-4811-850e-9cf94297d089" providerId="ADAL" clId="{A410D8DE-61AB-4F63-A634-CDA6BFEDA42B}" dt="2020-07-22T15:48:19.374" v="2311" actId="20577"/>
          <ac:spMkLst>
            <pc:docMk/>
            <pc:sldMk cId="10666855" sldId="264"/>
            <ac:spMk id="3" creationId="{EC9F4669-67EE-4758-B09D-8A6E51F6312A}"/>
          </ac:spMkLst>
        </pc:spChg>
      </pc:sldChg>
      <pc:sldChg chg="del">
        <pc:chgData name="Michael A Fudge Jr" userId="133895e8-240b-4811-850e-9cf94297d089" providerId="ADAL" clId="{A410D8DE-61AB-4F63-A634-CDA6BFEDA42B}" dt="2020-07-22T15:44:35.989" v="2007" actId="47"/>
        <pc:sldMkLst>
          <pc:docMk/>
          <pc:sldMk cId="2835228341" sldId="265"/>
        </pc:sldMkLst>
      </pc:sldChg>
      <pc:sldChg chg="addSp delSp modSp add del mod modClrScheme modAnim chgLayout">
        <pc:chgData name="Michael A Fudge Jr" userId="133895e8-240b-4811-850e-9cf94297d089" providerId="ADAL" clId="{A410D8DE-61AB-4F63-A634-CDA6BFEDA42B}" dt="2020-07-22T15:55:06.012" v="2684" actId="47"/>
        <pc:sldMkLst>
          <pc:docMk/>
          <pc:sldMk cId="1714451198" sldId="266"/>
        </pc:sldMkLst>
        <pc:spChg chg="mod ord">
          <ac:chgData name="Michael A Fudge Jr" userId="133895e8-240b-4811-850e-9cf94297d089" providerId="ADAL" clId="{A410D8DE-61AB-4F63-A634-CDA6BFEDA42B}" dt="2020-07-22T15:49:53.683" v="2374" actId="700"/>
          <ac:spMkLst>
            <pc:docMk/>
            <pc:sldMk cId="1714451198" sldId="266"/>
            <ac:spMk id="2" creationId="{AF7C5AB2-A004-4000-8DBC-99A3EA92A5A8}"/>
          </ac:spMkLst>
        </pc:spChg>
        <pc:spChg chg="mod ord">
          <ac:chgData name="Michael A Fudge Jr" userId="133895e8-240b-4811-850e-9cf94297d089" providerId="ADAL" clId="{A410D8DE-61AB-4F63-A634-CDA6BFEDA42B}" dt="2020-07-22T15:51:45.992" v="2643" actId="20577"/>
          <ac:spMkLst>
            <pc:docMk/>
            <pc:sldMk cId="1714451198" sldId="266"/>
            <ac:spMk id="3" creationId="{2FDA75F4-0E56-4C57-BDD8-F52AC40313D9}"/>
          </ac:spMkLst>
        </pc:spChg>
        <pc:spChg chg="add del mod ord">
          <ac:chgData name="Michael A Fudge Jr" userId="133895e8-240b-4811-850e-9cf94297d089" providerId="ADAL" clId="{A410D8DE-61AB-4F63-A634-CDA6BFEDA42B}" dt="2020-07-22T15:50:02.049" v="2377"/>
          <ac:spMkLst>
            <pc:docMk/>
            <pc:sldMk cId="1714451198" sldId="266"/>
            <ac:spMk id="5" creationId="{998E3769-9A12-4CAE-A0DD-4F9A1018EFB0}"/>
          </ac:spMkLst>
        </pc:spChg>
        <pc:graphicFrameChg chg="add del mod modGraphic">
          <ac:chgData name="Michael A Fudge Jr" userId="133895e8-240b-4811-850e-9cf94297d089" providerId="ADAL" clId="{A410D8DE-61AB-4F63-A634-CDA6BFEDA42B}" dt="2020-07-22T15:49:59.271" v="2376" actId="21"/>
          <ac:graphicFrameMkLst>
            <pc:docMk/>
            <pc:sldMk cId="1714451198" sldId="266"/>
            <ac:graphicFrameMk id="4" creationId="{1945B8CA-38FD-4A2B-998E-0561F084F0C9}"/>
          </ac:graphicFrameMkLst>
        </pc:graphicFrameChg>
        <pc:graphicFrameChg chg="add mod">
          <ac:chgData name="Michael A Fudge Jr" userId="133895e8-240b-4811-850e-9cf94297d089" providerId="ADAL" clId="{A410D8DE-61AB-4F63-A634-CDA6BFEDA42B}" dt="2020-07-22T15:50:02.049" v="2377"/>
          <ac:graphicFrameMkLst>
            <pc:docMk/>
            <pc:sldMk cId="1714451198" sldId="266"/>
            <ac:graphicFrameMk id="6" creationId="{0C3376C1-AF01-4BC4-A02F-CDD7AB0AC4B5}"/>
          </ac:graphicFrameMkLst>
        </pc:graphicFrameChg>
      </pc:sldChg>
      <pc:sldChg chg="del">
        <pc:chgData name="Michael A Fudge Jr" userId="133895e8-240b-4811-850e-9cf94297d089" providerId="ADAL" clId="{A410D8DE-61AB-4F63-A634-CDA6BFEDA42B}" dt="2020-07-22T15:44:41.379" v="2008" actId="47"/>
        <pc:sldMkLst>
          <pc:docMk/>
          <pc:sldMk cId="1608770706" sldId="267"/>
        </pc:sldMkLst>
      </pc:sldChg>
      <pc:sldChg chg="addSp modSp mod setBg">
        <pc:chgData name="Michael A Fudge Jr" userId="133895e8-240b-4811-850e-9cf94297d089" providerId="ADAL" clId="{A410D8DE-61AB-4F63-A634-CDA6BFEDA42B}" dt="2020-07-22T14:46:19.324" v="231" actId="26606"/>
        <pc:sldMkLst>
          <pc:docMk/>
          <pc:sldMk cId="671165577" sldId="268"/>
        </pc:sldMkLst>
        <pc:spChg chg="mod">
          <ac:chgData name="Michael A Fudge Jr" userId="133895e8-240b-4811-850e-9cf94297d089" providerId="ADAL" clId="{A410D8DE-61AB-4F63-A634-CDA6BFEDA42B}" dt="2020-07-22T14:46:19.324" v="231" actId="26606"/>
          <ac:spMkLst>
            <pc:docMk/>
            <pc:sldMk cId="671165577" sldId="268"/>
            <ac:spMk id="2" creationId="{5AFBC50D-4808-4F7C-8282-E846C8828770}"/>
          </ac:spMkLst>
        </pc:spChg>
        <pc:spChg chg="mod">
          <ac:chgData name="Michael A Fudge Jr" userId="133895e8-240b-4811-850e-9cf94297d089" providerId="ADAL" clId="{A410D8DE-61AB-4F63-A634-CDA6BFEDA42B}" dt="2020-07-22T14:46:19.324" v="231" actId="26606"/>
          <ac:spMkLst>
            <pc:docMk/>
            <pc:sldMk cId="671165577" sldId="268"/>
            <ac:spMk id="3" creationId="{1ECB91DB-6034-4025-9762-F2144BB1DB51}"/>
          </ac:spMkLst>
        </pc:spChg>
        <pc:spChg chg="add">
          <ac:chgData name="Michael A Fudge Jr" userId="133895e8-240b-4811-850e-9cf94297d089" providerId="ADAL" clId="{A410D8DE-61AB-4F63-A634-CDA6BFEDA42B}" dt="2020-07-22T14:46:19.324" v="231" actId="26606"/>
          <ac:spMkLst>
            <pc:docMk/>
            <pc:sldMk cId="671165577" sldId="268"/>
            <ac:spMk id="8" creationId="{76EFD3D9-44F0-4267-BCC1-1613E79D8274}"/>
          </ac:spMkLst>
        </pc:spChg>
        <pc:spChg chg="add">
          <ac:chgData name="Michael A Fudge Jr" userId="133895e8-240b-4811-850e-9cf94297d089" providerId="ADAL" clId="{A410D8DE-61AB-4F63-A634-CDA6BFEDA42B}" dt="2020-07-22T14:46:19.324" v="231" actId="26606"/>
          <ac:spMkLst>
            <pc:docMk/>
            <pc:sldMk cId="671165577" sldId="268"/>
            <ac:spMk id="10" creationId="{A779A851-95D6-41AF-937A-B0E4B7F6FA8D}"/>
          </ac:spMkLst>
        </pc:spChg>
        <pc:spChg chg="add">
          <ac:chgData name="Michael A Fudge Jr" userId="133895e8-240b-4811-850e-9cf94297d089" providerId="ADAL" clId="{A410D8DE-61AB-4F63-A634-CDA6BFEDA42B}" dt="2020-07-22T14:46:19.324" v="231" actId="26606"/>
          <ac:spMkLst>
            <pc:docMk/>
            <pc:sldMk cId="671165577" sldId="268"/>
            <ac:spMk id="12" creationId="{953FB2E7-B6CB-429C-81EB-D9516D6D5C8D}"/>
          </ac:spMkLst>
        </pc:spChg>
        <pc:spChg chg="add">
          <ac:chgData name="Michael A Fudge Jr" userId="133895e8-240b-4811-850e-9cf94297d089" providerId="ADAL" clId="{A410D8DE-61AB-4F63-A634-CDA6BFEDA42B}" dt="2020-07-22T14:46:19.324" v="231" actId="26606"/>
          <ac:spMkLst>
            <pc:docMk/>
            <pc:sldMk cId="671165577" sldId="268"/>
            <ac:spMk id="14" creationId="{2EC40DB1-B719-4A13-9A4D-0966B4B27866}"/>
          </ac:spMkLst>
        </pc:spChg>
        <pc:spChg chg="add">
          <ac:chgData name="Michael A Fudge Jr" userId="133895e8-240b-4811-850e-9cf94297d089" providerId="ADAL" clId="{A410D8DE-61AB-4F63-A634-CDA6BFEDA42B}" dt="2020-07-22T14:46:19.324" v="231" actId="26606"/>
          <ac:spMkLst>
            <pc:docMk/>
            <pc:sldMk cId="671165577" sldId="268"/>
            <ac:spMk id="16" creationId="{82211336-CFF3-412D-868A-6679C1004C45}"/>
          </ac:spMkLst>
        </pc:spChg>
      </pc:sldChg>
      <pc:sldChg chg="addSp delSp modSp new del mod">
        <pc:chgData name="Michael A Fudge Jr" userId="133895e8-240b-4811-850e-9cf94297d089" providerId="ADAL" clId="{A410D8DE-61AB-4F63-A634-CDA6BFEDA42B}" dt="2020-07-22T15:04:18.041" v="738" actId="47"/>
        <pc:sldMkLst>
          <pc:docMk/>
          <pc:sldMk cId="1425894883" sldId="269"/>
        </pc:sldMkLst>
        <pc:spChg chg="mod">
          <ac:chgData name="Michael A Fudge Jr" userId="133895e8-240b-4811-850e-9cf94297d089" providerId="ADAL" clId="{A410D8DE-61AB-4F63-A634-CDA6BFEDA42B}" dt="2020-07-22T14:43:58.236" v="220" actId="20577"/>
          <ac:spMkLst>
            <pc:docMk/>
            <pc:sldMk cId="1425894883" sldId="269"/>
            <ac:spMk id="2" creationId="{A708A549-E8DD-4DAE-BA1D-CFFF63B72034}"/>
          </ac:spMkLst>
        </pc:spChg>
        <pc:spChg chg="del">
          <ac:chgData name="Michael A Fudge Jr" userId="133895e8-240b-4811-850e-9cf94297d089" providerId="ADAL" clId="{A410D8DE-61AB-4F63-A634-CDA6BFEDA42B}" dt="2020-07-22T14:44:02.827" v="221"/>
          <ac:spMkLst>
            <pc:docMk/>
            <pc:sldMk cId="1425894883" sldId="269"/>
            <ac:spMk id="3" creationId="{4860782E-6EA9-49D4-9740-923DE5C5349D}"/>
          </ac:spMkLst>
        </pc:spChg>
        <pc:spChg chg="add del mod">
          <ac:chgData name="Michael A Fudge Jr" userId="133895e8-240b-4811-850e-9cf94297d089" providerId="ADAL" clId="{A410D8DE-61AB-4F63-A634-CDA6BFEDA42B}" dt="2020-07-22T14:44:52.808" v="224" actId="478"/>
          <ac:spMkLst>
            <pc:docMk/>
            <pc:sldMk cId="1425894883" sldId="269"/>
            <ac:spMk id="4" creationId="{BC9FE179-218F-4BEF-85A8-76286B8280DE}"/>
          </ac:spMkLst>
        </pc:spChg>
        <pc:picChg chg="add del mod">
          <ac:chgData name="Michael A Fudge Jr" userId="133895e8-240b-4811-850e-9cf94297d089" providerId="ADAL" clId="{A410D8DE-61AB-4F63-A634-CDA6BFEDA42B}" dt="2020-07-22T14:44:49.757" v="223" actId="478"/>
          <ac:picMkLst>
            <pc:docMk/>
            <pc:sldMk cId="1425894883" sldId="269"/>
            <ac:picMk id="1026" creationId="{B399E96E-409B-4199-BE2B-B83844514ABD}"/>
          </ac:picMkLst>
        </pc:picChg>
        <pc:picChg chg="add del mod">
          <ac:chgData name="Michael A Fudge Jr" userId="133895e8-240b-4811-850e-9cf94297d089" providerId="ADAL" clId="{A410D8DE-61AB-4F63-A634-CDA6BFEDA42B}" dt="2020-07-22T14:49:18.658" v="257" actId="21"/>
          <ac:picMkLst>
            <pc:docMk/>
            <pc:sldMk cId="1425894883" sldId="269"/>
            <ac:picMk id="1028" creationId="{090CA66F-54D9-4D74-9105-A4506F70EE9E}"/>
          </ac:picMkLst>
        </pc:picChg>
      </pc:sldChg>
      <pc:sldChg chg="add del">
        <pc:chgData name="Michael A Fudge Jr" userId="133895e8-240b-4811-850e-9cf94297d089" providerId="ADAL" clId="{A410D8DE-61AB-4F63-A634-CDA6BFEDA42B}" dt="2020-07-22T14:49:14.944" v="256" actId="47"/>
        <pc:sldMkLst>
          <pc:docMk/>
          <pc:sldMk cId="2813961386" sldId="270"/>
        </pc:sldMkLst>
      </pc:sldChg>
      <pc:sldChg chg="addSp delSp modSp add mod modNotesTx">
        <pc:chgData name="Michael A Fudge Jr" userId="133895e8-240b-4811-850e-9cf94297d089" providerId="ADAL" clId="{A410D8DE-61AB-4F63-A634-CDA6BFEDA42B}" dt="2020-07-22T15:24:16.738" v="1292" actId="20577"/>
        <pc:sldMkLst>
          <pc:docMk/>
          <pc:sldMk cId="96570146" sldId="271"/>
        </pc:sldMkLst>
        <pc:spChg chg="mod">
          <ac:chgData name="Michael A Fudge Jr" userId="133895e8-240b-4811-850e-9cf94297d089" providerId="ADAL" clId="{A410D8DE-61AB-4F63-A634-CDA6BFEDA42B}" dt="2020-07-22T14:59:45.538" v="442" actId="1076"/>
          <ac:spMkLst>
            <pc:docMk/>
            <pc:sldMk cId="96570146" sldId="271"/>
            <ac:spMk id="3" creationId="{23BFC44E-10DC-44C2-99E8-3D541093BB67}"/>
          </ac:spMkLst>
        </pc:spChg>
        <pc:picChg chg="add del mod">
          <ac:chgData name="Michael A Fudge Jr" userId="133895e8-240b-4811-850e-9cf94297d089" providerId="ADAL" clId="{A410D8DE-61AB-4F63-A634-CDA6BFEDA42B}" dt="2020-07-22T14:49:34.583" v="262"/>
          <ac:picMkLst>
            <pc:docMk/>
            <pc:sldMk cId="96570146" sldId="271"/>
            <ac:picMk id="7" creationId="{5DC461FB-1B35-467E-ABE3-710DDAE72948}"/>
          </ac:picMkLst>
        </pc:picChg>
        <pc:picChg chg="add mod">
          <ac:chgData name="Michael A Fudge Jr" userId="133895e8-240b-4811-850e-9cf94297d089" providerId="ADAL" clId="{A410D8DE-61AB-4F63-A634-CDA6BFEDA42B}" dt="2020-07-22T14:51:36.568" v="341" actId="732"/>
          <ac:picMkLst>
            <pc:docMk/>
            <pc:sldMk cId="96570146" sldId="271"/>
            <ac:picMk id="8" creationId="{107C1241-9548-4C22-9E00-237AA087A1EA}"/>
          </ac:picMkLst>
        </pc:picChg>
      </pc:sldChg>
      <pc:sldChg chg="add del">
        <pc:chgData name="Michael A Fudge Jr" userId="133895e8-240b-4811-850e-9cf94297d089" providerId="ADAL" clId="{A410D8DE-61AB-4F63-A634-CDA6BFEDA42B}" dt="2020-07-22T14:50:37.049" v="318" actId="47"/>
        <pc:sldMkLst>
          <pc:docMk/>
          <pc:sldMk cId="1379893538" sldId="272"/>
        </pc:sldMkLst>
      </pc:sldChg>
      <pc:sldChg chg="addSp modSp add mod ord modNotesTx">
        <pc:chgData name="Michael A Fudge Jr" userId="133895e8-240b-4811-850e-9cf94297d089" providerId="ADAL" clId="{A410D8DE-61AB-4F63-A634-CDA6BFEDA42B}" dt="2020-07-22T15:24:11.895" v="1286" actId="20577"/>
        <pc:sldMkLst>
          <pc:docMk/>
          <pc:sldMk cId="1604570359" sldId="273"/>
        </pc:sldMkLst>
        <pc:spChg chg="mod">
          <ac:chgData name="Michael A Fudge Jr" userId="133895e8-240b-4811-850e-9cf94297d089" providerId="ADAL" clId="{A410D8DE-61AB-4F63-A634-CDA6BFEDA42B}" dt="2020-07-22T14:59:49.651" v="444" actId="1076"/>
          <ac:spMkLst>
            <pc:docMk/>
            <pc:sldMk cId="1604570359" sldId="273"/>
            <ac:spMk id="3" creationId="{23BFC44E-10DC-44C2-99E8-3D541093BB67}"/>
          </ac:spMkLst>
        </pc:spChg>
        <pc:spChg chg="add mod">
          <ac:chgData name="Michael A Fudge Jr" userId="133895e8-240b-4811-850e-9cf94297d089" providerId="ADAL" clId="{A410D8DE-61AB-4F63-A634-CDA6BFEDA42B}" dt="2020-07-22T14:52:26.406" v="348" actId="164"/>
          <ac:spMkLst>
            <pc:docMk/>
            <pc:sldMk cId="1604570359" sldId="273"/>
            <ac:spMk id="4" creationId="{983F6E36-4C5A-40D5-BA1C-96EA007560F0}"/>
          </ac:spMkLst>
        </pc:spChg>
        <pc:grpChg chg="add mod">
          <ac:chgData name="Michael A Fudge Jr" userId="133895e8-240b-4811-850e-9cf94297d089" providerId="ADAL" clId="{A410D8DE-61AB-4F63-A634-CDA6BFEDA42B}" dt="2020-07-22T14:52:52.475" v="404" actId="962"/>
          <ac:grpSpMkLst>
            <pc:docMk/>
            <pc:sldMk cId="1604570359" sldId="273"/>
            <ac:grpSpMk id="5" creationId="{9E679565-DC45-4D1B-8D23-8A423FC70B45}"/>
          </ac:grpSpMkLst>
        </pc:grpChg>
        <pc:picChg chg="mod">
          <ac:chgData name="Michael A Fudge Jr" userId="133895e8-240b-4811-850e-9cf94297d089" providerId="ADAL" clId="{A410D8DE-61AB-4F63-A634-CDA6BFEDA42B}" dt="2020-07-22T14:52:26.406" v="348" actId="164"/>
          <ac:picMkLst>
            <pc:docMk/>
            <pc:sldMk cId="1604570359" sldId="273"/>
            <ac:picMk id="8" creationId="{107C1241-9548-4C22-9E00-237AA087A1EA}"/>
          </ac:picMkLst>
        </pc:picChg>
      </pc:sldChg>
      <pc:sldChg chg="addSp delSp modSp add mod modNotesTx">
        <pc:chgData name="Michael A Fudge Jr" userId="133895e8-240b-4811-850e-9cf94297d089" providerId="ADAL" clId="{A410D8DE-61AB-4F63-A634-CDA6BFEDA42B}" dt="2020-07-22T15:24:06.913" v="1282" actId="20577"/>
        <pc:sldMkLst>
          <pc:docMk/>
          <pc:sldMk cId="1384560633" sldId="274"/>
        </pc:sldMkLst>
        <pc:spChg chg="mod">
          <ac:chgData name="Michael A Fudge Jr" userId="133895e8-240b-4811-850e-9cf94297d089" providerId="ADAL" clId="{A410D8DE-61AB-4F63-A634-CDA6BFEDA42B}" dt="2020-07-22T14:59:38.946" v="441" actId="1076"/>
          <ac:spMkLst>
            <pc:docMk/>
            <pc:sldMk cId="1384560633" sldId="274"/>
            <ac:spMk id="3" creationId="{23BFC44E-10DC-44C2-99E8-3D541093BB67}"/>
          </ac:spMkLst>
        </pc:spChg>
        <pc:picChg chg="add del mod">
          <ac:chgData name="Michael A Fudge Jr" userId="133895e8-240b-4811-850e-9cf94297d089" providerId="ADAL" clId="{A410D8DE-61AB-4F63-A634-CDA6BFEDA42B}" dt="2020-07-22T14:58:26.190" v="409" actId="478"/>
          <ac:picMkLst>
            <pc:docMk/>
            <pc:sldMk cId="1384560633" sldId="274"/>
            <ac:picMk id="4" creationId="{E880AC7B-4498-40DE-81CA-D261EC2B9DBA}"/>
          </ac:picMkLst>
        </pc:picChg>
        <pc:picChg chg="del">
          <ac:chgData name="Michael A Fudge Jr" userId="133895e8-240b-4811-850e-9cf94297d089" providerId="ADAL" clId="{A410D8DE-61AB-4F63-A634-CDA6BFEDA42B}" dt="2020-07-22T14:58:48.828" v="410" actId="478"/>
          <ac:picMkLst>
            <pc:docMk/>
            <pc:sldMk cId="1384560633" sldId="274"/>
            <ac:picMk id="8" creationId="{107C1241-9548-4C22-9E00-237AA087A1EA}"/>
          </ac:picMkLst>
        </pc:picChg>
        <pc:picChg chg="add mod">
          <ac:chgData name="Michael A Fudge Jr" userId="133895e8-240b-4811-850e-9cf94297d089" providerId="ADAL" clId="{A410D8DE-61AB-4F63-A634-CDA6BFEDA42B}" dt="2020-07-22T15:01:58.329" v="630" actId="962"/>
          <ac:picMkLst>
            <pc:docMk/>
            <pc:sldMk cId="1384560633" sldId="274"/>
            <ac:picMk id="2050" creationId="{35DED53D-869F-4527-8B72-CBE5CC4FA7E2}"/>
          </ac:picMkLst>
        </pc:picChg>
      </pc:sldChg>
      <pc:sldChg chg="addSp modSp add mod modNotesTx">
        <pc:chgData name="Michael A Fudge Jr" userId="133895e8-240b-4811-850e-9cf94297d089" providerId="ADAL" clId="{A410D8DE-61AB-4F63-A634-CDA6BFEDA42B}" dt="2020-07-22T15:24:03.177" v="1275" actId="20577"/>
        <pc:sldMkLst>
          <pc:docMk/>
          <pc:sldMk cId="2012788627" sldId="275"/>
        </pc:sldMkLst>
        <pc:spChg chg="mod">
          <ac:chgData name="Michael A Fudge Jr" userId="133895e8-240b-4811-850e-9cf94297d089" providerId="ADAL" clId="{A410D8DE-61AB-4F63-A634-CDA6BFEDA42B}" dt="2020-07-22T15:03:32.791" v="736" actId="1076"/>
          <ac:spMkLst>
            <pc:docMk/>
            <pc:sldMk cId="2012788627" sldId="275"/>
            <ac:spMk id="3" creationId="{23BFC44E-10DC-44C2-99E8-3D541093BB67}"/>
          </ac:spMkLst>
        </pc:spChg>
        <pc:spChg chg="add mod">
          <ac:chgData name="Michael A Fudge Jr" userId="133895e8-240b-4811-850e-9cf94297d089" providerId="ADAL" clId="{A410D8DE-61AB-4F63-A634-CDA6BFEDA42B}" dt="2020-07-22T15:03:40.619" v="737" actId="164"/>
          <ac:spMkLst>
            <pc:docMk/>
            <pc:sldMk cId="2012788627" sldId="275"/>
            <ac:spMk id="4" creationId="{188F4C58-5011-4F43-914C-8A91458000E7}"/>
          </ac:spMkLst>
        </pc:spChg>
        <pc:spChg chg="add mod">
          <ac:chgData name="Michael A Fudge Jr" userId="133895e8-240b-4811-850e-9cf94297d089" providerId="ADAL" clId="{A410D8DE-61AB-4F63-A634-CDA6BFEDA42B}" dt="2020-07-22T15:03:40.619" v="737" actId="164"/>
          <ac:spMkLst>
            <pc:docMk/>
            <pc:sldMk cId="2012788627" sldId="275"/>
            <ac:spMk id="5" creationId="{69D506A3-40C5-44F9-BB9C-9F483349C42B}"/>
          </ac:spMkLst>
        </pc:spChg>
        <pc:grpChg chg="add mod">
          <ac:chgData name="Michael A Fudge Jr" userId="133895e8-240b-4811-850e-9cf94297d089" providerId="ADAL" clId="{A410D8DE-61AB-4F63-A634-CDA6BFEDA42B}" dt="2020-07-22T15:03:40.619" v="737" actId="164"/>
          <ac:grpSpMkLst>
            <pc:docMk/>
            <pc:sldMk cId="2012788627" sldId="275"/>
            <ac:grpSpMk id="10" creationId="{F86AC29B-9C36-4160-992F-DFB1262966A5}"/>
          </ac:grpSpMkLst>
        </pc:grpChg>
        <pc:picChg chg="mod">
          <ac:chgData name="Michael A Fudge Jr" userId="133895e8-240b-4811-850e-9cf94297d089" providerId="ADAL" clId="{A410D8DE-61AB-4F63-A634-CDA6BFEDA42B}" dt="2020-07-22T15:03:40.619" v="737" actId="164"/>
          <ac:picMkLst>
            <pc:docMk/>
            <pc:sldMk cId="2012788627" sldId="275"/>
            <ac:picMk id="2050" creationId="{35DED53D-869F-4527-8B72-CBE5CC4FA7E2}"/>
          </ac:picMkLst>
        </pc:picChg>
        <pc:cxnChg chg="add mod">
          <ac:chgData name="Michael A Fudge Jr" userId="133895e8-240b-4811-850e-9cf94297d089" providerId="ADAL" clId="{A410D8DE-61AB-4F63-A634-CDA6BFEDA42B}" dt="2020-07-22T15:03:40.619" v="737" actId="164"/>
          <ac:cxnSpMkLst>
            <pc:docMk/>
            <pc:sldMk cId="2012788627" sldId="275"/>
            <ac:cxnSpMk id="8" creationId="{267BFDAF-7F2A-43C2-A350-405B5C93B455}"/>
          </ac:cxnSpMkLst>
        </pc:cxnChg>
      </pc:sldChg>
      <pc:sldChg chg="addSp delSp modSp add mod ord modNotesTx">
        <pc:chgData name="Michael A Fudge Jr" userId="133895e8-240b-4811-850e-9cf94297d089" providerId="ADAL" clId="{A410D8DE-61AB-4F63-A634-CDA6BFEDA42B}" dt="2020-07-22T15:23:57.697" v="1271" actId="20577"/>
        <pc:sldMkLst>
          <pc:docMk/>
          <pc:sldMk cId="3379465133" sldId="276"/>
        </pc:sldMkLst>
        <pc:spChg chg="mod">
          <ac:chgData name="Michael A Fudge Jr" userId="133895e8-240b-4811-850e-9cf94297d089" providerId="ADAL" clId="{A410D8DE-61AB-4F63-A634-CDA6BFEDA42B}" dt="2020-07-22T15:15:28.746" v="966" actId="14100"/>
          <ac:spMkLst>
            <pc:docMk/>
            <pc:sldMk cId="3379465133" sldId="276"/>
            <ac:spMk id="2" creationId="{A0EC69E1-79D5-4CCA-9AE3-8CCDB54E5D78}"/>
          </ac:spMkLst>
        </pc:spChg>
        <pc:spChg chg="del">
          <ac:chgData name="Michael A Fudge Jr" userId="133895e8-240b-4811-850e-9cf94297d089" providerId="ADAL" clId="{A410D8DE-61AB-4F63-A634-CDA6BFEDA42B}" dt="2020-07-22T15:15:46.662" v="967" actId="478"/>
          <ac:spMkLst>
            <pc:docMk/>
            <pc:sldMk cId="3379465133" sldId="276"/>
            <ac:spMk id="3" creationId="{23BFC44E-10DC-44C2-99E8-3D541093BB67}"/>
          </ac:spMkLst>
        </pc:spChg>
        <pc:spChg chg="add del mod">
          <ac:chgData name="Michael A Fudge Jr" userId="133895e8-240b-4811-850e-9cf94297d089" providerId="ADAL" clId="{A410D8DE-61AB-4F63-A634-CDA6BFEDA42B}" dt="2020-07-22T15:15:50.719" v="968"/>
          <ac:spMkLst>
            <pc:docMk/>
            <pc:sldMk cId="3379465133" sldId="276"/>
            <ac:spMk id="5" creationId="{9C858EED-A13D-4540-BF88-DA71B9328FEA}"/>
          </ac:spMkLst>
        </pc:spChg>
        <pc:spChg chg="add mod">
          <ac:chgData name="Michael A Fudge Jr" userId="133895e8-240b-4811-850e-9cf94297d089" providerId="ADAL" clId="{A410D8DE-61AB-4F63-A634-CDA6BFEDA42B}" dt="2020-07-22T15:21:35.300" v="1106" actId="20577"/>
          <ac:spMkLst>
            <pc:docMk/>
            <pc:sldMk cId="3379465133" sldId="276"/>
            <ac:spMk id="10" creationId="{EF030D12-8EEE-4AB8-97E6-67AB3421828A}"/>
          </ac:spMkLst>
        </pc:spChg>
        <pc:graphicFrameChg chg="add mod">
          <ac:chgData name="Michael A Fudge Jr" userId="133895e8-240b-4811-850e-9cf94297d089" providerId="ADAL" clId="{A410D8DE-61AB-4F63-A634-CDA6BFEDA42B}" dt="2020-07-22T15:20:43.577" v="1036" actId="14100"/>
          <ac:graphicFrameMkLst>
            <pc:docMk/>
            <pc:sldMk cId="3379465133" sldId="276"/>
            <ac:graphicFrameMk id="9" creationId="{3384BFBC-3AEC-449E-B09D-8A64F79AF17D}"/>
          </ac:graphicFrameMkLst>
        </pc:graphicFrameChg>
      </pc:sldChg>
      <pc:sldChg chg="modSp add mod modNotesTx">
        <pc:chgData name="Michael A Fudge Jr" userId="133895e8-240b-4811-850e-9cf94297d089" providerId="ADAL" clId="{A410D8DE-61AB-4F63-A634-CDA6BFEDA42B}" dt="2020-07-22T15:23:54.306" v="1267" actId="20577"/>
        <pc:sldMkLst>
          <pc:docMk/>
          <pc:sldMk cId="3495869291" sldId="277"/>
        </pc:sldMkLst>
        <pc:spChg chg="mod">
          <ac:chgData name="Michael A Fudge Jr" userId="133895e8-240b-4811-850e-9cf94297d089" providerId="ADAL" clId="{A410D8DE-61AB-4F63-A634-CDA6BFEDA42B}" dt="2020-07-22T15:22:03.652" v="1131" actId="20577"/>
          <ac:spMkLst>
            <pc:docMk/>
            <pc:sldMk cId="3495869291" sldId="277"/>
            <ac:spMk id="10" creationId="{EF030D12-8EEE-4AB8-97E6-67AB3421828A}"/>
          </ac:spMkLst>
        </pc:spChg>
      </pc:sldChg>
      <pc:sldChg chg="modSp add mod modNotesTx">
        <pc:chgData name="Michael A Fudge Jr" userId="133895e8-240b-4811-850e-9cf94297d089" providerId="ADAL" clId="{A410D8DE-61AB-4F63-A634-CDA6BFEDA42B}" dt="2020-07-22T15:23:50.487" v="1256" actId="20577"/>
        <pc:sldMkLst>
          <pc:docMk/>
          <pc:sldMk cId="2808759495" sldId="278"/>
        </pc:sldMkLst>
        <pc:spChg chg="mod">
          <ac:chgData name="Michael A Fudge Jr" userId="133895e8-240b-4811-850e-9cf94297d089" providerId="ADAL" clId="{A410D8DE-61AB-4F63-A634-CDA6BFEDA42B}" dt="2020-07-22T15:22:53.946" v="1193" actId="27636"/>
          <ac:spMkLst>
            <pc:docMk/>
            <pc:sldMk cId="2808759495" sldId="278"/>
            <ac:spMk id="10" creationId="{EF030D12-8EEE-4AB8-97E6-67AB3421828A}"/>
          </ac:spMkLst>
        </pc:spChg>
      </pc:sldChg>
      <pc:sldChg chg="modSp add mod modNotesTx">
        <pc:chgData name="Michael A Fudge Jr" userId="133895e8-240b-4811-850e-9cf94297d089" providerId="ADAL" clId="{A410D8DE-61AB-4F63-A634-CDA6BFEDA42B}" dt="2020-07-22T15:23:46.737" v="1252" actId="20577"/>
        <pc:sldMkLst>
          <pc:docMk/>
          <pc:sldMk cId="248263288" sldId="279"/>
        </pc:sldMkLst>
        <pc:spChg chg="mod">
          <ac:chgData name="Michael A Fudge Jr" userId="133895e8-240b-4811-850e-9cf94297d089" providerId="ADAL" clId="{A410D8DE-61AB-4F63-A634-CDA6BFEDA42B}" dt="2020-07-22T15:23:34.599" v="1229" actId="20577"/>
          <ac:spMkLst>
            <pc:docMk/>
            <pc:sldMk cId="248263288" sldId="279"/>
            <ac:spMk id="10" creationId="{EF030D12-8EEE-4AB8-97E6-67AB3421828A}"/>
          </ac:spMkLst>
        </pc:spChg>
      </pc:sldChg>
      <pc:sldChg chg="addSp delSp modSp add mod ord modNotesTx">
        <pc:chgData name="Michael A Fudge Jr" userId="133895e8-240b-4811-850e-9cf94297d089" providerId="ADAL" clId="{A410D8DE-61AB-4F63-A634-CDA6BFEDA42B}" dt="2020-07-22T15:40:57.488" v="1677" actId="6549"/>
        <pc:sldMkLst>
          <pc:docMk/>
          <pc:sldMk cId="833039888" sldId="280"/>
        </pc:sldMkLst>
        <pc:spChg chg="mod">
          <ac:chgData name="Michael A Fudge Jr" userId="133895e8-240b-4811-850e-9cf94297d089" providerId="ADAL" clId="{A410D8DE-61AB-4F63-A634-CDA6BFEDA42B}" dt="2020-07-22T15:40:57.488" v="1677" actId="6549"/>
          <ac:spMkLst>
            <pc:docMk/>
            <pc:sldMk cId="833039888" sldId="280"/>
            <ac:spMk id="2" creationId="{A0EC69E1-79D5-4CCA-9AE3-8CCDB54E5D78}"/>
          </ac:spMkLst>
        </pc:spChg>
        <pc:spChg chg="mod">
          <ac:chgData name="Michael A Fudge Jr" userId="133895e8-240b-4811-850e-9cf94297d089" providerId="ADAL" clId="{A410D8DE-61AB-4F63-A634-CDA6BFEDA42B}" dt="2020-07-22T15:36:28.270" v="1444" actId="20577"/>
          <ac:spMkLst>
            <pc:docMk/>
            <pc:sldMk cId="833039888" sldId="280"/>
            <ac:spMk id="3" creationId="{23BFC44E-10DC-44C2-99E8-3D541093BB67}"/>
          </ac:spMkLst>
        </pc:spChg>
        <pc:spChg chg="add del mod">
          <ac:chgData name="Michael A Fudge Jr" userId="133895e8-240b-4811-850e-9cf94297d089" providerId="ADAL" clId="{A410D8DE-61AB-4F63-A634-CDA6BFEDA42B}" dt="2020-07-22T15:39:25.859" v="1641" actId="1076"/>
          <ac:spMkLst>
            <pc:docMk/>
            <pc:sldMk cId="833039888" sldId="280"/>
            <ac:spMk id="4" creationId="{42436A58-05AD-4BAC-A093-54DA82A89C60}"/>
          </ac:spMkLst>
        </pc:spChg>
        <pc:picChg chg="mod">
          <ac:chgData name="Michael A Fudge Jr" userId="133895e8-240b-4811-850e-9cf94297d089" providerId="ADAL" clId="{A410D8DE-61AB-4F63-A634-CDA6BFEDA42B}" dt="2020-07-22T15:38:49.981" v="1636" actId="1076"/>
          <ac:picMkLst>
            <pc:docMk/>
            <pc:sldMk cId="833039888" sldId="280"/>
            <ac:picMk id="8" creationId="{107C1241-9548-4C22-9E00-237AA087A1EA}"/>
          </ac:picMkLst>
        </pc:picChg>
      </pc:sldChg>
      <pc:sldChg chg="modSp add del mod">
        <pc:chgData name="Michael A Fudge Jr" userId="133895e8-240b-4811-850e-9cf94297d089" providerId="ADAL" clId="{A410D8DE-61AB-4F63-A634-CDA6BFEDA42B}" dt="2020-07-22T15:37:33.677" v="1542" actId="47"/>
        <pc:sldMkLst>
          <pc:docMk/>
          <pc:sldMk cId="2508108607" sldId="281"/>
        </pc:sldMkLst>
        <pc:spChg chg="mod">
          <ac:chgData name="Michael A Fudge Jr" userId="133895e8-240b-4811-850e-9cf94297d089" providerId="ADAL" clId="{A410D8DE-61AB-4F63-A634-CDA6BFEDA42B}" dt="2020-07-22T15:37:27.902" v="1540" actId="20577"/>
          <ac:spMkLst>
            <pc:docMk/>
            <pc:sldMk cId="2508108607" sldId="281"/>
            <ac:spMk id="3" creationId="{23BFC44E-10DC-44C2-99E8-3D541093BB67}"/>
          </ac:spMkLst>
        </pc:spChg>
      </pc:sldChg>
      <pc:sldChg chg="modSp add mod">
        <pc:chgData name="Michael A Fudge Jr" userId="133895e8-240b-4811-850e-9cf94297d089" providerId="ADAL" clId="{A410D8DE-61AB-4F63-A634-CDA6BFEDA42B}" dt="2020-07-22T15:41:02.289" v="1678" actId="6549"/>
        <pc:sldMkLst>
          <pc:docMk/>
          <pc:sldMk cId="1006900477" sldId="282"/>
        </pc:sldMkLst>
        <pc:spChg chg="mod">
          <ac:chgData name="Michael A Fudge Jr" userId="133895e8-240b-4811-850e-9cf94297d089" providerId="ADAL" clId="{A410D8DE-61AB-4F63-A634-CDA6BFEDA42B}" dt="2020-07-22T15:41:02.289" v="1678" actId="6549"/>
          <ac:spMkLst>
            <pc:docMk/>
            <pc:sldMk cId="1006900477" sldId="282"/>
            <ac:spMk id="2" creationId="{A0EC69E1-79D5-4CCA-9AE3-8CCDB54E5D78}"/>
          </ac:spMkLst>
        </pc:spChg>
        <pc:spChg chg="mod">
          <ac:chgData name="Michael A Fudge Jr" userId="133895e8-240b-4811-850e-9cf94297d089" providerId="ADAL" clId="{A410D8DE-61AB-4F63-A634-CDA6BFEDA42B}" dt="2020-07-22T15:37:59.087" v="1562" actId="20577"/>
          <ac:spMkLst>
            <pc:docMk/>
            <pc:sldMk cId="1006900477" sldId="282"/>
            <ac:spMk id="3" creationId="{23BFC44E-10DC-44C2-99E8-3D541093BB67}"/>
          </ac:spMkLst>
        </pc:spChg>
        <pc:spChg chg="mod">
          <ac:chgData name="Michael A Fudge Jr" userId="133895e8-240b-4811-850e-9cf94297d089" providerId="ADAL" clId="{A410D8DE-61AB-4F63-A634-CDA6BFEDA42B}" dt="2020-07-22T15:39:30.460" v="1642" actId="1076"/>
          <ac:spMkLst>
            <pc:docMk/>
            <pc:sldMk cId="1006900477" sldId="282"/>
            <ac:spMk id="4" creationId="{42436A58-05AD-4BAC-A093-54DA82A89C60}"/>
          </ac:spMkLst>
        </pc:spChg>
        <pc:picChg chg="mod">
          <ac:chgData name="Michael A Fudge Jr" userId="133895e8-240b-4811-850e-9cf94297d089" providerId="ADAL" clId="{A410D8DE-61AB-4F63-A634-CDA6BFEDA42B}" dt="2020-07-22T15:39:04.847" v="1637" actId="1076"/>
          <ac:picMkLst>
            <pc:docMk/>
            <pc:sldMk cId="1006900477" sldId="282"/>
            <ac:picMk id="8" creationId="{107C1241-9548-4C22-9E00-237AA087A1EA}"/>
          </ac:picMkLst>
        </pc:picChg>
      </pc:sldChg>
      <pc:sldChg chg="modSp add mod modNotesTx">
        <pc:chgData name="Michael A Fudge Jr" userId="133895e8-240b-4811-850e-9cf94297d089" providerId="ADAL" clId="{A410D8DE-61AB-4F63-A634-CDA6BFEDA42B}" dt="2020-07-22T18:55:35.821" v="3337" actId="6549"/>
        <pc:sldMkLst>
          <pc:docMk/>
          <pc:sldMk cId="1356371527" sldId="283"/>
        </pc:sldMkLst>
        <pc:spChg chg="mod">
          <ac:chgData name="Michael A Fudge Jr" userId="133895e8-240b-4811-850e-9cf94297d089" providerId="ADAL" clId="{A410D8DE-61AB-4F63-A634-CDA6BFEDA42B}" dt="2020-07-22T18:55:35.821" v="3337" actId="6549"/>
          <ac:spMkLst>
            <pc:docMk/>
            <pc:sldMk cId="1356371527" sldId="283"/>
            <ac:spMk id="2" creationId="{A0EC69E1-79D5-4CCA-9AE3-8CCDB54E5D78}"/>
          </ac:spMkLst>
        </pc:spChg>
        <pc:spChg chg="mod">
          <ac:chgData name="Michael A Fudge Jr" userId="133895e8-240b-4811-850e-9cf94297d089" providerId="ADAL" clId="{A410D8DE-61AB-4F63-A634-CDA6BFEDA42B}" dt="2020-07-22T15:41:14.254" v="1715" actId="20577"/>
          <ac:spMkLst>
            <pc:docMk/>
            <pc:sldMk cId="1356371527" sldId="283"/>
            <ac:spMk id="3" creationId="{23BFC44E-10DC-44C2-99E8-3D541093BB67}"/>
          </ac:spMkLst>
        </pc:spChg>
        <pc:spChg chg="mod">
          <ac:chgData name="Michael A Fudge Jr" userId="133895e8-240b-4811-850e-9cf94297d089" providerId="ADAL" clId="{A410D8DE-61AB-4F63-A634-CDA6BFEDA42B}" dt="2020-07-22T15:41:38.456" v="1719" actId="14100"/>
          <ac:spMkLst>
            <pc:docMk/>
            <pc:sldMk cId="1356371527" sldId="283"/>
            <ac:spMk id="4" creationId="{42436A58-05AD-4BAC-A093-54DA82A89C60}"/>
          </ac:spMkLst>
        </pc:spChg>
        <pc:picChg chg="mod">
          <ac:chgData name="Michael A Fudge Jr" userId="133895e8-240b-4811-850e-9cf94297d089" providerId="ADAL" clId="{A410D8DE-61AB-4F63-A634-CDA6BFEDA42B}" dt="2020-07-22T15:41:48.877" v="1757" actId="962"/>
          <ac:picMkLst>
            <pc:docMk/>
            <pc:sldMk cId="1356371527" sldId="283"/>
            <ac:picMk id="8" creationId="{107C1241-9548-4C22-9E00-237AA087A1EA}"/>
          </ac:picMkLst>
        </pc:picChg>
      </pc:sldChg>
      <pc:sldChg chg="modSp add mod modNotesTx">
        <pc:chgData name="Michael A Fudge Jr" userId="133895e8-240b-4811-850e-9cf94297d089" providerId="ADAL" clId="{A410D8DE-61AB-4F63-A634-CDA6BFEDA42B}" dt="2020-07-22T18:55:39.998" v="3338" actId="6549"/>
        <pc:sldMkLst>
          <pc:docMk/>
          <pc:sldMk cId="2788243624" sldId="284"/>
        </pc:sldMkLst>
        <pc:spChg chg="mod">
          <ac:chgData name="Michael A Fudge Jr" userId="133895e8-240b-4811-850e-9cf94297d089" providerId="ADAL" clId="{A410D8DE-61AB-4F63-A634-CDA6BFEDA42B}" dt="2020-07-22T18:55:39.998" v="3338" actId="6549"/>
          <ac:spMkLst>
            <pc:docMk/>
            <pc:sldMk cId="2788243624" sldId="284"/>
            <ac:spMk id="2" creationId="{A0EC69E1-79D5-4CCA-9AE3-8CCDB54E5D78}"/>
          </ac:spMkLst>
        </pc:spChg>
        <pc:spChg chg="mod">
          <ac:chgData name="Michael A Fudge Jr" userId="133895e8-240b-4811-850e-9cf94297d089" providerId="ADAL" clId="{A410D8DE-61AB-4F63-A634-CDA6BFEDA42B}" dt="2020-07-22T15:43:55.419" v="1924" actId="20577"/>
          <ac:spMkLst>
            <pc:docMk/>
            <pc:sldMk cId="2788243624" sldId="284"/>
            <ac:spMk id="3" creationId="{23BFC44E-10DC-44C2-99E8-3D541093BB67}"/>
          </ac:spMkLst>
        </pc:spChg>
        <pc:spChg chg="mod">
          <ac:chgData name="Michael A Fudge Jr" userId="133895e8-240b-4811-850e-9cf94297d089" providerId="ADAL" clId="{A410D8DE-61AB-4F63-A634-CDA6BFEDA42B}" dt="2020-07-22T15:43:30.673" v="1852" actId="14100"/>
          <ac:spMkLst>
            <pc:docMk/>
            <pc:sldMk cId="2788243624" sldId="284"/>
            <ac:spMk id="4" creationId="{42436A58-05AD-4BAC-A093-54DA82A89C60}"/>
          </ac:spMkLst>
        </pc:spChg>
        <pc:picChg chg="mod">
          <ac:chgData name="Michael A Fudge Jr" userId="133895e8-240b-4811-850e-9cf94297d089" providerId="ADAL" clId="{A410D8DE-61AB-4F63-A634-CDA6BFEDA42B}" dt="2020-07-22T15:44:28.830" v="2006" actId="962"/>
          <ac:picMkLst>
            <pc:docMk/>
            <pc:sldMk cId="2788243624" sldId="284"/>
            <ac:picMk id="8" creationId="{107C1241-9548-4C22-9E00-237AA087A1EA}"/>
          </ac:picMkLst>
        </pc:picChg>
      </pc:sldChg>
      <pc:sldChg chg="addSp delSp modSp add mod ord modClrScheme delAnim modAnim delDesignElem chgLayout">
        <pc:chgData name="Michael A Fudge Jr" userId="133895e8-240b-4811-850e-9cf94297d089" providerId="ADAL" clId="{A410D8DE-61AB-4F63-A634-CDA6BFEDA42B}" dt="2020-07-22T16:38:37.877" v="2802"/>
        <pc:sldMkLst>
          <pc:docMk/>
          <pc:sldMk cId="1965951527" sldId="285"/>
        </pc:sldMkLst>
        <pc:spChg chg="mod ord">
          <ac:chgData name="Michael A Fudge Jr" userId="133895e8-240b-4811-850e-9cf94297d089" providerId="ADAL" clId="{A410D8DE-61AB-4F63-A634-CDA6BFEDA42B}" dt="2020-07-22T16:32:25.423" v="2788" actId="313"/>
          <ac:spMkLst>
            <pc:docMk/>
            <pc:sldMk cId="1965951527" sldId="285"/>
            <ac:spMk id="2" creationId="{5C84C77B-FF54-4813-94E1-23FF8F114C7E}"/>
          </ac:spMkLst>
        </pc:spChg>
        <pc:spChg chg="add del mod ord">
          <ac:chgData name="Michael A Fudge Jr" userId="133895e8-240b-4811-850e-9cf94297d089" providerId="ADAL" clId="{A410D8DE-61AB-4F63-A634-CDA6BFEDA42B}" dt="2020-07-22T15:53:28.601" v="2672" actId="700"/>
          <ac:spMkLst>
            <pc:docMk/>
            <pc:sldMk cId="1965951527" sldId="285"/>
            <ac:spMk id="3" creationId="{6058E40D-9244-45AA-BD71-A58F067C86A9}"/>
          </ac:spMkLst>
        </pc:spChg>
        <pc:spChg chg="add del mod ord">
          <ac:chgData name="Michael A Fudge Jr" userId="133895e8-240b-4811-850e-9cf94297d089" providerId="ADAL" clId="{A410D8DE-61AB-4F63-A634-CDA6BFEDA42B}" dt="2020-07-22T16:31:56.180" v="2738" actId="478"/>
          <ac:spMkLst>
            <pc:docMk/>
            <pc:sldMk cId="1965951527" sldId="285"/>
            <ac:spMk id="6" creationId="{6A829A0C-5764-43C6-9FA8-E589B69B1DF5}"/>
          </ac:spMkLst>
        </pc:spChg>
        <pc:spChg chg="add del mod">
          <ac:chgData name="Michael A Fudge Jr" userId="133895e8-240b-4811-850e-9cf94297d089" providerId="ADAL" clId="{A410D8DE-61AB-4F63-A634-CDA6BFEDA42B}" dt="2020-07-22T16:32:22.179" v="2787" actId="478"/>
          <ac:spMkLst>
            <pc:docMk/>
            <pc:sldMk cId="1965951527" sldId="285"/>
            <ac:spMk id="10" creationId="{5DB33C2F-9E18-429C-80A1-29698C2D8AE6}"/>
          </ac:spMkLst>
        </pc:spChg>
        <pc:spChg chg="add del">
          <ac:chgData name="Michael A Fudge Jr" userId="133895e8-240b-4811-850e-9cf94297d089" providerId="ADAL" clId="{A410D8DE-61AB-4F63-A634-CDA6BFEDA42B}" dt="2020-07-22T15:55:20.146" v="2688" actId="700"/>
          <ac:spMkLst>
            <pc:docMk/>
            <pc:sldMk cId="1965951527" sldId="285"/>
            <ac:spMk id="16" creationId="{B670DBD5-770C-4383-9F54-5B86E86BD5BB}"/>
          </ac:spMkLst>
        </pc:spChg>
        <pc:graphicFrameChg chg="del mod ord">
          <ac:chgData name="Michael A Fudge Jr" userId="133895e8-240b-4811-850e-9cf94297d089" providerId="ADAL" clId="{A410D8DE-61AB-4F63-A634-CDA6BFEDA42B}" dt="2020-07-22T15:53:33.076" v="2673" actId="478"/>
          <ac:graphicFrameMkLst>
            <pc:docMk/>
            <pc:sldMk cId="1965951527" sldId="285"/>
            <ac:graphicFrameMk id="5" creationId="{80A84436-1DB7-43A8-9C13-824A51B927D4}"/>
          </ac:graphicFrameMkLst>
        </pc:graphicFrameChg>
        <pc:graphicFrameChg chg="add del mod">
          <ac:chgData name="Michael A Fudge Jr" userId="133895e8-240b-4811-850e-9cf94297d089" providerId="ADAL" clId="{A410D8DE-61AB-4F63-A634-CDA6BFEDA42B}" dt="2020-07-22T16:27:11.308" v="2734" actId="478"/>
          <ac:graphicFrameMkLst>
            <pc:docMk/>
            <pc:sldMk cId="1965951527" sldId="285"/>
            <ac:graphicFrameMk id="8" creationId="{6555CFA8-FDAE-4B7B-86A1-53734E31A648}"/>
          </ac:graphicFrameMkLst>
        </pc:graphicFrameChg>
        <pc:picChg chg="add mod">
          <ac:chgData name="Michael A Fudge Jr" userId="133895e8-240b-4811-850e-9cf94297d089" providerId="ADAL" clId="{A410D8DE-61AB-4F63-A634-CDA6BFEDA42B}" dt="2020-07-22T16:32:57.274" v="2791" actId="14100"/>
          <ac:picMkLst>
            <pc:docMk/>
            <pc:sldMk cId="1965951527" sldId="285"/>
            <ac:picMk id="7" creationId="{F14D5769-5E0C-4B66-8930-A7F95D5E6017}"/>
          </ac:picMkLst>
        </pc:picChg>
        <pc:picChg chg="add mod">
          <ac:chgData name="Michael A Fudge Jr" userId="133895e8-240b-4811-850e-9cf94297d089" providerId="ADAL" clId="{A410D8DE-61AB-4F63-A634-CDA6BFEDA42B}" dt="2020-07-22T16:38:37.877" v="2802"/>
          <ac:picMkLst>
            <pc:docMk/>
            <pc:sldMk cId="1965951527" sldId="285"/>
            <ac:picMk id="5122" creationId="{AB5E796B-FAB6-435B-94D0-AD1676E6808B}"/>
          </ac:picMkLst>
        </pc:picChg>
      </pc:sldChg>
      <pc:sldChg chg="new del">
        <pc:chgData name="Michael A Fudge Jr" userId="133895e8-240b-4811-850e-9cf94297d089" providerId="ADAL" clId="{A410D8DE-61AB-4F63-A634-CDA6BFEDA42B}" dt="2020-07-22T15:55:01.865" v="2683" actId="680"/>
        <pc:sldMkLst>
          <pc:docMk/>
          <pc:sldMk cId="564337394" sldId="286"/>
        </pc:sldMkLst>
      </pc:sldChg>
      <pc:sldChg chg="addSp delSp modSp new mod modAnim">
        <pc:chgData name="Michael A Fudge Jr" userId="133895e8-240b-4811-850e-9cf94297d089" providerId="ADAL" clId="{A410D8DE-61AB-4F63-A634-CDA6BFEDA42B}" dt="2020-07-22T18:27:38.014" v="2866"/>
        <pc:sldMkLst>
          <pc:docMk/>
          <pc:sldMk cId="3175514340" sldId="286"/>
        </pc:sldMkLst>
        <pc:spChg chg="mod">
          <ac:chgData name="Michael A Fudge Jr" userId="133895e8-240b-4811-850e-9cf94297d089" providerId="ADAL" clId="{A410D8DE-61AB-4F63-A634-CDA6BFEDA42B}" dt="2020-07-22T18:25:43.254" v="2860" actId="20577"/>
          <ac:spMkLst>
            <pc:docMk/>
            <pc:sldMk cId="3175514340" sldId="286"/>
            <ac:spMk id="2" creationId="{01B8D415-37C7-4219-8B37-1FB68358232D}"/>
          </ac:spMkLst>
        </pc:spChg>
        <pc:spChg chg="del">
          <ac:chgData name="Michael A Fudge Jr" userId="133895e8-240b-4811-850e-9cf94297d089" providerId="ADAL" clId="{A410D8DE-61AB-4F63-A634-CDA6BFEDA42B}" dt="2020-07-22T18:26:00.669" v="2861" actId="478"/>
          <ac:spMkLst>
            <pc:docMk/>
            <pc:sldMk cId="3175514340" sldId="286"/>
            <ac:spMk id="3" creationId="{3330D218-82BA-462B-9CA6-0953F32C8F69}"/>
          </ac:spMkLst>
        </pc:spChg>
        <pc:spChg chg="mod">
          <ac:chgData name="Michael A Fudge Jr" userId="133895e8-240b-4811-850e-9cf94297d089" providerId="ADAL" clId="{A410D8DE-61AB-4F63-A634-CDA6BFEDA42B}" dt="2020-07-22T18:26:45.318" v="2864" actId="207"/>
          <ac:spMkLst>
            <pc:docMk/>
            <pc:sldMk cId="3175514340" sldId="286"/>
            <ac:spMk id="5" creationId="{FF4BCA24-B86C-473A-89D0-418551C7585F}"/>
          </ac:spMkLst>
        </pc:spChg>
        <pc:spChg chg="mod">
          <ac:chgData name="Michael A Fudge Jr" userId="133895e8-240b-4811-850e-9cf94297d089" providerId="ADAL" clId="{A410D8DE-61AB-4F63-A634-CDA6BFEDA42B}" dt="2020-07-22T18:26:45.318" v="2864" actId="207"/>
          <ac:spMkLst>
            <pc:docMk/>
            <pc:sldMk cId="3175514340" sldId="286"/>
            <ac:spMk id="6" creationId="{D03451FE-87B1-4717-B595-C675B300DF12}"/>
          </ac:spMkLst>
        </pc:spChg>
        <pc:spChg chg="mod">
          <ac:chgData name="Michael A Fudge Jr" userId="133895e8-240b-4811-850e-9cf94297d089" providerId="ADAL" clId="{A410D8DE-61AB-4F63-A634-CDA6BFEDA42B}" dt="2020-07-22T18:26:45.318" v="2864" actId="207"/>
          <ac:spMkLst>
            <pc:docMk/>
            <pc:sldMk cId="3175514340" sldId="286"/>
            <ac:spMk id="7" creationId="{9F0B25B4-9373-4B23-AFCC-7DCE35AC665F}"/>
          </ac:spMkLst>
        </pc:spChg>
        <pc:spChg chg="mod">
          <ac:chgData name="Michael A Fudge Jr" userId="133895e8-240b-4811-850e-9cf94297d089" providerId="ADAL" clId="{A410D8DE-61AB-4F63-A634-CDA6BFEDA42B}" dt="2020-07-22T18:26:45.318" v="2864" actId="207"/>
          <ac:spMkLst>
            <pc:docMk/>
            <pc:sldMk cId="3175514340" sldId="286"/>
            <ac:spMk id="8" creationId="{197C773F-2938-4784-AE6A-6F0D05105080}"/>
          </ac:spMkLst>
        </pc:spChg>
        <pc:spChg chg="mod">
          <ac:chgData name="Michael A Fudge Jr" userId="133895e8-240b-4811-850e-9cf94297d089" providerId="ADAL" clId="{A410D8DE-61AB-4F63-A634-CDA6BFEDA42B}" dt="2020-07-22T18:26:10.203" v="2862"/>
          <ac:spMkLst>
            <pc:docMk/>
            <pc:sldMk cId="3175514340" sldId="286"/>
            <ac:spMk id="10" creationId="{34CA8956-34C1-453C-A9EA-804041F50712}"/>
          </ac:spMkLst>
        </pc:spChg>
        <pc:spChg chg="mod">
          <ac:chgData name="Michael A Fudge Jr" userId="133895e8-240b-4811-850e-9cf94297d089" providerId="ADAL" clId="{A410D8DE-61AB-4F63-A634-CDA6BFEDA42B}" dt="2020-07-22T18:26:10.203" v="2862"/>
          <ac:spMkLst>
            <pc:docMk/>
            <pc:sldMk cId="3175514340" sldId="286"/>
            <ac:spMk id="11" creationId="{33EA983E-1D83-458E-B21C-F96CCD721BDA}"/>
          </ac:spMkLst>
        </pc:spChg>
        <pc:spChg chg="mod">
          <ac:chgData name="Michael A Fudge Jr" userId="133895e8-240b-4811-850e-9cf94297d089" providerId="ADAL" clId="{A410D8DE-61AB-4F63-A634-CDA6BFEDA42B}" dt="2020-07-22T18:26:10.203" v="2862"/>
          <ac:spMkLst>
            <pc:docMk/>
            <pc:sldMk cId="3175514340" sldId="286"/>
            <ac:spMk id="12" creationId="{A2AF3FE1-F36E-4B26-A0FE-A188CA195FFA}"/>
          </ac:spMkLst>
        </pc:spChg>
        <pc:spChg chg="mod">
          <ac:chgData name="Michael A Fudge Jr" userId="133895e8-240b-4811-850e-9cf94297d089" providerId="ADAL" clId="{A410D8DE-61AB-4F63-A634-CDA6BFEDA42B}" dt="2020-07-22T18:26:10.203" v="2862"/>
          <ac:spMkLst>
            <pc:docMk/>
            <pc:sldMk cId="3175514340" sldId="286"/>
            <ac:spMk id="13" creationId="{E91E113E-9BB4-4560-B187-0E2456C01667}"/>
          </ac:spMkLst>
        </pc:spChg>
        <pc:spChg chg="mod">
          <ac:chgData name="Michael A Fudge Jr" userId="133895e8-240b-4811-850e-9cf94297d089" providerId="ADAL" clId="{A410D8DE-61AB-4F63-A634-CDA6BFEDA42B}" dt="2020-07-22T18:26:10.203" v="2862"/>
          <ac:spMkLst>
            <pc:docMk/>
            <pc:sldMk cId="3175514340" sldId="286"/>
            <ac:spMk id="14" creationId="{21F21746-744A-43D2-A354-1DCF03E44FB4}"/>
          </ac:spMkLst>
        </pc:spChg>
        <pc:spChg chg="mod">
          <ac:chgData name="Michael A Fudge Jr" userId="133895e8-240b-4811-850e-9cf94297d089" providerId="ADAL" clId="{A410D8DE-61AB-4F63-A634-CDA6BFEDA42B}" dt="2020-07-22T18:26:10.203" v="2862"/>
          <ac:spMkLst>
            <pc:docMk/>
            <pc:sldMk cId="3175514340" sldId="286"/>
            <ac:spMk id="15" creationId="{54300026-FDE7-4148-9201-35AC4EFB1D61}"/>
          </ac:spMkLst>
        </pc:spChg>
        <pc:spChg chg="mod">
          <ac:chgData name="Michael A Fudge Jr" userId="133895e8-240b-4811-850e-9cf94297d089" providerId="ADAL" clId="{A410D8DE-61AB-4F63-A634-CDA6BFEDA42B}" dt="2020-07-22T18:26:10.203" v="2862"/>
          <ac:spMkLst>
            <pc:docMk/>
            <pc:sldMk cId="3175514340" sldId="286"/>
            <ac:spMk id="17" creationId="{5E4579AF-97A0-43DE-87D5-0AD89BCBA7C8}"/>
          </ac:spMkLst>
        </pc:spChg>
        <pc:spChg chg="add mod">
          <ac:chgData name="Michael A Fudge Jr" userId="133895e8-240b-4811-850e-9cf94297d089" providerId="ADAL" clId="{A410D8DE-61AB-4F63-A634-CDA6BFEDA42B}" dt="2020-07-22T18:26:30.839" v="2863" actId="1076"/>
          <ac:spMkLst>
            <pc:docMk/>
            <pc:sldMk cId="3175514340" sldId="286"/>
            <ac:spMk id="23" creationId="{69469759-62B6-4E04-8D9C-F7DFDB54DD6A}"/>
          </ac:spMkLst>
        </pc:spChg>
        <pc:grpChg chg="add mod">
          <ac:chgData name="Michael A Fudge Jr" userId="133895e8-240b-4811-850e-9cf94297d089" providerId="ADAL" clId="{A410D8DE-61AB-4F63-A634-CDA6BFEDA42B}" dt="2020-07-22T18:26:45.318" v="2864" actId="207"/>
          <ac:grpSpMkLst>
            <pc:docMk/>
            <pc:sldMk cId="3175514340" sldId="286"/>
            <ac:grpSpMk id="4" creationId="{2C2855BA-6DE6-4ECA-975C-5D1BA851DCFE}"/>
          </ac:grpSpMkLst>
        </pc:grpChg>
        <pc:grpChg chg="add mod">
          <ac:chgData name="Michael A Fudge Jr" userId="133895e8-240b-4811-850e-9cf94297d089" providerId="ADAL" clId="{A410D8DE-61AB-4F63-A634-CDA6BFEDA42B}" dt="2020-07-22T18:26:30.839" v="2863" actId="1076"/>
          <ac:grpSpMkLst>
            <pc:docMk/>
            <pc:sldMk cId="3175514340" sldId="286"/>
            <ac:grpSpMk id="9" creationId="{FE3A4425-D67B-48F9-A5BA-D2689BD164D5}"/>
          </ac:grpSpMkLst>
        </pc:grpChg>
        <pc:grpChg chg="add mod">
          <ac:chgData name="Michael A Fudge Jr" userId="133895e8-240b-4811-850e-9cf94297d089" providerId="ADAL" clId="{A410D8DE-61AB-4F63-A634-CDA6BFEDA42B}" dt="2020-07-22T18:26:30.839" v="2863" actId="1076"/>
          <ac:grpSpMkLst>
            <pc:docMk/>
            <pc:sldMk cId="3175514340" sldId="286"/>
            <ac:grpSpMk id="16" creationId="{DAC6F6D4-F43C-4923-872E-737D8FF14217}"/>
          </ac:grpSpMkLst>
        </pc:grpChg>
        <pc:cxnChg chg="mod">
          <ac:chgData name="Michael A Fudge Jr" userId="133895e8-240b-4811-850e-9cf94297d089" providerId="ADAL" clId="{A410D8DE-61AB-4F63-A634-CDA6BFEDA42B}" dt="2020-07-22T18:26:10.203" v="2862"/>
          <ac:cxnSpMkLst>
            <pc:docMk/>
            <pc:sldMk cId="3175514340" sldId="286"/>
            <ac:cxnSpMk id="18" creationId="{EBD717A2-59C8-433D-90B8-B97D3A55F79E}"/>
          </ac:cxnSpMkLst>
        </pc:cxnChg>
        <pc:cxnChg chg="mod">
          <ac:chgData name="Michael A Fudge Jr" userId="133895e8-240b-4811-850e-9cf94297d089" providerId="ADAL" clId="{A410D8DE-61AB-4F63-A634-CDA6BFEDA42B}" dt="2020-07-22T18:26:10.203" v="2862"/>
          <ac:cxnSpMkLst>
            <pc:docMk/>
            <pc:sldMk cId="3175514340" sldId="286"/>
            <ac:cxnSpMk id="19" creationId="{FC946FD0-B0CA-4297-8157-5947552ABD13}"/>
          </ac:cxnSpMkLst>
        </pc:cxnChg>
        <pc:cxnChg chg="mod">
          <ac:chgData name="Michael A Fudge Jr" userId="133895e8-240b-4811-850e-9cf94297d089" providerId="ADAL" clId="{A410D8DE-61AB-4F63-A634-CDA6BFEDA42B}" dt="2020-07-22T18:26:10.203" v="2862"/>
          <ac:cxnSpMkLst>
            <pc:docMk/>
            <pc:sldMk cId="3175514340" sldId="286"/>
            <ac:cxnSpMk id="20" creationId="{641A3351-11F8-46E8-8F18-F4240B2CB6D4}"/>
          </ac:cxnSpMkLst>
        </pc:cxnChg>
        <pc:cxnChg chg="mod">
          <ac:chgData name="Michael A Fudge Jr" userId="133895e8-240b-4811-850e-9cf94297d089" providerId="ADAL" clId="{A410D8DE-61AB-4F63-A634-CDA6BFEDA42B}" dt="2020-07-22T18:26:10.203" v="2862"/>
          <ac:cxnSpMkLst>
            <pc:docMk/>
            <pc:sldMk cId="3175514340" sldId="286"/>
            <ac:cxnSpMk id="21" creationId="{0E36D869-FCA0-4696-8309-E49E34CDB7DB}"/>
          </ac:cxnSpMkLst>
        </pc:cxnChg>
        <pc:cxnChg chg="mod">
          <ac:chgData name="Michael A Fudge Jr" userId="133895e8-240b-4811-850e-9cf94297d089" providerId="ADAL" clId="{A410D8DE-61AB-4F63-A634-CDA6BFEDA42B}" dt="2020-07-22T18:26:10.203" v="2862"/>
          <ac:cxnSpMkLst>
            <pc:docMk/>
            <pc:sldMk cId="3175514340" sldId="286"/>
            <ac:cxnSpMk id="22" creationId="{A7641D5E-1BD7-447D-8F8F-574C8836ABD7}"/>
          </ac:cxnSpMkLst>
        </pc:cxnChg>
      </pc:sldChg>
      <pc:sldChg chg="addSp delSp modSp new mod ord setBg modAnim setClrOvrMap">
        <pc:chgData name="Michael A Fudge Jr" userId="133895e8-240b-4811-850e-9cf94297d089" providerId="ADAL" clId="{A410D8DE-61AB-4F63-A634-CDA6BFEDA42B}" dt="2020-07-23T15:49:06.167" v="4939" actId="20578"/>
        <pc:sldMkLst>
          <pc:docMk/>
          <pc:sldMk cId="3160340753" sldId="287"/>
        </pc:sldMkLst>
        <pc:spChg chg="mod">
          <ac:chgData name="Michael A Fudge Jr" userId="133895e8-240b-4811-850e-9cf94297d089" providerId="ADAL" clId="{A410D8DE-61AB-4F63-A634-CDA6BFEDA42B}" dt="2020-07-23T15:48:38.375" v="4936" actId="20577"/>
          <ac:spMkLst>
            <pc:docMk/>
            <pc:sldMk cId="3160340753" sldId="287"/>
            <ac:spMk id="2" creationId="{85954A83-1BFB-42E8-ABE1-F6284F291E27}"/>
          </ac:spMkLst>
        </pc:spChg>
        <pc:spChg chg="add del">
          <ac:chgData name="Michael A Fudge Jr" userId="133895e8-240b-4811-850e-9cf94297d089" providerId="ADAL" clId="{A410D8DE-61AB-4F63-A634-CDA6BFEDA42B}" dt="2020-07-22T18:29:43.714" v="2898" actId="931"/>
          <ac:spMkLst>
            <pc:docMk/>
            <pc:sldMk cId="3160340753" sldId="287"/>
            <ac:spMk id="3" creationId="{B01A9C6C-FD19-4DA4-81D0-633E5B57529F}"/>
          </ac:spMkLst>
        </pc:spChg>
        <pc:spChg chg="add mod">
          <ac:chgData name="Michael A Fudge Jr" userId="133895e8-240b-4811-850e-9cf94297d089" providerId="ADAL" clId="{A410D8DE-61AB-4F63-A634-CDA6BFEDA42B}" dt="2020-07-22T18:32:13.119" v="2970" actId="20577"/>
          <ac:spMkLst>
            <pc:docMk/>
            <pc:sldMk cId="3160340753" sldId="287"/>
            <ac:spMk id="8" creationId="{F35ACFD4-2C6C-4739-A7D7-39D2F8CC4DA6}"/>
          </ac:spMkLst>
        </pc:spChg>
        <pc:spChg chg="add">
          <ac:chgData name="Michael A Fudge Jr" userId="133895e8-240b-4811-850e-9cf94297d089" providerId="ADAL" clId="{A410D8DE-61AB-4F63-A634-CDA6BFEDA42B}" dt="2020-07-22T18:30:10.247" v="2901" actId="26606"/>
          <ac:spMkLst>
            <pc:docMk/>
            <pc:sldMk cId="3160340753" sldId="287"/>
            <ac:spMk id="9" creationId="{C04BE0EF-3561-49B4-9A29-F283168A91C7}"/>
          </ac:spMkLst>
        </pc:spChg>
        <pc:spChg chg="add del">
          <ac:chgData name="Michael A Fudge Jr" userId="133895e8-240b-4811-850e-9cf94297d089" providerId="ADAL" clId="{A410D8DE-61AB-4F63-A634-CDA6BFEDA42B}" dt="2020-07-22T18:30:00.092" v="2900" actId="26606"/>
          <ac:spMkLst>
            <pc:docMk/>
            <pc:sldMk cId="3160340753" sldId="287"/>
            <ac:spMk id="11" creationId="{02A071AB-D25A-44AC-AD90-177E7C6889ED}"/>
          </ac:spMkLst>
        </pc:spChg>
        <pc:spChg chg="add">
          <ac:chgData name="Michael A Fudge Jr" userId="133895e8-240b-4811-850e-9cf94297d089" providerId="ADAL" clId="{A410D8DE-61AB-4F63-A634-CDA6BFEDA42B}" dt="2020-07-22T18:30:10.247" v="2901" actId="26606"/>
          <ac:spMkLst>
            <pc:docMk/>
            <pc:sldMk cId="3160340753" sldId="287"/>
            <ac:spMk id="12" creationId="{3E443FD7-A66B-4AA0-872D-B088B9BC5F17}"/>
          </ac:spMkLst>
        </pc:spChg>
        <pc:spChg chg="add del">
          <ac:chgData name="Michael A Fudge Jr" userId="133895e8-240b-4811-850e-9cf94297d089" providerId="ADAL" clId="{A410D8DE-61AB-4F63-A634-CDA6BFEDA42B}" dt="2020-07-22T18:30:00.092" v="2900" actId="26606"/>
          <ac:spMkLst>
            <pc:docMk/>
            <pc:sldMk cId="3160340753" sldId="287"/>
            <ac:spMk id="14" creationId="{56C20283-73E0-40EC-8AD8-057F581F64C2}"/>
          </ac:spMkLst>
        </pc:spChg>
        <pc:spChg chg="add del">
          <ac:chgData name="Michael A Fudge Jr" userId="133895e8-240b-4811-850e-9cf94297d089" providerId="ADAL" clId="{A410D8DE-61AB-4F63-A634-CDA6BFEDA42B}" dt="2020-07-22T18:30:00.092" v="2900" actId="26606"/>
          <ac:spMkLst>
            <pc:docMk/>
            <pc:sldMk cId="3160340753" sldId="287"/>
            <ac:spMk id="16" creationId="{3FCC729B-E528-40C3-82D3-BA4375575E87}"/>
          </ac:spMkLst>
        </pc:spChg>
        <pc:spChg chg="add del">
          <ac:chgData name="Michael A Fudge Jr" userId="133895e8-240b-4811-850e-9cf94297d089" providerId="ADAL" clId="{A410D8DE-61AB-4F63-A634-CDA6BFEDA42B}" dt="2020-07-22T18:30:00.092" v="2900" actId="26606"/>
          <ac:spMkLst>
            <pc:docMk/>
            <pc:sldMk cId="3160340753" sldId="287"/>
            <ac:spMk id="18" creationId="{58F1FB8D-1842-4A04-998D-6CF047AB2790}"/>
          </ac:spMkLst>
        </pc:spChg>
        <pc:picChg chg="add del mod">
          <ac:chgData name="Michael A Fudge Jr" userId="133895e8-240b-4811-850e-9cf94297d089" providerId="ADAL" clId="{A410D8DE-61AB-4F63-A634-CDA6BFEDA42B}" dt="2020-07-22T18:29:31.478" v="2897" actId="931"/>
          <ac:picMkLst>
            <pc:docMk/>
            <pc:sldMk cId="3160340753" sldId="287"/>
            <ac:picMk id="5" creationId="{0C8C429D-0416-4237-9479-A4ED7938DCBC}"/>
          </ac:picMkLst>
        </pc:picChg>
        <pc:picChg chg="add mod">
          <ac:chgData name="Michael A Fudge Jr" userId="133895e8-240b-4811-850e-9cf94297d089" providerId="ADAL" clId="{A410D8DE-61AB-4F63-A634-CDA6BFEDA42B}" dt="2020-07-22T18:30:19.239" v="2902" actId="207"/>
          <ac:picMkLst>
            <pc:docMk/>
            <pc:sldMk cId="3160340753" sldId="287"/>
            <ac:picMk id="7" creationId="{45E1EC8C-DB9A-45FB-A2ED-2824D9FDDB49}"/>
          </ac:picMkLst>
        </pc:picChg>
      </pc:sldChg>
      <pc:sldChg chg="addSp delSp modSp new mod setBg modAnim">
        <pc:chgData name="Michael A Fudge Jr" userId="133895e8-240b-4811-850e-9cf94297d089" providerId="ADAL" clId="{A410D8DE-61AB-4F63-A634-CDA6BFEDA42B}" dt="2020-07-22T18:54:14.822" v="3316"/>
        <pc:sldMkLst>
          <pc:docMk/>
          <pc:sldMk cId="1537370944" sldId="288"/>
        </pc:sldMkLst>
        <pc:spChg chg="mod">
          <ac:chgData name="Michael A Fudge Jr" userId="133895e8-240b-4811-850e-9cf94297d089" providerId="ADAL" clId="{A410D8DE-61AB-4F63-A634-CDA6BFEDA42B}" dt="2020-07-22T18:53:48.295" v="3313" actId="26606"/>
          <ac:spMkLst>
            <pc:docMk/>
            <pc:sldMk cId="1537370944" sldId="288"/>
            <ac:spMk id="2" creationId="{31D74D73-1326-449B-9185-0F7CB568B24A}"/>
          </ac:spMkLst>
        </pc:spChg>
        <pc:spChg chg="del mod">
          <ac:chgData name="Michael A Fudge Jr" userId="133895e8-240b-4811-850e-9cf94297d089" providerId="ADAL" clId="{A410D8DE-61AB-4F63-A634-CDA6BFEDA42B}" dt="2020-07-22T18:53:48.295" v="3313" actId="26606"/>
          <ac:spMkLst>
            <pc:docMk/>
            <pc:sldMk cId="1537370944" sldId="288"/>
            <ac:spMk id="3" creationId="{3ED90B57-3C38-48D4-9E77-5C0ECFDE3C84}"/>
          </ac:spMkLst>
        </pc:spChg>
        <pc:spChg chg="add">
          <ac:chgData name="Michael A Fudge Jr" userId="133895e8-240b-4811-850e-9cf94297d089" providerId="ADAL" clId="{A410D8DE-61AB-4F63-A634-CDA6BFEDA42B}" dt="2020-07-22T18:53:48.295" v="3313" actId="26606"/>
          <ac:spMkLst>
            <pc:docMk/>
            <pc:sldMk cId="1537370944" sldId="288"/>
            <ac:spMk id="9" creationId="{3A5B4632-C963-4296-86F0-79AA9EA5AE98}"/>
          </ac:spMkLst>
        </pc:spChg>
        <pc:graphicFrameChg chg="add mod">
          <ac:chgData name="Michael A Fudge Jr" userId="133895e8-240b-4811-850e-9cf94297d089" providerId="ADAL" clId="{A410D8DE-61AB-4F63-A634-CDA6BFEDA42B}" dt="2020-07-22T18:54:01.185" v="3314" actId="20577"/>
          <ac:graphicFrameMkLst>
            <pc:docMk/>
            <pc:sldMk cId="1537370944" sldId="288"/>
            <ac:graphicFrameMk id="5" creationId="{B02B524B-E25E-45D2-AC93-68247ADD0FED}"/>
          </ac:graphicFrameMkLst>
        </pc:graphicFrameChg>
      </pc:sldChg>
      <pc:sldChg chg="addSp modSp new mod setBg modAnim">
        <pc:chgData name="Michael A Fudge Jr" userId="133895e8-240b-4811-850e-9cf94297d089" providerId="ADAL" clId="{A410D8DE-61AB-4F63-A634-CDA6BFEDA42B}" dt="2020-07-22T19:06:57.726" v="3823"/>
        <pc:sldMkLst>
          <pc:docMk/>
          <pc:sldMk cId="2564670347" sldId="289"/>
        </pc:sldMkLst>
        <pc:spChg chg="mod">
          <ac:chgData name="Michael A Fudge Jr" userId="133895e8-240b-4811-850e-9cf94297d089" providerId="ADAL" clId="{A410D8DE-61AB-4F63-A634-CDA6BFEDA42B}" dt="2020-07-22T19:06:15.052" v="3819" actId="26606"/>
          <ac:spMkLst>
            <pc:docMk/>
            <pc:sldMk cId="2564670347" sldId="289"/>
            <ac:spMk id="2" creationId="{10A1AC89-0DAA-4485-BE9D-8DBA3E3DF5CC}"/>
          </ac:spMkLst>
        </pc:spChg>
        <pc:spChg chg="mod">
          <ac:chgData name="Michael A Fudge Jr" userId="133895e8-240b-4811-850e-9cf94297d089" providerId="ADAL" clId="{A410D8DE-61AB-4F63-A634-CDA6BFEDA42B}" dt="2020-07-22T19:06:52.780" v="3822" actId="404"/>
          <ac:spMkLst>
            <pc:docMk/>
            <pc:sldMk cId="2564670347" sldId="289"/>
            <ac:spMk id="3" creationId="{17679489-F7FB-41A8-820E-4B69DBE6B5EA}"/>
          </ac:spMkLst>
        </pc:spChg>
        <pc:spChg chg="add">
          <ac:chgData name="Michael A Fudge Jr" userId="133895e8-240b-4811-850e-9cf94297d089" providerId="ADAL" clId="{A410D8DE-61AB-4F63-A634-CDA6BFEDA42B}" dt="2020-07-22T19:06:15.052" v="3819" actId="26606"/>
          <ac:spMkLst>
            <pc:docMk/>
            <pc:sldMk cId="2564670347" sldId="289"/>
            <ac:spMk id="8" creationId="{1E234CF4-802C-4AA1-B540-36C3B838C462}"/>
          </ac:spMkLst>
        </pc:spChg>
        <pc:spChg chg="add">
          <ac:chgData name="Michael A Fudge Jr" userId="133895e8-240b-4811-850e-9cf94297d089" providerId="ADAL" clId="{A410D8DE-61AB-4F63-A634-CDA6BFEDA42B}" dt="2020-07-22T19:06:15.052" v="3819" actId="26606"/>
          <ac:spMkLst>
            <pc:docMk/>
            <pc:sldMk cId="2564670347" sldId="289"/>
            <ac:spMk id="10" creationId="{A5271697-90F1-4A23-8EF2-0179F2EAFACB}"/>
          </ac:spMkLst>
        </pc:spChg>
        <pc:spChg chg="add">
          <ac:chgData name="Michael A Fudge Jr" userId="133895e8-240b-4811-850e-9cf94297d089" providerId="ADAL" clId="{A410D8DE-61AB-4F63-A634-CDA6BFEDA42B}" dt="2020-07-22T19:06:15.052" v="3819" actId="26606"/>
          <ac:spMkLst>
            <pc:docMk/>
            <pc:sldMk cId="2564670347" sldId="289"/>
            <ac:spMk id="12" creationId="{D9F5512A-48E1-4C07-B75E-3CCC517B6804}"/>
          </ac:spMkLst>
        </pc:spChg>
        <pc:spChg chg="add">
          <ac:chgData name="Michael A Fudge Jr" userId="133895e8-240b-4811-850e-9cf94297d089" providerId="ADAL" clId="{A410D8DE-61AB-4F63-A634-CDA6BFEDA42B}" dt="2020-07-22T19:06:15.052" v="3819" actId="26606"/>
          <ac:spMkLst>
            <pc:docMk/>
            <pc:sldMk cId="2564670347" sldId="289"/>
            <ac:spMk id="14" creationId="{9D800584-727A-48CF-8223-244AD9717CAA}"/>
          </ac:spMkLst>
        </pc:spChg>
        <pc:grpChg chg="add">
          <ac:chgData name="Michael A Fudge Jr" userId="133895e8-240b-4811-850e-9cf94297d089" providerId="ADAL" clId="{A410D8DE-61AB-4F63-A634-CDA6BFEDA42B}" dt="2020-07-22T19:06:15.052" v="3819" actId="26606"/>
          <ac:grpSpMkLst>
            <pc:docMk/>
            <pc:sldMk cId="2564670347" sldId="289"/>
            <ac:grpSpMk id="16" creationId="{B0CED441-B73B-4907-9AF2-614CEAC6A182}"/>
          </ac:grpSpMkLst>
        </pc:grpChg>
      </pc:sldChg>
      <pc:sldChg chg="addSp delSp modSp add mod ord delDesignElem chgLayout">
        <pc:chgData name="Michael A Fudge Jr" userId="133895e8-240b-4811-850e-9cf94297d089" providerId="ADAL" clId="{A410D8DE-61AB-4F63-A634-CDA6BFEDA42B}" dt="2020-07-22T19:00:10.425" v="3417" actId="20577"/>
        <pc:sldMkLst>
          <pc:docMk/>
          <pc:sldMk cId="300015732" sldId="290"/>
        </pc:sldMkLst>
        <pc:spChg chg="mod ord">
          <ac:chgData name="Michael A Fudge Jr" userId="133895e8-240b-4811-850e-9cf94297d089" providerId="ADAL" clId="{A410D8DE-61AB-4F63-A634-CDA6BFEDA42B}" dt="2020-07-22T18:58:56.411" v="3341" actId="700"/>
          <ac:spMkLst>
            <pc:docMk/>
            <pc:sldMk cId="300015732" sldId="290"/>
            <ac:spMk id="2" creationId="{A0EC69E1-79D5-4CCA-9AE3-8CCDB54E5D78}"/>
          </ac:spMkLst>
        </pc:spChg>
        <pc:spChg chg="mod ord">
          <ac:chgData name="Michael A Fudge Jr" userId="133895e8-240b-4811-850e-9cf94297d089" providerId="ADAL" clId="{A410D8DE-61AB-4F63-A634-CDA6BFEDA42B}" dt="2020-07-22T19:00:10.425" v="3417" actId="20577"/>
          <ac:spMkLst>
            <pc:docMk/>
            <pc:sldMk cId="300015732" sldId="290"/>
            <ac:spMk id="3" creationId="{23BFC44E-10DC-44C2-99E8-3D541093BB67}"/>
          </ac:spMkLst>
        </pc:spChg>
        <pc:spChg chg="del">
          <ac:chgData name="Michael A Fudge Jr" userId="133895e8-240b-4811-850e-9cf94297d089" providerId="ADAL" clId="{A410D8DE-61AB-4F63-A634-CDA6BFEDA42B}" dt="2020-07-22T18:58:59.513" v="3342" actId="478"/>
          <ac:spMkLst>
            <pc:docMk/>
            <pc:sldMk cId="300015732" sldId="290"/>
            <ac:spMk id="4" creationId="{42436A58-05AD-4BAC-A093-54DA82A89C60}"/>
          </ac:spMkLst>
        </pc:spChg>
        <pc:spChg chg="add del">
          <ac:chgData name="Michael A Fudge Jr" userId="133895e8-240b-4811-850e-9cf94297d089" providerId="ADAL" clId="{A410D8DE-61AB-4F63-A634-CDA6BFEDA42B}" dt="2020-07-22T18:58:56.411" v="3341" actId="700"/>
          <ac:spMkLst>
            <pc:docMk/>
            <pc:sldMk cId="300015732" sldId="290"/>
            <ac:spMk id="17" creationId="{59A309A7-1751-4ABE-A3C1-EEC40366AD89}"/>
          </ac:spMkLst>
        </pc:spChg>
        <pc:spChg chg="add del">
          <ac:chgData name="Michael A Fudge Jr" userId="133895e8-240b-4811-850e-9cf94297d089" providerId="ADAL" clId="{A410D8DE-61AB-4F63-A634-CDA6BFEDA42B}" dt="2020-07-22T18:58:56.411" v="3341" actId="700"/>
          <ac:spMkLst>
            <pc:docMk/>
            <pc:sldMk cId="300015732" sldId="290"/>
            <ac:spMk id="19" creationId="{967D8EB6-EAE1-4F9C-B398-83321E287204}"/>
          </ac:spMkLst>
        </pc:spChg>
        <pc:picChg chg="del">
          <ac:chgData name="Michael A Fudge Jr" userId="133895e8-240b-4811-850e-9cf94297d089" providerId="ADAL" clId="{A410D8DE-61AB-4F63-A634-CDA6BFEDA42B}" dt="2020-07-22T18:58:47" v="3339" actId="478"/>
          <ac:picMkLst>
            <pc:docMk/>
            <pc:sldMk cId="300015732" sldId="290"/>
            <ac:picMk id="8" creationId="{107C1241-9548-4C22-9E00-237AA087A1EA}"/>
          </ac:picMkLst>
        </pc:picChg>
      </pc:sldChg>
      <pc:sldChg chg="modSp add mod">
        <pc:chgData name="Michael A Fudge Jr" userId="133895e8-240b-4811-850e-9cf94297d089" providerId="ADAL" clId="{A410D8DE-61AB-4F63-A634-CDA6BFEDA42B}" dt="2020-07-22T19:00:16.902" v="3419" actId="20577"/>
        <pc:sldMkLst>
          <pc:docMk/>
          <pc:sldMk cId="510393725" sldId="291"/>
        </pc:sldMkLst>
        <pc:spChg chg="mod">
          <ac:chgData name="Michael A Fudge Jr" userId="133895e8-240b-4811-850e-9cf94297d089" providerId="ADAL" clId="{A410D8DE-61AB-4F63-A634-CDA6BFEDA42B}" dt="2020-07-22T19:00:16.902" v="3419" actId="20577"/>
          <ac:spMkLst>
            <pc:docMk/>
            <pc:sldMk cId="510393725" sldId="291"/>
            <ac:spMk id="3" creationId="{23BFC44E-10DC-44C2-99E8-3D541093BB67}"/>
          </ac:spMkLst>
        </pc:spChg>
      </pc:sldChg>
      <pc:sldChg chg="modSp add mod">
        <pc:chgData name="Michael A Fudge Jr" userId="133895e8-240b-4811-850e-9cf94297d089" providerId="ADAL" clId="{A410D8DE-61AB-4F63-A634-CDA6BFEDA42B}" dt="2020-07-22T19:00:37.930" v="3431" actId="20577"/>
        <pc:sldMkLst>
          <pc:docMk/>
          <pc:sldMk cId="1969958804" sldId="292"/>
        </pc:sldMkLst>
        <pc:spChg chg="mod">
          <ac:chgData name="Michael A Fudge Jr" userId="133895e8-240b-4811-850e-9cf94297d089" providerId="ADAL" clId="{A410D8DE-61AB-4F63-A634-CDA6BFEDA42B}" dt="2020-07-22T19:00:37.930" v="3431" actId="20577"/>
          <ac:spMkLst>
            <pc:docMk/>
            <pc:sldMk cId="1969958804" sldId="292"/>
            <ac:spMk id="3" creationId="{23BFC44E-10DC-44C2-99E8-3D541093BB67}"/>
          </ac:spMkLst>
        </pc:spChg>
      </pc:sldChg>
      <pc:sldChg chg="modSp add mod">
        <pc:chgData name="Michael A Fudge Jr" userId="133895e8-240b-4811-850e-9cf94297d089" providerId="ADAL" clId="{A410D8DE-61AB-4F63-A634-CDA6BFEDA42B}" dt="2020-07-22T19:01:03.660" v="3443" actId="20577"/>
        <pc:sldMkLst>
          <pc:docMk/>
          <pc:sldMk cId="1587255866" sldId="293"/>
        </pc:sldMkLst>
        <pc:spChg chg="mod">
          <ac:chgData name="Michael A Fudge Jr" userId="133895e8-240b-4811-850e-9cf94297d089" providerId="ADAL" clId="{A410D8DE-61AB-4F63-A634-CDA6BFEDA42B}" dt="2020-07-22T19:01:03.660" v="3443" actId="20577"/>
          <ac:spMkLst>
            <pc:docMk/>
            <pc:sldMk cId="1587255866" sldId="293"/>
            <ac:spMk id="3" creationId="{23BFC44E-10DC-44C2-99E8-3D541093BB67}"/>
          </ac:spMkLst>
        </pc:spChg>
      </pc:sldChg>
      <pc:sldChg chg="add del">
        <pc:chgData name="Michael A Fudge Jr" userId="133895e8-240b-4811-850e-9cf94297d089" providerId="ADAL" clId="{A410D8DE-61AB-4F63-A634-CDA6BFEDA42B}" dt="2020-07-22T19:00:44.858" v="3433" actId="22"/>
        <pc:sldMkLst>
          <pc:docMk/>
          <pc:sldMk cId="3308397740" sldId="293"/>
        </pc:sldMkLst>
      </pc:sldChg>
      <pc:sldChg chg="addSp delSp modSp new mod modAnim">
        <pc:chgData name="Michael A Fudge Jr" userId="133895e8-240b-4811-850e-9cf94297d089" providerId="ADAL" clId="{A410D8DE-61AB-4F63-A634-CDA6BFEDA42B}" dt="2020-07-22T19:11:36.433" v="3997"/>
        <pc:sldMkLst>
          <pc:docMk/>
          <pc:sldMk cId="403060402" sldId="294"/>
        </pc:sldMkLst>
        <pc:spChg chg="mod">
          <ac:chgData name="Michael A Fudge Jr" userId="133895e8-240b-4811-850e-9cf94297d089" providerId="ADAL" clId="{A410D8DE-61AB-4F63-A634-CDA6BFEDA42B}" dt="2020-07-22T19:08:03.933" v="3854" actId="20577"/>
          <ac:spMkLst>
            <pc:docMk/>
            <pc:sldMk cId="403060402" sldId="294"/>
            <ac:spMk id="2" creationId="{CCD87FDF-53A0-4DD7-9353-C72748CC4229}"/>
          </ac:spMkLst>
        </pc:spChg>
        <pc:spChg chg="del">
          <ac:chgData name="Michael A Fudge Jr" userId="133895e8-240b-4811-850e-9cf94297d089" providerId="ADAL" clId="{A410D8DE-61AB-4F63-A634-CDA6BFEDA42B}" dt="2020-07-22T19:07:33.278" v="3825"/>
          <ac:spMkLst>
            <pc:docMk/>
            <pc:sldMk cId="403060402" sldId="294"/>
            <ac:spMk id="3" creationId="{8F6C4B01-3119-4C07-875C-B715354C003C}"/>
          </ac:spMkLst>
        </pc:spChg>
        <pc:spChg chg="add mod">
          <ac:chgData name="Michael A Fudge Jr" userId="133895e8-240b-4811-850e-9cf94297d089" providerId="ADAL" clId="{A410D8DE-61AB-4F63-A634-CDA6BFEDA42B}" dt="2020-07-22T19:11:32.936" v="3996" actId="164"/>
          <ac:spMkLst>
            <pc:docMk/>
            <pc:sldMk cId="403060402" sldId="294"/>
            <ac:spMk id="5" creationId="{430A9E89-D7AC-4294-A080-4B25552AE9EB}"/>
          </ac:spMkLst>
        </pc:spChg>
        <pc:spChg chg="add mod">
          <ac:chgData name="Michael A Fudge Jr" userId="133895e8-240b-4811-850e-9cf94297d089" providerId="ADAL" clId="{A410D8DE-61AB-4F63-A634-CDA6BFEDA42B}" dt="2020-07-22T19:11:32.936" v="3996" actId="164"/>
          <ac:spMkLst>
            <pc:docMk/>
            <pc:sldMk cId="403060402" sldId="294"/>
            <ac:spMk id="6" creationId="{73F01F75-1A7D-4AB8-A1A4-6467B04C3C82}"/>
          </ac:spMkLst>
        </pc:spChg>
        <pc:grpChg chg="add mod">
          <ac:chgData name="Michael A Fudge Jr" userId="133895e8-240b-4811-850e-9cf94297d089" providerId="ADAL" clId="{A410D8DE-61AB-4F63-A634-CDA6BFEDA42B}" dt="2020-07-22T19:11:32.936" v="3996" actId="164"/>
          <ac:grpSpMkLst>
            <pc:docMk/>
            <pc:sldMk cId="403060402" sldId="294"/>
            <ac:grpSpMk id="7" creationId="{F6C67486-EB27-4444-8711-3EB412380DE4}"/>
          </ac:grpSpMkLst>
        </pc:grpChg>
        <pc:graphicFrameChg chg="add mod modGraphic">
          <ac:chgData name="Michael A Fudge Jr" userId="133895e8-240b-4811-850e-9cf94297d089" providerId="ADAL" clId="{A410D8DE-61AB-4F63-A634-CDA6BFEDA42B}" dt="2020-07-22T19:10:09.310" v="3971" actId="1076"/>
          <ac:graphicFrameMkLst>
            <pc:docMk/>
            <pc:sldMk cId="403060402" sldId="294"/>
            <ac:graphicFrameMk id="4" creationId="{7FDA7D61-BC12-4878-93F1-F4F36F914B99}"/>
          </ac:graphicFrameMkLst>
        </pc:graphicFrameChg>
      </pc:sldChg>
      <pc:sldChg chg="new del">
        <pc:chgData name="Michael A Fudge Jr" userId="133895e8-240b-4811-850e-9cf94297d089" providerId="ADAL" clId="{A410D8DE-61AB-4F63-A634-CDA6BFEDA42B}" dt="2020-07-22T19:01:18.481" v="3445" actId="47"/>
        <pc:sldMkLst>
          <pc:docMk/>
          <pc:sldMk cId="2647726406" sldId="294"/>
        </pc:sldMkLst>
      </pc:sldChg>
      <pc:sldChg chg="modSp new del mod">
        <pc:chgData name="Michael A Fudge Jr" userId="133895e8-240b-4811-850e-9cf94297d089" providerId="ADAL" clId="{A410D8DE-61AB-4F63-A634-CDA6BFEDA42B}" dt="2020-07-23T15:47:16.281" v="4919" actId="47"/>
        <pc:sldMkLst>
          <pc:docMk/>
          <pc:sldMk cId="2394723307" sldId="295"/>
        </pc:sldMkLst>
        <pc:spChg chg="mod">
          <ac:chgData name="Michael A Fudge Jr" userId="133895e8-240b-4811-850e-9cf94297d089" providerId="ADAL" clId="{A410D8DE-61AB-4F63-A634-CDA6BFEDA42B}" dt="2020-07-22T19:09:22.011" v="3902" actId="20577"/>
          <ac:spMkLst>
            <pc:docMk/>
            <pc:sldMk cId="2394723307" sldId="295"/>
            <ac:spMk id="2" creationId="{CD7CED1C-00C0-4A17-8D7B-5406E4F9F893}"/>
          </ac:spMkLst>
        </pc:spChg>
      </pc:sldChg>
      <pc:sldChg chg="addSp delSp modSp new mod modAnim">
        <pc:chgData name="Michael A Fudge Jr" userId="133895e8-240b-4811-850e-9cf94297d089" providerId="ADAL" clId="{A410D8DE-61AB-4F63-A634-CDA6BFEDA42B}" dt="2020-07-23T16:09:40.048" v="5235"/>
        <pc:sldMkLst>
          <pc:docMk/>
          <pc:sldMk cId="17751269" sldId="296"/>
        </pc:sldMkLst>
        <pc:spChg chg="mod">
          <ac:chgData name="Michael A Fudge Jr" userId="133895e8-240b-4811-850e-9cf94297d089" providerId="ADAL" clId="{A410D8DE-61AB-4F63-A634-CDA6BFEDA42B}" dt="2020-07-22T19:09:46.306" v="3933" actId="20577"/>
          <ac:spMkLst>
            <pc:docMk/>
            <pc:sldMk cId="17751269" sldId="296"/>
            <ac:spMk id="2" creationId="{6BD81B8A-330C-4B16-B9DB-CE4C1305F2B0}"/>
          </ac:spMkLst>
        </pc:spChg>
        <pc:spChg chg="del">
          <ac:chgData name="Michael A Fudge Jr" userId="133895e8-240b-4811-850e-9cf94297d089" providerId="ADAL" clId="{A410D8DE-61AB-4F63-A634-CDA6BFEDA42B}" dt="2020-07-23T16:05:32.738" v="5202" actId="478"/>
          <ac:spMkLst>
            <pc:docMk/>
            <pc:sldMk cId="17751269" sldId="296"/>
            <ac:spMk id="3" creationId="{3042C0A8-DF47-4634-89D4-617ADB1C910D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4" creationId="{8DEDC7EE-3503-427C-A6A3-6617670FBED0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5" creationId="{6221240E-C348-44CD-AB25-EFE9F68A7482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6" creationId="{908CAF9B-8817-46C5-ABA0-6B49D9032916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7" creationId="{C0D94F69-2B3C-41E2-AD95-CCBA9A856A54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8" creationId="{258E70C5-FB0E-456B-BEFC-C5026033D155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9" creationId="{80E677F4-EDC6-4D22-B822-EB934095065D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10" creationId="{73215A35-6596-4627-95F6-BEA577F96BE1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11" creationId="{AFA187E2-0F30-4852-A830-1411AEE504D0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12" creationId="{E827B49A-0F90-4C9C-8058-3F44A9B1774F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13" creationId="{9759C2DA-9742-43B7-9616-86CC2AE28C29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14" creationId="{A89918B1-ADA0-4D92-98F3-15B64622565F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15" creationId="{D52EC5A1-03E0-41E3-B366-DF398D4A9A44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16" creationId="{BB92C05C-33D9-415A-B47D-FA69CEF3EFC8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17" creationId="{3753C6EF-9922-441C-9A81-79EC96120007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18" creationId="{67C6C6D5-E323-4E75-A99C-D44BEFF1583F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19" creationId="{B9C04B16-CE79-4718-A5EF-BD70714BD71F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20" creationId="{06DEE547-C30B-4ADA-9E0C-548B2D454096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21" creationId="{6D2BA1AC-DE3D-4155-8393-53E0E6E69046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22" creationId="{9D4D15F6-7004-4D90-B40B-078CCCD2BF4A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23" creationId="{DE38519D-4E7F-4BAB-8B69-15A1B15AC985}"/>
          </ac:spMkLst>
        </pc:spChg>
        <pc:spChg chg="add mod">
          <ac:chgData name="Michael A Fudge Jr" userId="133895e8-240b-4811-850e-9cf94297d089" providerId="ADAL" clId="{A410D8DE-61AB-4F63-A634-CDA6BFEDA42B}" dt="2020-07-23T16:06:52.004" v="5215" actId="164"/>
          <ac:spMkLst>
            <pc:docMk/>
            <pc:sldMk cId="17751269" sldId="296"/>
            <ac:spMk id="24" creationId="{9ED5392E-AE7D-4767-B184-70729B4C7FD5}"/>
          </ac:spMkLst>
        </pc:spChg>
        <pc:spChg chg="add mod">
          <ac:chgData name="Michael A Fudge Jr" userId="133895e8-240b-4811-850e-9cf94297d089" providerId="ADAL" clId="{A410D8DE-61AB-4F63-A634-CDA6BFEDA42B}" dt="2020-07-23T16:06:52.004" v="5215" actId="164"/>
          <ac:spMkLst>
            <pc:docMk/>
            <pc:sldMk cId="17751269" sldId="296"/>
            <ac:spMk id="25" creationId="{63F86FE9-7F2A-42C4-A28A-C20F3D21C820}"/>
          </ac:spMkLst>
        </pc:spChg>
        <pc:spChg chg="add mod">
          <ac:chgData name="Michael A Fudge Jr" userId="133895e8-240b-4811-850e-9cf94297d089" providerId="ADAL" clId="{A410D8DE-61AB-4F63-A634-CDA6BFEDA42B}" dt="2020-07-23T16:06:47.225" v="5214" actId="164"/>
          <ac:spMkLst>
            <pc:docMk/>
            <pc:sldMk cId="17751269" sldId="296"/>
            <ac:spMk id="26" creationId="{311FFFF6-1650-4A11-90CA-8D64F3975D89}"/>
          </ac:spMkLst>
        </pc:spChg>
        <pc:spChg chg="add mod">
          <ac:chgData name="Michael A Fudge Jr" userId="133895e8-240b-4811-850e-9cf94297d089" providerId="ADAL" clId="{A410D8DE-61AB-4F63-A634-CDA6BFEDA42B}" dt="2020-07-23T16:06:47.225" v="5214" actId="164"/>
          <ac:spMkLst>
            <pc:docMk/>
            <pc:sldMk cId="17751269" sldId="296"/>
            <ac:spMk id="27" creationId="{FFB3B693-099D-474E-AD5B-3F1D71440CA8}"/>
          </ac:spMkLst>
        </pc:spChg>
        <pc:spChg chg="add mod">
          <ac:chgData name="Michael A Fudge Jr" userId="133895e8-240b-4811-850e-9cf94297d089" providerId="ADAL" clId="{A410D8DE-61AB-4F63-A634-CDA6BFEDA42B}" dt="2020-07-23T16:06:43.286" v="5213" actId="164"/>
          <ac:spMkLst>
            <pc:docMk/>
            <pc:sldMk cId="17751269" sldId="296"/>
            <ac:spMk id="28" creationId="{CA390553-6208-4A81-B1DE-402100A2EB6C}"/>
          </ac:spMkLst>
        </pc:spChg>
        <pc:spChg chg="add mod">
          <ac:chgData name="Michael A Fudge Jr" userId="133895e8-240b-4811-850e-9cf94297d089" providerId="ADAL" clId="{A410D8DE-61AB-4F63-A634-CDA6BFEDA42B}" dt="2020-07-23T16:06:43.286" v="5213" actId="164"/>
          <ac:spMkLst>
            <pc:docMk/>
            <pc:sldMk cId="17751269" sldId="296"/>
            <ac:spMk id="29" creationId="{E0D3309D-797B-4285-B7DB-D391DA176418}"/>
          </ac:spMkLst>
        </pc:spChg>
        <pc:spChg chg="add mod">
          <ac:chgData name="Michael A Fudge Jr" userId="133895e8-240b-4811-850e-9cf94297d089" providerId="ADAL" clId="{A410D8DE-61AB-4F63-A634-CDA6BFEDA42B}" dt="2020-07-23T16:06:38.964" v="5212" actId="164"/>
          <ac:spMkLst>
            <pc:docMk/>
            <pc:sldMk cId="17751269" sldId="296"/>
            <ac:spMk id="30" creationId="{E66F3876-1ADB-4D60-8CE9-C68640D7318F}"/>
          </ac:spMkLst>
        </pc:spChg>
        <pc:spChg chg="add mod">
          <ac:chgData name="Michael A Fudge Jr" userId="133895e8-240b-4811-850e-9cf94297d089" providerId="ADAL" clId="{A410D8DE-61AB-4F63-A634-CDA6BFEDA42B}" dt="2020-07-23T16:06:38.964" v="5212" actId="164"/>
          <ac:spMkLst>
            <pc:docMk/>
            <pc:sldMk cId="17751269" sldId="296"/>
            <ac:spMk id="31" creationId="{9D58F770-79E1-4C75-A10E-39004232C9A5}"/>
          </ac:spMkLst>
        </pc:spChg>
        <pc:spChg chg="add mod">
          <ac:chgData name="Michael A Fudge Jr" userId="133895e8-240b-4811-850e-9cf94297d089" providerId="ADAL" clId="{A410D8DE-61AB-4F63-A634-CDA6BFEDA42B}" dt="2020-07-23T16:06:34.219" v="5211" actId="164"/>
          <ac:spMkLst>
            <pc:docMk/>
            <pc:sldMk cId="17751269" sldId="296"/>
            <ac:spMk id="32" creationId="{471DA246-8302-4023-ACD8-B49853658F53}"/>
          </ac:spMkLst>
        </pc:spChg>
        <pc:spChg chg="add mod">
          <ac:chgData name="Michael A Fudge Jr" userId="133895e8-240b-4811-850e-9cf94297d089" providerId="ADAL" clId="{A410D8DE-61AB-4F63-A634-CDA6BFEDA42B}" dt="2020-07-23T16:06:34.219" v="5211" actId="164"/>
          <ac:spMkLst>
            <pc:docMk/>
            <pc:sldMk cId="17751269" sldId="296"/>
            <ac:spMk id="33" creationId="{61654910-8A98-47F5-A452-12B9B60EA60C}"/>
          </ac:spMkLst>
        </pc:spChg>
        <pc:spChg chg="add mod">
          <ac:chgData name="Michael A Fudge Jr" userId="133895e8-240b-4811-850e-9cf94297d089" providerId="ADAL" clId="{A410D8DE-61AB-4F63-A634-CDA6BFEDA42B}" dt="2020-07-23T16:06:34.219" v="5211" actId="164"/>
          <ac:spMkLst>
            <pc:docMk/>
            <pc:sldMk cId="17751269" sldId="296"/>
            <ac:spMk id="34" creationId="{1E7EAA6B-79BF-4E20-8DFA-EA2A30908591}"/>
          </ac:spMkLst>
        </pc:spChg>
        <pc:spChg chg="add mod">
          <ac:chgData name="Michael A Fudge Jr" userId="133895e8-240b-4811-850e-9cf94297d089" providerId="ADAL" clId="{A410D8DE-61AB-4F63-A634-CDA6BFEDA42B}" dt="2020-07-23T16:06:34.219" v="5211" actId="164"/>
          <ac:spMkLst>
            <pc:docMk/>
            <pc:sldMk cId="17751269" sldId="296"/>
            <ac:spMk id="35" creationId="{97E5A796-5034-42F1-A8FD-C001F627746E}"/>
          </ac:spMkLst>
        </pc:spChg>
        <pc:spChg chg="add mod">
          <ac:chgData name="Michael A Fudge Jr" userId="133895e8-240b-4811-850e-9cf94297d089" providerId="ADAL" clId="{A410D8DE-61AB-4F63-A634-CDA6BFEDA42B}" dt="2020-07-23T16:06:38.964" v="5212" actId="164"/>
          <ac:spMkLst>
            <pc:docMk/>
            <pc:sldMk cId="17751269" sldId="296"/>
            <ac:spMk id="36" creationId="{B0D2903D-2AB7-4151-ABFD-879B63801C50}"/>
          </ac:spMkLst>
        </pc:spChg>
        <pc:spChg chg="add mod">
          <ac:chgData name="Michael A Fudge Jr" userId="133895e8-240b-4811-850e-9cf94297d089" providerId="ADAL" clId="{A410D8DE-61AB-4F63-A634-CDA6BFEDA42B}" dt="2020-07-23T16:06:38.964" v="5212" actId="164"/>
          <ac:spMkLst>
            <pc:docMk/>
            <pc:sldMk cId="17751269" sldId="296"/>
            <ac:spMk id="37" creationId="{B55D7BD0-5BFD-452E-A04C-A16163AEC0BF}"/>
          </ac:spMkLst>
        </pc:spChg>
        <pc:spChg chg="add mod">
          <ac:chgData name="Michael A Fudge Jr" userId="133895e8-240b-4811-850e-9cf94297d089" providerId="ADAL" clId="{A410D8DE-61AB-4F63-A634-CDA6BFEDA42B}" dt="2020-07-23T16:06:43.286" v="5213" actId="164"/>
          <ac:spMkLst>
            <pc:docMk/>
            <pc:sldMk cId="17751269" sldId="296"/>
            <ac:spMk id="38" creationId="{C0ACFB6C-B687-4FCB-9212-B5C66A5BB155}"/>
          </ac:spMkLst>
        </pc:spChg>
        <pc:spChg chg="add mod">
          <ac:chgData name="Michael A Fudge Jr" userId="133895e8-240b-4811-850e-9cf94297d089" providerId="ADAL" clId="{A410D8DE-61AB-4F63-A634-CDA6BFEDA42B}" dt="2020-07-23T16:06:52.004" v="5215" actId="164"/>
          <ac:spMkLst>
            <pc:docMk/>
            <pc:sldMk cId="17751269" sldId="296"/>
            <ac:spMk id="39" creationId="{F288BC24-EB97-43C6-9BA7-9DC5D344DD2F}"/>
          </ac:spMkLst>
        </pc:spChg>
        <pc:spChg chg="add mod">
          <ac:chgData name="Michael A Fudge Jr" userId="133895e8-240b-4811-850e-9cf94297d089" providerId="ADAL" clId="{A410D8DE-61AB-4F63-A634-CDA6BFEDA42B}" dt="2020-07-23T16:08:26.658" v="5227" actId="164"/>
          <ac:spMkLst>
            <pc:docMk/>
            <pc:sldMk cId="17751269" sldId="296"/>
            <ac:spMk id="40" creationId="{A0CCF3EB-8307-4BB0-913D-77768699BB0B}"/>
          </ac:spMkLst>
        </pc:spChg>
        <pc:spChg chg="add mod">
          <ac:chgData name="Michael A Fudge Jr" userId="133895e8-240b-4811-850e-9cf94297d089" providerId="ADAL" clId="{A410D8DE-61AB-4F63-A634-CDA6BFEDA42B}" dt="2020-07-23T16:06:43.286" v="5213" actId="164"/>
          <ac:spMkLst>
            <pc:docMk/>
            <pc:sldMk cId="17751269" sldId="296"/>
            <ac:spMk id="41" creationId="{A750A062-EAA7-4F17-9146-715DF74C742E}"/>
          </ac:spMkLst>
        </pc:spChg>
        <pc:spChg chg="add mod">
          <ac:chgData name="Michael A Fudge Jr" userId="133895e8-240b-4811-850e-9cf94297d089" providerId="ADAL" clId="{A410D8DE-61AB-4F63-A634-CDA6BFEDA42B}" dt="2020-07-23T16:06:47.225" v="5214" actId="164"/>
          <ac:spMkLst>
            <pc:docMk/>
            <pc:sldMk cId="17751269" sldId="296"/>
            <ac:spMk id="42" creationId="{DE5BF1C2-D9B7-463E-B52D-7CDE49C13AFE}"/>
          </ac:spMkLst>
        </pc:spChg>
        <pc:spChg chg="add mod">
          <ac:chgData name="Michael A Fudge Jr" userId="133895e8-240b-4811-850e-9cf94297d089" providerId="ADAL" clId="{A410D8DE-61AB-4F63-A634-CDA6BFEDA42B}" dt="2020-07-23T16:06:52.004" v="5215" actId="164"/>
          <ac:spMkLst>
            <pc:docMk/>
            <pc:sldMk cId="17751269" sldId="296"/>
            <ac:spMk id="43" creationId="{26E93ECD-2CF5-4B3B-87D4-2404AB3FD6F8}"/>
          </ac:spMkLst>
        </pc:spChg>
        <pc:grpChg chg="add mod ord">
          <ac:chgData name="Michael A Fudge Jr" userId="133895e8-240b-4811-850e-9cf94297d089" providerId="ADAL" clId="{A410D8DE-61AB-4F63-A634-CDA6BFEDA42B}" dt="2020-07-23T16:07:35.819" v="5221" actId="166"/>
          <ac:grpSpMkLst>
            <pc:docMk/>
            <pc:sldMk cId="17751269" sldId="296"/>
            <ac:grpSpMk id="44" creationId="{54524BAF-4C1F-4829-AC30-071F2DFD8533}"/>
          </ac:grpSpMkLst>
        </pc:grpChg>
        <pc:grpChg chg="add mod">
          <ac:chgData name="Michael A Fudge Jr" userId="133895e8-240b-4811-850e-9cf94297d089" providerId="ADAL" clId="{A410D8DE-61AB-4F63-A634-CDA6BFEDA42B}" dt="2020-07-23T16:06:38.964" v="5212" actId="164"/>
          <ac:grpSpMkLst>
            <pc:docMk/>
            <pc:sldMk cId="17751269" sldId="296"/>
            <ac:grpSpMk id="45" creationId="{1BA816FF-14D8-45E7-90BE-926B5A7CE584}"/>
          </ac:grpSpMkLst>
        </pc:grpChg>
        <pc:grpChg chg="add mod ord">
          <ac:chgData name="Michael A Fudge Jr" userId="133895e8-240b-4811-850e-9cf94297d089" providerId="ADAL" clId="{A410D8DE-61AB-4F63-A634-CDA6BFEDA42B}" dt="2020-07-23T16:07:12.335" v="5218" actId="167"/>
          <ac:grpSpMkLst>
            <pc:docMk/>
            <pc:sldMk cId="17751269" sldId="296"/>
            <ac:grpSpMk id="46" creationId="{17404B1B-BB93-42C7-B62A-F9C85D61516C}"/>
          </ac:grpSpMkLst>
        </pc:grpChg>
        <pc:grpChg chg="add mod ord">
          <ac:chgData name="Michael A Fudge Jr" userId="133895e8-240b-4811-850e-9cf94297d089" providerId="ADAL" clId="{A410D8DE-61AB-4F63-A634-CDA6BFEDA42B}" dt="2020-07-23T16:08:26.658" v="5227" actId="164"/>
          <ac:grpSpMkLst>
            <pc:docMk/>
            <pc:sldMk cId="17751269" sldId="296"/>
            <ac:grpSpMk id="47" creationId="{42BD96A6-4D2D-45D5-830B-D77ED49CFE5C}"/>
          </ac:grpSpMkLst>
        </pc:grpChg>
        <pc:grpChg chg="add mod ord">
          <ac:chgData name="Michael A Fudge Jr" userId="133895e8-240b-4811-850e-9cf94297d089" providerId="ADAL" clId="{A410D8DE-61AB-4F63-A634-CDA6BFEDA42B}" dt="2020-07-23T16:09:33.338" v="5234" actId="13244"/>
          <ac:grpSpMkLst>
            <pc:docMk/>
            <pc:sldMk cId="17751269" sldId="296"/>
            <ac:grpSpMk id="48" creationId="{CA9B1232-974C-43AC-92D8-DA47D04E6E57}"/>
          </ac:grpSpMkLst>
        </pc:grpChg>
        <pc:grpChg chg="add mod ord">
          <ac:chgData name="Michael A Fudge Jr" userId="133895e8-240b-4811-850e-9cf94297d089" providerId="ADAL" clId="{A410D8DE-61AB-4F63-A634-CDA6BFEDA42B}" dt="2020-07-23T16:08:34.063" v="5228" actId="167"/>
          <ac:grpSpMkLst>
            <pc:docMk/>
            <pc:sldMk cId="17751269" sldId="296"/>
            <ac:grpSpMk id="49" creationId="{2E0D24A5-F5A9-4D2E-844C-91BC7593A336}"/>
          </ac:grpSpMkLst>
        </pc:grpChg>
      </pc:sldChg>
      <pc:sldChg chg="modSp new del mod">
        <pc:chgData name="Michael A Fudge Jr" userId="133895e8-240b-4811-850e-9cf94297d089" providerId="ADAL" clId="{A410D8DE-61AB-4F63-A634-CDA6BFEDA42B}" dt="2020-07-23T15:35:18.919" v="4133" actId="47"/>
        <pc:sldMkLst>
          <pc:docMk/>
          <pc:sldMk cId="1045476723" sldId="297"/>
        </pc:sldMkLst>
        <pc:spChg chg="mod">
          <ac:chgData name="Michael A Fudge Jr" userId="133895e8-240b-4811-850e-9cf94297d089" providerId="ADAL" clId="{A410D8DE-61AB-4F63-A634-CDA6BFEDA42B}" dt="2020-07-22T19:09:58.457" v="3970" actId="20577"/>
          <ac:spMkLst>
            <pc:docMk/>
            <pc:sldMk cId="1045476723" sldId="297"/>
            <ac:spMk id="2" creationId="{1A26A23F-FAEA-45D5-B830-62F449338E8A}"/>
          </ac:spMkLst>
        </pc:spChg>
      </pc:sldChg>
      <pc:sldChg chg="modSp new del mod">
        <pc:chgData name="Michael A Fudge Jr" userId="133895e8-240b-4811-850e-9cf94297d089" providerId="ADAL" clId="{A410D8DE-61AB-4F63-A634-CDA6BFEDA42B}" dt="2020-07-23T16:22:12.227" v="6226" actId="47"/>
        <pc:sldMkLst>
          <pc:docMk/>
          <pc:sldMk cId="3764284797" sldId="298"/>
        </pc:sldMkLst>
        <pc:spChg chg="mod">
          <ac:chgData name="Michael A Fudge Jr" userId="133895e8-240b-4811-850e-9cf94297d089" providerId="ADAL" clId="{A410D8DE-61AB-4F63-A634-CDA6BFEDA42B}" dt="2020-07-22T19:11:52.922" v="4020" actId="20577"/>
          <ac:spMkLst>
            <pc:docMk/>
            <pc:sldMk cId="3764284797" sldId="298"/>
            <ac:spMk id="2" creationId="{C63CF6BB-A911-448A-9706-4FBF3CB0DB57}"/>
          </ac:spMkLst>
        </pc:spChg>
      </pc:sldChg>
      <pc:sldChg chg="addSp modSp new mod setBg">
        <pc:chgData name="Michael A Fudge Jr" userId="133895e8-240b-4811-850e-9cf94297d089" providerId="ADAL" clId="{A410D8DE-61AB-4F63-A634-CDA6BFEDA42B}" dt="2020-07-23T16:23:44.440" v="6388" actId="403"/>
        <pc:sldMkLst>
          <pc:docMk/>
          <pc:sldMk cId="109579569" sldId="299"/>
        </pc:sldMkLst>
        <pc:spChg chg="mod">
          <ac:chgData name="Michael A Fudge Jr" userId="133895e8-240b-4811-850e-9cf94297d089" providerId="ADAL" clId="{A410D8DE-61AB-4F63-A634-CDA6BFEDA42B}" dt="2020-07-23T16:17:27.371" v="5775" actId="26606"/>
          <ac:spMkLst>
            <pc:docMk/>
            <pc:sldMk cId="109579569" sldId="299"/>
            <ac:spMk id="2" creationId="{8E7DFD18-B4ED-4F4C-8888-0F56DECFDE94}"/>
          </ac:spMkLst>
        </pc:spChg>
        <pc:spChg chg="mod">
          <ac:chgData name="Michael A Fudge Jr" userId="133895e8-240b-4811-850e-9cf94297d089" providerId="ADAL" clId="{A410D8DE-61AB-4F63-A634-CDA6BFEDA42B}" dt="2020-07-23T16:23:44.440" v="6388" actId="403"/>
          <ac:spMkLst>
            <pc:docMk/>
            <pc:sldMk cId="109579569" sldId="299"/>
            <ac:spMk id="3" creationId="{CB911516-3DF8-48A9-BAB6-34EB14CC135A}"/>
          </ac:spMkLst>
        </pc:spChg>
        <pc:spChg chg="add">
          <ac:chgData name="Michael A Fudge Jr" userId="133895e8-240b-4811-850e-9cf94297d089" providerId="ADAL" clId="{A410D8DE-61AB-4F63-A634-CDA6BFEDA42B}" dt="2020-07-23T16:17:27.371" v="5775" actId="26606"/>
          <ac:spMkLst>
            <pc:docMk/>
            <pc:sldMk cId="109579569" sldId="299"/>
            <ac:spMk id="8" creationId="{1E234CF4-802C-4AA1-B540-36C3B838C462}"/>
          </ac:spMkLst>
        </pc:spChg>
        <pc:spChg chg="add">
          <ac:chgData name="Michael A Fudge Jr" userId="133895e8-240b-4811-850e-9cf94297d089" providerId="ADAL" clId="{A410D8DE-61AB-4F63-A634-CDA6BFEDA42B}" dt="2020-07-23T16:17:27.371" v="5775" actId="26606"/>
          <ac:spMkLst>
            <pc:docMk/>
            <pc:sldMk cId="109579569" sldId="299"/>
            <ac:spMk id="10" creationId="{A5271697-90F1-4A23-8EF2-0179F2EAFACB}"/>
          </ac:spMkLst>
        </pc:spChg>
        <pc:spChg chg="add">
          <ac:chgData name="Michael A Fudge Jr" userId="133895e8-240b-4811-850e-9cf94297d089" providerId="ADAL" clId="{A410D8DE-61AB-4F63-A634-CDA6BFEDA42B}" dt="2020-07-23T16:17:27.371" v="5775" actId="26606"/>
          <ac:spMkLst>
            <pc:docMk/>
            <pc:sldMk cId="109579569" sldId="299"/>
            <ac:spMk id="12" creationId="{D9F5512A-48E1-4C07-B75E-3CCC517B6804}"/>
          </ac:spMkLst>
        </pc:spChg>
        <pc:spChg chg="add">
          <ac:chgData name="Michael A Fudge Jr" userId="133895e8-240b-4811-850e-9cf94297d089" providerId="ADAL" clId="{A410D8DE-61AB-4F63-A634-CDA6BFEDA42B}" dt="2020-07-23T16:17:27.371" v="5775" actId="26606"/>
          <ac:spMkLst>
            <pc:docMk/>
            <pc:sldMk cId="109579569" sldId="299"/>
            <ac:spMk id="14" creationId="{9D800584-727A-48CF-8223-244AD9717CAA}"/>
          </ac:spMkLst>
        </pc:spChg>
        <pc:grpChg chg="add">
          <ac:chgData name="Michael A Fudge Jr" userId="133895e8-240b-4811-850e-9cf94297d089" providerId="ADAL" clId="{A410D8DE-61AB-4F63-A634-CDA6BFEDA42B}" dt="2020-07-23T16:17:27.371" v="5775" actId="26606"/>
          <ac:grpSpMkLst>
            <pc:docMk/>
            <pc:sldMk cId="109579569" sldId="299"/>
            <ac:grpSpMk id="16" creationId="{B0CED441-B73B-4907-9AF2-614CEAC6A182}"/>
          </ac:grpSpMkLst>
        </pc:grpChg>
        <pc:picChg chg="add mod">
          <ac:chgData name="Michael A Fudge Jr" userId="133895e8-240b-4811-850e-9cf94297d089" providerId="ADAL" clId="{A410D8DE-61AB-4F63-A634-CDA6BFEDA42B}" dt="2020-07-23T16:17:52.572" v="5781" actId="1076"/>
          <ac:picMkLst>
            <pc:docMk/>
            <pc:sldMk cId="109579569" sldId="299"/>
            <ac:picMk id="5" creationId="{FB5ECAFF-E0B9-4E51-90C5-0AE05C69D1E1}"/>
          </ac:picMkLst>
        </pc:picChg>
      </pc:sldChg>
      <pc:sldChg chg="addSp delSp modSp new mod modClrScheme modAnim chgLayout">
        <pc:chgData name="Michael A Fudge Jr" userId="133895e8-240b-4811-850e-9cf94297d089" providerId="ADAL" clId="{A410D8DE-61AB-4F63-A634-CDA6BFEDA42B}" dt="2020-07-23T15:52:06.679" v="4964" actId="207"/>
        <pc:sldMkLst>
          <pc:docMk/>
          <pc:sldMk cId="2143076438" sldId="300"/>
        </pc:sldMkLst>
        <pc:spChg chg="add del mod ord">
          <ac:chgData name="Michael A Fudge Jr" userId="133895e8-240b-4811-850e-9cf94297d089" providerId="ADAL" clId="{A410D8DE-61AB-4F63-A634-CDA6BFEDA42B}" dt="2020-07-23T15:49:35.161" v="4944" actId="478"/>
          <ac:spMkLst>
            <pc:docMk/>
            <pc:sldMk cId="2143076438" sldId="300"/>
            <ac:spMk id="2" creationId="{C5776CEE-B55D-4998-8D92-17EE21428A49}"/>
          </ac:spMkLst>
        </pc:spChg>
        <pc:spChg chg="add del">
          <ac:chgData name="Michael A Fudge Jr" userId="133895e8-240b-4811-850e-9cf94297d089" providerId="ADAL" clId="{A410D8DE-61AB-4F63-A634-CDA6BFEDA42B}" dt="2020-07-23T15:49:32.752" v="4943" actId="700"/>
          <ac:spMkLst>
            <pc:docMk/>
            <pc:sldMk cId="2143076438" sldId="300"/>
            <ac:spMk id="3" creationId="{C3CAE0F8-F3C6-4391-A2AA-9D040AE31105}"/>
          </ac:spMkLst>
        </pc:spChg>
        <pc:spChg chg="add mod">
          <ac:chgData name="Michael A Fudge Jr" userId="133895e8-240b-4811-850e-9cf94297d089" providerId="ADAL" clId="{A410D8DE-61AB-4F63-A634-CDA6BFEDA42B}" dt="2020-07-23T15:52:06.679" v="4964" actId="207"/>
          <ac:spMkLst>
            <pc:docMk/>
            <pc:sldMk cId="2143076438" sldId="300"/>
            <ac:spMk id="5" creationId="{5AEB428D-29C8-4221-855D-8E1B8AADC739}"/>
          </ac:spMkLst>
        </pc:spChg>
        <pc:spChg chg="add mod">
          <ac:chgData name="Michael A Fudge Jr" userId="133895e8-240b-4811-850e-9cf94297d089" providerId="ADAL" clId="{A410D8DE-61AB-4F63-A634-CDA6BFEDA42B}" dt="2020-07-23T15:47:56.282" v="4920"/>
          <ac:spMkLst>
            <pc:docMk/>
            <pc:sldMk cId="2143076438" sldId="300"/>
            <ac:spMk id="6" creationId="{D7301344-324E-42EF-A9EF-03C9CB1B853B}"/>
          </ac:spMkLst>
        </pc:spChg>
        <pc:spChg chg="add mod">
          <ac:chgData name="Michael A Fudge Jr" userId="133895e8-240b-4811-850e-9cf94297d089" providerId="ADAL" clId="{A410D8DE-61AB-4F63-A634-CDA6BFEDA42B}" dt="2020-07-23T15:47:56.282" v="4920"/>
          <ac:spMkLst>
            <pc:docMk/>
            <pc:sldMk cId="2143076438" sldId="300"/>
            <ac:spMk id="7" creationId="{6E84ACCB-147E-4B2F-BF86-8C0E5AC41609}"/>
          </ac:spMkLst>
        </pc:spChg>
        <pc:spChg chg="mod topLvl">
          <ac:chgData name="Michael A Fudge Jr" userId="133895e8-240b-4811-850e-9cf94297d089" providerId="ADAL" clId="{A410D8DE-61AB-4F63-A634-CDA6BFEDA42B}" dt="2020-07-23T15:50:34.206" v="4949" actId="164"/>
          <ac:spMkLst>
            <pc:docMk/>
            <pc:sldMk cId="2143076438" sldId="300"/>
            <ac:spMk id="9" creationId="{849602C0-C77C-4101-B643-DA24480B1DB0}"/>
          </ac:spMkLst>
        </pc:spChg>
        <pc:spChg chg="mod topLvl">
          <ac:chgData name="Michael A Fudge Jr" userId="133895e8-240b-4811-850e-9cf94297d089" providerId="ADAL" clId="{A410D8DE-61AB-4F63-A634-CDA6BFEDA42B}" dt="2020-07-23T15:51:37.630" v="4959" actId="207"/>
          <ac:spMkLst>
            <pc:docMk/>
            <pc:sldMk cId="2143076438" sldId="300"/>
            <ac:spMk id="10" creationId="{A237FFE5-75E0-4B68-B7B4-6E55FBCE3532}"/>
          </ac:spMkLst>
        </pc:spChg>
        <pc:spChg chg="mod topLvl">
          <ac:chgData name="Michael A Fudge Jr" userId="133895e8-240b-4811-850e-9cf94297d089" providerId="ADAL" clId="{A410D8DE-61AB-4F63-A634-CDA6BFEDA42B}" dt="2020-07-23T15:50:41.227" v="4950" actId="164"/>
          <ac:spMkLst>
            <pc:docMk/>
            <pc:sldMk cId="2143076438" sldId="300"/>
            <ac:spMk id="11" creationId="{830410A5-4A86-42D1-A719-D2B667AE160D}"/>
          </ac:spMkLst>
        </pc:spChg>
        <pc:spChg chg="mod topLvl">
          <ac:chgData name="Michael A Fudge Jr" userId="133895e8-240b-4811-850e-9cf94297d089" providerId="ADAL" clId="{A410D8DE-61AB-4F63-A634-CDA6BFEDA42B}" dt="2020-07-23T15:51:41.454" v="4960" actId="207"/>
          <ac:spMkLst>
            <pc:docMk/>
            <pc:sldMk cId="2143076438" sldId="300"/>
            <ac:spMk id="12" creationId="{B1A3FCBE-FEAC-40E3-AA6A-669EA6169CA3}"/>
          </ac:spMkLst>
        </pc:spChg>
        <pc:spChg chg="mod topLvl">
          <ac:chgData name="Michael A Fudge Jr" userId="133895e8-240b-4811-850e-9cf94297d089" providerId="ADAL" clId="{A410D8DE-61AB-4F63-A634-CDA6BFEDA42B}" dt="2020-07-23T15:50:47.025" v="4951" actId="164"/>
          <ac:spMkLst>
            <pc:docMk/>
            <pc:sldMk cId="2143076438" sldId="300"/>
            <ac:spMk id="13" creationId="{FD4408D6-D85D-4E4B-9B39-0B56508DF18E}"/>
          </ac:spMkLst>
        </pc:spChg>
        <pc:spChg chg="mod topLvl">
          <ac:chgData name="Michael A Fudge Jr" userId="133895e8-240b-4811-850e-9cf94297d089" providerId="ADAL" clId="{A410D8DE-61AB-4F63-A634-CDA6BFEDA42B}" dt="2020-07-23T15:51:45.463" v="4961" actId="207"/>
          <ac:spMkLst>
            <pc:docMk/>
            <pc:sldMk cId="2143076438" sldId="300"/>
            <ac:spMk id="14" creationId="{276AB412-476C-4DCD-B7BF-EE603A710BC1}"/>
          </ac:spMkLst>
        </pc:spChg>
        <pc:spChg chg="mod topLvl">
          <ac:chgData name="Michael A Fudge Jr" userId="133895e8-240b-4811-850e-9cf94297d089" providerId="ADAL" clId="{A410D8DE-61AB-4F63-A634-CDA6BFEDA42B}" dt="2020-07-23T15:50:53.802" v="4952" actId="164"/>
          <ac:spMkLst>
            <pc:docMk/>
            <pc:sldMk cId="2143076438" sldId="300"/>
            <ac:spMk id="15" creationId="{AF4315CE-83F6-4679-8C3B-450C5D01194F}"/>
          </ac:spMkLst>
        </pc:spChg>
        <pc:spChg chg="mod topLvl">
          <ac:chgData name="Michael A Fudge Jr" userId="133895e8-240b-4811-850e-9cf94297d089" providerId="ADAL" clId="{A410D8DE-61AB-4F63-A634-CDA6BFEDA42B}" dt="2020-07-23T15:51:53.009" v="4962" actId="207"/>
          <ac:spMkLst>
            <pc:docMk/>
            <pc:sldMk cId="2143076438" sldId="300"/>
            <ac:spMk id="16" creationId="{8E01151E-20E7-40C4-8BA6-DDB0F7BD4212}"/>
          </ac:spMkLst>
        </pc:spChg>
        <pc:spChg chg="mod topLvl">
          <ac:chgData name="Michael A Fudge Jr" userId="133895e8-240b-4811-850e-9cf94297d089" providerId="ADAL" clId="{A410D8DE-61AB-4F63-A634-CDA6BFEDA42B}" dt="2020-07-23T15:51:01.373" v="4953" actId="164"/>
          <ac:spMkLst>
            <pc:docMk/>
            <pc:sldMk cId="2143076438" sldId="300"/>
            <ac:spMk id="17" creationId="{BC966C2F-47A8-4A8A-975F-4E72A4F48912}"/>
          </ac:spMkLst>
        </pc:spChg>
        <pc:spChg chg="mod topLvl">
          <ac:chgData name="Michael A Fudge Jr" userId="133895e8-240b-4811-850e-9cf94297d089" providerId="ADAL" clId="{A410D8DE-61AB-4F63-A634-CDA6BFEDA42B}" dt="2020-07-23T15:51:59.158" v="4963" actId="207"/>
          <ac:spMkLst>
            <pc:docMk/>
            <pc:sldMk cId="2143076438" sldId="300"/>
            <ac:spMk id="18" creationId="{ABB7617D-5F63-4C16-A0B5-6FF1324DD0C6}"/>
          </ac:spMkLst>
        </pc:spChg>
        <pc:grpChg chg="del mod">
          <ac:chgData name="Michael A Fudge Jr" userId="133895e8-240b-4811-850e-9cf94297d089" providerId="ADAL" clId="{A410D8DE-61AB-4F63-A634-CDA6BFEDA42B}" dt="2020-07-23T15:50:21.061" v="4948" actId="165"/>
          <ac:grpSpMkLst>
            <pc:docMk/>
            <pc:sldMk cId="2143076438" sldId="300"/>
            <ac:grpSpMk id="8" creationId="{93F7A23C-E01B-4237-8BAD-081DF4F53970}"/>
          </ac:grpSpMkLst>
        </pc:grpChg>
        <pc:grpChg chg="add mod">
          <ac:chgData name="Michael A Fudge Jr" userId="133895e8-240b-4811-850e-9cf94297d089" providerId="ADAL" clId="{A410D8DE-61AB-4F63-A634-CDA6BFEDA42B}" dt="2020-07-23T15:50:34.206" v="4949" actId="164"/>
          <ac:grpSpMkLst>
            <pc:docMk/>
            <pc:sldMk cId="2143076438" sldId="300"/>
            <ac:grpSpMk id="19" creationId="{90FFE82F-54A0-4799-B402-429B0F0B1EDE}"/>
          </ac:grpSpMkLst>
        </pc:grpChg>
        <pc:grpChg chg="add mod">
          <ac:chgData name="Michael A Fudge Jr" userId="133895e8-240b-4811-850e-9cf94297d089" providerId="ADAL" clId="{A410D8DE-61AB-4F63-A634-CDA6BFEDA42B}" dt="2020-07-23T15:50:41.227" v="4950" actId="164"/>
          <ac:grpSpMkLst>
            <pc:docMk/>
            <pc:sldMk cId="2143076438" sldId="300"/>
            <ac:grpSpMk id="20" creationId="{38A51EAB-0168-484A-9C63-DDC42F7CA619}"/>
          </ac:grpSpMkLst>
        </pc:grpChg>
        <pc:grpChg chg="add mod">
          <ac:chgData name="Michael A Fudge Jr" userId="133895e8-240b-4811-850e-9cf94297d089" providerId="ADAL" clId="{A410D8DE-61AB-4F63-A634-CDA6BFEDA42B}" dt="2020-07-23T15:50:47.025" v="4951" actId="164"/>
          <ac:grpSpMkLst>
            <pc:docMk/>
            <pc:sldMk cId="2143076438" sldId="300"/>
            <ac:grpSpMk id="21" creationId="{AB4111FD-6687-444F-B963-6354A6C222CC}"/>
          </ac:grpSpMkLst>
        </pc:grpChg>
        <pc:grpChg chg="add mod">
          <ac:chgData name="Michael A Fudge Jr" userId="133895e8-240b-4811-850e-9cf94297d089" providerId="ADAL" clId="{A410D8DE-61AB-4F63-A634-CDA6BFEDA42B}" dt="2020-07-23T15:50:53.802" v="4952" actId="164"/>
          <ac:grpSpMkLst>
            <pc:docMk/>
            <pc:sldMk cId="2143076438" sldId="300"/>
            <ac:grpSpMk id="22" creationId="{37E2E4E7-F2B3-4395-9A98-3D16B5779C5E}"/>
          </ac:grpSpMkLst>
        </pc:grpChg>
        <pc:grpChg chg="add mod">
          <ac:chgData name="Michael A Fudge Jr" userId="133895e8-240b-4811-850e-9cf94297d089" providerId="ADAL" clId="{A410D8DE-61AB-4F63-A634-CDA6BFEDA42B}" dt="2020-07-23T15:51:01.373" v="4953" actId="164"/>
          <ac:grpSpMkLst>
            <pc:docMk/>
            <pc:sldMk cId="2143076438" sldId="300"/>
            <ac:grpSpMk id="23" creationId="{EDF5B5C9-D12B-47B5-A99B-CCADDD1333E2}"/>
          </ac:grpSpMkLst>
        </pc:grpChg>
        <pc:graphicFrameChg chg="add del mod">
          <ac:chgData name="Michael A Fudge Jr" userId="133895e8-240b-4811-850e-9cf94297d089" providerId="ADAL" clId="{A410D8DE-61AB-4F63-A634-CDA6BFEDA42B}" dt="2020-07-23T15:49:59.828" v="4945" actId="18245"/>
          <ac:graphicFrameMkLst>
            <pc:docMk/>
            <pc:sldMk cId="2143076438" sldId="300"/>
            <ac:graphicFrameMk id="4" creationId="{F9147194-835B-420D-AF3A-B53C4029457D}"/>
          </ac:graphicFrameMkLst>
        </pc:graphicFrameChg>
      </pc:sldChg>
      <pc:sldChg chg="modSp add mod ord">
        <pc:chgData name="Michael A Fudge Jr" userId="133895e8-240b-4811-850e-9cf94297d089" providerId="ADAL" clId="{A410D8DE-61AB-4F63-A634-CDA6BFEDA42B}" dt="2020-07-23T15:29:48.403" v="4089" actId="20577"/>
        <pc:sldMkLst>
          <pc:docMk/>
          <pc:sldMk cId="3913364681" sldId="301"/>
        </pc:sldMkLst>
        <pc:spChg chg="mod">
          <ac:chgData name="Michael A Fudge Jr" userId="133895e8-240b-4811-850e-9cf94297d089" providerId="ADAL" clId="{A410D8DE-61AB-4F63-A634-CDA6BFEDA42B}" dt="2020-07-23T15:29:14.884" v="4053" actId="20577"/>
          <ac:spMkLst>
            <pc:docMk/>
            <pc:sldMk cId="3913364681" sldId="301"/>
            <ac:spMk id="2" creationId="{A0EC69E1-79D5-4CCA-9AE3-8CCDB54E5D78}"/>
          </ac:spMkLst>
        </pc:spChg>
        <pc:spChg chg="mod">
          <ac:chgData name="Michael A Fudge Jr" userId="133895e8-240b-4811-850e-9cf94297d089" providerId="ADAL" clId="{A410D8DE-61AB-4F63-A634-CDA6BFEDA42B}" dt="2020-07-23T15:29:48.403" v="4089" actId="20577"/>
          <ac:spMkLst>
            <pc:docMk/>
            <pc:sldMk cId="3913364681" sldId="301"/>
            <ac:spMk id="3" creationId="{23BFC44E-10DC-44C2-99E8-3D541093BB67}"/>
          </ac:spMkLst>
        </pc:spChg>
      </pc:sldChg>
      <pc:sldChg chg="modSp add mod">
        <pc:chgData name="Michael A Fudge Jr" userId="133895e8-240b-4811-850e-9cf94297d089" providerId="ADAL" clId="{A410D8DE-61AB-4F63-A634-CDA6BFEDA42B}" dt="2020-07-23T15:30:20.973" v="4108"/>
        <pc:sldMkLst>
          <pc:docMk/>
          <pc:sldMk cId="4057802301" sldId="302"/>
        </pc:sldMkLst>
        <pc:spChg chg="mod">
          <ac:chgData name="Michael A Fudge Jr" userId="133895e8-240b-4811-850e-9cf94297d089" providerId="ADAL" clId="{A410D8DE-61AB-4F63-A634-CDA6BFEDA42B}" dt="2020-07-23T15:30:20.973" v="4108"/>
          <ac:spMkLst>
            <pc:docMk/>
            <pc:sldMk cId="4057802301" sldId="302"/>
            <ac:spMk id="3" creationId="{23BFC44E-10DC-44C2-99E8-3D541093BB67}"/>
          </ac:spMkLst>
        </pc:spChg>
      </pc:sldChg>
      <pc:sldChg chg="modSp add mod">
        <pc:chgData name="Michael A Fudge Jr" userId="133895e8-240b-4811-850e-9cf94297d089" providerId="ADAL" clId="{A410D8DE-61AB-4F63-A634-CDA6BFEDA42B}" dt="2020-07-23T15:31:15.324" v="4116" actId="20577"/>
        <pc:sldMkLst>
          <pc:docMk/>
          <pc:sldMk cId="3802287947" sldId="303"/>
        </pc:sldMkLst>
        <pc:spChg chg="mod">
          <ac:chgData name="Michael A Fudge Jr" userId="133895e8-240b-4811-850e-9cf94297d089" providerId="ADAL" clId="{A410D8DE-61AB-4F63-A634-CDA6BFEDA42B}" dt="2020-07-23T15:31:15.324" v="4116" actId="20577"/>
          <ac:spMkLst>
            <pc:docMk/>
            <pc:sldMk cId="3802287947" sldId="303"/>
            <ac:spMk id="3" creationId="{23BFC44E-10DC-44C2-99E8-3D541093BB67}"/>
          </ac:spMkLst>
        </pc:spChg>
      </pc:sldChg>
      <pc:sldChg chg="modSp add mod">
        <pc:chgData name="Michael A Fudge Jr" userId="133895e8-240b-4811-850e-9cf94297d089" providerId="ADAL" clId="{A410D8DE-61AB-4F63-A634-CDA6BFEDA42B}" dt="2020-07-23T15:33:50.043" v="4132" actId="14429"/>
        <pc:sldMkLst>
          <pc:docMk/>
          <pc:sldMk cId="194242086" sldId="304"/>
        </pc:sldMkLst>
        <pc:spChg chg="mod">
          <ac:chgData name="Michael A Fudge Jr" userId="133895e8-240b-4811-850e-9cf94297d089" providerId="ADAL" clId="{A410D8DE-61AB-4F63-A634-CDA6BFEDA42B}" dt="2020-07-23T15:32:13.910" v="4130" actId="20577"/>
          <ac:spMkLst>
            <pc:docMk/>
            <pc:sldMk cId="194242086" sldId="304"/>
            <ac:spMk id="3" creationId="{23BFC44E-10DC-44C2-99E8-3D541093BB67}"/>
          </ac:spMkLst>
        </pc:spChg>
        <pc:spChg chg="mod modVis">
          <ac:chgData name="Michael A Fudge Jr" userId="133895e8-240b-4811-850e-9cf94297d089" providerId="ADAL" clId="{A410D8DE-61AB-4F63-A634-CDA6BFEDA42B}" dt="2020-07-23T15:33:50.043" v="4132" actId="14429"/>
          <ac:spMkLst>
            <pc:docMk/>
            <pc:sldMk cId="194242086" sldId="304"/>
            <ac:spMk id="17" creationId="{59A309A7-1751-4ABE-A3C1-EEC40366AD89}"/>
          </ac:spMkLst>
        </pc:spChg>
      </pc:sldChg>
      <pc:sldChg chg="addSp delSp modSp add mod ord delAnim modAnim">
        <pc:chgData name="Michael A Fudge Jr" userId="133895e8-240b-4811-850e-9cf94297d089" providerId="ADAL" clId="{A410D8DE-61AB-4F63-A634-CDA6BFEDA42B}" dt="2020-07-23T15:47:09.788" v="4918" actId="207"/>
        <pc:sldMkLst>
          <pc:docMk/>
          <pc:sldMk cId="1618136864" sldId="305"/>
        </pc:sldMkLst>
        <pc:spChg chg="mod">
          <ac:chgData name="Michael A Fudge Jr" userId="133895e8-240b-4811-850e-9cf94297d089" providerId="ADAL" clId="{A410D8DE-61AB-4F63-A634-CDA6BFEDA42B}" dt="2020-07-23T15:36:15.693" v="4185" actId="20577"/>
          <ac:spMkLst>
            <pc:docMk/>
            <pc:sldMk cId="1618136864" sldId="305"/>
            <ac:spMk id="2" creationId="{5C84C77B-FF54-4813-94E1-23FF8F114C7E}"/>
          </ac:spMkLst>
        </pc:spChg>
        <pc:spChg chg="add mod">
          <ac:chgData name="Michael A Fudge Jr" userId="133895e8-240b-4811-850e-9cf94297d089" providerId="ADAL" clId="{A410D8DE-61AB-4F63-A634-CDA6BFEDA42B}" dt="2020-07-23T15:46:24.774" v="4912" actId="14100"/>
          <ac:spMkLst>
            <pc:docMk/>
            <pc:sldMk cId="1618136864" sldId="305"/>
            <ac:spMk id="4" creationId="{2A17864D-E594-4221-9E26-33CED38A746B}"/>
          </ac:spMkLst>
        </pc:spChg>
        <pc:graphicFrameChg chg="del mod">
          <ac:chgData name="Michael A Fudge Jr" userId="133895e8-240b-4811-850e-9cf94297d089" providerId="ADAL" clId="{A410D8DE-61AB-4F63-A634-CDA6BFEDA42B}" dt="2020-07-23T15:36:30.899" v="4187" actId="478"/>
          <ac:graphicFrameMkLst>
            <pc:docMk/>
            <pc:sldMk cId="1618136864" sldId="305"/>
            <ac:graphicFrameMk id="5" creationId="{80A84436-1DB7-43A8-9C13-824A51B927D4}"/>
          </ac:graphicFrameMkLst>
        </pc:graphicFrameChg>
        <pc:picChg chg="add mod">
          <ac:chgData name="Michael A Fudge Jr" userId="133895e8-240b-4811-850e-9cf94297d089" providerId="ADAL" clId="{A410D8DE-61AB-4F63-A634-CDA6BFEDA42B}" dt="2020-07-23T15:47:09.788" v="4918" actId="207"/>
          <ac:picMkLst>
            <pc:docMk/>
            <pc:sldMk cId="1618136864" sldId="305"/>
            <ac:picMk id="7" creationId="{77022EDC-58DB-44B2-ABE7-71E2729AA3DF}"/>
          </ac:picMkLst>
        </pc:picChg>
      </pc:sldChg>
      <pc:sldChg chg="addSp delSp modSp add mod ord modAnim">
        <pc:chgData name="Michael A Fudge Jr" userId="133895e8-240b-4811-850e-9cf94297d089" providerId="ADAL" clId="{A410D8DE-61AB-4F63-A634-CDA6BFEDA42B}" dt="2020-07-23T16:00:50.747" v="5092"/>
        <pc:sldMkLst>
          <pc:docMk/>
          <pc:sldMk cId="2355304570" sldId="306"/>
        </pc:sldMkLst>
        <pc:spChg chg="mod">
          <ac:chgData name="Michael A Fudge Jr" userId="133895e8-240b-4811-850e-9cf94297d089" providerId="ADAL" clId="{A410D8DE-61AB-4F63-A634-CDA6BFEDA42B}" dt="2020-07-23T16:00:15.779" v="5086" actId="26606"/>
          <ac:spMkLst>
            <pc:docMk/>
            <pc:sldMk cId="2355304570" sldId="306"/>
            <ac:spMk id="2" creationId="{85954A83-1BFB-42E8-ABE1-F6284F291E27}"/>
          </ac:spMkLst>
        </pc:spChg>
        <pc:spChg chg="add del mod">
          <ac:chgData name="Michael A Fudge Jr" userId="133895e8-240b-4811-850e-9cf94297d089" providerId="ADAL" clId="{A410D8DE-61AB-4F63-A634-CDA6BFEDA42B}" dt="2020-07-23T15:52:34.121" v="4977" actId="478"/>
          <ac:spMkLst>
            <pc:docMk/>
            <pc:sldMk cId="2355304570" sldId="306"/>
            <ac:spMk id="4" creationId="{5C8F89C0-6F09-4EC8-8D7B-5BE47C608F4C}"/>
          </ac:spMkLst>
        </pc:spChg>
        <pc:spChg chg="mod ord">
          <ac:chgData name="Michael A Fudge Jr" userId="133895e8-240b-4811-850e-9cf94297d089" providerId="ADAL" clId="{A410D8DE-61AB-4F63-A634-CDA6BFEDA42B}" dt="2020-07-23T16:00:15.779" v="5086" actId="26606"/>
          <ac:spMkLst>
            <pc:docMk/>
            <pc:sldMk cId="2355304570" sldId="306"/>
            <ac:spMk id="8" creationId="{F35ACFD4-2C6C-4739-A7D7-39D2F8CC4DA6}"/>
          </ac:spMkLst>
        </pc:spChg>
        <pc:spChg chg="add del">
          <ac:chgData name="Michael A Fudge Jr" userId="133895e8-240b-4811-850e-9cf94297d089" providerId="ADAL" clId="{A410D8DE-61AB-4F63-A634-CDA6BFEDA42B}" dt="2020-07-23T16:00:15.779" v="5086" actId="26606"/>
          <ac:spMkLst>
            <pc:docMk/>
            <pc:sldMk cId="2355304570" sldId="306"/>
            <ac:spMk id="9" creationId="{C04BE0EF-3561-49B4-9A29-F283168A91C7}"/>
          </ac:spMkLst>
        </pc:spChg>
        <pc:spChg chg="add del">
          <ac:chgData name="Michael A Fudge Jr" userId="133895e8-240b-4811-850e-9cf94297d089" providerId="ADAL" clId="{A410D8DE-61AB-4F63-A634-CDA6BFEDA42B}" dt="2020-07-23T16:00:15.779" v="5086" actId="26606"/>
          <ac:spMkLst>
            <pc:docMk/>
            <pc:sldMk cId="2355304570" sldId="306"/>
            <ac:spMk id="12" creationId="{3E443FD7-A66B-4AA0-872D-B088B9BC5F17}"/>
          </ac:spMkLst>
        </pc:spChg>
        <pc:spChg chg="add del">
          <ac:chgData name="Michael A Fudge Jr" userId="133895e8-240b-4811-850e-9cf94297d089" providerId="ADAL" clId="{A410D8DE-61AB-4F63-A634-CDA6BFEDA42B}" dt="2020-07-23T16:00:15.779" v="5086" actId="26606"/>
          <ac:spMkLst>
            <pc:docMk/>
            <pc:sldMk cId="2355304570" sldId="306"/>
            <ac:spMk id="17" creationId="{7CA0DAA6-33B8-4A25-810D-2F4D816FB40E}"/>
          </ac:spMkLst>
        </pc:spChg>
        <pc:picChg chg="add mod">
          <ac:chgData name="Michael A Fudge Jr" userId="133895e8-240b-4811-850e-9cf94297d089" providerId="ADAL" clId="{A410D8DE-61AB-4F63-A634-CDA6BFEDA42B}" dt="2020-07-23T16:00:50.747" v="5092"/>
          <ac:picMkLst>
            <pc:docMk/>
            <pc:sldMk cId="2355304570" sldId="306"/>
            <ac:picMk id="5" creationId="{9030242C-00CE-4CF9-A3DA-227214D9D448}"/>
          </ac:picMkLst>
        </pc:picChg>
        <pc:picChg chg="del">
          <ac:chgData name="Michael A Fudge Jr" userId="133895e8-240b-4811-850e-9cf94297d089" providerId="ADAL" clId="{A410D8DE-61AB-4F63-A634-CDA6BFEDA42B}" dt="2020-07-23T15:52:30.859" v="4976" actId="478"/>
          <ac:picMkLst>
            <pc:docMk/>
            <pc:sldMk cId="2355304570" sldId="306"/>
            <ac:picMk id="7" creationId="{45E1EC8C-DB9A-45FB-A2ED-2824D9FDDB49}"/>
          </ac:picMkLst>
        </pc:picChg>
      </pc:sldChg>
      <pc:sldChg chg="addSp delSp modSp new mod modClrScheme modAnim chgLayout">
        <pc:chgData name="Michael A Fudge Jr" userId="133895e8-240b-4811-850e-9cf94297d089" providerId="ADAL" clId="{A410D8DE-61AB-4F63-A634-CDA6BFEDA42B}" dt="2020-07-23T16:03:55.274" v="5199" actId="478"/>
        <pc:sldMkLst>
          <pc:docMk/>
          <pc:sldMk cId="1833730784" sldId="307"/>
        </pc:sldMkLst>
        <pc:spChg chg="add mod">
          <ac:chgData name="Michael A Fudge Jr" userId="133895e8-240b-4811-850e-9cf94297d089" providerId="ADAL" clId="{A410D8DE-61AB-4F63-A634-CDA6BFEDA42B}" dt="2020-07-23T16:01:28.798" v="5117" actId="20577"/>
          <ac:spMkLst>
            <pc:docMk/>
            <pc:sldMk cId="1833730784" sldId="307"/>
            <ac:spMk id="2" creationId="{B04881FD-0FF8-4E16-BE7E-FD57BEBBAA0A}"/>
          </ac:spMkLst>
        </pc:spChg>
        <pc:spChg chg="add del mod">
          <ac:chgData name="Michael A Fudge Jr" userId="133895e8-240b-4811-850e-9cf94297d089" providerId="ADAL" clId="{A410D8DE-61AB-4F63-A634-CDA6BFEDA42B}" dt="2020-07-23T16:01:33.916" v="5118" actId="478"/>
          <ac:spMkLst>
            <pc:docMk/>
            <pc:sldMk cId="1833730784" sldId="307"/>
            <ac:spMk id="3" creationId="{55522AD3-7563-42D2-836C-BD620D196A3E}"/>
          </ac:spMkLst>
        </pc:spChg>
        <pc:spChg chg="mod">
          <ac:chgData name="Michael A Fudge Jr" userId="133895e8-240b-4811-850e-9cf94297d089" providerId="ADAL" clId="{A410D8DE-61AB-4F63-A634-CDA6BFEDA42B}" dt="2020-07-23T16:01:34.971" v="5119"/>
          <ac:spMkLst>
            <pc:docMk/>
            <pc:sldMk cId="1833730784" sldId="307"/>
            <ac:spMk id="5" creationId="{8A090E9B-25AC-421E-90C1-011C0A3EEE9A}"/>
          </ac:spMkLst>
        </pc:spChg>
        <pc:spChg chg="mod">
          <ac:chgData name="Michael A Fudge Jr" userId="133895e8-240b-4811-850e-9cf94297d089" providerId="ADAL" clId="{A410D8DE-61AB-4F63-A634-CDA6BFEDA42B}" dt="2020-07-23T16:01:34.971" v="5119"/>
          <ac:spMkLst>
            <pc:docMk/>
            <pc:sldMk cId="1833730784" sldId="307"/>
            <ac:spMk id="6" creationId="{7CA4E738-B473-4ECB-9186-580A31F7DEEC}"/>
          </ac:spMkLst>
        </pc:spChg>
        <pc:spChg chg="mod">
          <ac:chgData name="Michael A Fudge Jr" userId="133895e8-240b-4811-850e-9cf94297d089" providerId="ADAL" clId="{A410D8DE-61AB-4F63-A634-CDA6BFEDA42B}" dt="2020-07-23T16:01:34.971" v="5119"/>
          <ac:spMkLst>
            <pc:docMk/>
            <pc:sldMk cId="1833730784" sldId="307"/>
            <ac:spMk id="8" creationId="{EB6CF9E0-6513-4E2E-B01B-8BFF4461B8D5}"/>
          </ac:spMkLst>
        </pc:spChg>
        <pc:spChg chg="mod">
          <ac:chgData name="Michael A Fudge Jr" userId="133895e8-240b-4811-850e-9cf94297d089" providerId="ADAL" clId="{A410D8DE-61AB-4F63-A634-CDA6BFEDA42B}" dt="2020-07-23T16:01:34.971" v="5119"/>
          <ac:spMkLst>
            <pc:docMk/>
            <pc:sldMk cId="1833730784" sldId="307"/>
            <ac:spMk id="9" creationId="{468758D9-0B2C-4C61-8EDE-F2261E099E5E}"/>
          </ac:spMkLst>
        </pc:spChg>
        <pc:spChg chg="mod">
          <ac:chgData name="Michael A Fudge Jr" userId="133895e8-240b-4811-850e-9cf94297d089" providerId="ADAL" clId="{A410D8DE-61AB-4F63-A634-CDA6BFEDA42B}" dt="2020-07-23T16:01:34.971" v="5119"/>
          <ac:spMkLst>
            <pc:docMk/>
            <pc:sldMk cId="1833730784" sldId="307"/>
            <ac:spMk id="11" creationId="{E934C17A-6CAA-40D0-A64A-ACA6F79A90AA}"/>
          </ac:spMkLst>
        </pc:spChg>
        <pc:spChg chg="mod">
          <ac:chgData name="Michael A Fudge Jr" userId="133895e8-240b-4811-850e-9cf94297d089" providerId="ADAL" clId="{A410D8DE-61AB-4F63-A634-CDA6BFEDA42B}" dt="2020-07-23T16:01:34.971" v="5119"/>
          <ac:spMkLst>
            <pc:docMk/>
            <pc:sldMk cId="1833730784" sldId="307"/>
            <ac:spMk id="12" creationId="{0FFDD8B9-8C33-46C2-8209-FD365F88B1AA}"/>
          </ac:spMkLst>
        </pc:spChg>
        <pc:spChg chg="mod">
          <ac:chgData name="Michael A Fudge Jr" userId="133895e8-240b-4811-850e-9cf94297d089" providerId="ADAL" clId="{A410D8DE-61AB-4F63-A634-CDA6BFEDA42B}" dt="2020-07-23T16:01:34.971" v="5119"/>
          <ac:spMkLst>
            <pc:docMk/>
            <pc:sldMk cId="1833730784" sldId="307"/>
            <ac:spMk id="14" creationId="{7429F372-2AC6-4F8B-8B36-625990FDC6E7}"/>
          </ac:spMkLst>
        </pc:spChg>
        <pc:spChg chg="mod">
          <ac:chgData name="Michael A Fudge Jr" userId="133895e8-240b-4811-850e-9cf94297d089" providerId="ADAL" clId="{A410D8DE-61AB-4F63-A634-CDA6BFEDA42B}" dt="2020-07-23T16:01:34.971" v="5119"/>
          <ac:spMkLst>
            <pc:docMk/>
            <pc:sldMk cId="1833730784" sldId="307"/>
            <ac:spMk id="15" creationId="{FD1941D2-3290-4376-AC01-1A1D6FB53722}"/>
          </ac:spMkLst>
        </pc:spChg>
        <pc:spChg chg="mod">
          <ac:chgData name="Michael A Fudge Jr" userId="133895e8-240b-4811-850e-9cf94297d089" providerId="ADAL" clId="{A410D8DE-61AB-4F63-A634-CDA6BFEDA42B}" dt="2020-07-23T16:01:34.971" v="5119"/>
          <ac:spMkLst>
            <pc:docMk/>
            <pc:sldMk cId="1833730784" sldId="307"/>
            <ac:spMk id="17" creationId="{A1851147-9710-4613-A973-DDF5C3DB9580}"/>
          </ac:spMkLst>
        </pc:spChg>
        <pc:spChg chg="mod">
          <ac:chgData name="Michael A Fudge Jr" userId="133895e8-240b-4811-850e-9cf94297d089" providerId="ADAL" clId="{A410D8DE-61AB-4F63-A634-CDA6BFEDA42B}" dt="2020-07-23T16:01:34.971" v="5119"/>
          <ac:spMkLst>
            <pc:docMk/>
            <pc:sldMk cId="1833730784" sldId="307"/>
            <ac:spMk id="18" creationId="{9D68054A-B7C4-4816-9969-7819AB300B48}"/>
          </ac:spMkLst>
        </pc:spChg>
        <pc:spChg chg="add del mod">
          <ac:chgData name="Michael A Fudge Jr" userId="133895e8-240b-4811-850e-9cf94297d089" providerId="ADAL" clId="{A410D8DE-61AB-4F63-A634-CDA6BFEDA42B}" dt="2020-07-23T16:02:54.807" v="5143" actId="478"/>
          <ac:spMkLst>
            <pc:docMk/>
            <pc:sldMk cId="1833730784" sldId="307"/>
            <ac:spMk id="19" creationId="{23926E2E-9BAD-4CF0-8550-22250F619024}"/>
          </ac:spMkLst>
        </pc:spChg>
        <pc:spChg chg="add del mod">
          <ac:chgData name="Michael A Fudge Jr" userId="133895e8-240b-4811-850e-9cf94297d089" providerId="ADAL" clId="{A410D8DE-61AB-4F63-A634-CDA6BFEDA42B}" dt="2020-07-23T16:03:55.274" v="5199" actId="478"/>
          <ac:spMkLst>
            <pc:docMk/>
            <pc:sldMk cId="1833730784" sldId="307"/>
            <ac:spMk id="20" creationId="{E9AE0A28-F2AD-4940-8695-3FD18717F369}"/>
          </ac:spMkLst>
        </pc:spChg>
        <pc:spChg chg="add del mod">
          <ac:chgData name="Michael A Fudge Jr" userId="133895e8-240b-4811-850e-9cf94297d089" providerId="ADAL" clId="{A410D8DE-61AB-4F63-A634-CDA6BFEDA42B}" dt="2020-07-23T16:03:55.274" v="5199" actId="478"/>
          <ac:spMkLst>
            <pc:docMk/>
            <pc:sldMk cId="1833730784" sldId="307"/>
            <ac:spMk id="21" creationId="{9435FE73-D3E8-4E8A-8548-2413B8C278C2}"/>
          </ac:spMkLst>
        </pc:spChg>
        <pc:grpChg chg="add mod">
          <ac:chgData name="Michael A Fudge Jr" userId="133895e8-240b-4811-850e-9cf94297d089" providerId="ADAL" clId="{A410D8DE-61AB-4F63-A634-CDA6BFEDA42B}" dt="2020-07-23T16:01:41.195" v="5120" actId="1076"/>
          <ac:grpSpMkLst>
            <pc:docMk/>
            <pc:sldMk cId="1833730784" sldId="307"/>
            <ac:grpSpMk id="4" creationId="{E4286793-FEC1-48F2-AFC5-2A4CD955B451}"/>
          </ac:grpSpMkLst>
        </pc:grpChg>
        <pc:grpChg chg="add mod">
          <ac:chgData name="Michael A Fudge Jr" userId="133895e8-240b-4811-850e-9cf94297d089" providerId="ADAL" clId="{A410D8DE-61AB-4F63-A634-CDA6BFEDA42B}" dt="2020-07-23T16:01:41.195" v="5120" actId="1076"/>
          <ac:grpSpMkLst>
            <pc:docMk/>
            <pc:sldMk cId="1833730784" sldId="307"/>
            <ac:grpSpMk id="7" creationId="{98469CD7-DC28-4C7A-A60B-BE27B7E2F943}"/>
          </ac:grpSpMkLst>
        </pc:grpChg>
        <pc:grpChg chg="add mod">
          <ac:chgData name="Michael A Fudge Jr" userId="133895e8-240b-4811-850e-9cf94297d089" providerId="ADAL" clId="{A410D8DE-61AB-4F63-A634-CDA6BFEDA42B}" dt="2020-07-23T16:01:41.195" v="5120" actId="1076"/>
          <ac:grpSpMkLst>
            <pc:docMk/>
            <pc:sldMk cId="1833730784" sldId="307"/>
            <ac:grpSpMk id="10" creationId="{8EC1C2A3-69E7-4B0E-AF4A-661C63C18E75}"/>
          </ac:grpSpMkLst>
        </pc:grpChg>
        <pc:grpChg chg="add mod">
          <ac:chgData name="Michael A Fudge Jr" userId="133895e8-240b-4811-850e-9cf94297d089" providerId="ADAL" clId="{A410D8DE-61AB-4F63-A634-CDA6BFEDA42B}" dt="2020-07-23T16:01:41.195" v="5120" actId="1076"/>
          <ac:grpSpMkLst>
            <pc:docMk/>
            <pc:sldMk cId="1833730784" sldId="307"/>
            <ac:grpSpMk id="13" creationId="{618C4E96-1EB0-4E11-A48F-6085470B7C9D}"/>
          </ac:grpSpMkLst>
        </pc:grpChg>
        <pc:grpChg chg="add mod">
          <ac:chgData name="Michael A Fudge Jr" userId="133895e8-240b-4811-850e-9cf94297d089" providerId="ADAL" clId="{A410D8DE-61AB-4F63-A634-CDA6BFEDA42B}" dt="2020-07-23T16:01:41.195" v="5120" actId="1076"/>
          <ac:grpSpMkLst>
            <pc:docMk/>
            <pc:sldMk cId="1833730784" sldId="307"/>
            <ac:grpSpMk id="16" creationId="{786CFFDA-2835-46E9-9062-3C2E607CA787}"/>
          </ac:grpSpMkLst>
        </pc:grpChg>
      </pc:sldChg>
      <pc:sldChg chg="modSp add mod ord modNotesTx">
        <pc:chgData name="Michael A Fudge Jr" userId="133895e8-240b-4811-850e-9cf94297d089" providerId="ADAL" clId="{A410D8DE-61AB-4F63-A634-CDA6BFEDA42B}" dt="2020-07-23T16:11:47.399" v="5380" actId="20577"/>
        <pc:sldMkLst>
          <pc:docMk/>
          <pc:sldMk cId="459147463" sldId="308"/>
        </pc:sldMkLst>
        <pc:spChg chg="mod">
          <ac:chgData name="Michael A Fudge Jr" userId="133895e8-240b-4811-850e-9cf94297d089" providerId="ADAL" clId="{A410D8DE-61AB-4F63-A634-CDA6BFEDA42B}" dt="2020-07-23T16:10:46.820" v="5249" actId="20577"/>
          <ac:spMkLst>
            <pc:docMk/>
            <pc:sldMk cId="459147463" sldId="308"/>
            <ac:spMk id="2" creationId="{A0EC69E1-79D5-4CCA-9AE3-8CCDB54E5D78}"/>
          </ac:spMkLst>
        </pc:spChg>
        <pc:spChg chg="mod">
          <ac:chgData name="Michael A Fudge Jr" userId="133895e8-240b-4811-850e-9cf94297d089" providerId="ADAL" clId="{A410D8DE-61AB-4F63-A634-CDA6BFEDA42B}" dt="2020-07-23T16:11:43.380" v="5373" actId="14100"/>
          <ac:spMkLst>
            <pc:docMk/>
            <pc:sldMk cId="459147463" sldId="308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A410D8DE-61AB-4F63-A634-CDA6BFEDA42B}" dt="2020-07-23T16:12:51.737" v="5460" actId="20577"/>
        <pc:sldMkLst>
          <pc:docMk/>
          <pc:sldMk cId="2449287640" sldId="309"/>
        </pc:sldMkLst>
        <pc:spChg chg="mod">
          <ac:chgData name="Michael A Fudge Jr" userId="133895e8-240b-4811-850e-9cf94297d089" providerId="ADAL" clId="{A410D8DE-61AB-4F63-A634-CDA6BFEDA42B}" dt="2020-07-23T16:12:35.419" v="5438" actId="20577"/>
          <ac:spMkLst>
            <pc:docMk/>
            <pc:sldMk cId="2449287640" sldId="309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A410D8DE-61AB-4F63-A634-CDA6BFEDA42B}" dt="2020-07-23T16:14:19.766" v="5749" actId="20577"/>
        <pc:sldMkLst>
          <pc:docMk/>
          <pc:sldMk cId="1242754467" sldId="310"/>
        </pc:sldMkLst>
        <pc:spChg chg="mod">
          <ac:chgData name="Michael A Fudge Jr" userId="133895e8-240b-4811-850e-9cf94297d089" providerId="ADAL" clId="{A410D8DE-61AB-4F63-A634-CDA6BFEDA42B}" dt="2020-07-23T16:13:47.216" v="5611" actId="20577"/>
          <ac:spMkLst>
            <pc:docMk/>
            <pc:sldMk cId="1242754467" sldId="310"/>
            <ac:spMk id="3" creationId="{23BFC44E-10DC-44C2-99E8-3D541093BB67}"/>
          </ac:spMkLst>
        </pc:spChg>
      </pc:sldChg>
      <pc:sldChg chg="modSp add mod ord modAnim">
        <pc:chgData name="Michael A Fudge Jr" userId="133895e8-240b-4811-850e-9cf94297d089" providerId="ADAL" clId="{A410D8DE-61AB-4F63-A634-CDA6BFEDA42B}" dt="2020-07-23T16:23:33.826" v="6386" actId="20577"/>
        <pc:sldMkLst>
          <pc:docMk/>
          <pc:sldMk cId="797334957" sldId="311"/>
        </pc:sldMkLst>
        <pc:spChg chg="mod">
          <ac:chgData name="Michael A Fudge Jr" userId="133895e8-240b-4811-850e-9cf94297d089" providerId="ADAL" clId="{A410D8DE-61AB-4F63-A634-CDA6BFEDA42B}" dt="2020-07-23T16:20:08.581" v="5902" actId="20577"/>
          <ac:spMkLst>
            <pc:docMk/>
            <pc:sldMk cId="797334957" sldId="311"/>
            <ac:spMk id="2" creationId="{5AFBC50D-4808-4F7C-8282-E846C8828770}"/>
          </ac:spMkLst>
        </pc:spChg>
        <pc:spChg chg="mod">
          <ac:chgData name="Michael A Fudge Jr" userId="133895e8-240b-4811-850e-9cf94297d089" providerId="ADAL" clId="{A410D8DE-61AB-4F63-A634-CDA6BFEDA42B}" dt="2020-07-23T16:23:33.826" v="6386" actId="20577"/>
          <ac:spMkLst>
            <pc:docMk/>
            <pc:sldMk cId="797334957" sldId="311"/>
            <ac:spMk id="3" creationId="{1ECB91DB-6034-4025-9762-F2144BB1DB51}"/>
          </ac:spMkLst>
        </pc:spChg>
      </pc:sldChg>
    </pc:docChg>
  </pc:docChgLst>
  <pc:docChgLst>
    <pc:chgData name="Michael A Fudge" userId="133895e8-240b-4811-850e-9cf94297d089" providerId="ADAL" clId="{974569C8-FF3C-407F-A07A-FAFB9C09EE0E}"/>
    <pc:docChg chg="modMainMaster">
      <pc:chgData name="Michael A Fudge" userId="133895e8-240b-4811-850e-9cf94297d089" providerId="ADAL" clId="{974569C8-FF3C-407F-A07A-FAFB9C09EE0E}" dt="2024-06-05T19:48:19.025" v="1" actId="1076"/>
      <pc:docMkLst>
        <pc:docMk/>
      </pc:docMkLst>
      <pc:sldMasterChg chg="addSp modSp mod">
        <pc:chgData name="Michael A Fudge" userId="133895e8-240b-4811-850e-9cf94297d089" providerId="ADAL" clId="{974569C8-FF3C-407F-A07A-FAFB9C09EE0E}" dt="2024-06-05T19:48:19.025" v="1" actId="1076"/>
        <pc:sldMasterMkLst>
          <pc:docMk/>
          <pc:sldMasterMk cId="3638388675" sldId="2147483648"/>
        </pc:sldMasterMkLst>
        <pc:spChg chg="add mod">
          <ac:chgData name="Michael A Fudge" userId="133895e8-240b-4811-850e-9cf94297d089" providerId="ADAL" clId="{974569C8-FF3C-407F-A07A-FAFB9C09EE0E}" dt="2024-06-05T19:48:19.025" v="1" actId="1076"/>
          <ac:spMkLst>
            <pc:docMk/>
            <pc:sldMasterMk cId="3638388675" sldId="2147483648"/>
            <ac:spMk id="7" creationId="{4B7772F9-A1DC-01D1-EDCC-4DDD552DAD4D}"/>
          </ac:spMkLst>
        </pc:spChg>
      </pc:sldMasterChg>
    </pc:docChg>
  </pc:docChgLst>
  <pc:docChgLst>
    <pc:chgData name="Michael A Fudge Jr" userId="133895e8-240b-4811-850e-9cf94297d089" providerId="ADAL" clId="{C9A89299-10A9-436C-8575-97316919AB7E}"/>
    <pc:docChg chg="custSel modSld">
      <pc:chgData name="Michael A Fudge Jr" userId="133895e8-240b-4811-850e-9cf94297d089" providerId="ADAL" clId="{C9A89299-10A9-436C-8575-97316919AB7E}" dt="2020-12-01T15:22:51.852" v="43" actId="1076"/>
      <pc:docMkLst>
        <pc:docMk/>
      </pc:docMkLst>
      <pc:sldChg chg="modSp mod modNotesTx">
        <pc:chgData name="Michael A Fudge Jr" userId="133895e8-240b-4811-850e-9cf94297d089" providerId="ADAL" clId="{C9A89299-10A9-436C-8575-97316919AB7E}" dt="2020-12-01T01:03:51.227" v="12"/>
        <pc:sldMkLst>
          <pc:docMk/>
          <pc:sldMk cId="3354364087" sldId="880"/>
        </pc:sldMkLst>
        <pc:spChg chg="mod">
          <ac:chgData name="Michael A Fudge Jr" userId="133895e8-240b-4811-850e-9cf94297d089" providerId="ADAL" clId="{C9A89299-10A9-436C-8575-97316919AB7E}" dt="2020-12-01T00:57:50.056" v="10" actId="14100"/>
          <ac:spMkLst>
            <pc:docMk/>
            <pc:sldMk cId="3354364087" sldId="880"/>
            <ac:spMk id="8" creationId="{D9648B8F-8EDE-4B15-AA4C-D271ADC0D612}"/>
          </ac:spMkLst>
        </pc:spChg>
        <pc:spChg chg="mod">
          <ac:chgData name="Michael A Fudge Jr" userId="133895e8-240b-4811-850e-9cf94297d089" providerId="ADAL" clId="{C9A89299-10A9-436C-8575-97316919AB7E}" dt="2020-11-29T22:34:02.504" v="0" actId="33524"/>
          <ac:spMkLst>
            <pc:docMk/>
            <pc:sldMk cId="3354364087" sldId="880"/>
            <ac:spMk id="12" creationId="{82CD0D96-EA1C-4ACA-9299-05DFB46211D4}"/>
          </ac:spMkLst>
        </pc:spChg>
        <pc:grpChg chg="mod">
          <ac:chgData name="Michael A Fudge Jr" userId="133895e8-240b-4811-850e-9cf94297d089" providerId="ADAL" clId="{C9A89299-10A9-436C-8575-97316919AB7E}" dt="2020-12-01T00:57:56.096" v="11" actId="14100"/>
          <ac:grpSpMkLst>
            <pc:docMk/>
            <pc:sldMk cId="3354364087" sldId="880"/>
            <ac:grpSpMk id="6" creationId="{512EFD10-41FB-4ECE-9FCC-FBDFF5899477}"/>
          </ac:grpSpMkLst>
        </pc:grpChg>
      </pc:sldChg>
      <pc:sldChg chg="addSp modSp mod">
        <pc:chgData name="Michael A Fudge Jr" userId="133895e8-240b-4811-850e-9cf94297d089" providerId="ADAL" clId="{C9A89299-10A9-436C-8575-97316919AB7E}" dt="2020-12-01T15:22:51.852" v="43" actId="1076"/>
        <pc:sldMkLst>
          <pc:docMk/>
          <pc:sldMk cId="4052967074" sldId="1047"/>
        </pc:sldMkLst>
        <pc:spChg chg="mod">
          <ac:chgData name="Michael A Fudge Jr" userId="133895e8-240b-4811-850e-9cf94297d089" providerId="ADAL" clId="{C9A89299-10A9-436C-8575-97316919AB7E}" dt="2020-12-01T15:22:11.735" v="33" actId="1037"/>
          <ac:spMkLst>
            <pc:docMk/>
            <pc:sldMk cId="4052967074" sldId="1047"/>
            <ac:spMk id="13" creationId="{78835128-6379-4A88-AEA8-83265E54D0C8}"/>
          </ac:spMkLst>
        </pc:spChg>
        <pc:spChg chg="mod">
          <ac:chgData name="Michael A Fudge Jr" userId="133895e8-240b-4811-850e-9cf94297d089" providerId="ADAL" clId="{C9A89299-10A9-436C-8575-97316919AB7E}" dt="2020-12-01T15:22:11.735" v="33" actId="1037"/>
          <ac:spMkLst>
            <pc:docMk/>
            <pc:sldMk cId="4052967074" sldId="1047"/>
            <ac:spMk id="15" creationId="{1CDDBAF1-7CF0-4C71-A07D-A125CBC3F898}"/>
          </ac:spMkLst>
        </pc:spChg>
        <pc:spChg chg="mod">
          <ac:chgData name="Michael A Fudge Jr" userId="133895e8-240b-4811-850e-9cf94297d089" providerId="ADAL" clId="{C9A89299-10A9-436C-8575-97316919AB7E}" dt="2020-12-01T15:22:11.735" v="33" actId="1037"/>
          <ac:spMkLst>
            <pc:docMk/>
            <pc:sldMk cId="4052967074" sldId="1047"/>
            <ac:spMk id="17" creationId="{67522252-E80F-4191-9D1C-AB626BCC1EAC}"/>
          </ac:spMkLst>
        </pc:spChg>
        <pc:spChg chg="mod">
          <ac:chgData name="Michael A Fudge Jr" userId="133895e8-240b-4811-850e-9cf94297d089" providerId="ADAL" clId="{C9A89299-10A9-436C-8575-97316919AB7E}" dt="2020-12-01T15:22:11.735" v="33" actId="1037"/>
          <ac:spMkLst>
            <pc:docMk/>
            <pc:sldMk cId="4052967074" sldId="1047"/>
            <ac:spMk id="19" creationId="{35692592-D067-46F7-B2C6-76F71F80455B}"/>
          </ac:spMkLst>
        </pc:spChg>
        <pc:spChg chg="mod">
          <ac:chgData name="Michael A Fudge Jr" userId="133895e8-240b-4811-850e-9cf94297d089" providerId="ADAL" clId="{C9A89299-10A9-436C-8575-97316919AB7E}" dt="2020-12-01T15:22:11.735" v="33" actId="1037"/>
          <ac:spMkLst>
            <pc:docMk/>
            <pc:sldMk cId="4052967074" sldId="1047"/>
            <ac:spMk id="20" creationId="{6F894FCC-3091-4CD9-9017-0A9F25DDD786}"/>
          </ac:spMkLst>
        </pc:spChg>
        <pc:picChg chg="add mod">
          <ac:chgData name="Michael A Fudge Jr" userId="133895e8-240b-4811-850e-9cf94297d089" providerId="ADAL" clId="{C9A89299-10A9-436C-8575-97316919AB7E}" dt="2020-12-01T15:22:51.852" v="43" actId="1076"/>
          <ac:picMkLst>
            <pc:docMk/>
            <pc:sldMk cId="4052967074" sldId="1047"/>
            <ac:picMk id="3" creationId="{D5EE6941-28F6-4BD7-8767-DCFBBC576361}"/>
          </ac:picMkLst>
        </pc:picChg>
        <pc:picChg chg="mod">
          <ac:chgData name="Michael A Fudge Jr" userId="133895e8-240b-4811-850e-9cf94297d089" providerId="ADAL" clId="{C9A89299-10A9-436C-8575-97316919AB7E}" dt="2020-12-01T15:22:11.735" v="33" actId="1037"/>
          <ac:picMkLst>
            <pc:docMk/>
            <pc:sldMk cId="4052967074" sldId="1047"/>
            <ac:picMk id="7" creationId="{F26B2B65-DE28-4A41-9330-14CB26DE9692}"/>
          </ac:picMkLst>
        </pc:picChg>
        <pc:picChg chg="mod">
          <ac:chgData name="Michael A Fudge Jr" userId="133895e8-240b-4811-850e-9cf94297d089" providerId="ADAL" clId="{C9A89299-10A9-436C-8575-97316919AB7E}" dt="2020-12-01T15:22:11.735" v="33" actId="1037"/>
          <ac:picMkLst>
            <pc:docMk/>
            <pc:sldMk cId="4052967074" sldId="1047"/>
            <ac:picMk id="8" creationId="{FB8561FE-5FFA-4F04-A43B-EF94AD31CE67}"/>
          </ac:picMkLst>
        </pc:picChg>
        <pc:picChg chg="mod">
          <ac:chgData name="Michael A Fudge Jr" userId="133895e8-240b-4811-850e-9cf94297d089" providerId="ADAL" clId="{C9A89299-10A9-436C-8575-97316919AB7E}" dt="2020-12-01T15:22:18.324" v="35" actId="14100"/>
          <ac:picMkLst>
            <pc:docMk/>
            <pc:sldMk cId="4052967074" sldId="1047"/>
            <ac:picMk id="10" creationId="{6AE028C7-28FB-4683-A7DC-065A017596BF}"/>
          </ac:picMkLst>
        </pc:picChg>
        <pc:picChg chg="mod">
          <ac:chgData name="Michael A Fudge Jr" userId="133895e8-240b-4811-850e-9cf94297d089" providerId="ADAL" clId="{C9A89299-10A9-436C-8575-97316919AB7E}" dt="2020-12-01T15:22:11.735" v="33" actId="1037"/>
          <ac:picMkLst>
            <pc:docMk/>
            <pc:sldMk cId="4052967074" sldId="1047"/>
            <ac:picMk id="11" creationId="{67E6B52C-6B3D-4A2E-A84D-1F5E23F6EC87}"/>
          </ac:picMkLst>
        </pc:picChg>
        <pc:picChg chg="mod">
          <ac:chgData name="Michael A Fudge Jr" userId="133895e8-240b-4811-850e-9cf94297d089" providerId="ADAL" clId="{C9A89299-10A9-436C-8575-97316919AB7E}" dt="2020-12-01T15:22:11.735" v="33" actId="1037"/>
          <ac:picMkLst>
            <pc:docMk/>
            <pc:sldMk cId="4052967074" sldId="1047"/>
            <ac:picMk id="21" creationId="{417A9A0C-8C84-47F6-843D-C7B66C357D1B}"/>
          </ac:picMkLst>
        </pc:picChg>
      </pc:sldChg>
    </pc:docChg>
  </pc:docChgLst>
  <pc:docChgLst>
    <pc:chgData name="Michael A Fudge Jr" userId="133895e8-240b-4811-850e-9cf94297d089" providerId="ADAL" clId="{C79580E1-F3F0-4283-8C80-FFE3A30B5190}"/>
    <pc:docChg chg="undo custSel mod addSld delSld modSld sldOrd addSection modSection">
      <pc:chgData name="Michael A Fudge Jr" userId="133895e8-240b-4811-850e-9cf94297d089" providerId="ADAL" clId="{C79580E1-F3F0-4283-8C80-FFE3A30B5190}" dt="2020-10-20T19:09:58.502" v="11158"/>
      <pc:docMkLst>
        <pc:docMk/>
      </pc:docMkLst>
      <pc:sldChg chg="modSp mod">
        <pc:chgData name="Michael A Fudge Jr" userId="133895e8-240b-4811-850e-9cf94297d089" providerId="ADAL" clId="{C79580E1-F3F0-4283-8C80-FFE3A30B5190}" dt="2020-10-17T23:24:58.483" v="18" actId="20577"/>
        <pc:sldMkLst>
          <pc:docMk/>
          <pc:sldMk cId="3302085769" sldId="256"/>
        </pc:sldMkLst>
        <pc:spChg chg="mod">
          <ac:chgData name="Michael A Fudge Jr" userId="133895e8-240b-4811-850e-9cf94297d089" providerId="ADAL" clId="{C79580E1-F3F0-4283-8C80-FFE3A30B5190}" dt="2020-10-17T23:24:52.513" v="3" actId="20577"/>
          <ac:spMkLst>
            <pc:docMk/>
            <pc:sldMk cId="3302085769" sldId="256"/>
            <ac:spMk id="2" creationId="{12FF6C81-4F81-481C-9E43-71763C75E015}"/>
          </ac:spMkLst>
        </pc:spChg>
        <pc:spChg chg="mod">
          <ac:chgData name="Michael A Fudge Jr" userId="133895e8-240b-4811-850e-9cf94297d089" providerId="ADAL" clId="{C79580E1-F3F0-4283-8C80-FFE3A30B5190}" dt="2020-10-17T23:24:58.483" v="18" actId="20577"/>
          <ac:spMkLst>
            <pc:docMk/>
            <pc:sldMk cId="3302085769" sldId="256"/>
            <ac:spMk id="3" creationId="{CA49DCD9-023F-4F96-AD5D-F916ECFD0404}"/>
          </ac:spMkLst>
        </pc:spChg>
      </pc:sldChg>
      <pc:sldChg chg="modSp mod ord modAnim">
        <pc:chgData name="Michael A Fudge Jr" userId="133895e8-240b-4811-850e-9cf94297d089" providerId="ADAL" clId="{C79580E1-F3F0-4283-8C80-FFE3A30B5190}" dt="2020-10-18T16:04:56.118" v="3198" actId="113"/>
        <pc:sldMkLst>
          <pc:docMk/>
          <pc:sldMk cId="3436746034" sldId="257"/>
        </pc:sldMkLst>
        <pc:spChg chg="mod">
          <ac:chgData name="Michael A Fudge Jr" userId="133895e8-240b-4811-850e-9cf94297d089" providerId="ADAL" clId="{C79580E1-F3F0-4283-8C80-FFE3A30B5190}" dt="2020-10-18T15:01:42.545" v="245" actId="20577"/>
          <ac:spMkLst>
            <pc:docMk/>
            <pc:sldMk cId="3436746034" sldId="257"/>
            <ac:spMk id="2" creationId="{5C84C77B-FF54-4813-94E1-23FF8F114C7E}"/>
          </ac:spMkLst>
        </pc:spChg>
        <pc:spChg chg="mod">
          <ac:chgData name="Michael A Fudge Jr" userId="133895e8-240b-4811-850e-9cf94297d089" providerId="ADAL" clId="{C79580E1-F3F0-4283-8C80-FFE3A30B5190}" dt="2020-10-18T16:04:56.118" v="3198" actId="113"/>
          <ac:spMkLst>
            <pc:docMk/>
            <pc:sldMk cId="3436746034" sldId="257"/>
            <ac:spMk id="4" creationId="{74B6070D-2E18-49A3-84C2-0A1B79DC59EE}"/>
          </ac:spMkLst>
        </pc:spChg>
      </pc:sldChg>
      <pc:sldChg chg="modSp modAnim">
        <pc:chgData name="Michael A Fudge Jr" userId="133895e8-240b-4811-850e-9cf94297d089" providerId="ADAL" clId="{C79580E1-F3F0-4283-8C80-FFE3A30B5190}" dt="2020-10-19T00:36:18.271" v="10001" actId="20577"/>
        <pc:sldMkLst>
          <pc:docMk/>
          <pc:sldMk cId="671165577" sldId="268"/>
        </pc:sldMkLst>
        <pc:spChg chg="mod">
          <ac:chgData name="Michael A Fudge Jr" userId="133895e8-240b-4811-850e-9cf94297d089" providerId="ADAL" clId="{C79580E1-F3F0-4283-8C80-FFE3A30B5190}" dt="2020-10-19T00:36:18.271" v="10001" actId="20577"/>
          <ac:spMkLst>
            <pc:docMk/>
            <pc:sldMk cId="671165577" sldId="268"/>
            <ac:spMk id="3" creationId="{1ECB91DB-6034-4025-9762-F2144BB1DB51}"/>
          </ac:spMkLst>
        </pc:spChg>
      </pc:sldChg>
      <pc:sldChg chg="modSp mod ord modNotesTx">
        <pc:chgData name="Michael A Fudge Jr" userId="133895e8-240b-4811-850e-9cf94297d089" providerId="ADAL" clId="{C79580E1-F3F0-4283-8C80-FFE3A30B5190}" dt="2020-10-18T16:17:43.221" v="3701" actId="20577"/>
        <pc:sldMkLst>
          <pc:docMk/>
          <pc:sldMk cId="96570146" sldId="271"/>
        </pc:sldMkLst>
        <pc:spChg chg="mod">
          <ac:chgData name="Michael A Fudge Jr" userId="133895e8-240b-4811-850e-9cf94297d089" providerId="ADAL" clId="{C79580E1-F3F0-4283-8C80-FFE3A30B5190}" dt="2020-10-18T16:14:25.328" v="3290" actId="20577"/>
          <ac:spMkLst>
            <pc:docMk/>
            <pc:sldMk cId="96570146" sldId="271"/>
            <ac:spMk id="2" creationId="{A0EC69E1-79D5-4CCA-9AE3-8CCDB54E5D78}"/>
          </ac:spMkLst>
        </pc:spChg>
        <pc:spChg chg="mod">
          <ac:chgData name="Michael A Fudge Jr" userId="133895e8-240b-4811-850e-9cf94297d089" providerId="ADAL" clId="{C79580E1-F3F0-4283-8C80-FFE3A30B5190}" dt="2020-10-18T16:16:10.465" v="3482" actId="20577"/>
          <ac:spMkLst>
            <pc:docMk/>
            <pc:sldMk cId="96570146" sldId="271"/>
            <ac:spMk id="3" creationId="{23BFC44E-10DC-44C2-99E8-3D541093BB67}"/>
          </ac:spMkLst>
        </pc:spChg>
      </pc:sldChg>
      <pc:sldChg chg="modSp mod modAnim">
        <pc:chgData name="Michael A Fudge Jr" userId="133895e8-240b-4811-850e-9cf94297d089" providerId="ADAL" clId="{C79580E1-F3F0-4283-8C80-FFE3A30B5190}" dt="2020-10-19T01:03:09.971" v="11154" actId="20577"/>
        <pc:sldMkLst>
          <pc:docMk/>
          <pc:sldMk cId="797334957" sldId="311"/>
        </pc:sldMkLst>
        <pc:spChg chg="mod">
          <ac:chgData name="Michael A Fudge Jr" userId="133895e8-240b-4811-850e-9cf94297d089" providerId="ADAL" clId="{C79580E1-F3F0-4283-8C80-FFE3A30B5190}" dt="2020-10-19T01:03:09.971" v="11154" actId="20577"/>
          <ac:spMkLst>
            <pc:docMk/>
            <pc:sldMk cId="797334957" sldId="311"/>
            <ac:spMk id="3" creationId="{1ECB91DB-6034-4025-9762-F2144BB1DB51}"/>
          </ac:spMkLst>
        </pc:spChg>
      </pc:sldChg>
      <pc:sldChg chg="addSp modSp add mod ord modAnim">
        <pc:chgData name="Michael A Fudge Jr" userId="133895e8-240b-4811-850e-9cf94297d089" providerId="ADAL" clId="{C79580E1-F3F0-4283-8C80-FFE3A30B5190}" dt="2020-10-18T15:41:12.440" v="1805" actId="20577"/>
        <pc:sldMkLst>
          <pc:docMk/>
          <pc:sldMk cId="1974919175" sldId="326"/>
        </pc:sldMkLst>
        <pc:spChg chg="add mod">
          <ac:chgData name="Michael A Fudge Jr" userId="133895e8-240b-4811-850e-9cf94297d089" providerId="ADAL" clId="{C79580E1-F3F0-4283-8C80-FFE3A30B5190}" dt="2020-10-18T15:00:26.323" v="217" actId="164"/>
          <ac:spMkLst>
            <pc:docMk/>
            <pc:sldMk cId="1974919175" sldId="326"/>
            <ac:spMk id="2" creationId="{0660FAE4-1282-4C1E-9156-74F1C5CFD90D}"/>
          </ac:spMkLst>
        </pc:spChg>
        <pc:spChg chg="mod">
          <ac:chgData name="Michael A Fudge Jr" userId="133895e8-240b-4811-850e-9cf94297d089" providerId="ADAL" clId="{C79580E1-F3F0-4283-8C80-FFE3A30B5190}" dt="2020-10-18T15:41:12.440" v="1805" actId="20577"/>
          <ac:spMkLst>
            <pc:docMk/>
            <pc:sldMk cId="1974919175" sldId="326"/>
            <ac:spMk id="4" creationId="{A3EA82E5-053B-4FE3-946F-5A680636E9C4}"/>
          </ac:spMkLst>
        </pc:spChg>
        <pc:spChg chg="mod">
          <ac:chgData name="Michael A Fudge Jr" userId="133895e8-240b-4811-850e-9cf94297d089" providerId="ADAL" clId="{C79580E1-F3F0-4283-8C80-FFE3A30B5190}" dt="2020-10-18T15:00:26.323" v="217" actId="164"/>
          <ac:spMkLst>
            <pc:docMk/>
            <pc:sldMk cId="1974919175" sldId="326"/>
            <ac:spMk id="27" creationId="{1AE4DE84-2A8C-462F-8B05-7D3C420259E7}"/>
          </ac:spMkLst>
        </pc:spChg>
        <pc:grpChg chg="add mod">
          <ac:chgData name="Michael A Fudge Jr" userId="133895e8-240b-4811-850e-9cf94297d089" providerId="ADAL" clId="{C79580E1-F3F0-4283-8C80-FFE3A30B5190}" dt="2020-10-18T15:00:26.323" v="217" actId="164"/>
          <ac:grpSpMkLst>
            <pc:docMk/>
            <pc:sldMk cId="1974919175" sldId="326"/>
            <ac:grpSpMk id="3" creationId="{7EC01C44-E5C6-4E32-B47C-93B112CF3372}"/>
          </ac:grpSpMkLst>
        </pc:grpChg>
      </pc:sldChg>
      <pc:sldChg chg="addSp delSp modSp add mod setBg modAnim">
        <pc:chgData name="Michael A Fudge Jr" userId="133895e8-240b-4811-850e-9cf94297d089" providerId="ADAL" clId="{C79580E1-F3F0-4283-8C80-FFE3A30B5190}" dt="2020-10-18T16:56:08.594" v="5361" actId="1076"/>
        <pc:sldMkLst>
          <pc:docMk/>
          <pc:sldMk cId="283702808" sldId="375"/>
        </pc:sldMkLst>
        <pc:spChg chg="mod">
          <ac:chgData name="Michael A Fudge Jr" userId="133895e8-240b-4811-850e-9cf94297d089" providerId="ADAL" clId="{C79580E1-F3F0-4283-8C80-FFE3A30B5190}" dt="2020-10-18T16:53:38.264" v="5342" actId="6549"/>
          <ac:spMkLst>
            <pc:docMk/>
            <pc:sldMk cId="283702808" sldId="375"/>
            <ac:spMk id="2" creationId="{DDD1E073-A1E0-4A73-B44B-74F948E0B6B4}"/>
          </ac:spMkLst>
        </pc:spChg>
        <pc:spChg chg="mod">
          <ac:chgData name="Michael A Fudge Jr" userId="133895e8-240b-4811-850e-9cf94297d089" providerId="ADAL" clId="{C79580E1-F3F0-4283-8C80-FFE3A30B5190}" dt="2020-10-18T16:53:14.750" v="5338" actId="113"/>
          <ac:spMkLst>
            <pc:docMk/>
            <pc:sldMk cId="283702808" sldId="375"/>
            <ac:spMk id="3" creationId="{BDD6B47E-F45B-4AD8-841F-546D3B4BAF32}"/>
          </ac:spMkLst>
        </pc:spChg>
        <pc:spChg chg="del">
          <ac:chgData name="Michael A Fudge Jr" userId="133895e8-240b-4811-850e-9cf94297d089" providerId="ADAL" clId="{C79580E1-F3F0-4283-8C80-FFE3A30B5190}" dt="2020-10-18T16:49:51.806" v="5318" actId="478"/>
          <ac:spMkLst>
            <pc:docMk/>
            <pc:sldMk cId="283702808" sldId="375"/>
            <ac:spMk id="4" creationId="{7154A2B0-9ED6-4C72-A8C5-70067425A30F}"/>
          </ac:spMkLst>
        </pc:spChg>
        <pc:spChg chg="del">
          <ac:chgData name="Michael A Fudge Jr" userId="133895e8-240b-4811-850e-9cf94297d089" providerId="ADAL" clId="{C79580E1-F3F0-4283-8C80-FFE3A30B5190}" dt="2020-10-18T16:49:51.806" v="5318" actId="478"/>
          <ac:spMkLst>
            <pc:docMk/>
            <pc:sldMk cId="283702808" sldId="375"/>
            <ac:spMk id="5" creationId="{915E9E1D-2AEB-47A2-BC75-CF61D141B665}"/>
          </ac:spMkLst>
        </pc:spChg>
        <pc:spChg chg="add">
          <ac:chgData name="Michael A Fudge Jr" userId="133895e8-240b-4811-850e-9cf94297d089" providerId="ADAL" clId="{C79580E1-F3F0-4283-8C80-FFE3A30B5190}" dt="2020-10-18T16:52:19.544" v="5323" actId="26606"/>
          <ac:spMkLst>
            <pc:docMk/>
            <pc:sldMk cId="283702808" sldId="375"/>
            <ac:spMk id="11" creationId="{5E39A796-BE83-48B1-B33F-35C4A32AAB57}"/>
          </ac:spMkLst>
        </pc:spChg>
        <pc:spChg chg="add">
          <ac:chgData name="Michael A Fudge Jr" userId="133895e8-240b-4811-850e-9cf94297d089" providerId="ADAL" clId="{C79580E1-F3F0-4283-8C80-FFE3A30B5190}" dt="2020-10-18T16:52:19.544" v="5323" actId="26606"/>
          <ac:spMkLst>
            <pc:docMk/>
            <pc:sldMk cId="283702808" sldId="375"/>
            <ac:spMk id="13" creationId="{72F84B47-E267-4194-8194-831DB7B5547F}"/>
          </ac:spMkLst>
        </pc:spChg>
        <pc:picChg chg="add del mod">
          <ac:chgData name="Michael A Fudge Jr" userId="133895e8-240b-4811-850e-9cf94297d089" providerId="ADAL" clId="{C79580E1-F3F0-4283-8C80-FFE3A30B5190}" dt="2020-10-18T16:55:59.085" v="5357" actId="478"/>
          <ac:picMkLst>
            <pc:docMk/>
            <pc:sldMk cId="283702808" sldId="375"/>
            <ac:picMk id="6" creationId="{F101C740-FE8A-43F4-AD39-6484A589D0DC}"/>
          </ac:picMkLst>
        </pc:picChg>
        <pc:picChg chg="add mod">
          <ac:chgData name="Michael A Fudge Jr" userId="133895e8-240b-4811-850e-9cf94297d089" providerId="ADAL" clId="{C79580E1-F3F0-4283-8C80-FFE3A30B5190}" dt="2020-10-18T16:56:08.594" v="5361" actId="1076"/>
          <ac:picMkLst>
            <pc:docMk/>
            <pc:sldMk cId="283702808" sldId="375"/>
            <ac:picMk id="7" creationId="{4A8CE95E-72A4-4A24-A44C-44E0C686FD46}"/>
          </ac:picMkLst>
        </pc:picChg>
      </pc:sldChg>
      <pc:sldChg chg="delSp modSp add mod modAnim chgLayout">
        <pc:chgData name="Michael A Fudge Jr" userId="133895e8-240b-4811-850e-9cf94297d089" providerId="ADAL" clId="{C79580E1-F3F0-4283-8C80-FFE3A30B5190}" dt="2020-10-18T18:15:13.906" v="7405" actId="478"/>
        <pc:sldMkLst>
          <pc:docMk/>
          <pc:sldMk cId="4241206212" sldId="376"/>
        </pc:sldMkLst>
        <pc:spChg chg="mod ord">
          <ac:chgData name="Michael A Fudge Jr" userId="133895e8-240b-4811-850e-9cf94297d089" providerId="ADAL" clId="{C79580E1-F3F0-4283-8C80-FFE3A30B5190}" dt="2020-10-18T18:15:03.280" v="7402" actId="403"/>
          <ac:spMkLst>
            <pc:docMk/>
            <pc:sldMk cId="4241206212" sldId="376"/>
            <ac:spMk id="2" creationId="{FCE99EE3-6201-44E0-8EA4-D6CFA610816F}"/>
          </ac:spMkLst>
        </pc:spChg>
        <pc:spChg chg="mod ord">
          <ac:chgData name="Michael A Fudge Jr" userId="133895e8-240b-4811-850e-9cf94297d089" providerId="ADAL" clId="{C79580E1-F3F0-4283-8C80-FFE3A30B5190}" dt="2020-10-18T18:15:03.280" v="7402" actId="403"/>
          <ac:spMkLst>
            <pc:docMk/>
            <pc:sldMk cId="4241206212" sldId="376"/>
            <ac:spMk id="3" creationId="{22AD4E53-B654-40AF-BB0D-4357F6A7AAAB}"/>
          </ac:spMkLst>
        </pc:spChg>
        <pc:spChg chg="del mod ord">
          <ac:chgData name="Michael A Fudge Jr" userId="133895e8-240b-4811-850e-9cf94297d089" providerId="ADAL" clId="{C79580E1-F3F0-4283-8C80-FFE3A30B5190}" dt="2020-10-18T18:15:13.906" v="7405" actId="478"/>
          <ac:spMkLst>
            <pc:docMk/>
            <pc:sldMk cId="4241206212" sldId="376"/>
            <ac:spMk id="4" creationId="{A4A171F1-4D5C-4BA2-87BA-69E78984B5C0}"/>
          </ac:spMkLst>
        </pc:spChg>
        <pc:spChg chg="del mod ord">
          <ac:chgData name="Michael A Fudge Jr" userId="133895e8-240b-4811-850e-9cf94297d089" providerId="ADAL" clId="{C79580E1-F3F0-4283-8C80-FFE3A30B5190}" dt="2020-10-18T18:15:13.906" v="7405" actId="478"/>
          <ac:spMkLst>
            <pc:docMk/>
            <pc:sldMk cId="4241206212" sldId="376"/>
            <ac:spMk id="5" creationId="{8763BEC3-801A-43A6-BE7E-1322380BCDE3}"/>
          </ac:spMkLst>
        </pc:spChg>
        <pc:spChg chg="mod">
          <ac:chgData name="Michael A Fudge Jr" userId="133895e8-240b-4811-850e-9cf94297d089" providerId="ADAL" clId="{C79580E1-F3F0-4283-8C80-FFE3A30B5190}" dt="2020-10-18T18:15:08.216" v="7404" actId="403"/>
          <ac:spMkLst>
            <pc:docMk/>
            <pc:sldMk cId="4241206212" sldId="376"/>
            <ac:spMk id="10" creationId="{00E64D96-A7D6-48CB-830E-FC5DFB102C78}"/>
          </ac:spMkLst>
        </pc:spChg>
      </pc:sldChg>
      <pc:sldChg chg="delSp modSp add mod ord chgLayout">
        <pc:chgData name="Michael A Fudge Jr" userId="133895e8-240b-4811-850e-9cf94297d089" providerId="ADAL" clId="{C79580E1-F3F0-4283-8C80-FFE3A30B5190}" dt="2020-10-18T18:35:59.974" v="7661" actId="20577"/>
        <pc:sldMkLst>
          <pc:docMk/>
          <pc:sldMk cId="2920411727" sldId="381"/>
        </pc:sldMkLst>
        <pc:spChg chg="mod ord">
          <ac:chgData name="Michael A Fudge Jr" userId="133895e8-240b-4811-850e-9cf94297d089" providerId="ADAL" clId="{C79580E1-F3F0-4283-8C80-FFE3A30B5190}" dt="2020-10-18T18:35:59.974" v="7661" actId="20577"/>
          <ac:spMkLst>
            <pc:docMk/>
            <pc:sldMk cId="2920411727" sldId="381"/>
            <ac:spMk id="2" creationId="{AB8D1DF3-D783-42E0-99EE-9D0C138F18D9}"/>
          </ac:spMkLst>
        </pc:spChg>
        <pc:spChg chg="mod ord">
          <ac:chgData name="Michael A Fudge Jr" userId="133895e8-240b-4811-850e-9cf94297d089" providerId="ADAL" clId="{C79580E1-F3F0-4283-8C80-FFE3A30B5190}" dt="2020-10-18T18:27:01.081" v="7525" actId="14100"/>
          <ac:spMkLst>
            <pc:docMk/>
            <pc:sldMk cId="2920411727" sldId="381"/>
            <ac:spMk id="3" creationId="{133034E6-2D27-4F15-A14F-F8F9F81F3798}"/>
          </ac:spMkLst>
        </pc:spChg>
        <pc:spChg chg="del">
          <ac:chgData name="Michael A Fudge Jr" userId="133895e8-240b-4811-850e-9cf94297d089" providerId="ADAL" clId="{C79580E1-F3F0-4283-8C80-FFE3A30B5190}" dt="2020-10-18T18:26:53.999" v="7522" actId="478"/>
          <ac:spMkLst>
            <pc:docMk/>
            <pc:sldMk cId="2920411727" sldId="381"/>
            <ac:spMk id="4" creationId="{7BF5ED85-46C5-426E-8946-7EE880D350C6}"/>
          </ac:spMkLst>
        </pc:spChg>
        <pc:spChg chg="del">
          <ac:chgData name="Michael A Fudge Jr" userId="133895e8-240b-4811-850e-9cf94297d089" providerId="ADAL" clId="{C79580E1-F3F0-4283-8C80-FFE3A30B5190}" dt="2020-10-18T18:26:53.999" v="7522" actId="478"/>
          <ac:spMkLst>
            <pc:docMk/>
            <pc:sldMk cId="2920411727" sldId="381"/>
            <ac:spMk id="5" creationId="{199D5C19-A3CD-40BD-BEED-E2EBC8B91D80}"/>
          </ac:spMkLst>
        </pc:spChg>
      </pc:sldChg>
      <pc:sldChg chg="delSp modSp add mod modAnim chgLayout">
        <pc:chgData name="Michael A Fudge Jr" userId="133895e8-240b-4811-850e-9cf94297d089" providerId="ADAL" clId="{C79580E1-F3F0-4283-8C80-FFE3A30B5190}" dt="2020-10-18T21:59:09.797" v="9468" actId="478"/>
        <pc:sldMkLst>
          <pc:docMk/>
          <pc:sldMk cId="956661950" sldId="384"/>
        </pc:sldMkLst>
        <pc:spChg chg="mod ord">
          <ac:chgData name="Michael A Fudge Jr" userId="133895e8-240b-4811-850e-9cf94297d089" providerId="ADAL" clId="{C79580E1-F3F0-4283-8C80-FFE3A30B5190}" dt="2020-10-18T21:58:44.490" v="9462" actId="700"/>
          <ac:spMkLst>
            <pc:docMk/>
            <pc:sldMk cId="956661950" sldId="384"/>
            <ac:spMk id="2" creationId="{528C744C-0564-45D7-AA53-897939FAD0EF}"/>
          </ac:spMkLst>
        </pc:spChg>
        <pc:spChg chg="mod ord">
          <ac:chgData name="Michael A Fudge Jr" userId="133895e8-240b-4811-850e-9cf94297d089" providerId="ADAL" clId="{C79580E1-F3F0-4283-8C80-FFE3A30B5190}" dt="2020-10-18T21:59:06.688" v="9467" actId="1076"/>
          <ac:spMkLst>
            <pc:docMk/>
            <pc:sldMk cId="956661950" sldId="384"/>
            <ac:spMk id="3" creationId="{D831892F-AB92-44FF-AC71-3268A8E21FAC}"/>
          </ac:spMkLst>
        </pc:spChg>
        <pc:spChg chg="del mod ord">
          <ac:chgData name="Michael A Fudge Jr" userId="133895e8-240b-4811-850e-9cf94297d089" providerId="ADAL" clId="{C79580E1-F3F0-4283-8C80-FFE3A30B5190}" dt="2020-10-18T21:59:09.797" v="9468" actId="478"/>
          <ac:spMkLst>
            <pc:docMk/>
            <pc:sldMk cId="956661950" sldId="384"/>
            <ac:spMk id="4" creationId="{C9109F5C-2062-469C-A340-28E63E6320A8}"/>
          </ac:spMkLst>
        </pc:spChg>
        <pc:spChg chg="del mod ord">
          <ac:chgData name="Michael A Fudge Jr" userId="133895e8-240b-4811-850e-9cf94297d089" providerId="ADAL" clId="{C79580E1-F3F0-4283-8C80-FFE3A30B5190}" dt="2020-10-18T21:59:09.797" v="9468" actId="478"/>
          <ac:spMkLst>
            <pc:docMk/>
            <pc:sldMk cId="956661950" sldId="384"/>
            <ac:spMk id="5" creationId="{24A38CE4-F91C-46E7-A323-92253DCC53C3}"/>
          </ac:spMkLst>
        </pc:spChg>
      </pc:sldChg>
      <pc:sldChg chg="delSp modSp add mod modAnim chgLayout">
        <pc:chgData name="Michael A Fudge Jr" userId="133895e8-240b-4811-850e-9cf94297d089" providerId="ADAL" clId="{C79580E1-F3F0-4283-8C80-FFE3A30B5190}" dt="2020-10-18T19:29:05.820" v="8281"/>
        <pc:sldMkLst>
          <pc:docMk/>
          <pc:sldMk cId="3201683034" sldId="385"/>
        </pc:sldMkLst>
        <pc:spChg chg="mod ord">
          <ac:chgData name="Michael A Fudge Jr" userId="133895e8-240b-4811-850e-9cf94297d089" providerId="ADAL" clId="{C79580E1-F3F0-4283-8C80-FFE3A30B5190}" dt="2020-10-18T19:27:37.762" v="8271" actId="700"/>
          <ac:spMkLst>
            <pc:docMk/>
            <pc:sldMk cId="3201683034" sldId="385"/>
            <ac:spMk id="2" creationId="{5629D5D1-6436-4D68-80C6-AE503C4AED73}"/>
          </ac:spMkLst>
        </pc:spChg>
        <pc:spChg chg="mod ord">
          <ac:chgData name="Michael A Fudge Jr" userId="133895e8-240b-4811-850e-9cf94297d089" providerId="ADAL" clId="{C79580E1-F3F0-4283-8C80-FFE3A30B5190}" dt="2020-10-18T19:28:10.517" v="8280" actId="403"/>
          <ac:spMkLst>
            <pc:docMk/>
            <pc:sldMk cId="3201683034" sldId="385"/>
            <ac:spMk id="3" creationId="{4FD5352E-F59B-463C-B112-3D8EE8610391}"/>
          </ac:spMkLst>
        </pc:spChg>
        <pc:spChg chg="del mod ord">
          <ac:chgData name="Michael A Fudge Jr" userId="133895e8-240b-4811-850e-9cf94297d089" providerId="ADAL" clId="{C79580E1-F3F0-4283-8C80-FFE3A30B5190}" dt="2020-10-18T19:27:43.082" v="8273" actId="478"/>
          <ac:spMkLst>
            <pc:docMk/>
            <pc:sldMk cId="3201683034" sldId="385"/>
            <ac:spMk id="4" creationId="{23781A17-40D3-4BB7-8D6E-D1FFDF5C6AEB}"/>
          </ac:spMkLst>
        </pc:spChg>
        <pc:spChg chg="del mod ord">
          <ac:chgData name="Michael A Fudge Jr" userId="133895e8-240b-4811-850e-9cf94297d089" providerId="ADAL" clId="{C79580E1-F3F0-4283-8C80-FFE3A30B5190}" dt="2020-10-18T19:27:43.082" v="8273" actId="478"/>
          <ac:spMkLst>
            <pc:docMk/>
            <pc:sldMk cId="3201683034" sldId="385"/>
            <ac:spMk id="5" creationId="{57614026-EC35-46E3-A9C5-A8F88C10B160}"/>
          </ac:spMkLst>
        </pc:spChg>
      </pc:sldChg>
      <pc:sldChg chg="addSp delSp modSp add mod setBg modAnim">
        <pc:chgData name="Michael A Fudge Jr" userId="133895e8-240b-4811-850e-9cf94297d089" providerId="ADAL" clId="{C79580E1-F3F0-4283-8C80-FFE3A30B5190}" dt="2020-10-18T20:01:29.038" v="8370"/>
        <pc:sldMkLst>
          <pc:docMk/>
          <pc:sldMk cId="3733372997" sldId="387"/>
        </pc:sldMkLst>
        <pc:spChg chg="mod">
          <ac:chgData name="Michael A Fudge Jr" userId="133895e8-240b-4811-850e-9cf94297d089" providerId="ADAL" clId="{C79580E1-F3F0-4283-8C80-FFE3A30B5190}" dt="2020-10-18T19:42:55.965" v="8285" actId="26606"/>
          <ac:spMkLst>
            <pc:docMk/>
            <pc:sldMk cId="3733372997" sldId="387"/>
            <ac:spMk id="2" creationId="{6D7580B6-C996-4487-976A-E084963A39D1}"/>
          </ac:spMkLst>
        </pc:spChg>
        <pc:spChg chg="del">
          <ac:chgData name="Michael A Fudge Jr" userId="133895e8-240b-4811-850e-9cf94297d089" providerId="ADAL" clId="{C79580E1-F3F0-4283-8C80-FFE3A30B5190}" dt="2020-10-18T19:29:14.358" v="8282" actId="478"/>
          <ac:spMkLst>
            <pc:docMk/>
            <pc:sldMk cId="3733372997" sldId="387"/>
            <ac:spMk id="4" creationId="{23FEECE6-1970-4666-81EC-020A0C45D5D9}"/>
          </ac:spMkLst>
        </pc:spChg>
        <pc:spChg chg="del">
          <ac:chgData name="Michael A Fudge Jr" userId="133895e8-240b-4811-850e-9cf94297d089" providerId="ADAL" clId="{C79580E1-F3F0-4283-8C80-FFE3A30B5190}" dt="2020-10-18T19:29:14.358" v="8282" actId="478"/>
          <ac:spMkLst>
            <pc:docMk/>
            <pc:sldMk cId="3733372997" sldId="387"/>
            <ac:spMk id="5" creationId="{8FA31562-7A2F-41F5-A79E-D9D3E357B4CB}"/>
          </ac:spMkLst>
        </pc:spChg>
        <pc:spChg chg="add">
          <ac:chgData name="Michael A Fudge Jr" userId="133895e8-240b-4811-850e-9cf94297d089" providerId="ADAL" clId="{C79580E1-F3F0-4283-8C80-FFE3A30B5190}" dt="2020-10-18T19:42:55.965" v="8285" actId="26606"/>
          <ac:spMkLst>
            <pc:docMk/>
            <pc:sldMk cId="3733372997" sldId="387"/>
            <ac:spMk id="12" creationId="{6C4028FD-8BAA-4A19-BFDE-594D991B7552}"/>
          </ac:spMkLst>
        </pc:spChg>
        <pc:graphicFrameChg chg="mod modGraphic">
          <ac:chgData name="Michael A Fudge Jr" userId="133895e8-240b-4811-850e-9cf94297d089" providerId="ADAL" clId="{C79580E1-F3F0-4283-8C80-FFE3A30B5190}" dt="2020-10-18T19:43:02.921" v="8286"/>
          <ac:graphicFrameMkLst>
            <pc:docMk/>
            <pc:sldMk cId="3733372997" sldId="387"/>
            <ac:graphicFrameMk id="7" creationId="{11A06A21-0EBC-469F-9142-7D7B2FBBCE12}"/>
          </ac:graphicFrameMkLst>
        </pc:graphicFrameChg>
      </pc:sldChg>
      <pc:sldChg chg="del">
        <pc:chgData name="Michael A Fudge Jr" userId="133895e8-240b-4811-850e-9cf94297d089" providerId="ADAL" clId="{C79580E1-F3F0-4283-8C80-FFE3A30B5190}" dt="2020-10-18T21:42:20.823" v="9016" actId="47"/>
        <pc:sldMkLst>
          <pc:docMk/>
          <pc:sldMk cId="1029545914" sldId="436"/>
        </pc:sldMkLst>
      </pc:sldChg>
      <pc:sldChg chg="del">
        <pc:chgData name="Michael A Fudge Jr" userId="133895e8-240b-4811-850e-9cf94297d089" providerId="ADAL" clId="{C79580E1-F3F0-4283-8C80-FFE3A30B5190}" dt="2020-10-18T21:42:20.823" v="9016" actId="47"/>
        <pc:sldMkLst>
          <pc:docMk/>
          <pc:sldMk cId="3254372876" sldId="474"/>
        </pc:sldMkLst>
      </pc:sldChg>
      <pc:sldChg chg="del">
        <pc:chgData name="Michael A Fudge Jr" userId="133895e8-240b-4811-850e-9cf94297d089" providerId="ADAL" clId="{C79580E1-F3F0-4283-8C80-FFE3A30B5190}" dt="2020-10-18T21:42:20.823" v="9016" actId="47"/>
        <pc:sldMkLst>
          <pc:docMk/>
          <pc:sldMk cId="643996234" sldId="476"/>
        </pc:sldMkLst>
      </pc:sldChg>
      <pc:sldChg chg="del">
        <pc:chgData name="Michael A Fudge Jr" userId="133895e8-240b-4811-850e-9cf94297d089" providerId="ADAL" clId="{C79580E1-F3F0-4283-8C80-FFE3A30B5190}" dt="2020-10-18T21:42:20.823" v="9016" actId="47"/>
        <pc:sldMkLst>
          <pc:docMk/>
          <pc:sldMk cId="227050927" sldId="477"/>
        </pc:sldMkLst>
      </pc:sldChg>
      <pc:sldChg chg="del">
        <pc:chgData name="Michael A Fudge Jr" userId="133895e8-240b-4811-850e-9cf94297d089" providerId="ADAL" clId="{C79580E1-F3F0-4283-8C80-FFE3A30B5190}" dt="2020-10-18T21:42:20.823" v="9016" actId="47"/>
        <pc:sldMkLst>
          <pc:docMk/>
          <pc:sldMk cId="2907758817" sldId="482"/>
        </pc:sldMkLst>
      </pc:sldChg>
      <pc:sldChg chg="addSp delSp modSp mod">
        <pc:chgData name="Michael A Fudge Jr" userId="133895e8-240b-4811-850e-9cf94297d089" providerId="ADAL" clId="{C79580E1-F3F0-4283-8C80-FFE3A30B5190}" dt="2020-10-18T14:57:35.136" v="187" actId="1076"/>
        <pc:sldMkLst>
          <pc:docMk/>
          <pc:sldMk cId="1459794709" sldId="489"/>
        </pc:sldMkLst>
        <pc:spChg chg="mod">
          <ac:chgData name="Michael A Fudge Jr" userId="133895e8-240b-4811-850e-9cf94297d089" providerId="ADAL" clId="{C79580E1-F3F0-4283-8C80-FFE3A30B5190}" dt="2020-10-18T14:57:02.082" v="180" actId="14100"/>
          <ac:spMkLst>
            <pc:docMk/>
            <pc:sldMk cId="1459794709" sldId="489"/>
            <ac:spMk id="2" creationId="{85954A83-1BFB-42E8-ABE1-F6284F291E27}"/>
          </ac:spMkLst>
        </pc:spChg>
        <pc:graphicFrameChg chg="del">
          <ac:chgData name="Michael A Fudge Jr" userId="133895e8-240b-4811-850e-9cf94297d089" providerId="ADAL" clId="{C79580E1-F3F0-4283-8C80-FFE3A30B5190}" dt="2020-10-18T14:57:05.808" v="181" actId="478"/>
          <ac:graphicFrameMkLst>
            <pc:docMk/>
            <pc:sldMk cId="1459794709" sldId="489"/>
            <ac:graphicFrameMk id="4" creationId="{0345531D-5605-44D9-BACE-746EE9AF7A6E}"/>
          </ac:graphicFrameMkLst>
        </pc:graphicFrameChg>
        <pc:picChg chg="add mod">
          <ac:chgData name="Michael A Fudge Jr" userId="133895e8-240b-4811-850e-9cf94297d089" providerId="ADAL" clId="{C79580E1-F3F0-4283-8C80-FFE3A30B5190}" dt="2020-10-18T14:57:35.136" v="187" actId="1076"/>
          <ac:picMkLst>
            <pc:docMk/>
            <pc:sldMk cId="1459794709" sldId="489"/>
            <ac:picMk id="5" creationId="{F99E4BF3-05C1-43CA-911A-C0EDDE0D7C6F}"/>
          </ac:picMkLst>
        </pc:picChg>
      </pc:sldChg>
      <pc:sldChg chg="addSp modSp add mod">
        <pc:chgData name="Michael A Fudge Jr" userId="133895e8-240b-4811-850e-9cf94297d089" providerId="ADAL" clId="{C79580E1-F3F0-4283-8C80-FFE3A30B5190}" dt="2020-10-18T18:40:39.925" v="7686" actId="20577"/>
        <pc:sldMkLst>
          <pc:docMk/>
          <pc:sldMk cId="1819636810" sldId="497"/>
        </pc:sldMkLst>
        <pc:spChg chg="mod">
          <ac:chgData name="Michael A Fudge Jr" userId="133895e8-240b-4811-850e-9cf94297d089" providerId="ADAL" clId="{C79580E1-F3F0-4283-8C80-FFE3A30B5190}" dt="2020-10-18T18:40:39.925" v="7686" actId="20577"/>
          <ac:spMkLst>
            <pc:docMk/>
            <pc:sldMk cId="1819636810" sldId="497"/>
            <ac:spMk id="2" creationId="{E914A991-A198-4B5B-B433-AF7585F499AF}"/>
          </ac:spMkLst>
        </pc:spChg>
        <pc:picChg chg="add">
          <ac:chgData name="Michael A Fudge Jr" userId="133895e8-240b-4811-850e-9cf94297d089" providerId="ADAL" clId="{C79580E1-F3F0-4283-8C80-FFE3A30B5190}" dt="2020-10-18T18:38:01.102" v="7673" actId="22"/>
          <ac:picMkLst>
            <pc:docMk/>
            <pc:sldMk cId="1819636810" sldId="497"/>
            <ac:picMk id="5" creationId="{43F2A875-2B39-475A-8BE1-0D973B92BFDC}"/>
          </ac:picMkLst>
        </pc:picChg>
      </pc:sldChg>
      <pc:sldChg chg="del">
        <pc:chgData name="Michael A Fudge Jr" userId="133895e8-240b-4811-850e-9cf94297d089" providerId="ADAL" clId="{C79580E1-F3F0-4283-8C80-FFE3A30B5190}" dt="2020-10-18T21:42:20.823" v="9016" actId="47"/>
        <pc:sldMkLst>
          <pc:docMk/>
          <pc:sldMk cId="3597060519" sldId="508"/>
        </pc:sldMkLst>
      </pc:sldChg>
      <pc:sldChg chg="del">
        <pc:chgData name="Michael A Fudge Jr" userId="133895e8-240b-4811-850e-9cf94297d089" providerId="ADAL" clId="{C79580E1-F3F0-4283-8C80-FFE3A30B5190}" dt="2020-10-18T21:42:20.823" v="9016" actId="47"/>
        <pc:sldMkLst>
          <pc:docMk/>
          <pc:sldMk cId="2573917375" sldId="509"/>
        </pc:sldMkLst>
      </pc:sldChg>
      <pc:sldChg chg="del">
        <pc:chgData name="Michael A Fudge Jr" userId="133895e8-240b-4811-850e-9cf94297d089" providerId="ADAL" clId="{C79580E1-F3F0-4283-8C80-FFE3A30B5190}" dt="2020-10-18T21:42:20.823" v="9016" actId="47"/>
        <pc:sldMkLst>
          <pc:docMk/>
          <pc:sldMk cId="439912674" sldId="510"/>
        </pc:sldMkLst>
      </pc:sldChg>
      <pc:sldChg chg="del">
        <pc:chgData name="Michael A Fudge Jr" userId="133895e8-240b-4811-850e-9cf94297d089" providerId="ADAL" clId="{C79580E1-F3F0-4283-8C80-FFE3A30B5190}" dt="2020-10-18T21:42:20.823" v="9016" actId="47"/>
        <pc:sldMkLst>
          <pc:docMk/>
          <pc:sldMk cId="3835384736" sldId="511"/>
        </pc:sldMkLst>
      </pc:sldChg>
      <pc:sldChg chg="modSp mod ord modShow modNotesTx">
        <pc:chgData name="Michael A Fudge Jr" userId="133895e8-240b-4811-850e-9cf94297d089" providerId="ADAL" clId="{C79580E1-F3F0-4283-8C80-FFE3A30B5190}" dt="2020-10-20T18:51:55.278" v="11155" actId="729"/>
        <pc:sldMkLst>
          <pc:docMk/>
          <pc:sldMk cId="4213542034" sldId="512"/>
        </pc:sldMkLst>
        <pc:spChg chg="mod">
          <ac:chgData name="Michael A Fudge Jr" userId="133895e8-240b-4811-850e-9cf94297d089" providerId="ADAL" clId="{C79580E1-F3F0-4283-8C80-FFE3A30B5190}" dt="2020-10-18T17:14:13.493" v="5695" actId="20577"/>
          <ac:spMkLst>
            <pc:docMk/>
            <pc:sldMk cId="4213542034" sldId="512"/>
            <ac:spMk id="5" creationId="{E0D04EC1-733E-4BA9-9251-8C6E6E3D01D7}"/>
          </ac:spMkLst>
        </pc:spChg>
        <pc:spChg chg="mod">
          <ac:chgData name="Michael A Fudge Jr" userId="133895e8-240b-4811-850e-9cf94297d089" providerId="ADAL" clId="{C79580E1-F3F0-4283-8C80-FFE3A30B5190}" dt="2020-10-18T17:17:30.447" v="5843" actId="20577"/>
          <ac:spMkLst>
            <pc:docMk/>
            <pc:sldMk cId="4213542034" sldId="512"/>
            <ac:spMk id="6" creationId="{E33EFCDF-893E-4DC5-B75A-872200D063CA}"/>
          </ac:spMkLst>
        </pc:spChg>
      </pc:sldChg>
      <pc:sldChg chg="modSp mod ord modNotesTx">
        <pc:chgData name="Michael A Fudge Jr" userId="133895e8-240b-4811-850e-9cf94297d089" providerId="ADAL" clId="{C79580E1-F3F0-4283-8C80-FFE3A30B5190}" dt="2020-10-18T17:20:21.939" v="5973" actId="20577"/>
        <pc:sldMkLst>
          <pc:docMk/>
          <pc:sldMk cId="2510000219" sldId="513"/>
        </pc:sldMkLst>
        <pc:spChg chg="mod">
          <ac:chgData name="Michael A Fudge Jr" userId="133895e8-240b-4811-850e-9cf94297d089" providerId="ADAL" clId="{C79580E1-F3F0-4283-8C80-FFE3A30B5190}" dt="2020-10-18T17:19:30.309" v="5856" actId="20577"/>
          <ac:spMkLst>
            <pc:docMk/>
            <pc:sldMk cId="2510000219" sldId="513"/>
            <ac:spMk id="2" creationId="{A0EC69E1-79D5-4CCA-9AE3-8CCDB54E5D78}"/>
          </ac:spMkLst>
        </pc:spChg>
        <pc:spChg chg="mod">
          <ac:chgData name="Michael A Fudge Jr" userId="133895e8-240b-4811-850e-9cf94297d089" providerId="ADAL" clId="{C79580E1-F3F0-4283-8C80-FFE3A30B5190}" dt="2020-10-18T17:20:10.868" v="5932" actId="20577"/>
          <ac:spMkLst>
            <pc:docMk/>
            <pc:sldMk cId="2510000219" sldId="513"/>
            <ac:spMk id="3" creationId="{23BFC44E-10DC-44C2-99E8-3D541093BB67}"/>
          </ac:spMkLst>
        </pc:spChg>
      </pc:sldChg>
      <pc:sldChg chg="addSp modSp mod ord modNotesTx">
        <pc:chgData name="Michael A Fudge Jr" userId="133895e8-240b-4811-850e-9cf94297d089" providerId="ADAL" clId="{C79580E1-F3F0-4283-8C80-FFE3A30B5190}" dt="2020-10-19T00:54:58.050" v="10375" actId="20577"/>
        <pc:sldMkLst>
          <pc:docMk/>
          <pc:sldMk cId="1631914333" sldId="514"/>
        </pc:sldMkLst>
        <pc:spChg chg="mod">
          <ac:chgData name="Michael A Fudge Jr" userId="133895e8-240b-4811-850e-9cf94297d089" providerId="ADAL" clId="{C79580E1-F3F0-4283-8C80-FFE3A30B5190}" dt="2020-10-18T20:04:57.093" v="8404" actId="14100"/>
          <ac:spMkLst>
            <pc:docMk/>
            <pc:sldMk cId="1631914333" sldId="514"/>
            <ac:spMk id="2" creationId="{A0EC69E1-79D5-4CCA-9AE3-8CCDB54E5D78}"/>
          </ac:spMkLst>
        </pc:spChg>
        <pc:spChg chg="mod">
          <ac:chgData name="Michael A Fudge Jr" userId="133895e8-240b-4811-850e-9cf94297d089" providerId="ADAL" clId="{C79580E1-F3F0-4283-8C80-FFE3A30B5190}" dt="2020-10-19T00:54:48.925" v="10371" actId="20577"/>
          <ac:spMkLst>
            <pc:docMk/>
            <pc:sldMk cId="1631914333" sldId="514"/>
            <ac:spMk id="3" creationId="{23BFC44E-10DC-44C2-99E8-3D541093BB67}"/>
          </ac:spMkLst>
        </pc:spChg>
        <pc:picChg chg="add mod">
          <ac:chgData name="Michael A Fudge Jr" userId="133895e8-240b-4811-850e-9cf94297d089" providerId="ADAL" clId="{C79580E1-F3F0-4283-8C80-FFE3A30B5190}" dt="2020-10-19T00:54:55.375" v="10374" actId="14100"/>
          <ac:picMkLst>
            <pc:docMk/>
            <pc:sldMk cId="1631914333" sldId="514"/>
            <ac:picMk id="4" creationId="{CAB8B2D5-247D-4D7E-B8A3-34E795464244}"/>
          </ac:picMkLst>
        </pc:picChg>
      </pc:sldChg>
      <pc:sldChg chg="del">
        <pc:chgData name="Michael A Fudge Jr" userId="133895e8-240b-4811-850e-9cf94297d089" providerId="ADAL" clId="{C79580E1-F3F0-4283-8C80-FFE3A30B5190}" dt="2020-10-18T21:42:20.823" v="9016" actId="47"/>
        <pc:sldMkLst>
          <pc:docMk/>
          <pc:sldMk cId="2712604712" sldId="515"/>
        </pc:sldMkLst>
      </pc:sldChg>
      <pc:sldChg chg="del">
        <pc:chgData name="Michael A Fudge Jr" userId="133895e8-240b-4811-850e-9cf94297d089" providerId="ADAL" clId="{C79580E1-F3F0-4283-8C80-FFE3A30B5190}" dt="2020-10-18T21:42:20.823" v="9016" actId="47"/>
        <pc:sldMkLst>
          <pc:docMk/>
          <pc:sldMk cId="1079552537" sldId="516"/>
        </pc:sldMkLst>
      </pc:sldChg>
      <pc:sldChg chg="del">
        <pc:chgData name="Michael A Fudge Jr" userId="133895e8-240b-4811-850e-9cf94297d089" providerId="ADAL" clId="{C79580E1-F3F0-4283-8C80-FFE3A30B5190}" dt="2020-10-18T21:42:20.823" v="9016" actId="47"/>
        <pc:sldMkLst>
          <pc:docMk/>
          <pc:sldMk cId="1615230260" sldId="517"/>
        </pc:sldMkLst>
      </pc:sldChg>
      <pc:sldChg chg="del">
        <pc:chgData name="Michael A Fudge Jr" userId="133895e8-240b-4811-850e-9cf94297d089" providerId="ADAL" clId="{C79580E1-F3F0-4283-8C80-FFE3A30B5190}" dt="2020-10-18T21:42:20.823" v="9016" actId="47"/>
        <pc:sldMkLst>
          <pc:docMk/>
          <pc:sldMk cId="3937859704" sldId="518"/>
        </pc:sldMkLst>
      </pc:sldChg>
      <pc:sldChg chg="del">
        <pc:chgData name="Michael A Fudge Jr" userId="133895e8-240b-4811-850e-9cf94297d089" providerId="ADAL" clId="{C79580E1-F3F0-4283-8C80-FFE3A30B5190}" dt="2020-10-18T21:42:20.823" v="9016" actId="47"/>
        <pc:sldMkLst>
          <pc:docMk/>
          <pc:sldMk cId="1020521621" sldId="519"/>
        </pc:sldMkLst>
      </pc:sldChg>
      <pc:sldChg chg="del">
        <pc:chgData name="Michael A Fudge Jr" userId="133895e8-240b-4811-850e-9cf94297d089" providerId="ADAL" clId="{C79580E1-F3F0-4283-8C80-FFE3A30B5190}" dt="2020-10-18T21:42:20.823" v="9016" actId="47"/>
        <pc:sldMkLst>
          <pc:docMk/>
          <pc:sldMk cId="325469189" sldId="520"/>
        </pc:sldMkLst>
      </pc:sldChg>
      <pc:sldChg chg="del">
        <pc:chgData name="Michael A Fudge Jr" userId="133895e8-240b-4811-850e-9cf94297d089" providerId="ADAL" clId="{C79580E1-F3F0-4283-8C80-FFE3A30B5190}" dt="2020-10-18T21:42:20.823" v="9016" actId="47"/>
        <pc:sldMkLst>
          <pc:docMk/>
          <pc:sldMk cId="3969184838" sldId="521"/>
        </pc:sldMkLst>
      </pc:sldChg>
      <pc:sldChg chg="del">
        <pc:chgData name="Michael A Fudge Jr" userId="133895e8-240b-4811-850e-9cf94297d089" providerId="ADAL" clId="{C79580E1-F3F0-4283-8C80-FFE3A30B5190}" dt="2020-10-18T21:42:20.823" v="9016" actId="47"/>
        <pc:sldMkLst>
          <pc:docMk/>
          <pc:sldMk cId="1282217721" sldId="522"/>
        </pc:sldMkLst>
      </pc:sldChg>
      <pc:sldChg chg="del">
        <pc:chgData name="Michael A Fudge Jr" userId="133895e8-240b-4811-850e-9cf94297d089" providerId="ADAL" clId="{C79580E1-F3F0-4283-8C80-FFE3A30B5190}" dt="2020-10-18T21:42:20.823" v="9016" actId="47"/>
        <pc:sldMkLst>
          <pc:docMk/>
          <pc:sldMk cId="2304665043" sldId="523"/>
        </pc:sldMkLst>
      </pc:sldChg>
      <pc:sldChg chg="del">
        <pc:chgData name="Michael A Fudge Jr" userId="133895e8-240b-4811-850e-9cf94297d089" providerId="ADAL" clId="{C79580E1-F3F0-4283-8C80-FFE3A30B5190}" dt="2020-10-18T21:42:20.823" v="9016" actId="47"/>
        <pc:sldMkLst>
          <pc:docMk/>
          <pc:sldMk cId="119460813" sldId="524"/>
        </pc:sldMkLst>
      </pc:sldChg>
      <pc:sldChg chg="del">
        <pc:chgData name="Michael A Fudge Jr" userId="133895e8-240b-4811-850e-9cf94297d089" providerId="ADAL" clId="{C79580E1-F3F0-4283-8C80-FFE3A30B5190}" dt="2020-10-18T21:42:20.823" v="9016" actId="47"/>
        <pc:sldMkLst>
          <pc:docMk/>
          <pc:sldMk cId="3700451929" sldId="525"/>
        </pc:sldMkLst>
      </pc:sldChg>
      <pc:sldChg chg="del">
        <pc:chgData name="Michael A Fudge Jr" userId="133895e8-240b-4811-850e-9cf94297d089" providerId="ADAL" clId="{C79580E1-F3F0-4283-8C80-FFE3A30B5190}" dt="2020-10-18T21:42:20.823" v="9016" actId="47"/>
        <pc:sldMkLst>
          <pc:docMk/>
          <pc:sldMk cId="2875706173" sldId="526"/>
        </pc:sldMkLst>
      </pc:sldChg>
      <pc:sldChg chg="del">
        <pc:chgData name="Michael A Fudge Jr" userId="133895e8-240b-4811-850e-9cf94297d089" providerId="ADAL" clId="{C79580E1-F3F0-4283-8C80-FFE3A30B5190}" dt="2020-10-18T21:42:20.823" v="9016" actId="47"/>
        <pc:sldMkLst>
          <pc:docMk/>
          <pc:sldMk cId="2132032460" sldId="527"/>
        </pc:sldMkLst>
      </pc:sldChg>
      <pc:sldChg chg="del">
        <pc:chgData name="Michael A Fudge Jr" userId="133895e8-240b-4811-850e-9cf94297d089" providerId="ADAL" clId="{C79580E1-F3F0-4283-8C80-FFE3A30B5190}" dt="2020-10-18T21:42:20.823" v="9016" actId="47"/>
        <pc:sldMkLst>
          <pc:docMk/>
          <pc:sldMk cId="3991972491" sldId="528"/>
        </pc:sldMkLst>
      </pc:sldChg>
      <pc:sldChg chg="del">
        <pc:chgData name="Michael A Fudge Jr" userId="133895e8-240b-4811-850e-9cf94297d089" providerId="ADAL" clId="{C79580E1-F3F0-4283-8C80-FFE3A30B5190}" dt="2020-10-18T21:42:20.823" v="9016" actId="47"/>
        <pc:sldMkLst>
          <pc:docMk/>
          <pc:sldMk cId="4181340239" sldId="529"/>
        </pc:sldMkLst>
      </pc:sldChg>
      <pc:sldChg chg="del">
        <pc:chgData name="Michael A Fudge Jr" userId="133895e8-240b-4811-850e-9cf94297d089" providerId="ADAL" clId="{C79580E1-F3F0-4283-8C80-FFE3A30B5190}" dt="2020-10-18T21:42:20.823" v="9016" actId="47"/>
        <pc:sldMkLst>
          <pc:docMk/>
          <pc:sldMk cId="173889122" sldId="530"/>
        </pc:sldMkLst>
      </pc:sldChg>
      <pc:sldChg chg="del">
        <pc:chgData name="Michael A Fudge Jr" userId="133895e8-240b-4811-850e-9cf94297d089" providerId="ADAL" clId="{C79580E1-F3F0-4283-8C80-FFE3A30B5190}" dt="2020-10-18T21:42:20.823" v="9016" actId="47"/>
        <pc:sldMkLst>
          <pc:docMk/>
          <pc:sldMk cId="324858199" sldId="531"/>
        </pc:sldMkLst>
      </pc:sldChg>
      <pc:sldChg chg="del">
        <pc:chgData name="Michael A Fudge Jr" userId="133895e8-240b-4811-850e-9cf94297d089" providerId="ADAL" clId="{C79580E1-F3F0-4283-8C80-FFE3A30B5190}" dt="2020-10-18T21:42:20.823" v="9016" actId="47"/>
        <pc:sldMkLst>
          <pc:docMk/>
          <pc:sldMk cId="3654929132" sldId="532"/>
        </pc:sldMkLst>
      </pc:sldChg>
      <pc:sldChg chg="del">
        <pc:chgData name="Michael A Fudge Jr" userId="133895e8-240b-4811-850e-9cf94297d089" providerId="ADAL" clId="{C79580E1-F3F0-4283-8C80-FFE3A30B5190}" dt="2020-10-18T21:42:20.823" v="9016" actId="47"/>
        <pc:sldMkLst>
          <pc:docMk/>
          <pc:sldMk cId="1992827513" sldId="533"/>
        </pc:sldMkLst>
      </pc:sldChg>
      <pc:sldChg chg="del">
        <pc:chgData name="Michael A Fudge Jr" userId="133895e8-240b-4811-850e-9cf94297d089" providerId="ADAL" clId="{C79580E1-F3F0-4283-8C80-FFE3A30B5190}" dt="2020-10-18T21:42:20.823" v="9016" actId="47"/>
        <pc:sldMkLst>
          <pc:docMk/>
          <pc:sldMk cId="1945254893" sldId="534"/>
        </pc:sldMkLst>
      </pc:sldChg>
      <pc:sldChg chg="del">
        <pc:chgData name="Michael A Fudge Jr" userId="133895e8-240b-4811-850e-9cf94297d089" providerId="ADAL" clId="{C79580E1-F3F0-4283-8C80-FFE3A30B5190}" dt="2020-10-18T21:42:20.823" v="9016" actId="47"/>
        <pc:sldMkLst>
          <pc:docMk/>
          <pc:sldMk cId="4038510349" sldId="536"/>
        </pc:sldMkLst>
      </pc:sldChg>
      <pc:sldChg chg="del">
        <pc:chgData name="Michael A Fudge Jr" userId="133895e8-240b-4811-850e-9cf94297d089" providerId="ADAL" clId="{C79580E1-F3F0-4283-8C80-FFE3A30B5190}" dt="2020-10-18T21:42:20.823" v="9016" actId="47"/>
        <pc:sldMkLst>
          <pc:docMk/>
          <pc:sldMk cId="3354858308" sldId="537"/>
        </pc:sldMkLst>
      </pc:sldChg>
      <pc:sldChg chg="del">
        <pc:chgData name="Michael A Fudge Jr" userId="133895e8-240b-4811-850e-9cf94297d089" providerId="ADAL" clId="{C79580E1-F3F0-4283-8C80-FFE3A30B5190}" dt="2020-10-18T21:42:20.823" v="9016" actId="47"/>
        <pc:sldMkLst>
          <pc:docMk/>
          <pc:sldMk cId="1868059833" sldId="538"/>
        </pc:sldMkLst>
      </pc:sldChg>
      <pc:sldChg chg="del">
        <pc:chgData name="Michael A Fudge Jr" userId="133895e8-240b-4811-850e-9cf94297d089" providerId="ADAL" clId="{C79580E1-F3F0-4283-8C80-FFE3A30B5190}" dt="2020-10-18T21:42:20.823" v="9016" actId="47"/>
        <pc:sldMkLst>
          <pc:docMk/>
          <pc:sldMk cId="27036807" sldId="539"/>
        </pc:sldMkLst>
      </pc:sldChg>
      <pc:sldChg chg="del">
        <pc:chgData name="Michael A Fudge Jr" userId="133895e8-240b-4811-850e-9cf94297d089" providerId="ADAL" clId="{C79580E1-F3F0-4283-8C80-FFE3A30B5190}" dt="2020-10-18T21:42:20.823" v="9016" actId="47"/>
        <pc:sldMkLst>
          <pc:docMk/>
          <pc:sldMk cId="2604329500" sldId="540"/>
        </pc:sldMkLst>
      </pc:sldChg>
      <pc:sldChg chg="del">
        <pc:chgData name="Michael A Fudge Jr" userId="133895e8-240b-4811-850e-9cf94297d089" providerId="ADAL" clId="{C79580E1-F3F0-4283-8C80-FFE3A30B5190}" dt="2020-10-18T21:42:20.823" v="9016" actId="47"/>
        <pc:sldMkLst>
          <pc:docMk/>
          <pc:sldMk cId="3250464961" sldId="541"/>
        </pc:sldMkLst>
      </pc:sldChg>
      <pc:sldChg chg="addSp delSp modSp new del mod">
        <pc:chgData name="Michael A Fudge Jr" userId="133895e8-240b-4811-850e-9cf94297d089" providerId="ADAL" clId="{C79580E1-F3F0-4283-8C80-FFE3A30B5190}" dt="2020-10-18T14:57:36.999" v="188" actId="47"/>
        <pc:sldMkLst>
          <pc:docMk/>
          <pc:sldMk cId="2021760532" sldId="542"/>
        </pc:sldMkLst>
        <pc:spChg chg="del">
          <ac:chgData name="Michael A Fudge Jr" userId="133895e8-240b-4811-850e-9cf94297d089" providerId="ADAL" clId="{C79580E1-F3F0-4283-8C80-FFE3A30B5190}" dt="2020-10-17T23:25:30.530" v="20"/>
          <ac:spMkLst>
            <pc:docMk/>
            <pc:sldMk cId="2021760532" sldId="542"/>
            <ac:spMk id="3" creationId="{6F225AC1-F2F4-46C5-BB5C-CEE77A2C5C1E}"/>
          </ac:spMkLst>
        </pc:spChg>
        <pc:spChg chg="add mod">
          <ac:chgData name="Michael A Fudge Jr" userId="133895e8-240b-4811-850e-9cf94297d089" providerId="ADAL" clId="{C79580E1-F3F0-4283-8C80-FFE3A30B5190}" dt="2020-10-17T23:25:41.418" v="28" actId="404"/>
          <ac:spMkLst>
            <pc:docMk/>
            <pc:sldMk cId="2021760532" sldId="542"/>
            <ac:spMk id="4" creationId="{05642F8D-8443-488B-BA84-1DC24B5DE93E}"/>
          </ac:spMkLst>
        </pc:spChg>
      </pc:sldChg>
      <pc:sldChg chg="new del">
        <pc:chgData name="Michael A Fudge Jr" userId="133895e8-240b-4811-850e-9cf94297d089" providerId="ADAL" clId="{C79580E1-F3F0-4283-8C80-FFE3A30B5190}" dt="2020-10-18T14:57:38.852" v="189" actId="47"/>
        <pc:sldMkLst>
          <pc:docMk/>
          <pc:sldMk cId="1534638346" sldId="543"/>
        </pc:sldMkLst>
      </pc:sldChg>
      <pc:sldChg chg="delSp modSp add mod">
        <pc:chgData name="Michael A Fudge Jr" userId="133895e8-240b-4811-850e-9cf94297d089" providerId="ADAL" clId="{C79580E1-F3F0-4283-8C80-FFE3A30B5190}" dt="2020-10-19T00:31:39.804" v="9707" actId="1076"/>
        <pc:sldMkLst>
          <pc:docMk/>
          <pc:sldMk cId="161782511" sldId="558"/>
        </pc:sldMkLst>
        <pc:spChg chg="mod">
          <ac:chgData name="Michael A Fudge Jr" userId="133895e8-240b-4811-850e-9cf94297d089" providerId="ADAL" clId="{C79580E1-F3F0-4283-8C80-FFE3A30B5190}" dt="2020-10-19T00:20:47.198" v="9604" actId="20577"/>
          <ac:spMkLst>
            <pc:docMk/>
            <pc:sldMk cId="161782511" sldId="558"/>
            <ac:spMk id="2" creationId="{86B1B43E-A536-4A42-BABA-2D31BEBC7238}"/>
          </ac:spMkLst>
        </pc:spChg>
        <pc:spChg chg="del">
          <ac:chgData name="Michael A Fudge Jr" userId="133895e8-240b-4811-850e-9cf94297d089" providerId="ADAL" clId="{C79580E1-F3F0-4283-8C80-FFE3A30B5190}" dt="2020-10-19T00:20:37.452" v="9574" actId="478"/>
          <ac:spMkLst>
            <pc:docMk/>
            <pc:sldMk cId="161782511" sldId="558"/>
            <ac:spMk id="4" creationId="{2A7656ED-9E70-4F05-9CB9-9DD066DDA576}"/>
          </ac:spMkLst>
        </pc:spChg>
        <pc:spChg chg="del">
          <ac:chgData name="Michael A Fudge Jr" userId="133895e8-240b-4811-850e-9cf94297d089" providerId="ADAL" clId="{C79580E1-F3F0-4283-8C80-FFE3A30B5190}" dt="2020-10-19T00:20:37.452" v="9574" actId="478"/>
          <ac:spMkLst>
            <pc:docMk/>
            <pc:sldMk cId="161782511" sldId="558"/>
            <ac:spMk id="5" creationId="{25D00FE9-A8C7-4C2C-85DF-3D38922F9565}"/>
          </ac:spMkLst>
        </pc:spChg>
        <pc:graphicFrameChg chg="mod modGraphic">
          <ac:chgData name="Michael A Fudge Jr" userId="133895e8-240b-4811-850e-9cf94297d089" providerId="ADAL" clId="{C79580E1-F3F0-4283-8C80-FFE3A30B5190}" dt="2020-10-19T00:31:39.804" v="9707" actId="1076"/>
          <ac:graphicFrameMkLst>
            <pc:docMk/>
            <pc:sldMk cId="161782511" sldId="558"/>
            <ac:graphicFrameMk id="7" creationId="{3127E787-FB83-472B-A23F-6ADD385123BB}"/>
          </ac:graphicFrameMkLst>
        </pc:graphicFrameChg>
      </pc:sldChg>
      <pc:sldChg chg="delSp modSp add mod">
        <pc:chgData name="Michael A Fudge Jr" userId="133895e8-240b-4811-850e-9cf94297d089" providerId="ADAL" clId="{C79580E1-F3F0-4283-8C80-FFE3A30B5190}" dt="2020-10-19T00:17:40.846" v="9501" actId="207"/>
        <pc:sldMkLst>
          <pc:docMk/>
          <pc:sldMk cId="1257828258" sldId="559"/>
        </pc:sldMkLst>
        <pc:spChg chg="mod">
          <ac:chgData name="Michael A Fudge Jr" userId="133895e8-240b-4811-850e-9cf94297d089" providerId="ADAL" clId="{C79580E1-F3F0-4283-8C80-FFE3A30B5190}" dt="2020-10-19T00:16:42.552" v="9487" actId="20577"/>
          <ac:spMkLst>
            <pc:docMk/>
            <pc:sldMk cId="1257828258" sldId="559"/>
            <ac:spMk id="2" creationId="{466096C6-6939-4B1B-83E8-EA93CB21B21A}"/>
          </ac:spMkLst>
        </pc:spChg>
        <pc:spChg chg="mod">
          <ac:chgData name="Michael A Fudge Jr" userId="133895e8-240b-4811-850e-9cf94297d089" providerId="ADAL" clId="{C79580E1-F3F0-4283-8C80-FFE3A30B5190}" dt="2020-10-19T00:17:40.846" v="9501" actId="207"/>
          <ac:spMkLst>
            <pc:docMk/>
            <pc:sldMk cId="1257828258" sldId="559"/>
            <ac:spMk id="3" creationId="{7CF18600-E38F-4A3F-9ADC-95F52D51B373}"/>
          </ac:spMkLst>
        </pc:spChg>
        <pc:spChg chg="del">
          <ac:chgData name="Michael A Fudge Jr" userId="133895e8-240b-4811-850e-9cf94297d089" providerId="ADAL" clId="{C79580E1-F3F0-4283-8C80-FFE3A30B5190}" dt="2020-10-19T00:16:46.892" v="9488" actId="478"/>
          <ac:spMkLst>
            <pc:docMk/>
            <pc:sldMk cId="1257828258" sldId="559"/>
            <ac:spMk id="4" creationId="{6CFE1A60-464E-49B7-85BE-B2265F45D0D5}"/>
          </ac:spMkLst>
        </pc:spChg>
        <pc:spChg chg="del">
          <ac:chgData name="Michael A Fudge Jr" userId="133895e8-240b-4811-850e-9cf94297d089" providerId="ADAL" clId="{C79580E1-F3F0-4283-8C80-FFE3A30B5190}" dt="2020-10-19T00:16:46.892" v="9488" actId="478"/>
          <ac:spMkLst>
            <pc:docMk/>
            <pc:sldMk cId="1257828258" sldId="559"/>
            <ac:spMk id="5" creationId="{FFF43F80-AB9F-4325-B9B8-FAF6AC41B6E5}"/>
          </ac:spMkLst>
        </pc:spChg>
      </pc:sldChg>
      <pc:sldChg chg="add del">
        <pc:chgData name="Michael A Fudge Jr" userId="133895e8-240b-4811-850e-9cf94297d089" providerId="ADAL" clId="{C79580E1-F3F0-4283-8C80-FFE3A30B5190}" dt="2020-10-18T16:53:49.985" v="5343" actId="47"/>
        <pc:sldMkLst>
          <pc:docMk/>
          <pc:sldMk cId="2853479554" sldId="635"/>
        </pc:sldMkLst>
      </pc:sldChg>
      <pc:sldChg chg="add del">
        <pc:chgData name="Michael A Fudge Jr" userId="133895e8-240b-4811-850e-9cf94297d089" providerId="ADAL" clId="{C79580E1-F3F0-4283-8C80-FFE3A30B5190}" dt="2020-10-18T21:42:20.823" v="9016" actId="47"/>
        <pc:sldMkLst>
          <pc:docMk/>
          <pc:sldMk cId="4001781225" sldId="636"/>
        </pc:sldMkLst>
      </pc:sldChg>
      <pc:sldChg chg="delSp modSp add del mod chgLayout">
        <pc:chgData name="Michael A Fudge Jr" userId="133895e8-240b-4811-850e-9cf94297d089" providerId="ADAL" clId="{C79580E1-F3F0-4283-8C80-FFE3A30B5190}" dt="2020-10-18T21:42:20.823" v="9016" actId="47"/>
        <pc:sldMkLst>
          <pc:docMk/>
          <pc:sldMk cId="3921052115" sldId="637"/>
        </pc:sldMkLst>
        <pc:spChg chg="mod ord">
          <ac:chgData name="Michael A Fudge Jr" userId="133895e8-240b-4811-850e-9cf94297d089" providerId="ADAL" clId="{C79580E1-F3F0-4283-8C80-FFE3A30B5190}" dt="2020-10-18T16:56:43.488" v="5365" actId="700"/>
          <ac:spMkLst>
            <pc:docMk/>
            <pc:sldMk cId="3921052115" sldId="637"/>
            <ac:spMk id="2" creationId="{53A3EBF6-62C2-4CBE-B659-B14EAC79B155}"/>
          </ac:spMkLst>
        </pc:spChg>
        <pc:spChg chg="mod ord">
          <ac:chgData name="Michael A Fudge Jr" userId="133895e8-240b-4811-850e-9cf94297d089" providerId="ADAL" clId="{C79580E1-F3F0-4283-8C80-FFE3A30B5190}" dt="2020-10-18T16:58:46.286" v="5422"/>
          <ac:spMkLst>
            <pc:docMk/>
            <pc:sldMk cId="3921052115" sldId="637"/>
            <ac:spMk id="3" creationId="{A941E6A6-3477-4885-9AFB-081FF9954488}"/>
          </ac:spMkLst>
        </pc:spChg>
        <pc:spChg chg="del mod ord">
          <ac:chgData name="Michael A Fudge Jr" userId="133895e8-240b-4811-850e-9cf94297d089" providerId="ADAL" clId="{C79580E1-F3F0-4283-8C80-FFE3A30B5190}" dt="2020-10-18T16:57:01.002" v="5367" actId="478"/>
          <ac:spMkLst>
            <pc:docMk/>
            <pc:sldMk cId="3921052115" sldId="637"/>
            <ac:spMk id="4" creationId="{ECDAD29E-5305-483A-B793-10E23F20BF9C}"/>
          </ac:spMkLst>
        </pc:spChg>
        <pc:spChg chg="del mod ord">
          <ac:chgData name="Michael A Fudge Jr" userId="133895e8-240b-4811-850e-9cf94297d089" providerId="ADAL" clId="{C79580E1-F3F0-4283-8C80-FFE3A30B5190}" dt="2020-10-18T16:57:01.002" v="5367" actId="478"/>
          <ac:spMkLst>
            <pc:docMk/>
            <pc:sldMk cId="3921052115" sldId="637"/>
            <ac:spMk id="5" creationId="{6D3F6955-9611-43B4-B2FA-30454A76D7AB}"/>
          </ac:spMkLst>
        </pc:spChg>
        <pc:spChg chg="mod">
          <ac:chgData name="Michael A Fudge Jr" userId="133895e8-240b-4811-850e-9cf94297d089" providerId="ADAL" clId="{C79580E1-F3F0-4283-8C80-FFE3A30B5190}" dt="2020-10-18T16:56:56.410" v="5366" actId="1076"/>
          <ac:spMkLst>
            <pc:docMk/>
            <pc:sldMk cId="3921052115" sldId="637"/>
            <ac:spMk id="6" creationId="{EF8BAAC0-CD09-4C25-8D6F-60FBB9141F41}"/>
          </ac:spMkLst>
        </pc:spChg>
      </pc:sldChg>
      <pc:sldChg chg="add del">
        <pc:chgData name="Michael A Fudge Jr" userId="133895e8-240b-4811-850e-9cf94297d089" providerId="ADAL" clId="{C79580E1-F3F0-4283-8C80-FFE3A30B5190}" dt="2020-10-18T16:53:57.137" v="5344" actId="47"/>
        <pc:sldMkLst>
          <pc:docMk/>
          <pc:sldMk cId="93814389" sldId="639"/>
        </pc:sldMkLst>
      </pc:sldChg>
      <pc:sldChg chg="addSp delSp modSp add del mod">
        <pc:chgData name="Michael A Fudge Jr" userId="133895e8-240b-4811-850e-9cf94297d089" providerId="ADAL" clId="{C79580E1-F3F0-4283-8C80-FFE3A30B5190}" dt="2020-10-18T16:56:22.076" v="5362" actId="47"/>
        <pc:sldMkLst>
          <pc:docMk/>
          <pc:sldMk cId="3570641544" sldId="640"/>
        </pc:sldMkLst>
        <pc:spChg chg="mod">
          <ac:chgData name="Michael A Fudge Jr" userId="133895e8-240b-4811-850e-9cf94297d089" providerId="ADAL" clId="{C79580E1-F3F0-4283-8C80-FFE3A30B5190}" dt="2020-10-18T16:54:30.259" v="5354" actId="20577"/>
          <ac:spMkLst>
            <pc:docMk/>
            <pc:sldMk cId="3570641544" sldId="640"/>
            <ac:spMk id="2" creationId="{3D3D3791-14D6-47BB-A40F-7150DD677925}"/>
          </ac:spMkLst>
        </pc:spChg>
        <pc:spChg chg="mod">
          <ac:chgData name="Michael A Fudge Jr" userId="133895e8-240b-4811-850e-9cf94297d089" providerId="ADAL" clId="{C79580E1-F3F0-4283-8C80-FFE3A30B5190}" dt="2020-10-18T16:54:34.236" v="5355" actId="14100"/>
          <ac:spMkLst>
            <pc:docMk/>
            <pc:sldMk cId="3570641544" sldId="640"/>
            <ac:spMk id="3" creationId="{FB072398-60D2-49D2-9C58-B32F3FA061D7}"/>
          </ac:spMkLst>
        </pc:spChg>
        <pc:spChg chg="del">
          <ac:chgData name="Michael A Fudge Jr" userId="133895e8-240b-4811-850e-9cf94297d089" providerId="ADAL" clId="{C79580E1-F3F0-4283-8C80-FFE3A30B5190}" dt="2020-10-18T16:54:39.839" v="5356" actId="478"/>
          <ac:spMkLst>
            <pc:docMk/>
            <pc:sldMk cId="3570641544" sldId="640"/>
            <ac:spMk id="4" creationId="{74AD06C0-AF2A-4725-9D4A-C0549F8D2928}"/>
          </ac:spMkLst>
        </pc:spChg>
        <pc:spChg chg="del">
          <ac:chgData name="Michael A Fudge Jr" userId="133895e8-240b-4811-850e-9cf94297d089" providerId="ADAL" clId="{C79580E1-F3F0-4283-8C80-FFE3A30B5190}" dt="2020-10-18T16:54:39.839" v="5356" actId="478"/>
          <ac:spMkLst>
            <pc:docMk/>
            <pc:sldMk cId="3570641544" sldId="640"/>
            <ac:spMk id="5" creationId="{2D55FA6B-3CCD-45DB-B60B-A36665EAAA4E}"/>
          </ac:spMkLst>
        </pc:spChg>
        <pc:picChg chg="add">
          <ac:chgData name="Michael A Fudge Jr" userId="133895e8-240b-4811-850e-9cf94297d089" providerId="ADAL" clId="{C79580E1-F3F0-4283-8C80-FFE3A30B5190}" dt="2020-10-18T16:54:25.563" v="5346" actId="22"/>
          <ac:picMkLst>
            <pc:docMk/>
            <pc:sldMk cId="3570641544" sldId="640"/>
            <ac:picMk id="8" creationId="{9EE0CE7A-169D-4CC3-B67C-8152069AD710}"/>
          </ac:picMkLst>
        </pc:picChg>
      </pc:sldChg>
      <pc:sldChg chg="add del">
        <pc:chgData name="Michael A Fudge Jr" userId="133895e8-240b-4811-850e-9cf94297d089" providerId="ADAL" clId="{C79580E1-F3F0-4283-8C80-FFE3A30B5190}" dt="2020-10-18T18:14:48.910" v="7398" actId="47"/>
        <pc:sldMkLst>
          <pc:docMk/>
          <pc:sldMk cId="2502913183" sldId="642"/>
        </pc:sldMkLst>
      </pc:sldChg>
      <pc:sldChg chg="addSp modSp add mod ord modAnim">
        <pc:chgData name="Michael A Fudge Jr" userId="133895e8-240b-4811-850e-9cf94297d089" providerId="ADAL" clId="{C79580E1-F3F0-4283-8C80-FFE3A30B5190}" dt="2020-10-18T15:41:44.011" v="1832" actId="20577"/>
        <pc:sldMkLst>
          <pc:docMk/>
          <pc:sldMk cId="4119416625" sldId="665"/>
        </pc:sldMkLst>
        <pc:spChg chg="add mod">
          <ac:chgData name="Michael A Fudge Jr" userId="133895e8-240b-4811-850e-9cf94297d089" providerId="ADAL" clId="{C79580E1-F3F0-4283-8C80-FFE3A30B5190}" dt="2020-10-18T15:05:17.870" v="476" actId="207"/>
          <ac:spMkLst>
            <pc:docMk/>
            <pc:sldMk cId="4119416625" sldId="665"/>
            <ac:spMk id="3" creationId="{9C94186D-603B-43C4-8BB9-CADF6CC06A07}"/>
          </ac:spMkLst>
        </pc:spChg>
        <pc:spChg chg="mod">
          <ac:chgData name="Michael A Fudge Jr" userId="133895e8-240b-4811-850e-9cf94297d089" providerId="ADAL" clId="{C79580E1-F3F0-4283-8C80-FFE3A30B5190}" dt="2020-10-18T15:00:56.980" v="226" actId="20577"/>
          <ac:spMkLst>
            <pc:docMk/>
            <pc:sldMk cId="4119416625" sldId="665"/>
            <ac:spMk id="6" creationId="{466E9B9A-EE7F-41FA-ACE7-4B1E4645996C}"/>
          </ac:spMkLst>
        </pc:spChg>
        <pc:graphicFrameChg chg="mod">
          <ac:chgData name="Michael A Fudge Jr" userId="133895e8-240b-4811-850e-9cf94297d089" providerId="ADAL" clId="{C79580E1-F3F0-4283-8C80-FFE3A30B5190}" dt="2020-10-18T15:41:44.011" v="1832" actId="20577"/>
          <ac:graphicFrameMkLst>
            <pc:docMk/>
            <pc:sldMk cId="4119416625" sldId="665"/>
            <ac:graphicFrameMk id="7" creationId="{8BA314FF-B883-4C71-9A39-53B2A7116DBD}"/>
          </ac:graphicFrameMkLst>
        </pc:graphicFrameChg>
        <pc:picChg chg="add">
          <ac:chgData name="Michael A Fudge Jr" userId="133895e8-240b-4811-850e-9cf94297d089" providerId="ADAL" clId="{C79580E1-F3F0-4283-8C80-FFE3A30B5190}" dt="2020-10-18T14:59:16.412" v="195" actId="22"/>
          <ac:picMkLst>
            <pc:docMk/>
            <pc:sldMk cId="4119416625" sldId="665"/>
            <ac:picMk id="2" creationId="{F942AEAF-63BF-4139-8265-E213C444C6AB}"/>
          </ac:picMkLst>
        </pc:picChg>
      </pc:sldChg>
      <pc:sldChg chg="delSp modSp add mod modAnim">
        <pc:chgData name="Michael A Fudge Jr" userId="133895e8-240b-4811-850e-9cf94297d089" providerId="ADAL" clId="{C79580E1-F3F0-4283-8C80-FFE3A30B5190}" dt="2020-10-18T16:15:08.313" v="3326" actId="20577"/>
        <pc:sldMkLst>
          <pc:docMk/>
          <pc:sldMk cId="3639934106" sldId="667"/>
        </pc:sldMkLst>
        <pc:spChg chg="del">
          <ac:chgData name="Michael A Fudge Jr" userId="133895e8-240b-4811-850e-9cf94297d089" providerId="ADAL" clId="{C79580E1-F3F0-4283-8C80-FFE3A30B5190}" dt="2020-10-18T15:09:12.318" v="797" actId="478"/>
          <ac:spMkLst>
            <pc:docMk/>
            <pc:sldMk cId="3639934106" sldId="667"/>
            <ac:spMk id="5" creationId="{D889A496-20B7-44C8-A267-58693D9B1DE6}"/>
          </ac:spMkLst>
        </pc:spChg>
        <pc:spChg chg="del">
          <ac:chgData name="Michael A Fudge Jr" userId="133895e8-240b-4811-850e-9cf94297d089" providerId="ADAL" clId="{C79580E1-F3F0-4283-8C80-FFE3A30B5190}" dt="2020-10-18T15:09:12.318" v="797" actId="478"/>
          <ac:spMkLst>
            <pc:docMk/>
            <pc:sldMk cId="3639934106" sldId="667"/>
            <ac:spMk id="6" creationId="{A229CA61-7B18-494F-BAC1-8FD854111066}"/>
          </ac:spMkLst>
        </pc:spChg>
        <pc:spChg chg="mod">
          <ac:chgData name="Michael A Fudge Jr" userId="133895e8-240b-4811-850e-9cf94297d089" providerId="ADAL" clId="{C79580E1-F3F0-4283-8C80-FFE3A30B5190}" dt="2020-10-18T15:09:23.092" v="809" actId="20577"/>
          <ac:spMkLst>
            <pc:docMk/>
            <pc:sldMk cId="3639934106" sldId="667"/>
            <ac:spMk id="9" creationId="{C2974900-DD34-4C49-88F9-9732DD9FF9D9}"/>
          </ac:spMkLst>
        </pc:spChg>
        <pc:spChg chg="mod">
          <ac:chgData name="Michael A Fudge Jr" userId="133895e8-240b-4811-850e-9cf94297d089" providerId="ADAL" clId="{C79580E1-F3F0-4283-8C80-FFE3A30B5190}" dt="2020-10-18T16:15:08.313" v="3326" actId="20577"/>
          <ac:spMkLst>
            <pc:docMk/>
            <pc:sldMk cId="3639934106" sldId="667"/>
            <ac:spMk id="10" creationId="{B0CA2791-64B3-41A9-9F34-292DEA4D15E6}"/>
          </ac:spMkLst>
        </pc:spChg>
        <pc:spChg chg="mod">
          <ac:chgData name="Michael A Fudge Jr" userId="133895e8-240b-4811-850e-9cf94297d089" providerId="ADAL" clId="{C79580E1-F3F0-4283-8C80-FFE3A30B5190}" dt="2020-10-18T15:10:33.448" v="865" actId="20577"/>
          <ac:spMkLst>
            <pc:docMk/>
            <pc:sldMk cId="3639934106" sldId="667"/>
            <ac:spMk id="51" creationId="{F654D429-0B94-4CB9-A669-0136FAEC314C}"/>
          </ac:spMkLst>
        </pc:spChg>
      </pc:sldChg>
      <pc:sldChg chg="addSp delSp modSp new mod modClrScheme delAnim modAnim chgLayout modNotesTx">
        <pc:chgData name="Michael A Fudge Jr" userId="133895e8-240b-4811-850e-9cf94297d089" providerId="ADAL" clId="{C79580E1-F3F0-4283-8C80-FFE3A30B5190}" dt="2020-10-18T16:05:38.162" v="3225" actId="20577"/>
        <pc:sldMkLst>
          <pc:docMk/>
          <pc:sldMk cId="2977811398" sldId="668"/>
        </pc:sldMkLst>
        <pc:spChg chg="del mod ord">
          <ac:chgData name="Michael A Fudge Jr" userId="133895e8-240b-4811-850e-9cf94297d089" providerId="ADAL" clId="{C79580E1-F3F0-4283-8C80-FFE3A30B5190}" dt="2020-10-18T15:12:04.784" v="916" actId="700"/>
          <ac:spMkLst>
            <pc:docMk/>
            <pc:sldMk cId="2977811398" sldId="668"/>
            <ac:spMk id="2" creationId="{025FD298-DEBD-4357-B39E-C102CB429A53}"/>
          </ac:spMkLst>
        </pc:spChg>
        <pc:spChg chg="del">
          <ac:chgData name="Michael A Fudge Jr" userId="133895e8-240b-4811-850e-9cf94297d089" providerId="ADAL" clId="{C79580E1-F3F0-4283-8C80-FFE3A30B5190}" dt="2020-10-18T15:12:04.784" v="916" actId="700"/>
          <ac:spMkLst>
            <pc:docMk/>
            <pc:sldMk cId="2977811398" sldId="668"/>
            <ac:spMk id="3" creationId="{56191E26-0AEF-4B82-9CAE-DAA0A7655C10}"/>
          </ac:spMkLst>
        </pc:spChg>
        <pc:spChg chg="add mod ord">
          <ac:chgData name="Michael A Fudge Jr" userId="133895e8-240b-4811-850e-9cf94297d089" providerId="ADAL" clId="{C79580E1-F3F0-4283-8C80-FFE3A30B5190}" dt="2020-10-18T16:05:38.162" v="3225" actId="20577"/>
          <ac:spMkLst>
            <pc:docMk/>
            <pc:sldMk cId="2977811398" sldId="668"/>
            <ac:spMk id="4" creationId="{FBF3255B-0C3F-49C3-A4C2-1D7EDBDF8B29}"/>
          </ac:spMkLst>
        </pc:spChg>
        <pc:spChg chg="add mod">
          <ac:chgData name="Michael A Fudge Jr" userId="133895e8-240b-4811-850e-9cf94297d089" providerId="ADAL" clId="{C79580E1-F3F0-4283-8C80-FFE3A30B5190}" dt="2020-10-18T15:23:07.676" v="1342" actId="403"/>
          <ac:spMkLst>
            <pc:docMk/>
            <pc:sldMk cId="2977811398" sldId="668"/>
            <ac:spMk id="5" creationId="{B06CA81E-AD63-41E6-B32F-116D9261D4DA}"/>
          </ac:spMkLst>
        </pc:spChg>
        <pc:spChg chg="add del mod topLvl">
          <ac:chgData name="Michael A Fudge Jr" userId="133895e8-240b-4811-850e-9cf94297d089" providerId="ADAL" clId="{C79580E1-F3F0-4283-8C80-FFE3A30B5190}" dt="2020-10-18T15:30:57.035" v="1518" actId="478"/>
          <ac:spMkLst>
            <pc:docMk/>
            <pc:sldMk cId="2977811398" sldId="668"/>
            <ac:spMk id="8" creationId="{CE225FD9-EC6B-4A0F-ADF4-C71DBD71FF61}"/>
          </ac:spMkLst>
        </pc:spChg>
        <pc:spChg chg="mod">
          <ac:chgData name="Michael A Fudge Jr" userId="133895e8-240b-4811-850e-9cf94297d089" providerId="ADAL" clId="{C79580E1-F3F0-4283-8C80-FFE3A30B5190}" dt="2020-10-18T15:12:57.533" v="1024"/>
          <ac:spMkLst>
            <pc:docMk/>
            <pc:sldMk cId="2977811398" sldId="668"/>
            <ac:spMk id="10" creationId="{889DEECD-152F-4CE9-B132-03391D8E8C28}"/>
          </ac:spMkLst>
        </pc:spChg>
        <pc:spChg chg="mod">
          <ac:chgData name="Michael A Fudge Jr" userId="133895e8-240b-4811-850e-9cf94297d089" providerId="ADAL" clId="{C79580E1-F3F0-4283-8C80-FFE3A30B5190}" dt="2020-10-18T15:12:57.533" v="1024"/>
          <ac:spMkLst>
            <pc:docMk/>
            <pc:sldMk cId="2977811398" sldId="668"/>
            <ac:spMk id="14" creationId="{5C6A665D-5743-4E71-8424-4223BC255E63}"/>
          </ac:spMkLst>
        </pc:spChg>
        <pc:spChg chg="mod">
          <ac:chgData name="Michael A Fudge Jr" userId="133895e8-240b-4811-850e-9cf94297d089" providerId="ADAL" clId="{C79580E1-F3F0-4283-8C80-FFE3A30B5190}" dt="2020-10-18T15:12:57.533" v="1024"/>
          <ac:spMkLst>
            <pc:docMk/>
            <pc:sldMk cId="2977811398" sldId="668"/>
            <ac:spMk id="16" creationId="{24DADA52-AE3B-41BE-A564-3804318E46AD}"/>
          </ac:spMkLst>
        </pc:spChg>
        <pc:spChg chg="mod topLvl">
          <ac:chgData name="Michael A Fudge Jr" userId="133895e8-240b-4811-850e-9cf94297d089" providerId="ADAL" clId="{C79580E1-F3F0-4283-8C80-FFE3A30B5190}" dt="2020-10-18T15:29:39.818" v="1475" actId="164"/>
          <ac:spMkLst>
            <pc:docMk/>
            <pc:sldMk cId="2977811398" sldId="668"/>
            <ac:spMk id="19" creationId="{21F08346-C843-42BC-BB14-8558A09E7593}"/>
          </ac:spMkLst>
        </pc:spChg>
        <pc:spChg chg="mod topLvl">
          <ac:chgData name="Michael A Fudge Jr" userId="133895e8-240b-4811-850e-9cf94297d089" providerId="ADAL" clId="{C79580E1-F3F0-4283-8C80-FFE3A30B5190}" dt="2020-10-18T15:29:39.818" v="1475" actId="164"/>
          <ac:spMkLst>
            <pc:docMk/>
            <pc:sldMk cId="2977811398" sldId="668"/>
            <ac:spMk id="20" creationId="{E108D82A-FCD9-4B77-AFAE-655784600920}"/>
          </ac:spMkLst>
        </pc:spChg>
        <pc:spChg chg="mod topLvl">
          <ac:chgData name="Michael A Fudge Jr" userId="133895e8-240b-4811-850e-9cf94297d089" providerId="ADAL" clId="{C79580E1-F3F0-4283-8C80-FFE3A30B5190}" dt="2020-10-18T15:29:39.818" v="1475" actId="164"/>
          <ac:spMkLst>
            <pc:docMk/>
            <pc:sldMk cId="2977811398" sldId="668"/>
            <ac:spMk id="21" creationId="{70C418A5-F8E0-4172-BA21-09DC99513660}"/>
          </ac:spMkLst>
        </pc:spChg>
        <pc:spChg chg="mod topLvl">
          <ac:chgData name="Michael A Fudge Jr" userId="133895e8-240b-4811-850e-9cf94297d089" providerId="ADAL" clId="{C79580E1-F3F0-4283-8C80-FFE3A30B5190}" dt="2020-10-18T15:29:51.636" v="1477" actId="164"/>
          <ac:spMkLst>
            <pc:docMk/>
            <pc:sldMk cId="2977811398" sldId="668"/>
            <ac:spMk id="23" creationId="{490D614D-D115-4663-B9DB-1910B3393D74}"/>
          </ac:spMkLst>
        </pc:spChg>
        <pc:spChg chg="mod topLvl">
          <ac:chgData name="Michael A Fudge Jr" userId="133895e8-240b-4811-850e-9cf94297d089" providerId="ADAL" clId="{C79580E1-F3F0-4283-8C80-FFE3A30B5190}" dt="2020-10-18T15:29:51.636" v="1477" actId="164"/>
          <ac:spMkLst>
            <pc:docMk/>
            <pc:sldMk cId="2977811398" sldId="668"/>
            <ac:spMk id="24" creationId="{2B3BFFE0-E66C-4095-8C64-A47D88E062B2}"/>
          </ac:spMkLst>
        </pc:spChg>
        <pc:spChg chg="mod topLvl">
          <ac:chgData name="Michael A Fudge Jr" userId="133895e8-240b-4811-850e-9cf94297d089" providerId="ADAL" clId="{C79580E1-F3F0-4283-8C80-FFE3A30B5190}" dt="2020-10-18T15:29:51.636" v="1477" actId="164"/>
          <ac:spMkLst>
            <pc:docMk/>
            <pc:sldMk cId="2977811398" sldId="668"/>
            <ac:spMk id="25" creationId="{7B068CF6-61B6-4049-B3E1-6A2595E8B918}"/>
          </ac:spMkLst>
        </pc:spChg>
        <pc:spChg chg="add del mod">
          <ac:chgData name="Michael A Fudge Jr" userId="133895e8-240b-4811-850e-9cf94297d089" providerId="ADAL" clId="{C79580E1-F3F0-4283-8C80-FFE3A30B5190}" dt="2020-10-18T15:19:54.833" v="1227" actId="478"/>
          <ac:spMkLst>
            <pc:docMk/>
            <pc:sldMk cId="2977811398" sldId="668"/>
            <ac:spMk id="26" creationId="{E99DA410-1BCB-4E74-9D47-A14390259281}"/>
          </ac:spMkLst>
        </pc:spChg>
        <pc:spChg chg="mod">
          <ac:chgData name="Michael A Fudge Jr" userId="133895e8-240b-4811-850e-9cf94297d089" providerId="ADAL" clId="{C79580E1-F3F0-4283-8C80-FFE3A30B5190}" dt="2020-10-18T15:13:09.384" v="1026"/>
          <ac:spMkLst>
            <pc:docMk/>
            <pc:sldMk cId="2977811398" sldId="668"/>
            <ac:spMk id="29" creationId="{F311368E-86BA-46F5-96DB-3CFA5DE85733}"/>
          </ac:spMkLst>
        </pc:spChg>
        <pc:spChg chg="mod">
          <ac:chgData name="Michael A Fudge Jr" userId="133895e8-240b-4811-850e-9cf94297d089" providerId="ADAL" clId="{C79580E1-F3F0-4283-8C80-FFE3A30B5190}" dt="2020-10-18T15:13:09.384" v="1026"/>
          <ac:spMkLst>
            <pc:docMk/>
            <pc:sldMk cId="2977811398" sldId="668"/>
            <ac:spMk id="31" creationId="{DD4E07CC-BFD9-4703-8117-976DCC054585}"/>
          </ac:spMkLst>
        </pc:spChg>
        <pc:spChg chg="mod">
          <ac:chgData name="Michael A Fudge Jr" userId="133895e8-240b-4811-850e-9cf94297d089" providerId="ADAL" clId="{C79580E1-F3F0-4283-8C80-FFE3A30B5190}" dt="2020-10-18T15:13:09.384" v="1026"/>
          <ac:spMkLst>
            <pc:docMk/>
            <pc:sldMk cId="2977811398" sldId="668"/>
            <ac:spMk id="35" creationId="{B8C18093-595F-4050-8EA6-8C4D4D4D0AAC}"/>
          </ac:spMkLst>
        </pc:spChg>
        <pc:spChg chg="mod">
          <ac:chgData name="Michael A Fudge Jr" userId="133895e8-240b-4811-850e-9cf94297d089" providerId="ADAL" clId="{C79580E1-F3F0-4283-8C80-FFE3A30B5190}" dt="2020-10-18T15:13:09.384" v="1026"/>
          <ac:spMkLst>
            <pc:docMk/>
            <pc:sldMk cId="2977811398" sldId="668"/>
            <ac:spMk id="37" creationId="{E2C46AD5-B3A5-4796-AFC9-82BC6CE9BB2B}"/>
          </ac:spMkLst>
        </pc:spChg>
        <pc:spChg chg="mod">
          <ac:chgData name="Michael A Fudge Jr" userId="133895e8-240b-4811-850e-9cf94297d089" providerId="ADAL" clId="{C79580E1-F3F0-4283-8C80-FFE3A30B5190}" dt="2020-10-18T15:13:09.384" v="1026"/>
          <ac:spMkLst>
            <pc:docMk/>
            <pc:sldMk cId="2977811398" sldId="668"/>
            <ac:spMk id="40" creationId="{40BE5E06-C3A5-40D9-93F9-300575C95B91}"/>
          </ac:spMkLst>
        </pc:spChg>
        <pc:spChg chg="mod">
          <ac:chgData name="Michael A Fudge Jr" userId="133895e8-240b-4811-850e-9cf94297d089" providerId="ADAL" clId="{C79580E1-F3F0-4283-8C80-FFE3A30B5190}" dt="2020-10-18T15:13:09.384" v="1026"/>
          <ac:spMkLst>
            <pc:docMk/>
            <pc:sldMk cId="2977811398" sldId="668"/>
            <ac:spMk id="41" creationId="{3178FE6E-FBD2-4F86-85C0-BDEF2AB19017}"/>
          </ac:spMkLst>
        </pc:spChg>
        <pc:spChg chg="mod">
          <ac:chgData name="Michael A Fudge Jr" userId="133895e8-240b-4811-850e-9cf94297d089" providerId="ADAL" clId="{C79580E1-F3F0-4283-8C80-FFE3A30B5190}" dt="2020-10-18T15:13:09.384" v="1026"/>
          <ac:spMkLst>
            <pc:docMk/>
            <pc:sldMk cId="2977811398" sldId="668"/>
            <ac:spMk id="42" creationId="{0AA07A49-0B2F-4433-9F08-0E0A77A1CCC6}"/>
          </ac:spMkLst>
        </pc:spChg>
        <pc:spChg chg="mod">
          <ac:chgData name="Michael A Fudge Jr" userId="133895e8-240b-4811-850e-9cf94297d089" providerId="ADAL" clId="{C79580E1-F3F0-4283-8C80-FFE3A30B5190}" dt="2020-10-18T15:13:09.384" v="1026"/>
          <ac:spMkLst>
            <pc:docMk/>
            <pc:sldMk cId="2977811398" sldId="668"/>
            <ac:spMk id="44" creationId="{0F1CD13E-BD54-41A0-9C10-9344E9AE01BB}"/>
          </ac:spMkLst>
        </pc:spChg>
        <pc:spChg chg="mod">
          <ac:chgData name="Michael A Fudge Jr" userId="133895e8-240b-4811-850e-9cf94297d089" providerId="ADAL" clId="{C79580E1-F3F0-4283-8C80-FFE3A30B5190}" dt="2020-10-18T15:13:09.384" v="1026"/>
          <ac:spMkLst>
            <pc:docMk/>
            <pc:sldMk cId="2977811398" sldId="668"/>
            <ac:spMk id="45" creationId="{5936AA46-E150-48E8-8EBC-AF45C55E8BE9}"/>
          </ac:spMkLst>
        </pc:spChg>
        <pc:spChg chg="mod">
          <ac:chgData name="Michael A Fudge Jr" userId="133895e8-240b-4811-850e-9cf94297d089" providerId="ADAL" clId="{C79580E1-F3F0-4283-8C80-FFE3A30B5190}" dt="2020-10-18T15:13:09.384" v="1026"/>
          <ac:spMkLst>
            <pc:docMk/>
            <pc:sldMk cId="2977811398" sldId="668"/>
            <ac:spMk id="46" creationId="{246837B7-E980-4670-B47A-C551270F4FB7}"/>
          </ac:spMkLst>
        </pc:spChg>
        <pc:spChg chg="add mod">
          <ac:chgData name="Michael A Fudge Jr" userId="133895e8-240b-4811-850e-9cf94297d089" providerId="ADAL" clId="{C79580E1-F3F0-4283-8C80-FFE3A30B5190}" dt="2020-10-18T15:39:45.505" v="1718" actId="20577"/>
          <ac:spMkLst>
            <pc:docMk/>
            <pc:sldMk cId="2977811398" sldId="668"/>
            <ac:spMk id="49" creationId="{2D5C59A8-F38B-4513-946F-1163E725CAC8}"/>
          </ac:spMkLst>
        </pc:spChg>
        <pc:spChg chg="add mod topLvl">
          <ac:chgData name="Michael A Fudge Jr" userId="133895e8-240b-4811-850e-9cf94297d089" providerId="ADAL" clId="{C79580E1-F3F0-4283-8C80-FFE3A30B5190}" dt="2020-10-18T15:32:21.226" v="1531" actId="164"/>
          <ac:spMkLst>
            <pc:docMk/>
            <pc:sldMk cId="2977811398" sldId="668"/>
            <ac:spMk id="53" creationId="{094B30E2-C82A-4FC1-B3C2-D825CD15DA57}"/>
          </ac:spMkLst>
        </pc:spChg>
        <pc:spChg chg="add mod">
          <ac:chgData name="Michael A Fudge Jr" userId="133895e8-240b-4811-850e-9cf94297d089" providerId="ADAL" clId="{C79580E1-F3F0-4283-8C80-FFE3A30B5190}" dt="2020-10-18T15:32:21.226" v="1531" actId="164"/>
          <ac:spMkLst>
            <pc:docMk/>
            <pc:sldMk cId="2977811398" sldId="668"/>
            <ac:spMk id="56" creationId="{4B406D3D-66F5-4FE9-B830-A94276C29611}"/>
          </ac:spMkLst>
        </pc:spChg>
        <pc:spChg chg="add mod">
          <ac:chgData name="Michael A Fudge Jr" userId="133895e8-240b-4811-850e-9cf94297d089" providerId="ADAL" clId="{C79580E1-F3F0-4283-8C80-FFE3A30B5190}" dt="2020-10-18T15:39:08.275" v="1695" actId="164"/>
          <ac:spMkLst>
            <pc:docMk/>
            <pc:sldMk cId="2977811398" sldId="668"/>
            <ac:spMk id="58" creationId="{D4434CE1-C0F3-48EC-95B1-B4C472F40F62}"/>
          </ac:spMkLst>
        </pc:spChg>
        <pc:spChg chg="add mod">
          <ac:chgData name="Michael A Fudge Jr" userId="133895e8-240b-4811-850e-9cf94297d089" providerId="ADAL" clId="{C79580E1-F3F0-4283-8C80-FFE3A30B5190}" dt="2020-10-18T15:39:08.275" v="1695" actId="164"/>
          <ac:spMkLst>
            <pc:docMk/>
            <pc:sldMk cId="2977811398" sldId="668"/>
            <ac:spMk id="60" creationId="{16D46A28-481A-46D7-A45E-D43E52343EB9}"/>
          </ac:spMkLst>
        </pc:spChg>
        <pc:spChg chg="add mod">
          <ac:chgData name="Michael A Fudge Jr" userId="133895e8-240b-4811-850e-9cf94297d089" providerId="ADAL" clId="{C79580E1-F3F0-4283-8C80-FFE3A30B5190}" dt="2020-10-18T15:39:49.466" v="1725" actId="20577"/>
          <ac:spMkLst>
            <pc:docMk/>
            <pc:sldMk cId="2977811398" sldId="668"/>
            <ac:spMk id="63" creationId="{0D9DD96C-EFC3-4ACF-BB55-03E9BAAD66C5}"/>
          </ac:spMkLst>
        </pc:spChg>
        <pc:spChg chg="add mod">
          <ac:chgData name="Michael A Fudge Jr" userId="133895e8-240b-4811-850e-9cf94297d089" providerId="ADAL" clId="{C79580E1-F3F0-4283-8C80-FFE3A30B5190}" dt="2020-10-18T15:37:50.843" v="1683" actId="164"/>
          <ac:spMkLst>
            <pc:docMk/>
            <pc:sldMk cId="2977811398" sldId="668"/>
            <ac:spMk id="66" creationId="{1E4EC825-FFBA-4771-892D-ED45BF7C85D6}"/>
          </ac:spMkLst>
        </pc:spChg>
        <pc:spChg chg="add mod">
          <ac:chgData name="Michael A Fudge Jr" userId="133895e8-240b-4811-850e-9cf94297d089" providerId="ADAL" clId="{C79580E1-F3F0-4283-8C80-FFE3A30B5190}" dt="2020-10-18T15:37:50.843" v="1683" actId="164"/>
          <ac:spMkLst>
            <pc:docMk/>
            <pc:sldMk cId="2977811398" sldId="668"/>
            <ac:spMk id="68" creationId="{5A5AAC22-D6D6-42E1-8860-E771D1C5916E}"/>
          </ac:spMkLst>
        </pc:spChg>
        <pc:spChg chg="add mod">
          <ac:chgData name="Michael A Fudge Jr" userId="133895e8-240b-4811-850e-9cf94297d089" providerId="ADAL" clId="{C79580E1-F3F0-4283-8C80-FFE3A30B5190}" dt="2020-10-18T15:39:04.663" v="1694" actId="164"/>
          <ac:spMkLst>
            <pc:docMk/>
            <pc:sldMk cId="2977811398" sldId="668"/>
            <ac:spMk id="71" creationId="{428968AB-BE56-462E-BAB4-DBF902333BE0}"/>
          </ac:spMkLst>
        </pc:spChg>
        <pc:spChg chg="add mod">
          <ac:chgData name="Michael A Fudge Jr" userId="133895e8-240b-4811-850e-9cf94297d089" providerId="ADAL" clId="{C79580E1-F3F0-4283-8C80-FFE3A30B5190}" dt="2020-10-18T15:39:04.663" v="1694" actId="164"/>
          <ac:spMkLst>
            <pc:docMk/>
            <pc:sldMk cId="2977811398" sldId="668"/>
            <ac:spMk id="73" creationId="{C29963E0-203A-426E-82D7-90BA9D929BFB}"/>
          </ac:spMkLst>
        </pc:spChg>
        <pc:spChg chg="add mod">
          <ac:chgData name="Michael A Fudge Jr" userId="133895e8-240b-4811-850e-9cf94297d089" providerId="ADAL" clId="{C79580E1-F3F0-4283-8C80-FFE3A30B5190}" dt="2020-10-18T15:40:34.838" v="1757" actId="122"/>
          <ac:spMkLst>
            <pc:docMk/>
            <pc:sldMk cId="2977811398" sldId="668"/>
            <ac:spMk id="80" creationId="{7EC6E275-13AF-4C29-80A7-C1DAEB74A71F}"/>
          </ac:spMkLst>
        </pc:spChg>
        <pc:spChg chg="add mod">
          <ac:chgData name="Michael A Fudge Jr" userId="133895e8-240b-4811-850e-9cf94297d089" providerId="ADAL" clId="{C79580E1-F3F0-4283-8C80-FFE3A30B5190}" dt="2020-10-18T15:40:46.933" v="1773" actId="20577"/>
          <ac:spMkLst>
            <pc:docMk/>
            <pc:sldMk cId="2977811398" sldId="668"/>
            <ac:spMk id="82" creationId="{7FD38612-E5D0-43AB-A828-A49293183C41}"/>
          </ac:spMkLst>
        </pc:spChg>
        <pc:spChg chg="add mod">
          <ac:chgData name="Michael A Fudge Jr" userId="133895e8-240b-4811-850e-9cf94297d089" providerId="ADAL" clId="{C79580E1-F3F0-4283-8C80-FFE3A30B5190}" dt="2020-10-18T16:01:32.446" v="2636" actId="1076"/>
          <ac:spMkLst>
            <pc:docMk/>
            <pc:sldMk cId="2977811398" sldId="668"/>
            <ac:spMk id="83" creationId="{3C982553-476C-4561-ACBE-BC49DF4BBE5C}"/>
          </ac:spMkLst>
        </pc:spChg>
        <pc:grpChg chg="add del mod">
          <ac:chgData name="Michael A Fudge Jr" userId="133895e8-240b-4811-850e-9cf94297d089" providerId="ADAL" clId="{C79580E1-F3F0-4283-8C80-FFE3A30B5190}" dt="2020-10-18T15:17:44.655" v="1127" actId="165"/>
          <ac:grpSpMkLst>
            <pc:docMk/>
            <pc:sldMk cId="2977811398" sldId="668"/>
            <ac:grpSpMk id="6" creationId="{7E9D45CB-D676-43FB-B42E-B28093D4C178}"/>
          </ac:grpSpMkLst>
        </pc:grpChg>
        <pc:grpChg chg="add del mod">
          <ac:chgData name="Michael A Fudge Jr" userId="133895e8-240b-4811-850e-9cf94297d089" providerId="ADAL" clId="{C79580E1-F3F0-4283-8C80-FFE3A30B5190}" dt="2020-10-18T15:25:04.419" v="1364" actId="478"/>
          <ac:grpSpMkLst>
            <pc:docMk/>
            <pc:sldMk cId="2977811398" sldId="668"/>
            <ac:grpSpMk id="9" creationId="{AF024291-F6B2-4C4C-AC15-CACA2086A4EF}"/>
          </ac:grpSpMkLst>
        </pc:grpChg>
        <pc:grpChg chg="add del mod">
          <ac:chgData name="Michael A Fudge Jr" userId="133895e8-240b-4811-850e-9cf94297d089" providerId="ADAL" clId="{C79580E1-F3F0-4283-8C80-FFE3A30B5190}" dt="2020-10-18T15:25:04.419" v="1364" actId="478"/>
          <ac:grpSpMkLst>
            <pc:docMk/>
            <pc:sldMk cId="2977811398" sldId="668"/>
            <ac:grpSpMk id="12" creationId="{29476F10-D6DF-4103-8414-BC19BAF15B0B}"/>
          </ac:grpSpMkLst>
        </pc:grpChg>
        <pc:grpChg chg="add del mod">
          <ac:chgData name="Michael A Fudge Jr" userId="133895e8-240b-4811-850e-9cf94297d089" providerId="ADAL" clId="{C79580E1-F3F0-4283-8C80-FFE3A30B5190}" dt="2020-10-18T15:25:04.419" v="1364" actId="478"/>
          <ac:grpSpMkLst>
            <pc:docMk/>
            <pc:sldMk cId="2977811398" sldId="668"/>
            <ac:grpSpMk id="15" creationId="{D2691CD1-5925-43C1-8D49-850BD52D5514}"/>
          </ac:grpSpMkLst>
        </pc:grpChg>
        <pc:grpChg chg="add del mod">
          <ac:chgData name="Michael A Fudge Jr" userId="133895e8-240b-4811-850e-9cf94297d089" providerId="ADAL" clId="{C79580E1-F3F0-4283-8C80-FFE3A30B5190}" dt="2020-10-18T15:29:12.416" v="1469" actId="165"/>
          <ac:grpSpMkLst>
            <pc:docMk/>
            <pc:sldMk cId="2977811398" sldId="668"/>
            <ac:grpSpMk id="18" creationId="{0F0B4B13-91DE-4CD9-A057-693B3D7F4EC4}"/>
          </ac:grpSpMkLst>
        </pc:grpChg>
        <pc:grpChg chg="add del mod">
          <ac:chgData name="Michael A Fudge Jr" userId="133895e8-240b-4811-850e-9cf94297d089" providerId="ADAL" clId="{C79580E1-F3F0-4283-8C80-FFE3A30B5190}" dt="2020-10-18T15:29:01.271" v="1467" actId="165"/>
          <ac:grpSpMkLst>
            <pc:docMk/>
            <pc:sldMk cId="2977811398" sldId="668"/>
            <ac:grpSpMk id="22" creationId="{047704BD-1A09-4524-B1AF-9650FCEE2A31}"/>
          </ac:grpSpMkLst>
        </pc:grpChg>
        <pc:grpChg chg="add del mod">
          <ac:chgData name="Michael A Fudge Jr" userId="133895e8-240b-4811-850e-9cf94297d089" providerId="ADAL" clId="{C79580E1-F3F0-4283-8C80-FFE3A30B5190}" dt="2020-10-18T15:26:38.240" v="1405" actId="478"/>
          <ac:grpSpMkLst>
            <pc:docMk/>
            <pc:sldMk cId="2977811398" sldId="668"/>
            <ac:grpSpMk id="27" creationId="{E41F6110-A57C-4CB8-9B51-BBF166FD8D36}"/>
          </ac:grpSpMkLst>
        </pc:grpChg>
        <pc:grpChg chg="add del mod">
          <ac:chgData name="Michael A Fudge Jr" userId="133895e8-240b-4811-850e-9cf94297d089" providerId="ADAL" clId="{C79580E1-F3F0-4283-8C80-FFE3A30B5190}" dt="2020-10-18T15:26:38.240" v="1405" actId="478"/>
          <ac:grpSpMkLst>
            <pc:docMk/>
            <pc:sldMk cId="2977811398" sldId="668"/>
            <ac:grpSpMk id="30" creationId="{D6952CEA-7E3F-4B4F-992E-618B7EAFC9FB}"/>
          </ac:grpSpMkLst>
        </pc:grpChg>
        <pc:grpChg chg="add del mod">
          <ac:chgData name="Michael A Fudge Jr" userId="133895e8-240b-4811-850e-9cf94297d089" providerId="ADAL" clId="{C79580E1-F3F0-4283-8C80-FFE3A30B5190}" dt="2020-10-18T15:26:38.240" v="1405" actId="478"/>
          <ac:grpSpMkLst>
            <pc:docMk/>
            <pc:sldMk cId="2977811398" sldId="668"/>
            <ac:grpSpMk id="33" creationId="{A9D4980F-3EA1-43BE-A744-AA045CF93589}"/>
          </ac:grpSpMkLst>
        </pc:grpChg>
        <pc:grpChg chg="add del mod">
          <ac:chgData name="Michael A Fudge Jr" userId="133895e8-240b-4811-850e-9cf94297d089" providerId="ADAL" clId="{C79580E1-F3F0-4283-8C80-FFE3A30B5190}" dt="2020-10-18T15:26:38.240" v="1405" actId="478"/>
          <ac:grpSpMkLst>
            <pc:docMk/>
            <pc:sldMk cId="2977811398" sldId="668"/>
            <ac:grpSpMk id="36" creationId="{61138D32-C3F6-4235-BEBE-626DD5C7BFCC}"/>
          </ac:grpSpMkLst>
        </pc:grpChg>
        <pc:grpChg chg="add del mod">
          <ac:chgData name="Michael A Fudge Jr" userId="133895e8-240b-4811-850e-9cf94297d089" providerId="ADAL" clId="{C79580E1-F3F0-4283-8C80-FFE3A30B5190}" dt="2020-10-18T15:26:38.240" v="1405" actId="478"/>
          <ac:grpSpMkLst>
            <pc:docMk/>
            <pc:sldMk cId="2977811398" sldId="668"/>
            <ac:grpSpMk id="39" creationId="{404F2171-7628-4ACE-8B11-23395544D2A8}"/>
          </ac:grpSpMkLst>
        </pc:grpChg>
        <pc:grpChg chg="add del mod">
          <ac:chgData name="Michael A Fudge Jr" userId="133895e8-240b-4811-850e-9cf94297d089" providerId="ADAL" clId="{C79580E1-F3F0-4283-8C80-FFE3A30B5190}" dt="2020-10-18T15:26:38.240" v="1405" actId="478"/>
          <ac:grpSpMkLst>
            <pc:docMk/>
            <pc:sldMk cId="2977811398" sldId="668"/>
            <ac:grpSpMk id="43" creationId="{B48C80FA-8749-4C15-A6D4-F822C5F1E97B}"/>
          </ac:grpSpMkLst>
        </pc:grpChg>
        <pc:grpChg chg="add mod">
          <ac:chgData name="Michael A Fudge Jr" userId="133895e8-240b-4811-850e-9cf94297d089" providerId="ADAL" clId="{C79580E1-F3F0-4283-8C80-FFE3A30B5190}" dt="2020-10-18T15:31:43.440" v="1525" actId="14100"/>
          <ac:grpSpMkLst>
            <pc:docMk/>
            <pc:sldMk cId="2977811398" sldId="668"/>
            <ac:grpSpMk id="50" creationId="{184B2278-D1F4-4134-A6B6-13B3991B968E}"/>
          </ac:grpSpMkLst>
        </pc:grpChg>
        <pc:grpChg chg="add mod">
          <ac:chgData name="Michael A Fudge Jr" userId="133895e8-240b-4811-850e-9cf94297d089" providerId="ADAL" clId="{C79580E1-F3F0-4283-8C80-FFE3A30B5190}" dt="2020-10-18T15:31:39.736" v="1524" actId="14100"/>
          <ac:grpSpMkLst>
            <pc:docMk/>
            <pc:sldMk cId="2977811398" sldId="668"/>
            <ac:grpSpMk id="51" creationId="{37D384DE-1EB5-47DC-A8AE-231E9F5734F4}"/>
          </ac:grpSpMkLst>
        </pc:grpChg>
        <pc:grpChg chg="add del mod">
          <ac:chgData name="Michael A Fudge Jr" userId="133895e8-240b-4811-850e-9cf94297d089" providerId="ADAL" clId="{C79580E1-F3F0-4283-8C80-FFE3A30B5190}" dt="2020-10-18T15:31:59.385" v="1528" actId="165"/>
          <ac:grpSpMkLst>
            <pc:docMk/>
            <pc:sldMk cId="2977811398" sldId="668"/>
            <ac:grpSpMk id="54" creationId="{181CEF0F-3476-40EB-98B0-5588519678C7}"/>
          </ac:grpSpMkLst>
        </pc:grpChg>
        <pc:grpChg chg="add mod">
          <ac:chgData name="Michael A Fudge Jr" userId="133895e8-240b-4811-850e-9cf94297d089" providerId="ADAL" clId="{C79580E1-F3F0-4283-8C80-FFE3A30B5190}" dt="2020-10-18T15:32:21.226" v="1531" actId="164"/>
          <ac:grpSpMkLst>
            <pc:docMk/>
            <pc:sldMk cId="2977811398" sldId="668"/>
            <ac:grpSpMk id="57" creationId="{DCB2CB5F-3621-4DCB-8746-0BCA114793BC}"/>
          </ac:grpSpMkLst>
        </pc:grpChg>
        <pc:grpChg chg="add mod">
          <ac:chgData name="Michael A Fudge Jr" userId="133895e8-240b-4811-850e-9cf94297d089" providerId="ADAL" clId="{C79580E1-F3F0-4283-8C80-FFE3A30B5190}" dt="2020-10-18T15:37:50.843" v="1683" actId="164"/>
          <ac:grpSpMkLst>
            <pc:docMk/>
            <pc:sldMk cId="2977811398" sldId="668"/>
            <ac:grpSpMk id="69" creationId="{846E8398-7299-42AA-82EE-4CE8AB8760B3}"/>
          </ac:grpSpMkLst>
        </pc:grpChg>
        <pc:grpChg chg="add mod">
          <ac:chgData name="Michael A Fudge Jr" userId="133895e8-240b-4811-850e-9cf94297d089" providerId="ADAL" clId="{C79580E1-F3F0-4283-8C80-FFE3A30B5190}" dt="2020-10-18T15:39:04.663" v="1694" actId="164"/>
          <ac:grpSpMkLst>
            <pc:docMk/>
            <pc:sldMk cId="2977811398" sldId="668"/>
            <ac:grpSpMk id="78" creationId="{145EE93D-6206-4B2C-A1E6-F67DEA3E4DF2}"/>
          </ac:grpSpMkLst>
        </pc:grpChg>
        <pc:grpChg chg="add mod">
          <ac:chgData name="Michael A Fudge Jr" userId="133895e8-240b-4811-850e-9cf94297d089" providerId="ADAL" clId="{C79580E1-F3F0-4283-8C80-FFE3A30B5190}" dt="2020-10-18T15:39:08.275" v="1695" actId="164"/>
          <ac:grpSpMkLst>
            <pc:docMk/>
            <pc:sldMk cId="2977811398" sldId="668"/>
            <ac:grpSpMk id="79" creationId="{6E99737A-F81D-4303-9DB3-AFB9508B6F0A}"/>
          </ac:grpSpMkLst>
        </pc:grpChg>
        <pc:picChg chg="add del mod">
          <ac:chgData name="Michael A Fudge Jr" userId="133895e8-240b-4811-850e-9cf94297d089" providerId="ADAL" clId="{C79580E1-F3F0-4283-8C80-FFE3A30B5190}" dt="2020-10-18T15:27:40.721" v="1412" actId="478"/>
          <ac:picMkLst>
            <pc:docMk/>
            <pc:sldMk cId="2977811398" sldId="668"/>
            <ac:picMk id="48" creationId="{099E3858-873A-4D77-93A4-7398D5A37712}"/>
          </ac:picMkLst>
        </pc:picChg>
        <pc:picChg chg="add mod topLvl">
          <ac:chgData name="Michael A Fudge Jr" userId="133895e8-240b-4811-850e-9cf94297d089" providerId="ADAL" clId="{C79580E1-F3F0-4283-8C80-FFE3A30B5190}" dt="2020-10-18T15:32:21.226" v="1531" actId="164"/>
          <ac:picMkLst>
            <pc:docMk/>
            <pc:sldMk cId="2977811398" sldId="668"/>
            <ac:picMk id="52" creationId="{4687CF59-F78A-474E-86DD-97F2530664AB}"/>
          </ac:picMkLst>
        </pc:picChg>
        <pc:picChg chg="add mod">
          <ac:chgData name="Michael A Fudge Jr" userId="133895e8-240b-4811-850e-9cf94297d089" providerId="ADAL" clId="{C79580E1-F3F0-4283-8C80-FFE3A30B5190}" dt="2020-10-18T15:39:08.275" v="1695" actId="164"/>
          <ac:picMkLst>
            <pc:docMk/>
            <pc:sldMk cId="2977811398" sldId="668"/>
            <ac:picMk id="61" creationId="{7AC2B1DB-F3EE-4C9A-9775-BDFFC5530972}"/>
          </ac:picMkLst>
        </pc:picChg>
        <pc:picChg chg="add mod">
          <ac:chgData name="Michael A Fudge Jr" userId="133895e8-240b-4811-850e-9cf94297d089" providerId="ADAL" clId="{C79580E1-F3F0-4283-8C80-FFE3A30B5190}" dt="2020-10-18T15:37:50.843" v="1683" actId="164"/>
          <ac:picMkLst>
            <pc:docMk/>
            <pc:sldMk cId="2977811398" sldId="668"/>
            <ac:picMk id="64" creationId="{739008ED-696B-4265-9447-162A30FB654E}"/>
          </ac:picMkLst>
        </pc:picChg>
        <pc:picChg chg="add del mod">
          <ac:chgData name="Michael A Fudge Jr" userId="133895e8-240b-4811-850e-9cf94297d089" providerId="ADAL" clId="{C79580E1-F3F0-4283-8C80-FFE3A30B5190}" dt="2020-10-18T15:38:14.818" v="1686" actId="478"/>
          <ac:picMkLst>
            <pc:docMk/>
            <pc:sldMk cId="2977811398" sldId="668"/>
            <ac:picMk id="75" creationId="{A9ACD53D-2687-4FFB-A734-661DFA58E66E}"/>
          </ac:picMkLst>
        </pc:picChg>
        <pc:picChg chg="add del mod">
          <ac:chgData name="Michael A Fudge Jr" userId="133895e8-240b-4811-850e-9cf94297d089" providerId="ADAL" clId="{C79580E1-F3F0-4283-8C80-FFE3A30B5190}" dt="2020-10-18T15:38:49.024" v="1689" actId="478"/>
          <ac:picMkLst>
            <pc:docMk/>
            <pc:sldMk cId="2977811398" sldId="668"/>
            <ac:picMk id="76" creationId="{4A5EC5E7-C478-4A76-A952-4E5C051D3D34}"/>
          </ac:picMkLst>
        </pc:picChg>
        <pc:picChg chg="add mod">
          <ac:chgData name="Michael A Fudge Jr" userId="133895e8-240b-4811-850e-9cf94297d089" providerId="ADAL" clId="{C79580E1-F3F0-4283-8C80-FFE3A30B5190}" dt="2020-10-18T15:39:04.663" v="1694" actId="164"/>
          <ac:picMkLst>
            <pc:docMk/>
            <pc:sldMk cId="2977811398" sldId="668"/>
            <ac:picMk id="77" creationId="{3DBEF5AE-16AF-4682-A79E-C97D29C9F289}"/>
          </ac:picMkLst>
        </pc:picChg>
        <pc:cxnChg chg="del mod topLvl">
          <ac:chgData name="Michael A Fudge Jr" userId="133895e8-240b-4811-850e-9cf94297d089" providerId="ADAL" clId="{C79580E1-F3F0-4283-8C80-FFE3A30B5190}" dt="2020-10-18T15:25:07.313" v="1365" actId="478"/>
          <ac:cxnSpMkLst>
            <pc:docMk/>
            <pc:sldMk cId="2977811398" sldId="668"/>
            <ac:cxnSpMk id="7" creationId="{5F22E835-E4C2-4955-A556-376818340619}"/>
          </ac:cxnSpMkLst>
        </pc:cxnChg>
        <pc:cxnChg chg="mod">
          <ac:chgData name="Michael A Fudge Jr" userId="133895e8-240b-4811-850e-9cf94297d089" providerId="ADAL" clId="{C79580E1-F3F0-4283-8C80-FFE3A30B5190}" dt="2020-10-18T15:12:57.533" v="1024"/>
          <ac:cxnSpMkLst>
            <pc:docMk/>
            <pc:sldMk cId="2977811398" sldId="668"/>
            <ac:cxnSpMk id="11" creationId="{CAB70D0D-F281-4F1C-BE62-E234776C8A53}"/>
          </ac:cxnSpMkLst>
        </pc:cxnChg>
        <pc:cxnChg chg="mod">
          <ac:chgData name="Michael A Fudge Jr" userId="133895e8-240b-4811-850e-9cf94297d089" providerId="ADAL" clId="{C79580E1-F3F0-4283-8C80-FFE3A30B5190}" dt="2020-10-18T15:12:57.533" v="1024"/>
          <ac:cxnSpMkLst>
            <pc:docMk/>
            <pc:sldMk cId="2977811398" sldId="668"/>
            <ac:cxnSpMk id="13" creationId="{313F41D2-A425-4F50-A473-04D5356583D3}"/>
          </ac:cxnSpMkLst>
        </pc:cxnChg>
        <pc:cxnChg chg="mod">
          <ac:chgData name="Michael A Fudge Jr" userId="133895e8-240b-4811-850e-9cf94297d089" providerId="ADAL" clId="{C79580E1-F3F0-4283-8C80-FFE3A30B5190}" dt="2020-10-18T15:12:57.533" v="1024"/>
          <ac:cxnSpMkLst>
            <pc:docMk/>
            <pc:sldMk cId="2977811398" sldId="668"/>
            <ac:cxnSpMk id="17" creationId="{28ED6698-B6D5-4863-AE8B-49A0F080F064}"/>
          </ac:cxnSpMkLst>
        </pc:cxnChg>
        <pc:cxnChg chg="mod">
          <ac:chgData name="Michael A Fudge Jr" userId="133895e8-240b-4811-850e-9cf94297d089" providerId="ADAL" clId="{C79580E1-F3F0-4283-8C80-FFE3A30B5190}" dt="2020-10-18T15:13:09.384" v="1026"/>
          <ac:cxnSpMkLst>
            <pc:docMk/>
            <pc:sldMk cId="2977811398" sldId="668"/>
            <ac:cxnSpMk id="28" creationId="{7CAD19B7-19F5-4E40-BAC8-F3D732F118D7}"/>
          </ac:cxnSpMkLst>
        </pc:cxnChg>
        <pc:cxnChg chg="mod">
          <ac:chgData name="Michael A Fudge Jr" userId="133895e8-240b-4811-850e-9cf94297d089" providerId="ADAL" clId="{C79580E1-F3F0-4283-8C80-FFE3A30B5190}" dt="2020-10-18T15:13:09.384" v="1026"/>
          <ac:cxnSpMkLst>
            <pc:docMk/>
            <pc:sldMk cId="2977811398" sldId="668"/>
            <ac:cxnSpMk id="32" creationId="{D3F09718-A829-4624-93DD-EDDE7EE6BC65}"/>
          </ac:cxnSpMkLst>
        </pc:cxnChg>
        <pc:cxnChg chg="mod">
          <ac:chgData name="Michael A Fudge Jr" userId="133895e8-240b-4811-850e-9cf94297d089" providerId="ADAL" clId="{C79580E1-F3F0-4283-8C80-FFE3A30B5190}" dt="2020-10-18T15:13:09.384" v="1026"/>
          <ac:cxnSpMkLst>
            <pc:docMk/>
            <pc:sldMk cId="2977811398" sldId="668"/>
            <ac:cxnSpMk id="34" creationId="{B1ACB4D1-E07B-4835-A282-659584193229}"/>
          </ac:cxnSpMkLst>
        </pc:cxnChg>
        <pc:cxnChg chg="mod">
          <ac:chgData name="Michael A Fudge Jr" userId="133895e8-240b-4811-850e-9cf94297d089" providerId="ADAL" clId="{C79580E1-F3F0-4283-8C80-FFE3A30B5190}" dt="2020-10-18T15:13:09.384" v="1026"/>
          <ac:cxnSpMkLst>
            <pc:docMk/>
            <pc:sldMk cId="2977811398" sldId="668"/>
            <ac:cxnSpMk id="38" creationId="{F41C0E6F-265C-4CB7-890E-1D1B93711BF0}"/>
          </ac:cxnSpMkLst>
        </pc:cxnChg>
      </pc:sldChg>
      <pc:sldChg chg="addSp modSp new mod ord setBg modAnim">
        <pc:chgData name="Michael A Fudge Jr" userId="133895e8-240b-4811-850e-9cf94297d089" providerId="ADAL" clId="{C79580E1-F3F0-4283-8C80-FFE3A30B5190}" dt="2020-10-18T17:21:39.320" v="6096"/>
        <pc:sldMkLst>
          <pc:docMk/>
          <pc:sldMk cId="2002672095" sldId="669"/>
        </pc:sldMkLst>
        <pc:spChg chg="mod">
          <ac:chgData name="Michael A Fudge Jr" userId="133895e8-240b-4811-850e-9cf94297d089" providerId="ADAL" clId="{C79580E1-F3F0-4283-8C80-FFE3A30B5190}" dt="2020-10-18T16:45:33.648" v="5307" actId="26606"/>
          <ac:spMkLst>
            <pc:docMk/>
            <pc:sldMk cId="2002672095" sldId="669"/>
            <ac:spMk id="2" creationId="{3BDC6A77-BF9D-45AA-8AD1-BC0F52DC6499}"/>
          </ac:spMkLst>
        </pc:spChg>
        <pc:spChg chg="mod">
          <ac:chgData name="Michael A Fudge Jr" userId="133895e8-240b-4811-850e-9cf94297d089" providerId="ADAL" clId="{C79580E1-F3F0-4283-8C80-FFE3A30B5190}" dt="2020-10-18T17:00:25.483" v="5503" actId="113"/>
          <ac:spMkLst>
            <pc:docMk/>
            <pc:sldMk cId="2002672095" sldId="669"/>
            <ac:spMk id="3" creationId="{0543A8BB-4E2D-44B6-976C-32724193BCCA}"/>
          </ac:spMkLst>
        </pc:spChg>
        <pc:spChg chg="add mod">
          <ac:chgData name="Michael A Fudge Jr" userId="133895e8-240b-4811-850e-9cf94297d089" providerId="ADAL" clId="{C79580E1-F3F0-4283-8C80-FFE3A30B5190}" dt="2020-10-18T16:46:08.178" v="5315" actId="207"/>
          <ac:spMkLst>
            <pc:docMk/>
            <pc:sldMk cId="2002672095" sldId="669"/>
            <ac:spMk id="8" creationId="{7CB4857B-ED7C-444D-9F04-2F885114A1C2}"/>
          </ac:spMkLst>
        </pc:spChg>
        <pc:spChg chg="add">
          <ac:chgData name="Michael A Fudge Jr" userId="133895e8-240b-4811-850e-9cf94297d089" providerId="ADAL" clId="{C79580E1-F3F0-4283-8C80-FFE3A30B5190}" dt="2020-10-18T16:45:33.648" v="5307" actId="26606"/>
          <ac:spMkLst>
            <pc:docMk/>
            <pc:sldMk cId="2002672095" sldId="669"/>
            <ac:spMk id="10" creationId="{D18046FB-44EA-4FD8-A585-EA09A319B2D0}"/>
          </ac:spMkLst>
        </pc:spChg>
        <pc:spChg chg="add">
          <ac:chgData name="Michael A Fudge Jr" userId="133895e8-240b-4811-850e-9cf94297d089" providerId="ADAL" clId="{C79580E1-F3F0-4283-8C80-FFE3A30B5190}" dt="2020-10-18T16:45:33.648" v="5307" actId="26606"/>
          <ac:spMkLst>
            <pc:docMk/>
            <pc:sldMk cId="2002672095" sldId="669"/>
            <ac:spMk id="12" creationId="{479F5F2B-8B58-4140-AE6A-51F6C67B18D9}"/>
          </ac:spMkLst>
        </pc:spChg>
      </pc:sldChg>
      <pc:sldChg chg="new del">
        <pc:chgData name="Michael A Fudge Jr" userId="133895e8-240b-4811-850e-9cf94297d089" providerId="ADAL" clId="{C79580E1-F3F0-4283-8C80-FFE3A30B5190}" dt="2020-10-18T21:42:20.823" v="9016" actId="47"/>
        <pc:sldMkLst>
          <pc:docMk/>
          <pc:sldMk cId="3076752149" sldId="670"/>
        </pc:sldMkLst>
      </pc:sldChg>
      <pc:sldChg chg="new del">
        <pc:chgData name="Michael A Fudge Jr" userId="133895e8-240b-4811-850e-9cf94297d089" providerId="ADAL" clId="{C79580E1-F3F0-4283-8C80-FFE3A30B5190}" dt="2020-10-18T21:42:20.823" v="9016" actId="47"/>
        <pc:sldMkLst>
          <pc:docMk/>
          <pc:sldMk cId="3924538813" sldId="671"/>
        </pc:sldMkLst>
      </pc:sldChg>
      <pc:sldChg chg="addSp delSp modSp add mod delAnim modAnim modNotesTx">
        <pc:chgData name="Michael A Fudge Jr" userId="133895e8-240b-4811-850e-9cf94297d089" providerId="ADAL" clId="{C79580E1-F3F0-4283-8C80-FFE3A30B5190}" dt="2020-10-20T19:09:58.502" v="11158"/>
        <pc:sldMkLst>
          <pc:docMk/>
          <pc:sldMk cId="565285941" sldId="672"/>
        </pc:sldMkLst>
        <pc:spChg chg="mod">
          <ac:chgData name="Michael A Fudge Jr" userId="133895e8-240b-4811-850e-9cf94297d089" providerId="ADAL" clId="{C79580E1-F3F0-4283-8C80-FFE3A30B5190}" dt="2020-10-18T16:05:48.735" v="3257" actId="20577"/>
          <ac:spMkLst>
            <pc:docMk/>
            <pc:sldMk cId="565285941" sldId="672"/>
            <ac:spMk id="4" creationId="{FBF3255B-0C3F-49C3-A4C2-1D7EDBDF8B29}"/>
          </ac:spMkLst>
        </pc:spChg>
        <pc:spChg chg="add mod">
          <ac:chgData name="Michael A Fudge Jr" userId="133895e8-240b-4811-850e-9cf94297d089" providerId="ADAL" clId="{C79580E1-F3F0-4283-8C80-FFE3A30B5190}" dt="2020-10-18T16:01:46.187" v="2638" actId="1076"/>
          <ac:spMkLst>
            <pc:docMk/>
            <pc:sldMk cId="565285941" sldId="672"/>
            <ac:spMk id="9" creationId="{9242C757-286C-48D5-9DDE-92BC55223805}"/>
          </ac:spMkLst>
        </pc:spChg>
        <pc:spChg chg="mod topLvl">
          <ac:chgData name="Michael A Fudge Jr" userId="133895e8-240b-4811-850e-9cf94297d089" providerId="ADAL" clId="{C79580E1-F3F0-4283-8C80-FFE3A30B5190}" dt="2020-10-18T15:57:01.599" v="2609" actId="1076"/>
          <ac:spMkLst>
            <pc:docMk/>
            <pc:sldMk cId="565285941" sldId="672"/>
            <ac:spMk id="19" creationId="{21F08346-C843-42BC-BB14-8558A09E7593}"/>
          </ac:spMkLst>
        </pc:spChg>
        <pc:spChg chg="mod topLvl">
          <ac:chgData name="Michael A Fudge Jr" userId="133895e8-240b-4811-850e-9cf94297d089" providerId="ADAL" clId="{C79580E1-F3F0-4283-8C80-FFE3A30B5190}" dt="2020-10-18T15:56:56.734" v="2608" actId="1076"/>
          <ac:spMkLst>
            <pc:docMk/>
            <pc:sldMk cId="565285941" sldId="672"/>
            <ac:spMk id="20" creationId="{E108D82A-FCD9-4B77-AFAE-655784600920}"/>
          </ac:spMkLst>
        </pc:spChg>
        <pc:spChg chg="mod topLvl">
          <ac:chgData name="Michael A Fudge Jr" userId="133895e8-240b-4811-850e-9cf94297d089" providerId="ADAL" clId="{C79580E1-F3F0-4283-8C80-FFE3A30B5190}" dt="2020-10-18T15:56:49.182" v="2606" actId="14100"/>
          <ac:spMkLst>
            <pc:docMk/>
            <pc:sldMk cId="565285941" sldId="672"/>
            <ac:spMk id="21" creationId="{70C418A5-F8E0-4172-BA21-09DC99513660}"/>
          </ac:spMkLst>
        </pc:spChg>
        <pc:spChg chg="mod">
          <ac:chgData name="Michael A Fudge Jr" userId="133895e8-240b-4811-850e-9cf94297d089" providerId="ADAL" clId="{C79580E1-F3F0-4283-8C80-FFE3A30B5190}" dt="2020-10-18T15:48:11.556" v="2572" actId="20577"/>
          <ac:spMkLst>
            <pc:docMk/>
            <pc:sldMk cId="565285941" sldId="672"/>
            <ac:spMk id="49" creationId="{2D5C59A8-F38B-4513-946F-1163E725CAC8}"/>
          </ac:spMkLst>
        </pc:spChg>
        <pc:spChg chg="mod topLvl">
          <ac:chgData name="Michael A Fudge Jr" userId="133895e8-240b-4811-850e-9cf94297d089" providerId="ADAL" clId="{C79580E1-F3F0-4283-8C80-FFE3A30B5190}" dt="2020-10-18T15:57:43.741" v="2618" actId="164"/>
          <ac:spMkLst>
            <pc:docMk/>
            <pc:sldMk cId="565285941" sldId="672"/>
            <ac:spMk id="53" creationId="{094B30E2-C82A-4FC1-B3C2-D825CD15DA57}"/>
          </ac:spMkLst>
        </pc:spChg>
        <pc:spChg chg="mod topLvl">
          <ac:chgData name="Michael A Fudge Jr" userId="133895e8-240b-4811-850e-9cf94297d089" providerId="ADAL" clId="{C79580E1-F3F0-4283-8C80-FFE3A30B5190}" dt="2020-10-18T15:57:43.741" v="2618" actId="164"/>
          <ac:spMkLst>
            <pc:docMk/>
            <pc:sldMk cId="565285941" sldId="672"/>
            <ac:spMk id="56" creationId="{4B406D3D-66F5-4FE9-B830-A94276C29611}"/>
          </ac:spMkLst>
        </pc:spChg>
        <pc:spChg chg="del">
          <ac:chgData name="Michael A Fudge Jr" userId="133895e8-240b-4811-850e-9cf94297d089" providerId="ADAL" clId="{C79580E1-F3F0-4283-8C80-FFE3A30B5190}" dt="2020-10-18T15:48:16.342" v="2573" actId="478"/>
          <ac:spMkLst>
            <pc:docMk/>
            <pc:sldMk cId="565285941" sldId="672"/>
            <ac:spMk id="63" creationId="{0D9DD96C-EFC3-4ACF-BB55-03E9BAAD66C5}"/>
          </ac:spMkLst>
        </pc:spChg>
        <pc:spChg chg="mod topLvl">
          <ac:chgData name="Michael A Fudge Jr" userId="133895e8-240b-4811-850e-9cf94297d089" providerId="ADAL" clId="{C79580E1-F3F0-4283-8C80-FFE3A30B5190}" dt="2020-10-18T15:57:35.563" v="2617" actId="164"/>
          <ac:spMkLst>
            <pc:docMk/>
            <pc:sldMk cId="565285941" sldId="672"/>
            <ac:spMk id="71" creationId="{428968AB-BE56-462E-BAB4-DBF902333BE0}"/>
          </ac:spMkLst>
        </pc:spChg>
        <pc:spChg chg="mod topLvl">
          <ac:chgData name="Michael A Fudge Jr" userId="133895e8-240b-4811-850e-9cf94297d089" providerId="ADAL" clId="{C79580E1-F3F0-4283-8C80-FFE3A30B5190}" dt="2020-10-18T15:57:35.563" v="2617" actId="164"/>
          <ac:spMkLst>
            <pc:docMk/>
            <pc:sldMk cId="565285941" sldId="672"/>
            <ac:spMk id="73" creationId="{C29963E0-203A-426E-82D7-90BA9D929BFB}"/>
          </ac:spMkLst>
        </pc:spChg>
        <pc:spChg chg="del">
          <ac:chgData name="Michael A Fudge Jr" userId="133895e8-240b-4811-850e-9cf94297d089" providerId="ADAL" clId="{C79580E1-F3F0-4283-8C80-FFE3A30B5190}" dt="2020-10-18T15:54:05.828" v="2575" actId="478"/>
          <ac:spMkLst>
            <pc:docMk/>
            <pc:sldMk cId="565285941" sldId="672"/>
            <ac:spMk id="80" creationId="{7EC6E275-13AF-4C29-80A7-C1DAEB74A71F}"/>
          </ac:spMkLst>
        </pc:spChg>
        <pc:spChg chg="del">
          <ac:chgData name="Michael A Fudge Jr" userId="133895e8-240b-4811-850e-9cf94297d089" providerId="ADAL" clId="{C79580E1-F3F0-4283-8C80-FFE3A30B5190}" dt="2020-10-18T15:54:08.215" v="2576" actId="478"/>
          <ac:spMkLst>
            <pc:docMk/>
            <pc:sldMk cId="565285941" sldId="672"/>
            <ac:spMk id="82" creationId="{7FD38612-E5D0-43AB-A828-A49293183C41}"/>
          </ac:spMkLst>
        </pc:spChg>
        <pc:grpChg chg="add mod">
          <ac:chgData name="Michael A Fudge Jr" userId="133895e8-240b-4811-850e-9cf94297d089" providerId="ADAL" clId="{C79580E1-F3F0-4283-8C80-FFE3A30B5190}" dt="2020-10-18T15:57:35.563" v="2617" actId="164"/>
          <ac:grpSpMkLst>
            <pc:docMk/>
            <pc:sldMk cId="565285941" sldId="672"/>
            <ac:grpSpMk id="7" creationId="{33060FAF-92B9-4AF4-9AE8-1907438A5C4B}"/>
          </ac:grpSpMkLst>
        </pc:grpChg>
        <pc:grpChg chg="add mod">
          <ac:chgData name="Michael A Fudge Jr" userId="133895e8-240b-4811-850e-9cf94297d089" providerId="ADAL" clId="{C79580E1-F3F0-4283-8C80-FFE3A30B5190}" dt="2020-10-18T15:57:43.741" v="2618" actId="164"/>
          <ac:grpSpMkLst>
            <pc:docMk/>
            <pc:sldMk cId="565285941" sldId="672"/>
            <ac:grpSpMk id="8" creationId="{A39CEBE8-156A-4FAC-A9FC-D7AEBA2145E7}"/>
          </ac:grpSpMkLst>
        </pc:grpChg>
        <pc:grpChg chg="del mod">
          <ac:chgData name="Michael A Fudge Jr" userId="133895e8-240b-4811-850e-9cf94297d089" providerId="ADAL" clId="{C79580E1-F3F0-4283-8C80-FFE3A30B5190}" dt="2020-10-18T15:55:25.499" v="2590" actId="165"/>
          <ac:grpSpMkLst>
            <pc:docMk/>
            <pc:sldMk cId="565285941" sldId="672"/>
            <ac:grpSpMk id="50" creationId="{184B2278-D1F4-4134-A6B6-13B3991B968E}"/>
          </ac:grpSpMkLst>
        </pc:grpChg>
        <pc:grpChg chg="del">
          <ac:chgData name="Michael A Fudge Jr" userId="133895e8-240b-4811-850e-9cf94297d089" providerId="ADAL" clId="{C79580E1-F3F0-4283-8C80-FFE3A30B5190}" dt="2020-10-18T15:50:26.973" v="2574" actId="165"/>
          <ac:grpSpMkLst>
            <pc:docMk/>
            <pc:sldMk cId="565285941" sldId="672"/>
            <ac:grpSpMk id="57" creationId="{DCB2CB5F-3621-4DCB-8746-0BCA114793BC}"/>
          </ac:grpSpMkLst>
        </pc:grpChg>
        <pc:grpChg chg="del">
          <ac:chgData name="Michael A Fudge Jr" userId="133895e8-240b-4811-850e-9cf94297d089" providerId="ADAL" clId="{C79580E1-F3F0-4283-8C80-FFE3A30B5190}" dt="2020-10-18T15:55:41.571" v="2593" actId="478"/>
          <ac:grpSpMkLst>
            <pc:docMk/>
            <pc:sldMk cId="565285941" sldId="672"/>
            <ac:grpSpMk id="69" creationId="{846E8398-7299-42AA-82EE-4CE8AB8760B3}"/>
          </ac:grpSpMkLst>
        </pc:grpChg>
        <pc:grpChg chg="del">
          <ac:chgData name="Michael A Fudge Jr" userId="133895e8-240b-4811-850e-9cf94297d089" providerId="ADAL" clId="{C79580E1-F3F0-4283-8C80-FFE3A30B5190}" dt="2020-10-18T15:55:48.545" v="2595" actId="165"/>
          <ac:grpSpMkLst>
            <pc:docMk/>
            <pc:sldMk cId="565285941" sldId="672"/>
            <ac:grpSpMk id="78" creationId="{145EE93D-6206-4B2C-A1E6-F67DEA3E4DF2}"/>
          </ac:grpSpMkLst>
        </pc:grpChg>
        <pc:grpChg chg="del">
          <ac:chgData name="Michael A Fudge Jr" userId="133895e8-240b-4811-850e-9cf94297d089" providerId="ADAL" clId="{C79580E1-F3F0-4283-8C80-FFE3A30B5190}" dt="2020-10-18T15:55:43.895" v="2594" actId="478"/>
          <ac:grpSpMkLst>
            <pc:docMk/>
            <pc:sldMk cId="565285941" sldId="672"/>
            <ac:grpSpMk id="79" creationId="{6E99737A-F81D-4303-9DB3-AFB9508B6F0A}"/>
          </ac:grpSpMkLst>
        </pc:grpChg>
        <pc:picChg chg="add mod">
          <ac:chgData name="Michael A Fudge Jr" userId="133895e8-240b-4811-850e-9cf94297d089" providerId="ADAL" clId="{C79580E1-F3F0-4283-8C80-FFE3A30B5190}" dt="2020-10-18T15:57:09.521" v="2612" actId="14100"/>
          <ac:picMkLst>
            <pc:docMk/>
            <pc:sldMk cId="565285941" sldId="672"/>
            <ac:picMk id="2" creationId="{38739AB6-45D3-4AA1-9098-FC8A624E7011}"/>
          </ac:picMkLst>
        </pc:picChg>
        <pc:picChg chg="add del mod">
          <ac:chgData name="Michael A Fudge Jr" userId="133895e8-240b-4811-850e-9cf94297d089" providerId="ADAL" clId="{C79580E1-F3F0-4283-8C80-FFE3A30B5190}" dt="2020-10-18T15:56:32.964" v="2600" actId="478"/>
          <ac:picMkLst>
            <pc:docMk/>
            <pc:sldMk cId="565285941" sldId="672"/>
            <ac:picMk id="3" creationId="{19866A12-1993-4149-AC5A-6EF49181F487}"/>
          </ac:picMkLst>
        </pc:picChg>
        <pc:picChg chg="add mod">
          <ac:chgData name="Michael A Fudge Jr" userId="133895e8-240b-4811-850e-9cf94297d089" providerId="ADAL" clId="{C79580E1-F3F0-4283-8C80-FFE3A30B5190}" dt="2020-10-18T15:57:43.741" v="2618" actId="164"/>
          <ac:picMkLst>
            <pc:docMk/>
            <pc:sldMk cId="565285941" sldId="672"/>
            <ac:picMk id="6" creationId="{BFB3D076-56AC-460D-9229-643EC7C624CF}"/>
          </ac:picMkLst>
        </pc:picChg>
        <pc:picChg chg="del mod topLvl">
          <ac:chgData name="Michael A Fudge Jr" userId="133895e8-240b-4811-850e-9cf94297d089" providerId="ADAL" clId="{C79580E1-F3F0-4283-8C80-FFE3A30B5190}" dt="2020-10-18T15:54:57.703" v="2580" actId="478"/>
          <ac:picMkLst>
            <pc:docMk/>
            <pc:sldMk cId="565285941" sldId="672"/>
            <ac:picMk id="52" creationId="{4687CF59-F78A-474E-86DD-97F2530664AB}"/>
          </ac:picMkLst>
        </pc:picChg>
        <pc:picChg chg="mod topLvl">
          <ac:chgData name="Michael A Fudge Jr" userId="133895e8-240b-4811-850e-9cf94297d089" providerId="ADAL" clId="{C79580E1-F3F0-4283-8C80-FFE3A30B5190}" dt="2020-10-18T15:57:35.563" v="2617" actId="164"/>
          <ac:picMkLst>
            <pc:docMk/>
            <pc:sldMk cId="565285941" sldId="672"/>
            <ac:picMk id="77" creationId="{3DBEF5AE-16AF-4682-A79E-C97D29C9F289}"/>
          </ac:picMkLst>
        </pc:picChg>
      </pc:sldChg>
      <pc:sldChg chg="modSp add mod modNotesTx">
        <pc:chgData name="Michael A Fudge Jr" userId="133895e8-240b-4811-850e-9cf94297d089" providerId="ADAL" clId="{C79580E1-F3F0-4283-8C80-FFE3A30B5190}" dt="2020-10-18T16:17:30.080" v="3649" actId="20577"/>
        <pc:sldMkLst>
          <pc:docMk/>
          <pc:sldMk cId="899258327" sldId="673"/>
        </pc:sldMkLst>
        <pc:spChg chg="mod">
          <ac:chgData name="Michael A Fudge Jr" userId="133895e8-240b-4811-850e-9cf94297d089" providerId="ADAL" clId="{C79580E1-F3F0-4283-8C80-FFE3A30B5190}" dt="2020-10-18T16:17:13.121" v="3614" actId="20577"/>
          <ac:spMkLst>
            <pc:docMk/>
            <pc:sldMk cId="899258327" sldId="673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C79580E1-F3F0-4283-8C80-FFE3A30B5190}" dt="2020-10-18T16:19:24.319" v="3946" actId="20577"/>
        <pc:sldMkLst>
          <pc:docMk/>
          <pc:sldMk cId="3856902649" sldId="674"/>
        </pc:sldMkLst>
        <pc:spChg chg="mod">
          <ac:chgData name="Michael A Fudge Jr" userId="133895e8-240b-4811-850e-9cf94297d089" providerId="ADAL" clId="{C79580E1-F3F0-4283-8C80-FFE3A30B5190}" dt="2020-10-18T16:18:40.509" v="3873" actId="20577"/>
          <ac:spMkLst>
            <pc:docMk/>
            <pc:sldMk cId="3856902649" sldId="674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C79580E1-F3F0-4283-8C80-FFE3A30B5190}" dt="2020-10-18T16:21:24.384" v="4183" actId="20577"/>
        <pc:sldMkLst>
          <pc:docMk/>
          <pc:sldMk cId="4040769185" sldId="675"/>
        </pc:sldMkLst>
        <pc:spChg chg="mod">
          <ac:chgData name="Michael A Fudge Jr" userId="133895e8-240b-4811-850e-9cf94297d089" providerId="ADAL" clId="{C79580E1-F3F0-4283-8C80-FFE3A30B5190}" dt="2020-10-18T16:21:14.751" v="4162" actId="20577"/>
          <ac:spMkLst>
            <pc:docMk/>
            <pc:sldMk cId="4040769185" sldId="675"/>
            <ac:spMk id="3" creationId="{23BFC44E-10DC-44C2-99E8-3D541093BB67}"/>
          </ac:spMkLst>
        </pc:spChg>
      </pc:sldChg>
      <pc:sldChg chg="addSp delSp modSp new mod ord setBg modAnim">
        <pc:chgData name="Michael A Fudge Jr" userId="133895e8-240b-4811-850e-9cf94297d089" providerId="ADAL" clId="{C79580E1-F3F0-4283-8C80-FFE3A30B5190}" dt="2020-10-18T18:29:55.112" v="7543" actId="313"/>
        <pc:sldMkLst>
          <pc:docMk/>
          <pc:sldMk cId="2497856984" sldId="676"/>
        </pc:sldMkLst>
        <pc:spChg chg="mod">
          <ac:chgData name="Michael A Fudge Jr" userId="133895e8-240b-4811-850e-9cf94297d089" providerId="ADAL" clId="{C79580E1-F3F0-4283-8C80-FFE3A30B5190}" dt="2020-10-18T16:25:36.916" v="4564" actId="26606"/>
          <ac:spMkLst>
            <pc:docMk/>
            <pc:sldMk cId="2497856984" sldId="676"/>
            <ac:spMk id="2" creationId="{953A3E50-74DD-4342-A659-96461662C08B}"/>
          </ac:spMkLst>
        </pc:spChg>
        <pc:spChg chg="del mod">
          <ac:chgData name="Michael A Fudge Jr" userId="133895e8-240b-4811-850e-9cf94297d089" providerId="ADAL" clId="{C79580E1-F3F0-4283-8C80-FFE3A30B5190}" dt="2020-10-18T16:25:36.916" v="4564" actId="26606"/>
          <ac:spMkLst>
            <pc:docMk/>
            <pc:sldMk cId="2497856984" sldId="676"/>
            <ac:spMk id="3" creationId="{F5AE6A15-A155-4939-9201-8C3326BC70FC}"/>
          </ac:spMkLst>
        </pc:spChg>
        <pc:spChg chg="add">
          <ac:chgData name="Michael A Fudge Jr" userId="133895e8-240b-4811-850e-9cf94297d089" providerId="ADAL" clId="{C79580E1-F3F0-4283-8C80-FFE3A30B5190}" dt="2020-10-18T16:25:36.916" v="4564" actId="26606"/>
          <ac:spMkLst>
            <pc:docMk/>
            <pc:sldMk cId="2497856984" sldId="676"/>
            <ac:spMk id="9" creationId="{37E32B78-23DD-4E77-8B9C-7779E3BF20C2}"/>
          </ac:spMkLst>
        </pc:spChg>
        <pc:graphicFrameChg chg="add mod">
          <ac:chgData name="Michael A Fudge Jr" userId="133895e8-240b-4811-850e-9cf94297d089" providerId="ADAL" clId="{C79580E1-F3F0-4283-8C80-FFE3A30B5190}" dt="2020-10-18T18:29:55.112" v="7543" actId="313"/>
          <ac:graphicFrameMkLst>
            <pc:docMk/>
            <pc:sldMk cId="2497856984" sldId="676"/>
            <ac:graphicFrameMk id="5" creationId="{7AC8A98C-8DD1-4CDA-A0EA-50CB4527AB57}"/>
          </ac:graphicFrameMkLst>
        </pc:graphicFrameChg>
      </pc:sldChg>
      <pc:sldChg chg="modSp add mod ord">
        <pc:chgData name="Michael A Fudge Jr" userId="133895e8-240b-4811-850e-9cf94297d089" providerId="ADAL" clId="{C79580E1-F3F0-4283-8C80-FFE3A30B5190}" dt="2020-10-18T16:36:08.611" v="4601" actId="20577"/>
        <pc:sldMkLst>
          <pc:docMk/>
          <pc:sldMk cId="3176763736" sldId="677"/>
        </pc:sldMkLst>
        <pc:spChg chg="mod">
          <ac:chgData name="Michael A Fudge Jr" userId="133895e8-240b-4811-850e-9cf94297d089" providerId="ADAL" clId="{C79580E1-F3F0-4283-8C80-FFE3A30B5190}" dt="2020-10-18T16:36:08.611" v="4601" actId="20577"/>
          <ac:spMkLst>
            <pc:docMk/>
            <pc:sldMk cId="3176763736" sldId="677"/>
            <ac:spMk id="2" creationId="{85954A83-1BFB-42E8-ABE1-F6284F291E27}"/>
          </ac:spMkLst>
        </pc:spChg>
      </pc:sldChg>
      <pc:sldChg chg="add del">
        <pc:chgData name="Michael A Fudge Jr" userId="133895e8-240b-4811-850e-9cf94297d089" providerId="ADAL" clId="{C79580E1-F3F0-4283-8C80-FFE3A30B5190}" dt="2020-10-18T21:42:20.823" v="9016" actId="47"/>
        <pc:sldMkLst>
          <pc:docMk/>
          <pc:sldMk cId="950596502" sldId="685"/>
        </pc:sldMkLst>
      </pc:sldChg>
      <pc:sldChg chg="addSp delSp modSp add mod modAnim modNotesTx">
        <pc:chgData name="Michael A Fudge Jr" userId="133895e8-240b-4811-850e-9cf94297d089" providerId="ADAL" clId="{C79580E1-F3F0-4283-8C80-FFE3A30B5190}" dt="2020-10-18T17:02:40.626" v="5510" actId="14100"/>
        <pc:sldMkLst>
          <pc:docMk/>
          <pc:sldMk cId="2140244735" sldId="686"/>
        </pc:sldMkLst>
        <pc:spChg chg="mod">
          <ac:chgData name="Michael A Fudge Jr" userId="133895e8-240b-4811-850e-9cf94297d089" providerId="ADAL" clId="{C79580E1-F3F0-4283-8C80-FFE3A30B5190}" dt="2020-10-18T16:58:32.190" v="5421" actId="20577"/>
          <ac:spMkLst>
            <pc:docMk/>
            <pc:sldMk cId="2140244735" sldId="686"/>
            <ac:spMk id="2" creationId="{DDD1E073-A1E0-4A73-B44B-74F948E0B6B4}"/>
          </ac:spMkLst>
        </pc:spChg>
        <pc:spChg chg="mod">
          <ac:chgData name="Michael A Fudge Jr" userId="133895e8-240b-4811-850e-9cf94297d089" providerId="ADAL" clId="{C79580E1-F3F0-4283-8C80-FFE3A30B5190}" dt="2020-10-18T16:59:25.578" v="5498" actId="20577"/>
          <ac:spMkLst>
            <pc:docMk/>
            <pc:sldMk cId="2140244735" sldId="686"/>
            <ac:spMk id="3" creationId="{BDD6B47E-F45B-4AD8-841F-546D3B4BAF32}"/>
          </ac:spMkLst>
        </pc:spChg>
        <pc:spChg chg="add del">
          <ac:chgData name="Michael A Fudge Jr" userId="133895e8-240b-4811-850e-9cf94297d089" providerId="ADAL" clId="{C79580E1-F3F0-4283-8C80-FFE3A30B5190}" dt="2020-10-18T17:02:12.590" v="5505" actId="22"/>
          <ac:spMkLst>
            <pc:docMk/>
            <pc:sldMk cId="2140244735" sldId="686"/>
            <ac:spMk id="9" creationId="{4A37E7D5-4C20-4C4C-A4E2-040119AF6767}"/>
          </ac:spMkLst>
        </pc:spChg>
        <pc:picChg chg="add del mod">
          <ac:chgData name="Michael A Fudge Jr" userId="133895e8-240b-4811-850e-9cf94297d089" providerId="ADAL" clId="{C79580E1-F3F0-4283-8C80-FFE3A30B5190}" dt="2020-10-18T17:02:33.036" v="5507" actId="478"/>
          <ac:picMkLst>
            <pc:docMk/>
            <pc:sldMk cId="2140244735" sldId="686"/>
            <ac:picMk id="4" creationId="{041E79EC-1CC9-48F6-9500-720BE3CE793E}"/>
          </ac:picMkLst>
        </pc:picChg>
        <pc:picChg chg="add mod">
          <ac:chgData name="Michael A Fudge Jr" userId="133895e8-240b-4811-850e-9cf94297d089" providerId="ADAL" clId="{C79580E1-F3F0-4283-8C80-FFE3A30B5190}" dt="2020-10-18T17:02:40.626" v="5510" actId="14100"/>
          <ac:picMkLst>
            <pc:docMk/>
            <pc:sldMk cId="2140244735" sldId="686"/>
            <ac:picMk id="6" creationId="{3560AB9C-6C36-4538-90FE-98E9AA586B68}"/>
          </ac:picMkLst>
        </pc:picChg>
        <pc:picChg chg="del">
          <ac:chgData name="Michael A Fudge Jr" userId="133895e8-240b-4811-850e-9cf94297d089" providerId="ADAL" clId="{C79580E1-F3F0-4283-8C80-FFE3A30B5190}" dt="2020-10-18T16:59:48.416" v="5499" actId="478"/>
          <ac:picMkLst>
            <pc:docMk/>
            <pc:sldMk cId="2140244735" sldId="686"/>
            <ac:picMk id="7" creationId="{4A8CE95E-72A4-4A24-A44C-44E0C686FD46}"/>
          </ac:picMkLst>
        </pc:picChg>
      </pc:sldChg>
      <pc:sldChg chg="addSp delSp modSp add mod modAnim">
        <pc:chgData name="Michael A Fudge Jr" userId="133895e8-240b-4811-850e-9cf94297d089" providerId="ADAL" clId="{C79580E1-F3F0-4283-8C80-FFE3A30B5190}" dt="2020-10-18T17:11:43.132" v="5676" actId="20577"/>
        <pc:sldMkLst>
          <pc:docMk/>
          <pc:sldMk cId="2972488122" sldId="687"/>
        </pc:sldMkLst>
        <pc:spChg chg="mod">
          <ac:chgData name="Michael A Fudge Jr" userId="133895e8-240b-4811-850e-9cf94297d089" providerId="ADAL" clId="{C79580E1-F3F0-4283-8C80-FFE3A30B5190}" dt="2020-10-18T17:03:27.125" v="5550" actId="20577"/>
          <ac:spMkLst>
            <pc:docMk/>
            <pc:sldMk cId="2972488122" sldId="687"/>
            <ac:spMk id="2" creationId="{DDD1E073-A1E0-4A73-B44B-74F948E0B6B4}"/>
          </ac:spMkLst>
        </pc:spChg>
        <pc:spChg chg="mod">
          <ac:chgData name="Michael A Fudge Jr" userId="133895e8-240b-4811-850e-9cf94297d089" providerId="ADAL" clId="{C79580E1-F3F0-4283-8C80-FFE3A30B5190}" dt="2020-10-18T17:11:43.132" v="5676" actId="20577"/>
          <ac:spMkLst>
            <pc:docMk/>
            <pc:sldMk cId="2972488122" sldId="687"/>
            <ac:spMk id="3" creationId="{BDD6B47E-F45B-4AD8-841F-546D3B4BAF32}"/>
          </ac:spMkLst>
        </pc:spChg>
        <pc:picChg chg="add mod">
          <ac:chgData name="Michael A Fudge Jr" userId="133895e8-240b-4811-850e-9cf94297d089" providerId="ADAL" clId="{C79580E1-F3F0-4283-8C80-FFE3A30B5190}" dt="2020-10-18T17:11:01.907" v="5601" actId="1076"/>
          <ac:picMkLst>
            <pc:docMk/>
            <pc:sldMk cId="2972488122" sldId="687"/>
            <ac:picMk id="4" creationId="{1809BA4E-6CD9-4886-9EE4-814D57F04A7E}"/>
          </ac:picMkLst>
        </pc:picChg>
        <pc:picChg chg="del">
          <ac:chgData name="Michael A Fudge Jr" userId="133895e8-240b-4811-850e-9cf94297d089" providerId="ADAL" clId="{C79580E1-F3F0-4283-8C80-FFE3A30B5190}" dt="2020-10-18T17:10:58.406" v="5599" actId="478"/>
          <ac:picMkLst>
            <pc:docMk/>
            <pc:sldMk cId="2972488122" sldId="687"/>
            <ac:picMk id="6" creationId="{3560AB9C-6C36-4538-90FE-98E9AA586B68}"/>
          </ac:picMkLst>
        </pc:picChg>
      </pc:sldChg>
      <pc:sldChg chg="new del">
        <pc:chgData name="Michael A Fudge Jr" userId="133895e8-240b-4811-850e-9cf94297d089" providerId="ADAL" clId="{C79580E1-F3F0-4283-8C80-FFE3A30B5190}" dt="2020-10-18T21:42:20.823" v="9016" actId="47"/>
        <pc:sldMkLst>
          <pc:docMk/>
          <pc:sldMk cId="4106403331" sldId="688"/>
        </pc:sldMkLst>
      </pc:sldChg>
      <pc:sldChg chg="new del">
        <pc:chgData name="Michael A Fudge Jr" userId="133895e8-240b-4811-850e-9cf94297d089" providerId="ADAL" clId="{C79580E1-F3F0-4283-8C80-FFE3A30B5190}" dt="2020-10-18T21:42:20.823" v="9016" actId="47"/>
        <pc:sldMkLst>
          <pc:docMk/>
          <pc:sldMk cId="1882233000" sldId="689"/>
        </pc:sldMkLst>
      </pc:sldChg>
      <pc:sldChg chg="new del">
        <pc:chgData name="Michael A Fudge Jr" userId="133895e8-240b-4811-850e-9cf94297d089" providerId="ADAL" clId="{C79580E1-F3F0-4283-8C80-FFE3A30B5190}" dt="2020-10-18T21:42:20.823" v="9016" actId="47"/>
        <pc:sldMkLst>
          <pc:docMk/>
          <pc:sldMk cId="945445631" sldId="690"/>
        </pc:sldMkLst>
      </pc:sldChg>
      <pc:sldChg chg="addSp delSp modSp new mod modAnim">
        <pc:chgData name="Michael A Fudge Jr" userId="133895e8-240b-4811-850e-9cf94297d089" providerId="ADAL" clId="{C79580E1-F3F0-4283-8C80-FFE3A30B5190}" dt="2020-10-18T17:32:33.318" v="6450" actId="5793"/>
        <pc:sldMkLst>
          <pc:docMk/>
          <pc:sldMk cId="3721586854" sldId="691"/>
        </pc:sldMkLst>
        <pc:spChg chg="mod">
          <ac:chgData name="Michael A Fudge Jr" userId="133895e8-240b-4811-850e-9cf94297d089" providerId="ADAL" clId="{C79580E1-F3F0-4283-8C80-FFE3A30B5190}" dt="2020-10-18T17:26:22.871" v="6226" actId="20577"/>
          <ac:spMkLst>
            <pc:docMk/>
            <pc:sldMk cId="3721586854" sldId="691"/>
            <ac:spMk id="2" creationId="{3D8C56CA-9757-4554-A4A4-57EB604C9BD0}"/>
          </ac:spMkLst>
        </pc:spChg>
        <pc:spChg chg="mod">
          <ac:chgData name="Michael A Fudge Jr" userId="133895e8-240b-4811-850e-9cf94297d089" providerId="ADAL" clId="{C79580E1-F3F0-4283-8C80-FFE3A30B5190}" dt="2020-10-18T17:32:33.318" v="6450" actId="5793"/>
          <ac:spMkLst>
            <pc:docMk/>
            <pc:sldMk cId="3721586854" sldId="691"/>
            <ac:spMk id="3" creationId="{13A3F818-FA23-4964-89F6-2912549012D1}"/>
          </ac:spMkLst>
        </pc:spChg>
        <pc:spChg chg="add mod">
          <ac:chgData name="Michael A Fudge Jr" userId="133895e8-240b-4811-850e-9cf94297d089" providerId="ADAL" clId="{C79580E1-F3F0-4283-8C80-FFE3A30B5190}" dt="2020-10-18T17:30:30.245" v="6418" actId="5793"/>
          <ac:spMkLst>
            <pc:docMk/>
            <pc:sldMk cId="3721586854" sldId="691"/>
            <ac:spMk id="4" creationId="{3D509957-3DA0-4F52-91F7-71E037A406C2}"/>
          </ac:spMkLst>
        </pc:spChg>
        <pc:spChg chg="add del mod">
          <ac:chgData name="Michael A Fudge Jr" userId="133895e8-240b-4811-850e-9cf94297d089" providerId="ADAL" clId="{C79580E1-F3F0-4283-8C80-FFE3A30B5190}" dt="2020-10-18T17:29:58.108" v="6413"/>
          <ac:spMkLst>
            <pc:docMk/>
            <pc:sldMk cId="3721586854" sldId="691"/>
            <ac:spMk id="5" creationId="{745D6DE5-5849-481E-B184-8305F6ECEF7B}"/>
          </ac:spMkLst>
        </pc:spChg>
        <pc:picChg chg="add del">
          <ac:chgData name="Michael A Fudge Jr" userId="133895e8-240b-4811-850e-9cf94297d089" providerId="ADAL" clId="{C79580E1-F3F0-4283-8C80-FFE3A30B5190}" dt="2020-10-18T17:30:03.122" v="6415" actId="22"/>
          <ac:picMkLst>
            <pc:docMk/>
            <pc:sldMk cId="3721586854" sldId="691"/>
            <ac:picMk id="7" creationId="{A1BEE236-A2C8-46C7-8354-3AA84BADEDE0}"/>
          </ac:picMkLst>
        </pc:picChg>
      </pc:sldChg>
      <pc:sldChg chg="new del">
        <pc:chgData name="Michael A Fudge Jr" userId="133895e8-240b-4811-850e-9cf94297d089" providerId="ADAL" clId="{C79580E1-F3F0-4283-8C80-FFE3A30B5190}" dt="2020-10-18T17:31:04.060" v="6423" actId="47"/>
        <pc:sldMkLst>
          <pc:docMk/>
          <pc:sldMk cId="3613399044" sldId="692"/>
        </pc:sldMkLst>
      </pc:sldChg>
      <pc:sldChg chg="modSp add mod modNotesTx">
        <pc:chgData name="Michael A Fudge Jr" userId="133895e8-240b-4811-850e-9cf94297d089" providerId="ADAL" clId="{C79580E1-F3F0-4283-8C80-FFE3A30B5190}" dt="2020-10-18T17:21:19.844" v="6093" actId="20577"/>
        <pc:sldMkLst>
          <pc:docMk/>
          <pc:sldMk cId="1542512078" sldId="693"/>
        </pc:sldMkLst>
        <pc:spChg chg="mod">
          <ac:chgData name="Michael A Fudge Jr" userId="133895e8-240b-4811-850e-9cf94297d089" providerId="ADAL" clId="{C79580E1-F3F0-4283-8C80-FFE3A30B5190}" dt="2020-10-18T17:20:36.012" v="5994" actId="6549"/>
          <ac:spMkLst>
            <pc:docMk/>
            <pc:sldMk cId="1542512078" sldId="693"/>
            <ac:spMk id="3" creationId="{23BFC44E-10DC-44C2-99E8-3D541093BB67}"/>
          </ac:spMkLst>
        </pc:spChg>
      </pc:sldChg>
      <pc:sldChg chg="addSp delSp modSp new mod setBg modClrScheme chgLayout">
        <pc:chgData name="Michael A Fudge Jr" userId="133895e8-240b-4811-850e-9cf94297d089" providerId="ADAL" clId="{C79580E1-F3F0-4283-8C80-FFE3A30B5190}" dt="2020-10-18T17:21:56.070" v="6109" actId="26606"/>
        <pc:sldMkLst>
          <pc:docMk/>
          <pc:sldMk cId="83955644" sldId="694"/>
        </pc:sldMkLst>
        <pc:spChg chg="del mod ord">
          <ac:chgData name="Michael A Fudge Jr" userId="133895e8-240b-4811-850e-9cf94297d089" providerId="ADAL" clId="{C79580E1-F3F0-4283-8C80-FFE3A30B5190}" dt="2020-10-18T17:21:44.979" v="6097" actId="700"/>
          <ac:spMkLst>
            <pc:docMk/>
            <pc:sldMk cId="83955644" sldId="694"/>
            <ac:spMk id="2" creationId="{8949423D-1BF6-4D95-91EA-7212273F2E61}"/>
          </ac:spMkLst>
        </pc:spChg>
        <pc:spChg chg="del mod ord">
          <ac:chgData name="Michael A Fudge Jr" userId="133895e8-240b-4811-850e-9cf94297d089" providerId="ADAL" clId="{C79580E1-F3F0-4283-8C80-FFE3A30B5190}" dt="2020-10-18T17:21:44.979" v="6097" actId="700"/>
          <ac:spMkLst>
            <pc:docMk/>
            <pc:sldMk cId="83955644" sldId="694"/>
            <ac:spMk id="3" creationId="{460B3B47-7CFC-4629-A051-C3E7F18126F3}"/>
          </ac:spMkLst>
        </pc:spChg>
        <pc:spChg chg="add mod ord">
          <ac:chgData name="Michael A Fudge Jr" userId="133895e8-240b-4811-850e-9cf94297d089" providerId="ADAL" clId="{C79580E1-F3F0-4283-8C80-FFE3A30B5190}" dt="2020-10-18T17:21:56.070" v="6109" actId="26606"/>
          <ac:spMkLst>
            <pc:docMk/>
            <pc:sldMk cId="83955644" sldId="694"/>
            <ac:spMk id="4" creationId="{238D1A00-10C6-47B0-8C60-8727AA191C89}"/>
          </ac:spMkLst>
        </pc:spChg>
        <pc:spChg chg="add mod ord">
          <ac:chgData name="Michael A Fudge Jr" userId="133895e8-240b-4811-850e-9cf94297d089" providerId="ADAL" clId="{C79580E1-F3F0-4283-8C80-FFE3A30B5190}" dt="2020-10-18T17:21:56.070" v="6109" actId="26606"/>
          <ac:spMkLst>
            <pc:docMk/>
            <pc:sldMk cId="83955644" sldId="694"/>
            <ac:spMk id="5" creationId="{0D1A2FBD-5D3F-4875-AD7C-1ACBACC5A11E}"/>
          </ac:spMkLst>
        </pc:spChg>
        <pc:spChg chg="add">
          <ac:chgData name="Michael A Fudge Jr" userId="133895e8-240b-4811-850e-9cf94297d089" providerId="ADAL" clId="{C79580E1-F3F0-4283-8C80-FFE3A30B5190}" dt="2020-10-18T17:21:56.070" v="6109" actId="26606"/>
          <ac:spMkLst>
            <pc:docMk/>
            <pc:sldMk cId="83955644" sldId="694"/>
            <ac:spMk id="10" creationId="{16F9E488-0718-4E1E-9D12-26779F606252}"/>
          </ac:spMkLst>
        </pc:spChg>
        <pc:spChg chg="add">
          <ac:chgData name="Michael A Fudge Jr" userId="133895e8-240b-4811-850e-9cf94297d089" providerId="ADAL" clId="{C79580E1-F3F0-4283-8C80-FFE3A30B5190}" dt="2020-10-18T17:21:56.070" v="6109" actId="26606"/>
          <ac:spMkLst>
            <pc:docMk/>
            <pc:sldMk cId="83955644" sldId="694"/>
            <ac:spMk id="12" creationId="{D20AEB5B-DFC7-42B4-9FAA-6B95E01D0FCE}"/>
          </ac:spMkLst>
        </pc:spChg>
        <pc:grpChg chg="add">
          <ac:chgData name="Michael A Fudge Jr" userId="133895e8-240b-4811-850e-9cf94297d089" providerId="ADAL" clId="{C79580E1-F3F0-4283-8C80-FFE3A30B5190}" dt="2020-10-18T17:21:56.070" v="6109" actId="26606"/>
          <ac:grpSpMkLst>
            <pc:docMk/>
            <pc:sldMk cId="83955644" sldId="694"/>
            <ac:grpSpMk id="14" creationId="{64B93721-934F-4F1E-A868-0B2BA110D3B5}"/>
          </ac:grpSpMkLst>
        </pc:grpChg>
      </pc:sldChg>
      <pc:sldChg chg="addSp delSp modSp add mod ord">
        <pc:chgData name="Michael A Fudge Jr" userId="133895e8-240b-4811-850e-9cf94297d089" providerId="ADAL" clId="{C79580E1-F3F0-4283-8C80-FFE3A30B5190}" dt="2020-10-18T17:28:39.696" v="6345" actId="21"/>
        <pc:sldMkLst>
          <pc:docMk/>
          <pc:sldMk cId="2938252033" sldId="695"/>
        </pc:sldMkLst>
        <pc:spChg chg="add mod">
          <ac:chgData name="Michael A Fudge Jr" userId="133895e8-240b-4811-850e-9cf94297d089" providerId="ADAL" clId="{C79580E1-F3F0-4283-8C80-FFE3A30B5190}" dt="2020-10-18T17:28:39.696" v="6345" actId="21"/>
          <ac:spMkLst>
            <pc:docMk/>
            <pc:sldMk cId="2938252033" sldId="695"/>
            <ac:spMk id="3" creationId="{5BD29FB1-1F50-4B89-9F67-414EEDF12623}"/>
          </ac:spMkLst>
        </pc:spChg>
        <pc:spChg chg="mod">
          <ac:chgData name="Michael A Fudge Jr" userId="133895e8-240b-4811-850e-9cf94297d089" providerId="ADAL" clId="{C79580E1-F3F0-4283-8C80-FFE3A30B5190}" dt="2020-10-18T17:22:12.300" v="6132" actId="20577"/>
          <ac:spMkLst>
            <pc:docMk/>
            <pc:sldMk cId="2938252033" sldId="695"/>
            <ac:spMk id="4" creationId="{238D1A00-10C6-47B0-8C60-8727AA191C89}"/>
          </ac:spMkLst>
        </pc:spChg>
        <pc:spChg chg="del mod">
          <ac:chgData name="Michael A Fudge Jr" userId="133895e8-240b-4811-850e-9cf94297d089" providerId="ADAL" clId="{C79580E1-F3F0-4283-8C80-FFE3A30B5190}" dt="2020-10-18T17:28:39.696" v="6345" actId="21"/>
          <ac:spMkLst>
            <pc:docMk/>
            <pc:sldMk cId="2938252033" sldId="695"/>
            <ac:spMk id="5" creationId="{0D1A2FBD-5D3F-4875-AD7C-1ACBACC5A11E}"/>
          </ac:spMkLst>
        </pc:spChg>
      </pc:sldChg>
      <pc:sldChg chg="addSp modSp add mod">
        <pc:chgData name="Michael A Fudge Jr" userId="133895e8-240b-4811-850e-9cf94297d089" providerId="ADAL" clId="{C79580E1-F3F0-4283-8C80-FFE3A30B5190}" dt="2020-10-18T17:25:01.522" v="6194" actId="14100"/>
        <pc:sldMkLst>
          <pc:docMk/>
          <pc:sldMk cId="264136918" sldId="696"/>
        </pc:sldMkLst>
        <pc:spChg chg="mod">
          <ac:chgData name="Michael A Fudge Jr" userId="133895e8-240b-4811-850e-9cf94297d089" providerId="ADAL" clId="{C79580E1-F3F0-4283-8C80-FFE3A30B5190}" dt="2020-10-18T17:24:56.429" v="6192" actId="20577"/>
          <ac:spMkLst>
            <pc:docMk/>
            <pc:sldMk cId="264136918" sldId="696"/>
            <ac:spMk id="3" creationId="{23BFC44E-10DC-44C2-99E8-3D541093BB67}"/>
          </ac:spMkLst>
        </pc:spChg>
        <pc:picChg chg="add mod">
          <ac:chgData name="Michael A Fudge Jr" userId="133895e8-240b-4811-850e-9cf94297d089" providerId="ADAL" clId="{C79580E1-F3F0-4283-8C80-FFE3A30B5190}" dt="2020-10-18T17:25:01.522" v="6194" actId="14100"/>
          <ac:picMkLst>
            <pc:docMk/>
            <pc:sldMk cId="264136918" sldId="696"/>
            <ac:picMk id="4" creationId="{9B92A1ED-4324-4923-A5DC-453CA7113D76}"/>
          </ac:picMkLst>
        </pc:picChg>
      </pc:sldChg>
      <pc:sldChg chg="delSp modSp add mod modAnim chgLayout">
        <pc:chgData name="Michael A Fudge Jr" userId="133895e8-240b-4811-850e-9cf94297d089" providerId="ADAL" clId="{C79580E1-F3F0-4283-8C80-FFE3A30B5190}" dt="2020-10-18T21:43:15.701" v="9064"/>
        <pc:sldMkLst>
          <pc:docMk/>
          <pc:sldMk cId="1657687455" sldId="842"/>
        </pc:sldMkLst>
        <pc:spChg chg="mod ord">
          <ac:chgData name="Michael A Fudge Jr" userId="133895e8-240b-4811-850e-9cf94297d089" providerId="ADAL" clId="{C79580E1-F3F0-4283-8C80-FFE3A30B5190}" dt="2020-10-18T21:42:32.465" v="9017" actId="700"/>
          <ac:spMkLst>
            <pc:docMk/>
            <pc:sldMk cId="1657687455" sldId="842"/>
            <ac:spMk id="2" creationId="{00000000-0000-0000-0000-000000000000}"/>
          </ac:spMkLst>
        </pc:spChg>
        <pc:spChg chg="mod ord">
          <ac:chgData name="Michael A Fudge Jr" userId="133895e8-240b-4811-850e-9cf94297d089" providerId="ADAL" clId="{C79580E1-F3F0-4283-8C80-FFE3A30B5190}" dt="2020-10-18T21:43:03.572" v="9063" actId="20577"/>
          <ac:spMkLst>
            <pc:docMk/>
            <pc:sldMk cId="1657687455" sldId="842"/>
            <ac:spMk id="3" creationId="{00000000-0000-0000-0000-000000000000}"/>
          </ac:spMkLst>
        </pc:spChg>
        <pc:spChg chg="del mod ord">
          <ac:chgData name="Michael A Fudge Jr" userId="133895e8-240b-4811-850e-9cf94297d089" providerId="ADAL" clId="{C79580E1-F3F0-4283-8C80-FFE3A30B5190}" dt="2020-10-18T21:42:37.795" v="9018" actId="478"/>
          <ac:spMkLst>
            <pc:docMk/>
            <pc:sldMk cId="1657687455" sldId="842"/>
            <ac:spMk id="4" creationId="{00000000-0000-0000-0000-000000000000}"/>
          </ac:spMkLst>
        </pc:spChg>
        <pc:spChg chg="del mod ord">
          <ac:chgData name="Michael A Fudge Jr" userId="133895e8-240b-4811-850e-9cf94297d089" providerId="ADAL" clId="{C79580E1-F3F0-4283-8C80-FFE3A30B5190}" dt="2020-10-18T21:42:37.795" v="9018" actId="478"/>
          <ac:spMkLst>
            <pc:docMk/>
            <pc:sldMk cId="1657687455" sldId="842"/>
            <ac:spMk id="5" creationId="{00000000-0000-0000-0000-000000000000}"/>
          </ac:spMkLst>
        </pc:spChg>
      </pc:sldChg>
      <pc:sldChg chg="delSp modSp add mod modAnim chgLayout">
        <pc:chgData name="Michael A Fudge Jr" userId="133895e8-240b-4811-850e-9cf94297d089" providerId="ADAL" clId="{C79580E1-F3F0-4283-8C80-FFE3A30B5190}" dt="2020-10-18T17:32:28.470" v="6449" actId="478"/>
        <pc:sldMkLst>
          <pc:docMk/>
          <pc:sldMk cId="2486631128" sldId="843"/>
        </pc:sldMkLst>
        <pc:spChg chg="del mod ord">
          <ac:chgData name="Michael A Fudge Jr" userId="133895e8-240b-4811-850e-9cf94297d089" providerId="ADAL" clId="{C79580E1-F3F0-4283-8C80-FFE3A30B5190}" dt="2020-10-18T17:32:28.470" v="6449" actId="478"/>
          <ac:spMkLst>
            <pc:docMk/>
            <pc:sldMk cId="2486631128" sldId="843"/>
            <ac:spMk id="5" creationId="{2EA51B70-910D-45EE-8773-ABAA4DC957A2}"/>
          </ac:spMkLst>
        </pc:spChg>
        <pc:spChg chg="mod ord">
          <ac:chgData name="Michael A Fudge Jr" userId="133895e8-240b-4811-850e-9cf94297d089" providerId="ADAL" clId="{C79580E1-F3F0-4283-8C80-FFE3A30B5190}" dt="2020-10-18T17:32:18.165" v="6447" actId="20577"/>
          <ac:spMkLst>
            <pc:docMk/>
            <pc:sldMk cId="2486631128" sldId="843"/>
            <ac:spMk id="6" creationId="{2526AFE5-961F-4BC4-8376-5EBC1BE0B077}"/>
          </ac:spMkLst>
        </pc:spChg>
        <pc:spChg chg="del mod ord">
          <ac:chgData name="Michael A Fudge Jr" userId="133895e8-240b-4811-850e-9cf94297d089" providerId="ADAL" clId="{C79580E1-F3F0-4283-8C80-FFE3A30B5190}" dt="2020-10-18T17:32:28.470" v="6449" actId="478"/>
          <ac:spMkLst>
            <pc:docMk/>
            <pc:sldMk cId="2486631128" sldId="843"/>
            <ac:spMk id="7" creationId="{00000000-0000-0000-0000-000000000000}"/>
          </ac:spMkLst>
        </pc:spChg>
        <pc:spChg chg="mod ord">
          <ac:chgData name="Michael A Fudge Jr" userId="133895e8-240b-4811-850e-9cf94297d089" providerId="ADAL" clId="{C79580E1-F3F0-4283-8C80-FFE3A30B5190}" dt="2020-10-18T17:31:07.911" v="6425" actId="27636"/>
          <ac:spMkLst>
            <pc:docMk/>
            <pc:sldMk cId="2486631128" sldId="843"/>
            <ac:spMk id="10" creationId="{26291FD0-3F18-416F-A375-685341918F3C}"/>
          </ac:spMkLst>
        </pc:spChg>
      </pc:sldChg>
      <pc:sldChg chg="delSp modSp add mod">
        <pc:chgData name="Michael A Fudge Jr" userId="133895e8-240b-4811-850e-9cf94297d089" providerId="ADAL" clId="{C79580E1-F3F0-4283-8C80-FFE3A30B5190}" dt="2020-10-18T17:32:07.570" v="6441" actId="1076"/>
        <pc:sldMkLst>
          <pc:docMk/>
          <pc:sldMk cId="1485646110" sldId="844"/>
        </pc:sldMkLst>
        <pc:spChg chg="mod">
          <ac:chgData name="Michael A Fudge Jr" userId="133895e8-240b-4811-850e-9cf94297d089" providerId="ADAL" clId="{C79580E1-F3F0-4283-8C80-FFE3A30B5190}" dt="2020-10-18T17:31:52.309" v="6436" actId="403"/>
          <ac:spMkLst>
            <pc:docMk/>
            <pc:sldMk cId="1485646110" sldId="844"/>
            <ac:spMk id="2" creationId="{00000000-0000-0000-0000-000000000000}"/>
          </ac:spMkLst>
        </pc:spChg>
        <pc:spChg chg="del">
          <ac:chgData name="Michael A Fudge Jr" userId="133895e8-240b-4811-850e-9cf94297d089" providerId="ADAL" clId="{C79580E1-F3F0-4283-8C80-FFE3A30B5190}" dt="2020-10-18T17:31:22.554" v="6427" actId="478"/>
          <ac:spMkLst>
            <pc:docMk/>
            <pc:sldMk cId="1485646110" sldId="844"/>
            <ac:spMk id="3" creationId="{00000000-0000-0000-0000-000000000000}"/>
          </ac:spMkLst>
        </pc:spChg>
        <pc:spChg chg="del">
          <ac:chgData name="Michael A Fudge Jr" userId="133895e8-240b-4811-850e-9cf94297d089" providerId="ADAL" clId="{C79580E1-F3F0-4283-8C80-FFE3A30B5190}" dt="2020-10-18T17:31:16.136" v="6426" actId="478"/>
          <ac:spMkLst>
            <pc:docMk/>
            <pc:sldMk cId="1485646110" sldId="844"/>
            <ac:spMk id="4" creationId="{00000000-0000-0000-0000-000000000000}"/>
          </ac:spMkLst>
        </pc:spChg>
        <pc:spChg chg="del">
          <ac:chgData name="Michael A Fudge Jr" userId="133895e8-240b-4811-850e-9cf94297d089" providerId="ADAL" clId="{C79580E1-F3F0-4283-8C80-FFE3A30B5190}" dt="2020-10-18T17:31:16.136" v="6426" actId="478"/>
          <ac:spMkLst>
            <pc:docMk/>
            <pc:sldMk cId="1485646110" sldId="844"/>
            <ac:spMk id="5" creationId="{00000000-0000-0000-0000-000000000000}"/>
          </ac:spMkLst>
        </pc:spChg>
        <pc:spChg chg="mod">
          <ac:chgData name="Michael A Fudge Jr" userId="133895e8-240b-4811-850e-9cf94297d089" providerId="ADAL" clId="{C79580E1-F3F0-4283-8C80-FFE3A30B5190}" dt="2020-10-18T17:31:52.309" v="6436" actId="403"/>
          <ac:spMkLst>
            <pc:docMk/>
            <pc:sldMk cId="1485646110" sldId="844"/>
            <ac:spMk id="6" creationId="{FE09A9D3-E77E-49D6-BEF7-8DA356B4278B}"/>
          </ac:spMkLst>
        </pc:spChg>
        <pc:graphicFrameChg chg="mod modGraphic">
          <ac:chgData name="Michael A Fudge Jr" userId="133895e8-240b-4811-850e-9cf94297d089" providerId="ADAL" clId="{C79580E1-F3F0-4283-8C80-FFE3A30B5190}" dt="2020-10-18T17:32:07.570" v="6441" actId="1076"/>
          <ac:graphicFrameMkLst>
            <pc:docMk/>
            <pc:sldMk cId="1485646110" sldId="844"/>
            <ac:graphicFrameMk id="7" creationId="{573F8F6D-C77C-44FB-B96F-09D10EEE06A3}"/>
          </ac:graphicFrameMkLst>
        </pc:graphicFrameChg>
      </pc:sldChg>
      <pc:sldChg chg="delSp modSp add mod chgLayout">
        <pc:chgData name="Michael A Fudge Jr" userId="133895e8-240b-4811-850e-9cf94297d089" providerId="ADAL" clId="{C79580E1-F3F0-4283-8C80-FFE3A30B5190}" dt="2020-10-18T21:45:01.178" v="9098" actId="14100"/>
        <pc:sldMkLst>
          <pc:docMk/>
          <pc:sldMk cId="3388373051" sldId="847"/>
        </pc:sldMkLst>
        <pc:spChg chg="mod ord">
          <ac:chgData name="Michael A Fudge Jr" userId="133895e8-240b-4811-850e-9cf94297d089" providerId="ADAL" clId="{C79580E1-F3F0-4283-8C80-FFE3A30B5190}" dt="2020-10-18T21:43:21.386" v="9065" actId="700"/>
          <ac:spMkLst>
            <pc:docMk/>
            <pc:sldMk cId="3388373051" sldId="847"/>
            <ac:spMk id="2" creationId="{D9F7E2E6-0EC2-4B09-A6E1-4F1FF73B4743}"/>
          </ac:spMkLst>
        </pc:spChg>
        <pc:spChg chg="mod ord">
          <ac:chgData name="Michael A Fudge Jr" userId="133895e8-240b-4811-850e-9cf94297d089" providerId="ADAL" clId="{C79580E1-F3F0-4283-8C80-FFE3A30B5190}" dt="2020-10-18T21:44:47.581" v="9093" actId="207"/>
          <ac:spMkLst>
            <pc:docMk/>
            <pc:sldMk cId="3388373051" sldId="847"/>
            <ac:spMk id="3" creationId="{233975E4-45F5-42EE-8B05-1AE646AA6F6E}"/>
          </ac:spMkLst>
        </pc:spChg>
        <pc:spChg chg="del mod ord">
          <ac:chgData name="Michael A Fudge Jr" userId="133895e8-240b-4811-850e-9cf94297d089" providerId="ADAL" clId="{C79580E1-F3F0-4283-8C80-FFE3A30B5190}" dt="2020-10-18T21:43:26.555" v="9066" actId="478"/>
          <ac:spMkLst>
            <pc:docMk/>
            <pc:sldMk cId="3388373051" sldId="847"/>
            <ac:spMk id="4" creationId="{58A07C4D-1457-4E31-A3AF-07B14ED7EAB8}"/>
          </ac:spMkLst>
        </pc:spChg>
        <pc:spChg chg="del mod ord">
          <ac:chgData name="Michael A Fudge Jr" userId="133895e8-240b-4811-850e-9cf94297d089" providerId="ADAL" clId="{C79580E1-F3F0-4283-8C80-FFE3A30B5190}" dt="2020-10-18T21:43:26.555" v="9066" actId="478"/>
          <ac:spMkLst>
            <pc:docMk/>
            <pc:sldMk cId="3388373051" sldId="847"/>
            <ac:spMk id="5" creationId="{DF9C1156-DA51-42BB-AE04-8CB818D4F5CB}"/>
          </ac:spMkLst>
        </pc:spChg>
        <pc:spChg chg="mod">
          <ac:chgData name="Michael A Fudge Jr" userId="133895e8-240b-4811-850e-9cf94297d089" providerId="ADAL" clId="{C79580E1-F3F0-4283-8C80-FFE3A30B5190}" dt="2020-10-18T21:45:01.178" v="9098" actId="14100"/>
          <ac:spMkLst>
            <pc:docMk/>
            <pc:sldMk cId="3388373051" sldId="847"/>
            <ac:spMk id="6" creationId="{7C0F90A4-C5A7-49A8-9598-BD3EA4320713}"/>
          </ac:spMkLst>
        </pc:spChg>
        <pc:spChg chg="mod">
          <ac:chgData name="Michael A Fudge Jr" userId="133895e8-240b-4811-850e-9cf94297d089" providerId="ADAL" clId="{C79580E1-F3F0-4283-8C80-FFE3A30B5190}" dt="2020-10-18T21:44:53.043" v="9095" actId="1076"/>
          <ac:spMkLst>
            <pc:docMk/>
            <pc:sldMk cId="3388373051" sldId="847"/>
            <ac:spMk id="7" creationId="{F4FCEF2A-14B9-4A47-808C-24C274CB2CE9}"/>
          </ac:spMkLst>
        </pc:spChg>
      </pc:sldChg>
      <pc:sldChg chg="add del">
        <pc:chgData name="Michael A Fudge Jr" userId="133895e8-240b-4811-850e-9cf94297d089" providerId="ADAL" clId="{C79580E1-F3F0-4283-8C80-FFE3A30B5190}" dt="2020-10-19T00:18:08.374" v="9502" actId="2696"/>
        <pc:sldMkLst>
          <pc:docMk/>
          <pc:sldMk cId="1793009592" sldId="848"/>
        </pc:sldMkLst>
      </pc:sldChg>
      <pc:sldChg chg="addSp delSp modSp add mod">
        <pc:chgData name="Michael A Fudge Jr" userId="133895e8-240b-4811-850e-9cf94297d089" providerId="ADAL" clId="{C79580E1-F3F0-4283-8C80-FFE3A30B5190}" dt="2020-10-18T18:23:21.400" v="7491" actId="208"/>
        <pc:sldMkLst>
          <pc:docMk/>
          <pc:sldMk cId="826732541" sldId="852"/>
        </pc:sldMkLst>
        <pc:spChg chg="del">
          <ac:chgData name="Michael A Fudge Jr" userId="133895e8-240b-4811-850e-9cf94297d089" providerId="ADAL" clId="{C79580E1-F3F0-4283-8C80-FFE3A30B5190}" dt="2020-10-18T18:15:21.605" v="7406" actId="478"/>
          <ac:spMkLst>
            <pc:docMk/>
            <pc:sldMk cId="826732541" sldId="852"/>
            <ac:spMk id="4" creationId="{8F9DB099-379A-4958-ACED-FEBF93E7F340}"/>
          </ac:spMkLst>
        </pc:spChg>
        <pc:spChg chg="del">
          <ac:chgData name="Michael A Fudge Jr" userId="133895e8-240b-4811-850e-9cf94297d089" providerId="ADAL" clId="{C79580E1-F3F0-4283-8C80-FFE3A30B5190}" dt="2020-10-18T18:15:21.605" v="7406" actId="478"/>
          <ac:spMkLst>
            <pc:docMk/>
            <pc:sldMk cId="826732541" sldId="852"/>
            <ac:spMk id="5" creationId="{369B3900-103D-4665-8C67-930999C0368E}"/>
          </ac:spMkLst>
        </pc:spChg>
        <pc:spChg chg="del mod">
          <ac:chgData name="Michael A Fudge Jr" userId="133895e8-240b-4811-850e-9cf94297d089" providerId="ADAL" clId="{C79580E1-F3F0-4283-8C80-FFE3A30B5190}" dt="2020-10-18T18:18:50.707" v="7409" actId="478"/>
          <ac:spMkLst>
            <pc:docMk/>
            <pc:sldMk cId="826732541" sldId="852"/>
            <ac:spMk id="7" creationId="{1EB902F8-3956-430E-B567-4275808A9075}"/>
          </ac:spMkLst>
        </pc:spChg>
        <pc:spChg chg="add mod">
          <ac:chgData name="Michael A Fudge Jr" userId="133895e8-240b-4811-850e-9cf94297d089" providerId="ADAL" clId="{C79580E1-F3F0-4283-8C80-FFE3A30B5190}" dt="2020-10-18T18:22:57.269" v="7488" actId="164"/>
          <ac:spMkLst>
            <pc:docMk/>
            <pc:sldMk cId="826732541" sldId="852"/>
            <ac:spMk id="9" creationId="{622C9EA6-F348-41E5-93F8-E66E7585DD22}"/>
          </ac:spMkLst>
        </pc:spChg>
        <pc:grpChg chg="add mod">
          <ac:chgData name="Michael A Fudge Jr" userId="133895e8-240b-4811-850e-9cf94297d089" providerId="ADAL" clId="{C79580E1-F3F0-4283-8C80-FFE3A30B5190}" dt="2020-10-18T18:22:57.269" v="7488" actId="164"/>
          <ac:grpSpMkLst>
            <pc:docMk/>
            <pc:sldMk cId="826732541" sldId="852"/>
            <ac:grpSpMk id="10" creationId="{4E9A85B7-EA5E-43D5-8433-C7FB76271D91}"/>
          </ac:grpSpMkLst>
        </pc:grpChg>
        <pc:picChg chg="add mod">
          <ac:chgData name="Michael A Fudge Jr" userId="133895e8-240b-4811-850e-9cf94297d089" providerId="ADAL" clId="{C79580E1-F3F0-4283-8C80-FFE3A30B5190}" dt="2020-10-18T18:23:16.269" v="7490" actId="208"/>
          <ac:picMkLst>
            <pc:docMk/>
            <pc:sldMk cId="826732541" sldId="852"/>
            <ac:picMk id="3" creationId="{FFAAE6C9-9BE5-4345-8416-E9B03530A15C}"/>
          </ac:picMkLst>
        </pc:picChg>
        <pc:picChg chg="add mod">
          <ac:chgData name="Michael A Fudge Jr" userId="133895e8-240b-4811-850e-9cf94297d089" providerId="ADAL" clId="{C79580E1-F3F0-4283-8C80-FFE3A30B5190}" dt="2020-10-18T18:23:21.400" v="7491" actId="208"/>
          <ac:picMkLst>
            <pc:docMk/>
            <pc:sldMk cId="826732541" sldId="852"/>
            <ac:picMk id="6" creationId="{EF84EF79-4510-4672-8900-9DE440B851AD}"/>
          </ac:picMkLst>
        </pc:picChg>
        <pc:picChg chg="del">
          <ac:chgData name="Michael A Fudge Jr" userId="133895e8-240b-4811-850e-9cf94297d089" providerId="ADAL" clId="{C79580E1-F3F0-4283-8C80-FFE3A30B5190}" dt="2020-10-18T18:18:47.923" v="7408" actId="478"/>
          <ac:picMkLst>
            <pc:docMk/>
            <pc:sldMk cId="826732541" sldId="852"/>
            <ac:picMk id="8" creationId="{BD86B1A5-D3B3-43CE-92ED-C2C73792ADD3}"/>
          </ac:picMkLst>
        </pc:picChg>
      </pc:sldChg>
      <pc:sldChg chg="add del">
        <pc:chgData name="Michael A Fudge Jr" userId="133895e8-240b-4811-850e-9cf94297d089" providerId="ADAL" clId="{C79580E1-F3F0-4283-8C80-FFE3A30B5190}" dt="2020-10-18T18:23:39.020" v="7492" actId="47"/>
        <pc:sldMkLst>
          <pc:docMk/>
          <pc:sldMk cId="3945858717" sldId="853"/>
        </pc:sldMkLst>
      </pc:sldChg>
      <pc:sldChg chg="addSp delSp modSp add mod ord modAnim">
        <pc:chgData name="Michael A Fudge Jr" userId="133895e8-240b-4811-850e-9cf94297d089" providerId="ADAL" clId="{C79580E1-F3F0-4283-8C80-FFE3A30B5190}" dt="2020-10-18T18:32:54.645" v="7606"/>
        <pc:sldMkLst>
          <pc:docMk/>
          <pc:sldMk cId="4252039384" sldId="856"/>
        </pc:sldMkLst>
        <pc:spChg chg="del mod">
          <ac:chgData name="Michael A Fudge Jr" userId="133895e8-240b-4811-850e-9cf94297d089" providerId="ADAL" clId="{C79580E1-F3F0-4283-8C80-FFE3A30B5190}" dt="2020-10-18T18:32:19.956" v="7602" actId="26606"/>
          <ac:spMkLst>
            <pc:docMk/>
            <pc:sldMk cId="4252039384" sldId="856"/>
            <ac:spMk id="3" creationId="{4AC7A7C9-CF0B-4FD0-B6E4-D72AE76DDFB4}"/>
          </ac:spMkLst>
        </pc:spChg>
        <pc:spChg chg="del">
          <ac:chgData name="Michael A Fudge Jr" userId="133895e8-240b-4811-850e-9cf94297d089" providerId="ADAL" clId="{C79580E1-F3F0-4283-8C80-FFE3A30B5190}" dt="2020-10-18T18:32:04.644" v="7599" actId="478"/>
          <ac:spMkLst>
            <pc:docMk/>
            <pc:sldMk cId="4252039384" sldId="856"/>
            <ac:spMk id="4" creationId="{6E3B7C01-F0EA-4EB6-882E-CAEF5FA84BEA}"/>
          </ac:spMkLst>
        </pc:spChg>
        <pc:spChg chg="del">
          <ac:chgData name="Michael A Fudge Jr" userId="133895e8-240b-4811-850e-9cf94297d089" providerId="ADAL" clId="{C79580E1-F3F0-4283-8C80-FFE3A30B5190}" dt="2020-10-18T18:32:04.644" v="7599" actId="478"/>
          <ac:spMkLst>
            <pc:docMk/>
            <pc:sldMk cId="4252039384" sldId="856"/>
            <ac:spMk id="5" creationId="{5989FFEA-69DD-493B-BEA8-52D23341965C}"/>
          </ac:spMkLst>
        </pc:spChg>
        <pc:graphicFrameChg chg="add mod">
          <ac:chgData name="Michael A Fudge Jr" userId="133895e8-240b-4811-850e-9cf94297d089" providerId="ADAL" clId="{C79580E1-F3F0-4283-8C80-FFE3A30B5190}" dt="2020-10-18T18:32:37.796" v="7604" actId="14100"/>
          <ac:graphicFrameMkLst>
            <pc:docMk/>
            <pc:sldMk cId="4252039384" sldId="856"/>
            <ac:graphicFrameMk id="6" creationId="{84EA1E99-D46B-46CE-94A8-3D32674A5202}"/>
          </ac:graphicFrameMkLst>
        </pc:graphicFrameChg>
      </pc:sldChg>
      <pc:sldChg chg="add del">
        <pc:chgData name="Michael A Fudge Jr" userId="133895e8-240b-4811-850e-9cf94297d089" providerId="ADAL" clId="{C79580E1-F3F0-4283-8C80-FFE3A30B5190}" dt="2020-10-18T20:04:14.934" v="8382" actId="47"/>
        <pc:sldMkLst>
          <pc:docMk/>
          <pc:sldMk cId="3694566408" sldId="858"/>
        </pc:sldMkLst>
      </pc:sldChg>
      <pc:sldChg chg="addSp delSp modSp add mod ord chgLayout">
        <pc:chgData name="Michael A Fudge Jr" userId="133895e8-240b-4811-850e-9cf94297d089" providerId="ADAL" clId="{C79580E1-F3F0-4283-8C80-FFE3A30B5190}" dt="2020-10-18T19:00:01.816" v="7873" actId="207"/>
        <pc:sldMkLst>
          <pc:docMk/>
          <pc:sldMk cId="1493326788" sldId="859"/>
        </pc:sldMkLst>
        <pc:spChg chg="mod ord">
          <ac:chgData name="Michael A Fudge Jr" userId="133895e8-240b-4811-850e-9cf94297d089" providerId="ADAL" clId="{C79580E1-F3F0-4283-8C80-FFE3A30B5190}" dt="2020-10-18T18:34:06.197" v="7608" actId="700"/>
          <ac:spMkLst>
            <pc:docMk/>
            <pc:sldMk cId="1493326788" sldId="859"/>
            <ac:spMk id="2" creationId="{D9F7E2E6-0EC2-4B09-A6E1-4F1FF73B4743}"/>
          </ac:spMkLst>
        </pc:spChg>
        <pc:spChg chg="mod ord">
          <ac:chgData name="Michael A Fudge Jr" userId="133895e8-240b-4811-850e-9cf94297d089" providerId="ADAL" clId="{C79580E1-F3F0-4283-8C80-FFE3A30B5190}" dt="2020-10-18T19:00:01.816" v="7873" actId="207"/>
          <ac:spMkLst>
            <pc:docMk/>
            <pc:sldMk cId="1493326788" sldId="859"/>
            <ac:spMk id="3" creationId="{233975E4-45F5-42EE-8B05-1AE646AA6F6E}"/>
          </ac:spMkLst>
        </pc:spChg>
        <pc:spChg chg="del">
          <ac:chgData name="Michael A Fudge Jr" userId="133895e8-240b-4811-850e-9cf94297d089" providerId="ADAL" clId="{C79580E1-F3F0-4283-8C80-FFE3A30B5190}" dt="2020-10-18T18:34:00.312" v="7607" actId="478"/>
          <ac:spMkLst>
            <pc:docMk/>
            <pc:sldMk cId="1493326788" sldId="859"/>
            <ac:spMk id="4" creationId="{58A07C4D-1457-4E31-A3AF-07B14ED7EAB8}"/>
          </ac:spMkLst>
        </pc:spChg>
        <pc:spChg chg="del">
          <ac:chgData name="Michael A Fudge Jr" userId="133895e8-240b-4811-850e-9cf94297d089" providerId="ADAL" clId="{C79580E1-F3F0-4283-8C80-FFE3A30B5190}" dt="2020-10-18T18:34:00.312" v="7607" actId="478"/>
          <ac:spMkLst>
            <pc:docMk/>
            <pc:sldMk cId="1493326788" sldId="859"/>
            <ac:spMk id="5" creationId="{DF9C1156-DA51-42BB-AE04-8CB818D4F5CB}"/>
          </ac:spMkLst>
        </pc:spChg>
        <pc:spChg chg="mod">
          <ac:chgData name="Michael A Fudge Jr" userId="133895e8-240b-4811-850e-9cf94297d089" providerId="ADAL" clId="{C79580E1-F3F0-4283-8C80-FFE3A30B5190}" dt="2020-10-18T18:35:24.084" v="7654" actId="20577"/>
          <ac:spMkLst>
            <pc:docMk/>
            <pc:sldMk cId="1493326788" sldId="859"/>
            <ac:spMk id="6" creationId="{7C0F90A4-C5A7-49A8-9598-BD3EA4320713}"/>
          </ac:spMkLst>
        </pc:spChg>
        <pc:spChg chg="del">
          <ac:chgData name="Michael A Fudge Jr" userId="133895e8-240b-4811-850e-9cf94297d089" providerId="ADAL" clId="{C79580E1-F3F0-4283-8C80-FFE3A30B5190}" dt="2020-10-18T18:34:00.312" v="7607" actId="478"/>
          <ac:spMkLst>
            <pc:docMk/>
            <pc:sldMk cId="1493326788" sldId="859"/>
            <ac:spMk id="7" creationId="{F4FCEF2A-14B9-4A47-808C-24C274CB2CE9}"/>
          </ac:spMkLst>
        </pc:spChg>
        <pc:spChg chg="add mod">
          <ac:chgData name="Michael A Fudge Jr" userId="133895e8-240b-4811-850e-9cf94297d089" providerId="ADAL" clId="{C79580E1-F3F0-4283-8C80-FFE3A30B5190}" dt="2020-10-18T18:35:28.332" v="7655" actId="20577"/>
          <ac:spMkLst>
            <pc:docMk/>
            <pc:sldMk cId="1493326788" sldId="859"/>
            <ac:spMk id="9" creationId="{DDBC03C0-E6CB-4258-A47A-41FF9DFD5789}"/>
          </ac:spMkLst>
        </pc:spChg>
      </pc:sldChg>
      <pc:sldChg chg="add del ord modNotesTx">
        <pc:chgData name="Michael A Fudge Jr" userId="133895e8-240b-4811-850e-9cf94297d089" providerId="ADAL" clId="{C79580E1-F3F0-4283-8C80-FFE3A30B5190}" dt="2020-10-18T19:23:33.518" v="8151" actId="47"/>
        <pc:sldMkLst>
          <pc:docMk/>
          <pc:sldMk cId="130593484" sldId="860"/>
        </pc:sldMkLst>
      </pc:sldChg>
      <pc:sldChg chg="delSp modSp add del mod chgLayout">
        <pc:chgData name="Michael A Fudge Jr" userId="133895e8-240b-4811-850e-9cf94297d089" providerId="ADAL" clId="{C79580E1-F3F0-4283-8C80-FFE3A30B5190}" dt="2020-10-18T19:26:12.679" v="8175" actId="207"/>
        <pc:sldMkLst>
          <pc:docMk/>
          <pc:sldMk cId="2184100977" sldId="861"/>
        </pc:sldMkLst>
        <pc:spChg chg="mod ord">
          <ac:chgData name="Michael A Fudge Jr" userId="133895e8-240b-4811-850e-9cf94297d089" providerId="ADAL" clId="{C79580E1-F3F0-4283-8C80-FFE3A30B5190}" dt="2020-10-18T19:25:33.711" v="8160" actId="700"/>
          <ac:spMkLst>
            <pc:docMk/>
            <pc:sldMk cId="2184100977" sldId="861"/>
            <ac:spMk id="2" creationId="{50F68AD5-A89C-4EA1-B028-7ACE449ED0E1}"/>
          </ac:spMkLst>
        </pc:spChg>
        <pc:spChg chg="mod ord">
          <ac:chgData name="Michael A Fudge Jr" userId="133895e8-240b-4811-850e-9cf94297d089" providerId="ADAL" clId="{C79580E1-F3F0-4283-8C80-FFE3A30B5190}" dt="2020-10-18T19:26:12.679" v="8175" actId="207"/>
          <ac:spMkLst>
            <pc:docMk/>
            <pc:sldMk cId="2184100977" sldId="861"/>
            <ac:spMk id="3" creationId="{4FD52C93-41B1-4C14-8ED1-16F88FDBA158}"/>
          </ac:spMkLst>
        </pc:spChg>
        <pc:spChg chg="del mod ord">
          <ac:chgData name="Michael A Fudge Jr" userId="133895e8-240b-4811-850e-9cf94297d089" providerId="ADAL" clId="{C79580E1-F3F0-4283-8C80-FFE3A30B5190}" dt="2020-10-18T19:25:45.283" v="8164" actId="478"/>
          <ac:spMkLst>
            <pc:docMk/>
            <pc:sldMk cId="2184100977" sldId="861"/>
            <ac:spMk id="4" creationId="{AF139F11-1D49-4C92-8149-807B75FD19BB}"/>
          </ac:spMkLst>
        </pc:spChg>
        <pc:spChg chg="del mod ord">
          <ac:chgData name="Michael A Fudge Jr" userId="133895e8-240b-4811-850e-9cf94297d089" providerId="ADAL" clId="{C79580E1-F3F0-4283-8C80-FFE3A30B5190}" dt="2020-10-18T19:25:45.283" v="8164" actId="478"/>
          <ac:spMkLst>
            <pc:docMk/>
            <pc:sldMk cId="2184100977" sldId="861"/>
            <ac:spMk id="5" creationId="{B53CEB5F-9B99-4157-B938-C0952ABCCCBF}"/>
          </ac:spMkLst>
        </pc:spChg>
      </pc:sldChg>
      <pc:sldChg chg="add del">
        <pc:chgData name="Michael A Fudge Jr" userId="133895e8-240b-4811-850e-9cf94297d089" providerId="ADAL" clId="{C79580E1-F3F0-4283-8C80-FFE3A30B5190}" dt="2020-10-19T00:29:06.221" v="9688" actId="47"/>
        <pc:sldMkLst>
          <pc:docMk/>
          <pc:sldMk cId="1445799166" sldId="934"/>
        </pc:sldMkLst>
      </pc:sldChg>
      <pc:sldChg chg="delSp modSp add mod modAnim">
        <pc:chgData name="Michael A Fudge Jr" userId="133895e8-240b-4811-850e-9cf94297d089" providerId="ADAL" clId="{C79580E1-F3F0-4283-8C80-FFE3A30B5190}" dt="2020-10-18T20:02:06.896" v="8380" actId="20577"/>
        <pc:sldMkLst>
          <pc:docMk/>
          <pc:sldMk cId="392310137" sldId="949"/>
        </pc:sldMkLst>
        <pc:spChg chg="mod">
          <ac:chgData name="Michael A Fudge Jr" userId="133895e8-240b-4811-850e-9cf94297d089" providerId="ADAL" clId="{C79580E1-F3F0-4283-8C80-FFE3A30B5190}" dt="2020-10-18T20:02:06.896" v="8380" actId="20577"/>
          <ac:spMkLst>
            <pc:docMk/>
            <pc:sldMk cId="392310137" sldId="949"/>
            <ac:spMk id="3" creationId="{36F54C85-9438-4130-A85D-CB29EC731E79}"/>
          </ac:spMkLst>
        </pc:spChg>
        <pc:spChg chg="del">
          <ac:chgData name="Michael A Fudge Jr" userId="133895e8-240b-4811-850e-9cf94297d089" providerId="ADAL" clId="{C79580E1-F3F0-4283-8C80-FFE3A30B5190}" dt="2020-10-18T19:58:57.175" v="8310" actId="478"/>
          <ac:spMkLst>
            <pc:docMk/>
            <pc:sldMk cId="392310137" sldId="949"/>
            <ac:spMk id="4" creationId="{71F13380-5817-49FB-B545-FF6945EB7B77}"/>
          </ac:spMkLst>
        </pc:spChg>
        <pc:spChg chg="del">
          <ac:chgData name="Michael A Fudge Jr" userId="133895e8-240b-4811-850e-9cf94297d089" providerId="ADAL" clId="{C79580E1-F3F0-4283-8C80-FFE3A30B5190}" dt="2020-10-18T19:58:57.175" v="8310" actId="478"/>
          <ac:spMkLst>
            <pc:docMk/>
            <pc:sldMk cId="392310137" sldId="949"/>
            <ac:spMk id="5" creationId="{AC2F547E-1774-466F-AC98-448A9CCF1CE4}"/>
          </ac:spMkLst>
        </pc:spChg>
      </pc:sldChg>
      <pc:sldChg chg="delSp modSp add mod chgLayout">
        <pc:chgData name="Michael A Fudge Jr" userId="133895e8-240b-4811-850e-9cf94297d089" providerId="ADAL" clId="{C79580E1-F3F0-4283-8C80-FFE3A30B5190}" dt="2020-10-18T17:52:18.493" v="6915" actId="20577"/>
        <pc:sldMkLst>
          <pc:docMk/>
          <pc:sldMk cId="2441173883" sldId="950"/>
        </pc:sldMkLst>
        <pc:spChg chg="mod ord">
          <ac:chgData name="Michael A Fudge Jr" userId="133895e8-240b-4811-850e-9cf94297d089" providerId="ADAL" clId="{C79580E1-F3F0-4283-8C80-FFE3A30B5190}" dt="2020-10-18T17:34:56.777" v="6474" actId="700"/>
          <ac:spMkLst>
            <pc:docMk/>
            <pc:sldMk cId="2441173883" sldId="950"/>
            <ac:spMk id="2" creationId="{A9617A6E-DBFE-42E3-A2FE-E613B3B9FC16}"/>
          </ac:spMkLst>
        </pc:spChg>
        <pc:spChg chg="mod ord">
          <ac:chgData name="Michael A Fudge Jr" userId="133895e8-240b-4811-850e-9cf94297d089" providerId="ADAL" clId="{C79580E1-F3F0-4283-8C80-FFE3A30B5190}" dt="2020-10-18T17:52:18.493" v="6915" actId="20577"/>
          <ac:spMkLst>
            <pc:docMk/>
            <pc:sldMk cId="2441173883" sldId="950"/>
            <ac:spMk id="3" creationId="{B4F23CD1-2FFF-4194-8955-E5A64441B953}"/>
          </ac:spMkLst>
        </pc:spChg>
        <pc:spChg chg="del">
          <ac:chgData name="Michael A Fudge Jr" userId="133895e8-240b-4811-850e-9cf94297d089" providerId="ADAL" clId="{C79580E1-F3F0-4283-8C80-FFE3A30B5190}" dt="2020-10-18T17:34:52.280" v="6473" actId="478"/>
          <ac:spMkLst>
            <pc:docMk/>
            <pc:sldMk cId="2441173883" sldId="950"/>
            <ac:spMk id="4" creationId="{8C4AD3D3-E281-4379-94D1-D9BF05FBAED6}"/>
          </ac:spMkLst>
        </pc:spChg>
        <pc:spChg chg="del">
          <ac:chgData name="Michael A Fudge Jr" userId="133895e8-240b-4811-850e-9cf94297d089" providerId="ADAL" clId="{C79580E1-F3F0-4283-8C80-FFE3A30B5190}" dt="2020-10-18T17:34:52.280" v="6473" actId="478"/>
          <ac:spMkLst>
            <pc:docMk/>
            <pc:sldMk cId="2441173883" sldId="950"/>
            <ac:spMk id="5" creationId="{38C91D4D-C6A5-4C11-8F07-674B03436C4F}"/>
          </ac:spMkLst>
        </pc:spChg>
      </pc:sldChg>
      <pc:sldChg chg="delSp add del mod">
        <pc:chgData name="Michael A Fudge Jr" userId="133895e8-240b-4811-850e-9cf94297d089" providerId="ADAL" clId="{C79580E1-F3F0-4283-8C80-FFE3A30B5190}" dt="2020-10-18T16:53:30.151" v="5339" actId="47"/>
        <pc:sldMkLst>
          <pc:docMk/>
          <pc:sldMk cId="283976378" sldId="954"/>
        </pc:sldMkLst>
        <pc:spChg chg="del">
          <ac:chgData name="Michael A Fudge Jr" userId="133895e8-240b-4811-850e-9cf94297d089" providerId="ADAL" clId="{C79580E1-F3F0-4283-8C80-FFE3A30B5190}" dt="2020-10-18T16:49:46.825" v="5317" actId="478"/>
          <ac:spMkLst>
            <pc:docMk/>
            <pc:sldMk cId="283976378" sldId="954"/>
            <ac:spMk id="3" creationId="{1B127E60-6063-40DB-90F2-DD6F5EDBFF54}"/>
          </ac:spMkLst>
        </pc:spChg>
        <pc:spChg chg="del">
          <ac:chgData name="Michael A Fudge Jr" userId="133895e8-240b-4811-850e-9cf94297d089" providerId="ADAL" clId="{C79580E1-F3F0-4283-8C80-FFE3A30B5190}" dt="2020-10-18T16:49:46.825" v="5317" actId="478"/>
          <ac:spMkLst>
            <pc:docMk/>
            <pc:sldMk cId="283976378" sldId="954"/>
            <ac:spMk id="4" creationId="{094071E7-8E47-44B6-B52D-441DC7FDD6B4}"/>
          </ac:spMkLst>
        </pc:spChg>
      </pc:sldChg>
      <pc:sldChg chg="add del">
        <pc:chgData name="Michael A Fudge Jr" userId="133895e8-240b-4811-850e-9cf94297d089" providerId="ADAL" clId="{C79580E1-F3F0-4283-8C80-FFE3A30B5190}" dt="2020-10-18T17:33:12.661" v="6451" actId="47"/>
        <pc:sldMkLst>
          <pc:docMk/>
          <pc:sldMk cId="2279699374" sldId="960"/>
        </pc:sldMkLst>
      </pc:sldChg>
      <pc:sldChg chg="add del">
        <pc:chgData name="Michael A Fudge Jr" userId="133895e8-240b-4811-850e-9cf94297d089" providerId="ADAL" clId="{C79580E1-F3F0-4283-8C80-FFE3A30B5190}" dt="2020-10-18T21:58:40.748" v="9461" actId="47"/>
        <pc:sldMkLst>
          <pc:docMk/>
          <pc:sldMk cId="1915834844" sldId="967"/>
        </pc:sldMkLst>
      </pc:sldChg>
      <pc:sldChg chg="add del modNotesTx">
        <pc:chgData name="Michael A Fudge Jr" userId="133895e8-240b-4811-850e-9cf94297d089" providerId="ADAL" clId="{C79580E1-F3F0-4283-8C80-FFE3A30B5190}" dt="2020-10-18T18:08:44.711" v="7330" actId="47"/>
        <pc:sldMkLst>
          <pc:docMk/>
          <pc:sldMk cId="483563469" sldId="969"/>
        </pc:sldMkLst>
      </pc:sldChg>
      <pc:sldChg chg="delSp modSp add mod modAnim chgLayout">
        <pc:chgData name="Michael A Fudge Jr" userId="133895e8-240b-4811-850e-9cf94297d089" providerId="ADAL" clId="{C79580E1-F3F0-4283-8C80-FFE3A30B5190}" dt="2020-10-18T17:34:23.942" v="6472"/>
        <pc:sldMkLst>
          <pc:docMk/>
          <pc:sldMk cId="3664532365" sldId="970"/>
        </pc:sldMkLst>
        <pc:spChg chg="mod ord">
          <ac:chgData name="Michael A Fudge Jr" userId="133895e8-240b-4811-850e-9cf94297d089" providerId="ADAL" clId="{C79580E1-F3F0-4283-8C80-FFE3A30B5190}" dt="2020-10-18T17:34:15.129" v="6470" actId="20577"/>
          <ac:spMkLst>
            <pc:docMk/>
            <pc:sldMk cId="3664532365" sldId="970"/>
            <ac:spMk id="2" creationId="{2FE8B55B-075E-4D09-8D59-BE530C58F43B}"/>
          </ac:spMkLst>
        </pc:spChg>
        <pc:spChg chg="mod ord">
          <ac:chgData name="Michael A Fudge Jr" userId="133895e8-240b-4811-850e-9cf94297d089" providerId="ADAL" clId="{C79580E1-F3F0-4283-8C80-FFE3A30B5190}" dt="2020-10-18T17:33:40.200" v="6462" actId="403"/>
          <ac:spMkLst>
            <pc:docMk/>
            <pc:sldMk cId="3664532365" sldId="970"/>
            <ac:spMk id="3" creationId="{344E0045-6CAF-4E09-8D6B-59735D40F282}"/>
          </ac:spMkLst>
        </pc:spChg>
        <pc:spChg chg="del mod ord">
          <ac:chgData name="Michael A Fudge Jr" userId="133895e8-240b-4811-850e-9cf94297d089" providerId="ADAL" clId="{C79580E1-F3F0-4283-8C80-FFE3A30B5190}" dt="2020-10-18T17:33:33.583" v="6460" actId="478"/>
          <ac:spMkLst>
            <pc:docMk/>
            <pc:sldMk cId="3664532365" sldId="970"/>
            <ac:spMk id="4" creationId="{420D6A8D-4E21-45D9-A754-077AB9D777E6}"/>
          </ac:spMkLst>
        </pc:spChg>
        <pc:spChg chg="del mod ord">
          <ac:chgData name="Michael A Fudge Jr" userId="133895e8-240b-4811-850e-9cf94297d089" providerId="ADAL" clId="{C79580E1-F3F0-4283-8C80-FFE3A30B5190}" dt="2020-10-18T17:33:33.583" v="6460" actId="478"/>
          <ac:spMkLst>
            <pc:docMk/>
            <pc:sldMk cId="3664532365" sldId="970"/>
            <ac:spMk id="5" creationId="{7D8FE65D-C083-4D35-811E-4B44193FA866}"/>
          </ac:spMkLst>
        </pc:spChg>
        <pc:spChg chg="mod">
          <ac:chgData name="Michael A Fudge Jr" userId="133895e8-240b-4811-850e-9cf94297d089" providerId="ADAL" clId="{C79580E1-F3F0-4283-8C80-FFE3A30B5190}" dt="2020-10-18T17:33:52.468" v="6465" actId="1076"/>
          <ac:spMkLst>
            <pc:docMk/>
            <pc:sldMk cId="3664532365" sldId="970"/>
            <ac:spMk id="6" creationId="{64D210B1-898F-42FB-B4C1-434F7C51DC51}"/>
          </ac:spMkLst>
        </pc:spChg>
      </pc:sldChg>
      <pc:sldChg chg="add del">
        <pc:chgData name="Michael A Fudge Jr" userId="133895e8-240b-4811-850e-9cf94297d089" providerId="ADAL" clId="{C79580E1-F3F0-4283-8C80-FFE3A30B5190}" dt="2020-10-18T18:07:07.728" v="7291" actId="47"/>
        <pc:sldMkLst>
          <pc:docMk/>
          <pc:sldMk cId="2212142499" sldId="971"/>
        </pc:sldMkLst>
      </pc:sldChg>
      <pc:sldChg chg="add del">
        <pc:chgData name="Michael A Fudge Jr" userId="133895e8-240b-4811-850e-9cf94297d089" providerId="ADAL" clId="{C79580E1-F3F0-4283-8C80-FFE3A30B5190}" dt="2020-10-18T18:09:09.186" v="7343" actId="47"/>
        <pc:sldMkLst>
          <pc:docMk/>
          <pc:sldMk cId="1342935018" sldId="972"/>
        </pc:sldMkLst>
      </pc:sldChg>
      <pc:sldChg chg="modSp add mod ord modNotesTx">
        <pc:chgData name="Michael A Fudge Jr" userId="133895e8-240b-4811-850e-9cf94297d089" providerId="ADAL" clId="{C79580E1-F3F0-4283-8C80-FFE3A30B5190}" dt="2020-10-18T18:09:25.029" v="7365" actId="20577"/>
        <pc:sldMkLst>
          <pc:docMk/>
          <pc:sldMk cId="5462715" sldId="973"/>
        </pc:sldMkLst>
        <pc:spChg chg="mod">
          <ac:chgData name="Michael A Fudge Jr" userId="133895e8-240b-4811-850e-9cf94297d089" providerId="ADAL" clId="{C79580E1-F3F0-4283-8C80-FFE3A30B5190}" dt="2020-10-18T17:38:58.303" v="6671" actId="20577"/>
          <ac:spMkLst>
            <pc:docMk/>
            <pc:sldMk cId="5462715" sldId="973"/>
            <ac:spMk id="5" creationId="{E0D04EC1-733E-4BA9-9251-8C6E6E3D01D7}"/>
          </ac:spMkLst>
        </pc:spChg>
        <pc:spChg chg="mod">
          <ac:chgData name="Michael A Fudge Jr" userId="133895e8-240b-4811-850e-9cf94297d089" providerId="ADAL" clId="{C79580E1-F3F0-4283-8C80-FFE3A30B5190}" dt="2020-10-18T17:52:59.272" v="6964" actId="20577"/>
          <ac:spMkLst>
            <pc:docMk/>
            <pc:sldMk cId="5462715" sldId="973"/>
            <ac:spMk id="6" creationId="{E33EFCDF-893E-4DC5-B75A-872200D063CA}"/>
          </ac:spMkLst>
        </pc:spChg>
      </pc:sldChg>
      <pc:sldChg chg="modSp add mod ord modNotesTx">
        <pc:chgData name="Michael A Fudge Jr" userId="133895e8-240b-4811-850e-9cf94297d089" providerId="ADAL" clId="{C79580E1-F3F0-4283-8C80-FFE3A30B5190}" dt="2020-10-18T18:04:14.320" v="7168"/>
        <pc:sldMkLst>
          <pc:docMk/>
          <pc:sldMk cId="1026879573" sldId="974"/>
        </pc:sldMkLst>
        <pc:spChg chg="mod">
          <ac:chgData name="Michael A Fudge Jr" userId="133895e8-240b-4811-850e-9cf94297d089" providerId="ADAL" clId="{C79580E1-F3F0-4283-8C80-FFE3A30B5190}" dt="2020-10-18T17:57:43.573" v="6974" actId="20577"/>
          <ac:spMkLst>
            <pc:docMk/>
            <pc:sldMk cId="1026879573" sldId="974"/>
            <ac:spMk id="5" creationId="{E0D04EC1-733E-4BA9-9251-8C6E6E3D01D7}"/>
          </ac:spMkLst>
        </pc:spChg>
        <pc:spChg chg="mod">
          <ac:chgData name="Michael A Fudge Jr" userId="133895e8-240b-4811-850e-9cf94297d089" providerId="ADAL" clId="{C79580E1-F3F0-4283-8C80-FFE3A30B5190}" dt="2020-10-18T18:01:21.696" v="7167" actId="20577"/>
          <ac:spMkLst>
            <pc:docMk/>
            <pc:sldMk cId="1026879573" sldId="974"/>
            <ac:spMk id="6" creationId="{E33EFCDF-893E-4DC5-B75A-872200D063CA}"/>
          </ac:spMkLst>
        </pc:spChg>
      </pc:sldChg>
      <pc:sldChg chg="modSp add mod ord modNotesTx">
        <pc:chgData name="Michael A Fudge Jr" userId="133895e8-240b-4811-850e-9cf94297d089" providerId="ADAL" clId="{C79580E1-F3F0-4283-8C80-FFE3A30B5190}" dt="2020-10-18T18:09:06.449" v="7342" actId="20577"/>
        <pc:sldMkLst>
          <pc:docMk/>
          <pc:sldMk cId="311764547" sldId="975"/>
        </pc:sldMkLst>
        <pc:spChg chg="mod">
          <ac:chgData name="Michael A Fudge Jr" userId="133895e8-240b-4811-850e-9cf94297d089" providerId="ADAL" clId="{C79580E1-F3F0-4283-8C80-FFE3A30B5190}" dt="2020-10-18T18:09:06.449" v="7342" actId="20577"/>
          <ac:spMkLst>
            <pc:docMk/>
            <pc:sldMk cId="311764547" sldId="975"/>
            <ac:spMk id="2" creationId="{A0EC69E1-79D5-4CCA-9AE3-8CCDB54E5D78}"/>
          </ac:spMkLst>
        </pc:spChg>
        <pc:spChg chg="mod">
          <ac:chgData name="Michael A Fudge Jr" userId="133895e8-240b-4811-850e-9cf94297d089" providerId="ADAL" clId="{C79580E1-F3F0-4283-8C80-FFE3A30B5190}" dt="2020-10-18T18:08:56.223" v="7331" actId="14100"/>
          <ac:spMkLst>
            <pc:docMk/>
            <pc:sldMk cId="311764547" sldId="975"/>
            <ac:spMk id="3" creationId="{23BFC44E-10DC-44C2-99E8-3D541093BB67}"/>
          </ac:spMkLst>
        </pc:spChg>
      </pc:sldChg>
      <pc:sldChg chg="addSp delSp modSp add mod ord modNotesTx">
        <pc:chgData name="Michael A Fudge Jr" userId="133895e8-240b-4811-850e-9cf94297d089" providerId="ADAL" clId="{C79580E1-F3F0-4283-8C80-FFE3A30B5190}" dt="2020-10-18T18:08:42.043" v="7329" actId="20577"/>
        <pc:sldMkLst>
          <pc:docMk/>
          <pc:sldMk cId="3749232104" sldId="976"/>
        </pc:sldMkLst>
        <pc:spChg chg="mod">
          <ac:chgData name="Michael A Fudge Jr" userId="133895e8-240b-4811-850e-9cf94297d089" providerId="ADAL" clId="{C79580E1-F3F0-4283-8C80-FFE3A30B5190}" dt="2020-10-18T18:07:50.859" v="7320" actId="14100"/>
          <ac:spMkLst>
            <pc:docMk/>
            <pc:sldMk cId="3749232104" sldId="976"/>
            <ac:spMk id="2" creationId="{A0EC69E1-79D5-4CCA-9AE3-8CCDB54E5D78}"/>
          </ac:spMkLst>
        </pc:spChg>
        <pc:picChg chg="del">
          <ac:chgData name="Michael A Fudge Jr" userId="133895e8-240b-4811-850e-9cf94297d089" providerId="ADAL" clId="{C79580E1-F3F0-4283-8C80-FFE3A30B5190}" dt="2020-10-18T18:08:29.119" v="7322" actId="478"/>
          <ac:picMkLst>
            <pc:docMk/>
            <pc:sldMk cId="3749232104" sldId="976"/>
            <ac:picMk id="4" creationId="{9B92A1ED-4324-4923-A5DC-453CA7113D76}"/>
          </ac:picMkLst>
        </pc:picChg>
        <pc:picChg chg="add mod">
          <ac:chgData name="Michael A Fudge Jr" userId="133895e8-240b-4811-850e-9cf94297d089" providerId="ADAL" clId="{C79580E1-F3F0-4283-8C80-FFE3A30B5190}" dt="2020-10-18T18:08:38.991" v="7327" actId="14100"/>
          <ac:picMkLst>
            <pc:docMk/>
            <pc:sldMk cId="3749232104" sldId="976"/>
            <ac:picMk id="5" creationId="{7C36E07A-269B-4967-B2A9-B1207F6E0214}"/>
          </ac:picMkLst>
        </pc:picChg>
      </pc:sldChg>
      <pc:sldChg chg="delSp modSp add mod ord">
        <pc:chgData name="Michael A Fudge Jr" userId="133895e8-240b-4811-850e-9cf94297d089" providerId="ADAL" clId="{C79580E1-F3F0-4283-8C80-FFE3A30B5190}" dt="2020-10-18T18:10:17.073" v="7395" actId="313"/>
        <pc:sldMkLst>
          <pc:docMk/>
          <pc:sldMk cId="1035468525" sldId="977"/>
        </pc:sldMkLst>
        <pc:spChg chg="del">
          <ac:chgData name="Michael A Fudge Jr" userId="133895e8-240b-4811-850e-9cf94297d089" providerId="ADAL" clId="{C79580E1-F3F0-4283-8C80-FFE3A30B5190}" dt="2020-10-18T18:10:14.599" v="7394" actId="478"/>
          <ac:spMkLst>
            <pc:docMk/>
            <pc:sldMk cId="1035468525" sldId="977"/>
            <ac:spMk id="3" creationId="{5BD29FB1-1F50-4B89-9F67-414EEDF12623}"/>
          </ac:spMkLst>
        </pc:spChg>
        <pc:spChg chg="mod">
          <ac:chgData name="Michael A Fudge Jr" userId="133895e8-240b-4811-850e-9cf94297d089" providerId="ADAL" clId="{C79580E1-F3F0-4283-8C80-FFE3A30B5190}" dt="2020-10-18T18:10:17.073" v="7395" actId="313"/>
          <ac:spMkLst>
            <pc:docMk/>
            <pc:sldMk cId="1035468525" sldId="977"/>
            <ac:spMk id="4" creationId="{238D1A00-10C6-47B0-8C60-8727AA191C89}"/>
          </ac:spMkLst>
        </pc:spChg>
      </pc:sldChg>
      <pc:sldChg chg="modSp add mod ord">
        <pc:chgData name="Michael A Fudge Jr" userId="133895e8-240b-4811-850e-9cf94297d089" providerId="ADAL" clId="{C79580E1-F3F0-4283-8C80-FFE3A30B5190}" dt="2020-10-18T18:25:27.507" v="7520" actId="20577"/>
        <pc:sldMkLst>
          <pc:docMk/>
          <pc:sldMk cId="2812787794" sldId="978"/>
        </pc:sldMkLst>
        <pc:spChg chg="mod">
          <ac:chgData name="Michael A Fudge Jr" userId="133895e8-240b-4811-850e-9cf94297d089" providerId="ADAL" clId="{C79580E1-F3F0-4283-8C80-FFE3A30B5190}" dt="2020-10-18T18:25:27.507" v="7520" actId="20577"/>
          <ac:spMkLst>
            <pc:docMk/>
            <pc:sldMk cId="2812787794" sldId="978"/>
            <ac:spMk id="2" creationId="{85954A83-1BFB-42E8-ABE1-F6284F291E27}"/>
          </ac:spMkLst>
        </pc:spChg>
      </pc:sldChg>
      <pc:sldChg chg="new del">
        <pc:chgData name="Michael A Fudge Jr" userId="133895e8-240b-4811-850e-9cf94297d089" providerId="ADAL" clId="{C79580E1-F3F0-4283-8C80-FFE3A30B5190}" dt="2020-10-18T18:24:32.886" v="7497" actId="680"/>
        <pc:sldMkLst>
          <pc:docMk/>
          <pc:sldMk cId="1988755246" sldId="979"/>
        </pc:sldMkLst>
      </pc:sldChg>
      <pc:sldChg chg="modSp add mod">
        <pc:chgData name="Michael A Fudge Jr" userId="133895e8-240b-4811-850e-9cf94297d089" providerId="ADAL" clId="{C79580E1-F3F0-4283-8C80-FFE3A30B5190}" dt="2020-10-18T18:30:57.620" v="7586" actId="14826"/>
        <pc:sldMkLst>
          <pc:docMk/>
          <pc:sldMk cId="2772911793" sldId="979"/>
        </pc:sldMkLst>
        <pc:spChg chg="mod">
          <ac:chgData name="Michael A Fudge Jr" userId="133895e8-240b-4811-850e-9cf94297d089" providerId="ADAL" clId="{C79580E1-F3F0-4283-8C80-FFE3A30B5190}" dt="2020-10-18T18:30:33.457" v="7585" actId="20577"/>
          <ac:spMkLst>
            <pc:docMk/>
            <pc:sldMk cId="2772911793" sldId="979"/>
            <ac:spMk id="2" creationId="{85954A83-1BFB-42E8-ABE1-F6284F291E27}"/>
          </ac:spMkLst>
        </pc:spChg>
        <pc:picChg chg="mod">
          <ac:chgData name="Michael A Fudge Jr" userId="133895e8-240b-4811-850e-9cf94297d089" providerId="ADAL" clId="{C79580E1-F3F0-4283-8C80-FFE3A30B5190}" dt="2020-10-18T18:30:57.620" v="7586" actId="14826"/>
          <ac:picMkLst>
            <pc:docMk/>
            <pc:sldMk cId="2772911793" sldId="979"/>
            <ac:picMk id="5" creationId="{F99E4BF3-05C1-43CA-911A-C0EDDE0D7C6F}"/>
          </ac:picMkLst>
        </pc:picChg>
      </pc:sldChg>
      <pc:sldChg chg="modSp add mod">
        <pc:chgData name="Michael A Fudge Jr" userId="133895e8-240b-4811-850e-9cf94297d089" providerId="ADAL" clId="{C79580E1-F3F0-4283-8C80-FFE3A30B5190}" dt="2020-10-18T18:30:24.141" v="7563" actId="14826"/>
        <pc:sldMkLst>
          <pc:docMk/>
          <pc:sldMk cId="382312742" sldId="980"/>
        </pc:sldMkLst>
        <pc:spChg chg="mod">
          <ac:chgData name="Michael A Fudge Jr" userId="133895e8-240b-4811-850e-9cf94297d089" providerId="ADAL" clId="{C79580E1-F3F0-4283-8C80-FFE3A30B5190}" dt="2020-10-18T18:30:14.361" v="7562" actId="20577"/>
          <ac:spMkLst>
            <pc:docMk/>
            <pc:sldMk cId="382312742" sldId="980"/>
            <ac:spMk id="2" creationId="{85954A83-1BFB-42E8-ABE1-F6284F291E27}"/>
          </ac:spMkLst>
        </pc:spChg>
        <pc:picChg chg="mod">
          <ac:chgData name="Michael A Fudge Jr" userId="133895e8-240b-4811-850e-9cf94297d089" providerId="ADAL" clId="{C79580E1-F3F0-4283-8C80-FFE3A30B5190}" dt="2020-10-18T18:30:24.141" v="7563" actId="14826"/>
          <ac:picMkLst>
            <pc:docMk/>
            <pc:sldMk cId="382312742" sldId="980"/>
            <ac:picMk id="5" creationId="{F99E4BF3-05C1-43CA-911A-C0EDDE0D7C6F}"/>
          </ac:picMkLst>
        </pc:picChg>
      </pc:sldChg>
      <pc:sldChg chg="modSp add mod ord">
        <pc:chgData name="Michael A Fudge Jr" userId="133895e8-240b-4811-850e-9cf94297d089" providerId="ADAL" clId="{C79580E1-F3F0-4283-8C80-FFE3A30B5190}" dt="2020-10-18T18:36:47.926" v="7670" actId="20577"/>
        <pc:sldMkLst>
          <pc:docMk/>
          <pc:sldMk cId="1499911167" sldId="981"/>
        </pc:sldMkLst>
        <pc:spChg chg="mod">
          <ac:chgData name="Michael A Fudge Jr" userId="133895e8-240b-4811-850e-9cf94297d089" providerId="ADAL" clId="{C79580E1-F3F0-4283-8C80-FFE3A30B5190}" dt="2020-10-18T18:36:47.926" v="7670" actId="20577"/>
          <ac:spMkLst>
            <pc:docMk/>
            <pc:sldMk cId="1499911167" sldId="981"/>
            <ac:spMk id="2" creationId="{85954A83-1BFB-42E8-ABE1-F6284F291E27}"/>
          </ac:spMkLst>
        </pc:spChg>
        <pc:picChg chg="mod">
          <ac:chgData name="Michael A Fudge Jr" userId="133895e8-240b-4811-850e-9cf94297d089" providerId="ADAL" clId="{C79580E1-F3F0-4283-8C80-FFE3A30B5190}" dt="2020-10-18T18:36:41.545" v="7665" actId="14826"/>
          <ac:picMkLst>
            <pc:docMk/>
            <pc:sldMk cId="1499911167" sldId="981"/>
            <ac:picMk id="5" creationId="{F99E4BF3-05C1-43CA-911A-C0EDDE0D7C6F}"/>
          </ac:picMkLst>
        </pc:picChg>
      </pc:sldChg>
      <pc:sldChg chg="addSp delSp new del mod modNotesTx">
        <pc:chgData name="Michael A Fudge Jr" userId="133895e8-240b-4811-850e-9cf94297d089" providerId="ADAL" clId="{C79580E1-F3F0-4283-8C80-FFE3A30B5190}" dt="2020-10-18T18:59:36.072" v="7868" actId="47"/>
        <pc:sldMkLst>
          <pc:docMk/>
          <pc:sldMk cId="3672756536" sldId="982"/>
        </pc:sldMkLst>
        <pc:picChg chg="add del">
          <ac:chgData name="Michael A Fudge Jr" userId="133895e8-240b-4811-850e-9cf94297d089" providerId="ADAL" clId="{C79580E1-F3F0-4283-8C80-FFE3A30B5190}" dt="2020-10-18T18:40:52.524" v="7688" actId="22"/>
          <ac:picMkLst>
            <pc:docMk/>
            <pc:sldMk cId="3672756536" sldId="982"/>
            <ac:picMk id="5" creationId="{A86E37CE-1C7E-4F27-BB32-98BBF03DEA04}"/>
          </ac:picMkLst>
        </pc:picChg>
      </pc:sldChg>
      <pc:sldChg chg="addSp delSp modSp add del mod ord modShow modNotesTx">
        <pc:chgData name="Michael A Fudge Jr" userId="133895e8-240b-4811-850e-9cf94297d089" providerId="ADAL" clId="{C79580E1-F3F0-4283-8C80-FFE3A30B5190}" dt="2020-10-20T18:53:44.090" v="11157" actId="729"/>
        <pc:sldMkLst>
          <pc:docMk/>
          <pc:sldMk cId="921410152" sldId="983"/>
        </pc:sldMkLst>
        <pc:spChg chg="add mod">
          <ac:chgData name="Michael A Fudge Jr" userId="133895e8-240b-4811-850e-9cf94297d089" providerId="ADAL" clId="{C79580E1-F3F0-4283-8C80-FFE3A30B5190}" dt="2020-10-18T18:57:42.065" v="7860" actId="14100"/>
          <ac:spMkLst>
            <pc:docMk/>
            <pc:sldMk cId="921410152" sldId="983"/>
            <ac:spMk id="3" creationId="{6FF08BF6-C421-4612-AE26-3C5FDD4ED36A}"/>
          </ac:spMkLst>
        </pc:spChg>
        <pc:spChg chg="mod">
          <ac:chgData name="Michael A Fudge Jr" userId="133895e8-240b-4811-850e-9cf94297d089" providerId="ADAL" clId="{C79580E1-F3F0-4283-8C80-FFE3A30B5190}" dt="2020-10-18T18:41:48.653" v="7713" actId="20577"/>
          <ac:spMkLst>
            <pc:docMk/>
            <pc:sldMk cId="921410152" sldId="983"/>
            <ac:spMk id="5" creationId="{E0D04EC1-733E-4BA9-9251-8C6E6E3D01D7}"/>
          </ac:spMkLst>
        </pc:spChg>
        <pc:spChg chg="del mod">
          <ac:chgData name="Michael A Fudge Jr" userId="133895e8-240b-4811-850e-9cf94297d089" providerId="ADAL" clId="{C79580E1-F3F0-4283-8C80-FFE3A30B5190}" dt="2020-10-18T18:42:02.448" v="7723" actId="478"/>
          <ac:spMkLst>
            <pc:docMk/>
            <pc:sldMk cId="921410152" sldId="983"/>
            <ac:spMk id="6" creationId="{E33EFCDF-893E-4DC5-B75A-872200D063CA}"/>
          </ac:spMkLst>
        </pc:spChg>
        <pc:picChg chg="add mod">
          <ac:chgData name="Michael A Fudge Jr" userId="133895e8-240b-4811-850e-9cf94297d089" providerId="ADAL" clId="{C79580E1-F3F0-4283-8C80-FFE3A30B5190}" dt="2020-10-18T18:57:00.535" v="7757" actId="1076"/>
          <ac:picMkLst>
            <pc:docMk/>
            <pc:sldMk cId="921410152" sldId="983"/>
            <ac:picMk id="4" creationId="{6D2E890A-E508-4F55-8F6D-BE99B30C5B74}"/>
          </ac:picMkLst>
        </pc:picChg>
      </pc:sldChg>
      <pc:sldChg chg="delSp modSp add mod ord modNotesTx">
        <pc:chgData name="Michael A Fudge Jr" userId="133895e8-240b-4811-850e-9cf94297d089" providerId="ADAL" clId="{C79580E1-F3F0-4283-8C80-FFE3A30B5190}" dt="2020-10-18T20:04:48.043" v="8386"/>
        <pc:sldMkLst>
          <pc:docMk/>
          <pc:sldMk cId="3538860027" sldId="984"/>
        </pc:sldMkLst>
        <pc:spChg chg="mod">
          <ac:chgData name="Michael A Fudge Jr" userId="133895e8-240b-4811-850e-9cf94297d089" providerId="ADAL" clId="{C79580E1-F3F0-4283-8C80-FFE3A30B5190}" dt="2020-10-18T19:26:33.933" v="8198" actId="20577"/>
          <ac:spMkLst>
            <pc:docMk/>
            <pc:sldMk cId="3538860027" sldId="984"/>
            <ac:spMk id="3" creationId="{6FF08BF6-C421-4612-AE26-3C5FDD4ED36A}"/>
          </ac:spMkLst>
        </pc:spChg>
        <pc:spChg chg="mod">
          <ac:chgData name="Michael A Fudge Jr" userId="133895e8-240b-4811-850e-9cf94297d089" providerId="ADAL" clId="{C79580E1-F3F0-4283-8C80-FFE3A30B5190}" dt="2020-10-18T19:03:45.536" v="7910" actId="20577"/>
          <ac:spMkLst>
            <pc:docMk/>
            <pc:sldMk cId="3538860027" sldId="984"/>
            <ac:spMk id="5" creationId="{E0D04EC1-733E-4BA9-9251-8C6E6E3D01D7}"/>
          </ac:spMkLst>
        </pc:spChg>
        <pc:picChg chg="del">
          <ac:chgData name="Michael A Fudge Jr" userId="133895e8-240b-4811-850e-9cf94297d089" providerId="ADAL" clId="{C79580E1-F3F0-4283-8C80-FFE3A30B5190}" dt="2020-10-18T19:19:29.950" v="8016" actId="478"/>
          <ac:picMkLst>
            <pc:docMk/>
            <pc:sldMk cId="3538860027" sldId="984"/>
            <ac:picMk id="4" creationId="{6D2E890A-E508-4F55-8F6D-BE99B30C5B74}"/>
          </ac:picMkLst>
        </pc:picChg>
      </pc:sldChg>
      <pc:sldChg chg="delSp modSp add mod">
        <pc:chgData name="Michael A Fudge Jr" userId="133895e8-240b-4811-850e-9cf94297d089" providerId="ADAL" clId="{C79580E1-F3F0-4283-8C80-FFE3A30B5190}" dt="2020-10-18T19:51:47.450" v="8309" actId="20577"/>
        <pc:sldMkLst>
          <pc:docMk/>
          <pc:sldMk cId="614630986" sldId="987"/>
        </pc:sldMkLst>
        <pc:spChg chg="mod">
          <ac:chgData name="Michael A Fudge Jr" userId="133895e8-240b-4811-850e-9cf94297d089" providerId="ADAL" clId="{C79580E1-F3F0-4283-8C80-FFE3A30B5190}" dt="2020-10-18T19:51:47.450" v="8309" actId="20577"/>
          <ac:spMkLst>
            <pc:docMk/>
            <pc:sldMk cId="614630986" sldId="987"/>
            <ac:spMk id="2" creationId="{9CA9654B-D8F1-45C4-AC46-9E7028F1545B}"/>
          </ac:spMkLst>
        </pc:spChg>
        <pc:spChg chg="mod">
          <ac:chgData name="Michael A Fudge Jr" userId="133895e8-240b-4811-850e-9cf94297d089" providerId="ADAL" clId="{C79580E1-F3F0-4283-8C80-FFE3A30B5190}" dt="2020-10-18T19:51:41.589" v="8299" actId="207"/>
          <ac:spMkLst>
            <pc:docMk/>
            <pc:sldMk cId="614630986" sldId="987"/>
            <ac:spMk id="3" creationId="{700AEE5D-84CA-44BC-87ED-E84C3492A54B}"/>
          </ac:spMkLst>
        </pc:spChg>
        <pc:spChg chg="del">
          <ac:chgData name="Michael A Fudge Jr" userId="133895e8-240b-4811-850e-9cf94297d089" providerId="ADAL" clId="{C79580E1-F3F0-4283-8C80-FFE3A30B5190}" dt="2020-10-18T19:51:08.366" v="8289" actId="478"/>
          <ac:spMkLst>
            <pc:docMk/>
            <pc:sldMk cId="614630986" sldId="987"/>
            <ac:spMk id="4" creationId="{32752D3C-8841-4AC9-8F3B-0EFACF2ED5C6}"/>
          </ac:spMkLst>
        </pc:spChg>
        <pc:spChg chg="del">
          <ac:chgData name="Michael A Fudge Jr" userId="133895e8-240b-4811-850e-9cf94297d089" providerId="ADAL" clId="{C79580E1-F3F0-4283-8C80-FFE3A30B5190}" dt="2020-10-18T19:51:08.366" v="8289" actId="478"/>
          <ac:spMkLst>
            <pc:docMk/>
            <pc:sldMk cId="614630986" sldId="987"/>
            <ac:spMk id="5" creationId="{1D2627A8-7642-44E3-A9DB-3DD990D3C7E6}"/>
          </ac:spMkLst>
        </pc:spChg>
      </pc:sldChg>
      <pc:sldChg chg="delSp modSp add del mod chgLayout">
        <pc:chgData name="Michael A Fudge Jr" userId="133895e8-240b-4811-850e-9cf94297d089" providerId="ADAL" clId="{C79580E1-F3F0-4283-8C80-FFE3A30B5190}" dt="2020-10-18T20:40:40.397" v="8863" actId="47"/>
        <pc:sldMkLst>
          <pc:docMk/>
          <pc:sldMk cId="3726449244" sldId="988"/>
        </pc:sldMkLst>
        <pc:spChg chg="mod ord">
          <ac:chgData name="Michael A Fudge Jr" userId="133895e8-240b-4811-850e-9cf94297d089" providerId="ADAL" clId="{C79580E1-F3F0-4283-8C80-FFE3A30B5190}" dt="2020-10-18T20:09:12.569" v="8409" actId="700"/>
          <ac:spMkLst>
            <pc:docMk/>
            <pc:sldMk cId="3726449244" sldId="988"/>
            <ac:spMk id="2" creationId="{980A4A7B-2D63-4EAC-B173-94A5680128BE}"/>
          </ac:spMkLst>
        </pc:spChg>
        <pc:spChg chg="mod ord">
          <ac:chgData name="Michael A Fudge Jr" userId="133895e8-240b-4811-850e-9cf94297d089" providerId="ADAL" clId="{C79580E1-F3F0-4283-8C80-FFE3A30B5190}" dt="2020-10-18T20:30:36.692" v="8498" actId="20577"/>
          <ac:spMkLst>
            <pc:docMk/>
            <pc:sldMk cId="3726449244" sldId="988"/>
            <ac:spMk id="3" creationId="{0DF44BD2-41CB-4451-96C6-CD049FB950D2}"/>
          </ac:spMkLst>
        </pc:spChg>
        <pc:spChg chg="del">
          <ac:chgData name="Michael A Fudge Jr" userId="133895e8-240b-4811-850e-9cf94297d089" providerId="ADAL" clId="{C79580E1-F3F0-4283-8C80-FFE3A30B5190}" dt="2020-10-18T20:02:33.494" v="8381" actId="478"/>
          <ac:spMkLst>
            <pc:docMk/>
            <pc:sldMk cId="3726449244" sldId="988"/>
            <ac:spMk id="4" creationId="{7EEEEEC2-7C59-4547-AA73-D56D8F84276F}"/>
          </ac:spMkLst>
        </pc:spChg>
        <pc:spChg chg="del">
          <ac:chgData name="Michael A Fudge Jr" userId="133895e8-240b-4811-850e-9cf94297d089" providerId="ADAL" clId="{C79580E1-F3F0-4283-8C80-FFE3A30B5190}" dt="2020-10-18T20:02:33.494" v="8381" actId="478"/>
          <ac:spMkLst>
            <pc:docMk/>
            <pc:sldMk cId="3726449244" sldId="988"/>
            <ac:spMk id="5" creationId="{8BA4F3E5-6466-4BF4-80AC-EC64574B891F}"/>
          </ac:spMkLst>
        </pc:spChg>
      </pc:sldChg>
      <pc:sldChg chg="delSp modSp add del mod chgLayout">
        <pc:chgData name="Michael A Fudge Jr" userId="133895e8-240b-4811-850e-9cf94297d089" providerId="ADAL" clId="{C79580E1-F3F0-4283-8C80-FFE3A30B5190}" dt="2020-10-18T21:39:23.836" v="9001" actId="47"/>
        <pc:sldMkLst>
          <pc:docMk/>
          <pc:sldMk cId="1295551358" sldId="989"/>
        </pc:sldMkLst>
        <pc:spChg chg="mod ord">
          <ac:chgData name="Michael A Fudge Jr" userId="133895e8-240b-4811-850e-9cf94297d089" providerId="ADAL" clId="{C79580E1-F3F0-4283-8C80-FFE3A30B5190}" dt="2020-10-18T20:09:08.389" v="8408" actId="700"/>
          <ac:spMkLst>
            <pc:docMk/>
            <pc:sldMk cId="1295551358" sldId="989"/>
            <ac:spMk id="2" creationId="{ED85571F-D197-4BB6-A3A1-7C5253C1DE5A}"/>
          </ac:spMkLst>
        </pc:spChg>
        <pc:spChg chg="mod ord">
          <ac:chgData name="Michael A Fudge Jr" userId="133895e8-240b-4811-850e-9cf94297d089" providerId="ADAL" clId="{C79580E1-F3F0-4283-8C80-FFE3A30B5190}" dt="2020-10-18T20:09:08.389" v="8408" actId="700"/>
          <ac:spMkLst>
            <pc:docMk/>
            <pc:sldMk cId="1295551358" sldId="989"/>
            <ac:spMk id="3" creationId="{42DA1A7E-BBDE-4915-A830-BEA53264873E}"/>
          </ac:spMkLst>
        </pc:spChg>
        <pc:spChg chg="del">
          <ac:chgData name="Michael A Fudge Jr" userId="133895e8-240b-4811-850e-9cf94297d089" providerId="ADAL" clId="{C79580E1-F3F0-4283-8C80-FFE3A30B5190}" dt="2020-10-18T20:08:17.146" v="8407" actId="478"/>
          <ac:spMkLst>
            <pc:docMk/>
            <pc:sldMk cId="1295551358" sldId="989"/>
            <ac:spMk id="4" creationId="{1325A50D-174A-41E7-A86C-F901F7918C21}"/>
          </ac:spMkLst>
        </pc:spChg>
        <pc:spChg chg="del">
          <ac:chgData name="Michael A Fudge Jr" userId="133895e8-240b-4811-850e-9cf94297d089" providerId="ADAL" clId="{C79580E1-F3F0-4283-8C80-FFE3A30B5190}" dt="2020-10-18T20:08:17.146" v="8407" actId="478"/>
          <ac:spMkLst>
            <pc:docMk/>
            <pc:sldMk cId="1295551358" sldId="989"/>
            <ac:spMk id="5" creationId="{E08676BC-8A30-4880-9981-F360C023583F}"/>
          </ac:spMkLst>
        </pc:spChg>
      </pc:sldChg>
      <pc:sldChg chg="delSp modSp add del mod chgLayout">
        <pc:chgData name="Michael A Fudge Jr" userId="133895e8-240b-4811-850e-9cf94297d089" providerId="ADAL" clId="{C79580E1-F3F0-4283-8C80-FFE3A30B5190}" dt="2020-10-18T21:39:23.836" v="9001" actId="47"/>
        <pc:sldMkLst>
          <pc:docMk/>
          <pc:sldMk cId="3364462131" sldId="990"/>
        </pc:sldMkLst>
        <pc:spChg chg="mod ord">
          <ac:chgData name="Michael A Fudge Jr" userId="133895e8-240b-4811-850e-9cf94297d089" providerId="ADAL" clId="{C79580E1-F3F0-4283-8C80-FFE3A30B5190}" dt="2020-10-18T20:09:18.663" v="8410" actId="700"/>
          <ac:spMkLst>
            <pc:docMk/>
            <pc:sldMk cId="3364462131" sldId="990"/>
            <ac:spMk id="2" creationId="{89B0C7DB-A714-47DE-9E14-39558A39C2D2}"/>
          </ac:spMkLst>
        </pc:spChg>
        <pc:spChg chg="mod ord">
          <ac:chgData name="Michael A Fudge Jr" userId="133895e8-240b-4811-850e-9cf94297d089" providerId="ADAL" clId="{C79580E1-F3F0-4283-8C80-FFE3A30B5190}" dt="2020-10-18T20:13:02.624" v="8488" actId="6549"/>
          <ac:spMkLst>
            <pc:docMk/>
            <pc:sldMk cId="3364462131" sldId="990"/>
            <ac:spMk id="3" creationId="{DF8394D9-6707-4A8C-A24B-6C9B086EE7F2}"/>
          </ac:spMkLst>
        </pc:spChg>
        <pc:spChg chg="del">
          <ac:chgData name="Michael A Fudge Jr" userId="133895e8-240b-4811-850e-9cf94297d089" providerId="ADAL" clId="{C79580E1-F3F0-4283-8C80-FFE3A30B5190}" dt="2020-10-18T20:08:12.422" v="8406" actId="478"/>
          <ac:spMkLst>
            <pc:docMk/>
            <pc:sldMk cId="3364462131" sldId="990"/>
            <ac:spMk id="4" creationId="{8F4ED61C-BF86-4F03-8339-C8F4BF3548E5}"/>
          </ac:spMkLst>
        </pc:spChg>
        <pc:spChg chg="del">
          <ac:chgData name="Michael A Fudge Jr" userId="133895e8-240b-4811-850e-9cf94297d089" providerId="ADAL" clId="{C79580E1-F3F0-4283-8C80-FFE3A30B5190}" dt="2020-10-18T20:08:12.422" v="8406" actId="478"/>
          <ac:spMkLst>
            <pc:docMk/>
            <pc:sldMk cId="3364462131" sldId="990"/>
            <ac:spMk id="5" creationId="{5A7DB661-0DC0-429C-8954-FE5123E38974}"/>
          </ac:spMkLst>
        </pc:spChg>
      </pc:sldChg>
      <pc:sldChg chg="addSp modSp add mod modNotesTx">
        <pc:chgData name="Michael A Fudge Jr" userId="133895e8-240b-4811-850e-9cf94297d089" providerId="ADAL" clId="{C79580E1-F3F0-4283-8C80-FFE3A30B5190}" dt="2020-10-19T00:55:25.598" v="10434" actId="20577"/>
        <pc:sldMkLst>
          <pc:docMk/>
          <pc:sldMk cId="3568788001" sldId="991"/>
        </pc:sldMkLst>
        <pc:spChg chg="mod">
          <ac:chgData name="Michael A Fudge Jr" userId="133895e8-240b-4811-850e-9cf94297d089" providerId="ADAL" clId="{C79580E1-F3F0-4283-8C80-FFE3A30B5190}" dt="2020-10-19T00:55:18.101" v="10430" actId="20577"/>
          <ac:spMkLst>
            <pc:docMk/>
            <pc:sldMk cId="3568788001" sldId="991"/>
            <ac:spMk id="3" creationId="{23BFC44E-10DC-44C2-99E8-3D541093BB67}"/>
          </ac:spMkLst>
        </pc:spChg>
        <pc:picChg chg="add mod">
          <ac:chgData name="Michael A Fudge Jr" userId="133895e8-240b-4811-850e-9cf94297d089" providerId="ADAL" clId="{C79580E1-F3F0-4283-8C80-FFE3A30B5190}" dt="2020-10-19T00:55:23.064" v="10433" actId="14100"/>
          <ac:picMkLst>
            <pc:docMk/>
            <pc:sldMk cId="3568788001" sldId="991"/>
            <ac:picMk id="4" creationId="{6DD351A5-882A-4122-820B-548FD2372F9B}"/>
          </ac:picMkLst>
        </pc:picChg>
      </pc:sldChg>
      <pc:sldChg chg="modSp add del mod">
        <pc:chgData name="Michael A Fudge Jr" userId="133895e8-240b-4811-850e-9cf94297d089" providerId="ADAL" clId="{C79580E1-F3F0-4283-8C80-FFE3A30B5190}" dt="2020-10-18T19:24:56.086" v="8157"/>
        <pc:sldMkLst>
          <pc:docMk/>
          <pc:sldMk cId="4173066454" sldId="991"/>
        </pc:sldMkLst>
        <pc:spChg chg="mod">
          <ac:chgData name="Michael A Fudge Jr" userId="133895e8-240b-4811-850e-9cf94297d089" providerId="ADAL" clId="{C79580E1-F3F0-4283-8C80-FFE3A30B5190}" dt="2020-10-18T19:24:56.086" v="8157"/>
          <ac:spMkLst>
            <pc:docMk/>
            <pc:sldMk cId="4173066454" sldId="991"/>
            <ac:spMk id="3" creationId="{4FD5352E-F59B-463C-B112-3D8EE8610391}"/>
          </ac:spMkLst>
        </pc:spChg>
      </pc:sldChg>
      <pc:sldChg chg="add del">
        <pc:chgData name="Michael A Fudge Jr" userId="133895e8-240b-4811-850e-9cf94297d089" providerId="ADAL" clId="{C79580E1-F3F0-4283-8C80-FFE3A30B5190}" dt="2020-10-18T19:24:56.086" v="8157"/>
        <pc:sldMkLst>
          <pc:docMk/>
          <pc:sldMk cId="3559663389" sldId="992"/>
        </pc:sldMkLst>
      </pc:sldChg>
      <pc:sldChg chg="modSp add mod ord modNotesTx">
        <pc:chgData name="Michael A Fudge Jr" userId="133895e8-240b-4811-850e-9cf94297d089" providerId="ADAL" clId="{C79580E1-F3F0-4283-8C80-FFE3A30B5190}" dt="2020-10-18T20:34:49.066" v="8660" actId="20577"/>
        <pc:sldMkLst>
          <pc:docMk/>
          <pc:sldMk cId="4289959168" sldId="992"/>
        </pc:sldMkLst>
        <pc:spChg chg="mod">
          <ac:chgData name="Michael A Fudge Jr" userId="133895e8-240b-4811-850e-9cf94297d089" providerId="ADAL" clId="{C79580E1-F3F0-4283-8C80-FFE3A30B5190}" dt="2020-10-18T20:34:49.066" v="8660" actId="20577"/>
          <ac:spMkLst>
            <pc:docMk/>
            <pc:sldMk cId="4289959168" sldId="992"/>
            <ac:spMk id="3" creationId="{6FF08BF6-C421-4612-AE26-3C5FDD4ED36A}"/>
          </ac:spMkLst>
        </pc:spChg>
        <pc:spChg chg="mod">
          <ac:chgData name="Michael A Fudge Jr" userId="133895e8-240b-4811-850e-9cf94297d089" providerId="ADAL" clId="{C79580E1-F3F0-4283-8C80-FFE3A30B5190}" dt="2020-10-18T20:31:05.637" v="8534" actId="14100"/>
          <ac:spMkLst>
            <pc:docMk/>
            <pc:sldMk cId="4289959168" sldId="992"/>
            <ac:spMk id="5" creationId="{E0D04EC1-733E-4BA9-9251-8C6E6E3D01D7}"/>
          </ac:spMkLst>
        </pc:spChg>
      </pc:sldChg>
      <pc:sldChg chg="add del">
        <pc:chgData name="Michael A Fudge Jr" userId="133895e8-240b-4811-850e-9cf94297d089" providerId="ADAL" clId="{C79580E1-F3F0-4283-8C80-FFE3A30B5190}" dt="2020-10-18T19:24:56.086" v="8157"/>
        <pc:sldMkLst>
          <pc:docMk/>
          <pc:sldMk cId="693254340" sldId="993"/>
        </pc:sldMkLst>
      </pc:sldChg>
      <pc:sldChg chg="new del">
        <pc:chgData name="Michael A Fudge Jr" userId="133895e8-240b-4811-850e-9cf94297d089" providerId="ADAL" clId="{C79580E1-F3F0-4283-8C80-FFE3A30B5190}" dt="2020-10-18T20:40:40.397" v="8863" actId="47"/>
        <pc:sldMkLst>
          <pc:docMk/>
          <pc:sldMk cId="902099624" sldId="993"/>
        </pc:sldMkLst>
      </pc:sldChg>
      <pc:sldChg chg="add del">
        <pc:chgData name="Michael A Fudge Jr" userId="133895e8-240b-4811-850e-9cf94297d089" providerId="ADAL" clId="{C79580E1-F3F0-4283-8C80-FFE3A30B5190}" dt="2020-10-18T19:24:56.086" v="8157"/>
        <pc:sldMkLst>
          <pc:docMk/>
          <pc:sldMk cId="1386520177" sldId="994"/>
        </pc:sldMkLst>
      </pc:sldChg>
      <pc:sldChg chg="modSp add mod ord modNotesTx">
        <pc:chgData name="Michael A Fudge Jr" userId="133895e8-240b-4811-850e-9cf94297d089" providerId="ADAL" clId="{C79580E1-F3F0-4283-8C80-FFE3A30B5190}" dt="2020-10-19T00:56:55.744" v="10550" actId="20577"/>
        <pc:sldMkLst>
          <pc:docMk/>
          <pc:sldMk cId="3821915188" sldId="994"/>
        </pc:sldMkLst>
        <pc:spChg chg="mod">
          <ac:chgData name="Michael A Fudge Jr" userId="133895e8-240b-4811-850e-9cf94297d089" providerId="ADAL" clId="{C79580E1-F3F0-4283-8C80-FFE3A30B5190}" dt="2020-10-18T21:39:33.579" v="9009" actId="20577"/>
          <ac:spMkLst>
            <pc:docMk/>
            <pc:sldMk cId="3821915188" sldId="994"/>
            <ac:spMk id="2" creationId="{A0EC69E1-79D5-4CCA-9AE3-8CCDB54E5D78}"/>
          </ac:spMkLst>
        </pc:spChg>
        <pc:spChg chg="mod">
          <ac:chgData name="Michael A Fudge Jr" userId="133895e8-240b-4811-850e-9cf94297d089" providerId="ADAL" clId="{C79580E1-F3F0-4283-8C80-FFE3A30B5190}" dt="2020-10-19T00:56:51.670" v="10543" actId="20577"/>
          <ac:spMkLst>
            <pc:docMk/>
            <pc:sldMk cId="3821915188" sldId="994"/>
            <ac:spMk id="3" creationId="{23BFC44E-10DC-44C2-99E8-3D541093BB67}"/>
          </ac:spMkLst>
        </pc:spChg>
      </pc:sldChg>
      <pc:sldChg chg="add del">
        <pc:chgData name="Michael A Fudge Jr" userId="133895e8-240b-4811-850e-9cf94297d089" providerId="ADAL" clId="{C79580E1-F3F0-4283-8C80-FFE3A30B5190}" dt="2020-10-18T19:24:56.086" v="8157"/>
        <pc:sldMkLst>
          <pc:docMk/>
          <pc:sldMk cId="1493751167" sldId="995"/>
        </pc:sldMkLst>
      </pc:sldChg>
      <pc:sldChg chg="modSp add mod ord modNotesTx">
        <pc:chgData name="Michael A Fudge Jr" userId="133895e8-240b-4811-850e-9cf94297d089" providerId="ADAL" clId="{C79580E1-F3F0-4283-8C80-FFE3A30B5190}" dt="2020-10-18T20:52:25.932" v="8897" actId="20577"/>
        <pc:sldMkLst>
          <pc:docMk/>
          <pc:sldMk cId="3971873108" sldId="995"/>
        </pc:sldMkLst>
        <pc:spChg chg="mod">
          <ac:chgData name="Michael A Fudge Jr" userId="133895e8-240b-4811-850e-9cf94297d089" providerId="ADAL" clId="{C79580E1-F3F0-4283-8C80-FFE3A30B5190}" dt="2020-10-18T20:52:25.932" v="8897" actId="20577"/>
          <ac:spMkLst>
            <pc:docMk/>
            <pc:sldMk cId="3971873108" sldId="995"/>
            <ac:spMk id="3" creationId="{6FF08BF6-C421-4612-AE26-3C5FDD4ED36A}"/>
          </ac:spMkLst>
        </pc:spChg>
        <pc:spChg chg="mod">
          <ac:chgData name="Michael A Fudge Jr" userId="133895e8-240b-4811-850e-9cf94297d089" providerId="ADAL" clId="{C79580E1-F3F0-4283-8C80-FFE3A30B5190}" dt="2020-10-18T20:51:38.368" v="8876" actId="6549"/>
          <ac:spMkLst>
            <pc:docMk/>
            <pc:sldMk cId="3971873108" sldId="995"/>
            <ac:spMk id="5" creationId="{E0D04EC1-733E-4BA9-9251-8C6E6E3D01D7}"/>
          </ac:spMkLst>
        </pc:spChg>
      </pc:sldChg>
      <pc:sldChg chg="add del">
        <pc:chgData name="Michael A Fudge Jr" userId="133895e8-240b-4811-850e-9cf94297d089" providerId="ADAL" clId="{C79580E1-F3F0-4283-8C80-FFE3A30B5190}" dt="2020-10-18T19:24:56.086" v="8157"/>
        <pc:sldMkLst>
          <pc:docMk/>
          <pc:sldMk cId="2447241988" sldId="996"/>
        </pc:sldMkLst>
      </pc:sldChg>
      <pc:sldChg chg="modSp add mod modShow modNotesTx">
        <pc:chgData name="Michael A Fudge Jr" userId="133895e8-240b-4811-850e-9cf94297d089" providerId="ADAL" clId="{C79580E1-F3F0-4283-8C80-FFE3A30B5190}" dt="2020-10-18T21:46:36.280" v="9282"/>
        <pc:sldMkLst>
          <pc:docMk/>
          <pc:sldMk cId="3979623970" sldId="996"/>
        </pc:sldMkLst>
        <pc:spChg chg="mod">
          <ac:chgData name="Michael A Fudge Jr" userId="133895e8-240b-4811-850e-9cf94297d089" providerId="ADAL" clId="{C79580E1-F3F0-4283-8C80-FFE3A30B5190}" dt="2020-10-18T20:53:00.169" v="8984" actId="20577"/>
          <ac:spMkLst>
            <pc:docMk/>
            <pc:sldMk cId="3979623970" sldId="996"/>
            <ac:spMk id="3" creationId="{6FF08BF6-C421-4612-AE26-3C5FDD4ED36A}"/>
          </ac:spMkLst>
        </pc:spChg>
        <pc:spChg chg="mod">
          <ac:chgData name="Michael A Fudge Jr" userId="133895e8-240b-4811-850e-9cf94297d089" providerId="ADAL" clId="{C79580E1-F3F0-4283-8C80-FFE3A30B5190}" dt="2020-10-18T21:39:11.464" v="8999" actId="20577"/>
          <ac:spMkLst>
            <pc:docMk/>
            <pc:sldMk cId="3979623970" sldId="996"/>
            <ac:spMk id="5" creationId="{E0D04EC1-733E-4BA9-9251-8C6E6E3D01D7}"/>
          </ac:spMkLst>
        </pc:spChg>
      </pc:sldChg>
      <pc:sldChg chg="modSp add mod ord modNotesTx">
        <pc:chgData name="Michael A Fudge Jr" userId="133895e8-240b-4811-850e-9cf94297d089" providerId="ADAL" clId="{C79580E1-F3F0-4283-8C80-FFE3A30B5190}" dt="2020-10-19T00:59:34.161" v="10768" actId="20577"/>
        <pc:sldMkLst>
          <pc:docMk/>
          <pc:sldMk cId="2186381855" sldId="997"/>
        </pc:sldMkLst>
        <pc:spChg chg="mod">
          <ac:chgData name="Michael A Fudge Jr" userId="133895e8-240b-4811-850e-9cf94297d089" providerId="ADAL" clId="{C79580E1-F3F0-4283-8C80-FFE3A30B5190}" dt="2020-10-19T00:59:19.534" v="10724" actId="2711"/>
          <ac:spMkLst>
            <pc:docMk/>
            <pc:sldMk cId="2186381855" sldId="997"/>
            <ac:spMk id="3" creationId="{23BFC44E-10DC-44C2-99E8-3D541093BB67}"/>
          </ac:spMkLst>
        </pc:spChg>
      </pc:sldChg>
      <pc:sldChg chg="add del">
        <pc:chgData name="Michael A Fudge Jr" userId="133895e8-240b-4811-850e-9cf94297d089" providerId="ADAL" clId="{C79580E1-F3F0-4283-8C80-FFE3A30B5190}" dt="2020-10-18T19:24:56.086" v="8157"/>
        <pc:sldMkLst>
          <pc:docMk/>
          <pc:sldMk cId="2956293629" sldId="997"/>
        </pc:sldMkLst>
      </pc:sldChg>
      <pc:sldChg chg="delSp add del mod">
        <pc:chgData name="Michael A Fudge Jr" userId="133895e8-240b-4811-850e-9cf94297d089" providerId="ADAL" clId="{C79580E1-F3F0-4283-8C80-FFE3A30B5190}" dt="2020-10-19T00:20:13.762" v="9573" actId="47"/>
        <pc:sldMkLst>
          <pc:docMk/>
          <pc:sldMk cId="1674720932" sldId="998"/>
        </pc:sldMkLst>
        <pc:spChg chg="del">
          <ac:chgData name="Michael A Fudge Jr" userId="133895e8-240b-4811-850e-9cf94297d089" providerId="ADAL" clId="{C79580E1-F3F0-4283-8C80-FFE3A30B5190}" dt="2020-10-18T21:59:02.941" v="9465" actId="478"/>
          <ac:spMkLst>
            <pc:docMk/>
            <pc:sldMk cId="1674720932" sldId="998"/>
            <ac:spMk id="3" creationId="{65693DFC-0FA7-4326-B007-9BA2BFFE9933}"/>
          </ac:spMkLst>
        </pc:spChg>
        <pc:spChg chg="del">
          <ac:chgData name="Michael A Fudge Jr" userId="133895e8-240b-4811-850e-9cf94297d089" providerId="ADAL" clId="{C79580E1-F3F0-4283-8C80-FFE3A30B5190}" dt="2020-10-18T21:59:02.941" v="9465" actId="478"/>
          <ac:spMkLst>
            <pc:docMk/>
            <pc:sldMk cId="1674720932" sldId="998"/>
            <ac:spMk id="4" creationId="{4EAC6D9F-BF0C-4887-972A-92592D44534C}"/>
          </ac:spMkLst>
        </pc:spChg>
      </pc:sldChg>
      <pc:sldChg chg="modSp add mod ord modNotesTx">
        <pc:chgData name="Michael A Fudge Jr" userId="133895e8-240b-4811-850e-9cf94297d089" providerId="ADAL" clId="{C79580E1-F3F0-4283-8C80-FFE3A30B5190}" dt="2020-10-18T21:58:12.816" v="9442"/>
        <pc:sldMkLst>
          <pc:docMk/>
          <pc:sldMk cId="2814524698" sldId="999"/>
        </pc:sldMkLst>
        <pc:spChg chg="mod">
          <ac:chgData name="Michael A Fudge Jr" userId="133895e8-240b-4811-850e-9cf94297d089" providerId="ADAL" clId="{C79580E1-F3F0-4283-8C80-FFE3A30B5190}" dt="2020-10-18T21:55:46.608" v="9439" actId="20577"/>
          <ac:spMkLst>
            <pc:docMk/>
            <pc:sldMk cId="2814524698" sldId="999"/>
            <ac:spMk id="3" creationId="{6FF08BF6-C421-4612-AE26-3C5FDD4ED36A}"/>
          </ac:spMkLst>
        </pc:spChg>
        <pc:spChg chg="mod">
          <ac:chgData name="Michael A Fudge Jr" userId="133895e8-240b-4811-850e-9cf94297d089" providerId="ADAL" clId="{C79580E1-F3F0-4283-8C80-FFE3A30B5190}" dt="2020-10-18T21:46:13.228" v="9280" actId="20577"/>
          <ac:spMkLst>
            <pc:docMk/>
            <pc:sldMk cId="2814524698" sldId="999"/>
            <ac:spMk id="5" creationId="{E0D04EC1-733E-4BA9-9251-8C6E6E3D01D7}"/>
          </ac:spMkLst>
        </pc:spChg>
      </pc:sldChg>
      <pc:sldChg chg="modSp add mod ord modNotesTx">
        <pc:chgData name="Michael A Fudge Jr" userId="133895e8-240b-4811-850e-9cf94297d089" providerId="ADAL" clId="{C79580E1-F3F0-4283-8C80-FFE3A30B5190}" dt="2020-10-19T00:20:10.889" v="9572" actId="20577"/>
        <pc:sldMkLst>
          <pc:docMk/>
          <pc:sldMk cId="629071434" sldId="1000"/>
        </pc:sldMkLst>
        <pc:spChg chg="mod">
          <ac:chgData name="Michael A Fudge Jr" userId="133895e8-240b-4811-850e-9cf94297d089" providerId="ADAL" clId="{C79580E1-F3F0-4283-8C80-FFE3A30B5190}" dt="2020-10-18T21:58:36.376" v="9460" actId="20577"/>
          <ac:spMkLst>
            <pc:docMk/>
            <pc:sldMk cId="629071434" sldId="1000"/>
            <ac:spMk id="2" creationId="{A0EC69E1-79D5-4CCA-9AE3-8CCDB54E5D78}"/>
          </ac:spMkLst>
        </pc:spChg>
        <pc:spChg chg="mod">
          <ac:chgData name="Michael A Fudge Jr" userId="133895e8-240b-4811-850e-9cf94297d089" providerId="ADAL" clId="{C79580E1-F3F0-4283-8C80-FFE3A30B5190}" dt="2020-10-19T00:19:55.644" v="9560" actId="27636"/>
          <ac:spMkLst>
            <pc:docMk/>
            <pc:sldMk cId="629071434" sldId="1000"/>
            <ac:spMk id="3" creationId="{23BFC44E-10DC-44C2-99E8-3D541093BB67}"/>
          </ac:spMkLst>
        </pc:spChg>
      </pc:sldChg>
      <pc:sldChg chg="modSp add mod ord modNotesTx">
        <pc:chgData name="Michael A Fudge Jr" userId="133895e8-240b-4811-850e-9cf94297d089" providerId="ADAL" clId="{C79580E1-F3F0-4283-8C80-FFE3A30B5190}" dt="2020-10-19T00:29:02.129" v="9687"/>
        <pc:sldMkLst>
          <pc:docMk/>
          <pc:sldMk cId="1889906370" sldId="1001"/>
        </pc:sldMkLst>
        <pc:spChg chg="mod">
          <ac:chgData name="Michael A Fudge Jr" userId="133895e8-240b-4811-850e-9cf94297d089" providerId="ADAL" clId="{C79580E1-F3F0-4283-8C80-FFE3A30B5190}" dt="2020-10-19T00:23:04.727" v="9685" actId="20577"/>
          <ac:spMkLst>
            <pc:docMk/>
            <pc:sldMk cId="1889906370" sldId="1001"/>
            <ac:spMk id="3" creationId="{6FF08BF6-C421-4612-AE26-3C5FDD4ED36A}"/>
          </ac:spMkLst>
        </pc:spChg>
        <pc:spChg chg="mod">
          <ac:chgData name="Michael A Fudge Jr" userId="133895e8-240b-4811-850e-9cf94297d089" providerId="ADAL" clId="{C79580E1-F3F0-4283-8C80-FFE3A30B5190}" dt="2020-10-19T00:22:40.798" v="9637" actId="20577"/>
          <ac:spMkLst>
            <pc:docMk/>
            <pc:sldMk cId="1889906370" sldId="1001"/>
            <ac:spMk id="5" creationId="{E0D04EC1-733E-4BA9-9251-8C6E6E3D01D7}"/>
          </ac:spMkLst>
        </pc:spChg>
      </pc:sldChg>
      <pc:sldChg chg="modSp add mod ord modNotesTx">
        <pc:chgData name="Michael A Fudge Jr" userId="133895e8-240b-4811-850e-9cf94297d089" providerId="ADAL" clId="{C79580E1-F3F0-4283-8C80-FFE3A30B5190}" dt="2020-10-19T01:01:22.479" v="10853" actId="20577"/>
        <pc:sldMkLst>
          <pc:docMk/>
          <pc:sldMk cId="1649785434" sldId="1002"/>
        </pc:sldMkLst>
        <pc:spChg chg="mod">
          <ac:chgData name="Michael A Fudge Jr" userId="133895e8-240b-4811-850e-9cf94297d089" providerId="ADAL" clId="{C79580E1-F3F0-4283-8C80-FFE3A30B5190}" dt="2020-10-19T00:29:28.381" v="9697" actId="20577"/>
          <ac:spMkLst>
            <pc:docMk/>
            <pc:sldMk cId="1649785434" sldId="1002"/>
            <ac:spMk id="2" creationId="{A0EC69E1-79D5-4CCA-9AE3-8CCDB54E5D78}"/>
          </ac:spMkLst>
        </pc:spChg>
        <pc:spChg chg="mod">
          <ac:chgData name="Michael A Fudge Jr" userId="133895e8-240b-4811-850e-9cf94297d089" providerId="ADAL" clId="{C79580E1-F3F0-4283-8C80-FFE3A30B5190}" dt="2020-10-19T01:01:18.318" v="10848" actId="20577"/>
          <ac:spMkLst>
            <pc:docMk/>
            <pc:sldMk cId="1649785434" sldId="1002"/>
            <ac:spMk id="3" creationId="{23BFC44E-10DC-44C2-99E8-3D541093BB67}"/>
          </ac:spMkLst>
        </pc:spChg>
      </pc:sldChg>
      <pc:sldChg chg="modSp add mod ord modNotesTx">
        <pc:chgData name="Michael A Fudge Jr" userId="133895e8-240b-4811-850e-9cf94297d089" providerId="ADAL" clId="{C79580E1-F3F0-4283-8C80-FFE3A30B5190}" dt="2020-10-19T00:53:10.132" v="10331" actId="20577"/>
        <pc:sldMkLst>
          <pc:docMk/>
          <pc:sldMk cId="3864191343" sldId="1003"/>
        </pc:sldMkLst>
        <pc:spChg chg="mod">
          <ac:chgData name="Michael A Fudge Jr" userId="133895e8-240b-4811-850e-9cf94297d089" providerId="ADAL" clId="{C79580E1-F3F0-4283-8C80-FFE3A30B5190}" dt="2020-10-19T00:53:00.528" v="10294" actId="20577"/>
          <ac:spMkLst>
            <pc:docMk/>
            <pc:sldMk cId="3864191343" sldId="1003"/>
            <ac:spMk id="3" creationId="{23BFC44E-10DC-44C2-99E8-3D541093BB67}"/>
          </ac:spMkLst>
        </pc:spChg>
      </pc:sldChg>
    </pc:docChg>
  </pc:docChgLst>
  <pc:docChgLst>
    <pc:chgData name="Michael A Fudge Jr" userId="133895e8-240b-4811-850e-9cf94297d089" providerId="ADAL" clId="{DCD72BA9-4CA5-458D-A737-15A8D9B19048}"/>
    <pc:docChg chg="undo custSel mod addSld delSld modSld sldOrd">
      <pc:chgData name="Michael A Fudge Jr" userId="133895e8-240b-4811-850e-9cf94297d089" providerId="ADAL" clId="{DCD72BA9-4CA5-458D-A737-15A8D9B19048}" dt="2020-09-12T20:52:24.274" v="9075"/>
      <pc:docMkLst>
        <pc:docMk/>
      </pc:docMkLst>
      <pc:sldChg chg="modSp mod">
        <pc:chgData name="Michael A Fudge Jr" userId="133895e8-240b-4811-850e-9cf94297d089" providerId="ADAL" clId="{DCD72BA9-4CA5-458D-A737-15A8D9B19048}" dt="2020-09-11T12:10:08.293" v="4" actId="20577"/>
        <pc:sldMkLst>
          <pc:docMk/>
          <pc:sldMk cId="3302085769" sldId="256"/>
        </pc:sldMkLst>
        <pc:spChg chg="mod">
          <ac:chgData name="Michael A Fudge Jr" userId="133895e8-240b-4811-850e-9cf94297d089" providerId="ADAL" clId="{DCD72BA9-4CA5-458D-A737-15A8D9B19048}" dt="2020-09-11T12:10:08.293" v="4" actId="20577"/>
          <ac:spMkLst>
            <pc:docMk/>
            <pc:sldMk cId="3302085769" sldId="256"/>
            <ac:spMk id="2" creationId="{12FF6C81-4F81-481C-9E43-71763C75E015}"/>
          </ac:spMkLst>
        </pc:spChg>
        <pc:spChg chg="mod">
          <ac:chgData name="Michael A Fudge Jr" userId="133895e8-240b-4811-850e-9cf94297d089" providerId="ADAL" clId="{DCD72BA9-4CA5-458D-A737-15A8D9B19048}" dt="2020-09-11T12:10:05.572" v="2" actId="20577"/>
          <ac:spMkLst>
            <pc:docMk/>
            <pc:sldMk cId="3302085769" sldId="256"/>
            <ac:spMk id="3" creationId="{CA49DCD9-023F-4F96-AD5D-F916ECFD0404}"/>
          </ac:spMkLst>
        </pc:spChg>
      </pc:sldChg>
      <pc:sldChg chg="modSp mod ord modAnim modNotesTx">
        <pc:chgData name="Michael A Fudge Jr" userId="133895e8-240b-4811-850e-9cf94297d089" providerId="ADAL" clId="{DCD72BA9-4CA5-458D-A737-15A8D9B19048}" dt="2020-09-11T13:24:47.686" v="3069" actId="20577"/>
        <pc:sldMkLst>
          <pc:docMk/>
          <pc:sldMk cId="3436746034" sldId="257"/>
        </pc:sldMkLst>
        <pc:spChg chg="mod">
          <ac:chgData name="Michael A Fudge Jr" userId="133895e8-240b-4811-850e-9cf94297d089" providerId="ADAL" clId="{DCD72BA9-4CA5-458D-A737-15A8D9B19048}" dt="2020-09-11T13:23:14.606" v="2816" actId="6549"/>
          <ac:spMkLst>
            <pc:docMk/>
            <pc:sldMk cId="3436746034" sldId="257"/>
            <ac:spMk id="2" creationId="{5C84C77B-FF54-4813-94E1-23FF8F114C7E}"/>
          </ac:spMkLst>
        </pc:spChg>
        <pc:spChg chg="mod">
          <ac:chgData name="Michael A Fudge Jr" userId="133895e8-240b-4811-850e-9cf94297d089" providerId="ADAL" clId="{DCD72BA9-4CA5-458D-A737-15A8D9B19048}" dt="2020-09-11T13:24:47.686" v="3069" actId="20577"/>
          <ac:spMkLst>
            <pc:docMk/>
            <pc:sldMk cId="3436746034" sldId="257"/>
            <ac:spMk id="4" creationId="{74B6070D-2E18-49A3-84C2-0A1B79DC59EE}"/>
          </ac:spMkLst>
        </pc:spChg>
      </pc:sldChg>
      <pc:sldChg chg="addSp delSp modSp mod ord addAnim delAnim">
        <pc:chgData name="Michael A Fudge Jr" userId="133895e8-240b-4811-850e-9cf94297d089" providerId="ADAL" clId="{DCD72BA9-4CA5-458D-A737-15A8D9B19048}" dt="2020-09-11T12:27:32.001" v="613" actId="27636"/>
        <pc:sldMkLst>
          <pc:docMk/>
          <pc:sldMk cId="2604296828" sldId="264"/>
        </pc:sldMkLst>
        <pc:spChg chg="mod">
          <ac:chgData name="Michael A Fudge Jr" userId="133895e8-240b-4811-850e-9cf94297d089" providerId="ADAL" clId="{DCD72BA9-4CA5-458D-A737-15A8D9B19048}" dt="2020-09-11T12:27:32.001" v="613" actId="27636"/>
          <ac:spMkLst>
            <pc:docMk/>
            <pc:sldMk cId="2604296828" sldId="264"/>
            <ac:spMk id="3" creationId="{00000000-0000-0000-0000-000000000000}"/>
          </ac:spMkLst>
        </pc:spChg>
        <pc:spChg chg="add del">
          <ac:chgData name="Michael A Fudge Jr" userId="133895e8-240b-4811-850e-9cf94297d089" providerId="ADAL" clId="{DCD72BA9-4CA5-458D-A737-15A8D9B19048}" dt="2020-09-11T12:27:15.562" v="610" actId="478"/>
          <ac:spMkLst>
            <pc:docMk/>
            <pc:sldMk cId="2604296828" sldId="264"/>
            <ac:spMk id="4" creationId="{00000000-0000-0000-0000-000000000000}"/>
          </ac:spMkLst>
        </pc:spChg>
        <pc:spChg chg="add del">
          <ac:chgData name="Michael A Fudge Jr" userId="133895e8-240b-4811-850e-9cf94297d089" providerId="ADAL" clId="{DCD72BA9-4CA5-458D-A737-15A8D9B19048}" dt="2020-09-11T12:27:15.562" v="610" actId="478"/>
          <ac:spMkLst>
            <pc:docMk/>
            <pc:sldMk cId="2604296828" sldId="264"/>
            <ac:spMk id="5" creationId="{00000000-0000-0000-0000-000000000000}"/>
          </ac:spMkLst>
        </pc:spChg>
        <pc:spChg chg="add del mod">
          <ac:chgData name="Michael A Fudge Jr" userId="133895e8-240b-4811-850e-9cf94297d089" providerId="ADAL" clId="{DCD72BA9-4CA5-458D-A737-15A8D9B19048}" dt="2020-09-11T12:27:15.562" v="610" actId="478"/>
          <ac:spMkLst>
            <pc:docMk/>
            <pc:sldMk cId="2604296828" sldId="264"/>
            <ac:spMk id="6" creationId="{00000000-0000-0000-0000-000000000000}"/>
          </ac:spMkLst>
        </pc:spChg>
        <pc:spChg chg="add del">
          <ac:chgData name="Michael A Fudge Jr" userId="133895e8-240b-4811-850e-9cf94297d089" providerId="ADAL" clId="{DCD72BA9-4CA5-458D-A737-15A8D9B19048}" dt="2020-09-11T12:27:15.562" v="610" actId="478"/>
          <ac:spMkLst>
            <pc:docMk/>
            <pc:sldMk cId="2604296828" sldId="264"/>
            <ac:spMk id="7" creationId="{00000000-0000-0000-0000-000000000000}"/>
          </ac:spMkLst>
        </pc:spChg>
      </pc:sldChg>
      <pc:sldChg chg="modSp modAnim">
        <pc:chgData name="Michael A Fudge Jr" userId="133895e8-240b-4811-850e-9cf94297d089" providerId="ADAL" clId="{DCD72BA9-4CA5-458D-A737-15A8D9B19048}" dt="2020-09-12T12:48:43.109" v="9064" actId="20577"/>
        <pc:sldMkLst>
          <pc:docMk/>
          <pc:sldMk cId="671165577" sldId="268"/>
        </pc:sldMkLst>
        <pc:spChg chg="mod">
          <ac:chgData name="Michael A Fudge Jr" userId="133895e8-240b-4811-850e-9cf94297d089" providerId="ADAL" clId="{DCD72BA9-4CA5-458D-A737-15A8D9B19048}" dt="2020-09-12T12:48:43.109" v="9064" actId="20577"/>
          <ac:spMkLst>
            <pc:docMk/>
            <pc:sldMk cId="671165577" sldId="268"/>
            <ac:spMk id="3" creationId="{1ECB91DB-6034-4025-9762-F2144BB1DB51}"/>
          </ac:spMkLst>
        </pc:spChg>
      </pc:sldChg>
      <pc:sldChg chg="modSp mod ord modNotesTx">
        <pc:chgData name="Michael A Fudge Jr" userId="133895e8-240b-4811-850e-9cf94297d089" providerId="ADAL" clId="{DCD72BA9-4CA5-458D-A737-15A8D9B19048}" dt="2020-09-11T12:30:18.529" v="737" actId="20577"/>
        <pc:sldMkLst>
          <pc:docMk/>
          <pc:sldMk cId="96570146" sldId="271"/>
        </pc:sldMkLst>
        <pc:spChg chg="mod">
          <ac:chgData name="Michael A Fudge Jr" userId="133895e8-240b-4811-850e-9cf94297d089" providerId="ADAL" clId="{DCD72BA9-4CA5-458D-A737-15A8D9B19048}" dt="2020-09-11T12:30:13.241" v="729" actId="20577"/>
          <ac:spMkLst>
            <pc:docMk/>
            <pc:sldMk cId="96570146" sldId="271"/>
            <ac:spMk id="3" creationId="{23BFC44E-10DC-44C2-99E8-3D541093BB67}"/>
          </ac:spMkLst>
        </pc:spChg>
      </pc:sldChg>
      <pc:sldChg chg="modSp mod">
        <pc:chgData name="Michael A Fudge Jr" userId="133895e8-240b-4811-850e-9cf94297d089" providerId="ADAL" clId="{DCD72BA9-4CA5-458D-A737-15A8D9B19048}" dt="2020-09-12T20:52:24.274" v="9075"/>
        <pc:sldMkLst>
          <pc:docMk/>
          <pc:sldMk cId="109579569" sldId="299"/>
        </pc:sldMkLst>
        <pc:spChg chg="mod">
          <ac:chgData name="Michael A Fudge Jr" userId="133895e8-240b-4811-850e-9cf94297d089" providerId="ADAL" clId="{DCD72BA9-4CA5-458D-A737-15A8D9B19048}" dt="2020-09-12T20:52:24.274" v="9075"/>
          <ac:spMkLst>
            <pc:docMk/>
            <pc:sldMk cId="109579569" sldId="299"/>
            <ac:spMk id="3" creationId="{CB911516-3DF8-48A9-BAB6-34EB14CC135A}"/>
          </ac:spMkLst>
        </pc:spChg>
      </pc:sldChg>
      <pc:sldChg chg="modSp modAnim">
        <pc:chgData name="Michael A Fudge Jr" userId="133895e8-240b-4811-850e-9cf94297d089" providerId="ADAL" clId="{DCD72BA9-4CA5-458D-A737-15A8D9B19048}" dt="2020-09-11T14:51:48.463" v="9023" actId="20577"/>
        <pc:sldMkLst>
          <pc:docMk/>
          <pc:sldMk cId="797334957" sldId="311"/>
        </pc:sldMkLst>
        <pc:spChg chg="mod">
          <ac:chgData name="Michael A Fudge Jr" userId="133895e8-240b-4811-850e-9cf94297d089" providerId="ADAL" clId="{DCD72BA9-4CA5-458D-A737-15A8D9B19048}" dt="2020-09-11T14:51:48.463" v="9023" actId="20577"/>
          <ac:spMkLst>
            <pc:docMk/>
            <pc:sldMk cId="797334957" sldId="311"/>
            <ac:spMk id="3" creationId="{1ECB91DB-6034-4025-9762-F2144BB1DB51}"/>
          </ac:spMkLst>
        </pc:spChg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2044021993" sldId="314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4004043429" sldId="362"/>
        </pc:sldMkLst>
      </pc:sldChg>
      <pc:sldChg chg="addSp delSp modSp mod ord">
        <pc:chgData name="Michael A Fudge Jr" userId="133895e8-240b-4811-850e-9cf94297d089" providerId="ADAL" clId="{DCD72BA9-4CA5-458D-A737-15A8D9B19048}" dt="2020-09-11T13:10:26.259" v="2791" actId="1076"/>
        <pc:sldMkLst>
          <pc:docMk/>
          <pc:sldMk cId="78435499" sldId="402"/>
        </pc:sldMkLst>
        <pc:spChg chg="mod">
          <ac:chgData name="Michael A Fudge Jr" userId="133895e8-240b-4811-850e-9cf94297d089" providerId="ADAL" clId="{DCD72BA9-4CA5-458D-A737-15A8D9B19048}" dt="2020-09-11T13:09:50.488" v="2777" actId="20577"/>
          <ac:spMkLst>
            <pc:docMk/>
            <pc:sldMk cId="78435499" sldId="402"/>
            <ac:spMk id="2" creationId="{85954A83-1BFB-42E8-ABE1-F6284F291E27}"/>
          </ac:spMkLst>
        </pc:spChg>
        <pc:spChg chg="del">
          <ac:chgData name="Michael A Fudge Jr" userId="133895e8-240b-4811-850e-9cf94297d089" providerId="ADAL" clId="{DCD72BA9-4CA5-458D-A737-15A8D9B19048}" dt="2020-09-11T13:10:01.786" v="2779" actId="478"/>
          <ac:spMkLst>
            <pc:docMk/>
            <pc:sldMk cId="78435499" sldId="402"/>
            <ac:spMk id="3" creationId="{5BB4EF9B-55F9-4CE8-8A51-962F87A95D95}"/>
          </ac:spMkLst>
        </pc:spChg>
        <pc:spChg chg="mod">
          <ac:chgData name="Michael A Fudge Jr" userId="133895e8-240b-4811-850e-9cf94297d089" providerId="ADAL" clId="{DCD72BA9-4CA5-458D-A737-15A8D9B19048}" dt="2020-09-11T13:10:25.075" v="2790" actId="1076"/>
          <ac:spMkLst>
            <pc:docMk/>
            <pc:sldMk cId="78435499" sldId="402"/>
            <ac:spMk id="5" creationId="{ABF52C46-EFC9-4126-9C0C-5B53C8B42217}"/>
          </ac:spMkLst>
        </pc:spChg>
        <pc:spChg chg="add mod">
          <ac:chgData name="Michael A Fudge Jr" userId="133895e8-240b-4811-850e-9cf94297d089" providerId="ADAL" clId="{DCD72BA9-4CA5-458D-A737-15A8D9B19048}" dt="2020-09-11T13:10:21.539" v="2788" actId="14100"/>
          <ac:spMkLst>
            <pc:docMk/>
            <pc:sldMk cId="78435499" sldId="402"/>
            <ac:spMk id="6" creationId="{60960C34-16B0-4EA9-8CF4-CE871068B906}"/>
          </ac:spMkLst>
        </pc:spChg>
        <pc:spChg chg="del">
          <ac:chgData name="Michael A Fudge Jr" userId="133895e8-240b-4811-850e-9cf94297d089" providerId="ADAL" clId="{DCD72BA9-4CA5-458D-A737-15A8D9B19048}" dt="2020-09-11T13:10:01.786" v="2779" actId="478"/>
          <ac:spMkLst>
            <pc:docMk/>
            <pc:sldMk cId="78435499" sldId="402"/>
            <ac:spMk id="7" creationId="{59687AA8-D01F-47B1-9A00-36F72DA5A777}"/>
          </ac:spMkLst>
        </pc:spChg>
        <pc:spChg chg="del">
          <ac:chgData name="Michael A Fudge Jr" userId="133895e8-240b-4811-850e-9cf94297d089" providerId="ADAL" clId="{DCD72BA9-4CA5-458D-A737-15A8D9B19048}" dt="2020-09-11T13:10:01.786" v="2779" actId="478"/>
          <ac:spMkLst>
            <pc:docMk/>
            <pc:sldMk cId="78435499" sldId="402"/>
            <ac:spMk id="8" creationId="{BE11DC45-CBFD-48E9-A7E9-FC3E6725BE83}"/>
          </ac:spMkLst>
        </pc:spChg>
        <pc:spChg chg="add mod">
          <ac:chgData name="Michael A Fudge Jr" userId="133895e8-240b-4811-850e-9cf94297d089" providerId="ADAL" clId="{DCD72BA9-4CA5-458D-A737-15A8D9B19048}" dt="2020-09-11T13:10:26.259" v="2791" actId="1076"/>
          <ac:spMkLst>
            <pc:docMk/>
            <pc:sldMk cId="78435499" sldId="402"/>
            <ac:spMk id="11" creationId="{8B681CEA-B502-40CF-BD38-813CCB40DEA6}"/>
          </ac:spMkLst>
        </pc:spChg>
        <pc:picChg chg="del">
          <ac:chgData name="Michael A Fudge Jr" userId="133895e8-240b-4811-850e-9cf94297d089" providerId="ADAL" clId="{DCD72BA9-4CA5-458D-A737-15A8D9B19048}" dt="2020-09-11T13:09:57.164" v="2778" actId="27803"/>
          <ac:picMkLst>
            <pc:docMk/>
            <pc:sldMk cId="78435499" sldId="402"/>
            <ac:picMk id="4" creationId="{ABF52C46-EFC9-4126-9C0C-5B53C8B42217}"/>
          </ac:picMkLst>
        </pc:picChg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2838142486" sldId="406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3041170601" sldId="410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3746715698" sldId="412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2294344684" sldId="415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1724088443" sldId="416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3245544574" sldId="418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3682091304" sldId="420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1938533313" sldId="423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2100316356" sldId="424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3716844456" sldId="425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826090088" sldId="427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86718018" sldId="428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1302370193" sldId="429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2891795996" sldId="430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1061319144" sldId="432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3802973036" sldId="433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3270916820" sldId="434"/>
        </pc:sldMkLst>
      </pc:sldChg>
      <pc:sldChg chg="modSp mod ord modNotesTx">
        <pc:chgData name="Michael A Fudge Jr" userId="133895e8-240b-4811-850e-9cf94297d089" providerId="ADAL" clId="{DCD72BA9-4CA5-458D-A737-15A8D9B19048}" dt="2020-09-11T12:32:56.011" v="1122" actId="20577"/>
        <pc:sldMkLst>
          <pc:docMk/>
          <pc:sldMk cId="1029545914" sldId="436"/>
        </pc:sldMkLst>
        <pc:spChg chg="mod">
          <ac:chgData name="Michael A Fudge Jr" userId="133895e8-240b-4811-850e-9cf94297d089" providerId="ADAL" clId="{DCD72BA9-4CA5-458D-A737-15A8D9B19048}" dt="2020-09-11T12:31:47.751" v="973" actId="6549"/>
          <ac:spMkLst>
            <pc:docMk/>
            <pc:sldMk cId="1029545914" sldId="436"/>
            <ac:spMk id="3" creationId="{23BFC44E-10DC-44C2-99E8-3D541093BB67}"/>
          </ac:spMkLst>
        </pc:spChg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4014866852" sldId="437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4201491671" sldId="438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3753128509" sldId="439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4047848355" sldId="440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1134494620" sldId="441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2940023994" sldId="442"/>
        </pc:sldMkLst>
      </pc:sldChg>
      <pc:sldChg chg="modSp mod ord modNotesTx">
        <pc:chgData name="Michael A Fudge Jr" userId="133895e8-240b-4811-850e-9cf94297d089" providerId="ADAL" clId="{DCD72BA9-4CA5-458D-A737-15A8D9B19048}" dt="2020-09-11T13:56:33.417" v="5013" actId="20577"/>
        <pc:sldMkLst>
          <pc:docMk/>
          <pc:sldMk cId="792388738" sldId="444"/>
        </pc:sldMkLst>
        <pc:spChg chg="mod">
          <ac:chgData name="Michael A Fudge Jr" userId="133895e8-240b-4811-850e-9cf94297d089" providerId="ADAL" clId="{DCD72BA9-4CA5-458D-A737-15A8D9B19048}" dt="2020-09-11T13:55:09.786" v="4844" actId="14100"/>
          <ac:spMkLst>
            <pc:docMk/>
            <pc:sldMk cId="792388738" sldId="444"/>
            <ac:spMk id="2" creationId="{A0EC69E1-79D5-4CCA-9AE3-8CCDB54E5D78}"/>
          </ac:spMkLst>
        </pc:spChg>
        <pc:spChg chg="mod">
          <ac:chgData name="Michael A Fudge Jr" userId="133895e8-240b-4811-850e-9cf94297d089" providerId="ADAL" clId="{DCD72BA9-4CA5-458D-A737-15A8D9B19048}" dt="2020-09-11T13:56:29.584" v="5007" actId="20577"/>
          <ac:spMkLst>
            <pc:docMk/>
            <pc:sldMk cId="792388738" sldId="444"/>
            <ac:spMk id="3" creationId="{23BFC44E-10DC-44C2-99E8-3D541093BB67}"/>
          </ac:spMkLst>
        </pc:spChg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2765267399" sldId="445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110030412" sldId="446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2941171340" sldId="447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3911994324" sldId="448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3084821034" sldId="449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3594199992" sldId="450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994012191" sldId="451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1276401635" sldId="453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2597085752" sldId="454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1484575178" sldId="455"/>
        </pc:sldMkLst>
      </pc:sldChg>
      <pc:sldChg chg="modSp del mod">
        <pc:chgData name="Michael A Fudge Jr" userId="133895e8-240b-4811-850e-9cf94297d089" providerId="ADAL" clId="{DCD72BA9-4CA5-458D-A737-15A8D9B19048}" dt="2020-09-11T14:48:11.617" v="8370" actId="47"/>
        <pc:sldMkLst>
          <pc:docMk/>
          <pc:sldMk cId="2451060258" sldId="456"/>
        </pc:sldMkLst>
        <pc:spChg chg="mod">
          <ac:chgData name="Michael A Fudge Jr" userId="133895e8-240b-4811-850e-9cf94297d089" providerId="ADAL" clId="{DCD72BA9-4CA5-458D-A737-15A8D9B19048}" dt="2020-09-11T13:22:27.569" v="2801" actId="20577"/>
          <ac:spMkLst>
            <pc:docMk/>
            <pc:sldMk cId="2451060258" sldId="456"/>
            <ac:spMk id="2" creationId="{444F57FC-D1D5-4120-B34E-D25B5C05B6C1}"/>
          </ac:spMkLst>
        </pc:spChg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548879834" sldId="457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3031345335" sldId="459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1894239304" sldId="460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647953012" sldId="461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797157247" sldId="462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3014296199" sldId="463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149045228" sldId="464"/>
        </pc:sldMkLst>
      </pc:sldChg>
      <pc:sldChg chg="addSp delSp modSp new mod modClrScheme modAnim chgLayout">
        <pc:chgData name="Michael A Fudge Jr" userId="133895e8-240b-4811-850e-9cf94297d089" providerId="ADAL" clId="{DCD72BA9-4CA5-458D-A737-15A8D9B19048}" dt="2020-09-11T12:19:20.903" v="459"/>
        <pc:sldMkLst>
          <pc:docMk/>
          <pc:sldMk cId="1947177522" sldId="465"/>
        </pc:sldMkLst>
        <pc:spChg chg="del mod ord">
          <ac:chgData name="Michael A Fudge Jr" userId="133895e8-240b-4811-850e-9cf94297d089" providerId="ADAL" clId="{DCD72BA9-4CA5-458D-A737-15A8D9B19048}" dt="2020-09-11T12:13:38.407" v="163" actId="700"/>
          <ac:spMkLst>
            <pc:docMk/>
            <pc:sldMk cId="1947177522" sldId="465"/>
            <ac:spMk id="2" creationId="{5C95305A-79F1-4851-BC96-A8AF4F7C200F}"/>
          </ac:spMkLst>
        </pc:spChg>
        <pc:spChg chg="del mod ord">
          <ac:chgData name="Michael A Fudge Jr" userId="133895e8-240b-4811-850e-9cf94297d089" providerId="ADAL" clId="{DCD72BA9-4CA5-458D-A737-15A8D9B19048}" dt="2020-09-11T12:13:38.407" v="163" actId="700"/>
          <ac:spMkLst>
            <pc:docMk/>
            <pc:sldMk cId="1947177522" sldId="465"/>
            <ac:spMk id="3" creationId="{A95D70A5-9F66-4891-8258-52F25FA599D2}"/>
          </ac:spMkLst>
        </pc:spChg>
        <pc:spChg chg="add mod ord">
          <ac:chgData name="Michael A Fudge Jr" userId="133895e8-240b-4811-850e-9cf94297d089" providerId="ADAL" clId="{DCD72BA9-4CA5-458D-A737-15A8D9B19048}" dt="2020-09-11T12:14:06.857" v="185" actId="20577"/>
          <ac:spMkLst>
            <pc:docMk/>
            <pc:sldMk cId="1947177522" sldId="465"/>
            <ac:spMk id="4" creationId="{35A71514-F311-440F-8D05-0CC5F72ABF3A}"/>
          </ac:spMkLst>
        </pc:spChg>
        <pc:spChg chg="add mod ord">
          <ac:chgData name="Michael A Fudge Jr" userId="133895e8-240b-4811-850e-9cf94297d089" providerId="ADAL" clId="{DCD72BA9-4CA5-458D-A737-15A8D9B19048}" dt="2020-09-11T12:14:35.350" v="233" actId="20577"/>
          <ac:spMkLst>
            <pc:docMk/>
            <pc:sldMk cId="1947177522" sldId="465"/>
            <ac:spMk id="5" creationId="{1E331E36-7894-49BC-8208-D20F9F0679C9}"/>
          </ac:spMkLst>
        </pc:spChg>
        <pc:spChg chg="add mod ord">
          <ac:chgData name="Michael A Fudge Jr" userId="133895e8-240b-4811-850e-9cf94297d089" providerId="ADAL" clId="{DCD72BA9-4CA5-458D-A737-15A8D9B19048}" dt="2020-09-11T12:18:17.234" v="456" actId="113"/>
          <ac:spMkLst>
            <pc:docMk/>
            <pc:sldMk cId="1947177522" sldId="465"/>
            <ac:spMk id="6" creationId="{A7D5671D-4709-44E4-AFFD-A39F6790E218}"/>
          </ac:spMkLst>
        </pc:spChg>
        <pc:spChg chg="add mod ord">
          <ac:chgData name="Michael A Fudge Jr" userId="133895e8-240b-4811-850e-9cf94297d089" providerId="ADAL" clId="{DCD72BA9-4CA5-458D-A737-15A8D9B19048}" dt="2020-09-11T12:14:30.735" v="225" actId="403"/>
          <ac:spMkLst>
            <pc:docMk/>
            <pc:sldMk cId="1947177522" sldId="465"/>
            <ac:spMk id="7" creationId="{706D4521-DA6E-4100-B9F1-F9F71B2A8010}"/>
          </ac:spMkLst>
        </pc:spChg>
        <pc:spChg chg="add mod ord">
          <ac:chgData name="Michael A Fudge Jr" userId="133895e8-240b-4811-850e-9cf94297d089" providerId="ADAL" clId="{DCD72BA9-4CA5-458D-A737-15A8D9B19048}" dt="2020-09-11T12:18:01.385" v="447" actId="113"/>
          <ac:spMkLst>
            <pc:docMk/>
            <pc:sldMk cId="1947177522" sldId="465"/>
            <ac:spMk id="8" creationId="{7F9A6E5B-CDF1-44FF-920F-F6C4FD6AD340}"/>
          </ac:spMkLst>
        </pc:spChg>
      </pc:sldChg>
      <pc:sldChg chg="addSp delSp modSp new mod modClrScheme modAnim chgLayout">
        <pc:chgData name="Michael A Fudge Jr" userId="133895e8-240b-4811-850e-9cf94297d089" providerId="ADAL" clId="{DCD72BA9-4CA5-458D-A737-15A8D9B19048}" dt="2020-09-11T13:46:34.923" v="4242" actId="20577"/>
        <pc:sldMkLst>
          <pc:docMk/>
          <pc:sldMk cId="1477129478" sldId="466"/>
        </pc:sldMkLst>
        <pc:spChg chg="del">
          <ac:chgData name="Michael A Fudge Jr" userId="133895e8-240b-4811-850e-9cf94297d089" providerId="ADAL" clId="{DCD72BA9-4CA5-458D-A737-15A8D9B19048}" dt="2020-09-11T13:45:50.369" v="4225" actId="700"/>
          <ac:spMkLst>
            <pc:docMk/>
            <pc:sldMk cId="1477129478" sldId="466"/>
            <ac:spMk id="2" creationId="{51AD9A15-A7FB-4324-B323-92AB576C963A}"/>
          </ac:spMkLst>
        </pc:spChg>
        <pc:spChg chg="del">
          <ac:chgData name="Michael A Fudge Jr" userId="133895e8-240b-4811-850e-9cf94297d089" providerId="ADAL" clId="{DCD72BA9-4CA5-458D-A737-15A8D9B19048}" dt="2020-09-11T13:45:50.369" v="4225" actId="700"/>
          <ac:spMkLst>
            <pc:docMk/>
            <pc:sldMk cId="1477129478" sldId="466"/>
            <ac:spMk id="3" creationId="{1F92A7E9-AC5F-486D-BCF2-81F233648634}"/>
          </ac:spMkLst>
        </pc:spChg>
        <pc:spChg chg="del">
          <ac:chgData name="Michael A Fudge Jr" userId="133895e8-240b-4811-850e-9cf94297d089" providerId="ADAL" clId="{DCD72BA9-4CA5-458D-A737-15A8D9B19048}" dt="2020-09-11T13:45:50.369" v="4225" actId="700"/>
          <ac:spMkLst>
            <pc:docMk/>
            <pc:sldMk cId="1477129478" sldId="466"/>
            <ac:spMk id="4" creationId="{224B5AF8-0D6C-41FD-8F19-8A22ED4FB423}"/>
          </ac:spMkLst>
        </pc:spChg>
        <pc:spChg chg="del">
          <ac:chgData name="Michael A Fudge Jr" userId="133895e8-240b-4811-850e-9cf94297d089" providerId="ADAL" clId="{DCD72BA9-4CA5-458D-A737-15A8D9B19048}" dt="2020-09-11T13:45:50.369" v="4225" actId="700"/>
          <ac:spMkLst>
            <pc:docMk/>
            <pc:sldMk cId="1477129478" sldId="466"/>
            <ac:spMk id="5" creationId="{76E6B3AD-BB6D-4259-A5C6-2E38E17048EA}"/>
          </ac:spMkLst>
        </pc:spChg>
        <pc:spChg chg="del">
          <ac:chgData name="Michael A Fudge Jr" userId="133895e8-240b-4811-850e-9cf94297d089" providerId="ADAL" clId="{DCD72BA9-4CA5-458D-A737-15A8D9B19048}" dt="2020-09-11T13:45:50.369" v="4225" actId="700"/>
          <ac:spMkLst>
            <pc:docMk/>
            <pc:sldMk cId="1477129478" sldId="466"/>
            <ac:spMk id="6" creationId="{430B85DF-D7BE-4877-9137-7FA79AFB0DA0}"/>
          </ac:spMkLst>
        </pc:spChg>
        <pc:spChg chg="mod">
          <ac:chgData name="Michael A Fudge Jr" userId="133895e8-240b-4811-850e-9cf94297d089" providerId="ADAL" clId="{DCD72BA9-4CA5-458D-A737-15A8D9B19048}" dt="2020-09-11T13:45:51.286" v="4226"/>
          <ac:spMkLst>
            <pc:docMk/>
            <pc:sldMk cId="1477129478" sldId="466"/>
            <ac:spMk id="12" creationId="{E1DE4B1E-A46D-4311-B7A8-205B80C2290A}"/>
          </ac:spMkLst>
        </pc:spChg>
        <pc:spChg chg="mod">
          <ac:chgData name="Michael A Fudge Jr" userId="133895e8-240b-4811-850e-9cf94297d089" providerId="ADAL" clId="{DCD72BA9-4CA5-458D-A737-15A8D9B19048}" dt="2020-09-11T13:45:51.286" v="4226"/>
          <ac:spMkLst>
            <pc:docMk/>
            <pc:sldMk cId="1477129478" sldId="466"/>
            <ac:spMk id="13" creationId="{74174DCC-2E3F-4E8B-8469-829F0B3FFEC7}"/>
          </ac:spMkLst>
        </pc:spChg>
        <pc:spChg chg="mod">
          <ac:chgData name="Michael A Fudge Jr" userId="133895e8-240b-4811-850e-9cf94297d089" providerId="ADAL" clId="{DCD72BA9-4CA5-458D-A737-15A8D9B19048}" dt="2020-09-11T13:45:51.286" v="4226"/>
          <ac:spMkLst>
            <pc:docMk/>
            <pc:sldMk cId="1477129478" sldId="466"/>
            <ac:spMk id="14" creationId="{70D78EAB-D7D3-4DBC-8BAE-84109EC0B979}"/>
          </ac:spMkLst>
        </pc:spChg>
        <pc:spChg chg="mod">
          <ac:chgData name="Michael A Fudge Jr" userId="133895e8-240b-4811-850e-9cf94297d089" providerId="ADAL" clId="{DCD72BA9-4CA5-458D-A737-15A8D9B19048}" dt="2020-09-11T13:45:51.286" v="4226"/>
          <ac:spMkLst>
            <pc:docMk/>
            <pc:sldMk cId="1477129478" sldId="466"/>
            <ac:spMk id="16" creationId="{2B5647F2-F7A6-4AA0-B6E8-9848F9DE6B91}"/>
          </ac:spMkLst>
        </pc:spChg>
        <pc:spChg chg="mod">
          <ac:chgData name="Michael A Fudge Jr" userId="133895e8-240b-4811-850e-9cf94297d089" providerId="ADAL" clId="{DCD72BA9-4CA5-458D-A737-15A8D9B19048}" dt="2020-09-11T13:45:51.286" v="4226"/>
          <ac:spMkLst>
            <pc:docMk/>
            <pc:sldMk cId="1477129478" sldId="466"/>
            <ac:spMk id="17" creationId="{8D01D2D5-1371-4068-A144-26DE6C3CDF66}"/>
          </ac:spMkLst>
        </pc:spChg>
        <pc:spChg chg="mod">
          <ac:chgData name="Michael A Fudge Jr" userId="133895e8-240b-4811-850e-9cf94297d089" providerId="ADAL" clId="{DCD72BA9-4CA5-458D-A737-15A8D9B19048}" dt="2020-09-11T13:46:34.923" v="4242" actId="20577"/>
          <ac:spMkLst>
            <pc:docMk/>
            <pc:sldMk cId="1477129478" sldId="466"/>
            <ac:spMk id="18" creationId="{B243FC86-17A3-4D8B-B166-13D6F3AFC23B}"/>
          </ac:spMkLst>
        </pc:spChg>
        <pc:spChg chg="mod">
          <ac:chgData name="Michael A Fudge Jr" userId="133895e8-240b-4811-850e-9cf94297d089" providerId="ADAL" clId="{DCD72BA9-4CA5-458D-A737-15A8D9B19048}" dt="2020-09-11T13:45:51.286" v="4226"/>
          <ac:spMkLst>
            <pc:docMk/>
            <pc:sldMk cId="1477129478" sldId="466"/>
            <ac:spMk id="20" creationId="{07DB69CC-227B-449B-BA69-B088EE48CCE9}"/>
          </ac:spMkLst>
        </pc:spChg>
        <pc:spChg chg="mod">
          <ac:chgData name="Michael A Fudge Jr" userId="133895e8-240b-4811-850e-9cf94297d089" providerId="ADAL" clId="{DCD72BA9-4CA5-458D-A737-15A8D9B19048}" dt="2020-09-11T13:45:51.286" v="4226"/>
          <ac:spMkLst>
            <pc:docMk/>
            <pc:sldMk cId="1477129478" sldId="466"/>
            <ac:spMk id="21" creationId="{0A08C829-F5D9-44FA-BF4B-8568CE27E46A}"/>
          </ac:spMkLst>
        </pc:spChg>
        <pc:spChg chg="mod">
          <ac:chgData name="Michael A Fudge Jr" userId="133895e8-240b-4811-850e-9cf94297d089" providerId="ADAL" clId="{DCD72BA9-4CA5-458D-A737-15A8D9B19048}" dt="2020-09-11T13:45:51.286" v="4226"/>
          <ac:spMkLst>
            <pc:docMk/>
            <pc:sldMk cId="1477129478" sldId="466"/>
            <ac:spMk id="22" creationId="{F0E0572C-EAEC-4163-9271-9B01B6B579E4}"/>
          </ac:spMkLst>
        </pc:spChg>
        <pc:grpChg chg="add mod">
          <ac:chgData name="Michael A Fudge Jr" userId="133895e8-240b-4811-850e-9cf94297d089" providerId="ADAL" clId="{DCD72BA9-4CA5-458D-A737-15A8D9B19048}" dt="2020-09-11T13:45:51.286" v="4226"/>
          <ac:grpSpMkLst>
            <pc:docMk/>
            <pc:sldMk cId="1477129478" sldId="466"/>
            <ac:grpSpMk id="10" creationId="{DF9B9B3A-049E-45ED-AD16-F86B828F624D}"/>
          </ac:grpSpMkLst>
        </pc:grpChg>
        <pc:grpChg chg="mod">
          <ac:chgData name="Michael A Fudge Jr" userId="133895e8-240b-4811-850e-9cf94297d089" providerId="ADAL" clId="{DCD72BA9-4CA5-458D-A737-15A8D9B19048}" dt="2020-09-11T13:45:51.286" v="4226"/>
          <ac:grpSpMkLst>
            <pc:docMk/>
            <pc:sldMk cId="1477129478" sldId="466"/>
            <ac:grpSpMk id="11" creationId="{048323A6-2062-4F30-A32B-C07079597DC3}"/>
          </ac:grpSpMkLst>
        </pc:grpChg>
        <pc:grpChg chg="add mod">
          <ac:chgData name="Michael A Fudge Jr" userId="133895e8-240b-4811-850e-9cf94297d089" providerId="ADAL" clId="{DCD72BA9-4CA5-458D-A737-15A8D9B19048}" dt="2020-09-11T13:45:51.286" v="4226"/>
          <ac:grpSpMkLst>
            <pc:docMk/>
            <pc:sldMk cId="1477129478" sldId="466"/>
            <ac:grpSpMk id="15" creationId="{AE7B2BFF-3821-40A3-8292-2DB3512FF07E}"/>
          </ac:grpSpMkLst>
        </pc:grpChg>
        <pc:grpChg chg="add mod">
          <ac:chgData name="Michael A Fudge Jr" userId="133895e8-240b-4811-850e-9cf94297d089" providerId="ADAL" clId="{DCD72BA9-4CA5-458D-A737-15A8D9B19048}" dt="2020-09-11T13:45:51.286" v="4226"/>
          <ac:grpSpMkLst>
            <pc:docMk/>
            <pc:sldMk cId="1477129478" sldId="466"/>
            <ac:grpSpMk id="19" creationId="{CC6B0ABA-4D81-4E96-9505-FB4B54C28EE1}"/>
          </ac:grpSpMkLst>
        </pc:grpChg>
        <pc:graphicFrameChg chg="add mod">
          <ac:chgData name="Michael A Fudge Jr" userId="133895e8-240b-4811-850e-9cf94297d089" providerId="ADAL" clId="{DCD72BA9-4CA5-458D-A737-15A8D9B19048}" dt="2020-09-11T13:45:51.286" v="4226"/>
          <ac:graphicFrameMkLst>
            <pc:docMk/>
            <pc:sldMk cId="1477129478" sldId="466"/>
            <ac:graphicFrameMk id="7" creationId="{58524A3C-E9E4-455C-8E71-0F3CDAAD8679}"/>
          </ac:graphicFrameMkLst>
        </pc:graphicFrameChg>
        <pc:graphicFrameChg chg="add mod">
          <ac:chgData name="Michael A Fudge Jr" userId="133895e8-240b-4811-850e-9cf94297d089" providerId="ADAL" clId="{DCD72BA9-4CA5-458D-A737-15A8D9B19048}" dt="2020-09-11T13:45:51.286" v="4226"/>
          <ac:graphicFrameMkLst>
            <pc:docMk/>
            <pc:sldMk cId="1477129478" sldId="466"/>
            <ac:graphicFrameMk id="8" creationId="{4525F0BE-B713-4C2D-9694-338ECA1595A2}"/>
          </ac:graphicFrameMkLst>
        </pc:graphicFrameChg>
        <pc:graphicFrameChg chg="add mod">
          <ac:chgData name="Michael A Fudge Jr" userId="133895e8-240b-4811-850e-9cf94297d089" providerId="ADAL" clId="{DCD72BA9-4CA5-458D-A737-15A8D9B19048}" dt="2020-09-11T13:45:51.286" v="4226"/>
          <ac:graphicFrameMkLst>
            <pc:docMk/>
            <pc:sldMk cId="1477129478" sldId="466"/>
            <ac:graphicFrameMk id="9" creationId="{C3F56F8B-7EFF-4610-A331-36B1096A729E}"/>
          </ac:graphicFrameMkLst>
        </pc:graphicFrameChg>
        <pc:graphicFrameChg chg="add mod">
          <ac:chgData name="Michael A Fudge Jr" userId="133895e8-240b-4811-850e-9cf94297d089" providerId="ADAL" clId="{DCD72BA9-4CA5-458D-A737-15A8D9B19048}" dt="2020-09-11T13:45:51.286" v="4226"/>
          <ac:graphicFrameMkLst>
            <pc:docMk/>
            <pc:sldMk cId="1477129478" sldId="466"/>
            <ac:graphicFrameMk id="23" creationId="{CDFEF40E-74B8-4004-B2F1-CA6668095429}"/>
          </ac:graphicFrameMkLst>
        </pc:graphicFrameChg>
      </pc:sldChg>
      <pc:sldChg chg="new 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3135115343" sldId="467"/>
        </pc:sldMkLst>
      </pc:sldChg>
      <pc:sldChg chg="addSp delSp modSp add mod modAnim">
        <pc:chgData name="Michael A Fudge Jr" userId="133895e8-240b-4811-850e-9cf94297d089" providerId="ADAL" clId="{DCD72BA9-4CA5-458D-A737-15A8D9B19048}" dt="2020-09-11T12:24:51.838" v="534" actId="478"/>
        <pc:sldMkLst>
          <pc:docMk/>
          <pc:sldMk cId="4129198058" sldId="468"/>
        </pc:sldMkLst>
        <pc:spChg chg="mod">
          <ac:chgData name="Michael A Fudge Jr" userId="133895e8-240b-4811-850e-9cf94297d089" providerId="ADAL" clId="{DCD72BA9-4CA5-458D-A737-15A8D9B19048}" dt="2020-09-11T12:24:38.626" v="531" actId="14100"/>
          <ac:spMkLst>
            <pc:docMk/>
            <pc:sldMk cId="4129198058" sldId="468"/>
            <ac:spMk id="2" creationId="{5C84C77B-FF54-4813-94E1-23FF8F114C7E}"/>
          </ac:spMkLst>
        </pc:spChg>
        <pc:spChg chg="mod">
          <ac:chgData name="Michael A Fudge Jr" userId="133895e8-240b-4811-850e-9cf94297d089" providerId="ADAL" clId="{DCD72BA9-4CA5-458D-A737-15A8D9B19048}" dt="2020-09-11T12:20:02.285" v="476" actId="1076"/>
          <ac:spMkLst>
            <pc:docMk/>
            <pc:sldMk cId="4129198058" sldId="468"/>
            <ac:spMk id="4" creationId="{74B6070D-2E18-49A3-84C2-0A1B79DC59EE}"/>
          </ac:spMkLst>
        </pc:spChg>
        <pc:grpChg chg="add mod">
          <ac:chgData name="Michael A Fudge Jr" userId="133895e8-240b-4811-850e-9cf94297d089" providerId="ADAL" clId="{DCD72BA9-4CA5-458D-A737-15A8D9B19048}" dt="2020-09-11T12:21:29.512" v="487" actId="164"/>
          <ac:grpSpMkLst>
            <pc:docMk/>
            <pc:sldMk cId="4129198058" sldId="468"/>
            <ac:grpSpMk id="5" creationId="{A7006DFE-2F8B-4ABA-B7FB-8A5B90BA5E7D}"/>
          </ac:grpSpMkLst>
        </pc:grpChg>
        <pc:grpChg chg="add mod">
          <ac:chgData name="Michael A Fudge Jr" userId="133895e8-240b-4811-850e-9cf94297d089" providerId="ADAL" clId="{DCD72BA9-4CA5-458D-A737-15A8D9B19048}" dt="2020-09-11T12:21:31.967" v="488" actId="164"/>
          <ac:grpSpMkLst>
            <pc:docMk/>
            <pc:sldMk cId="4129198058" sldId="468"/>
            <ac:grpSpMk id="6" creationId="{5142E651-0D2B-43CF-8CE5-A0D17189C849}"/>
          </ac:grpSpMkLst>
        </pc:grpChg>
        <pc:picChg chg="add del">
          <ac:chgData name="Michael A Fudge Jr" userId="133895e8-240b-4811-850e-9cf94297d089" providerId="ADAL" clId="{DCD72BA9-4CA5-458D-A737-15A8D9B19048}" dt="2020-09-11T12:24:51.838" v="534" actId="478"/>
          <ac:picMkLst>
            <pc:docMk/>
            <pc:sldMk cId="4129198058" sldId="468"/>
            <ac:picMk id="7" creationId="{B324A025-E604-4E4E-BFDD-63A18A9DA147}"/>
          </ac:picMkLst>
        </pc:picChg>
        <pc:cxnChg chg="mod">
          <ac:chgData name="Michael A Fudge Jr" userId="133895e8-240b-4811-850e-9cf94297d089" providerId="ADAL" clId="{DCD72BA9-4CA5-458D-A737-15A8D9B19048}" dt="2020-09-11T12:21:29.512" v="487" actId="164"/>
          <ac:cxnSpMkLst>
            <pc:docMk/>
            <pc:sldMk cId="4129198058" sldId="468"/>
            <ac:cxnSpMk id="13" creationId="{C4D07A33-496E-4547-8845-8D1F2AF28BF0}"/>
          </ac:cxnSpMkLst>
        </pc:cxnChg>
        <pc:cxnChg chg="mod">
          <ac:chgData name="Michael A Fudge Jr" userId="133895e8-240b-4811-850e-9cf94297d089" providerId="ADAL" clId="{DCD72BA9-4CA5-458D-A737-15A8D9B19048}" dt="2020-09-11T12:21:29.512" v="487" actId="164"/>
          <ac:cxnSpMkLst>
            <pc:docMk/>
            <pc:sldMk cId="4129198058" sldId="468"/>
            <ac:cxnSpMk id="15" creationId="{66B1466D-F8CE-4F80-A251-4054C38C0978}"/>
          </ac:cxnSpMkLst>
        </pc:cxnChg>
        <pc:cxnChg chg="mod">
          <ac:chgData name="Michael A Fudge Jr" userId="133895e8-240b-4811-850e-9cf94297d089" providerId="ADAL" clId="{DCD72BA9-4CA5-458D-A737-15A8D9B19048}" dt="2020-09-11T12:21:31.967" v="488" actId="164"/>
          <ac:cxnSpMkLst>
            <pc:docMk/>
            <pc:sldMk cId="4129198058" sldId="468"/>
            <ac:cxnSpMk id="17" creationId="{F0BB8C03-7726-4A43-9DF9-B33861B64848}"/>
          </ac:cxnSpMkLst>
        </pc:cxnChg>
        <pc:cxnChg chg="mod">
          <ac:chgData name="Michael A Fudge Jr" userId="133895e8-240b-4811-850e-9cf94297d089" providerId="ADAL" clId="{DCD72BA9-4CA5-458D-A737-15A8D9B19048}" dt="2020-09-11T12:21:31.967" v="488" actId="164"/>
          <ac:cxnSpMkLst>
            <pc:docMk/>
            <pc:sldMk cId="4129198058" sldId="468"/>
            <ac:cxnSpMk id="19" creationId="{0719D7B1-E7AF-4EA2-8E0E-B5500521F1E5}"/>
          </ac:cxnSpMkLst>
        </pc:cxnChg>
        <pc:cxnChg chg="mod">
          <ac:chgData name="Michael A Fudge Jr" userId="133895e8-240b-4811-850e-9cf94297d089" providerId="ADAL" clId="{DCD72BA9-4CA5-458D-A737-15A8D9B19048}" dt="2020-09-11T12:21:29.512" v="487" actId="164"/>
          <ac:cxnSpMkLst>
            <pc:docMk/>
            <pc:sldMk cId="4129198058" sldId="468"/>
            <ac:cxnSpMk id="20" creationId="{101AA8D7-4CF0-4B44-ADCD-DF8BEB910A33}"/>
          </ac:cxnSpMkLst>
        </pc:cxnChg>
        <pc:cxnChg chg="mod">
          <ac:chgData name="Michael A Fudge Jr" userId="133895e8-240b-4811-850e-9cf94297d089" providerId="ADAL" clId="{DCD72BA9-4CA5-458D-A737-15A8D9B19048}" dt="2020-09-11T12:21:31.967" v="488" actId="164"/>
          <ac:cxnSpMkLst>
            <pc:docMk/>
            <pc:sldMk cId="4129198058" sldId="468"/>
            <ac:cxnSpMk id="22" creationId="{A47A47C6-A585-48CC-837B-4D51F33D1F09}"/>
          </ac:cxnSpMkLst>
        </pc:cxnChg>
      </pc:sldChg>
      <pc:sldChg chg="addSp delSp modSp add mod modAnim">
        <pc:chgData name="Michael A Fudge Jr" userId="133895e8-240b-4811-850e-9cf94297d089" providerId="ADAL" clId="{DCD72BA9-4CA5-458D-A737-15A8D9B19048}" dt="2020-09-11T12:24:54.822" v="535" actId="478"/>
        <pc:sldMkLst>
          <pc:docMk/>
          <pc:sldMk cId="1836394904" sldId="469"/>
        </pc:sldMkLst>
        <pc:spChg chg="mod">
          <ac:chgData name="Michael A Fudge Jr" userId="133895e8-240b-4811-850e-9cf94297d089" providerId="ADAL" clId="{DCD72BA9-4CA5-458D-A737-15A8D9B19048}" dt="2020-09-11T12:24:46.619" v="533" actId="14100"/>
          <ac:spMkLst>
            <pc:docMk/>
            <pc:sldMk cId="1836394904" sldId="469"/>
            <ac:spMk id="2" creationId="{5C84C77B-FF54-4813-94E1-23FF8F114C7E}"/>
          </ac:spMkLst>
        </pc:spChg>
        <pc:grpChg chg="add mod">
          <ac:chgData name="Michael A Fudge Jr" userId="133895e8-240b-4811-850e-9cf94297d089" providerId="ADAL" clId="{DCD72BA9-4CA5-458D-A737-15A8D9B19048}" dt="2020-09-11T12:23:05.046" v="520" actId="164"/>
          <ac:grpSpMkLst>
            <pc:docMk/>
            <pc:sldMk cId="1836394904" sldId="469"/>
            <ac:grpSpMk id="5" creationId="{1CC4D149-E923-4980-815F-CE79B40A53D9}"/>
          </ac:grpSpMkLst>
        </pc:grpChg>
        <pc:grpChg chg="add mod">
          <ac:chgData name="Michael A Fudge Jr" userId="133895e8-240b-4811-850e-9cf94297d089" providerId="ADAL" clId="{DCD72BA9-4CA5-458D-A737-15A8D9B19048}" dt="2020-09-11T12:23:09.677" v="521" actId="164"/>
          <ac:grpSpMkLst>
            <pc:docMk/>
            <pc:sldMk cId="1836394904" sldId="469"/>
            <ac:grpSpMk id="6" creationId="{30BCE1A3-E447-4015-AD7B-97C320035585}"/>
          </ac:grpSpMkLst>
        </pc:grpChg>
        <pc:picChg chg="add del">
          <ac:chgData name="Michael A Fudge Jr" userId="133895e8-240b-4811-850e-9cf94297d089" providerId="ADAL" clId="{DCD72BA9-4CA5-458D-A737-15A8D9B19048}" dt="2020-09-11T12:24:54.822" v="535" actId="478"/>
          <ac:picMkLst>
            <pc:docMk/>
            <pc:sldMk cId="1836394904" sldId="469"/>
            <ac:picMk id="7" creationId="{A9DD9470-21A9-4893-B5C7-828A26410064}"/>
          </ac:picMkLst>
        </pc:picChg>
        <pc:cxnChg chg="mod">
          <ac:chgData name="Michael A Fudge Jr" userId="133895e8-240b-4811-850e-9cf94297d089" providerId="ADAL" clId="{DCD72BA9-4CA5-458D-A737-15A8D9B19048}" dt="2020-09-11T12:23:05.046" v="520" actId="164"/>
          <ac:cxnSpMkLst>
            <pc:docMk/>
            <pc:sldMk cId="1836394904" sldId="469"/>
            <ac:cxnSpMk id="13" creationId="{C4D07A33-496E-4547-8845-8D1F2AF28BF0}"/>
          </ac:cxnSpMkLst>
        </pc:cxnChg>
        <pc:cxnChg chg="mod">
          <ac:chgData name="Michael A Fudge Jr" userId="133895e8-240b-4811-850e-9cf94297d089" providerId="ADAL" clId="{DCD72BA9-4CA5-458D-A737-15A8D9B19048}" dt="2020-09-11T12:23:05.046" v="520" actId="164"/>
          <ac:cxnSpMkLst>
            <pc:docMk/>
            <pc:sldMk cId="1836394904" sldId="469"/>
            <ac:cxnSpMk id="15" creationId="{66B1466D-F8CE-4F80-A251-4054C38C0978}"/>
          </ac:cxnSpMkLst>
        </pc:cxnChg>
        <pc:cxnChg chg="mod">
          <ac:chgData name="Michael A Fudge Jr" userId="133895e8-240b-4811-850e-9cf94297d089" providerId="ADAL" clId="{DCD72BA9-4CA5-458D-A737-15A8D9B19048}" dt="2020-09-11T12:23:05.046" v="520" actId="164"/>
          <ac:cxnSpMkLst>
            <pc:docMk/>
            <pc:sldMk cId="1836394904" sldId="469"/>
            <ac:cxnSpMk id="18" creationId="{1AD47E62-8640-419F-BDEF-BCB5F6671FF1}"/>
          </ac:cxnSpMkLst>
        </pc:cxnChg>
        <pc:cxnChg chg="mod">
          <ac:chgData name="Michael A Fudge Jr" userId="133895e8-240b-4811-850e-9cf94297d089" providerId="ADAL" clId="{DCD72BA9-4CA5-458D-A737-15A8D9B19048}" dt="2020-09-11T12:23:09.677" v="521" actId="164"/>
          <ac:cxnSpMkLst>
            <pc:docMk/>
            <pc:sldMk cId="1836394904" sldId="469"/>
            <ac:cxnSpMk id="20" creationId="{CE2A0144-80F1-4D97-9613-97B7AC388C89}"/>
          </ac:cxnSpMkLst>
        </pc:cxnChg>
        <pc:cxnChg chg="mod">
          <ac:chgData name="Michael A Fudge Jr" userId="133895e8-240b-4811-850e-9cf94297d089" providerId="ADAL" clId="{DCD72BA9-4CA5-458D-A737-15A8D9B19048}" dt="2020-09-11T12:23:09.677" v="521" actId="164"/>
          <ac:cxnSpMkLst>
            <pc:docMk/>
            <pc:sldMk cId="1836394904" sldId="469"/>
            <ac:cxnSpMk id="22" creationId="{162A332D-DE8D-4B66-9973-42ED8304721B}"/>
          </ac:cxnSpMkLst>
        </pc:cxnChg>
        <pc:cxnChg chg="mod">
          <ac:chgData name="Michael A Fudge Jr" userId="133895e8-240b-4811-850e-9cf94297d089" providerId="ADAL" clId="{DCD72BA9-4CA5-458D-A737-15A8D9B19048}" dt="2020-09-11T12:23:09.677" v="521" actId="164"/>
          <ac:cxnSpMkLst>
            <pc:docMk/>
            <pc:sldMk cId="1836394904" sldId="469"/>
            <ac:cxnSpMk id="25" creationId="{4E087231-021C-4D4F-9918-6AF2BE8A672A}"/>
          </ac:cxnSpMkLst>
        </pc:cxnChg>
      </pc:sldChg>
      <pc:sldChg chg="add">
        <pc:chgData name="Michael A Fudge Jr" userId="133895e8-240b-4811-850e-9cf94297d089" providerId="ADAL" clId="{DCD72BA9-4CA5-458D-A737-15A8D9B19048}" dt="2020-09-11T12:25:05.365" v="536"/>
        <pc:sldMkLst>
          <pc:docMk/>
          <pc:sldMk cId="4271114027" sldId="470"/>
        </pc:sldMkLst>
      </pc:sldChg>
      <pc:sldChg chg="modSp add mod">
        <pc:chgData name="Michael A Fudge Jr" userId="133895e8-240b-4811-850e-9cf94297d089" providerId="ADAL" clId="{DCD72BA9-4CA5-458D-A737-15A8D9B19048}" dt="2020-09-11T12:28:16.371" v="618" actId="108"/>
        <pc:sldMkLst>
          <pc:docMk/>
          <pc:sldMk cId="3236710927" sldId="471"/>
        </pc:sldMkLst>
        <pc:spChg chg="mod">
          <ac:chgData name="Michael A Fudge Jr" userId="133895e8-240b-4811-850e-9cf94297d089" providerId="ADAL" clId="{DCD72BA9-4CA5-458D-A737-15A8D9B19048}" dt="2020-09-11T12:28:16.371" v="618" actId="108"/>
          <ac:spMkLst>
            <pc:docMk/>
            <pc:sldMk cId="3236710927" sldId="471"/>
            <ac:spMk id="3" creationId="{00000000-0000-0000-0000-000000000000}"/>
          </ac:spMkLst>
        </pc:spChg>
      </pc:sldChg>
      <pc:sldChg chg="addSp delSp modSp new mod setBg modAnim">
        <pc:chgData name="Michael A Fudge Jr" userId="133895e8-240b-4811-850e-9cf94297d089" providerId="ADAL" clId="{DCD72BA9-4CA5-458D-A737-15A8D9B19048}" dt="2020-09-11T12:53:36.710" v="2005"/>
        <pc:sldMkLst>
          <pc:docMk/>
          <pc:sldMk cId="1692406248" sldId="472"/>
        </pc:sldMkLst>
        <pc:spChg chg="mod">
          <ac:chgData name="Michael A Fudge Jr" userId="133895e8-240b-4811-850e-9cf94297d089" providerId="ADAL" clId="{DCD72BA9-4CA5-458D-A737-15A8D9B19048}" dt="2020-09-11T12:44:18.271" v="1850" actId="403"/>
          <ac:spMkLst>
            <pc:docMk/>
            <pc:sldMk cId="1692406248" sldId="472"/>
            <ac:spMk id="2" creationId="{6306D6CC-2C22-43EA-9768-FF7EC7772D47}"/>
          </ac:spMkLst>
        </pc:spChg>
        <pc:spChg chg="mod">
          <ac:chgData name="Michael A Fudge Jr" userId="133895e8-240b-4811-850e-9cf94297d089" providerId="ADAL" clId="{DCD72BA9-4CA5-458D-A737-15A8D9B19048}" dt="2020-09-11T12:53:12.090" v="2000" actId="1076"/>
          <ac:spMkLst>
            <pc:docMk/>
            <pc:sldMk cId="1692406248" sldId="472"/>
            <ac:spMk id="3" creationId="{9BE9FD9A-6876-4A02-84E2-1D26EED6B01C}"/>
          </ac:spMkLst>
        </pc:spChg>
        <pc:spChg chg="add mod">
          <ac:chgData name="Michael A Fudge Jr" userId="133895e8-240b-4811-850e-9cf94297d089" providerId="ADAL" clId="{DCD72BA9-4CA5-458D-A737-15A8D9B19048}" dt="2020-09-11T12:45:04.853" v="1931" actId="207"/>
          <ac:spMkLst>
            <pc:docMk/>
            <pc:sldMk cId="1692406248" sldId="472"/>
            <ac:spMk id="9" creationId="{577D1452-F0B7-431E-9A24-D3F7103D8510}"/>
          </ac:spMkLst>
        </pc:spChg>
        <pc:spChg chg="add">
          <ac:chgData name="Michael A Fudge Jr" userId="133895e8-240b-4811-850e-9cf94297d089" providerId="ADAL" clId="{DCD72BA9-4CA5-458D-A737-15A8D9B19048}" dt="2020-09-11T12:44:01.810" v="1844" actId="26606"/>
          <ac:spMkLst>
            <pc:docMk/>
            <pc:sldMk cId="1692406248" sldId="472"/>
            <ac:spMk id="11" creationId="{A660F4F9-5DF5-4F15-BE6A-CD8648BB1148}"/>
          </ac:spMkLst>
        </pc:spChg>
        <pc:spChg chg="mod">
          <ac:chgData name="Michael A Fudge Jr" userId="133895e8-240b-4811-850e-9cf94297d089" providerId="ADAL" clId="{DCD72BA9-4CA5-458D-A737-15A8D9B19048}" dt="2020-09-11T12:53:14.775" v="2001"/>
          <ac:spMkLst>
            <pc:docMk/>
            <pc:sldMk cId="1692406248" sldId="472"/>
            <ac:spMk id="13" creationId="{9A6E1D48-EAF3-42E2-9A8F-A94C79CCF287}"/>
          </ac:spMkLst>
        </pc:spChg>
        <pc:grpChg chg="add mod">
          <ac:chgData name="Michael A Fudge Jr" userId="133895e8-240b-4811-850e-9cf94297d089" providerId="ADAL" clId="{DCD72BA9-4CA5-458D-A737-15A8D9B19048}" dt="2020-09-11T12:53:26.465" v="2004" actId="14100"/>
          <ac:grpSpMkLst>
            <pc:docMk/>
            <pc:sldMk cId="1692406248" sldId="472"/>
            <ac:grpSpMk id="12" creationId="{FCDF582E-CBAF-4232-8B0B-8296C235E278}"/>
          </ac:grpSpMkLst>
        </pc:grpChg>
        <pc:picChg chg="add del mod">
          <ac:chgData name="Michael A Fudge Jr" userId="133895e8-240b-4811-850e-9cf94297d089" providerId="ADAL" clId="{DCD72BA9-4CA5-458D-A737-15A8D9B19048}" dt="2020-09-11T12:52:05.751" v="1991" actId="478"/>
          <ac:picMkLst>
            <pc:docMk/>
            <pc:sldMk cId="1692406248" sldId="472"/>
            <ac:picMk id="4" creationId="{4D5092AA-0603-4E9D-8FE0-688F0F2ADB6F}"/>
          </ac:picMkLst>
        </pc:picChg>
        <pc:picChg chg="add mod">
          <ac:chgData name="Michael A Fudge Jr" userId="133895e8-240b-4811-850e-9cf94297d089" providerId="ADAL" clId="{DCD72BA9-4CA5-458D-A737-15A8D9B19048}" dt="2020-09-11T12:52:33.561" v="1997" actId="14100"/>
          <ac:picMkLst>
            <pc:docMk/>
            <pc:sldMk cId="1692406248" sldId="472"/>
            <ac:picMk id="5" creationId="{8FD0E7D7-48A8-4908-A7E3-0C8584BA7104}"/>
          </ac:picMkLst>
        </pc:picChg>
        <pc:cxnChg chg="add del mod">
          <ac:chgData name="Michael A Fudge Jr" userId="133895e8-240b-4811-850e-9cf94297d089" providerId="ADAL" clId="{DCD72BA9-4CA5-458D-A737-15A8D9B19048}" dt="2020-09-11T12:52:45.517" v="1999"/>
          <ac:cxnSpMkLst>
            <pc:docMk/>
            <pc:sldMk cId="1692406248" sldId="472"/>
            <ac:cxnSpMk id="10" creationId="{BC779611-DEDF-4ABF-90D1-E21B03CA07FB}"/>
          </ac:cxnSpMkLst>
        </pc:cxnChg>
        <pc:cxnChg chg="mod">
          <ac:chgData name="Michael A Fudge Jr" userId="133895e8-240b-4811-850e-9cf94297d089" providerId="ADAL" clId="{DCD72BA9-4CA5-458D-A737-15A8D9B19048}" dt="2020-09-11T12:53:14.775" v="2001"/>
          <ac:cxnSpMkLst>
            <pc:docMk/>
            <pc:sldMk cId="1692406248" sldId="472"/>
            <ac:cxnSpMk id="14" creationId="{BE69C8B0-CE3F-45C1-81B0-A4D8A1F351BB}"/>
          </ac:cxnSpMkLst>
        </pc:cxnChg>
      </pc:sldChg>
      <pc:sldChg chg="modSp add mod">
        <pc:chgData name="Michael A Fudge Jr" userId="133895e8-240b-4811-850e-9cf94297d089" providerId="ADAL" clId="{DCD72BA9-4CA5-458D-A737-15A8D9B19048}" dt="2020-09-11T12:37:04.897" v="1383" actId="20577"/>
        <pc:sldMkLst>
          <pc:docMk/>
          <pc:sldMk cId="4059699588" sldId="473"/>
        </pc:sldMkLst>
        <pc:spChg chg="mod">
          <ac:chgData name="Michael A Fudge Jr" userId="133895e8-240b-4811-850e-9cf94297d089" providerId="ADAL" clId="{DCD72BA9-4CA5-458D-A737-15A8D9B19048}" dt="2020-09-11T12:37:04.897" v="1383" actId="20577"/>
          <ac:spMkLst>
            <pc:docMk/>
            <pc:sldMk cId="4059699588" sldId="473"/>
            <ac:spMk id="7" creationId="{6B45A486-75E9-4CB4-BFCC-AFCB566C83AF}"/>
          </ac:spMkLst>
        </pc:spChg>
      </pc:sldChg>
      <pc:sldChg chg="modSp add mod">
        <pc:chgData name="Michael A Fudge Jr" userId="133895e8-240b-4811-850e-9cf94297d089" providerId="ADAL" clId="{DCD72BA9-4CA5-458D-A737-15A8D9B19048}" dt="2020-09-11T12:37:40.022" v="1425" actId="20577"/>
        <pc:sldMkLst>
          <pc:docMk/>
          <pc:sldMk cId="3254372876" sldId="474"/>
        </pc:sldMkLst>
        <pc:spChg chg="mod">
          <ac:chgData name="Michael A Fudge Jr" userId="133895e8-240b-4811-850e-9cf94297d089" providerId="ADAL" clId="{DCD72BA9-4CA5-458D-A737-15A8D9B19048}" dt="2020-09-11T12:37:13.082" v="1394" actId="6549"/>
          <ac:spMkLst>
            <pc:docMk/>
            <pc:sldMk cId="3254372876" sldId="474"/>
            <ac:spMk id="5" creationId="{E0D04EC1-733E-4BA9-9251-8C6E6E3D01D7}"/>
          </ac:spMkLst>
        </pc:spChg>
        <pc:spChg chg="mod">
          <ac:chgData name="Michael A Fudge Jr" userId="133895e8-240b-4811-850e-9cf94297d089" providerId="ADAL" clId="{DCD72BA9-4CA5-458D-A737-15A8D9B19048}" dt="2020-09-11T12:37:40.022" v="1425" actId="20577"/>
          <ac:spMkLst>
            <pc:docMk/>
            <pc:sldMk cId="3254372876" sldId="474"/>
            <ac:spMk id="6" creationId="{E33EFCDF-893E-4DC5-B75A-872200D063CA}"/>
          </ac:spMkLst>
        </pc:spChg>
      </pc:sldChg>
      <pc:sldChg chg="add del">
        <pc:chgData name="Michael A Fudge Jr" userId="133895e8-240b-4811-850e-9cf94297d089" providerId="ADAL" clId="{DCD72BA9-4CA5-458D-A737-15A8D9B19048}" dt="2020-09-11T12:35:42.807" v="1254"/>
        <pc:sldMkLst>
          <pc:docMk/>
          <pc:sldMk cId="1242348326" sldId="475"/>
        </pc:sldMkLst>
      </pc:sldChg>
      <pc:sldChg chg="delSp modSp add del mod setBg delDesignElem">
        <pc:chgData name="Michael A Fudge Jr" userId="133895e8-240b-4811-850e-9cf94297d089" providerId="ADAL" clId="{DCD72BA9-4CA5-458D-A737-15A8D9B19048}" dt="2020-09-11T12:36:55.824" v="1379" actId="47"/>
        <pc:sldMkLst>
          <pc:docMk/>
          <pc:sldMk cId="4025492184" sldId="475"/>
        </pc:sldMkLst>
        <pc:spChg chg="mod">
          <ac:chgData name="Michael A Fudge Jr" userId="133895e8-240b-4811-850e-9cf94297d089" providerId="ADAL" clId="{DCD72BA9-4CA5-458D-A737-15A8D9B19048}" dt="2020-09-11T12:36:26.540" v="1352" actId="20577"/>
          <ac:spMkLst>
            <pc:docMk/>
            <pc:sldMk cId="4025492184" sldId="475"/>
            <ac:spMk id="3" creationId="{23BFC44E-10DC-44C2-99E8-3D541093BB67}"/>
          </ac:spMkLst>
        </pc:spChg>
        <pc:spChg chg="del">
          <ac:chgData name="Michael A Fudge Jr" userId="133895e8-240b-4811-850e-9cf94297d089" providerId="ADAL" clId="{DCD72BA9-4CA5-458D-A737-15A8D9B19048}" dt="2020-09-11T12:35:45.309" v="1256"/>
          <ac:spMkLst>
            <pc:docMk/>
            <pc:sldMk cId="4025492184" sldId="475"/>
            <ac:spMk id="17" creationId="{59A309A7-1751-4ABE-A3C1-EEC40366AD89}"/>
          </ac:spMkLst>
        </pc:spChg>
        <pc:spChg chg="del">
          <ac:chgData name="Michael A Fudge Jr" userId="133895e8-240b-4811-850e-9cf94297d089" providerId="ADAL" clId="{DCD72BA9-4CA5-458D-A737-15A8D9B19048}" dt="2020-09-11T12:35:45.309" v="1256"/>
          <ac:spMkLst>
            <pc:docMk/>
            <pc:sldMk cId="4025492184" sldId="475"/>
            <ac:spMk id="19" creationId="{967D8EB6-EAE1-4F9C-B398-83321E287204}"/>
          </ac:spMkLst>
        </pc:spChg>
      </pc:sldChg>
      <pc:sldChg chg="modSp add mod modNotesTx">
        <pc:chgData name="Michael A Fudge Jr" userId="133895e8-240b-4811-850e-9cf94297d089" providerId="ADAL" clId="{DCD72BA9-4CA5-458D-A737-15A8D9B19048}" dt="2020-09-12T20:30:51.304" v="9067" actId="20577"/>
        <pc:sldMkLst>
          <pc:docMk/>
          <pc:sldMk cId="643996234" sldId="476"/>
        </pc:sldMkLst>
        <pc:spChg chg="mod">
          <ac:chgData name="Michael A Fudge Jr" userId="133895e8-240b-4811-850e-9cf94297d089" providerId="ADAL" clId="{DCD72BA9-4CA5-458D-A737-15A8D9B19048}" dt="2020-09-12T20:30:51.304" v="9067" actId="20577"/>
          <ac:spMkLst>
            <pc:docMk/>
            <pc:sldMk cId="643996234" sldId="476"/>
            <ac:spMk id="3" creationId="{23BFC44E-10DC-44C2-99E8-3D541093BB67}"/>
          </ac:spMkLst>
        </pc:spChg>
      </pc:sldChg>
      <pc:sldChg chg="modSp add mod ord modNotesTx">
        <pc:chgData name="Michael A Fudge Jr" userId="133895e8-240b-4811-850e-9cf94297d089" providerId="ADAL" clId="{DCD72BA9-4CA5-458D-A737-15A8D9B19048}" dt="2020-09-11T12:42:51.158" v="1799" actId="5793"/>
        <pc:sldMkLst>
          <pc:docMk/>
          <pc:sldMk cId="227050927" sldId="477"/>
        </pc:sldMkLst>
        <pc:spChg chg="mod">
          <ac:chgData name="Michael A Fudge Jr" userId="133895e8-240b-4811-850e-9cf94297d089" providerId="ADAL" clId="{DCD72BA9-4CA5-458D-A737-15A8D9B19048}" dt="2020-09-11T12:39:25.406" v="1442" actId="20577"/>
          <ac:spMkLst>
            <pc:docMk/>
            <pc:sldMk cId="227050927" sldId="477"/>
            <ac:spMk id="2" creationId="{A0EC69E1-79D5-4CCA-9AE3-8CCDB54E5D78}"/>
          </ac:spMkLst>
        </pc:spChg>
        <pc:spChg chg="mod">
          <ac:chgData name="Michael A Fudge Jr" userId="133895e8-240b-4811-850e-9cf94297d089" providerId="ADAL" clId="{DCD72BA9-4CA5-458D-A737-15A8D9B19048}" dt="2020-09-11T12:42:45.079" v="1797" actId="20577"/>
          <ac:spMkLst>
            <pc:docMk/>
            <pc:sldMk cId="227050927" sldId="477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DCD72BA9-4CA5-458D-A737-15A8D9B19048}" dt="2020-09-12T20:33:42.420" v="9068" actId="20577"/>
        <pc:sldMkLst>
          <pc:docMk/>
          <pc:sldMk cId="3009724788" sldId="478"/>
        </pc:sldMkLst>
        <pc:spChg chg="mod">
          <ac:chgData name="Michael A Fudge Jr" userId="133895e8-240b-4811-850e-9cf94297d089" providerId="ADAL" clId="{DCD72BA9-4CA5-458D-A737-15A8D9B19048}" dt="2020-09-12T20:33:42.420" v="9068" actId="20577"/>
          <ac:spMkLst>
            <pc:docMk/>
            <pc:sldMk cId="3009724788" sldId="478"/>
            <ac:spMk id="3" creationId="{23BFC44E-10DC-44C2-99E8-3D541093BB67}"/>
          </ac:spMkLst>
        </pc:spChg>
      </pc:sldChg>
      <pc:sldChg chg="addSp delSp modSp add mod delDesignElem chgLayout">
        <pc:chgData name="Michael A Fudge Jr" userId="133895e8-240b-4811-850e-9cf94297d089" providerId="ADAL" clId="{DCD72BA9-4CA5-458D-A737-15A8D9B19048}" dt="2020-09-11T12:50:32.514" v="1961" actId="14100"/>
        <pc:sldMkLst>
          <pc:docMk/>
          <pc:sldMk cId="2391026773" sldId="479"/>
        </pc:sldMkLst>
        <pc:spChg chg="mod ord">
          <ac:chgData name="Michael A Fudge Jr" userId="133895e8-240b-4811-850e-9cf94297d089" providerId="ADAL" clId="{DCD72BA9-4CA5-458D-A737-15A8D9B19048}" dt="2020-09-11T12:49:50.242" v="1955" actId="20577"/>
          <ac:spMkLst>
            <pc:docMk/>
            <pc:sldMk cId="2391026773" sldId="479"/>
            <ac:spMk id="2" creationId="{6306D6CC-2C22-43EA-9768-FF7EC7772D47}"/>
          </ac:spMkLst>
        </pc:spChg>
        <pc:spChg chg="del mod ord">
          <ac:chgData name="Michael A Fudge Jr" userId="133895e8-240b-4811-850e-9cf94297d089" providerId="ADAL" clId="{DCD72BA9-4CA5-458D-A737-15A8D9B19048}" dt="2020-09-11T12:49:32.905" v="1940" actId="478"/>
          <ac:spMkLst>
            <pc:docMk/>
            <pc:sldMk cId="2391026773" sldId="479"/>
            <ac:spMk id="3" creationId="{9BE9FD9A-6876-4A02-84E2-1D26EED6B01C}"/>
          </ac:spMkLst>
        </pc:spChg>
        <pc:spChg chg="add del mod">
          <ac:chgData name="Michael A Fudge Jr" userId="133895e8-240b-4811-850e-9cf94297d089" providerId="ADAL" clId="{DCD72BA9-4CA5-458D-A737-15A8D9B19048}" dt="2020-09-11T12:49:36.455" v="1941" actId="478"/>
          <ac:spMkLst>
            <pc:docMk/>
            <pc:sldMk cId="2391026773" sldId="479"/>
            <ac:spMk id="7" creationId="{1C3A29CB-669F-4899-ABA9-F0D76979F23D}"/>
          </ac:spMkLst>
        </pc:spChg>
        <pc:spChg chg="add mod">
          <ac:chgData name="Michael A Fudge Jr" userId="133895e8-240b-4811-850e-9cf94297d089" providerId="ADAL" clId="{DCD72BA9-4CA5-458D-A737-15A8D9B19048}" dt="2020-09-11T12:50:32.514" v="1961" actId="14100"/>
          <ac:spMkLst>
            <pc:docMk/>
            <pc:sldMk cId="2391026773" sldId="479"/>
            <ac:spMk id="8" creationId="{7E22E187-CC82-48C9-8904-4172854803FC}"/>
          </ac:spMkLst>
        </pc:spChg>
        <pc:spChg chg="del">
          <ac:chgData name="Michael A Fudge Jr" userId="133895e8-240b-4811-850e-9cf94297d089" providerId="ADAL" clId="{DCD72BA9-4CA5-458D-A737-15A8D9B19048}" dt="2020-09-11T12:49:24.446" v="1938" actId="700"/>
          <ac:spMkLst>
            <pc:docMk/>
            <pc:sldMk cId="2391026773" sldId="479"/>
            <ac:spMk id="9" creationId="{577D1452-F0B7-431E-9A24-D3F7103D8510}"/>
          </ac:spMkLst>
        </pc:spChg>
        <pc:spChg chg="del">
          <ac:chgData name="Michael A Fudge Jr" userId="133895e8-240b-4811-850e-9cf94297d089" providerId="ADAL" clId="{DCD72BA9-4CA5-458D-A737-15A8D9B19048}" dt="2020-09-11T12:49:24.446" v="1938" actId="700"/>
          <ac:spMkLst>
            <pc:docMk/>
            <pc:sldMk cId="2391026773" sldId="479"/>
            <ac:spMk id="11" creationId="{A660F4F9-5DF5-4F15-BE6A-CD8648BB1148}"/>
          </ac:spMkLst>
        </pc:spChg>
        <pc:picChg chg="del">
          <ac:chgData name="Michael A Fudge Jr" userId="133895e8-240b-4811-850e-9cf94297d089" providerId="ADAL" clId="{DCD72BA9-4CA5-458D-A737-15A8D9B19048}" dt="2020-09-11T12:49:05.297" v="1933" actId="478"/>
          <ac:picMkLst>
            <pc:docMk/>
            <pc:sldMk cId="2391026773" sldId="479"/>
            <ac:picMk id="4" creationId="{4D5092AA-0603-4E9D-8FE0-688F0F2ADB6F}"/>
          </ac:picMkLst>
        </pc:picChg>
        <pc:picChg chg="add mod">
          <ac:chgData name="Michael A Fudge Jr" userId="133895e8-240b-4811-850e-9cf94297d089" providerId="ADAL" clId="{DCD72BA9-4CA5-458D-A737-15A8D9B19048}" dt="2020-09-11T12:49:42.105" v="1943" actId="14100"/>
          <ac:picMkLst>
            <pc:docMk/>
            <pc:sldMk cId="2391026773" sldId="479"/>
            <ac:picMk id="5" creationId="{414607E8-481E-41F1-AFE1-1FB67E9C44FB}"/>
          </ac:picMkLst>
        </pc:picChg>
      </pc:sldChg>
      <pc:sldChg chg="addSp delSp modSp new mod">
        <pc:chgData name="Michael A Fudge Jr" userId="133895e8-240b-4811-850e-9cf94297d089" providerId="ADAL" clId="{DCD72BA9-4CA5-458D-A737-15A8D9B19048}" dt="2020-09-11T13:33:55.271" v="3540" actId="20577"/>
        <pc:sldMkLst>
          <pc:docMk/>
          <pc:sldMk cId="1155705627" sldId="480"/>
        </pc:sldMkLst>
        <pc:spChg chg="mod">
          <ac:chgData name="Michael A Fudge Jr" userId="133895e8-240b-4811-850e-9cf94297d089" providerId="ADAL" clId="{DCD72BA9-4CA5-458D-A737-15A8D9B19048}" dt="2020-09-11T13:29:11.680" v="3306" actId="20577"/>
          <ac:spMkLst>
            <pc:docMk/>
            <pc:sldMk cId="1155705627" sldId="480"/>
            <ac:spMk id="2" creationId="{0E9EBD5E-BA17-4C57-BDC2-C454BCC5039E}"/>
          </ac:spMkLst>
        </pc:spChg>
        <pc:spChg chg="del">
          <ac:chgData name="Michael A Fudge Jr" userId="133895e8-240b-4811-850e-9cf94297d089" providerId="ADAL" clId="{DCD72BA9-4CA5-458D-A737-15A8D9B19048}" dt="2020-09-11T13:26:15.604" v="3080"/>
          <ac:spMkLst>
            <pc:docMk/>
            <pc:sldMk cId="1155705627" sldId="480"/>
            <ac:spMk id="3" creationId="{649648A0-397F-4A92-B20C-C91FFA9417FE}"/>
          </ac:spMkLst>
        </pc:spChg>
        <pc:spChg chg="add mod">
          <ac:chgData name="Michael A Fudge Jr" userId="133895e8-240b-4811-850e-9cf94297d089" providerId="ADAL" clId="{DCD72BA9-4CA5-458D-A737-15A8D9B19048}" dt="2020-09-11T13:33:55.271" v="3540" actId="20577"/>
          <ac:spMkLst>
            <pc:docMk/>
            <pc:sldMk cId="1155705627" sldId="480"/>
            <ac:spMk id="4" creationId="{E4C273A7-BC60-4CA0-B381-0C5CDAF9FA36}"/>
          </ac:spMkLst>
        </pc:spChg>
      </pc:sldChg>
      <pc:sldChg chg="addSp delSp modSp new mod ord modClrScheme modAnim chgLayout">
        <pc:chgData name="Michael A Fudge Jr" userId="133895e8-240b-4811-850e-9cf94297d089" providerId="ADAL" clId="{DCD72BA9-4CA5-458D-A737-15A8D9B19048}" dt="2020-09-11T12:58:13.903" v="2115"/>
        <pc:sldMkLst>
          <pc:docMk/>
          <pc:sldMk cId="1229014342" sldId="481"/>
        </pc:sldMkLst>
        <pc:spChg chg="mod ord">
          <ac:chgData name="Michael A Fudge Jr" userId="133895e8-240b-4811-850e-9cf94297d089" providerId="ADAL" clId="{DCD72BA9-4CA5-458D-A737-15A8D9B19048}" dt="2020-09-11T12:55:17.874" v="2014" actId="700"/>
          <ac:spMkLst>
            <pc:docMk/>
            <pc:sldMk cId="1229014342" sldId="481"/>
            <ac:spMk id="2" creationId="{0DECB9B2-D76F-484E-B413-0C0AB8E84FF3}"/>
          </ac:spMkLst>
        </pc:spChg>
        <pc:spChg chg="del mod ord">
          <ac:chgData name="Michael A Fudge Jr" userId="133895e8-240b-4811-850e-9cf94297d089" providerId="ADAL" clId="{DCD72BA9-4CA5-458D-A737-15A8D9B19048}" dt="2020-09-11T12:55:17.874" v="2014" actId="700"/>
          <ac:spMkLst>
            <pc:docMk/>
            <pc:sldMk cId="1229014342" sldId="481"/>
            <ac:spMk id="3" creationId="{F651F54A-0A1F-4EFF-8A61-42F1C2F1F9A5}"/>
          </ac:spMkLst>
        </pc:spChg>
        <pc:spChg chg="add del mod ord">
          <ac:chgData name="Michael A Fudge Jr" userId="133895e8-240b-4811-850e-9cf94297d089" providerId="ADAL" clId="{DCD72BA9-4CA5-458D-A737-15A8D9B19048}" dt="2020-09-11T12:55:20.749" v="2015"/>
          <ac:spMkLst>
            <pc:docMk/>
            <pc:sldMk cId="1229014342" sldId="481"/>
            <ac:spMk id="4" creationId="{6239C886-7C54-44A0-BBDA-CD69AA055D62}"/>
          </ac:spMkLst>
        </pc:spChg>
        <pc:spChg chg="add del mod ord">
          <ac:chgData name="Michael A Fudge Jr" userId="133895e8-240b-4811-850e-9cf94297d089" providerId="ADAL" clId="{DCD72BA9-4CA5-458D-A737-15A8D9B19048}" dt="2020-09-11T12:55:49.476" v="2018"/>
          <ac:spMkLst>
            <pc:docMk/>
            <pc:sldMk cId="1229014342" sldId="481"/>
            <ac:spMk id="5" creationId="{A04722AB-7A91-4782-852C-0A95EFB76335}"/>
          </ac:spMkLst>
        </pc:spChg>
        <pc:spChg chg="add mod">
          <ac:chgData name="Michael A Fudge Jr" userId="133895e8-240b-4811-850e-9cf94297d089" providerId="ADAL" clId="{DCD72BA9-4CA5-458D-A737-15A8D9B19048}" dt="2020-09-11T12:57:32.796" v="2112" actId="122"/>
          <ac:spMkLst>
            <pc:docMk/>
            <pc:sldMk cId="1229014342" sldId="481"/>
            <ac:spMk id="10" creationId="{0270BA8E-EC4C-4491-A6F1-6232584FB32B}"/>
          </ac:spMkLst>
        </pc:spChg>
        <pc:picChg chg="add mod">
          <ac:chgData name="Michael A Fudge Jr" userId="133895e8-240b-4811-850e-9cf94297d089" providerId="ADAL" clId="{DCD72BA9-4CA5-458D-A737-15A8D9B19048}" dt="2020-09-11T12:55:27.034" v="2016" actId="14100"/>
          <ac:picMkLst>
            <pc:docMk/>
            <pc:sldMk cId="1229014342" sldId="481"/>
            <ac:picMk id="6" creationId="{E3BA1201-4C2D-4FD6-8DF5-53505AB4E99A}"/>
          </ac:picMkLst>
        </pc:picChg>
        <pc:picChg chg="add mod">
          <ac:chgData name="Michael A Fudge Jr" userId="133895e8-240b-4811-850e-9cf94297d089" providerId="ADAL" clId="{DCD72BA9-4CA5-458D-A737-15A8D9B19048}" dt="2020-09-11T12:55:49.476" v="2018"/>
          <ac:picMkLst>
            <pc:docMk/>
            <pc:sldMk cId="1229014342" sldId="481"/>
            <ac:picMk id="7" creationId="{722B0B56-40F6-403E-9272-DA1BC0319100}"/>
          </ac:picMkLst>
        </pc:picChg>
        <pc:cxnChg chg="add mod">
          <ac:chgData name="Michael A Fudge Jr" userId="133895e8-240b-4811-850e-9cf94297d089" providerId="ADAL" clId="{DCD72BA9-4CA5-458D-A737-15A8D9B19048}" dt="2020-09-11T12:56:17.141" v="2022" actId="1582"/>
          <ac:cxnSpMkLst>
            <pc:docMk/>
            <pc:sldMk cId="1229014342" sldId="481"/>
            <ac:cxnSpMk id="9" creationId="{2725DD16-A95E-4DE3-BBA8-BCCFC3CF8098}"/>
          </ac:cxnSpMkLst>
        </pc:cxnChg>
      </pc:sldChg>
      <pc:sldChg chg="modSp add mod ord">
        <pc:chgData name="Michael A Fudge Jr" userId="133895e8-240b-4811-850e-9cf94297d089" providerId="ADAL" clId="{DCD72BA9-4CA5-458D-A737-15A8D9B19048}" dt="2020-09-11T13:04:12.851" v="2349" actId="20577"/>
        <pc:sldMkLst>
          <pc:docMk/>
          <pc:sldMk cId="2907758817" sldId="482"/>
        </pc:sldMkLst>
        <pc:spChg chg="mod">
          <ac:chgData name="Michael A Fudge Jr" userId="133895e8-240b-4811-850e-9cf94297d089" providerId="ADAL" clId="{DCD72BA9-4CA5-458D-A737-15A8D9B19048}" dt="2020-09-11T12:58:50.048" v="2137" actId="20577"/>
          <ac:spMkLst>
            <pc:docMk/>
            <pc:sldMk cId="2907758817" sldId="482"/>
            <ac:spMk id="5" creationId="{E0D04EC1-733E-4BA9-9251-8C6E6E3D01D7}"/>
          </ac:spMkLst>
        </pc:spChg>
        <pc:spChg chg="mod">
          <ac:chgData name="Michael A Fudge Jr" userId="133895e8-240b-4811-850e-9cf94297d089" providerId="ADAL" clId="{DCD72BA9-4CA5-458D-A737-15A8D9B19048}" dt="2020-09-11T13:04:12.851" v="2349" actId="20577"/>
          <ac:spMkLst>
            <pc:docMk/>
            <pc:sldMk cId="2907758817" sldId="482"/>
            <ac:spMk id="6" creationId="{E33EFCDF-893E-4DC5-B75A-872200D063CA}"/>
          </ac:spMkLst>
        </pc:spChg>
      </pc:sldChg>
      <pc:sldChg chg="modSp add mod ord modNotesTx">
        <pc:chgData name="Michael A Fudge Jr" userId="133895e8-240b-4811-850e-9cf94297d089" providerId="ADAL" clId="{DCD72BA9-4CA5-458D-A737-15A8D9B19048}" dt="2020-09-12T20:36:22.781" v="9070" actId="5793"/>
        <pc:sldMkLst>
          <pc:docMk/>
          <pc:sldMk cId="1610261461" sldId="483"/>
        </pc:sldMkLst>
        <pc:spChg chg="mod">
          <ac:chgData name="Michael A Fudge Jr" userId="133895e8-240b-4811-850e-9cf94297d089" providerId="ADAL" clId="{DCD72BA9-4CA5-458D-A737-15A8D9B19048}" dt="2020-09-11T13:04:51.353" v="2370" actId="6549"/>
          <ac:spMkLst>
            <pc:docMk/>
            <pc:sldMk cId="1610261461" sldId="483"/>
            <ac:spMk id="2" creationId="{A0EC69E1-79D5-4CCA-9AE3-8CCDB54E5D78}"/>
          </ac:spMkLst>
        </pc:spChg>
        <pc:spChg chg="mod">
          <ac:chgData name="Michael A Fudge Jr" userId="133895e8-240b-4811-850e-9cf94297d089" providerId="ADAL" clId="{DCD72BA9-4CA5-458D-A737-15A8D9B19048}" dt="2020-09-11T13:07:17.554" v="2590" actId="20577"/>
          <ac:spMkLst>
            <pc:docMk/>
            <pc:sldMk cId="1610261461" sldId="483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DCD72BA9-4CA5-458D-A737-15A8D9B19048}" dt="2020-09-12T20:37:31.910" v="9072" actId="5793"/>
        <pc:sldMkLst>
          <pc:docMk/>
          <pc:sldMk cId="2689402082" sldId="484"/>
        </pc:sldMkLst>
        <pc:spChg chg="mod">
          <ac:chgData name="Michael A Fudge Jr" userId="133895e8-240b-4811-850e-9cf94297d089" providerId="ADAL" clId="{DCD72BA9-4CA5-458D-A737-15A8D9B19048}" dt="2020-09-11T13:08:57.473" v="2755" actId="20577"/>
          <ac:spMkLst>
            <pc:docMk/>
            <pc:sldMk cId="2689402082" sldId="484"/>
            <ac:spMk id="3" creationId="{23BFC44E-10DC-44C2-99E8-3D541093BB67}"/>
          </ac:spMkLst>
        </pc:spChg>
      </pc:sldChg>
      <pc:sldChg chg="modSp add mod ord">
        <pc:chgData name="Michael A Fudge Jr" userId="133895e8-240b-4811-850e-9cf94297d089" providerId="ADAL" clId="{DCD72BA9-4CA5-458D-A737-15A8D9B19048}" dt="2020-09-11T13:32:53.899" v="3516" actId="20577"/>
        <pc:sldMkLst>
          <pc:docMk/>
          <pc:sldMk cId="913998270" sldId="485"/>
        </pc:sldMkLst>
        <pc:spChg chg="mod">
          <ac:chgData name="Michael A Fudge Jr" userId="133895e8-240b-4811-850e-9cf94297d089" providerId="ADAL" clId="{DCD72BA9-4CA5-458D-A737-15A8D9B19048}" dt="2020-09-11T13:29:51.214" v="3331" actId="20577"/>
          <ac:spMkLst>
            <pc:docMk/>
            <pc:sldMk cId="913998270" sldId="485"/>
            <ac:spMk id="5" creationId="{E0D04EC1-733E-4BA9-9251-8C6E6E3D01D7}"/>
          </ac:spMkLst>
        </pc:spChg>
        <pc:spChg chg="mod">
          <ac:chgData name="Michael A Fudge Jr" userId="133895e8-240b-4811-850e-9cf94297d089" providerId="ADAL" clId="{DCD72BA9-4CA5-458D-A737-15A8D9B19048}" dt="2020-09-11T13:32:53.899" v="3516" actId="20577"/>
          <ac:spMkLst>
            <pc:docMk/>
            <pc:sldMk cId="913998270" sldId="485"/>
            <ac:spMk id="6" creationId="{E33EFCDF-893E-4DC5-B75A-872200D063CA}"/>
          </ac:spMkLst>
        </pc:spChg>
      </pc:sldChg>
      <pc:sldChg chg="delSp add del ord setBg delDesignElem">
        <pc:chgData name="Michael A Fudge Jr" userId="133895e8-240b-4811-850e-9cf94297d089" providerId="ADAL" clId="{DCD72BA9-4CA5-458D-A737-15A8D9B19048}" dt="2020-09-11T13:35:11.514" v="3568" actId="47"/>
        <pc:sldMkLst>
          <pc:docMk/>
          <pc:sldMk cId="1902761765" sldId="486"/>
        </pc:sldMkLst>
        <pc:spChg chg="del">
          <ac:chgData name="Michael A Fudge Jr" userId="133895e8-240b-4811-850e-9cf94297d089" providerId="ADAL" clId="{DCD72BA9-4CA5-458D-A737-15A8D9B19048}" dt="2020-09-11T13:34:27.925" v="3542"/>
          <ac:spMkLst>
            <pc:docMk/>
            <pc:sldMk cId="1902761765" sldId="486"/>
            <ac:spMk id="9" creationId="{C04BE0EF-3561-49B4-9A29-F283168A91C7}"/>
          </ac:spMkLst>
        </pc:spChg>
        <pc:spChg chg="del">
          <ac:chgData name="Michael A Fudge Jr" userId="133895e8-240b-4811-850e-9cf94297d089" providerId="ADAL" clId="{DCD72BA9-4CA5-458D-A737-15A8D9B19048}" dt="2020-09-11T13:34:27.925" v="3542"/>
          <ac:spMkLst>
            <pc:docMk/>
            <pc:sldMk cId="1902761765" sldId="486"/>
            <ac:spMk id="12" creationId="{3E443FD7-A66B-4AA0-872D-B088B9BC5F17}"/>
          </ac:spMkLst>
        </pc:spChg>
      </pc:sldChg>
      <pc:sldChg chg="delSp modSp add del mod setBg delDesignElem">
        <pc:chgData name="Michael A Fudge Jr" userId="133895e8-240b-4811-850e-9cf94297d089" providerId="ADAL" clId="{DCD72BA9-4CA5-458D-A737-15A8D9B19048}" dt="2020-09-11T13:36:24.721" v="3603" actId="47"/>
        <pc:sldMkLst>
          <pc:docMk/>
          <pc:sldMk cId="14470446" sldId="487"/>
        </pc:sldMkLst>
        <pc:spChg chg="mod">
          <ac:chgData name="Michael A Fudge Jr" userId="133895e8-240b-4811-850e-9cf94297d089" providerId="ADAL" clId="{DCD72BA9-4CA5-458D-A737-15A8D9B19048}" dt="2020-09-11T13:34:53.109" v="3564" actId="20577"/>
          <ac:spMkLst>
            <pc:docMk/>
            <pc:sldMk cId="14470446" sldId="487"/>
            <ac:spMk id="2" creationId="{85954A83-1BFB-42E8-ABE1-F6284F291E27}"/>
          </ac:spMkLst>
        </pc:spChg>
        <pc:spChg chg="del">
          <ac:chgData name="Michael A Fudge Jr" userId="133895e8-240b-4811-850e-9cf94297d089" providerId="ADAL" clId="{DCD72BA9-4CA5-458D-A737-15A8D9B19048}" dt="2020-09-11T13:34:40.601" v="3546"/>
          <ac:spMkLst>
            <pc:docMk/>
            <pc:sldMk cId="14470446" sldId="487"/>
            <ac:spMk id="9" creationId="{C04BE0EF-3561-49B4-9A29-F283168A91C7}"/>
          </ac:spMkLst>
        </pc:spChg>
        <pc:spChg chg="del">
          <ac:chgData name="Michael A Fudge Jr" userId="133895e8-240b-4811-850e-9cf94297d089" providerId="ADAL" clId="{DCD72BA9-4CA5-458D-A737-15A8D9B19048}" dt="2020-09-11T13:34:40.601" v="3546"/>
          <ac:spMkLst>
            <pc:docMk/>
            <pc:sldMk cId="14470446" sldId="487"/>
            <ac:spMk id="12" creationId="{3E443FD7-A66B-4AA0-872D-B088B9BC5F17}"/>
          </ac:spMkLst>
        </pc:spChg>
      </pc:sldChg>
      <pc:sldChg chg="addSp delSp modSp add mod ord">
        <pc:chgData name="Michael A Fudge Jr" userId="133895e8-240b-4811-850e-9cf94297d089" providerId="ADAL" clId="{DCD72BA9-4CA5-458D-A737-15A8D9B19048}" dt="2020-09-11T13:37:33.155" v="3638" actId="1076"/>
        <pc:sldMkLst>
          <pc:docMk/>
          <pc:sldMk cId="1362591442" sldId="488"/>
        </pc:sldMkLst>
        <pc:spChg chg="mod">
          <ac:chgData name="Michael A Fudge Jr" userId="133895e8-240b-4811-850e-9cf94297d089" providerId="ADAL" clId="{DCD72BA9-4CA5-458D-A737-15A8D9B19048}" dt="2020-09-11T13:35:20.360" v="3590" actId="20577"/>
          <ac:spMkLst>
            <pc:docMk/>
            <pc:sldMk cId="1362591442" sldId="488"/>
            <ac:spMk id="2" creationId="{85954A83-1BFB-42E8-ABE1-F6284F291E27}"/>
          </ac:spMkLst>
        </pc:spChg>
        <pc:spChg chg="add del mod">
          <ac:chgData name="Michael A Fudge Jr" userId="133895e8-240b-4811-850e-9cf94297d089" providerId="ADAL" clId="{DCD72BA9-4CA5-458D-A737-15A8D9B19048}" dt="2020-09-11T13:37:02.193" v="3627" actId="478"/>
          <ac:spMkLst>
            <pc:docMk/>
            <pc:sldMk cId="1362591442" sldId="488"/>
            <ac:spMk id="3" creationId="{0E5ED2E2-1134-4186-ACA2-AC528F51289B}"/>
          </ac:spMkLst>
        </pc:spChg>
        <pc:spChg chg="add mod">
          <ac:chgData name="Michael A Fudge Jr" userId="133895e8-240b-4811-850e-9cf94297d089" providerId="ADAL" clId="{DCD72BA9-4CA5-458D-A737-15A8D9B19048}" dt="2020-09-11T13:37:28.466" v="3636" actId="1076"/>
          <ac:spMkLst>
            <pc:docMk/>
            <pc:sldMk cId="1362591442" sldId="488"/>
            <ac:spMk id="4" creationId="{0B722120-6853-4A43-B98C-8A79F582704C}"/>
          </ac:spMkLst>
        </pc:spChg>
        <pc:spChg chg="mod">
          <ac:chgData name="Michael A Fudge Jr" userId="133895e8-240b-4811-850e-9cf94297d089" providerId="ADAL" clId="{DCD72BA9-4CA5-458D-A737-15A8D9B19048}" dt="2020-09-11T13:37:08.691" v="3630" actId="1076"/>
          <ac:spMkLst>
            <pc:docMk/>
            <pc:sldMk cId="1362591442" sldId="488"/>
            <ac:spMk id="5" creationId="{ABF52C46-EFC9-4126-9C0C-5B53C8B42217}"/>
          </ac:spMkLst>
        </pc:spChg>
        <pc:spChg chg="mod">
          <ac:chgData name="Michael A Fudge Jr" userId="133895e8-240b-4811-850e-9cf94297d089" providerId="ADAL" clId="{DCD72BA9-4CA5-458D-A737-15A8D9B19048}" dt="2020-09-11T13:37:24.259" v="3635" actId="1076"/>
          <ac:spMkLst>
            <pc:docMk/>
            <pc:sldMk cId="1362591442" sldId="488"/>
            <ac:spMk id="6" creationId="{60960C34-16B0-4EA9-8CF4-CE871068B906}"/>
          </ac:spMkLst>
        </pc:spChg>
        <pc:spChg chg="add mod">
          <ac:chgData name="Michael A Fudge Jr" userId="133895e8-240b-4811-850e-9cf94297d089" providerId="ADAL" clId="{DCD72BA9-4CA5-458D-A737-15A8D9B19048}" dt="2020-09-11T13:37:33.155" v="3638" actId="1076"/>
          <ac:spMkLst>
            <pc:docMk/>
            <pc:sldMk cId="1362591442" sldId="488"/>
            <ac:spMk id="7" creationId="{6053AF8B-A152-4ACF-8F7A-4150C7412828}"/>
          </ac:spMkLst>
        </pc:spChg>
        <pc:spChg chg="del">
          <ac:chgData name="Michael A Fudge Jr" userId="133895e8-240b-4811-850e-9cf94297d089" providerId="ADAL" clId="{DCD72BA9-4CA5-458D-A737-15A8D9B19048}" dt="2020-09-11T13:35:28.442" v="3593" actId="478"/>
          <ac:spMkLst>
            <pc:docMk/>
            <pc:sldMk cId="1362591442" sldId="488"/>
            <ac:spMk id="11" creationId="{8B681CEA-B502-40CF-BD38-813CCB40DEA6}"/>
          </ac:spMkLst>
        </pc:spChg>
      </pc:sldChg>
      <pc:sldChg chg="modSp add mod ord">
        <pc:chgData name="Michael A Fudge Jr" userId="133895e8-240b-4811-850e-9cf94297d089" providerId="ADAL" clId="{DCD72BA9-4CA5-458D-A737-15A8D9B19048}" dt="2020-09-11T13:36:50.483" v="3626" actId="1076"/>
        <pc:sldMkLst>
          <pc:docMk/>
          <pc:sldMk cId="1459794709" sldId="489"/>
        </pc:sldMkLst>
        <pc:spChg chg="mod">
          <ac:chgData name="Michael A Fudge Jr" userId="133895e8-240b-4811-850e-9cf94297d089" providerId="ADAL" clId="{DCD72BA9-4CA5-458D-A737-15A8D9B19048}" dt="2020-09-11T13:36:33.917" v="3623" actId="20577"/>
          <ac:spMkLst>
            <pc:docMk/>
            <pc:sldMk cId="1459794709" sldId="489"/>
            <ac:spMk id="2" creationId="{85954A83-1BFB-42E8-ABE1-F6284F291E27}"/>
          </ac:spMkLst>
        </pc:spChg>
        <pc:spChg chg="mod">
          <ac:chgData name="Michael A Fudge Jr" userId="133895e8-240b-4811-850e-9cf94297d089" providerId="ADAL" clId="{DCD72BA9-4CA5-458D-A737-15A8D9B19048}" dt="2020-09-11T13:36:50.483" v="3626" actId="1076"/>
          <ac:spMkLst>
            <pc:docMk/>
            <pc:sldMk cId="1459794709" sldId="489"/>
            <ac:spMk id="3" creationId="{0E5ED2E2-1134-4186-ACA2-AC528F51289B}"/>
          </ac:spMkLst>
        </pc:spChg>
        <pc:spChg chg="mod">
          <ac:chgData name="Michael A Fudge Jr" userId="133895e8-240b-4811-850e-9cf94297d089" providerId="ADAL" clId="{DCD72BA9-4CA5-458D-A737-15A8D9B19048}" dt="2020-09-11T13:36:50.483" v="3626" actId="1076"/>
          <ac:spMkLst>
            <pc:docMk/>
            <pc:sldMk cId="1459794709" sldId="489"/>
            <ac:spMk id="5" creationId="{ABF52C46-EFC9-4126-9C0C-5B53C8B42217}"/>
          </ac:spMkLst>
        </pc:spChg>
        <pc:spChg chg="mod">
          <ac:chgData name="Michael A Fudge Jr" userId="133895e8-240b-4811-850e-9cf94297d089" providerId="ADAL" clId="{DCD72BA9-4CA5-458D-A737-15A8D9B19048}" dt="2020-09-11T13:36:50.483" v="3626" actId="1076"/>
          <ac:spMkLst>
            <pc:docMk/>
            <pc:sldMk cId="1459794709" sldId="489"/>
            <ac:spMk id="6" creationId="{60960C34-16B0-4EA9-8CF4-CE871068B906}"/>
          </ac:spMkLst>
        </pc:spChg>
      </pc:sldChg>
      <pc:sldChg chg="addSp delSp modSp add mod ord modAnim">
        <pc:chgData name="Michael A Fudge Jr" userId="133895e8-240b-4811-850e-9cf94297d089" providerId="ADAL" clId="{DCD72BA9-4CA5-458D-A737-15A8D9B19048}" dt="2020-09-11T13:45:45.490" v="4224"/>
        <pc:sldMkLst>
          <pc:docMk/>
          <pc:sldMk cId="3023434720" sldId="490"/>
        </pc:sldMkLst>
        <pc:spChg chg="mod">
          <ac:chgData name="Michael A Fudge Jr" userId="133895e8-240b-4811-850e-9cf94297d089" providerId="ADAL" clId="{DCD72BA9-4CA5-458D-A737-15A8D9B19048}" dt="2020-09-11T13:39:01.837" v="3664" actId="20577"/>
          <ac:spMkLst>
            <pc:docMk/>
            <pc:sldMk cId="3023434720" sldId="490"/>
            <ac:spMk id="2" creationId="{5C84C77B-FF54-4813-94E1-23FF8F114C7E}"/>
          </ac:spMkLst>
        </pc:spChg>
        <pc:spChg chg="mod">
          <ac:chgData name="Michael A Fudge Jr" userId="133895e8-240b-4811-850e-9cf94297d089" providerId="ADAL" clId="{DCD72BA9-4CA5-458D-A737-15A8D9B19048}" dt="2020-09-11T13:44:50.115" v="4222" actId="20577"/>
          <ac:spMkLst>
            <pc:docMk/>
            <pc:sldMk cId="3023434720" sldId="490"/>
            <ac:spMk id="4" creationId="{74B6070D-2E18-49A3-84C2-0A1B79DC59EE}"/>
          </ac:spMkLst>
        </pc:spChg>
        <pc:spChg chg="mod">
          <ac:chgData name="Michael A Fudge Jr" userId="133895e8-240b-4811-850e-9cf94297d089" providerId="ADAL" clId="{DCD72BA9-4CA5-458D-A737-15A8D9B19048}" dt="2020-09-11T13:45:44.172" v="4223"/>
          <ac:spMkLst>
            <pc:docMk/>
            <pc:sldMk cId="3023434720" sldId="490"/>
            <ac:spMk id="10" creationId="{B917D3CA-16AE-4721-AC45-F48081B4B423}"/>
          </ac:spMkLst>
        </pc:spChg>
        <pc:spChg chg="mod">
          <ac:chgData name="Michael A Fudge Jr" userId="133895e8-240b-4811-850e-9cf94297d089" providerId="ADAL" clId="{DCD72BA9-4CA5-458D-A737-15A8D9B19048}" dt="2020-09-11T13:45:44.172" v="4223"/>
          <ac:spMkLst>
            <pc:docMk/>
            <pc:sldMk cId="3023434720" sldId="490"/>
            <ac:spMk id="11" creationId="{E7B72254-4813-42B8-AA52-A42C3BCD770E}"/>
          </ac:spMkLst>
        </pc:spChg>
        <pc:spChg chg="mod">
          <ac:chgData name="Michael A Fudge Jr" userId="133895e8-240b-4811-850e-9cf94297d089" providerId="ADAL" clId="{DCD72BA9-4CA5-458D-A737-15A8D9B19048}" dt="2020-09-11T13:45:44.172" v="4223"/>
          <ac:spMkLst>
            <pc:docMk/>
            <pc:sldMk cId="3023434720" sldId="490"/>
            <ac:spMk id="12" creationId="{66047409-3826-49DD-8DD4-4D723C767812}"/>
          </ac:spMkLst>
        </pc:spChg>
        <pc:spChg chg="mod">
          <ac:chgData name="Michael A Fudge Jr" userId="133895e8-240b-4811-850e-9cf94297d089" providerId="ADAL" clId="{DCD72BA9-4CA5-458D-A737-15A8D9B19048}" dt="2020-09-11T13:45:44.172" v="4223"/>
          <ac:spMkLst>
            <pc:docMk/>
            <pc:sldMk cId="3023434720" sldId="490"/>
            <ac:spMk id="14" creationId="{1B9F199B-2371-412C-808C-86769D2B33FD}"/>
          </ac:spMkLst>
        </pc:spChg>
        <pc:spChg chg="mod">
          <ac:chgData name="Michael A Fudge Jr" userId="133895e8-240b-4811-850e-9cf94297d089" providerId="ADAL" clId="{DCD72BA9-4CA5-458D-A737-15A8D9B19048}" dt="2020-09-11T13:45:44.172" v="4223"/>
          <ac:spMkLst>
            <pc:docMk/>
            <pc:sldMk cId="3023434720" sldId="490"/>
            <ac:spMk id="15" creationId="{17C861F0-3172-4647-824C-6925DEC4F6A4}"/>
          </ac:spMkLst>
        </pc:spChg>
        <pc:spChg chg="mod">
          <ac:chgData name="Michael A Fudge Jr" userId="133895e8-240b-4811-850e-9cf94297d089" providerId="ADAL" clId="{DCD72BA9-4CA5-458D-A737-15A8D9B19048}" dt="2020-09-11T13:45:44.172" v="4223"/>
          <ac:spMkLst>
            <pc:docMk/>
            <pc:sldMk cId="3023434720" sldId="490"/>
            <ac:spMk id="17" creationId="{4A7D28AB-24B7-491B-B4C1-10DFCD659B48}"/>
          </ac:spMkLst>
        </pc:spChg>
        <pc:spChg chg="mod">
          <ac:chgData name="Michael A Fudge Jr" userId="133895e8-240b-4811-850e-9cf94297d089" providerId="ADAL" clId="{DCD72BA9-4CA5-458D-A737-15A8D9B19048}" dt="2020-09-11T13:45:44.172" v="4223"/>
          <ac:spMkLst>
            <pc:docMk/>
            <pc:sldMk cId="3023434720" sldId="490"/>
            <ac:spMk id="19" creationId="{8B53550C-DABD-4B40-8FF4-EFCACAF8B7D0}"/>
          </ac:spMkLst>
        </pc:spChg>
        <pc:spChg chg="mod">
          <ac:chgData name="Michael A Fudge Jr" userId="133895e8-240b-4811-850e-9cf94297d089" providerId="ADAL" clId="{DCD72BA9-4CA5-458D-A737-15A8D9B19048}" dt="2020-09-11T13:45:44.172" v="4223"/>
          <ac:spMkLst>
            <pc:docMk/>
            <pc:sldMk cId="3023434720" sldId="490"/>
            <ac:spMk id="20" creationId="{64AE8B10-532F-49AF-BD86-436DC62ACD94}"/>
          </ac:spMkLst>
        </pc:spChg>
        <pc:spChg chg="mod">
          <ac:chgData name="Michael A Fudge Jr" userId="133895e8-240b-4811-850e-9cf94297d089" providerId="ADAL" clId="{DCD72BA9-4CA5-458D-A737-15A8D9B19048}" dt="2020-09-11T13:45:44.172" v="4223"/>
          <ac:spMkLst>
            <pc:docMk/>
            <pc:sldMk cId="3023434720" sldId="490"/>
            <ac:spMk id="21" creationId="{7C6D5F5A-7C0B-48D9-B3D3-EDBAC16AC4BF}"/>
          </ac:spMkLst>
        </pc:spChg>
        <pc:grpChg chg="add del mod">
          <ac:chgData name="Michael A Fudge Jr" userId="133895e8-240b-4811-850e-9cf94297d089" providerId="ADAL" clId="{DCD72BA9-4CA5-458D-A737-15A8D9B19048}" dt="2020-09-11T13:45:45.490" v="4224"/>
          <ac:grpSpMkLst>
            <pc:docMk/>
            <pc:sldMk cId="3023434720" sldId="490"/>
            <ac:grpSpMk id="8" creationId="{939049A3-4431-4276-B03C-6DDFEE90E158}"/>
          </ac:grpSpMkLst>
        </pc:grpChg>
        <pc:grpChg chg="mod">
          <ac:chgData name="Michael A Fudge Jr" userId="133895e8-240b-4811-850e-9cf94297d089" providerId="ADAL" clId="{DCD72BA9-4CA5-458D-A737-15A8D9B19048}" dt="2020-09-11T13:45:44.172" v="4223"/>
          <ac:grpSpMkLst>
            <pc:docMk/>
            <pc:sldMk cId="3023434720" sldId="490"/>
            <ac:grpSpMk id="9" creationId="{5D2FE4FD-F93A-45EB-B297-00B88BCFDDFD}"/>
          </ac:grpSpMkLst>
        </pc:grpChg>
        <pc:grpChg chg="add del mod">
          <ac:chgData name="Michael A Fudge Jr" userId="133895e8-240b-4811-850e-9cf94297d089" providerId="ADAL" clId="{DCD72BA9-4CA5-458D-A737-15A8D9B19048}" dt="2020-09-11T13:45:45.490" v="4224"/>
          <ac:grpSpMkLst>
            <pc:docMk/>
            <pc:sldMk cId="3023434720" sldId="490"/>
            <ac:grpSpMk id="13" creationId="{21FEEEDB-9D8C-40AB-BD6D-0FE7FD3A1C44}"/>
          </ac:grpSpMkLst>
        </pc:grpChg>
        <pc:grpChg chg="add del mod">
          <ac:chgData name="Michael A Fudge Jr" userId="133895e8-240b-4811-850e-9cf94297d089" providerId="ADAL" clId="{DCD72BA9-4CA5-458D-A737-15A8D9B19048}" dt="2020-09-11T13:45:45.490" v="4224"/>
          <ac:grpSpMkLst>
            <pc:docMk/>
            <pc:sldMk cId="3023434720" sldId="490"/>
            <ac:grpSpMk id="18" creationId="{9B8404BA-FDF2-4C27-BE84-9980B1BCF506}"/>
          </ac:grpSpMkLst>
        </pc:grpChg>
        <pc:graphicFrameChg chg="add del mod">
          <ac:chgData name="Michael A Fudge Jr" userId="133895e8-240b-4811-850e-9cf94297d089" providerId="ADAL" clId="{DCD72BA9-4CA5-458D-A737-15A8D9B19048}" dt="2020-09-11T13:45:45.490" v="4224"/>
          <ac:graphicFrameMkLst>
            <pc:docMk/>
            <pc:sldMk cId="3023434720" sldId="490"/>
            <ac:graphicFrameMk id="5" creationId="{D338BB33-B453-4EA3-A52A-8563692A90E2}"/>
          </ac:graphicFrameMkLst>
        </pc:graphicFrameChg>
        <pc:graphicFrameChg chg="add del mod">
          <ac:chgData name="Michael A Fudge Jr" userId="133895e8-240b-4811-850e-9cf94297d089" providerId="ADAL" clId="{DCD72BA9-4CA5-458D-A737-15A8D9B19048}" dt="2020-09-11T13:45:45.490" v="4224"/>
          <ac:graphicFrameMkLst>
            <pc:docMk/>
            <pc:sldMk cId="3023434720" sldId="490"/>
            <ac:graphicFrameMk id="6" creationId="{59F54099-6ECA-458E-AD09-60FB8A780DAE}"/>
          </ac:graphicFrameMkLst>
        </pc:graphicFrameChg>
        <pc:graphicFrameChg chg="add del mod">
          <ac:chgData name="Michael A Fudge Jr" userId="133895e8-240b-4811-850e-9cf94297d089" providerId="ADAL" clId="{DCD72BA9-4CA5-458D-A737-15A8D9B19048}" dt="2020-09-11T13:45:45.490" v="4224"/>
          <ac:graphicFrameMkLst>
            <pc:docMk/>
            <pc:sldMk cId="3023434720" sldId="490"/>
            <ac:graphicFrameMk id="7" creationId="{2F3A0B44-BC73-4023-9456-976A64474F06}"/>
          </ac:graphicFrameMkLst>
        </pc:graphicFrameChg>
        <pc:graphicFrameChg chg="add del mod">
          <ac:chgData name="Michael A Fudge Jr" userId="133895e8-240b-4811-850e-9cf94297d089" providerId="ADAL" clId="{DCD72BA9-4CA5-458D-A737-15A8D9B19048}" dt="2020-09-11T13:45:45.490" v="4224"/>
          <ac:graphicFrameMkLst>
            <pc:docMk/>
            <pc:sldMk cId="3023434720" sldId="490"/>
            <ac:graphicFrameMk id="22" creationId="{3FD9671B-7253-4D3B-8C86-614605843629}"/>
          </ac:graphicFrameMkLst>
        </pc:graphicFrameChg>
      </pc:sldChg>
      <pc:sldChg chg="addSp delSp add del setBg delDesignElem">
        <pc:chgData name="Michael A Fudge Jr" userId="133895e8-240b-4811-850e-9cf94297d089" providerId="ADAL" clId="{DCD72BA9-4CA5-458D-A737-15A8D9B19048}" dt="2020-09-11T13:38:32.299" v="3641"/>
        <pc:sldMkLst>
          <pc:docMk/>
          <pc:sldMk cId="3258601813" sldId="490"/>
        </pc:sldMkLst>
        <pc:spChg chg="add del">
          <ac:chgData name="Michael A Fudge Jr" userId="133895e8-240b-4811-850e-9cf94297d089" providerId="ADAL" clId="{DCD72BA9-4CA5-458D-A737-15A8D9B19048}" dt="2020-09-11T13:38:32.299" v="3641"/>
          <ac:spMkLst>
            <pc:docMk/>
            <pc:sldMk cId="3258601813" sldId="490"/>
            <ac:spMk id="16" creationId="{B670DBD5-770C-4383-9F54-5B86E86BD5BB}"/>
          </ac:spMkLst>
        </pc:spChg>
      </pc:sldChg>
      <pc:sldChg chg="delSp modSp add mod ord modAnim delDesignElem chgLayout">
        <pc:chgData name="Michael A Fudge Jr" userId="133895e8-240b-4811-850e-9cf94297d089" providerId="ADAL" clId="{DCD72BA9-4CA5-458D-A737-15A8D9B19048}" dt="2020-09-11T13:53:37.557" v="4823"/>
        <pc:sldMkLst>
          <pc:docMk/>
          <pc:sldMk cId="1066955142" sldId="491"/>
        </pc:sldMkLst>
        <pc:spChg chg="mod ord">
          <ac:chgData name="Michael A Fudge Jr" userId="133895e8-240b-4811-850e-9cf94297d089" providerId="ADAL" clId="{DCD72BA9-4CA5-458D-A737-15A8D9B19048}" dt="2020-09-11T13:50:52.998" v="4514" actId="120"/>
          <ac:spMkLst>
            <pc:docMk/>
            <pc:sldMk cId="1066955142" sldId="491"/>
            <ac:spMk id="2" creationId="{5C84C77B-FF54-4813-94E1-23FF8F114C7E}"/>
          </ac:spMkLst>
        </pc:spChg>
        <pc:spChg chg="mod ord">
          <ac:chgData name="Michael A Fudge Jr" userId="133895e8-240b-4811-850e-9cf94297d089" providerId="ADAL" clId="{DCD72BA9-4CA5-458D-A737-15A8D9B19048}" dt="2020-09-11T13:53:05.596" v="4819" actId="113"/>
          <ac:spMkLst>
            <pc:docMk/>
            <pc:sldMk cId="1066955142" sldId="491"/>
            <ac:spMk id="4" creationId="{74B6070D-2E18-49A3-84C2-0A1B79DC59EE}"/>
          </ac:spMkLst>
        </pc:spChg>
        <pc:spChg chg="del">
          <ac:chgData name="Michael A Fudge Jr" userId="133895e8-240b-4811-850e-9cf94297d089" providerId="ADAL" clId="{DCD72BA9-4CA5-458D-A737-15A8D9B19048}" dt="2020-09-11T13:49:54.243" v="4495" actId="700"/>
          <ac:spMkLst>
            <pc:docMk/>
            <pc:sldMk cId="1066955142" sldId="491"/>
            <ac:spMk id="16" creationId="{B670DBD5-770C-4383-9F54-5B86E86BD5BB}"/>
          </ac:spMkLst>
        </pc:spChg>
      </pc:sldChg>
      <pc:sldChg chg="addSp delSp add del setBg delDesignElem">
        <pc:chgData name="Michael A Fudge Jr" userId="133895e8-240b-4811-850e-9cf94297d089" providerId="ADAL" clId="{DCD72BA9-4CA5-458D-A737-15A8D9B19048}" dt="2020-09-11T13:47:12.630" v="4245"/>
        <pc:sldMkLst>
          <pc:docMk/>
          <pc:sldMk cId="4195613344" sldId="491"/>
        </pc:sldMkLst>
        <pc:spChg chg="add del">
          <ac:chgData name="Michael A Fudge Jr" userId="133895e8-240b-4811-850e-9cf94297d089" providerId="ADAL" clId="{DCD72BA9-4CA5-458D-A737-15A8D9B19048}" dt="2020-09-11T13:47:12.630" v="4245"/>
          <ac:spMkLst>
            <pc:docMk/>
            <pc:sldMk cId="4195613344" sldId="491"/>
            <ac:spMk id="16" creationId="{B670DBD5-770C-4383-9F54-5B86E86BD5BB}"/>
          </ac:spMkLst>
        </pc:spChg>
      </pc:sldChg>
      <pc:sldChg chg="modSp add mod ord modNotesTx">
        <pc:chgData name="Michael A Fudge Jr" userId="133895e8-240b-4811-850e-9cf94297d089" providerId="ADAL" clId="{DCD72BA9-4CA5-458D-A737-15A8D9B19048}" dt="2020-09-11T14:06:06.698" v="5293"/>
        <pc:sldMkLst>
          <pc:docMk/>
          <pc:sldMk cId="1726632560" sldId="492"/>
        </pc:sldMkLst>
        <pc:spChg chg="mod">
          <ac:chgData name="Michael A Fudge Jr" userId="133895e8-240b-4811-850e-9cf94297d089" providerId="ADAL" clId="{DCD72BA9-4CA5-458D-A737-15A8D9B19048}" dt="2020-09-11T13:57:02.150" v="5056" actId="20577"/>
          <ac:spMkLst>
            <pc:docMk/>
            <pc:sldMk cId="1726632560" sldId="492"/>
            <ac:spMk id="5" creationId="{E0D04EC1-733E-4BA9-9251-8C6E6E3D01D7}"/>
          </ac:spMkLst>
        </pc:spChg>
        <pc:spChg chg="mod">
          <ac:chgData name="Michael A Fudge Jr" userId="133895e8-240b-4811-850e-9cf94297d089" providerId="ADAL" clId="{DCD72BA9-4CA5-458D-A737-15A8D9B19048}" dt="2020-09-11T14:02:58.110" v="5291" actId="20577"/>
          <ac:spMkLst>
            <pc:docMk/>
            <pc:sldMk cId="1726632560" sldId="492"/>
            <ac:spMk id="6" creationId="{E33EFCDF-893E-4DC5-B75A-872200D063CA}"/>
          </ac:spMkLst>
        </pc:spChg>
      </pc:sldChg>
      <pc:sldChg chg="addSp delSp modSp new mod">
        <pc:chgData name="Michael A Fudge Jr" userId="133895e8-240b-4811-850e-9cf94297d089" providerId="ADAL" clId="{DCD72BA9-4CA5-458D-A737-15A8D9B19048}" dt="2020-09-11T14:16:46.161" v="6216" actId="403"/>
        <pc:sldMkLst>
          <pc:docMk/>
          <pc:sldMk cId="3776353668" sldId="493"/>
        </pc:sldMkLst>
        <pc:spChg chg="mod">
          <ac:chgData name="Michael A Fudge Jr" userId="133895e8-240b-4811-850e-9cf94297d089" providerId="ADAL" clId="{DCD72BA9-4CA5-458D-A737-15A8D9B19048}" dt="2020-09-11T14:08:08.326" v="5341" actId="20577"/>
          <ac:spMkLst>
            <pc:docMk/>
            <pc:sldMk cId="3776353668" sldId="493"/>
            <ac:spMk id="2" creationId="{4C6D9A78-0093-4264-8157-02094E1DB6E4}"/>
          </ac:spMkLst>
        </pc:spChg>
        <pc:spChg chg="del">
          <ac:chgData name="Michael A Fudge Jr" userId="133895e8-240b-4811-850e-9cf94297d089" providerId="ADAL" clId="{DCD72BA9-4CA5-458D-A737-15A8D9B19048}" dt="2020-09-11T14:07:46.430" v="5299" actId="3680"/>
          <ac:spMkLst>
            <pc:docMk/>
            <pc:sldMk cId="3776353668" sldId="493"/>
            <ac:spMk id="3" creationId="{88AD0A79-7975-4DD0-AC7D-18981088489A}"/>
          </ac:spMkLst>
        </pc:spChg>
        <pc:spChg chg="add mod">
          <ac:chgData name="Michael A Fudge Jr" userId="133895e8-240b-4811-850e-9cf94297d089" providerId="ADAL" clId="{DCD72BA9-4CA5-458D-A737-15A8D9B19048}" dt="2020-09-11T14:16:46.161" v="6216" actId="403"/>
          <ac:spMkLst>
            <pc:docMk/>
            <pc:sldMk cId="3776353668" sldId="493"/>
            <ac:spMk id="5" creationId="{0FDC1381-850A-4FB1-A39D-002639216EFF}"/>
          </ac:spMkLst>
        </pc:spChg>
        <pc:graphicFrameChg chg="add mod ord modGraphic">
          <ac:chgData name="Michael A Fudge Jr" userId="133895e8-240b-4811-850e-9cf94297d089" providerId="ADAL" clId="{DCD72BA9-4CA5-458D-A737-15A8D9B19048}" dt="2020-09-11T14:15:47.008" v="6085" actId="1076"/>
          <ac:graphicFrameMkLst>
            <pc:docMk/>
            <pc:sldMk cId="3776353668" sldId="493"/>
            <ac:graphicFrameMk id="4" creationId="{58D6AA06-3FF5-40A5-9172-06683A715CA9}"/>
          </ac:graphicFrameMkLst>
        </pc:graphicFrameChg>
      </pc:sldChg>
      <pc:sldChg chg="modSp add mod ord modNotesTx">
        <pc:chgData name="Michael A Fudge Jr" userId="133895e8-240b-4811-850e-9cf94297d089" providerId="ADAL" clId="{DCD72BA9-4CA5-458D-A737-15A8D9B19048}" dt="2020-09-11T14:12:00.257" v="5693" actId="14100"/>
        <pc:sldMkLst>
          <pc:docMk/>
          <pc:sldMk cId="4009200750" sldId="494"/>
        </pc:sldMkLst>
        <pc:spChg chg="mod">
          <ac:chgData name="Michael A Fudge Jr" userId="133895e8-240b-4811-850e-9cf94297d089" providerId="ADAL" clId="{DCD72BA9-4CA5-458D-A737-15A8D9B19048}" dt="2020-09-11T14:08:33.025" v="5368" actId="14100"/>
          <ac:spMkLst>
            <pc:docMk/>
            <pc:sldMk cId="4009200750" sldId="494"/>
            <ac:spMk id="2" creationId="{A0EC69E1-79D5-4CCA-9AE3-8CCDB54E5D78}"/>
          </ac:spMkLst>
        </pc:spChg>
        <pc:spChg chg="mod">
          <ac:chgData name="Michael A Fudge Jr" userId="133895e8-240b-4811-850e-9cf94297d089" providerId="ADAL" clId="{DCD72BA9-4CA5-458D-A737-15A8D9B19048}" dt="2020-09-11T14:12:00.257" v="5693" actId="14100"/>
          <ac:spMkLst>
            <pc:docMk/>
            <pc:sldMk cId="4009200750" sldId="494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DCD72BA9-4CA5-458D-A737-15A8D9B19048}" dt="2020-09-11T14:14:33.051" v="6046" actId="20577"/>
        <pc:sldMkLst>
          <pc:docMk/>
          <pc:sldMk cId="1084900758" sldId="495"/>
        </pc:sldMkLst>
        <pc:spChg chg="mod">
          <ac:chgData name="Michael A Fudge Jr" userId="133895e8-240b-4811-850e-9cf94297d089" providerId="ADAL" clId="{DCD72BA9-4CA5-458D-A737-15A8D9B19048}" dt="2020-09-11T14:13:32.585" v="5825" actId="20577"/>
          <ac:spMkLst>
            <pc:docMk/>
            <pc:sldMk cId="1084900758" sldId="495"/>
            <ac:spMk id="3" creationId="{23BFC44E-10DC-44C2-99E8-3D541093BB67}"/>
          </ac:spMkLst>
        </pc:spChg>
      </pc:sldChg>
      <pc:sldChg chg="addSp delSp modSp new mod">
        <pc:chgData name="Michael A Fudge Jr" userId="133895e8-240b-4811-850e-9cf94297d089" providerId="ADAL" clId="{DCD72BA9-4CA5-458D-A737-15A8D9B19048}" dt="2020-09-11T14:35:55.815" v="7263" actId="1076"/>
        <pc:sldMkLst>
          <pc:docMk/>
          <pc:sldMk cId="723180928" sldId="496"/>
        </pc:sldMkLst>
        <pc:spChg chg="mod">
          <ac:chgData name="Michael A Fudge Jr" userId="133895e8-240b-4811-850e-9cf94297d089" providerId="ADAL" clId="{DCD72BA9-4CA5-458D-A737-15A8D9B19048}" dt="2020-09-11T14:30:45.026" v="7046" actId="20577"/>
          <ac:spMkLst>
            <pc:docMk/>
            <pc:sldMk cId="723180928" sldId="496"/>
            <ac:spMk id="2" creationId="{C59249A1-863C-4CFF-8C95-3CE72AAA025A}"/>
          </ac:spMkLst>
        </pc:spChg>
        <pc:spChg chg="del">
          <ac:chgData name="Michael A Fudge Jr" userId="133895e8-240b-4811-850e-9cf94297d089" providerId="ADAL" clId="{DCD72BA9-4CA5-458D-A737-15A8D9B19048}" dt="2020-09-11T14:31:04.362" v="7047" actId="3680"/>
          <ac:spMkLst>
            <pc:docMk/>
            <pc:sldMk cId="723180928" sldId="496"/>
            <ac:spMk id="3" creationId="{90F71B7C-50B2-4945-9FD8-D7FE4B4FF3BE}"/>
          </ac:spMkLst>
        </pc:spChg>
        <pc:spChg chg="add mod">
          <ac:chgData name="Michael A Fudge Jr" userId="133895e8-240b-4811-850e-9cf94297d089" providerId="ADAL" clId="{DCD72BA9-4CA5-458D-A737-15A8D9B19048}" dt="2020-09-11T14:35:52.599" v="7262" actId="1076"/>
          <ac:spMkLst>
            <pc:docMk/>
            <pc:sldMk cId="723180928" sldId="496"/>
            <ac:spMk id="6" creationId="{F1C99F2E-C924-449D-BDC0-F1EFC067657E}"/>
          </ac:spMkLst>
        </pc:spChg>
        <pc:graphicFrameChg chg="add mod ord modGraphic">
          <ac:chgData name="Michael A Fudge Jr" userId="133895e8-240b-4811-850e-9cf94297d089" providerId="ADAL" clId="{DCD72BA9-4CA5-458D-A737-15A8D9B19048}" dt="2020-09-11T14:35:55.815" v="7263" actId="1076"/>
          <ac:graphicFrameMkLst>
            <pc:docMk/>
            <pc:sldMk cId="723180928" sldId="496"/>
            <ac:graphicFrameMk id="4" creationId="{9B916401-6D62-4BD4-B06A-CEF7C81BCDAE}"/>
          </ac:graphicFrameMkLst>
        </pc:graphicFrameChg>
      </pc:sldChg>
      <pc:sldChg chg="addSp delSp modSp new mod setBg">
        <pc:chgData name="Michael A Fudge Jr" userId="133895e8-240b-4811-850e-9cf94297d089" providerId="ADAL" clId="{DCD72BA9-4CA5-458D-A737-15A8D9B19048}" dt="2020-09-11T14:46:06.621" v="8138" actId="26606"/>
        <pc:sldMkLst>
          <pc:docMk/>
          <pc:sldMk cId="1819636810" sldId="497"/>
        </pc:sldMkLst>
        <pc:spChg chg="mod">
          <ac:chgData name="Michael A Fudge Jr" userId="133895e8-240b-4811-850e-9cf94297d089" providerId="ADAL" clId="{DCD72BA9-4CA5-458D-A737-15A8D9B19048}" dt="2020-09-11T14:46:06.621" v="8138" actId="26606"/>
          <ac:spMkLst>
            <pc:docMk/>
            <pc:sldMk cId="1819636810" sldId="497"/>
            <ac:spMk id="2" creationId="{E914A991-A198-4B5B-B433-AF7585F499AF}"/>
          </ac:spMkLst>
        </pc:spChg>
        <pc:spChg chg="mod">
          <ac:chgData name="Michael A Fudge Jr" userId="133895e8-240b-4811-850e-9cf94297d089" providerId="ADAL" clId="{DCD72BA9-4CA5-458D-A737-15A8D9B19048}" dt="2020-09-11T14:46:06.621" v="8138" actId="26606"/>
          <ac:spMkLst>
            <pc:docMk/>
            <pc:sldMk cId="1819636810" sldId="497"/>
            <ac:spMk id="3" creationId="{9C65411B-3572-4B0E-8DAB-60424D4CDFAB}"/>
          </ac:spMkLst>
        </pc:spChg>
        <pc:spChg chg="add del">
          <ac:chgData name="Michael A Fudge Jr" userId="133895e8-240b-4811-850e-9cf94297d089" providerId="ADAL" clId="{DCD72BA9-4CA5-458D-A737-15A8D9B19048}" dt="2020-09-11T14:46:06.621" v="8138" actId="26606"/>
          <ac:spMkLst>
            <pc:docMk/>
            <pc:sldMk cId="1819636810" sldId="497"/>
            <ac:spMk id="8" creationId="{827B839B-9ADE-406B-8590-F1CAEDED45A1}"/>
          </ac:spMkLst>
        </pc:spChg>
        <pc:spChg chg="add del">
          <ac:chgData name="Michael A Fudge Jr" userId="133895e8-240b-4811-850e-9cf94297d089" providerId="ADAL" clId="{DCD72BA9-4CA5-458D-A737-15A8D9B19048}" dt="2020-09-11T14:46:06.621" v="8138" actId="26606"/>
          <ac:spMkLst>
            <pc:docMk/>
            <pc:sldMk cId="1819636810" sldId="497"/>
            <ac:spMk id="10" creationId="{CFE45BF0-46DB-408C-B5F7-7B11716805D4}"/>
          </ac:spMkLst>
        </pc:spChg>
        <pc:spChg chg="add del">
          <ac:chgData name="Michael A Fudge Jr" userId="133895e8-240b-4811-850e-9cf94297d089" providerId="ADAL" clId="{DCD72BA9-4CA5-458D-A737-15A8D9B19048}" dt="2020-09-11T14:46:06.621" v="8138" actId="26606"/>
          <ac:spMkLst>
            <pc:docMk/>
            <pc:sldMk cId="1819636810" sldId="497"/>
            <ac:spMk id="12" creationId="{2AEBC8F2-97B1-41B4-93F1-2D289E197FBA}"/>
          </ac:spMkLst>
        </pc:spChg>
        <pc:spChg chg="add del">
          <ac:chgData name="Michael A Fudge Jr" userId="133895e8-240b-4811-850e-9cf94297d089" providerId="ADAL" clId="{DCD72BA9-4CA5-458D-A737-15A8D9B19048}" dt="2020-09-11T14:46:06.621" v="8138" actId="26606"/>
          <ac:spMkLst>
            <pc:docMk/>
            <pc:sldMk cId="1819636810" sldId="497"/>
            <ac:spMk id="14" creationId="{472E3A19-F5D5-48FC-BB9C-48C2F68F598B}"/>
          </ac:spMkLst>
        </pc:spChg>
        <pc:spChg chg="add del">
          <ac:chgData name="Michael A Fudge Jr" userId="133895e8-240b-4811-850e-9cf94297d089" providerId="ADAL" clId="{DCD72BA9-4CA5-458D-A737-15A8D9B19048}" dt="2020-09-11T14:46:06.621" v="8138" actId="26606"/>
          <ac:spMkLst>
            <pc:docMk/>
            <pc:sldMk cId="1819636810" sldId="497"/>
            <ac:spMk id="16" creationId="{7A62E32F-BB65-43A8-8EB5-92346890E549}"/>
          </ac:spMkLst>
        </pc:spChg>
        <pc:spChg chg="add del">
          <ac:chgData name="Michael A Fudge Jr" userId="133895e8-240b-4811-850e-9cf94297d089" providerId="ADAL" clId="{DCD72BA9-4CA5-458D-A737-15A8D9B19048}" dt="2020-09-11T14:46:06.621" v="8138" actId="26606"/>
          <ac:spMkLst>
            <pc:docMk/>
            <pc:sldMk cId="1819636810" sldId="497"/>
            <ac:spMk id="18" creationId="{14E91B64-9FCC-451E-AFB4-A827D6329367}"/>
          </ac:spMkLst>
        </pc:spChg>
      </pc:sldChg>
      <pc:sldChg chg="new 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3791567848" sldId="498"/>
        </pc:sldMkLst>
      </pc:sldChg>
      <pc:sldChg chg="new 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1849635837" sldId="499"/>
        </pc:sldMkLst>
      </pc:sldChg>
      <pc:sldChg chg="addSp delSp modSp new mod ord">
        <pc:chgData name="Michael A Fudge Jr" userId="133895e8-240b-4811-850e-9cf94297d089" providerId="ADAL" clId="{DCD72BA9-4CA5-458D-A737-15A8D9B19048}" dt="2020-09-11T14:33:35.773" v="7158" actId="20577"/>
        <pc:sldMkLst>
          <pc:docMk/>
          <pc:sldMk cId="633109518" sldId="500"/>
        </pc:sldMkLst>
        <pc:spChg chg="mod">
          <ac:chgData name="Michael A Fudge Jr" userId="133895e8-240b-4811-850e-9cf94297d089" providerId="ADAL" clId="{DCD72BA9-4CA5-458D-A737-15A8D9B19048}" dt="2020-09-11T14:15:04.591" v="6073" actId="20577"/>
          <ac:spMkLst>
            <pc:docMk/>
            <pc:sldMk cId="633109518" sldId="500"/>
            <ac:spMk id="2" creationId="{91FA3E54-1BF5-4378-96E9-27B15CF735B7}"/>
          </ac:spMkLst>
        </pc:spChg>
        <pc:spChg chg="del">
          <ac:chgData name="Michael A Fudge Jr" userId="133895e8-240b-4811-850e-9cf94297d089" providerId="ADAL" clId="{DCD72BA9-4CA5-458D-A737-15A8D9B19048}" dt="2020-09-11T14:15:11.956" v="6074" actId="3680"/>
          <ac:spMkLst>
            <pc:docMk/>
            <pc:sldMk cId="633109518" sldId="500"/>
            <ac:spMk id="3" creationId="{E9E36B30-54A7-474C-8417-8A9737EC3CE9}"/>
          </ac:spMkLst>
        </pc:spChg>
        <pc:spChg chg="add mod">
          <ac:chgData name="Michael A Fudge Jr" userId="133895e8-240b-4811-850e-9cf94297d089" providerId="ADAL" clId="{DCD72BA9-4CA5-458D-A737-15A8D9B19048}" dt="2020-09-11T14:33:35.773" v="7158" actId="20577"/>
          <ac:spMkLst>
            <pc:docMk/>
            <pc:sldMk cId="633109518" sldId="500"/>
            <ac:spMk id="6" creationId="{E7105E4D-8EC2-4AF9-A4F0-C9E61897DD29}"/>
          </ac:spMkLst>
        </pc:spChg>
        <pc:graphicFrameChg chg="add mod ord modGraphic">
          <ac:chgData name="Michael A Fudge Jr" userId="133895e8-240b-4811-850e-9cf94297d089" providerId="ADAL" clId="{DCD72BA9-4CA5-458D-A737-15A8D9B19048}" dt="2020-09-11T14:17:21.840" v="6217" actId="1076"/>
          <ac:graphicFrameMkLst>
            <pc:docMk/>
            <pc:sldMk cId="633109518" sldId="500"/>
            <ac:graphicFrameMk id="4" creationId="{860E1008-597B-4B25-A191-6D85F52B456A}"/>
          </ac:graphicFrameMkLst>
        </pc:graphicFrameChg>
      </pc:sldChg>
      <pc:sldChg chg="modSp add mod ord modNotesTx">
        <pc:chgData name="Michael A Fudge Jr" userId="133895e8-240b-4811-850e-9cf94297d089" providerId="ADAL" clId="{DCD72BA9-4CA5-458D-A737-15A8D9B19048}" dt="2020-09-11T14:21:50.827" v="6523" actId="20577"/>
        <pc:sldMkLst>
          <pc:docMk/>
          <pc:sldMk cId="498223198" sldId="501"/>
        </pc:sldMkLst>
        <pc:spChg chg="mod">
          <ac:chgData name="Michael A Fudge Jr" userId="133895e8-240b-4811-850e-9cf94297d089" providerId="ADAL" clId="{DCD72BA9-4CA5-458D-A737-15A8D9B19048}" dt="2020-09-11T14:19:29.569" v="6287" actId="20577"/>
          <ac:spMkLst>
            <pc:docMk/>
            <pc:sldMk cId="498223198" sldId="501"/>
            <ac:spMk id="5" creationId="{E0D04EC1-733E-4BA9-9251-8C6E6E3D01D7}"/>
          </ac:spMkLst>
        </pc:spChg>
        <pc:spChg chg="mod">
          <ac:chgData name="Michael A Fudge Jr" userId="133895e8-240b-4811-850e-9cf94297d089" providerId="ADAL" clId="{DCD72BA9-4CA5-458D-A737-15A8D9B19048}" dt="2020-09-11T14:21:50.827" v="6523" actId="20577"/>
          <ac:spMkLst>
            <pc:docMk/>
            <pc:sldMk cId="498223198" sldId="501"/>
            <ac:spMk id="6" creationId="{E33EFCDF-893E-4DC5-B75A-872200D063CA}"/>
          </ac:spMkLst>
        </pc:spChg>
      </pc:sldChg>
      <pc:sldChg chg="modSp add mod ord modNotesTx">
        <pc:chgData name="Michael A Fudge Jr" userId="133895e8-240b-4811-850e-9cf94297d089" providerId="ADAL" clId="{DCD72BA9-4CA5-458D-A737-15A8D9B19048}" dt="2020-09-11T14:30:12.053" v="7022"/>
        <pc:sldMkLst>
          <pc:docMk/>
          <pc:sldMk cId="2742014929" sldId="502"/>
        </pc:sldMkLst>
        <pc:spChg chg="mod">
          <ac:chgData name="Michael A Fudge Jr" userId="133895e8-240b-4811-850e-9cf94297d089" providerId="ADAL" clId="{DCD72BA9-4CA5-458D-A737-15A8D9B19048}" dt="2020-09-11T14:22:10.570" v="6537" actId="20577"/>
          <ac:spMkLst>
            <pc:docMk/>
            <pc:sldMk cId="2742014929" sldId="502"/>
            <ac:spMk id="2" creationId="{A0EC69E1-79D5-4CCA-9AE3-8CCDB54E5D78}"/>
          </ac:spMkLst>
        </pc:spChg>
        <pc:spChg chg="mod">
          <ac:chgData name="Michael A Fudge Jr" userId="133895e8-240b-4811-850e-9cf94297d089" providerId="ADAL" clId="{DCD72BA9-4CA5-458D-A737-15A8D9B19048}" dt="2020-09-11T14:29:26.408" v="7010" actId="20577"/>
          <ac:spMkLst>
            <pc:docMk/>
            <pc:sldMk cId="2742014929" sldId="502"/>
            <ac:spMk id="3" creationId="{23BFC44E-10DC-44C2-99E8-3D541093BB67}"/>
          </ac:spMkLst>
        </pc:spChg>
      </pc:sldChg>
      <pc:sldChg chg="modSp add mod ord modNotesTx">
        <pc:chgData name="Michael A Fudge Jr" userId="133895e8-240b-4811-850e-9cf94297d089" providerId="ADAL" clId="{DCD72BA9-4CA5-458D-A737-15A8D9B19048}" dt="2020-09-12T14:13:38.343" v="9065" actId="20577"/>
        <pc:sldMkLst>
          <pc:docMk/>
          <pc:sldMk cId="2449543451" sldId="503"/>
        </pc:sldMkLst>
        <pc:spChg chg="mod">
          <ac:chgData name="Michael A Fudge Jr" userId="133895e8-240b-4811-850e-9cf94297d089" providerId="ADAL" clId="{DCD72BA9-4CA5-458D-A737-15A8D9B19048}" dt="2020-09-11T14:36:12.687" v="7273" actId="20577"/>
          <ac:spMkLst>
            <pc:docMk/>
            <pc:sldMk cId="2449543451" sldId="503"/>
            <ac:spMk id="5" creationId="{E0D04EC1-733E-4BA9-9251-8C6E6E3D01D7}"/>
          </ac:spMkLst>
        </pc:spChg>
        <pc:spChg chg="mod">
          <ac:chgData name="Michael A Fudge Jr" userId="133895e8-240b-4811-850e-9cf94297d089" providerId="ADAL" clId="{DCD72BA9-4CA5-458D-A737-15A8D9B19048}" dt="2020-09-12T14:13:38.343" v="9065" actId="20577"/>
          <ac:spMkLst>
            <pc:docMk/>
            <pc:sldMk cId="2449543451" sldId="503"/>
            <ac:spMk id="6" creationId="{E33EFCDF-893E-4DC5-B75A-872200D063CA}"/>
          </ac:spMkLst>
        </pc:spChg>
      </pc:sldChg>
      <pc:sldChg chg="delSp modSp add del mod ord setBg delDesignElem modNotesTx">
        <pc:chgData name="Michael A Fudge Jr" userId="133895e8-240b-4811-850e-9cf94297d089" providerId="ADAL" clId="{DCD72BA9-4CA5-458D-A737-15A8D9B19048}" dt="2020-09-11T14:43:01.774" v="7932" actId="47"/>
        <pc:sldMkLst>
          <pc:docMk/>
          <pc:sldMk cId="643126449" sldId="504"/>
        </pc:sldMkLst>
        <pc:spChg chg="mod">
          <ac:chgData name="Michael A Fudge Jr" userId="133895e8-240b-4811-850e-9cf94297d089" providerId="ADAL" clId="{DCD72BA9-4CA5-458D-A737-15A8D9B19048}" dt="2020-09-11T14:41:32.888" v="7719" actId="20577"/>
          <ac:spMkLst>
            <pc:docMk/>
            <pc:sldMk cId="643126449" sldId="504"/>
            <ac:spMk id="3" creationId="{23BFC44E-10DC-44C2-99E8-3D541093BB67}"/>
          </ac:spMkLst>
        </pc:spChg>
        <pc:spChg chg="del">
          <ac:chgData name="Michael A Fudge Jr" userId="133895e8-240b-4811-850e-9cf94297d089" providerId="ADAL" clId="{DCD72BA9-4CA5-458D-A737-15A8D9B19048}" dt="2020-09-11T14:39:06.909" v="7415"/>
          <ac:spMkLst>
            <pc:docMk/>
            <pc:sldMk cId="643126449" sldId="504"/>
            <ac:spMk id="17" creationId="{59A309A7-1751-4ABE-A3C1-EEC40366AD89}"/>
          </ac:spMkLst>
        </pc:spChg>
        <pc:spChg chg="del">
          <ac:chgData name="Michael A Fudge Jr" userId="133895e8-240b-4811-850e-9cf94297d089" providerId="ADAL" clId="{DCD72BA9-4CA5-458D-A737-15A8D9B19048}" dt="2020-09-11T14:39:06.909" v="7415"/>
          <ac:spMkLst>
            <pc:docMk/>
            <pc:sldMk cId="643126449" sldId="504"/>
            <ac:spMk id="19" creationId="{967D8EB6-EAE1-4F9C-B398-83321E287204}"/>
          </ac:spMkLst>
        </pc:spChg>
      </pc:sldChg>
      <pc:sldChg chg="addSp delSp modSp add mod ord modNotesTx">
        <pc:chgData name="Michael A Fudge Jr" userId="133895e8-240b-4811-850e-9cf94297d089" providerId="ADAL" clId="{DCD72BA9-4CA5-458D-A737-15A8D9B19048}" dt="2020-09-11T14:42:59.258" v="7931" actId="14100"/>
        <pc:sldMkLst>
          <pc:docMk/>
          <pc:sldMk cId="3835540054" sldId="505"/>
        </pc:sldMkLst>
        <pc:spChg chg="del">
          <ac:chgData name="Michael A Fudge Jr" userId="133895e8-240b-4811-850e-9cf94297d089" providerId="ADAL" clId="{DCD72BA9-4CA5-458D-A737-15A8D9B19048}" dt="2020-09-11T14:42:48.061" v="7926" actId="478"/>
          <ac:spMkLst>
            <pc:docMk/>
            <pc:sldMk cId="3835540054" sldId="505"/>
            <ac:spMk id="3" creationId="{23BFC44E-10DC-44C2-99E8-3D541093BB67}"/>
          </ac:spMkLst>
        </pc:spChg>
        <pc:spChg chg="add del mod">
          <ac:chgData name="Michael A Fudge Jr" userId="133895e8-240b-4811-850e-9cf94297d089" providerId="ADAL" clId="{DCD72BA9-4CA5-458D-A737-15A8D9B19048}" dt="2020-09-11T14:42:51.805" v="7928"/>
          <ac:spMkLst>
            <pc:docMk/>
            <pc:sldMk cId="3835540054" sldId="505"/>
            <ac:spMk id="5" creationId="{EC1D2EAF-D68A-4A66-AF97-06399BACB8A7}"/>
          </ac:spMkLst>
        </pc:spChg>
        <pc:spChg chg="add mod">
          <ac:chgData name="Michael A Fudge Jr" userId="133895e8-240b-4811-850e-9cf94297d089" providerId="ADAL" clId="{DCD72BA9-4CA5-458D-A737-15A8D9B19048}" dt="2020-09-11T14:42:59.258" v="7931" actId="14100"/>
          <ac:spMkLst>
            <pc:docMk/>
            <pc:sldMk cId="3835540054" sldId="505"/>
            <ac:spMk id="9" creationId="{BB543FC2-49E2-4BC9-8557-4FE847B5BE99}"/>
          </ac:spMkLst>
        </pc:spChg>
      </pc:sldChg>
      <pc:sldChg chg="add del">
        <pc:chgData name="Michael A Fudge Jr" userId="133895e8-240b-4811-850e-9cf94297d089" providerId="ADAL" clId="{DCD72BA9-4CA5-458D-A737-15A8D9B19048}" dt="2020-09-11T14:46:21.713" v="8142" actId="47"/>
        <pc:sldMkLst>
          <pc:docMk/>
          <pc:sldMk cId="802009958" sldId="506"/>
        </pc:sldMkLst>
      </pc:sldChg>
      <pc:sldChg chg="modSp add mod ord modNotesTx">
        <pc:chgData name="Michael A Fudge Jr" userId="133895e8-240b-4811-850e-9cf94297d089" providerId="ADAL" clId="{DCD72BA9-4CA5-458D-A737-15A8D9B19048}" dt="2020-09-11T14:47:39.745" v="8369" actId="20577"/>
        <pc:sldMkLst>
          <pc:docMk/>
          <pc:sldMk cId="658254534" sldId="507"/>
        </pc:sldMkLst>
        <pc:spChg chg="mod">
          <ac:chgData name="Michael A Fudge Jr" userId="133895e8-240b-4811-850e-9cf94297d089" providerId="ADAL" clId="{DCD72BA9-4CA5-458D-A737-15A8D9B19048}" dt="2020-09-11T14:46:29.101" v="8153" actId="20577"/>
          <ac:spMkLst>
            <pc:docMk/>
            <pc:sldMk cId="658254534" sldId="507"/>
            <ac:spMk id="5" creationId="{E0D04EC1-733E-4BA9-9251-8C6E6E3D01D7}"/>
          </ac:spMkLst>
        </pc:spChg>
        <pc:spChg chg="mod">
          <ac:chgData name="Michael A Fudge Jr" userId="133895e8-240b-4811-850e-9cf94297d089" providerId="ADAL" clId="{DCD72BA9-4CA5-458D-A737-15A8D9B19048}" dt="2020-09-11T14:47:39.745" v="8369" actId="20577"/>
          <ac:spMkLst>
            <pc:docMk/>
            <pc:sldMk cId="658254534" sldId="507"/>
            <ac:spMk id="6" creationId="{E33EFCDF-893E-4DC5-B75A-872200D063CA}"/>
          </ac:spMkLst>
        </pc:spChg>
      </pc:sldChg>
    </pc:docChg>
  </pc:docChgLst>
  <pc:docChgLst>
    <pc:chgData name="Michael A Fudge Jr" userId="133895e8-240b-4811-850e-9cf94297d089" providerId="ADAL" clId="{479EE472-0E4F-4968-8319-3E12C4883C7F}"/>
    <pc:docChg chg="undo custSel mod addSld delSld modSld sldOrd delSection modSection">
      <pc:chgData name="Michael A Fudge Jr" userId="133895e8-240b-4811-850e-9cf94297d089" providerId="ADAL" clId="{479EE472-0E4F-4968-8319-3E12C4883C7F}" dt="2020-10-25T22:33:01.358" v="8322" actId="20577"/>
      <pc:docMkLst>
        <pc:docMk/>
      </pc:docMkLst>
      <pc:sldChg chg="modSp mod">
        <pc:chgData name="Michael A Fudge Jr" userId="133895e8-240b-4811-850e-9cf94297d089" providerId="ADAL" clId="{479EE472-0E4F-4968-8319-3E12C4883C7F}" dt="2020-10-22T19:58:54.430" v="55" actId="20577"/>
        <pc:sldMkLst>
          <pc:docMk/>
          <pc:sldMk cId="3302085769" sldId="256"/>
        </pc:sldMkLst>
        <pc:spChg chg="mod">
          <ac:chgData name="Michael A Fudge Jr" userId="133895e8-240b-4811-850e-9cf94297d089" providerId="ADAL" clId="{479EE472-0E4F-4968-8319-3E12C4883C7F}" dt="2020-10-22T19:58:39.018" v="1" actId="20577"/>
          <ac:spMkLst>
            <pc:docMk/>
            <pc:sldMk cId="3302085769" sldId="256"/>
            <ac:spMk id="2" creationId="{12FF6C81-4F81-481C-9E43-71763C75E015}"/>
          </ac:spMkLst>
        </pc:spChg>
        <pc:spChg chg="mod">
          <ac:chgData name="Michael A Fudge Jr" userId="133895e8-240b-4811-850e-9cf94297d089" providerId="ADAL" clId="{479EE472-0E4F-4968-8319-3E12C4883C7F}" dt="2020-10-22T19:58:54.430" v="55" actId="20577"/>
          <ac:spMkLst>
            <pc:docMk/>
            <pc:sldMk cId="3302085769" sldId="256"/>
            <ac:spMk id="3" creationId="{CA49DCD9-023F-4F96-AD5D-F916ECFD0404}"/>
          </ac:spMkLst>
        </pc:spChg>
      </pc:sldChg>
      <pc:sldChg chg="modSp mod modAnim">
        <pc:chgData name="Michael A Fudge Jr" userId="133895e8-240b-4811-850e-9cf94297d089" providerId="ADAL" clId="{479EE472-0E4F-4968-8319-3E12C4883C7F}" dt="2020-10-22T20:12:01.741" v="829" actId="20577"/>
        <pc:sldMkLst>
          <pc:docMk/>
          <pc:sldMk cId="3436746034" sldId="257"/>
        </pc:sldMkLst>
        <pc:spChg chg="mod">
          <ac:chgData name="Michael A Fudge Jr" userId="133895e8-240b-4811-850e-9cf94297d089" providerId="ADAL" clId="{479EE472-0E4F-4968-8319-3E12C4883C7F}" dt="2020-10-22T20:00:20.876" v="135" actId="20577"/>
          <ac:spMkLst>
            <pc:docMk/>
            <pc:sldMk cId="3436746034" sldId="257"/>
            <ac:spMk id="2" creationId="{5C84C77B-FF54-4813-94E1-23FF8F114C7E}"/>
          </ac:spMkLst>
        </pc:spChg>
        <pc:spChg chg="mod">
          <ac:chgData name="Michael A Fudge Jr" userId="133895e8-240b-4811-850e-9cf94297d089" providerId="ADAL" clId="{479EE472-0E4F-4968-8319-3E12C4883C7F}" dt="2020-10-22T20:12:01.741" v="829" actId="20577"/>
          <ac:spMkLst>
            <pc:docMk/>
            <pc:sldMk cId="3436746034" sldId="257"/>
            <ac:spMk id="4" creationId="{74B6070D-2E18-49A3-84C2-0A1B79DC59EE}"/>
          </ac:spMkLst>
        </pc:spChg>
      </pc:sldChg>
      <pc:sldChg chg="modSp modAnim">
        <pc:chgData name="Michael A Fudge Jr" userId="133895e8-240b-4811-850e-9cf94297d089" providerId="ADAL" clId="{479EE472-0E4F-4968-8319-3E12C4883C7F}" dt="2020-10-23T14:10:44.512" v="8301" actId="20577"/>
        <pc:sldMkLst>
          <pc:docMk/>
          <pc:sldMk cId="671165577" sldId="268"/>
        </pc:sldMkLst>
        <pc:spChg chg="mod">
          <ac:chgData name="Michael A Fudge Jr" userId="133895e8-240b-4811-850e-9cf94297d089" providerId="ADAL" clId="{479EE472-0E4F-4968-8319-3E12C4883C7F}" dt="2020-10-23T14:10:44.512" v="8301" actId="20577"/>
          <ac:spMkLst>
            <pc:docMk/>
            <pc:sldMk cId="671165577" sldId="268"/>
            <ac:spMk id="3" creationId="{1ECB91DB-6034-4025-9762-F2144BB1DB51}"/>
          </ac:spMkLst>
        </pc:spChg>
      </pc:sldChg>
      <pc:sldChg chg="modSp mod ord modNotesTx">
        <pc:chgData name="Michael A Fudge Jr" userId="133895e8-240b-4811-850e-9cf94297d089" providerId="ADAL" clId="{479EE472-0E4F-4968-8319-3E12C4883C7F}" dt="2020-10-23T13:15:16.216" v="5382" actId="20577"/>
        <pc:sldMkLst>
          <pc:docMk/>
          <pc:sldMk cId="96570146" sldId="271"/>
        </pc:sldMkLst>
        <pc:spChg chg="mod">
          <ac:chgData name="Michael A Fudge Jr" userId="133895e8-240b-4811-850e-9cf94297d089" providerId="ADAL" clId="{479EE472-0E4F-4968-8319-3E12C4883C7F}" dt="2020-10-22T23:28:09.616" v="2373" actId="20577"/>
          <ac:spMkLst>
            <pc:docMk/>
            <pc:sldMk cId="96570146" sldId="271"/>
            <ac:spMk id="2" creationId="{A0EC69E1-79D5-4CCA-9AE3-8CCDB54E5D78}"/>
          </ac:spMkLst>
        </pc:spChg>
        <pc:spChg chg="mod">
          <ac:chgData name="Michael A Fudge Jr" userId="133895e8-240b-4811-850e-9cf94297d089" providerId="ADAL" clId="{479EE472-0E4F-4968-8319-3E12C4883C7F}" dt="2020-10-23T13:15:16.216" v="5382" actId="20577"/>
          <ac:spMkLst>
            <pc:docMk/>
            <pc:sldMk cId="96570146" sldId="271"/>
            <ac:spMk id="3" creationId="{23BFC44E-10DC-44C2-99E8-3D541093BB67}"/>
          </ac:spMkLst>
        </pc:spChg>
      </pc:sldChg>
      <pc:sldChg chg="modSp mod modAnim">
        <pc:chgData name="Michael A Fudge Jr" userId="133895e8-240b-4811-850e-9cf94297d089" providerId="ADAL" clId="{479EE472-0E4F-4968-8319-3E12C4883C7F}" dt="2020-10-23T14:08:31.434" v="8000" actId="313"/>
        <pc:sldMkLst>
          <pc:docMk/>
          <pc:sldMk cId="797334957" sldId="311"/>
        </pc:sldMkLst>
        <pc:spChg chg="mod">
          <ac:chgData name="Michael A Fudge Jr" userId="133895e8-240b-4811-850e-9cf94297d089" providerId="ADAL" clId="{479EE472-0E4F-4968-8319-3E12C4883C7F}" dt="2020-10-23T14:08:31.434" v="8000" actId="313"/>
          <ac:spMkLst>
            <pc:docMk/>
            <pc:sldMk cId="797334957" sldId="311"/>
            <ac:spMk id="3" creationId="{1ECB91DB-6034-4025-9762-F2144BB1DB51}"/>
          </ac:spMkLst>
        </pc:spChg>
      </pc:sldChg>
      <pc:sldChg chg="del">
        <pc:chgData name="Michael A Fudge Jr" userId="133895e8-240b-4811-850e-9cf94297d089" providerId="ADAL" clId="{479EE472-0E4F-4968-8319-3E12C4883C7F}" dt="2020-10-23T00:52:54.915" v="3901" actId="47"/>
        <pc:sldMkLst>
          <pc:docMk/>
          <pc:sldMk cId="1974919175" sldId="326"/>
        </pc:sldMkLst>
      </pc:sldChg>
      <pc:sldChg chg="modSp add mod modAnim chgLayout">
        <pc:chgData name="Michael A Fudge Jr" userId="133895e8-240b-4811-850e-9cf94297d089" providerId="ADAL" clId="{479EE472-0E4F-4968-8319-3E12C4883C7F}" dt="2020-10-23T13:03:12.717" v="4933"/>
        <pc:sldMkLst>
          <pc:docMk/>
          <pc:sldMk cId="2177031581" sldId="330"/>
        </pc:sldMkLst>
        <pc:spChg chg="mod ord">
          <ac:chgData name="Michael A Fudge Jr" userId="133895e8-240b-4811-850e-9cf94297d089" providerId="ADAL" clId="{479EE472-0E4F-4968-8319-3E12C4883C7F}" dt="2020-10-23T00:55:00.162" v="3935" actId="700"/>
          <ac:spMkLst>
            <pc:docMk/>
            <pc:sldMk cId="2177031581" sldId="330"/>
            <ac:spMk id="11266" creationId="{00000000-0000-0000-0000-000000000000}"/>
          </ac:spMkLst>
        </pc:spChg>
        <pc:spChg chg="mod ord">
          <ac:chgData name="Michael A Fudge Jr" userId="133895e8-240b-4811-850e-9cf94297d089" providerId="ADAL" clId="{479EE472-0E4F-4968-8319-3E12C4883C7F}" dt="2020-10-23T12:45:36.913" v="4137" actId="403"/>
          <ac:spMkLst>
            <pc:docMk/>
            <pc:sldMk cId="2177031581" sldId="330"/>
            <ac:spMk id="11267" creationId="{00000000-0000-0000-0000-000000000000}"/>
          </ac:spMkLst>
        </pc:spChg>
      </pc:sldChg>
      <pc:sldChg chg="modSp add mod modAnim">
        <pc:chgData name="Michael A Fudge Jr" userId="133895e8-240b-4811-850e-9cf94297d089" providerId="ADAL" clId="{479EE472-0E4F-4968-8319-3E12C4883C7F}" dt="2020-10-23T13:30:28.572" v="6742"/>
        <pc:sldMkLst>
          <pc:docMk/>
          <pc:sldMk cId="1876735533" sldId="332"/>
        </pc:sldMkLst>
        <pc:spChg chg="mod">
          <ac:chgData name="Michael A Fudge Jr" userId="133895e8-240b-4811-850e-9cf94297d089" providerId="ADAL" clId="{479EE472-0E4F-4968-8319-3E12C4883C7F}" dt="2020-10-23T00:59:49.768" v="4026" actId="14100"/>
          <ac:spMkLst>
            <pc:docMk/>
            <pc:sldMk cId="1876735533" sldId="332"/>
            <ac:spMk id="13314" creationId="{00000000-0000-0000-0000-000000000000}"/>
          </ac:spMkLst>
        </pc:spChg>
        <pc:spChg chg="mod">
          <ac:chgData name="Michael A Fudge Jr" userId="133895e8-240b-4811-850e-9cf94297d089" providerId="ADAL" clId="{479EE472-0E4F-4968-8319-3E12C4883C7F}" dt="2020-10-23T13:30:18.941" v="6741" actId="14100"/>
          <ac:spMkLst>
            <pc:docMk/>
            <pc:sldMk cId="1876735533" sldId="332"/>
            <ac:spMk id="13315" creationId="{00000000-0000-0000-0000-000000000000}"/>
          </ac:spMkLst>
        </pc:spChg>
      </pc:sldChg>
      <pc:sldChg chg="del">
        <pc:chgData name="Michael A Fudge Jr" userId="133895e8-240b-4811-850e-9cf94297d089" providerId="ADAL" clId="{479EE472-0E4F-4968-8319-3E12C4883C7F}" dt="2020-10-23T00:52:54.915" v="3901" actId="47"/>
        <pc:sldMkLst>
          <pc:docMk/>
          <pc:sldMk cId="283702808" sldId="375"/>
        </pc:sldMkLst>
      </pc:sldChg>
      <pc:sldChg chg="del">
        <pc:chgData name="Michael A Fudge Jr" userId="133895e8-240b-4811-850e-9cf94297d089" providerId="ADAL" clId="{479EE472-0E4F-4968-8319-3E12C4883C7F}" dt="2020-10-23T00:52:54.915" v="3901" actId="47"/>
        <pc:sldMkLst>
          <pc:docMk/>
          <pc:sldMk cId="4241206212" sldId="376"/>
        </pc:sldMkLst>
      </pc:sldChg>
      <pc:sldChg chg="del">
        <pc:chgData name="Michael A Fudge Jr" userId="133895e8-240b-4811-850e-9cf94297d089" providerId="ADAL" clId="{479EE472-0E4F-4968-8319-3E12C4883C7F}" dt="2020-10-23T00:52:54.915" v="3901" actId="47"/>
        <pc:sldMkLst>
          <pc:docMk/>
          <pc:sldMk cId="2920411727" sldId="381"/>
        </pc:sldMkLst>
      </pc:sldChg>
      <pc:sldChg chg="del">
        <pc:chgData name="Michael A Fudge Jr" userId="133895e8-240b-4811-850e-9cf94297d089" providerId="ADAL" clId="{479EE472-0E4F-4968-8319-3E12C4883C7F}" dt="2020-10-23T00:52:54.915" v="3901" actId="47"/>
        <pc:sldMkLst>
          <pc:docMk/>
          <pc:sldMk cId="956661950" sldId="384"/>
        </pc:sldMkLst>
      </pc:sldChg>
      <pc:sldChg chg="del">
        <pc:chgData name="Michael A Fudge Jr" userId="133895e8-240b-4811-850e-9cf94297d089" providerId="ADAL" clId="{479EE472-0E4F-4968-8319-3E12C4883C7F}" dt="2020-10-23T00:52:54.915" v="3901" actId="47"/>
        <pc:sldMkLst>
          <pc:docMk/>
          <pc:sldMk cId="3201683034" sldId="385"/>
        </pc:sldMkLst>
      </pc:sldChg>
      <pc:sldChg chg="del">
        <pc:chgData name="Michael A Fudge Jr" userId="133895e8-240b-4811-850e-9cf94297d089" providerId="ADAL" clId="{479EE472-0E4F-4968-8319-3E12C4883C7F}" dt="2020-10-23T00:52:54.915" v="3901" actId="47"/>
        <pc:sldMkLst>
          <pc:docMk/>
          <pc:sldMk cId="3733372997" sldId="387"/>
        </pc:sldMkLst>
      </pc:sldChg>
      <pc:sldChg chg="delSp modSp add mod modAnim chgLayout">
        <pc:chgData name="Michael A Fudge Jr" userId="133895e8-240b-4811-850e-9cf94297d089" providerId="ADAL" clId="{479EE472-0E4F-4968-8319-3E12C4883C7F}" dt="2020-10-23T13:32:55.930" v="6826" actId="113"/>
        <pc:sldMkLst>
          <pc:docMk/>
          <pc:sldMk cId="164330732" sldId="392"/>
        </pc:sldMkLst>
        <pc:spChg chg="mod ord">
          <ac:chgData name="Michael A Fudge Jr" userId="133895e8-240b-4811-850e-9cf94297d089" providerId="ADAL" clId="{479EE472-0E4F-4968-8319-3E12C4883C7F}" dt="2020-10-23T00:56:33.242" v="3953" actId="700"/>
          <ac:spMkLst>
            <pc:docMk/>
            <pc:sldMk cId="164330732" sldId="392"/>
            <ac:spMk id="2" creationId="{C56C4F9F-C797-4834-B7EB-46251B8E2401}"/>
          </ac:spMkLst>
        </pc:spChg>
        <pc:spChg chg="mod ord">
          <ac:chgData name="Michael A Fudge Jr" userId="133895e8-240b-4811-850e-9cf94297d089" providerId="ADAL" clId="{479EE472-0E4F-4968-8319-3E12C4883C7F}" dt="2020-10-23T13:32:55.930" v="6826" actId="113"/>
          <ac:spMkLst>
            <pc:docMk/>
            <pc:sldMk cId="164330732" sldId="392"/>
            <ac:spMk id="3" creationId="{6A86AAC4-32F5-47DC-BA90-03E44C24AC61}"/>
          </ac:spMkLst>
        </pc:spChg>
        <pc:spChg chg="del mod ord">
          <ac:chgData name="Michael A Fudge Jr" userId="133895e8-240b-4811-850e-9cf94297d089" providerId="ADAL" clId="{479EE472-0E4F-4968-8319-3E12C4883C7F}" dt="2020-10-23T00:56:43.099" v="3958" actId="478"/>
          <ac:spMkLst>
            <pc:docMk/>
            <pc:sldMk cId="164330732" sldId="392"/>
            <ac:spMk id="4" creationId="{410B7969-26B6-49CB-A0DD-51AE8CD5294C}"/>
          </ac:spMkLst>
        </pc:spChg>
        <pc:spChg chg="del mod ord">
          <ac:chgData name="Michael A Fudge Jr" userId="133895e8-240b-4811-850e-9cf94297d089" providerId="ADAL" clId="{479EE472-0E4F-4968-8319-3E12C4883C7F}" dt="2020-10-23T00:56:43.099" v="3958" actId="478"/>
          <ac:spMkLst>
            <pc:docMk/>
            <pc:sldMk cId="164330732" sldId="392"/>
            <ac:spMk id="5" creationId="{D646714C-56BD-4976-90C5-3F86068A7851}"/>
          </ac:spMkLst>
        </pc:spChg>
      </pc:sldChg>
      <pc:sldChg chg="addSp delSp modSp mod">
        <pc:chgData name="Michael A Fudge Jr" userId="133895e8-240b-4811-850e-9cf94297d089" providerId="ADAL" clId="{479EE472-0E4F-4968-8319-3E12C4883C7F}" dt="2020-10-22T19:59:53.572" v="120" actId="1076"/>
        <pc:sldMkLst>
          <pc:docMk/>
          <pc:sldMk cId="1459794709" sldId="489"/>
        </pc:sldMkLst>
        <pc:spChg chg="mod">
          <ac:chgData name="Michael A Fudge Jr" userId="133895e8-240b-4811-850e-9cf94297d089" providerId="ADAL" clId="{479EE472-0E4F-4968-8319-3E12C4883C7F}" dt="2020-10-22T19:59:35.675" v="114" actId="20577"/>
          <ac:spMkLst>
            <pc:docMk/>
            <pc:sldMk cId="1459794709" sldId="489"/>
            <ac:spMk id="2" creationId="{85954A83-1BFB-42E8-ABE1-F6284F291E27}"/>
          </ac:spMkLst>
        </pc:spChg>
        <pc:picChg chg="add mod">
          <ac:chgData name="Michael A Fudge Jr" userId="133895e8-240b-4811-850e-9cf94297d089" providerId="ADAL" clId="{479EE472-0E4F-4968-8319-3E12C4883C7F}" dt="2020-10-22T19:59:53.572" v="120" actId="1076"/>
          <ac:picMkLst>
            <pc:docMk/>
            <pc:sldMk cId="1459794709" sldId="489"/>
            <ac:picMk id="3" creationId="{077AE664-ACAC-4DAD-BED0-E7A1B1179298}"/>
          </ac:picMkLst>
        </pc:picChg>
        <pc:picChg chg="del">
          <ac:chgData name="Michael A Fudge Jr" userId="133895e8-240b-4811-850e-9cf94297d089" providerId="ADAL" clId="{479EE472-0E4F-4968-8319-3E12C4883C7F}" dt="2020-10-22T19:59:38.421" v="115" actId="478"/>
          <ac:picMkLst>
            <pc:docMk/>
            <pc:sldMk cId="1459794709" sldId="489"/>
            <ac:picMk id="5" creationId="{F99E4BF3-05C1-43CA-911A-C0EDDE0D7C6F}"/>
          </ac:picMkLst>
        </pc:picChg>
      </pc:sldChg>
      <pc:sldChg chg="del">
        <pc:chgData name="Michael A Fudge Jr" userId="133895e8-240b-4811-850e-9cf94297d089" providerId="ADAL" clId="{479EE472-0E4F-4968-8319-3E12C4883C7F}" dt="2020-10-23T00:52:54.915" v="3901" actId="47"/>
        <pc:sldMkLst>
          <pc:docMk/>
          <pc:sldMk cId="1819636810" sldId="497"/>
        </pc:sldMkLst>
      </pc:sldChg>
      <pc:sldChg chg="modSp mod ord modShow modNotesTx">
        <pc:chgData name="Michael A Fudge Jr" userId="133895e8-240b-4811-850e-9cf94297d089" providerId="ADAL" clId="{479EE472-0E4F-4968-8319-3E12C4883C7F}" dt="2020-10-22T23:09:16.746" v="1812" actId="20577"/>
        <pc:sldMkLst>
          <pc:docMk/>
          <pc:sldMk cId="4213542034" sldId="512"/>
        </pc:sldMkLst>
        <pc:spChg chg="mod">
          <ac:chgData name="Michael A Fudge Jr" userId="133895e8-240b-4811-850e-9cf94297d089" providerId="ADAL" clId="{479EE472-0E4F-4968-8319-3E12C4883C7F}" dt="2020-10-22T20:14:37.639" v="901" actId="20577"/>
          <ac:spMkLst>
            <pc:docMk/>
            <pc:sldMk cId="4213542034" sldId="512"/>
            <ac:spMk id="5" creationId="{E0D04EC1-733E-4BA9-9251-8C6E6E3D01D7}"/>
          </ac:spMkLst>
        </pc:spChg>
        <pc:spChg chg="mod">
          <ac:chgData name="Michael A Fudge Jr" userId="133895e8-240b-4811-850e-9cf94297d089" providerId="ADAL" clId="{479EE472-0E4F-4968-8319-3E12C4883C7F}" dt="2020-10-22T23:08:06.842" v="1787" actId="20577"/>
          <ac:spMkLst>
            <pc:docMk/>
            <pc:sldMk cId="4213542034" sldId="512"/>
            <ac:spMk id="6" creationId="{E33EFCDF-893E-4DC5-B75A-872200D063CA}"/>
          </ac:spMkLst>
        </pc:spChg>
      </pc:sldChg>
      <pc:sldChg chg="del">
        <pc:chgData name="Michael A Fudge Jr" userId="133895e8-240b-4811-850e-9cf94297d089" providerId="ADAL" clId="{479EE472-0E4F-4968-8319-3E12C4883C7F}" dt="2020-10-23T00:52:54.915" v="3901" actId="47"/>
        <pc:sldMkLst>
          <pc:docMk/>
          <pc:sldMk cId="2510000219" sldId="513"/>
        </pc:sldMkLst>
      </pc:sldChg>
      <pc:sldChg chg="del">
        <pc:chgData name="Michael A Fudge Jr" userId="133895e8-240b-4811-850e-9cf94297d089" providerId="ADAL" clId="{479EE472-0E4F-4968-8319-3E12C4883C7F}" dt="2020-10-23T00:52:54.915" v="3901" actId="47"/>
        <pc:sldMkLst>
          <pc:docMk/>
          <pc:sldMk cId="1631914333" sldId="514"/>
        </pc:sldMkLst>
      </pc:sldChg>
      <pc:sldChg chg="del">
        <pc:chgData name="Michael A Fudge Jr" userId="133895e8-240b-4811-850e-9cf94297d089" providerId="ADAL" clId="{479EE472-0E4F-4968-8319-3E12C4883C7F}" dt="2020-10-23T00:52:54.915" v="3901" actId="47"/>
        <pc:sldMkLst>
          <pc:docMk/>
          <pc:sldMk cId="161782511" sldId="558"/>
        </pc:sldMkLst>
      </pc:sldChg>
      <pc:sldChg chg="del">
        <pc:chgData name="Michael A Fudge Jr" userId="133895e8-240b-4811-850e-9cf94297d089" providerId="ADAL" clId="{479EE472-0E4F-4968-8319-3E12C4883C7F}" dt="2020-10-23T00:52:54.915" v="3901" actId="47"/>
        <pc:sldMkLst>
          <pc:docMk/>
          <pc:sldMk cId="1257828258" sldId="559"/>
        </pc:sldMkLst>
      </pc:sldChg>
      <pc:sldChg chg="del">
        <pc:chgData name="Michael A Fudge Jr" userId="133895e8-240b-4811-850e-9cf94297d089" providerId="ADAL" clId="{479EE472-0E4F-4968-8319-3E12C4883C7F}" dt="2020-10-23T00:52:54.915" v="3901" actId="47"/>
        <pc:sldMkLst>
          <pc:docMk/>
          <pc:sldMk cId="4119416625" sldId="665"/>
        </pc:sldMkLst>
      </pc:sldChg>
      <pc:sldChg chg="del">
        <pc:chgData name="Michael A Fudge Jr" userId="133895e8-240b-4811-850e-9cf94297d089" providerId="ADAL" clId="{479EE472-0E4F-4968-8319-3E12C4883C7F}" dt="2020-10-23T00:52:54.915" v="3901" actId="47"/>
        <pc:sldMkLst>
          <pc:docMk/>
          <pc:sldMk cId="3639934106" sldId="667"/>
        </pc:sldMkLst>
      </pc:sldChg>
      <pc:sldChg chg="del">
        <pc:chgData name="Michael A Fudge Jr" userId="133895e8-240b-4811-850e-9cf94297d089" providerId="ADAL" clId="{479EE472-0E4F-4968-8319-3E12C4883C7F}" dt="2020-10-23T00:52:54.915" v="3901" actId="47"/>
        <pc:sldMkLst>
          <pc:docMk/>
          <pc:sldMk cId="2977811398" sldId="668"/>
        </pc:sldMkLst>
      </pc:sldChg>
      <pc:sldChg chg="del">
        <pc:chgData name="Michael A Fudge Jr" userId="133895e8-240b-4811-850e-9cf94297d089" providerId="ADAL" clId="{479EE472-0E4F-4968-8319-3E12C4883C7F}" dt="2020-10-23T00:52:54.915" v="3901" actId="47"/>
        <pc:sldMkLst>
          <pc:docMk/>
          <pc:sldMk cId="2002672095" sldId="669"/>
        </pc:sldMkLst>
      </pc:sldChg>
      <pc:sldChg chg="del">
        <pc:chgData name="Michael A Fudge Jr" userId="133895e8-240b-4811-850e-9cf94297d089" providerId="ADAL" clId="{479EE472-0E4F-4968-8319-3E12C4883C7F}" dt="2020-10-23T00:52:54.915" v="3901" actId="47"/>
        <pc:sldMkLst>
          <pc:docMk/>
          <pc:sldMk cId="565285941" sldId="672"/>
        </pc:sldMkLst>
      </pc:sldChg>
      <pc:sldChg chg="del">
        <pc:chgData name="Michael A Fudge Jr" userId="133895e8-240b-4811-850e-9cf94297d089" providerId="ADAL" clId="{479EE472-0E4F-4968-8319-3E12C4883C7F}" dt="2020-10-23T00:52:54.915" v="3901" actId="47"/>
        <pc:sldMkLst>
          <pc:docMk/>
          <pc:sldMk cId="899258327" sldId="673"/>
        </pc:sldMkLst>
      </pc:sldChg>
      <pc:sldChg chg="del">
        <pc:chgData name="Michael A Fudge Jr" userId="133895e8-240b-4811-850e-9cf94297d089" providerId="ADAL" clId="{479EE472-0E4F-4968-8319-3E12C4883C7F}" dt="2020-10-23T00:52:54.915" v="3901" actId="47"/>
        <pc:sldMkLst>
          <pc:docMk/>
          <pc:sldMk cId="3856902649" sldId="674"/>
        </pc:sldMkLst>
      </pc:sldChg>
      <pc:sldChg chg="del">
        <pc:chgData name="Michael A Fudge Jr" userId="133895e8-240b-4811-850e-9cf94297d089" providerId="ADAL" clId="{479EE472-0E4F-4968-8319-3E12C4883C7F}" dt="2020-10-23T00:52:54.915" v="3901" actId="47"/>
        <pc:sldMkLst>
          <pc:docMk/>
          <pc:sldMk cId="4040769185" sldId="675"/>
        </pc:sldMkLst>
      </pc:sldChg>
      <pc:sldChg chg="del">
        <pc:chgData name="Michael A Fudge Jr" userId="133895e8-240b-4811-850e-9cf94297d089" providerId="ADAL" clId="{479EE472-0E4F-4968-8319-3E12C4883C7F}" dt="2020-10-23T00:52:54.915" v="3901" actId="47"/>
        <pc:sldMkLst>
          <pc:docMk/>
          <pc:sldMk cId="2497856984" sldId="676"/>
        </pc:sldMkLst>
      </pc:sldChg>
      <pc:sldChg chg="del">
        <pc:chgData name="Michael A Fudge Jr" userId="133895e8-240b-4811-850e-9cf94297d089" providerId="ADAL" clId="{479EE472-0E4F-4968-8319-3E12C4883C7F}" dt="2020-10-23T00:52:54.915" v="3901" actId="47"/>
        <pc:sldMkLst>
          <pc:docMk/>
          <pc:sldMk cId="3176763736" sldId="677"/>
        </pc:sldMkLst>
      </pc:sldChg>
      <pc:sldChg chg="del">
        <pc:chgData name="Michael A Fudge Jr" userId="133895e8-240b-4811-850e-9cf94297d089" providerId="ADAL" clId="{479EE472-0E4F-4968-8319-3E12C4883C7F}" dt="2020-10-23T00:52:54.915" v="3901" actId="47"/>
        <pc:sldMkLst>
          <pc:docMk/>
          <pc:sldMk cId="2140244735" sldId="686"/>
        </pc:sldMkLst>
      </pc:sldChg>
      <pc:sldChg chg="del">
        <pc:chgData name="Michael A Fudge Jr" userId="133895e8-240b-4811-850e-9cf94297d089" providerId="ADAL" clId="{479EE472-0E4F-4968-8319-3E12C4883C7F}" dt="2020-10-23T00:52:54.915" v="3901" actId="47"/>
        <pc:sldMkLst>
          <pc:docMk/>
          <pc:sldMk cId="2972488122" sldId="687"/>
        </pc:sldMkLst>
      </pc:sldChg>
      <pc:sldChg chg="del">
        <pc:chgData name="Michael A Fudge Jr" userId="133895e8-240b-4811-850e-9cf94297d089" providerId="ADAL" clId="{479EE472-0E4F-4968-8319-3E12C4883C7F}" dt="2020-10-23T00:52:54.915" v="3901" actId="47"/>
        <pc:sldMkLst>
          <pc:docMk/>
          <pc:sldMk cId="3721586854" sldId="691"/>
        </pc:sldMkLst>
      </pc:sldChg>
      <pc:sldChg chg="del">
        <pc:chgData name="Michael A Fudge Jr" userId="133895e8-240b-4811-850e-9cf94297d089" providerId="ADAL" clId="{479EE472-0E4F-4968-8319-3E12C4883C7F}" dt="2020-10-23T00:52:54.915" v="3901" actId="47"/>
        <pc:sldMkLst>
          <pc:docMk/>
          <pc:sldMk cId="1542512078" sldId="693"/>
        </pc:sldMkLst>
      </pc:sldChg>
      <pc:sldChg chg="del">
        <pc:chgData name="Michael A Fudge Jr" userId="133895e8-240b-4811-850e-9cf94297d089" providerId="ADAL" clId="{479EE472-0E4F-4968-8319-3E12C4883C7F}" dt="2020-10-23T00:52:54.915" v="3901" actId="47"/>
        <pc:sldMkLst>
          <pc:docMk/>
          <pc:sldMk cId="83955644" sldId="694"/>
        </pc:sldMkLst>
      </pc:sldChg>
      <pc:sldChg chg="del">
        <pc:chgData name="Michael A Fudge Jr" userId="133895e8-240b-4811-850e-9cf94297d089" providerId="ADAL" clId="{479EE472-0E4F-4968-8319-3E12C4883C7F}" dt="2020-10-23T00:52:54.915" v="3901" actId="47"/>
        <pc:sldMkLst>
          <pc:docMk/>
          <pc:sldMk cId="2938252033" sldId="695"/>
        </pc:sldMkLst>
      </pc:sldChg>
      <pc:sldChg chg="del">
        <pc:chgData name="Michael A Fudge Jr" userId="133895e8-240b-4811-850e-9cf94297d089" providerId="ADAL" clId="{479EE472-0E4F-4968-8319-3E12C4883C7F}" dt="2020-10-23T00:52:54.915" v="3901" actId="47"/>
        <pc:sldMkLst>
          <pc:docMk/>
          <pc:sldMk cId="264136918" sldId="696"/>
        </pc:sldMkLst>
      </pc:sldChg>
      <pc:sldChg chg="del">
        <pc:chgData name="Michael A Fudge Jr" userId="133895e8-240b-4811-850e-9cf94297d089" providerId="ADAL" clId="{479EE472-0E4F-4968-8319-3E12C4883C7F}" dt="2020-10-23T00:52:54.915" v="3901" actId="47"/>
        <pc:sldMkLst>
          <pc:docMk/>
          <pc:sldMk cId="1657687455" sldId="842"/>
        </pc:sldMkLst>
      </pc:sldChg>
      <pc:sldChg chg="del">
        <pc:chgData name="Michael A Fudge Jr" userId="133895e8-240b-4811-850e-9cf94297d089" providerId="ADAL" clId="{479EE472-0E4F-4968-8319-3E12C4883C7F}" dt="2020-10-23T00:52:54.915" v="3901" actId="47"/>
        <pc:sldMkLst>
          <pc:docMk/>
          <pc:sldMk cId="2486631128" sldId="843"/>
        </pc:sldMkLst>
      </pc:sldChg>
      <pc:sldChg chg="del">
        <pc:chgData name="Michael A Fudge Jr" userId="133895e8-240b-4811-850e-9cf94297d089" providerId="ADAL" clId="{479EE472-0E4F-4968-8319-3E12C4883C7F}" dt="2020-10-23T00:52:54.915" v="3901" actId="47"/>
        <pc:sldMkLst>
          <pc:docMk/>
          <pc:sldMk cId="1485646110" sldId="844"/>
        </pc:sldMkLst>
      </pc:sldChg>
      <pc:sldChg chg="del">
        <pc:chgData name="Michael A Fudge Jr" userId="133895e8-240b-4811-850e-9cf94297d089" providerId="ADAL" clId="{479EE472-0E4F-4968-8319-3E12C4883C7F}" dt="2020-10-23T00:52:54.915" v="3901" actId="47"/>
        <pc:sldMkLst>
          <pc:docMk/>
          <pc:sldMk cId="3388373051" sldId="847"/>
        </pc:sldMkLst>
      </pc:sldChg>
      <pc:sldChg chg="del">
        <pc:chgData name="Michael A Fudge Jr" userId="133895e8-240b-4811-850e-9cf94297d089" providerId="ADAL" clId="{479EE472-0E4F-4968-8319-3E12C4883C7F}" dt="2020-10-23T00:52:54.915" v="3901" actId="47"/>
        <pc:sldMkLst>
          <pc:docMk/>
          <pc:sldMk cId="826732541" sldId="852"/>
        </pc:sldMkLst>
      </pc:sldChg>
      <pc:sldChg chg="del">
        <pc:chgData name="Michael A Fudge Jr" userId="133895e8-240b-4811-850e-9cf94297d089" providerId="ADAL" clId="{479EE472-0E4F-4968-8319-3E12C4883C7F}" dt="2020-10-23T00:52:54.915" v="3901" actId="47"/>
        <pc:sldMkLst>
          <pc:docMk/>
          <pc:sldMk cId="4252039384" sldId="856"/>
        </pc:sldMkLst>
      </pc:sldChg>
      <pc:sldChg chg="del">
        <pc:chgData name="Michael A Fudge Jr" userId="133895e8-240b-4811-850e-9cf94297d089" providerId="ADAL" clId="{479EE472-0E4F-4968-8319-3E12C4883C7F}" dt="2020-10-23T00:52:54.915" v="3901" actId="47"/>
        <pc:sldMkLst>
          <pc:docMk/>
          <pc:sldMk cId="1493326788" sldId="859"/>
        </pc:sldMkLst>
      </pc:sldChg>
      <pc:sldChg chg="del">
        <pc:chgData name="Michael A Fudge Jr" userId="133895e8-240b-4811-850e-9cf94297d089" providerId="ADAL" clId="{479EE472-0E4F-4968-8319-3E12C4883C7F}" dt="2020-10-23T00:52:54.915" v="3901" actId="47"/>
        <pc:sldMkLst>
          <pc:docMk/>
          <pc:sldMk cId="2184100977" sldId="861"/>
        </pc:sldMkLst>
      </pc:sldChg>
      <pc:sldChg chg="delSp modSp add mod chgLayout">
        <pc:chgData name="Michael A Fudge Jr" userId="133895e8-240b-4811-850e-9cf94297d089" providerId="ADAL" clId="{479EE472-0E4F-4968-8319-3E12C4883C7F}" dt="2020-10-22T23:34:24.106" v="2493" actId="14100"/>
        <pc:sldMkLst>
          <pc:docMk/>
          <pc:sldMk cId="18452356" sldId="871"/>
        </pc:sldMkLst>
        <pc:spChg chg="mod ord">
          <ac:chgData name="Michael A Fudge Jr" userId="133895e8-240b-4811-850e-9cf94297d089" providerId="ADAL" clId="{479EE472-0E4F-4968-8319-3E12C4883C7F}" dt="2020-10-22T23:29:40.667" v="2485" actId="700"/>
          <ac:spMkLst>
            <pc:docMk/>
            <pc:sldMk cId="18452356" sldId="871"/>
            <ac:spMk id="2" creationId="{8F69CC77-2DC5-4D95-A49B-A4AFE836DD9B}"/>
          </ac:spMkLst>
        </pc:spChg>
        <pc:spChg chg="mod ord">
          <ac:chgData name="Michael A Fudge Jr" userId="133895e8-240b-4811-850e-9cf94297d089" providerId="ADAL" clId="{479EE472-0E4F-4968-8319-3E12C4883C7F}" dt="2020-10-22T23:29:40.667" v="2485" actId="700"/>
          <ac:spMkLst>
            <pc:docMk/>
            <pc:sldMk cId="18452356" sldId="871"/>
            <ac:spMk id="3" creationId="{E33622B7-516B-4156-83FD-452D536CE44C}"/>
          </ac:spMkLst>
        </pc:spChg>
        <pc:spChg chg="del mod ord">
          <ac:chgData name="Michael A Fudge Jr" userId="133895e8-240b-4811-850e-9cf94297d089" providerId="ADAL" clId="{479EE472-0E4F-4968-8319-3E12C4883C7F}" dt="2020-10-22T23:29:47.682" v="2486" actId="478"/>
          <ac:spMkLst>
            <pc:docMk/>
            <pc:sldMk cId="18452356" sldId="871"/>
            <ac:spMk id="4" creationId="{BE6A1B38-7A75-4E06-9763-BCB916F0C4C2}"/>
          </ac:spMkLst>
        </pc:spChg>
        <pc:spChg chg="del mod ord">
          <ac:chgData name="Michael A Fudge Jr" userId="133895e8-240b-4811-850e-9cf94297d089" providerId="ADAL" clId="{479EE472-0E4F-4968-8319-3E12C4883C7F}" dt="2020-10-22T23:29:47.682" v="2486" actId="478"/>
          <ac:spMkLst>
            <pc:docMk/>
            <pc:sldMk cId="18452356" sldId="871"/>
            <ac:spMk id="5" creationId="{F92F751A-7451-48D7-A57B-4446CF47CAB7}"/>
          </ac:spMkLst>
        </pc:spChg>
        <pc:spChg chg="mod">
          <ac:chgData name="Michael A Fudge Jr" userId="133895e8-240b-4811-850e-9cf94297d089" providerId="ADAL" clId="{479EE472-0E4F-4968-8319-3E12C4883C7F}" dt="2020-10-22T23:34:20.930" v="2492" actId="14100"/>
          <ac:spMkLst>
            <pc:docMk/>
            <pc:sldMk cId="18452356" sldId="871"/>
            <ac:spMk id="11" creationId="{C72AE94E-F5C3-42DE-BE9E-891E44B119D5}"/>
          </ac:spMkLst>
        </pc:spChg>
        <pc:spChg chg="mod">
          <ac:chgData name="Michael A Fudge Jr" userId="133895e8-240b-4811-850e-9cf94297d089" providerId="ADAL" clId="{479EE472-0E4F-4968-8319-3E12C4883C7F}" dt="2020-10-22T23:34:24.106" v="2493" actId="14100"/>
          <ac:spMkLst>
            <pc:docMk/>
            <pc:sldMk cId="18452356" sldId="871"/>
            <ac:spMk id="12" creationId="{8979AA74-EB38-4F94-92EB-8B70F4ACE6B8}"/>
          </ac:spMkLst>
        </pc:spChg>
      </pc:sldChg>
      <pc:sldChg chg="delSp modSp add mod">
        <pc:chgData name="Michael A Fudge Jr" userId="133895e8-240b-4811-850e-9cf94297d089" providerId="ADAL" clId="{479EE472-0E4F-4968-8319-3E12C4883C7F}" dt="2020-10-22T23:51:03.492" v="2998" actId="20577"/>
        <pc:sldMkLst>
          <pc:docMk/>
          <pc:sldMk cId="1847908018" sldId="877"/>
        </pc:sldMkLst>
        <pc:spChg chg="mod">
          <ac:chgData name="Michael A Fudge Jr" userId="133895e8-240b-4811-850e-9cf94297d089" providerId="ADAL" clId="{479EE472-0E4F-4968-8319-3E12C4883C7F}" dt="2020-10-22T23:51:03.492" v="2998" actId="20577"/>
          <ac:spMkLst>
            <pc:docMk/>
            <pc:sldMk cId="1847908018" sldId="877"/>
            <ac:spMk id="3" creationId="{E638C27C-A6BC-4C5A-9D7A-B45D456C5F6E}"/>
          </ac:spMkLst>
        </pc:spChg>
        <pc:spChg chg="del">
          <ac:chgData name="Michael A Fudge Jr" userId="133895e8-240b-4811-850e-9cf94297d089" providerId="ADAL" clId="{479EE472-0E4F-4968-8319-3E12C4883C7F}" dt="2020-10-22T23:33:56.916" v="2487" actId="478"/>
          <ac:spMkLst>
            <pc:docMk/>
            <pc:sldMk cId="1847908018" sldId="877"/>
            <ac:spMk id="4" creationId="{BF1083F5-76AC-42D1-AE4E-AD727533A8CD}"/>
          </ac:spMkLst>
        </pc:spChg>
        <pc:spChg chg="del">
          <ac:chgData name="Michael A Fudge Jr" userId="133895e8-240b-4811-850e-9cf94297d089" providerId="ADAL" clId="{479EE472-0E4F-4968-8319-3E12C4883C7F}" dt="2020-10-22T23:33:56.916" v="2487" actId="478"/>
          <ac:spMkLst>
            <pc:docMk/>
            <pc:sldMk cId="1847908018" sldId="877"/>
            <ac:spMk id="5" creationId="{CFC32467-FC91-4856-8291-710B782C933E}"/>
          </ac:spMkLst>
        </pc:spChg>
      </pc:sldChg>
      <pc:sldChg chg="delSp modSp add mod modAnim">
        <pc:chgData name="Michael A Fudge Jr" userId="133895e8-240b-4811-850e-9cf94297d089" providerId="ADAL" clId="{479EE472-0E4F-4968-8319-3E12C4883C7F}" dt="2020-10-23T13:23:32.761" v="6306" actId="1076"/>
        <pc:sldMkLst>
          <pc:docMk/>
          <pc:sldMk cId="2945045351" sldId="878"/>
        </pc:sldMkLst>
        <pc:spChg chg="mod">
          <ac:chgData name="Michael A Fudge Jr" userId="133895e8-240b-4811-850e-9cf94297d089" providerId="ADAL" clId="{479EE472-0E4F-4968-8319-3E12C4883C7F}" dt="2020-10-22T23:45:41.747" v="2790" actId="20577"/>
          <ac:spMkLst>
            <pc:docMk/>
            <pc:sldMk cId="2945045351" sldId="878"/>
            <ac:spMk id="2" creationId="{144EF377-D83F-472E-B68A-D68A6D4FC5D8}"/>
          </ac:spMkLst>
        </pc:spChg>
        <pc:spChg chg="mod">
          <ac:chgData name="Michael A Fudge Jr" userId="133895e8-240b-4811-850e-9cf94297d089" providerId="ADAL" clId="{479EE472-0E4F-4968-8319-3E12C4883C7F}" dt="2020-10-23T13:23:32.761" v="6306" actId="1076"/>
          <ac:spMkLst>
            <pc:docMk/>
            <pc:sldMk cId="2945045351" sldId="878"/>
            <ac:spMk id="3" creationId="{C9F09542-17BA-473A-804C-1261B688B59A}"/>
          </ac:spMkLst>
        </pc:spChg>
        <pc:spChg chg="del">
          <ac:chgData name="Michael A Fudge Jr" userId="133895e8-240b-4811-850e-9cf94297d089" providerId="ADAL" clId="{479EE472-0E4F-4968-8319-3E12C4883C7F}" dt="2020-10-22T23:34:55.766" v="2496" actId="478"/>
          <ac:spMkLst>
            <pc:docMk/>
            <pc:sldMk cId="2945045351" sldId="878"/>
            <ac:spMk id="4" creationId="{7D90359F-C3C4-4243-A694-13F693E463C1}"/>
          </ac:spMkLst>
        </pc:spChg>
        <pc:spChg chg="del">
          <ac:chgData name="Michael A Fudge Jr" userId="133895e8-240b-4811-850e-9cf94297d089" providerId="ADAL" clId="{479EE472-0E4F-4968-8319-3E12C4883C7F}" dt="2020-10-22T23:34:55.766" v="2496" actId="478"/>
          <ac:spMkLst>
            <pc:docMk/>
            <pc:sldMk cId="2945045351" sldId="878"/>
            <ac:spMk id="5" creationId="{FDF31146-4D40-41C5-899C-24B5E54FB75F}"/>
          </ac:spMkLst>
        </pc:spChg>
      </pc:sldChg>
      <pc:sldChg chg="add del">
        <pc:chgData name="Michael A Fudge Jr" userId="133895e8-240b-4811-850e-9cf94297d089" providerId="ADAL" clId="{479EE472-0E4F-4968-8319-3E12C4883C7F}" dt="2020-10-22T23:47:49.146" v="2851" actId="47"/>
        <pc:sldMkLst>
          <pc:docMk/>
          <pc:sldMk cId="1924844789" sldId="879"/>
        </pc:sldMkLst>
      </pc:sldChg>
      <pc:sldChg chg="addSp delSp modSp add mod modAnim">
        <pc:chgData name="Michael A Fudge Jr" userId="133895e8-240b-4811-850e-9cf94297d089" providerId="ADAL" clId="{479EE472-0E4F-4968-8319-3E12C4883C7F}" dt="2020-10-23T13:24:34.768" v="6314"/>
        <pc:sldMkLst>
          <pc:docMk/>
          <pc:sldMk cId="3354364087" sldId="880"/>
        </pc:sldMkLst>
        <pc:spChg chg="mod">
          <ac:chgData name="Michael A Fudge Jr" userId="133895e8-240b-4811-850e-9cf94297d089" providerId="ADAL" clId="{479EE472-0E4F-4968-8319-3E12C4883C7F}" dt="2020-10-23T13:23:56.672" v="6310" actId="20577"/>
          <ac:spMkLst>
            <pc:docMk/>
            <pc:sldMk cId="3354364087" sldId="880"/>
            <ac:spMk id="2" creationId="{A0222F64-BAA0-487F-A616-29C39B127C76}"/>
          </ac:spMkLst>
        </pc:spChg>
        <pc:spChg chg="del">
          <ac:chgData name="Michael A Fudge Jr" userId="133895e8-240b-4811-850e-9cf94297d089" providerId="ADAL" clId="{479EE472-0E4F-4968-8319-3E12C4883C7F}" dt="2020-10-22T23:35:24.065" v="2500" actId="478"/>
          <ac:spMkLst>
            <pc:docMk/>
            <pc:sldMk cId="3354364087" sldId="880"/>
            <ac:spMk id="4" creationId="{935DB5AA-3E03-4F2B-BAB7-6710113BEBD2}"/>
          </ac:spMkLst>
        </pc:spChg>
        <pc:spChg chg="del">
          <ac:chgData name="Michael A Fudge Jr" userId="133895e8-240b-4811-850e-9cf94297d089" providerId="ADAL" clId="{479EE472-0E4F-4968-8319-3E12C4883C7F}" dt="2020-10-22T23:35:24.065" v="2500" actId="478"/>
          <ac:spMkLst>
            <pc:docMk/>
            <pc:sldMk cId="3354364087" sldId="880"/>
            <ac:spMk id="5" creationId="{C3BDC56D-09B6-4FDF-B477-FE19A17CD69D}"/>
          </ac:spMkLst>
        </pc:spChg>
        <pc:spChg chg="mod">
          <ac:chgData name="Michael A Fudge Jr" userId="133895e8-240b-4811-850e-9cf94297d089" providerId="ADAL" clId="{479EE472-0E4F-4968-8319-3E12C4883C7F}" dt="2020-10-22T23:46:27.479" v="2831" actId="14100"/>
          <ac:spMkLst>
            <pc:docMk/>
            <pc:sldMk cId="3354364087" sldId="880"/>
            <ac:spMk id="7" creationId="{3F11B4BC-168A-4D55-A3BB-78542BA27B3A}"/>
          </ac:spMkLst>
        </pc:spChg>
        <pc:spChg chg="mod">
          <ac:chgData name="Michael A Fudge Jr" userId="133895e8-240b-4811-850e-9cf94297d089" providerId="ADAL" clId="{479EE472-0E4F-4968-8319-3E12C4883C7F}" dt="2020-10-22T23:46:49.964" v="2834" actId="2085"/>
          <ac:spMkLst>
            <pc:docMk/>
            <pc:sldMk cId="3354364087" sldId="880"/>
            <ac:spMk id="8" creationId="{D9648B8F-8EDE-4B15-AA4C-D271ADC0D612}"/>
          </ac:spMkLst>
        </pc:spChg>
        <pc:spChg chg="mod">
          <ac:chgData name="Michael A Fudge Jr" userId="133895e8-240b-4811-850e-9cf94297d089" providerId="ADAL" clId="{479EE472-0E4F-4968-8319-3E12C4883C7F}" dt="2020-10-23T13:24:19.339" v="6311" actId="164"/>
          <ac:spMkLst>
            <pc:docMk/>
            <pc:sldMk cId="3354364087" sldId="880"/>
            <ac:spMk id="9" creationId="{C9E94CB4-2B5F-468B-92A7-FA3E4BA6B0ED}"/>
          </ac:spMkLst>
        </pc:spChg>
        <pc:spChg chg="mod">
          <ac:chgData name="Michael A Fudge Jr" userId="133895e8-240b-4811-850e-9cf94297d089" providerId="ADAL" clId="{479EE472-0E4F-4968-8319-3E12C4883C7F}" dt="2020-10-23T13:24:19.339" v="6311" actId="164"/>
          <ac:spMkLst>
            <pc:docMk/>
            <pc:sldMk cId="3354364087" sldId="880"/>
            <ac:spMk id="10" creationId="{50EE341C-A37D-4025-A18D-943A20DA830A}"/>
          </ac:spMkLst>
        </pc:spChg>
        <pc:spChg chg="mod">
          <ac:chgData name="Michael A Fudge Jr" userId="133895e8-240b-4811-850e-9cf94297d089" providerId="ADAL" clId="{479EE472-0E4F-4968-8319-3E12C4883C7F}" dt="2020-10-23T13:24:23.781" v="6312" actId="164"/>
          <ac:spMkLst>
            <pc:docMk/>
            <pc:sldMk cId="3354364087" sldId="880"/>
            <ac:spMk id="11" creationId="{73FB34FF-1D39-4C27-8BA4-83CB89922177}"/>
          </ac:spMkLst>
        </pc:spChg>
        <pc:spChg chg="mod">
          <ac:chgData name="Michael A Fudge Jr" userId="133895e8-240b-4811-850e-9cf94297d089" providerId="ADAL" clId="{479EE472-0E4F-4968-8319-3E12C4883C7F}" dt="2020-10-23T13:24:23.781" v="6312" actId="164"/>
          <ac:spMkLst>
            <pc:docMk/>
            <pc:sldMk cId="3354364087" sldId="880"/>
            <ac:spMk id="12" creationId="{82CD0D96-EA1C-4ACA-9299-05DFB46211D4}"/>
          </ac:spMkLst>
        </pc:spChg>
        <pc:grpChg chg="add mod">
          <ac:chgData name="Michael A Fudge Jr" userId="133895e8-240b-4811-850e-9cf94297d089" providerId="ADAL" clId="{479EE472-0E4F-4968-8319-3E12C4883C7F}" dt="2020-10-23T13:24:19.339" v="6311" actId="164"/>
          <ac:grpSpMkLst>
            <pc:docMk/>
            <pc:sldMk cId="3354364087" sldId="880"/>
            <ac:grpSpMk id="3" creationId="{F9BD0769-6C25-4580-B5A9-E183B97D752B}"/>
          </ac:grpSpMkLst>
        </pc:grpChg>
        <pc:grpChg chg="add mod">
          <ac:chgData name="Michael A Fudge Jr" userId="133895e8-240b-4811-850e-9cf94297d089" providerId="ADAL" clId="{479EE472-0E4F-4968-8319-3E12C4883C7F}" dt="2020-10-23T13:24:23.781" v="6312" actId="164"/>
          <ac:grpSpMkLst>
            <pc:docMk/>
            <pc:sldMk cId="3354364087" sldId="880"/>
            <ac:grpSpMk id="6" creationId="{512EFD10-41FB-4ECE-9FCC-FBDFF5899477}"/>
          </ac:grpSpMkLst>
        </pc:grpChg>
      </pc:sldChg>
      <pc:sldChg chg="modSp add del mod">
        <pc:chgData name="Michael A Fudge Jr" userId="133895e8-240b-4811-850e-9cf94297d089" providerId="ADAL" clId="{479EE472-0E4F-4968-8319-3E12C4883C7F}" dt="2020-10-23T00:52:54.915" v="3901" actId="47"/>
        <pc:sldMkLst>
          <pc:docMk/>
          <pc:sldMk cId="2842751169" sldId="882"/>
        </pc:sldMkLst>
        <pc:spChg chg="mod">
          <ac:chgData name="Michael A Fudge Jr" userId="133895e8-240b-4811-850e-9cf94297d089" providerId="ADAL" clId="{479EE472-0E4F-4968-8319-3E12C4883C7F}" dt="2020-10-22T23:48:41.262" v="2861" actId="27636"/>
          <ac:spMkLst>
            <pc:docMk/>
            <pc:sldMk cId="2842751169" sldId="882"/>
            <ac:spMk id="3" creationId="{39632DEE-9430-4F3A-80D9-E64C40054C1D}"/>
          </ac:spMkLst>
        </pc:spChg>
      </pc:sldChg>
      <pc:sldChg chg="delSp modSp add mod modAnim">
        <pc:chgData name="Michael A Fudge Jr" userId="133895e8-240b-4811-850e-9cf94297d089" providerId="ADAL" clId="{479EE472-0E4F-4968-8319-3E12C4883C7F}" dt="2020-10-23T13:27:02.087" v="6513"/>
        <pc:sldMkLst>
          <pc:docMk/>
          <pc:sldMk cId="3499010701" sldId="883"/>
        </pc:sldMkLst>
        <pc:spChg chg="mod">
          <ac:chgData name="Michael A Fudge Jr" userId="133895e8-240b-4811-850e-9cf94297d089" providerId="ADAL" clId="{479EE472-0E4F-4968-8319-3E12C4883C7F}" dt="2020-10-22T23:50:04.749" v="2908" actId="20577"/>
          <ac:spMkLst>
            <pc:docMk/>
            <pc:sldMk cId="3499010701" sldId="883"/>
            <ac:spMk id="2" creationId="{2E2CB2CC-4CA8-45D5-912B-2BAE43F822B8}"/>
          </ac:spMkLst>
        </pc:spChg>
        <pc:spChg chg="mod">
          <ac:chgData name="Michael A Fudge Jr" userId="133895e8-240b-4811-850e-9cf94297d089" providerId="ADAL" clId="{479EE472-0E4F-4968-8319-3E12C4883C7F}" dt="2020-10-23T00:50:44.316" v="3887" actId="20577"/>
          <ac:spMkLst>
            <pc:docMk/>
            <pc:sldMk cId="3499010701" sldId="883"/>
            <ac:spMk id="3" creationId="{7D1E9421-3AD6-4785-8378-7F65D6E3489B}"/>
          </ac:spMkLst>
        </pc:spChg>
        <pc:spChg chg="del">
          <ac:chgData name="Michael A Fudge Jr" userId="133895e8-240b-4811-850e-9cf94297d089" providerId="ADAL" clId="{479EE472-0E4F-4968-8319-3E12C4883C7F}" dt="2020-10-22T23:50:15.815" v="2912" actId="478"/>
          <ac:spMkLst>
            <pc:docMk/>
            <pc:sldMk cId="3499010701" sldId="883"/>
            <ac:spMk id="4" creationId="{6C0CD488-9314-4C17-BE79-BF3198A3BFE0}"/>
          </ac:spMkLst>
        </pc:spChg>
        <pc:spChg chg="del">
          <ac:chgData name="Michael A Fudge Jr" userId="133895e8-240b-4811-850e-9cf94297d089" providerId="ADAL" clId="{479EE472-0E4F-4968-8319-3E12C4883C7F}" dt="2020-10-22T23:50:15.815" v="2912" actId="478"/>
          <ac:spMkLst>
            <pc:docMk/>
            <pc:sldMk cId="3499010701" sldId="883"/>
            <ac:spMk id="5" creationId="{C0CEE217-223E-4DF4-BD04-C324B5C4327C}"/>
          </ac:spMkLst>
        </pc:spChg>
      </pc:sldChg>
      <pc:sldChg chg="delSp modSp add mod">
        <pc:chgData name="Michael A Fudge Jr" userId="133895e8-240b-4811-850e-9cf94297d089" providerId="ADAL" clId="{479EE472-0E4F-4968-8319-3E12C4883C7F}" dt="2020-10-23T13:27:19.565" v="6524" actId="207"/>
        <pc:sldMkLst>
          <pc:docMk/>
          <pc:sldMk cId="3652261214" sldId="884"/>
        </pc:sldMkLst>
        <pc:spChg chg="mod">
          <ac:chgData name="Michael A Fudge Jr" userId="133895e8-240b-4811-850e-9cf94297d089" providerId="ADAL" clId="{479EE472-0E4F-4968-8319-3E12C4883C7F}" dt="2020-10-23T13:27:11.582" v="6523" actId="20577"/>
          <ac:spMkLst>
            <pc:docMk/>
            <pc:sldMk cId="3652261214" sldId="884"/>
            <ac:spMk id="2" creationId="{864FF03B-E1CC-48F6-BAEA-EDBC716FEED1}"/>
          </ac:spMkLst>
        </pc:spChg>
        <pc:spChg chg="mod">
          <ac:chgData name="Michael A Fudge Jr" userId="133895e8-240b-4811-850e-9cf94297d089" providerId="ADAL" clId="{479EE472-0E4F-4968-8319-3E12C4883C7F}" dt="2020-10-23T13:27:19.565" v="6524" actId="207"/>
          <ac:spMkLst>
            <pc:docMk/>
            <pc:sldMk cId="3652261214" sldId="884"/>
            <ac:spMk id="3" creationId="{5CA747E4-F471-41BB-9B01-85A523D3E223}"/>
          </ac:spMkLst>
        </pc:spChg>
        <pc:spChg chg="del">
          <ac:chgData name="Michael A Fudge Jr" userId="133895e8-240b-4811-850e-9cf94297d089" providerId="ADAL" clId="{479EE472-0E4F-4968-8319-3E12C4883C7F}" dt="2020-10-22T23:59:37.962" v="3286" actId="478"/>
          <ac:spMkLst>
            <pc:docMk/>
            <pc:sldMk cId="3652261214" sldId="884"/>
            <ac:spMk id="4" creationId="{9A4DBDC0-B8B4-4CF0-820E-33696B9A4A96}"/>
          </ac:spMkLst>
        </pc:spChg>
        <pc:spChg chg="del">
          <ac:chgData name="Michael A Fudge Jr" userId="133895e8-240b-4811-850e-9cf94297d089" providerId="ADAL" clId="{479EE472-0E4F-4968-8319-3E12C4883C7F}" dt="2020-10-22T23:59:37.962" v="3286" actId="478"/>
          <ac:spMkLst>
            <pc:docMk/>
            <pc:sldMk cId="3652261214" sldId="884"/>
            <ac:spMk id="5" creationId="{C2F1CAE6-6AAD-49C3-A53E-FA27A65BFB67}"/>
          </ac:spMkLst>
        </pc:spChg>
      </pc:sldChg>
      <pc:sldChg chg="add del">
        <pc:chgData name="Michael A Fudge Jr" userId="133895e8-240b-4811-850e-9cf94297d089" providerId="ADAL" clId="{479EE472-0E4F-4968-8319-3E12C4883C7F}" dt="2020-10-23T00:09:03.093" v="3417" actId="47"/>
        <pc:sldMkLst>
          <pc:docMk/>
          <pc:sldMk cId="3070803484" sldId="885"/>
        </pc:sldMkLst>
      </pc:sldChg>
      <pc:sldChg chg="add del">
        <pc:chgData name="Michael A Fudge Jr" userId="133895e8-240b-4811-850e-9cf94297d089" providerId="ADAL" clId="{479EE472-0E4F-4968-8319-3E12C4883C7F}" dt="2020-10-23T00:52:54.915" v="3901" actId="47"/>
        <pc:sldMkLst>
          <pc:docMk/>
          <pc:sldMk cId="2198639870" sldId="886"/>
        </pc:sldMkLst>
      </pc:sldChg>
      <pc:sldChg chg="delSp modSp add mod">
        <pc:chgData name="Michael A Fudge Jr" userId="133895e8-240b-4811-850e-9cf94297d089" providerId="ADAL" clId="{479EE472-0E4F-4968-8319-3E12C4883C7F}" dt="2020-10-23T12:46:38.788" v="4147" actId="1076"/>
        <pc:sldMkLst>
          <pc:docMk/>
          <pc:sldMk cId="1692373192" sldId="891"/>
        </pc:sldMkLst>
        <pc:spChg chg="mod">
          <ac:chgData name="Michael A Fudge Jr" userId="133895e8-240b-4811-850e-9cf94297d089" providerId="ADAL" clId="{479EE472-0E4F-4968-8319-3E12C4883C7F}" dt="2020-10-23T12:46:03.439" v="4139" actId="1076"/>
          <ac:spMkLst>
            <pc:docMk/>
            <pc:sldMk cId="1692373192" sldId="891"/>
            <ac:spMk id="2" creationId="{EEACC6AC-018C-4DE5-A448-C56E9C39AD57}"/>
          </ac:spMkLst>
        </pc:spChg>
        <pc:spChg chg="del">
          <ac:chgData name="Michael A Fudge Jr" userId="133895e8-240b-4811-850e-9cf94297d089" providerId="ADAL" clId="{479EE472-0E4F-4968-8319-3E12C4883C7F}" dt="2020-10-23T00:55:26.770" v="3938" actId="478"/>
          <ac:spMkLst>
            <pc:docMk/>
            <pc:sldMk cId="1692373192" sldId="891"/>
            <ac:spMk id="4" creationId="{4F4D6C9A-97DF-46EB-97CD-318C1E211C85}"/>
          </ac:spMkLst>
        </pc:spChg>
        <pc:spChg chg="del">
          <ac:chgData name="Michael A Fudge Jr" userId="133895e8-240b-4811-850e-9cf94297d089" providerId="ADAL" clId="{479EE472-0E4F-4968-8319-3E12C4883C7F}" dt="2020-10-23T00:55:26.770" v="3938" actId="478"/>
          <ac:spMkLst>
            <pc:docMk/>
            <pc:sldMk cId="1692373192" sldId="891"/>
            <ac:spMk id="5" creationId="{912F3D09-5E79-4A04-AB2E-BA6F889B5243}"/>
          </ac:spMkLst>
        </pc:spChg>
        <pc:spChg chg="mod">
          <ac:chgData name="Michael A Fudge Jr" userId="133895e8-240b-4811-850e-9cf94297d089" providerId="ADAL" clId="{479EE472-0E4F-4968-8319-3E12C4883C7F}" dt="2020-10-23T12:46:14.332" v="4142" actId="1076"/>
          <ac:spMkLst>
            <pc:docMk/>
            <pc:sldMk cId="1692373192" sldId="891"/>
            <ac:spMk id="12" creationId="{0F2DBE63-A53E-4CA6-AA4B-4DEA4FFB80C9}"/>
          </ac:spMkLst>
        </pc:spChg>
        <pc:spChg chg="mod">
          <ac:chgData name="Michael A Fudge Jr" userId="133895e8-240b-4811-850e-9cf94297d089" providerId="ADAL" clId="{479EE472-0E4F-4968-8319-3E12C4883C7F}" dt="2020-10-23T12:46:32.963" v="4146" actId="1076"/>
          <ac:spMkLst>
            <pc:docMk/>
            <pc:sldMk cId="1692373192" sldId="891"/>
            <ac:spMk id="13" creationId="{39B083A0-72E7-4E72-88E1-5127F5858B00}"/>
          </ac:spMkLst>
        </pc:spChg>
        <pc:graphicFrameChg chg="mod modGraphic">
          <ac:chgData name="Michael A Fudge Jr" userId="133895e8-240b-4811-850e-9cf94297d089" providerId="ADAL" clId="{479EE472-0E4F-4968-8319-3E12C4883C7F}" dt="2020-10-23T12:46:38.788" v="4147" actId="1076"/>
          <ac:graphicFrameMkLst>
            <pc:docMk/>
            <pc:sldMk cId="1692373192" sldId="891"/>
            <ac:graphicFrameMk id="8" creationId="{07CB923A-9520-4C60-948F-FF798D6241E1}"/>
          </ac:graphicFrameMkLst>
        </pc:graphicFrameChg>
      </pc:sldChg>
      <pc:sldChg chg="addSp delSp modSp add mod">
        <pc:chgData name="Michael A Fudge Jr" userId="133895e8-240b-4811-850e-9cf94297d089" providerId="ADAL" clId="{479EE472-0E4F-4968-8319-3E12C4883C7F}" dt="2020-10-23T13:31:04.803" v="6786" actId="20577"/>
        <pc:sldMkLst>
          <pc:docMk/>
          <pc:sldMk cId="1087019187" sldId="894"/>
        </pc:sldMkLst>
        <pc:spChg chg="add mod">
          <ac:chgData name="Michael A Fudge Jr" userId="133895e8-240b-4811-850e-9cf94297d089" providerId="ADAL" clId="{479EE472-0E4F-4968-8319-3E12C4883C7F}" dt="2020-10-23T13:31:04.803" v="6786" actId="20577"/>
          <ac:spMkLst>
            <pc:docMk/>
            <pc:sldMk cId="1087019187" sldId="894"/>
            <ac:spMk id="3" creationId="{D3CDCE1C-AFBF-49BE-BBF2-4619E775126D}"/>
          </ac:spMkLst>
        </pc:spChg>
        <pc:spChg chg="del">
          <ac:chgData name="Michael A Fudge Jr" userId="133895e8-240b-4811-850e-9cf94297d089" providerId="ADAL" clId="{479EE472-0E4F-4968-8319-3E12C4883C7F}" dt="2020-10-23T00:56:03.229" v="3944" actId="478"/>
          <ac:spMkLst>
            <pc:docMk/>
            <pc:sldMk cId="1087019187" sldId="894"/>
            <ac:spMk id="4" creationId="{4F4D6C9A-97DF-46EB-97CD-318C1E211C85}"/>
          </ac:spMkLst>
        </pc:spChg>
        <pc:spChg chg="del">
          <ac:chgData name="Michael A Fudge Jr" userId="133895e8-240b-4811-850e-9cf94297d089" providerId="ADAL" clId="{479EE472-0E4F-4968-8319-3E12C4883C7F}" dt="2020-10-23T00:56:03.229" v="3944" actId="478"/>
          <ac:spMkLst>
            <pc:docMk/>
            <pc:sldMk cId="1087019187" sldId="894"/>
            <ac:spMk id="5" creationId="{912F3D09-5E79-4A04-AB2E-BA6F889B5243}"/>
          </ac:spMkLst>
        </pc:spChg>
      </pc:sldChg>
      <pc:sldChg chg="delSp modSp add mod">
        <pc:chgData name="Michael A Fudge Jr" userId="133895e8-240b-4811-850e-9cf94297d089" providerId="ADAL" clId="{479EE472-0E4F-4968-8319-3E12C4883C7F}" dt="2020-10-23T13:34:11.636" v="6829" actId="1076"/>
        <pc:sldMkLst>
          <pc:docMk/>
          <pc:sldMk cId="3285252658" sldId="896"/>
        </pc:sldMkLst>
        <pc:spChg chg="del">
          <ac:chgData name="Michael A Fudge Jr" userId="133895e8-240b-4811-850e-9cf94297d089" providerId="ADAL" clId="{479EE472-0E4F-4968-8319-3E12C4883C7F}" dt="2020-10-23T00:56:51.879" v="3959" actId="478"/>
          <ac:spMkLst>
            <pc:docMk/>
            <pc:sldMk cId="3285252658" sldId="896"/>
            <ac:spMk id="4" creationId="{4F4D6C9A-97DF-46EB-97CD-318C1E211C85}"/>
          </ac:spMkLst>
        </pc:spChg>
        <pc:spChg chg="del">
          <ac:chgData name="Michael A Fudge Jr" userId="133895e8-240b-4811-850e-9cf94297d089" providerId="ADAL" clId="{479EE472-0E4F-4968-8319-3E12C4883C7F}" dt="2020-10-23T00:56:51.879" v="3959" actId="478"/>
          <ac:spMkLst>
            <pc:docMk/>
            <pc:sldMk cId="3285252658" sldId="896"/>
            <ac:spMk id="5" creationId="{912F3D09-5E79-4A04-AB2E-BA6F889B5243}"/>
          </ac:spMkLst>
        </pc:spChg>
        <pc:graphicFrameChg chg="mod modGraphic">
          <ac:chgData name="Michael A Fudge Jr" userId="133895e8-240b-4811-850e-9cf94297d089" providerId="ADAL" clId="{479EE472-0E4F-4968-8319-3E12C4883C7F}" dt="2020-10-23T13:34:11.636" v="6829" actId="1076"/>
          <ac:graphicFrameMkLst>
            <pc:docMk/>
            <pc:sldMk cId="3285252658" sldId="896"/>
            <ac:graphicFrameMk id="8" creationId="{07CB923A-9520-4C60-948F-FF798D6241E1}"/>
          </ac:graphicFrameMkLst>
        </pc:graphicFrameChg>
      </pc:sldChg>
      <pc:sldChg chg="delSp add del mod modNotesTx">
        <pc:chgData name="Michael A Fudge Jr" userId="133895e8-240b-4811-850e-9cf94297d089" providerId="ADAL" clId="{479EE472-0E4F-4968-8319-3E12C4883C7F}" dt="2020-10-23T13:56:56.077" v="7252" actId="47"/>
        <pc:sldMkLst>
          <pc:docMk/>
          <pc:sldMk cId="30361927" sldId="898"/>
        </pc:sldMkLst>
        <pc:spChg chg="del">
          <ac:chgData name="Michael A Fudge Jr" userId="133895e8-240b-4811-850e-9cf94297d089" providerId="ADAL" clId="{479EE472-0E4F-4968-8319-3E12C4883C7F}" dt="2020-10-23T00:57:04.953" v="3961" actId="478"/>
          <ac:spMkLst>
            <pc:docMk/>
            <pc:sldMk cId="30361927" sldId="898"/>
            <ac:spMk id="4" creationId="{2246A056-771C-448C-9482-0974FFFD8139}"/>
          </ac:spMkLst>
        </pc:spChg>
        <pc:spChg chg="del">
          <ac:chgData name="Michael A Fudge Jr" userId="133895e8-240b-4811-850e-9cf94297d089" providerId="ADAL" clId="{479EE472-0E4F-4968-8319-3E12C4883C7F}" dt="2020-10-23T00:57:04.953" v="3961" actId="478"/>
          <ac:spMkLst>
            <pc:docMk/>
            <pc:sldMk cId="30361927" sldId="898"/>
            <ac:spMk id="5" creationId="{D1611ED7-2E3D-4F70-83AA-60496ECE0447}"/>
          </ac:spMkLst>
        </pc:spChg>
      </pc:sldChg>
      <pc:sldChg chg="delSp modSp add mod">
        <pc:chgData name="Michael A Fudge Jr" userId="133895e8-240b-4811-850e-9cf94297d089" providerId="ADAL" clId="{479EE472-0E4F-4968-8319-3E12C4883C7F}" dt="2020-10-23T13:52:59.670" v="7198" actId="14100"/>
        <pc:sldMkLst>
          <pc:docMk/>
          <pc:sldMk cId="952540388" sldId="899"/>
        </pc:sldMkLst>
        <pc:spChg chg="del">
          <ac:chgData name="Michael A Fudge Jr" userId="133895e8-240b-4811-850e-9cf94297d089" providerId="ADAL" clId="{479EE472-0E4F-4968-8319-3E12C4883C7F}" dt="2020-10-23T00:57:33.378" v="3965" actId="478"/>
          <ac:spMkLst>
            <pc:docMk/>
            <pc:sldMk cId="952540388" sldId="899"/>
            <ac:spMk id="4" creationId="{4F4D6C9A-97DF-46EB-97CD-318C1E211C85}"/>
          </ac:spMkLst>
        </pc:spChg>
        <pc:spChg chg="del">
          <ac:chgData name="Michael A Fudge Jr" userId="133895e8-240b-4811-850e-9cf94297d089" providerId="ADAL" clId="{479EE472-0E4F-4968-8319-3E12C4883C7F}" dt="2020-10-23T00:57:33.378" v="3965" actId="478"/>
          <ac:spMkLst>
            <pc:docMk/>
            <pc:sldMk cId="952540388" sldId="899"/>
            <ac:spMk id="5" creationId="{912F3D09-5E79-4A04-AB2E-BA6F889B5243}"/>
          </ac:spMkLst>
        </pc:spChg>
        <pc:graphicFrameChg chg="mod modGraphic">
          <ac:chgData name="Michael A Fudge Jr" userId="133895e8-240b-4811-850e-9cf94297d089" providerId="ADAL" clId="{479EE472-0E4F-4968-8319-3E12C4883C7F}" dt="2020-10-23T13:52:59.670" v="7198" actId="14100"/>
          <ac:graphicFrameMkLst>
            <pc:docMk/>
            <pc:sldMk cId="952540388" sldId="899"/>
            <ac:graphicFrameMk id="8" creationId="{07CB923A-9520-4C60-948F-FF798D6241E1}"/>
          </ac:graphicFrameMkLst>
        </pc:graphicFrameChg>
      </pc:sldChg>
      <pc:sldChg chg="delSp modSp add del mod chgLayout">
        <pc:chgData name="Michael A Fudge Jr" userId="133895e8-240b-4811-850e-9cf94297d089" providerId="ADAL" clId="{479EE472-0E4F-4968-8319-3E12C4883C7F}" dt="2020-10-23T14:05:06.435" v="7422" actId="47"/>
        <pc:sldMkLst>
          <pc:docMk/>
          <pc:sldMk cId="1019328427" sldId="907"/>
        </pc:sldMkLst>
        <pc:spChg chg="mod ord">
          <ac:chgData name="Michael A Fudge Jr" userId="133895e8-240b-4811-850e-9cf94297d089" providerId="ADAL" clId="{479EE472-0E4F-4968-8319-3E12C4883C7F}" dt="2020-10-23T00:57:38.419" v="3966" actId="700"/>
          <ac:spMkLst>
            <pc:docMk/>
            <pc:sldMk cId="1019328427" sldId="907"/>
            <ac:spMk id="2" creationId="{30D1518E-1270-4254-8E34-85F44D5E2D89}"/>
          </ac:spMkLst>
        </pc:spChg>
        <pc:spChg chg="mod ord">
          <ac:chgData name="Michael A Fudge Jr" userId="133895e8-240b-4811-850e-9cf94297d089" providerId="ADAL" clId="{479EE472-0E4F-4968-8319-3E12C4883C7F}" dt="2020-10-23T00:57:44.831" v="3970" actId="27636"/>
          <ac:spMkLst>
            <pc:docMk/>
            <pc:sldMk cId="1019328427" sldId="907"/>
            <ac:spMk id="3" creationId="{FB4CEEED-1EB1-4E35-8F68-36D769064A32}"/>
          </ac:spMkLst>
        </pc:spChg>
        <pc:spChg chg="del mod ord">
          <ac:chgData name="Michael A Fudge Jr" userId="133895e8-240b-4811-850e-9cf94297d089" providerId="ADAL" clId="{479EE472-0E4F-4968-8319-3E12C4883C7F}" dt="2020-10-23T00:57:50.008" v="3971" actId="478"/>
          <ac:spMkLst>
            <pc:docMk/>
            <pc:sldMk cId="1019328427" sldId="907"/>
            <ac:spMk id="4" creationId="{8DBCFB3F-F76A-4A22-9A52-85EA3B82057A}"/>
          </ac:spMkLst>
        </pc:spChg>
        <pc:spChg chg="del mod ord">
          <ac:chgData name="Michael A Fudge Jr" userId="133895e8-240b-4811-850e-9cf94297d089" providerId="ADAL" clId="{479EE472-0E4F-4968-8319-3E12C4883C7F}" dt="2020-10-23T00:57:50.008" v="3971" actId="478"/>
          <ac:spMkLst>
            <pc:docMk/>
            <pc:sldMk cId="1019328427" sldId="907"/>
            <ac:spMk id="5" creationId="{B31A25AD-379F-48BE-B601-9E538CEF7AEA}"/>
          </ac:spMkLst>
        </pc:spChg>
      </pc:sldChg>
      <pc:sldChg chg="delSp add del mod">
        <pc:chgData name="Michael A Fudge Jr" userId="133895e8-240b-4811-850e-9cf94297d089" providerId="ADAL" clId="{479EE472-0E4F-4968-8319-3E12C4883C7F}" dt="2020-10-23T00:39:31.076" v="3758" actId="47"/>
        <pc:sldMkLst>
          <pc:docMk/>
          <pc:sldMk cId="3364462131" sldId="948"/>
        </pc:sldMkLst>
        <pc:spChg chg="del">
          <ac:chgData name="Michael A Fudge Jr" userId="133895e8-240b-4811-850e-9cf94297d089" providerId="ADAL" clId="{479EE472-0E4F-4968-8319-3E12C4883C7F}" dt="2020-10-23T00:17:00.091" v="3449" actId="478"/>
          <ac:spMkLst>
            <pc:docMk/>
            <pc:sldMk cId="3364462131" sldId="948"/>
            <ac:spMk id="4" creationId="{8F4ED61C-BF86-4F03-8339-C8F4BF3548E5}"/>
          </ac:spMkLst>
        </pc:spChg>
        <pc:spChg chg="del">
          <ac:chgData name="Michael A Fudge Jr" userId="133895e8-240b-4811-850e-9cf94297d089" providerId="ADAL" clId="{479EE472-0E4F-4968-8319-3E12C4883C7F}" dt="2020-10-23T00:17:00.091" v="3449" actId="478"/>
          <ac:spMkLst>
            <pc:docMk/>
            <pc:sldMk cId="3364462131" sldId="948"/>
            <ac:spMk id="5" creationId="{5A7DB661-0DC0-429C-8954-FE5123E38974}"/>
          </ac:spMkLst>
        </pc:spChg>
      </pc:sldChg>
      <pc:sldChg chg="del">
        <pc:chgData name="Michael A Fudge Jr" userId="133895e8-240b-4811-850e-9cf94297d089" providerId="ADAL" clId="{479EE472-0E4F-4968-8319-3E12C4883C7F}" dt="2020-10-23T00:52:54.915" v="3901" actId="47"/>
        <pc:sldMkLst>
          <pc:docMk/>
          <pc:sldMk cId="392310137" sldId="949"/>
        </pc:sldMkLst>
      </pc:sldChg>
      <pc:sldChg chg="del">
        <pc:chgData name="Michael A Fudge Jr" userId="133895e8-240b-4811-850e-9cf94297d089" providerId="ADAL" clId="{479EE472-0E4F-4968-8319-3E12C4883C7F}" dt="2020-10-23T00:52:54.915" v="3901" actId="47"/>
        <pc:sldMkLst>
          <pc:docMk/>
          <pc:sldMk cId="2441173883" sldId="950"/>
        </pc:sldMkLst>
      </pc:sldChg>
      <pc:sldChg chg="delSp modSp add mod">
        <pc:chgData name="Michael A Fudge Jr" userId="133895e8-240b-4811-850e-9cf94297d089" providerId="ADAL" clId="{479EE472-0E4F-4968-8319-3E12C4883C7F}" dt="2020-10-22T23:18:10.342" v="2188" actId="20577"/>
        <pc:sldMkLst>
          <pc:docMk/>
          <pc:sldMk cId="3888115549" sldId="965"/>
        </pc:sldMkLst>
        <pc:spChg chg="mod">
          <ac:chgData name="Michael A Fudge Jr" userId="133895e8-240b-4811-850e-9cf94297d089" providerId="ADAL" clId="{479EE472-0E4F-4968-8319-3E12C4883C7F}" dt="2020-10-22T23:14:33.984" v="2065" actId="20577"/>
          <ac:spMkLst>
            <pc:docMk/>
            <pc:sldMk cId="3888115549" sldId="965"/>
            <ac:spMk id="3" creationId="{E5F37CD1-C766-4479-948D-8619F6B58729}"/>
          </ac:spMkLst>
        </pc:spChg>
        <pc:spChg chg="del">
          <ac:chgData name="Michael A Fudge Jr" userId="133895e8-240b-4811-850e-9cf94297d089" providerId="ADAL" clId="{479EE472-0E4F-4968-8319-3E12C4883C7F}" dt="2020-10-22T23:12:54.785" v="1859" actId="478"/>
          <ac:spMkLst>
            <pc:docMk/>
            <pc:sldMk cId="3888115549" sldId="965"/>
            <ac:spMk id="4" creationId="{123868DC-1094-4F61-A8B2-F6BF554A26BB}"/>
          </ac:spMkLst>
        </pc:spChg>
        <pc:spChg chg="del">
          <ac:chgData name="Michael A Fudge Jr" userId="133895e8-240b-4811-850e-9cf94297d089" providerId="ADAL" clId="{479EE472-0E4F-4968-8319-3E12C4883C7F}" dt="2020-10-22T23:12:54.785" v="1859" actId="478"/>
          <ac:spMkLst>
            <pc:docMk/>
            <pc:sldMk cId="3888115549" sldId="965"/>
            <ac:spMk id="5" creationId="{70148724-22AE-4F13-A203-D997B8D6D7C9}"/>
          </ac:spMkLst>
        </pc:spChg>
        <pc:spChg chg="mod">
          <ac:chgData name="Michael A Fudge Jr" userId="133895e8-240b-4811-850e-9cf94297d089" providerId="ADAL" clId="{479EE472-0E4F-4968-8319-3E12C4883C7F}" dt="2020-10-22T23:18:10.342" v="2188" actId="20577"/>
          <ac:spMkLst>
            <pc:docMk/>
            <pc:sldMk cId="3888115549" sldId="965"/>
            <ac:spMk id="8" creationId="{D5F58C5C-8C9B-4609-BEAD-E2A8B1A77526}"/>
          </ac:spMkLst>
        </pc:spChg>
        <pc:graphicFrameChg chg="mod">
          <ac:chgData name="Michael A Fudge Jr" userId="133895e8-240b-4811-850e-9cf94297d089" providerId="ADAL" clId="{479EE472-0E4F-4968-8319-3E12C4883C7F}" dt="2020-10-22T23:12:48.116" v="1858" actId="20577"/>
          <ac:graphicFrameMkLst>
            <pc:docMk/>
            <pc:sldMk cId="3888115549" sldId="965"/>
            <ac:graphicFrameMk id="10" creationId="{C9716EC7-50AC-4E75-BDFE-5F8F5BEFF8B2}"/>
          </ac:graphicFrameMkLst>
        </pc:graphicFrameChg>
      </pc:sldChg>
      <pc:sldChg chg="addSp delSp modSp add mod modAnim">
        <pc:chgData name="Michael A Fudge Jr" userId="133895e8-240b-4811-850e-9cf94297d089" providerId="ADAL" clId="{479EE472-0E4F-4968-8319-3E12C4883C7F}" dt="2020-10-23T13:15:30.518" v="5383" actId="14100"/>
        <pc:sldMkLst>
          <pc:docMk/>
          <pc:sldMk cId="1666488460" sldId="966"/>
        </pc:sldMkLst>
        <pc:spChg chg="mod">
          <ac:chgData name="Michael A Fudge Jr" userId="133895e8-240b-4811-850e-9cf94297d089" providerId="ADAL" clId="{479EE472-0E4F-4968-8319-3E12C4883C7F}" dt="2020-10-22T23:12:37.561" v="1856" actId="5793"/>
          <ac:spMkLst>
            <pc:docMk/>
            <pc:sldMk cId="1666488460" sldId="966"/>
            <ac:spMk id="3" creationId="{E5F37CD1-C766-4479-948D-8619F6B58729}"/>
          </ac:spMkLst>
        </pc:spChg>
        <pc:spChg chg="del">
          <ac:chgData name="Michael A Fudge Jr" userId="133895e8-240b-4811-850e-9cf94297d089" providerId="ADAL" clId="{479EE472-0E4F-4968-8319-3E12C4883C7F}" dt="2020-10-22T23:12:18.497" v="1844" actId="478"/>
          <ac:spMkLst>
            <pc:docMk/>
            <pc:sldMk cId="1666488460" sldId="966"/>
            <ac:spMk id="4" creationId="{123868DC-1094-4F61-A8B2-F6BF554A26BB}"/>
          </ac:spMkLst>
        </pc:spChg>
        <pc:spChg chg="del">
          <ac:chgData name="Michael A Fudge Jr" userId="133895e8-240b-4811-850e-9cf94297d089" providerId="ADAL" clId="{479EE472-0E4F-4968-8319-3E12C4883C7F}" dt="2020-10-22T23:12:18.497" v="1844" actId="478"/>
          <ac:spMkLst>
            <pc:docMk/>
            <pc:sldMk cId="1666488460" sldId="966"/>
            <ac:spMk id="5" creationId="{70148724-22AE-4F13-A203-D997B8D6D7C9}"/>
          </ac:spMkLst>
        </pc:spChg>
        <pc:spChg chg="add mod">
          <ac:chgData name="Michael A Fudge Jr" userId="133895e8-240b-4811-850e-9cf94297d089" providerId="ADAL" clId="{479EE472-0E4F-4968-8319-3E12C4883C7F}" dt="2020-10-23T13:15:30.518" v="5383" actId="14100"/>
          <ac:spMkLst>
            <pc:docMk/>
            <pc:sldMk cId="1666488460" sldId="966"/>
            <ac:spMk id="10" creationId="{E5FC2DA9-C9A5-4860-96CA-61B5A38EF7A0}"/>
          </ac:spMkLst>
        </pc:spChg>
        <pc:graphicFrameChg chg="mod">
          <ac:chgData name="Michael A Fudge Jr" userId="133895e8-240b-4811-850e-9cf94297d089" providerId="ADAL" clId="{479EE472-0E4F-4968-8319-3E12C4883C7F}" dt="2020-10-22T23:12:30.295" v="1846" actId="20577"/>
          <ac:graphicFrameMkLst>
            <pc:docMk/>
            <pc:sldMk cId="1666488460" sldId="966"/>
            <ac:graphicFrameMk id="11" creationId="{C9716EC7-50AC-4E75-BDFE-5F8F5BEFF8B2}"/>
          </ac:graphicFrameMkLst>
        </pc:graphicFrameChg>
      </pc:sldChg>
      <pc:sldChg chg="delSp modSp add mod">
        <pc:chgData name="Michael A Fudge Jr" userId="133895e8-240b-4811-850e-9cf94297d089" providerId="ADAL" clId="{479EE472-0E4F-4968-8319-3E12C4883C7F}" dt="2020-10-22T23:19:00.158" v="2193" actId="14100"/>
        <pc:sldMkLst>
          <pc:docMk/>
          <pc:sldMk cId="86285336" sldId="967"/>
        </pc:sldMkLst>
        <pc:spChg chg="del">
          <ac:chgData name="Michael A Fudge Jr" userId="133895e8-240b-4811-850e-9cf94297d089" providerId="ADAL" clId="{479EE472-0E4F-4968-8319-3E12C4883C7F}" dt="2020-10-22T23:15:09.982" v="2079" actId="478"/>
          <ac:spMkLst>
            <pc:docMk/>
            <pc:sldMk cId="86285336" sldId="967"/>
            <ac:spMk id="4" creationId="{123868DC-1094-4F61-A8B2-F6BF554A26BB}"/>
          </ac:spMkLst>
        </pc:spChg>
        <pc:spChg chg="del">
          <ac:chgData name="Michael A Fudge Jr" userId="133895e8-240b-4811-850e-9cf94297d089" providerId="ADAL" clId="{479EE472-0E4F-4968-8319-3E12C4883C7F}" dt="2020-10-22T23:15:09.982" v="2079" actId="478"/>
          <ac:spMkLst>
            <pc:docMk/>
            <pc:sldMk cId="86285336" sldId="967"/>
            <ac:spMk id="5" creationId="{70148724-22AE-4F13-A203-D997B8D6D7C9}"/>
          </ac:spMkLst>
        </pc:spChg>
        <pc:spChg chg="mod">
          <ac:chgData name="Michael A Fudge Jr" userId="133895e8-240b-4811-850e-9cf94297d089" providerId="ADAL" clId="{479EE472-0E4F-4968-8319-3E12C4883C7F}" dt="2020-10-22T23:19:00.158" v="2193" actId="14100"/>
          <ac:spMkLst>
            <pc:docMk/>
            <pc:sldMk cId="86285336" sldId="967"/>
            <ac:spMk id="8" creationId="{D5F58C5C-8C9B-4609-BEAD-E2A8B1A77526}"/>
          </ac:spMkLst>
        </pc:spChg>
      </pc:sldChg>
      <pc:sldChg chg="delSp modSp add mod modAnim">
        <pc:chgData name="Michael A Fudge Jr" userId="133895e8-240b-4811-850e-9cf94297d089" providerId="ADAL" clId="{479EE472-0E4F-4968-8319-3E12C4883C7F}" dt="2020-10-22T23:26:11.215" v="2318" actId="14100"/>
        <pc:sldMkLst>
          <pc:docMk/>
          <pc:sldMk cId="2096372008" sldId="968"/>
        </pc:sldMkLst>
        <pc:spChg chg="del">
          <ac:chgData name="Michael A Fudge Jr" userId="133895e8-240b-4811-850e-9cf94297d089" providerId="ADAL" clId="{479EE472-0E4F-4968-8319-3E12C4883C7F}" dt="2020-10-22T23:15:59.528" v="2087" actId="478"/>
          <ac:spMkLst>
            <pc:docMk/>
            <pc:sldMk cId="2096372008" sldId="968"/>
            <ac:spMk id="4" creationId="{123868DC-1094-4F61-A8B2-F6BF554A26BB}"/>
          </ac:spMkLst>
        </pc:spChg>
        <pc:spChg chg="del">
          <ac:chgData name="Michael A Fudge Jr" userId="133895e8-240b-4811-850e-9cf94297d089" providerId="ADAL" clId="{479EE472-0E4F-4968-8319-3E12C4883C7F}" dt="2020-10-22T23:15:59.528" v="2087" actId="478"/>
          <ac:spMkLst>
            <pc:docMk/>
            <pc:sldMk cId="2096372008" sldId="968"/>
            <ac:spMk id="5" creationId="{70148724-22AE-4F13-A203-D997B8D6D7C9}"/>
          </ac:spMkLst>
        </pc:spChg>
        <pc:spChg chg="mod">
          <ac:chgData name="Michael A Fudge Jr" userId="133895e8-240b-4811-850e-9cf94297d089" providerId="ADAL" clId="{479EE472-0E4F-4968-8319-3E12C4883C7F}" dt="2020-10-22T23:26:11.215" v="2318" actId="14100"/>
          <ac:spMkLst>
            <pc:docMk/>
            <pc:sldMk cId="2096372008" sldId="968"/>
            <ac:spMk id="8" creationId="{D5F58C5C-8C9B-4609-BEAD-E2A8B1A77526}"/>
          </ac:spMkLst>
        </pc:spChg>
        <pc:graphicFrameChg chg="mod">
          <ac:chgData name="Michael A Fudge Jr" userId="133895e8-240b-4811-850e-9cf94297d089" providerId="ADAL" clId="{479EE472-0E4F-4968-8319-3E12C4883C7F}" dt="2020-10-22T23:15:51.900" v="2086" actId="20577"/>
          <ac:graphicFrameMkLst>
            <pc:docMk/>
            <pc:sldMk cId="2096372008" sldId="968"/>
            <ac:graphicFrameMk id="10" creationId="{C9716EC7-50AC-4E75-BDFE-5F8F5BEFF8B2}"/>
          </ac:graphicFrameMkLst>
        </pc:graphicFrameChg>
      </pc:sldChg>
      <pc:sldChg chg="addSp delSp modSp add mod delAnim modAnim">
        <pc:chgData name="Michael A Fudge Jr" userId="133895e8-240b-4811-850e-9cf94297d089" providerId="ADAL" clId="{479EE472-0E4F-4968-8319-3E12C4883C7F}" dt="2020-10-22T23:23:26.100" v="2304" actId="478"/>
        <pc:sldMkLst>
          <pc:docMk/>
          <pc:sldMk cId="2890821976" sldId="969"/>
        </pc:sldMkLst>
        <pc:spChg chg="del">
          <ac:chgData name="Michael A Fudge Jr" userId="133895e8-240b-4811-850e-9cf94297d089" providerId="ADAL" clId="{479EE472-0E4F-4968-8319-3E12C4883C7F}" dt="2020-10-22T23:20:52.716" v="2291" actId="478"/>
          <ac:spMkLst>
            <pc:docMk/>
            <pc:sldMk cId="2890821976" sldId="969"/>
            <ac:spMk id="4" creationId="{123868DC-1094-4F61-A8B2-F6BF554A26BB}"/>
          </ac:spMkLst>
        </pc:spChg>
        <pc:spChg chg="del">
          <ac:chgData name="Michael A Fudge Jr" userId="133895e8-240b-4811-850e-9cf94297d089" providerId="ADAL" clId="{479EE472-0E4F-4968-8319-3E12C4883C7F}" dt="2020-10-22T23:20:52.716" v="2291" actId="478"/>
          <ac:spMkLst>
            <pc:docMk/>
            <pc:sldMk cId="2890821976" sldId="969"/>
            <ac:spMk id="5" creationId="{70148724-22AE-4F13-A203-D997B8D6D7C9}"/>
          </ac:spMkLst>
        </pc:spChg>
        <pc:spChg chg="del">
          <ac:chgData name="Michael A Fudge Jr" userId="133895e8-240b-4811-850e-9cf94297d089" providerId="ADAL" clId="{479EE472-0E4F-4968-8319-3E12C4883C7F}" dt="2020-10-22T23:23:26.100" v="2304" actId="478"/>
          <ac:spMkLst>
            <pc:docMk/>
            <pc:sldMk cId="2890821976" sldId="969"/>
            <ac:spMk id="8" creationId="{D5F58C5C-8C9B-4609-BEAD-E2A8B1A77526}"/>
          </ac:spMkLst>
        </pc:spChg>
        <pc:graphicFrameChg chg="mod">
          <ac:chgData name="Michael A Fudge Jr" userId="133895e8-240b-4811-850e-9cf94297d089" providerId="ADAL" clId="{479EE472-0E4F-4968-8319-3E12C4883C7F}" dt="2020-10-22T23:23:21.251" v="2303" actId="20577"/>
          <ac:graphicFrameMkLst>
            <pc:docMk/>
            <pc:sldMk cId="2890821976" sldId="969"/>
            <ac:graphicFrameMk id="10" creationId="{C9716EC7-50AC-4E75-BDFE-5F8F5BEFF8B2}"/>
          </ac:graphicFrameMkLst>
        </pc:graphicFrameChg>
        <pc:picChg chg="add mod">
          <ac:chgData name="Michael A Fudge Jr" userId="133895e8-240b-4811-850e-9cf94297d089" providerId="ADAL" clId="{479EE472-0E4F-4968-8319-3E12C4883C7F}" dt="2020-10-22T23:21:33.598" v="2296" actId="207"/>
          <ac:picMkLst>
            <pc:docMk/>
            <pc:sldMk cId="2890821976" sldId="969"/>
            <ac:picMk id="11" creationId="{FD43E435-737D-4C77-94CF-9FA6CBFFC2E2}"/>
          </ac:picMkLst>
        </pc:picChg>
      </pc:sldChg>
      <pc:sldChg chg="del">
        <pc:chgData name="Michael A Fudge Jr" userId="133895e8-240b-4811-850e-9cf94297d089" providerId="ADAL" clId="{479EE472-0E4F-4968-8319-3E12C4883C7F}" dt="2020-10-23T00:52:54.915" v="3901" actId="47"/>
        <pc:sldMkLst>
          <pc:docMk/>
          <pc:sldMk cId="3664532365" sldId="970"/>
        </pc:sldMkLst>
      </pc:sldChg>
      <pc:sldChg chg="delSp modSp add mod">
        <pc:chgData name="Michael A Fudge Jr" userId="133895e8-240b-4811-850e-9cf94297d089" providerId="ADAL" clId="{479EE472-0E4F-4968-8319-3E12C4883C7F}" dt="2020-10-23T12:47:47.691" v="4160" actId="122"/>
        <pc:sldMkLst>
          <pc:docMk/>
          <pc:sldMk cId="834830677" sldId="971"/>
        </pc:sldMkLst>
        <pc:spChg chg="del">
          <ac:chgData name="Michael A Fudge Jr" userId="133895e8-240b-4811-850e-9cf94297d089" providerId="ADAL" clId="{479EE472-0E4F-4968-8319-3E12C4883C7F}" dt="2020-10-23T00:55:36.001" v="3939" actId="478"/>
          <ac:spMkLst>
            <pc:docMk/>
            <pc:sldMk cId="834830677" sldId="971"/>
            <ac:spMk id="4" creationId="{4F4D6C9A-97DF-46EB-97CD-318C1E211C85}"/>
          </ac:spMkLst>
        </pc:spChg>
        <pc:spChg chg="del">
          <ac:chgData name="Michael A Fudge Jr" userId="133895e8-240b-4811-850e-9cf94297d089" providerId="ADAL" clId="{479EE472-0E4F-4968-8319-3E12C4883C7F}" dt="2020-10-23T00:55:36.001" v="3939" actId="478"/>
          <ac:spMkLst>
            <pc:docMk/>
            <pc:sldMk cId="834830677" sldId="971"/>
            <ac:spMk id="5" creationId="{912F3D09-5E79-4A04-AB2E-BA6F889B5243}"/>
          </ac:spMkLst>
        </pc:spChg>
        <pc:spChg chg="mod">
          <ac:chgData name="Michael A Fudge Jr" userId="133895e8-240b-4811-850e-9cf94297d089" providerId="ADAL" clId="{479EE472-0E4F-4968-8319-3E12C4883C7F}" dt="2020-10-23T12:47:47.691" v="4160" actId="122"/>
          <ac:spMkLst>
            <pc:docMk/>
            <pc:sldMk cId="834830677" sldId="971"/>
            <ac:spMk id="12" creationId="{0F2DBE63-A53E-4CA6-AA4B-4DEA4FFB80C9}"/>
          </ac:spMkLst>
        </pc:spChg>
        <pc:spChg chg="mod">
          <ac:chgData name="Michael A Fudge Jr" userId="133895e8-240b-4811-850e-9cf94297d089" providerId="ADAL" clId="{479EE472-0E4F-4968-8319-3E12C4883C7F}" dt="2020-10-23T12:47:32.989" v="4158" actId="1076"/>
          <ac:spMkLst>
            <pc:docMk/>
            <pc:sldMk cId="834830677" sldId="971"/>
            <ac:spMk id="13" creationId="{39B083A0-72E7-4E72-88E1-5127F5858B00}"/>
          </ac:spMkLst>
        </pc:spChg>
        <pc:graphicFrameChg chg="mod modGraphic">
          <ac:chgData name="Michael A Fudge Jr" userId="133895e8-240b-4811-850e-9cf94297d089" providerId="ADAL" clId="{479EE472-0E4F-4968-8319-3E12C4883C7F}" dt="2020-10-23T12:47:28.742" v="4157" actId="14100"/>
          <ac:graphicFrameMkLst>
            <pc:docMk/>
            <pc:sldMk cId="834830677" sldId="971"/>
            <ac:graphicFrameMk id="8" creationId="{07CB923A-9520-4C60-948F-FF798D6241E1}"/>
          </ac:graphicFrameMkLst>
        </pc:graphicFrameChg>
      </pc:sldChg>
      <pc:sldChg chg="delSp modSp add mod modAnim chgLayout">
        <pc:chgData name="Michael A Fudge Jr" userId="133895e8-240b-4811-850e-9cf94297d089" providerId="ADAL" clId="{479EE472-0E4F-4968-8319-3E12C4883C7F}" dt="2020-10-23T13:31:29.608" v="6788"/>
        <pc:sldMkLst>
          <pc:docMk/>
          <pc:sldMk cId="625891491" sldId="972"/>
        </pc:sldMkLst>
        <pc:spChg chg="mod ord">
          <ac:chgData name="Michael A Fudge Jr" userId="133895e8-240b-4811-850e-9cf94297d089" providerId="ADAL" clId="{479EE472-0E4F-4968-8319-3E12C4883C7F}" dt="2020-10-23T00:56:09.473" v="3945" actId="700"/>
          <ac:spMkLst>
            <pc:docMk/>
            <pc:sldMk cId="625891491" sldId="972"/>
            <ac:spMk id="2" creationId="{96A38081-A972-4837-AB71-54723847F8A6}"/>
          </ac:spMkLst>
        </pc:spChg>
        <pc:spChg chg="mod ord">
          <ac:chgData name="Michael A Fudge Jr" userId="133895e8-240b-4811-850e-9cf94297d089" providerId="ADAL" clId="{479EE472-0E4F-4968-8319-3E12C4883C7F}" dt="2020-10-23T13:31:25.655" v="6787" actId="14100"/>
          <ac:spMkLst>
            <pc:docMk/>
            <pc:sldMk cId="625891491" sldId="972"/>
            <ac:spMk id="3" creationId="{8449FC34-7E58-47CA-97E3-8E95DF81FC36}"/>
          </ac:spMkLst>
        </pc:spChg>
        <pc:spChg chg="del mod ord">
          <ac:chgData name="Michael A Fudge Jr" userId="133895e8-240b-4811-850e-9cf94297d089" providerId="ADAL" clId="{479EE472-0E4F-4968-8319-3E12C4883C7F}" dt="2020-10-23T00:56:15.680" v="3948" actId="478"/>
          <ac:spMkLst>
            <pc:docMk/>
            <pc:sldMk cId="625891491" sldId="972"/>
            <ac:spMk id="4" creationId="{F318A1BC-4E82-4D56-8CE0-49AF3BCCCA84}"/>
          </ac:spMkLst>
        </pc:spChg>
        <pc:spChg chg="del mod ord">
          <ac:chgData name="Michael A Fudge Jr" userId="133895e8-240b-4811-850e-9cf94297d089" providerId="ADAL" clId="{479EE472-0E4F-4968-8319-3E12C4883C7F}" dt="2020-10-23T00:56:15.680" v="3948" actId="478"/>
          <ac:spMkLst>
            <pc:docMk/>
            <pc:sldMk cId="625891491" sldId="972"/>
            <ac:spMk id="5" creationId="{D2E7FD1A-45AF-468F-B8FA-0E5DAB622D0E}"/>
          </ac:spMkLst>
        </pc:spChg>
      </pc:sldChg>
      <pc:sldChg chg="del">
        <pc:chgData name="Michael A Fudge Jr" userId="133895e8-240b-4811-850e-9cf94297d089" providerId="ADAL" clId="{479EE472-0E4F-4968-8319-3E12C4883C7F}" dt="2020-10-23T00:52:54.915" v="3901" actId="47"/>
        <pc:sldMkLst>
          <pc:docMk/>
          <pc:sldMk cId="5462715" sldId="973"/>
        </pc:sldMkLst>
      </pc:sldChg>
      <pc:sldChg chg="modSp mod ord modNotesTx">
        <pc:chgData name="Michael A Fudge Jr" userId="133895e8-240b-4811-850e-9cf94297d089" providerId="ADAL" clId="{479EE472-0E4F-4968-8319-3E12C4883C7F}" dt="2020-10-23T00:47:00.492" v="3798" actId="113"/>
        <pc:sldMkLst>
          <pc:docMk/>
          <pc:sldMk cId="1026879573" sldId="974"/>
        </pc:sldMkLst>
        <pc:spChg chg="mod">
          <ac:chgData name="Michael A Fudge Jr" userId="133895e8-240b-4811-850e-9cf94297d089" providerId="ADAL" clId="{479EE472-0E4F-4968-8319-3E12C4883C7F}" dt="2020-10-22T23:47:19.291" v="2847" actId="20577"/>
          <ac:spMkLst>
            <pc:docMk/>
            <pc:sldMk cId="1026879573" sldId="974"/>
            <ac:spMk id="5" creationId="{E0D04EC1-733E-4BA9-9251-8C6E6E3D01D7}"/>
          </ac:spMkLst>
        </pc:spChg>
        <pc:spChg chg="mod">
          <ac:chgData name="Michael A Fudge Jr" userId="133895e8-240b-4811-850e-9cf94297d089" providerId="ADAL" clId="{479EE472-0E4F-4968-8319-3E12C4883C7F}" dt="2020-10-23T00:47:00.492" v="3798" actId="113"/>
          <ac:spMkLst>
            <pc:docMk/>
            <pc:sldMk cId="1026879573" sldId="974"/>
            <ac:spMk id="6" creationId="{E33EFCDF-893E-4DC5-B75A-872200D063CA}"/>
          </ac:spMkLst>
        </pc:spChg>
      </pc:sldChg>
      <pc:sldChg chg="del">
        <pc:chgData name="Michael A Fudge Jr" userId="133895e8-240b-4811-850e-9cf94297d089" providerId="ADAL" clId="{479EE472-0E4F-4968-8319-3E12C4883C7F}" dt="2020-10-23T00:52:54.915" v="3901" actId="47"/>
        <pc:sldMkLst>
          <pc:docMk/>
          <pc:sldMk cId="311764547" sldId="975"/>
        </pc:sldMkLst>
      </pc:sldChg>
      <pc:sldChg chg="del">
        <pc:chgData name="Michael A Fudge Jr" userId="133895e8-240b-4811-850e-9cf94297d089" providerId="ADAL" clId="{479EE472-0E4F-4968-8319-3E12C4883C7F}" dt="2020-10-23T00:52:54.915" v="3901" actId="47"/>
        <pc:sldMkLst>
          <pc:docMk/>
          <pc:sldMk cId="3749232104" sldId="976"/>
        </pc:sldMkLst>
      </pc:sldChg>
      <pc:sldChg chg="del">
        <pc:chgData name="Michael A Fudge Jr" userId="133895e8-240b-4811-850e-9cf94297d089" providerId="ADAL" clId="{479EE472-0E4F-4968-8319-3E12C4883C7F}" dt="2020-10-23T00:52:54.915" v="3901" actId="47"/>
        <pc:sldMkLst>
          <pc:docMk/>
          <pc:sldMk cId="1035468525" sldId="977"/>
        </pc:sldMkLst>
      </pc:sldChg>
      <pc:sldChg chg="del">
        <pc:chgData name="Michael A Fudge Jr" userId="133895e8-240b-4811-850e-9cf94297d089" providerId="ADAL" clId="{479EE472-0E4F-4968-8319-3E12C4883C7F}" dt="2020-10-23T00:52:54.915" v="3901" actId="47"/>
        <pc:sldMkLst>
          <pc:docMk/>
          <pc:sldMk cId="2812787794" sldId="978"/>
        </pc:sldMkLst>
      </pc:sldChg>
      <pc:sldChg chg="del">
        <pc:chgData name="Michael A Fudge Jr" userId="133895e8-240b-4811-850e-9cf94297d089" providerId="ADAL" clId="{479EE472-0E4F-4968-8319-3E12C4883C7F}" dt="2020-10-23T00:52:54.915" v="3901" actId="47"/>
        <pc:sldMkLst>
          <pc:docMk/>
          <pc:sldMk cId="2772911793" sldId="979"/>
        </pc:sldMkLst>
      </pc:sldChg>
      <pc:sldChg chg="del">
        <pc:chgData name="Michael A Fudge Jr" userId="133895e8-240b-4811-850e-9cf94297d089" providerId="ADAL" clId="{479EE472-0E4F-4968-8319-3E12C4883C7F}" dt="2020-10-23T00:52:54.915" v="3901" actId="47"/>
        <pc:sldMkLst>
          <pc:docMk/>
          <pc:sldMk cId="382312742" sldId="980"/>
        </pc:sldMkLst>
      </pc:sldChg>
      <pc:sldChg chg="del">
        <pc:chgData name="Michael A Fudge Jr" userId="133895e8-240b-4811-850e-9cf94297d089" providerId="ADAL" clId="{479EE472-0E4F-4968-8319-3E12C4883C7F}" dt="2020-10-23T00:52:54.915" v="3901" actId="47"/>
        <pc:sldMkLst>
          <pc:docMk/>
          <pc:sldMk cId="1499911167" sldId="981"/>
        </pc:sldMkLst>
      </pc:sldChg>
      <pc:sldChg chg="del">
        <pc:chgData name="Michael A Fudge Jr" userId="133895e8-240b-4811-850e-9cf94297d089" providerId="ADAL" clId="{479EE472-0E4F-4968-8319-3E12C4883C7F}" dt="2020-10-23T00:52:54.915" v="3901" actId="47"/>
        <pc:sldMkLst>
          <pc:docMk/>
          <pc:sldMk cId="921410152" sldId="983"/>
        </pc:sldMkLst>
      </pc:sldChg>
      <pc:sldChg chg="del">
        <pc:chgData name="Michael A Fudge Jr" userId="133895e8-240b-4811-850e-9cf94297d089" providerId="ADAL" clId="{479EE472-0E4F-4968-8319-3E12C4883C7F}" dt="2020-10-23T00:52:54.915" v="3901" actId="47"/>
        <pc:sldMkLst>
          <pc:docMk/>
          <pc:sldMk cId="3538860027" sldId="984"/>
        </pc:sldMkLst>
      </pc:sldChg>
      <pc:sldChg chg="del">
        <pc:chgData name="Michael A Fudge Jr" userId="133895e8-240b-4811-850e-9cf94297d089" providerId="ADAL" clId="{479EE472-0E4F-4968-8319-3E12C4883C7F}" dt="2020-10-23T00:52:54.915" v="3901" actId="47"/>
        <pc:sldMkLst>
          <pc:docMk/>
          <pc:sldMk cId="614630986" sldId="987"/>
        </pc:sldMkLst>
      </pc:sldChg>
      <pc:sldChg chg="del">
        <pc:chgData name="Michael A Fudge Jr" userId="133895e8-240b-4811-850e-9cf94297d089" providerId="ADAL" clId="{479EE472-0E4F-4968-8319-3E12C4883C7F}" dt="2020-10-23T00:52:54.915" v="3901" actId="47"/>
        <pc:sldMkLst>
          <pc:docMk/>
          <pc:sldMk cId="3568788001" sldId="991"/>
        </pc:sldMkLst>
      </pc:sldChg>
      <pc:sldChg chg="del">
        <pc:chgData name="Michael A Fudge Jr" userId="133895e8-240b-4811-850e-9cf94297d089" providerId="ADAL" clId="{479EE472-0E4F-4968-8319-3E12C4883C7F}" dt="2020-10-23T00:52:54.915" v="3901" actId="47"/>
        <pc:sldMkLst>
          <pc:docMk/>
          <pc:sldMk cId="4289959168" sldId="992"/>
        </pc:sldMkLst>
      </pc:sldChg>
      <pc:sldChg chg="add del">
        <pc:chgData name="Michael A Fudge Jr" userId="133895e8-240b-4811-850e-9cf94297d089" providerId="ADAL" clId="{479EE472-0E4F-4968-8319-3E12C4883C7F}" dt="2020-10-23T13:50:14.850" v="7143" actId="47"/>
        <pc:sldMkLst>
          <pc:docMk/>
          <pc:sldMk cId="571242965" sldId="993"/>
        </pc:sldMkLst>
      </pc:sldChg>
      <pc:sldChg chg="del">
        <pc:chgData name="Michael A Fudge Jr" userId="133895e8-240b-4811-850e-9cf94297d089" providerId="ADAL" clId="{479EE472-0E4F-4968-8319-3E12C4883C7F}" dt="2020-10-23T00:52:54.915" v="3901" actId="47"/>
        <pc:sldMkLst>
          <pc:docMk/>
          <pc:sldMk cId="3821915188" sldId="994"/>
        </pc:sldMkLst>
      </pc:sldChg>
      <pc:sldChg chg="del">
        <pc:chgData name="Michael A Fudge Jr" userId="133895e8-240b-4811-850e-9cf94297d089" providerId="ADAL" clId="{479EE472-0E4F-4968-8319-3E12C4883C7F}" dt="2020-10-23T00:52:54.915" v="3901" actId="47"/>
        <pc:sldMkLst>
          <pc:docMk/>
          <pc:sldMk cId="3971873108" sldId="995"/>
        </pc:sldMkLst>
      </pc:sldChg>
      <pc:sldChg chg="del">
        <pc:chgData name="Michael A Fudge Jr" userId="133895e8-240b-4811-850e-9cf94297d089" providerId="ADAL" clId="{479EE472-0E4F-4968-8319-3E12C4883C7F}" dt="2020-10-23T00:52:54.915" v="3901" actId="47"/>
        <pc:sldMkLst>
          <pc:docMk/>
          <pc:sldMk cId="3979623970" sldId="996"/>
        </pc:sldMkLst>
      </pc:sldChg>
      <pc:sldChg chg="del">
        <pc:chgData name="Michael A Fudge Jr" userId="133895e8-240b-4811-850e-9cf94297d089" providerId="ADAL" clId="{479EE472-0E4F-4968-8319-3E12C4883C7F}" dt="2020-10-23T00:52:54.915" v="3901" actId="47"/>
        <pc:sldMkLst>
          <pc:docMk/>
          <pc:sldMk cId="2186381855" sldId="997"/>
        </pc:sldMkLst>
      </pc:sldChg>
      <pc:sldChg chg="del">
        <pc:chgData name="Michael A Fudge Jr" userId="133895e8-240b-4811-850e-9cf94297d089" providerId="ADAL" clId="{479EE472-0E4F-4968-8319-3E12C4883C7F}" dt="2020-10-23T00:52:54.915" v="3901" actId="47"/>
        <pc:sldMkLst>
          <pc:docMk/>
          <pc:sldMk cId="2814524698" sldId="999"/>
        </pc:sldMkLst>
      </pc:sldChg>
      <pc:sldChg chg="del">
        <pc:chgData name="Michael A Fudge Jr" userId="133895e8-240b-4811-850e-9cf94297d089" providerId="ADAL" clId="{479EE472-0E4F-4968-8319-3E12C4883C7F}" dt="2020-10-23T00:52:54.915" v="3901" actId="47"/>
        <pc:sldMkLst>
          <pc:docMk/>
          <pc:sldMk cId="629071434" sldId="1000"/>
        </pc:sldMkLst>
      </pc:sldChg>
      <pc:sldChg chg="del">
        <pc:chgData name="Michael A Fudge Jr" userId="133895e8-240b-4811-850e-9cf94297d089" providerId="ADAL" clId="{479EE472-0E4F-4968-8319-3E12C4883C7F}" dt="2020-10-23T00:52:54.915" v="3901" actId="47"/>
        <pc:sldMkLst>
          <pc:docMk/>
          <pc:sldMk cId="1889906370" sldId="1001"/>
        </pc:sldMkLst>
      </pc:sldChg>
      <pc:sldChg chg="del">
        <pc:chgData name="Michael A Fudge Jr" userId="133895e8-240b-4811-850e-9cf94297d089" providerId="ADAL" clId="{479EE472-0E4F-4968-8319-3E12C4883C7F}" dt="2020-10-23T00:52:54.915" v="3901" actId="47"/>
        <pc:sldMkLst>
          <pc:docMk/>
          <pc:sldMk cId="1649785434" sldId="1002"/>
        </pc:sldMkLst>
      </pc:sldChg>
      <pc:sldChg chg="del">
        <pc:chgData name="Michael A Fudge Jr" userId="133895e8-240b-4811-850e-9cf94297d089" providerId="ADAL" clId="{479EE472-0E4F-4968-8319-3E12C4883C7F}" dt="2020-10-23T00:52:54.915" v="3901" actId="47"/>
        <pc:sldMkLst>
          <pc:docMk/>
          <pc:sldMk cId="3864191343" sldId="1003"/>
        </pc:sldMkLst>
      </pc:sldChg>
      <pc:sldChg chg="addSp delSp modSp new mod setBg modAnim">
        <pc:chgData name="Michael A Fudge Jr" userId="133895e8-240b-4811-850e-9cf94297d089" providerId="ADAL" clId="{479EE472-0E4F-4968-8319-3E12C4883C7F}" dt="2020-10-22T20:11:39.556" v="827"/>
        <pc:sldMkLst>
          <pc:docMk/>
          <pc:sldMk cId="3004588275" sldId="1004"/>
        </pc:sldMkLst>
        <pc:spChg chg="mod ord">
          <ac:chgData name="Michael A Fudge Jr" userId="133895e8-240b-4811-850e-9cf94297d089" providerId="ADAL" clId="{479EE472-0E4F-4968-8319-3E12C4883C7F}" dt="2020-10-22T20:05:43.938" v="711" actId="26606"/>
          <ac:spMkLst>
            <pc:docMk/>
            <pc:sldMk cId="3004588275" sldId="1004"/>
            <ac:spMk id="2" creationId="{72A8BBE7-DB72-48C6-B13C-62F6107D7543}"/>
          </ac:spMkLst>
        </pc:spChg>
        <pc:spChg chg="del">
          <ac:chgData name="Michael A Fudge Jr" userId="133895e8-240b-4811-850e-9cf94297d089" providerId="ADAL" clId="{479EE472-0E4F-4968-8319-3E12C4883C7F}" dt="2020-10-22T20:05:34.609" v="708" actId="931"/>
          <ac:spMkLst>
            <pc:docMk/>
            <pc:sldMk cId="3004588275" sldId="1004"/>
            <ac:spMk id="3" creationId="{DCC0AB51-1B79-4E77-9BD7-9451C3A8BEFE}"/>
          </ac:spMkLst>
        </pc:spChg>
        <pc:spChg chg="add">
          <ac:chgData name="Michael A Fudge Jr" userId="133895e8-240b-4811-850e-9cf94297d089" providerId="ADAL" clId="{479EE472-0E4F-4968-8319-3E12C4883C7F}" dt="2020-10-22T20:05:43.938" v="711" actId="26606"/>
          <ac:spMkLst>
            <pc:docMk/>
            <pc:sldMk cId="3004588275" sldId="1004"/>
            <ac:spMk id="12" creationId="{53F29798-D584-4792-9B62-3F5F5C36D619}"/>
          </ac:spMkLst>
        </pc:spChg>
        <pc:spChg chg="add mod">
          <ac:chgData name="Michael A Fudge Jr" userId="133895e8-240b-4811-850e-9cf94297d089" providerId="ADAL" clId="{479EE472-0E4F-4968-8319-3E12C4883C7F}" dt="2020-10-22T20:10:00.623" v="812" actId="14100"/>
          <ac:spMkLst>
            <pc:docMk/>
            <pc:sldMk cId="3004588275" sldId="1004"/>
            <ac:spMk id="13" creationId="{D2CEC590-E51B-4872-9B0B-72A70BAAC250}"/>
          </ac:spMkLst>
        </pc:spChg>
        <pc:spChg chg="add mod">
          <ac:chgData name="Michael A Fudge Jr" userId="133895e8-240b-4811-850e-9cf94297d089" providerId="ADAL" clId="{479EE472-0E4F-4968-8319-3E12C4883C7F}" dt="2020-10-22T20:09:51.367" v="809" actId="403"/>
          <ac:spMkLst>
            <pc:docMk/>
            <pc:sldMk cId="3004588275" sldId="1004"/>
            <ac:spMk id="15" creationId="{822DD01B-30E8-43BA-9DA0-94384A2E85D4}"/>
          </ac:spMkLst>
        </pc:spChg>
        <pc:picChg chg="add mod ord">
          <ac:chgData name="Michael A Fudge Jr" userId="133895e8-240b-4811-850e-9cf94297d089" providerId="ADAL" clId="{479EE472-0E4F-4968-8319-3E12C4883C7F}" dt="2020-10-22T20:07:45.627" v="726" actId="207"/>
          <ac:picMkLst>
            <pc:docMk/>
            <pc:sldMk cId="3004588275" sldId="1004"/>
            <ac:picMk id="5" creationId="{70D2D187-39C2-44ED-9461-70CD703D8814}"/>
          </ac:picMkLst>
        </pc:picChg>
        <pc:picChg chg="add mod">
          <ac:chgData name="Michael A Fudge Jr" userId="133895e8-240b-4811-850e-9cf94297d089" providerId="ADAL" clId="{479EE472-0E4F-4968-8319-3E12C4883C7F}" dt="2020-10-22T20:07:38.552" v="725" actId="207"/>
          <ac:picMkLst>
            <pc:docMk/>
            <pc:sldMk cId="3004588275" sldId="1004"/>
            <ac:picMk id="7" creationId="{938C69F2-3036-4BF4-942B-691F912AE379}"/>
          </ac:picMkLst>
        </pc:picChg>
        <pc:picChg chg="add mod">
          <ac:chgData name="Michael A Fudge Jr" userId="133895e8-240b-4811-850e-9cf94297d089" providerId="ADAL" clId="{479EE472-0E4F-4968-8319-3E12C4883C7F}" dt="2020-10-22T20:07:17.749" v="723" actId="207"/>
          <ac:picMkLst>
            <pc:docMk/>
            <pc:sldMk cId="3004588275" sldId="1004"/>
            <ac:picMk id="9" creationId="{C8268D23-1029-431A-B29D-21BFB3AF1C1D}"/>
          </ac:picMkLst>
        </pc:picChg>
        <pc:picChg chg="add mod">
          <ac:chgData name="Michael A Fudge Jr" userId="133895e8-240b-4811-850e-9cf94297d089" providerId="ADAL" clId="{479EE472-0E4F-4968-8319-3E12C4883C7F}" dt="2020-10-22T20:09:39.020" v="805" actId="1076"/>
          <ac:picMkLst>
            <pc:docMk/>
            <pc:sldMk cId="3004588275" sldId="1004"/>
            <ac:picMk id="11" creationId="{B6D178B9-962D-4096-9EBB-7AA88FE2F31C}"/>
          </ac:picMkLst>
        </pc:picChg>
      </pc:sldChg>
      <pc:sldChg chg="modSp new del mod ord">
        <pc:chgData name="Michael A Fudge Jr" userId="133895e8-240b-4811-850e-9cf94297d089" providerId="ADAL" clId="{479EE472-0E4F-4968-8319-3E12C4883C7F}" dt="2020-10-22T23:47:54.685" v="2856" actId="47"/>
        <pc:sldMkLst>
          <pc:docMk/>
          <pc:sldMk cId="3046272426" sldId="1005"/>
        </pc:sldMkLst>
        <pc:spChg chg="mod">
          <ac:chgData name="Michael A Fudge Jr" userId="133895e8-240b-4811-850e-9cf94297d089" providerId="ADAL" clId="{479EE472-0E4F-4968-8319-3E12C4883C7F}" dt="2020-10-22T20:04:56.793" v="707" actId="20577"/>
          <ac:spMkLst>
            <pc:docMk/>
            <pc:sldMk cId="3046272426" sldId="1005"/>
            <ac:spMk id="2" creationId="{7ECD7F29-74DF-4112-9827-E36A653DD481}"/>
          </ac:spMkLst>
        </pc:spChg>
      </pc:sldChg>
      <pc:sldChg chg="new del">
        <pc:chgData name="Michael A Fudge Jr" userId="133895e8-240b-4811-850e-9cf94297d089" providerId="ADAL" clId="{479EE472-0E4F-4968-8319-3E12C4883C7F}" dt="2020-10-23T00:52:54.915" v="3901" actId="47"/>
        <pc:sldMkLst>
          <pc:docMk/>
          <pc:sldMk cId="1338800834" sldId="1006"/>
        </pc:sldMkLst>
      </pc:sldChg>
      <pc:sldChg chg="new del">
        <pc:chgData name="Michael A Fudge Jr" userId="133895e8-240b-4811-850e-9cf94297d089" providerId="ADAL" clId="{479EE472-0E4F-4968-8319-3E12C4883C7F}" dt="2020-10-23T00:52:54.915" v="3901" actId="47"/>
        <pc:sldMkLst>
          <pc:docMk/>
          <pc:sldMk cId="3952915769" sldId="1007"/>
        </pc:sldMkLst>
      </pc:sldChg>
      <pc:sldChg chg="addSp delSp modSp add mod ord setBg modAnim delDesignElem">
        <pc:chgData name="Michael A Fudge Jr" userId="133895e8-240b-4811-850e-9cf94297d089" providerId="ADAL" clId="{479EE472-0E4F-4968-8319-3E12C4883C7F}" dt="2020-10-22T20:13:19.108" v="859"/>
        <pc:sldMkLst>
          <pc:docMk/>
          <pc:sldMk cId="1327052672" sldId="1008"/>
        </pc:sldMkLst>
        <pc:spChg chg="add mod">
          <ac:chgData name="Michael A Fudge Jr" userId="133895e8-240b-4811-850e-9cf94297d089" providerId="ADAL" clId="{479EE472-0E4F-4968-8319-3E12C4883C7F}" dt="2020-10-22T20:13:09.242" v="858" actId="208"/>
          <ac:spMkLst>
            <pc:docMk/>
            <pc:sldMk cId="1327052672" sldId="1008"/>
            <ac:spMk id="3" creationId="{0AF5F43B-F5B7-48EF-A9E4-3925836604B5}"/>
          </ac:spMkLst>
        </pc:spChg>
        <pc:spChg chg="del">
          <ac:chgData name="Michael A Fudge Jr" userId="133895e8-240b-4811-850e-9cf94297d089" providerId="ADAL" clId="{479EE472-0E4F-4968-8319-3E12C4883C7F}" dt="2020-10-22T20:10:06.423" v="814"/>
          <ac:spMkLst>
            <pc:docMk/>
            <pc:sldMk cId="1327052672" sldId="1008"/>
            <ac:spMk id="12" creationId="{53F29798-D584-4792-9B62-3F5F5C36D619}"/>
          </ac:spMkLst>
        </pc:spChg>
        <pc:picChg chg="mod">
          <ac:chgData name="Michael A Fudge Jr" userId="133895e8-240b-4811-850e-9cf94297d089" providerId="ADAL" clId="{479EE472-0E4F-4968-8319-3E12C4883C7F}" dt="2020-10-22T20:11:16.995" v="825" actId="1076"/>
          <ac:picMkLst>
            <pc:docMk/>
            <pc:sldMk cId="1327052672" sldId="1008"/>
            <ac:picMk id="9" creationId="{C8268D23-1029-431A-B29D-21BFB3AF1C1D}"/>
          </ac:picMkLst>
        </pc:picChg>
        <pc:picChg chg="mod">
          <ac:chgData name="Michael A Fudge Jr" userId="133895e8-240b-4811-850e-9cf94297d089" providerId="ADAL" clId="{479EE472-0E4F-4968-8319-3E12C4883C7F}" dt="2020-10-22T20:11:16.995" v="825" actId="1076"/>
          <ac:picMkLst>
            <pc:docMk/>
            <pc:sldMk cId="1327052672" sldId="1008"/>
            <ac:picMk id="11" creationId="{B6D178B9-962D-4096-9EBB-7AA88FE2F31C}"/>
          </ac:picMkLst>
        </pc:picChg>
      </pc:sldChg>
      <pc:sldChg chg="addSp delSp modSp add mod modAnim modNotesTx">
        <pc:chgData name="Michael A Fudge Jr" userId="133895e8-240b-4811-850e-9cf94297d089" providerId="ADAL" clId="{479EE472-0E4F-4968-8319-3E12C4883C7F}" dt="2020-10-22T20:15:37.105" v="1077" actId="20577"/>
        <pc:sldMkLst>
          <pc:docMk/>
          <pc:sldMk cId="3885904945" sldId="1009"/>
        </pc:sldMkLst>
        <pc:spChg chg="add del mod">
          <ac:chgData name="Michael A Fudge Jr" userId="133895e8-240b-4811-850e-9cf94297d089" providerId="ADAL" clId="{479EE472-0E4F-4968-8319-3E12C4883C7F}" dt="2020-10-22T20:10:43.816" v="822" actId="478"/>
          <ac:spMkLst>
            <pc:docMk/>
            <pc:sldMk cId="3885904945" sldId="1009"/>
            <ac:spMk id="3" creationId="{6EB52F37-8626-40C5-9BAF-D3FC692B4F15}"/>
          </ac:spMkLst>
        </pc:spChg>
        <pc:spChg chg="add mod">
          <ac:chgData name="Michael A Fudge Jr" userId="133895e8-240b-4811-850e-9cf94297d089" providerId="ADAL" clId="{479EE472-0E4F-4968-8319-3E12C4883C7F}" dt="2020-10-22T20:13:29.780" v="868" actId="20577"/>
          <ac:spMkLst>
            <pc:docMk/>
            <pc:sldMk cId="3885904945" sldId="1009"/>
            <ac:spMk id="10" creationId="{80A255EA-DEB3-4268-ABF5-C5C110EC2594}"/>
          </ac:spMkLst>
        </pc:spChg>
        <pc:picChg chg="mod">
          <ac:chgData name="Michael A Fudge Jr" userId="133895e8-240b-4811-850e-9cf94297d089" providerId="ADAL" clId="{479EE472-0E4F-4968-8319-3E12C4883C7F}" dt="2020-10-22T20:11:09.317" v="824" actId="1076"/>
          <ac:picMkLst>
            <pc:docMk/>
            <pc:sldMk cId="3885904945" sldId="1009"/>
            <ac:picMk id="9" creationId="{C8268D23-1029-431A-B29D-21BFB3AF1C1D}"/>
          </ac:picMkLst>
        </pc:picChg>
        <pc:picChg chg="mod">
          <ac:chgData name="Michael A Fudge Jr" userId="133895e8-240b-4811-850e-9cf94297d089" providerId="ADAL" clId="{479EE472-0E4F-4968-8319-3E12C4883C7F}" dt="2020-10-22T20:10:22.828" v="819" actId="1076"/>
          <ac:picMkLst>
            <pc:docMk/>
            <pc:sldMk cId="3885904945" sldId="1009"/>
            <ac:picMk id="11" creationId="{B6D178B9-962D-4096-9EBB-7AA88FE2F31C}"/>
          </ac:picMkLst>
        </pc:picChg>
      </pc:sldChg>
      <pc:sldChg chg="addSp delSp modSp new mod delAnim modAnim modNotesTx">
        <pc:chgData name="Michael A Fudge Jr" userId="133895e8-240b-4811-850e-9cf94297d089" providerId="ADAL" clId="{479EE472-0E4F-4968-8319-3E12C4883C7F}" dt="2020-10-22T20:24:03.225" v="1523" actId="20577"/>
        <pc:sldMkLst>
          <pc:docMk/>
          <pc:sldMk cId="1671168270" sldId="1010"/>
        </pc:sldMkLst>
        <pc:spChg chg="mod">
          <ac:chgData name="Michael A Fudge Jr" userId="133895e8-240b-4811-850e-9cf94297d089" providerId="ADAL" clId="{479EE472-0E4F-4968-8319-3E12C4883C7F}" dt="2020-10-22T20:18:47.223" v="1181" actId="14100"/>
          <ac:spMkLst>
            <pc:docMk/>
            <pc:sldMk cId="1671168270" sldId="1010"/>
            <ac:spMk id="2" creationId="{39A6D47C-BB22-4D26-BE26-880233D96E9B}"/>
          </ac:spMkLst>
        </pc:spChg>
        <pc:spChg chg="del">
          <ac:chgData name="Michael A Fudge Jr" userId="133895e8-240b-4811-850e-9cf94297d089" providerId="ADAL" clId="{479EE472-0E4F-4968-8319-3E12C4883C7F}" dt="2020-10-22T20:16:18.183" v="1143" actId="478"/>
          <ac:spMkLst>
            <pc:docMk/>
            <pc:sldMk cId="1671168270" sldId="1010"/>
            <ac:spMk id="3" creationId="{F8C4849F-41B9-496F-8A16-2277F6D5E83C}"/>
          </ac:spMkLst>
        </pc:spChg>
        <pc:spChg chg="add del mod">
          <ac:chgData name="Michael A Fudge Jr" userId="133895e8-240b-4811-850e-9cf94297d089" providerId="ADAL" clId="{479EE472-0E4F-4968-8319-3E12C4883C7F}" dt="2020-10-22T20:16:49.923" v="1147" actId="478"/>
          <ac:spMkLst>
            <pc:docMk/>
            <pc:sldMk cId="1671168270" sldId="1010"/>
            <ac:spMk id="6" creationId="{B76181B9-17BD-419A-9F62-AD74932F1CEA}"/>
          </ac:spMkLst>
        </pc:spChg>
        <pc:spChg chg="add del mod">
          <ac:chgData name="Michael A Fudge Jr" userId="133895e8-240b-4811-850e-9cf94297d089" providerId="ADAL" clId="{479EE472-0E4F-4968-8319-3E12C4883C7F}" dt="2020-10-22T20:16:51.334" v="1148" actId="478"/>
          <ac:spMkLst>
            <pc:docMk/>
            <pc:sldMk cId="1671168270" sldId="1010"/>
            <ac:spMk id="7" creationId="{DA6C91C3-A75D-489B-9049-35BE90B7E37F}"/>
          </ac:spMkLst>
        </pc:spChg>
        <pc:grpChg chg="add mod">
          <ac:chgData name="Michael A Fudge Jr" userId="133895e8-240b-4811-850e-9cf94297d089" providerId="ADAL" clId="{479EE472-0E4F-4968-8319-3E12C4883C7F}" dt="2020-10-22T20:19:39.561" v="1189" actId="164"/>
          <ac:grpSpMkLst>
            <pc:docMk/>
            <pc:sldMk cId="1671168270" sldId="1010"/>
            <ac:grpSpMk id="23" creationId="{ED7A1306-6DEA-4D4C-979B-8A8E3837E362}"/>
          </ac:grpSpMkLst>
        </pc:grpChg>
        <pc:grpChg chg="add mod">
          <ac:chgData name="Michael A Fudge Jr" userId="133895e8-240b-4811-850e-9cf94297d089" providerId="ADAL" clId="{479EE472-0E4F-4968-8319-3E12C4883C7F}" dt="2020-10-22T20:21:57.685" v="1201" actId="1076"/>
          <ac:grpSpMkLst>
            <pc:docMk/>
            <pc:sldMk cId="1671168270" sldId="1010"/>
            <ac:grpSpMk id="24" creationId="{5F3283D1-4D7A-4A25-9144-B2F35BCABF18}"/>
          </ac:grpSpMkLst>
        </pc:grpChg>
        <pc:grpChg chg="add mod">
          <ac:chgData name="Michael A Fudge Jr" userId="133895e8-240b-4811-850e-9cf94297d089" providerId="ADAL" clId="{479EE472-0E4F-4968-8319-3E12C4883C7F}" dt="2020-10-22T20:19:58.323" v="1191" actId="164"/>
          <ac:grpSpMkLst>
            <pc:docMk/>
            <pc:sldMk cId="1671168270" sldId="1010"/>
            <ac:grpSpMk id="25" creationId="{057A39FC-034E-4128-B08A-8F005CBEF79E}"/>
          </ac:grpSpMkLst>
        </pc:grpChg>
        <pc:grpChg chg="add mod">
          <ac:chgData name="Michael A Fudge Jr" userId="133895e8-240b-4811-850e-9cf94297d089" providerId="ADAL" clId="{479EE472-0E4F-4968-8319-3E12C4883C7F}" dt="2020-10-22T20:20:47.691" v="1192" actId="164"/>
          <ac:grpSpMkLst>
            <pc:docMk/>
            <pc:sldMk cId="1671168270" sldId="1010"/>
            <ac:grpSpMk id="26" creationId="{3FDB42DD-9DE6-4E42-AA8A-87A65BA034B9}"/>
          </ac:grpSpMkLst>
        </pc:grpChg>
        <pc:picChg chg="add mod">
          <ac:chgData name="Michael A Fudge Jr" userId="133895e8-240b-4811-850e-9cf94297d089" providerId="ADAL" clId="{479EE472-0E4F-4968-8319-3E12C4883C7F}" dt="2020-10-22T20:20:47.691" v="1192" actId="164"/>
          <ac:picMkLst>
            <pc:docMk/>
            <pc:sldMk cId="1671168270" sldId="1010"/>
            <ac:picMk id="4" creationId="{A57E4696-B870-4F36-A127-16902424DF9F}"/>
          </ac:picMkLst>
        </pc:picChg>
        <pc:picChg chg="add mod">
          <ac:chgData name="Michael A Fudge Jr" userId="133895e8-240b-4811-850e-9cf94297d089" providerId="ADAL" clId="{479EE472-0E4F-4968-8319-3E12C4883C7F}" dt="2020-10-22T20:18:57.273" v="1182" actId="1076"/>
          <ac:picMkLst>
            <pc:docMk/>
            <pc:sldMk cId="1671168270" sldId="1010"/>
            <ac:picMk id="5" creationId="{5BDE164B-2052-4F36-967C-A0B9C297250B}"/>
          </ac:picMkLst>
        </pc:picChg>
        <pc:picChg chg="add mod">
          <ac:chgData name="Michael A Fudge Jr" userId="133895e8-240b-4811-850e-9cf94297d089" providerId="ADAL" clId="{479EE472-0E4F-4968-8319-3E12C4883C7F}" dt="2020-10-22T20:20:47.691" v="1192" actId="164"/>
          <ac:picMkLst>
            <pc:docMk/>
            <pc:sldMk cId="1671168270" sldId="1010"/>
            <ac:picMk id="8" creationId="{C069B6B2-D794-4E2F-8117-66AC52D6171E}"/>
          </ac:picMkLst>
        </pc:picChg>
        <pc:picChg chg="add mod">
          <ac:chgData name="Michael A Fudge Jr" userId="133895e8-240b-4811-850e-9cf94297d089" providerId="ADAL" clId="{479EE472-0E4F-4968-8319-3E12C4883C7F}" dt="2020-10-22T20:18:57.273" v="1182" actId="1076"/>
          <ac:picMkLst>
            <pc:docMk/>
            <pc:sldMk cId="1671168270" sldId="1010"/>
            <ac:picMk id="9" creationId="{B4D2FCD6-5BF7-44DC-A6EB-D5A502301290}"/>
          </ac:picMkLst>
        </pc:picChg>
        <pc:picChg chg="add mod">
          <ac:chgData name="Michael A Fudge Jr" userId="133895e8-240b-4811-850e-9cf94297d089" providerId="ADAL" clId="{479EE472-0E4F-4968-8319-3E12C4883C7F}" dt="2020-10-22T20:19:58.323" v="1191" actId="164"/>
          <ac:picMkLst>
            <pc:docMk/>
            <pc:sldMk cId="1671168270" sldId="1010"/>
            <ac:picMk id="10" creationId="{5AF250B4-B46C-4441-A01B-AF8FACA3DB7F}"/>
          </ac:picMkLst>
        </pc:picChg>
        <pc:picChg chg="add mod">
          <ac:chgData name="Michael A Fudge Jr" userId="133895e8-240b-4811-850e-9cf94297d089" providerId="ADAL" clId="{479EE472-0E4F-4968-8319-3E12C4883C7F}" dt="2020-10-22T20:19:58.323" v="1191" actId="164"/>
          <ac:picMkLst>
            <pc:docMk/>
            <pc:sldMk cId="1671168270" sldId="1010"/>
            <ac:picMk id="11" creationId="{0CC0366D-8A9B-4D04-9BA3-CB8B7C86517D}"/>
          </ac:picMkLst>
        </pc:picChg>
        <pc:picChg chg="add mod">
          <ac:chgData name="Michael A Fudge Jr" userId="133895e8-240b-4811-850e-9cf94297d089" providerId="ADAL" clId="{479EE472-0E4F-4968-8319-3E12C4883C7F}" dt="2020-10-22T20:19:58.323" v="1191" actId="164"/>
          <ac:picMkLst>
            <pc:docMk/>
            <pc:sldMk cId="1671168270" sldId="1010"/>
            <ac:picMk id="12" creationId="{89DCF142-997B-4A09-B52D-B675BFA486B5}"/>
          </ac:picMkLst>
        </pc:picChg>
        <pc:picChg chg="add mod">
          <ac:chgData name="Michael A Fudge Jr" userId="133895e8-240b-4811-850e-9cf94297d089" providerId="ADAL" clId="{479EE472-0E4F-4968-8319-3E12C4883C7F}" dt="2020-10-22T20:19:58.323" v="1191" actId="164"/>
          <ac:picMkLst>
            <pc:docMk/>
            <pc:sldMk cId="1671168270" sldId="1010"/>
            <ac:picMk id="13" creationId="{00AEFCE3-24C3-4527-A71A-AD258FA8E820}"/>
          </ac:picMkLst>
        </pc:picChg>
        <pc:picChg chg="add mod">
          <ac:chgData name="Michael A Fudge Jr" userId="133895e8-240b-4811-850e-9cf94297d089" providerId="ADAL" clId="{479EE472-0E4F-4968-8319-3E12C4883C7F}" dt="2020-10-22T20:19:39.561" v="1189" actId="164"/>
          <ac:picMkLst>
            <pc:docMk/>
            <pc:sldMk cId="1671168270" sldId="1010"/>
            <ac:picMk id="14" creationId="{5FAF8A1C-0D39-4C75-B72B-0304145085CC}"/>
          </ac:picMkLst>
        </pc:picChg>
        <pc:picChg chg="add mod">
          <ac:chgData name="Michael A Fudge Jr" userId="133895e8-240b-4811-850e-9cf94297d089" providerId="ADAL" clId="{479EE472-0E4F-4968-8319-3E12C4883C7F}" dt="2020-10-22T20:19:39.561" v="1189" actId="164"/>
          <ac:picMkLst>
            <pc:docMk/>
            <pc:sldMk cId="1671168270" sldId="1010"/>
            <ac:picMk id="15" creationId="{44608A21-3689-4AB5-B404-B7816E9F9FDF}"/>
          </ac:picMkLst>
        </pc:picChg>
        <pc:picChg chg="add mod">
          <ac:chgData name="Michael A Fudge Jr" userId="133895e8-240b-4811-850e-9cf94297d089" providerId="ADAL" clId="{479EE472-0E4F-4968-8319-3E12C4883C7F}" dt="2020-10-22T20:19:39.561" v="1189" actId="164"/>
          <ac:picMkLst>
            <pc:docMk/>
            <pc:sldMk cId="1671168270" sldId="1010"/>
            <ac:picMk id="16" creationId="{947BCED8-060F-4761-A4C2-FC14E3131163}"/>
          </ac:picMkLst>
        </pc:picChg>
        <pc:picChg chg="add mod">
          <ac:chgData name="Michael A Fudge Jr" userId="133895e8-240b-4811-850e-9cf94297d089" providerId="ADAL" clId="{479EE472-0E4F-4968-8319-3E12C4883C7F}" dt="2020-10-22T20:19:39.561" v="1189" actId="164"/>
          <ac:picMkLst>
            <pc:docMk/>
            <pc:sldMk cId="1671168270" sldId="1010"/>
            <ac:picMk id="17" creationId="{E08C0C00-2943-4D1D-B6F9-0928EA94370A}"/>
          </ac:picMkLst>
        </pc:picChg>
        <pc:picChg chg="add mod">
          <ac:chgData name="Michael A Fudge Jr" userId="133895e8-240b-4811-850e-9cf94297d089" providerId="ADAL" clId="{479EE472-0E4F-4968-8319-3E12C4883C7F}" dt="2020-10-22T20:19:47.887" v="1190" actId="164"/>
          <ac:picMkLst>
            <pc:docMk/>
            <pc:sldMk cId="1671168270" sldId="1010"/>
            <ac:picMk id="18" creationId="{6AA3E5FC-F5A1-4762-9862-B86A9CAAF35B}"/>
          </ac:picMkLst>
        </pc:picChg>
        <pc:picChg chg="add mod">
          <ac:chgData name="Michael A Fudge Jr" userId="133895e8-240b-4811-850e-9cf94297d089" providerId="ADAL" clId="{479EE472-0E4F-4968-8319-3E12C4883C7F}" dt="2020-10-22T20:19:47.887" v="1190" actId="164"/>
          <ac:picMkLst>
            <pc:docMk/>
            <pc:sldMk cId="1671168270" sldId="1010"/>
            <ac:picMk id="19" creationId="{209C6CA3-DDA3-4481-AD97-217391A2B151}"/>
          </ac:picMkLst>
        </pc:picChg>
        <pc:picChg chg="add mod">
          <ac:chgData name="Michael A Fudge Jr" userId="133895e8-240b-4811-850e-9cf94297d089" providerId="ADAL" clId="{479EE472-0E4F-4968-8319-3E12C4883C7F}" dt="2020-10-22T20:19:47.887" v="1190" actId="164"/>
          <ac:picMkLst>
            <pc:docMk/>
            <pc:sldMk cId="1671168270" sldId="1010"/>
            <ac:picMk id="20" creationId="{107CBD92-B43E-4B56-87B2-80494AE31A71}"/>
          </ac:picMkLst>
        </pc:picChg>
        <pc:picChg chg="add mod">
          <ac:chgData name="Michael A Fudge Jr" userId="133895e8-240b-4811-850e-9cf94297d089" providerId="ADAL" clId="{479EE472-0E4F-4968-8319-3E12C4883C7F}" dt="2020-10-22T20:19:47.887" v="1190" actId="164"/>
          <ac:picMkLst>
            <pc:docMk/>
            <pc:sldMk cId="1671168270" sldId="1010"/>
            <ac:picMk id="21" creationId="{4108D39A-94AE-493D-A81A-A3588F175F4E}"/>
          </ac:picMkLst>
        </pc:picChg>
        <pc:picChg chg="add mod">
          <ac:chgData name="Michael A Fudge Jr" userId="133895e8-240b-4811-850e-9cf94297d089" providerId="ADAL" clId="{479EE472-0E4F-4968-8319-3E12C4883C7F}" dt="2020-10-22T20:19:31.589" v="1188" actId="571"/>
          <ac:picMkLst>
            <pc:docMk/>
            <pc:sldMk cId="1671168270" sldId="1010"/>
            <ac:picMk id="22" creationId="{F2FF3896-58B5-4CB7-A7A9-77941E12C119}"/>
          </ac:picMkLst>
        </pc:picChg>
        <pc:cxnChg chg="add mod">
          <ac:chgData name="Michael A Fudge Jr" userId="133895e8-240b-4811-850e-9cf94297d089" providerId="ADAL" clId="{479EE472-0E4F-4968-8319-3E12C4883C7F}" dt="2020-10-22T20:21:40.622" v="1199" actId="1582"/>
          <ac:cxnSpMkLst>
            <pc:docMk/>
            <pc:sldMk cId="1671168270" sldId="1010"/>
            <ac:cxnSpMk id="28" creationId="{4D306A50-FC65-4101-B7BE-D2087D7D06A2}"/>
          </ac:cxnSpMkLst>
        </pc:cxnChg>
        <pc:cxnChg chg="add mod">
          <ac:chgData name="Michael A Fudge Jr" userId="133895e8-240b-4811-850e-9cf94297d089" providerId="ADAL" clId="{479EE472-0E4F-4968-8319-3E12C4883C7F}" dt="2020-10-22T20:22:08.047" v="1203" actId="1582"/>
          <ac:cxnSpMkLst>
            <pc:docMk/>
            <pc:sldMk cId="1671168270" sldId="1010"/>
            <ac:cxnSpMk id="30" creationId="{07438098-A9CD-4E31-B5BC-D59F26E32283}"/>
          </ac:cxnSpMkLst>
        </pc:cxnChg>
      </pc:sldChg>
      <pc:sldChg chg="addSp delSp modSp add mod setBg">
        <pc:chgData name="Michael A Fudge Jr" userId="133895e8-240b-4811-850e-9cf94297d089" providerId="ADAL" clId="{479EE472-0E4F-4968-8319-3E12C4883C7F}" dt="2020-10-22T23:10:24.141" v="1818" actId="404"/>
        <pc:sldMkLst>
          <pc:docMk/>
          <pc:sldMk cId="3321909719" sldId="1011"/>
        </pc:sldMkLst>
        <pc:spChg chg="mod">
          <ac:chgData name="Michael A Fudge Jr" userId="133895e8-240b-4811-850e-9cf94297d089" providerId="ADAL" clId="{479EE472-0E4F-4968-8319-3E12C4883C7F}" dt="2020-10-22T23:10:18.170" v="1815" actId="26606"/>
          <ac:spMkLst>
            <pc:docMk/>
            <pc:sldMk cId="3321909719" sldId="1011"/>
            <ac:spMk id="2" creationId="{F49CBD28-4919-495F-AC71-7EF3592A6ACD}"/>
          </ac:spMkLst>
        </pc:spChg>
        <pc:spChg chg="mod">
          <ac:chgData name="Michael A Fudge Jr" userId="133895e8-240b-4811-850e-9cf94297d089" providerId="ADAL" clId="{479EE472-0E4F-4968-8319-3E12C4883C7F}" dt="2020-10-22T23:10:24.141" v="1818" actId="404"/>
          <ac:spMkLst>
            <pc:docMk/>
            <pc:sldMk cId="3321909719" sldId="1011"/>
            <ac:spMk id="3" creationId="{9A8AAAF2-55B7-46EB-8099-27404596D258}"/>
          </ac:spMkLst>
        </pc:spChg>
        <pc:spChg chg="del">
          <ac:chgData name="Michael A Fudge Jr" userId="133895e8-240b-4811-850e-9cf94297d089" providerId="ADAL" clId="{479EE472-0E4F-4968-8319-3E12C4883C7F}" dt="2020-10-22T23:10:03.698" v="1814" actId="478"/>
          <ac:spMkLst>
            <pc:docMk/>
            <pc:sldMk cId="3321909719" sldId="1011"/>
            <ac:spMk id="4" creationId="{ECEBB156-9F7A-43FC-A9D4-A6119D566F40}"/>
          </ac:spMkLst>
        </pc:spChg>
        <pc:spChg chg="del">
          <ac:chgData name="Michael A Fudge Jr" userId="133895e8-240b-4811-850e-9cf94297d089" providerId="ADAL" clId="{479EE472-0E4F-4968-8319-3E12C4883C7F}" dt="2020-10-22T23:10:03.698" v="1814" actId="478"/>
          <ac:spMkLst>
            <pc:docMk/>
            <pc:sldMk cId="3321909719" sldId="1011"/>
            <ac:spMk id="5" creationId="{90BB8FB2-B797-4572-AFB2-80736F864A4F}"/>
          </ac:spMkLst>
        </pc:spChg>
        <pc:spChg chg="add">
          <ac:chgData name="Michael A Fudge Jr" userId="133895e8-240b-4811-850e-9cf94297d089" providerId="ADAL" clId="{479EE472-0E4F-4968-8319-3E12C4883C7F}" dt="2020-10-22T23:10:18.170" v="1815" actId="26606"/>
          <ac:spMkLst>
            <pc:docMk/>
            <pc:sldMk cId="3321909719" sldId="1011"/>
            <ac:spMk id="8" creationId="{827B839B-9ADE-406B-8590-F1CAEDED45A1}"/>
          </ac:spMkLst>
        </pc:spChg>
        <pc:spChg chg="add">
          <ac:chgData name="Michael A Fudge Jr" userId="133895e8-240b-4811-850e-9cf94297d089" providerId="ADAL" clId="{479EE472-0E4F-4968-8319-3E12C4883C7F}" dt="2020-10-22T23:10:18.170" v="1815" actId="26606"/>
          <ac:spMkLst>
            <pc:docMk/>
            <pc:sldMk cId="3321909719" sldId="1011"/>
            <ac:spMk id="10" creationId="{CFE45BF0-46DB-408C-B5F7-7B11716805D4}"/>
          </ac:spMkLst>
        </pc:spChg>
        <pc:spChg chg="add">
          <ac:chgData name="Michael A Fudge Jr" userId="133895e8-240b-4811-850e-9cf94297d089" providerId="ADAL" clId="{479EE472-0E4F-4968-8319-3E12C4883C7F}" dt="2020-10-22T23:10:18.170" v="1815" actId="26606"/>
          <ac:spMkLst>
            <pc:docMk/>
            <pc:sldMk cId="3321909719" sldId="1011"/>
            <ac:spMk id="12" creationId="{2AEBC8F2-97B1-41B4-93F1-2D289E197FBA}"/>
          </ac:spMkLst>
        </pc:spChg>
        <pc:spChg chg="add">
          <ac:chgData name="Michael A Fudge Jr" userId="133895e8-240b-4811-850e-9cf94297d089" providerId="ADAL" clId="{479EE472-0E4F-4968-8319-3E12C4883C7F}" dt="2020-10-22T23:10:18.170" v="1815" actId="26606"/>
          <ac:spMkLst>
            <pc:docMk/>
            <pc:sldMk cId="3321909719" sldId="1011"/>
            <ac:spMk id="14" creationId="{472E3A19-F5D5-48FC-BB9C-48C2F68F598B}"/>
          </ac:spMkLst>
        </pc:spChg>
        <pc:spChg chg="add">
          <ac:chgData name="Michael A Fudge Jr" userId="133895e8-240b-4811-850e-9cf94297d089" providerId="ADAL" clId="{479EE472-0E4F-4968-8319-3E12C4883C7F}" dt="2020-10-22T23:10:18.170" v="1815" actId="26606"/>
          <ac:spMkLst>
            <pc:docMk/>
            <pc:sldMk cId="3321909719" sldId="1011"/>
            <ac:spMk id="16" creationId="{7A62E32F-BB65-43A8-8EB5-92346890E549}"/>
          </ac:spMkLst>
        </pc:spChg>
        <pc:spChg chg="add">
          <ac:chgData name="Michael A Fudge Jr" userId="133895e8-240b-4811-850e-9cf94297d089" providerId="ADAL" clId="{479EE472-0E4F-4968-8319-3E12C4883C7F}" dt="2020-10-22T23:10:18.170" v="1815" actId="26606"/>
          <ac:spMkLst>
            <pc:docMk/>
            <pc:sldMk cId="3321909719" sldId="1011"/>
            <ac:spMk id="18" creationId="{14E91B64-9FCC-451E-AFB4-A827D6329367}"/>
          </ac:spMkLst>
        </pc:spChg>
      </pc:sldChg>
      <pc:sldChg chg="modSp add mod modAnim">
        <pc:chgData name="Michael A Fudge Jr" userId="133895e8-240b-4811-850e-9cf94297d089" providerId="ADAL" clId="{479EE472-0E4F-4968-8319-3E12C4883C7F}" dt="2020-10-22T23:26:36.617" v="2320"/>
        <pc:sldMkLst>
          <pc:docMk/>
          <pc:sldMk cId="1773457583" sldId="1012"/>
        </pc:sldMkLst>
        <pc:spChg chg="mod">
          <ac:chgData name="Michael A Fudge Jr" userId="133895e8-240b-4811-850e-9cf94297d089" providerId="ADAL" clId="{479EE472-0E4F-4968-8319-3E12C4883C7F}" dt="2020-10-22T23:26:34.266" v="2319" actId="14100"/>
          <ac:spMkLst>
            <pc:docMk/>
            <pc:sldMk cId="1773457583" sldId="1012"/>
            <ac:spMk id="8" creationId="{D5F58C5C-8C9B-4609-BEAD-E2A8B1A77526}"/>
          </ac:spMkLst>
        </pc:spChg>
        <pc:graphicFrameChg chg="mod">
          <ac:chgData name="Michael A Fudge Jr" userId="133895e8-240b-4811-850e-9cf94297d089" providerId="ADAL" clId="{479EE472-0E4F-4968-8319-3E12C4883C7F}" dt="2020-10-22T23:16:30.412" v="2092" actId="20577"/>
          <ac:graphicFrameMkLst>
            <pc:docMk/>
            <pc:sldMk cId="1773457583" sldId="1012"/>
            <ac:graphicFrameMk id="10" creationId="{C9716EC7-50AC-4E75-BDFE-5F8F5BEFF8B2}"/>
          </ac:graphicFrameMkLst>
        </pc:graphicFrameChg>
      </pc:sldChg>
      <pc:sldChg chg="addSp modSp add modAnim">
        <pc:chgData name="Michael A Fudge Jr" userId="133895e8-240b-4811-850e-9cf94297d089" providerId="ADAL" clId="{479EE472-0E4F-4968-8319-3E12C4883C7F}" dt="2020-10-22T23:24:16.744" v="2314"/>
        <pc:sldMkLst>
          <pc:docMk/>
          <pc:sldMk cId="1999156637" sldId="1013"/>
        </pc:sldMkLst>
        <pc:spChg chg="add mod">
          <ac:chgData name="Michael A Fudge Jr" userId="133895e8-240b-4811-850e-9cf94297d089" providerId="ADAL" clId="{479EE472-0E4F-4968-8319-3E12C4883C7F}" dt="2020-10-22T23:17:50.435" v="2180" actId="20577"/>
          <ac:spMkLst>
            <pc:docMk/>
            <pc:sldMk cId="1999156637" sldId="1013"/>
            <ac:spMk id="8" creationId="{0CD439C4-5287-45EF-833B-0294D09B3F45}"/>
          </ac:spMkLst>
        </pc:spChg>
        <pc:graphicFrameChg chg="mod">
          <ac:chgData name="Michael A Fudge Jr" userId="133895e8-240b-4811-850e-9cf94297d089" providerId="ADAL" clId="{479EE472-0E4F-4968-8319-3E12C4883C7F}" dt="2020-10-22T23:17:17.789" v="2165" actId="20577"/>
          <ac:graphicFrameMkLst>
            <pc:docMk/>
            <pc:sldMk cId="1999156637" sldId="1013"/>
            <ac:graphicFrameMk id="11" creationId="{C9716EC7-50AC-4E75-BDFE-5F8F5BEFF8B2}"/>
          </ac:graphicFrameMkLst>
        </pc:graphicFrameChg>
      </pc:sldChg>
      <pc:sldChg chg="add del">
        <pc:chgData name="Michael A Fudge Jr" userId="133895e8-240b-4811-850e-9cf94297d089" providerId="ADAL" clId="{479EE472-0E4F-4968-8319-3E12C4883C7F}" dt="2020-10-22T23:17:08.788" v="2162"/>
        <pc:sldMkLst>
          <pc:docMk/>
          <pc:sldMk cId="3657462580" sldId="1013"/>
        </pc:sldMkLst>
      </pc:sldChg>
      <pc:sldChg chg="modSp add mod modAnim">
        <pc:chgData name="Michael A Fudge Jr" userId="133895e8-240b-4811-850e-9cf94297d089" providerId="ADAL" clId="{479EE472-0E4F-4968-8319-3E12C4883C7F}" dt="2020-10-22T23:25:14.150" v="2316" actId="113"/>
        <pc:sldMkLst>
          <pc:docMk/>
          <pc:sldMk cId="434606197" sldId="1014"/>
        </pc:sldMkLst>
        <pc:spChg chg="mod">
          <ac:chgData name="Michael A Fudge Jr" userId="133895e8-240b-4811-850e-9cf94297d089" providerId="ADAL" clId="{479EE472-0E4F-4968-8319-3E12C4883C7F}" dt="2020-10-22T23:20:03.927" v="2276" actId="20577"/>
          <ac:spMkLst>
            <pc:docMk/>
            <pc:sldMk cId="434606197" sldId="1014"/>
            <ac:spMk id="8" creationId="{D5F58C5C-8C9B-4609-BEAD-E2A8B1A77526}"/>
          </ac:spMkLst>
        </pc:spChg>
        <pc:graphicFrameChg chg="mod">
          <ac:chgData name="Michael A Fudge Jr" userId="133895e8-240b-4811-850e-9cf94297d089" providerId="ADAL" clId="{479EE472-0E4F-4968-8319-3E12C4883C7F}" dt="2020-10-22T23:25:14.150" v="2316" actId="113"/>
          <ac:graphicFrameMkLst>
            <pc:docMk/>
            <pc:sldMk cId="434606197" sldId="1014"/>
            <ac:graphicFrameMk id="9" creationId="{C9716EC7-50AC-4E75-BDFE-5F8F5BEFF8B2}"/>
          </ac:graphicFrameMkLst>
        </pc:graphicFrameChg>
      </pc:sldChg>
      <pc:sldChg chg="modSp add modAnim">
        <pc:chgData name="Michael A Fudge Jr" userId="133895e8-240b-4811-850e-9cf94297d089" providerId="ADAL" clId="{479EE472-0E4F-4968-8319-3E12C4883C7F}" dt="2020-10-22T23:23:45.528" v="2308"/>
        <pc:sldMkLst>
          <pc:docMk/>
          <pc:sldMk cId="2315015064" sldId="1015"/>
        </pc:sldMkLst>
        <pc:graphicFrameChg chg="mod">
          <ac:chgData name="Michael A Fudge Jr" userId="133895e8-240b-4811-850e-9cf94297d089" providerId="ADAL" clId="{479EE472-0E4F-4968-8319-3E12C4883C7F}" dt="2020-10-22T23:23:35.365" v="2306" actId="20577"/>
          <ac:graphicFrameMkLst>
            <pc:docMk/>
            <pc:sldMk cId="2315015064" sldId="1015"/>
            <ac:graphicFrameMk id="10" creationId="{C9716EC7-50AC-4E75-BDFE-5F8F5BEFF8B2}"/>
          </ac:graphicFrameMkLst>
        </pc:graphicFrameChg>
      </pc:sldChg>
      <pc:sldChg chg="modSp add mod ord">
        <pc:chgData name="Michael A Fudge Jr" userId="133895e8-240b-4811-850e-9cf94297d089" providerId="ADAL" clId="{479EE472-0E4F-4968-8319-3E12C4883C7F}" dt="2020-10-22T23:27:39.226" v="2353" actId="20577"/>
        <pc:sldMkLst>
          <pc:docMk/>
          <pc:sldMk cId="4280790365" sldId="1016"/>
        </pc:sldMkLst>
        <pc:spChg chg="mod">
          <ac:chgData name="Michael A Fudge Jr" userId="133895e8-240b-4811-850e-9cf94297d089" providerId="ADAL" clId="{479EE472-0E4F-4968-8319-3E12C4883C7F}" dt="2020-10-22T23:27:39.226" v="2353" actId="20577"/>
          <ac:spMkLst>
            <pc:docMk/>
            <pc:sldMk cId="4280790365" sldId="1016"/>
            <ac:spMk id="2" creationId="{85954A83-1BFB-42E8-ABE1-F6284F291E27}"/>
          </ac:spMkLst>
        </pc:spChg>
      </pc:sldChg>
      <pc:sldChg chg="modSp add mod ord modNotesTx">
        <pc:chgData name="Michael A Fudge Jr" userId="133895e8-240b-4811-850e-9cf94297d089" providerId="ADAL" clId="{479EE472-0E4F-4968-8319-3E12C4883C7F}" dt="2020-10-23T13:18:03.899" v="5612" actId="20577"/>
        <pc:sldMkLst>
          <pc:docMk/>
          <pc:sldMk cId="2256176971" sldId="1017"/>
        </pc:sldMkLst>
        <pc:spChg chg="mod">
          <ac:chgData name="Michael A Fudge Jr" userId="133895e8-240b-4811-850e-9cf94297d089" providerId="ADAL" clId="{479EE472-0E4F-4968-8319-3E12C4883C7F}" dt="2020-10-22T23:28:44.764" v="2446" actId="20577"/>
          <ac:spMkLst>
            <pc:docMk/>
            <pc:sldMk cId="2256176971" sldId="1017"/>
            <ac:spMk id="2" creationId="{A0EC69E1-79D5-4CCA-9AE3-8CCDB54E5D78}"/>
          </ac:spMkLst>
        </pc:spChg>
        <pc:spChg chg="mod">
          <ac:chgData name="Michael A Fudge Jr" userId="133895e8-240b-4811-850e-9cf94297d089" providerId="ADAL" clId="{479EE472-0E4F-4968-8319-3E12C4883C7F}" dt="2020-10-23T13:17:59.631" v="5606" actId="20577"/>
          <ac:spMkLst>
            <pc:docMk/>
            <pc:sldMk cId="2256176971" sldId="1017"/>
            <ac:spMk id="3" creationId="{23BFC44E-10DC-44C2-99E8-3D541093BB67}"/>
          </ac:spMkLst>
        </pc:spChg>
      </pc:sldChg>
      <pc:sldChg chg="modSp add del mod">
        <pc:chgData name="Michael A Fudge Jr" userId="133895e8-240b-4811-850e-9cf94297d089" providerId="ADAL" clId="{479EE472-0E4F-4968-8319-3E12C4883C7F}" dt="2020-10-23T13:20:53.465" v="6032" actId="47"/>
        <pc:sldMkLst>
          <pc:docMk/>
          <pc:sldMk cId="1402640867" sldId="1018"/>
        </pc:sldMkLst>
        <pc:spChg chg="mod">
          <ac:chgData name="Michael A Fudge Jr" userId="133895e8-240b-4811-850e-9cf94297d089" providerId="ADAL" clId="{479EE472-0E4F-4968-8319-3E12C4883C7F}" dt="2020-10-22T23:29:00.993" v="2480" actId="20577"/>
          <ac:spMkLst>
            <pc:docMk/>
            <pc:sldMk cId="1402640867" sldId="1018"/>
            <ac:spMk id="3" creationId="{23BFC44E-10DC-44C2-99E8-3D541093BB67}"/>
          </ac:spMkLst>
        </pc:spChg>
      </pc:sldChg>
      <pc:sldChg chg="modSp add mod ord modNotesTx">
        <pc:chgData name="Michael A Fudge Jr" userId="133895e8-240b-4811-850e-9cf94297d089" providerId="ADAL" clId="{479EE472-0E4F-4968-8319-3E12C4883C7F}" dt="2020-10-23T13:21:38.669" v="6069" actId="20577"/>
        <pc:sldMkLst>
          <pc:docMk/>
          <pc:sldMk cId="1590131466" sldId="1019"/>
        </pc:sldMkLst>
        <pc:spChg chg="mod">
          <ac:chgData name="Michael A Fudge Jr" userId="133895e8-240b-4811-850e-9cf94297d089" providerId="ADAL" clId="{479EE472-0E4F-4968-8319-3E12C4883C7F}" dt="2020-10-22T23:52:16.422" v="3101" actId="313"/>
          <ac:spMkLst>
            <pc:docMk/>
            <pc:sldMk cId="1590131466" sldId="1019"/>
            <ac:spMk id="5" creationId="{E0D04EC1-733E-4BA9-9251-8C6E6E3D01D7}"/>
          </ac:spMkLst>
        </pc:spChg>
        <pc:spChg chg="mod">
          <ac:chgData name="Michael A Fudge Jr" userId="133895e8-240b-4811-850e-9cf94297d089" providerId="ADAL" clId="{479EE472-0E4F-4968-8319-3E12C4883C7F}" dt="2020-10-23T13:21:38.669" v="6069" actId="20577"/>
          <ac:spMkLst>
            <pc:docMk/>
            <pc:sldMk cId="1590131466" sldId="1019"/>
            <ac:spMk id="6" creationId="{E33EFCDF-893E-4DC5-B75A-872200D063CA}"/>
          </ac:spMkLst>
        </pc:spChg>
      </pc:sldChg>
      <pc:sldChg chg="new del">
        <pc:chgData name="Michael A Fudge Jr" userId="133895e8-240b-4811-850e-9cf94297d089" providerId="ADAL" clId="{479EE472-0E4F-4968-8319-3E12C4883C7F}" dt="2020-10-23T00:52:54.915" v="3901" actId="47"/>
        <pc:sldMkLst>
          <pc:docMk/>
          <pc:sldMk cId="2234298644" sldId="1020"/>
        </pc:sldMkLst>
      </pc:sldChg>
      <pc:sldChg chg="new del">
        <pc:chgData name="Michael A Fudge Jr" userId="133895e8-240b-4811-850e-9cf94297d089" providerId="ADAL" clId="{479EE472-0E4F-4968-8319-3E12C4883C7F}" dt="2020-10-23T00:52:54.915" v="3901" actId="47"/>
        <pc:sldMkLst>
          <pc:docMk/>
          <pc:sldMk cId="4233451360" sldId="1021"/>
        </pc:sldMkLst>
      </pc:sldChg>
      <pc:sldChg chg="delSp modSp add del mod setBg delDesignElem">
        <pc:chgData name="Michael A Fudge Jr" userId="133895e8-240b-4811-850e-9cf94297d089" providerId="ADAL" clId="{479EE472-0E4F-4968-8319-3E12C4883C7F}" dt="2020-10-23T00:52:54.915" v="3901" actId="47"/>
        <pc:sldMkLst>
          <pc:docMk/>
          <pc:sldMk cId="2676903400" sldId="1022"/>
        </pc:sldMkLst>
        <pc:spChg chg="del">
          <ac:chgData name="Michael A Fudge Jr" userId="133895e8-240b-4811-850e-9cf94297d089" providerId="ADAL" clId="{479EE472-0E4F-4968-8319-3E12C4883C7F}" dt="2020-10-23T00:01:05.819" v="3345" actId="478"/>
          <ac:spMkLst>
            <pc:docMk/>
            <pc:sldMk cId="2676903400" sldId="1022"/>
            <ac:spMk id="2" creationId="{657BC44D-E4CC-4B2C-B391-939FFA130343}"/>
          </ac:spMkLst>
        </pc:spChg>
        <pc:spChg chg="del">
          <ac:chgData name="Michael A Fudge Jr" userId="133895e8-240b-4811-850e-9cf94297d089" providerId="ADAL" clId="{479EE472-0E4F-4968-8319-3E12C4883C7F}" dt="2020-10-23T00:01:05.819" v="3345" actId="478"/>
          <ac:spMkLst>
            <pc:docMk/>
            <pc:sldMk cId="2676903400" sldId="1022"/>
            <ac:spMk id="3" creationId="{88BD75D7-54F0-4F99-9689-30D7C4C7826B}"/>
          </ac:spMkLst>
        </pc:spChg>
        <pc:spChg chg="mod">
          <ac:chgData name="Michael A Fudge Jr" userId="133895e8-240b-4811-850e-9cf94297d089" providerId="ADAL" clId="{479EE472-0E4F-4968-8319-3E12C4883C7F}" dt="2020-10-23T00:01:02.206" v="3344" actId="20577"/>
          <ac:spMkLst>
            <pc:docMk/>
            <pc:sldMk cId="2676903400" sldId="1022"/>
            <ac:spMk id="4" creationId="{51618F60-0010-4F88-8E7A-5C3F89E5A5A9}"/>
          </ac:spMkLst>
        </pc:spChg>
        <pc:spChg chg="del">
          <ac:chgData name="Michael A Fudge Jr" userId="133895e8-240b-4811-850e-9cf94297d089" providerId="ADAL" clId="{479EE472-0E4F-4968-8319-3E12C4883C7F}" dt="2020-10-22T23:48:41.097" v="2858"/>
          <ac:spMkLst>
            <pc:docMk/>
            <pc:sldMk cId="2676903400" sldId="1022"/>
            <ac:spMk id="21" creationId="{EA0B4097-B645-43E0-A2B5-B8D688E74592}"/>
          </ac:spMkLst>
        </pc:spChg>
        <pc:spChg chg="del">
          <ac:chgData name="Michael A Fudge Jr" userId="133895e8-240b-4811-850e-9cf94297d089" providerId="ADAL" clId="{479EE472-0E4F-4968-8319-3E12C4883C7F}" dt="2020-10-22T23:48:41.097" v="2858"/>
          <ac:spMkLst>
            <pc:docMk/>
            <pc:sldMk cId="2676903400" sldId="1022"/>
            <ac:spMk id="22" creationId="{BE194971-2F2D-44B0-8AE6-FF2DCCEE0A96}"/>
          </ac:spMkLst>
        </pc:spChg>
        <pc:spChg chg="del">
          <ac:chgData name="Michael A Fudge Jr" userId="133895e8-240b-4811-850e-9cf94297d089" providerId="ADAL" clId="{479EE472-0E4F-4968-8319-3E12C4883C7F}" dt="2020-10-22T23:48:41.097" v="2858"/>
          <ac:spMkLst>
            <pc:docMk/>
            <pc:sldMk cId="2676903400" sldId="1022"/>
            <ac:spMk id="23" creationId="{1FF9A61E-EB11-4C46-82E1-3E00A3B4B4D6}"/>
          </ac:spMkLst>
        </pc:spChg>
        <pc:spChg chg="del">
          <ac:chgData name="Michael A Fudge Jr" userId="133895e8-240b-4811-850e-9cf94297d089" providerId="ADAL" clId="{479EE472-0E4F-4968-8319-3E12C4883C7F}" dt="2020-10-22T23:48:41.097" v="2858"/>
          <ac:spMkLst>
            <pc:docMk/>
            <pc:sldMk cId="2676903400" sldId="1022"/>
            <ac:spMk id="25" creationId="{A540FAC9-3505-49ED-9B06-A0F8C1485394}"/>
          </ac:spMkLst>
        </pc:spChg>
        <pc:spChg chg="del">
          <ac:chgData name="Michael A Fudge Jr" userId="133895e8-240b-4811-850e-9cf94297d089" providerId="ADAL" clId="{479EE472-0E4F-4968-8319-3E12C4883C7F}" dt="2020-10-22T23:48:41.097" v="2858"/>
          <ac:spMkLst>
            <pc:docMk/>
            <pc:sldMk cId="2676903400" sldId="1022"/>
            <ac:spMk id="26" creationId="{9879B3CD-E329-42F5-B136-BA1F37EC0532}"/>
          </ac:spMkLst>
        </pc:spChg>
        <pc:cxnChg chg="del">
          <ac:chgData name="Michael A Fudge Jr" userId="133895e8-240b-4811-850e-9cf94297d089" providerId="ADAL" clId="{479EE472-0E4F-4968-8319-3E12C4883C7F}" dt="2020-10-22T23:48:41.097" v="2858"/>
          <ac:cxnSpMkLst>
            <pc:docMk/>
            <pc:sldMk cId="2676903400" sldId="1022"/>
            <ac:cxnSpMk id="24" creationId="{5E564EB3-35F2-4EFF-87DC-642DC020526D}"/>
          </ac:cxnSpMkLst>
        </pc:cxnChg>
        <pc:cxnChg chg="del">
          <ac:chgData name="Michael A Fudge Jr" userId="133895e8-240b-4811-850e-9cf94297d089" providerId="ADAL" clId="{479EE472-0E4F-4968-8319-3E12C4883C7F}" dt="2020-10-22T23:48:41.097" v="2858"/>
          <ac:cxnSpMkLst>
            <pc:docMk/>
            <pc:sldMk cId="2676903400" sldId="1022"/>
            <ac:cxnSpMk id="27" creationId="{51B042EF-3024-4C57-B282-1B30607FB7C7}"/>
          </ac:cxnSpMkLst>
        </pc:cxnChg>
      </pc:sldChg>
      <pc:sldChg chg="add del">
        <pc:chgData name="Michael A Fudge Jr" userId="133895e8-240b-4811-850e-9cf94297d089" providerId="ADAL" clId="{479EE472-0E4F-4968-8319-3E12C4883C7F}" dt="2020-10-23T00:52:54.915" v="3901" actId="47"/>
        <pc:sldMkLst>
          <pc:docMk/>
          <pc:sldMk cId="2445449158" sldId="1023"/>
        </pc:sldMkLst>
      </pc:sldChg>
      <pc:sldChg chg="modSp add mod ord modNotesTx">
        <pc:chgData name="Michael A Fudge Jr" userId="133895e8-240b-4811-850e-9cf94297d089" providerId="ADAL" clId="{479EE472-0E4F-4968-8319-3E12C4883C7F}" dt="2020-10-23T00:46:52.408" v="3797" actId="113"/>
        <pc:sldMkLst>
          <pc:docMk/>
          <pc:sldMk cId="3893625897" sldId="1024"/>
        </pc:sldMkLst>
        <pc:spChg chg="mod">
          <ac:chgData name="Michael A Fudge Jr" userId="133895e8-240b-4811-850e-9cf94297d089" providerId="ADAL" clId="{479EE472-0E4F-4968-8319-3E12C4883C7F}" dt="2020-10-23T00:00:15.890" v="3325" actId="20577"/>
          <ac:spMkLst>
            <pc:docMk/>
            <pc:sldMk cId="3893625897" sldId="1024"/>
            <ac:spMk id="5" creationId="{E0D04EC1-733E-4BA9-9251-8C6E6E3D01D7}"/>
          </ac:spMkLst>
        </pc:spChg>
        <pc:spChg chg="mod">
          <ac:chgData name="Michael A Fudge Jr" userId="133895e8-240b-4811-850e-9cf94297d089" providerId="ADAL" clId="{479EE472-0E4F-4968-8319-3E12C4883C7F}" dt="2020-10-23T00:46:52.408" v="3797" actId="113"/>
          <ac:spMkLst>
            <pc:docMk/>
            <pc:sldMk cId="3893625897" sldId="1024"/>
            <ac:spMk id="6" creationId="{E33EFCDF-893E-4DC5-B75A-872200D063CA}"/>
          </ac:spMkLst>
        </pc:spChg>
      </pc:sldChg>
      <pc:sldChg chg="addSp modSp add mod">
        <pc:chgData name="Michael A Fudge Jr" userId="133895e8-240b-4811-850e-9cf94297d089" providerId="ADAL" clId="{479EE472-0E4F-4968-8319-3E12C4883C7F}" dt="2020-10-23T00:16:41.543" v="3448" actId="20577"/>
        <pc:sldMkLst>
          <pc:docMk/>
          <pc:sldMk cId="258350159" sldId="1025"/>
        </pc:sldMkLst>
        <pc:spChg chg="mod">
          <ac:chgData name="Michael A Fudge Jr" userId="133895e8-240b-4811-850e-9cf94297d089" providerId="ADAL" clId="{479EE472-0E4F-4968-8319-3E12C4883C7F}" dt="2020-10-23T00:16:41.543" v="3448" actId="20577"/>
          <ac:spMkLst>
            <pc:docMk/>
            <pc:sldMk cId="258350159" sldId="1025"/>
            <ac:spMk id="2" creationId="{9CA9654B-D8F1-45C4-AC46-9E7028F1545B}"/>
          </ac:spMkLst>
        </pc:spChg>
        <pc:spChg chg="mod">
          <ac:chgData name="Michael A Fudge Jr" userId="133895e8-240b-4811-850e-9cf94297d089" providerId="ADAL" clId="{479EE472-0E4F-4968-8319-3E12C4883C7F}" dt="2020-10-23T00:16:35.075" v="3438" actId="6549"/>
          <ac:spMkLst>
            <pc:docMk/>
            <pc:sldMk cId="258350159" sldId="1025"/>
            <ac:spMk id="3" creationId="{700AEE5D-84CA-44BC-87ED-E84C3492A54B}"/>
          </ac:spMkLst>
        </pc:spChg>
        <pc:picChg chg="add mod">
          <ac:chgData name="Michael A Fudge Jr" userId="133895e8-240b-4811-850e-9cf94297d089" providerId="ADAL" clId="{479EE472-0E4F-4968-8319-3E12C4883C7F}" dt="2020-10-23T00:16:23.707" v="3423" actId="207"/>
          <ac:picMkLst>
            <pc:docMk/>
            <pc:sldMk cId="258350159" sldId="1025"/>
            <ac:picMk id="5" creationId="{E392A4D5-F972-4B25-8DCE-06B05D8ABD30}"/>
          </ac:picMkLst>
        </pc:picChg>
      </pc:sldChg>
      <pc:sldChg chg="addSp modSp new mod setBg">
        <pc:chgData name="Michael A Fudge Jr" userId="133895e8-240b-4811-850e-9cf94297d089" providerId="ADAL" clId="{479EE472-0E4F-4968-8319-3E12C4883C7F}" dt="2020-10-23T13:29:40.540" v="6739" actId="14100"/>
        <pc:sldMkLst>
          <pc:docMk/>
          <pc:sldMk cId="3349522448" sldId="1026"/>
        </pc:sldMkLst>
        <pc:spChg chg="mod">
          <ac:chgData name="Michael A Fudge Jr" userId="133895e8-240b-4811-850e-9cf94297d089" providerId="ADAL" clId="{479EE472-0E4F-4968-8319-3E12C4883C7F}" dt="2020-10-23T13:29:27.659" v="6735" actId="26606"/>
          <ac:spMkLst>
            <pc:docMk/>
            <pc:sldMk cId="3349522448" sldId="1026"/>
            <ac:spMk id="2" creationId="{893B87F6-26ED-4B8E-8859-C2A9097213EA}"/>
          </ac:spMkLst>
        </pc:spChg>
        <pc:spChg chg="mod">
          <ac:chgData name="Michael A Fudge Jr" userId="133895e8-240b-4811-850e-9cf94297d089" providerId="ADAL" clId="{479EE472-0E4F-4968-8319-3E12C4883C7F}" dt="2020-10-23T13:29:40.540" v="6739" actId="14100"/>
          <ac:spMkLst>
            <pc:docMk/>
            <pc:sldMk cId="3349522448" sldId="1026"/>
            <ac:spMk id="3" creationId="{6A0210CB-D613-4C05-A080-81E23542BA41}"/>
          </ac:spMkLst>
        </pc:spChg>
        <pc:spChg chg="add">
          <ac:chgData name="Michael A Fudge Jr" userId="133895e8-240b-4811-850e-9cf94297d089" providerId="ADAL" clId="{479EE472-0E4F-4968-8319-3E12C4883C7F}" dt="2020-10-23T13:29:27.659" v="6735" actId="26606"/>
          <ac:spMkLst>
            <pc:docMk/>
            <pc:sldMk cId="3349522448" sldId="1026"/>
            <ac:spMk id="12" creationId="{5D7F64A8-D625-4F61-A290-B499BB62ACFF}"/>
          </ac:spMkLst>
        </pc:spChg>
        <pc:picChg chg="add">
          <ac:chgData name="Michael A Fudge Jr" userId="133895e8-240b-4811-850e-9cf94297d089" providerId="ADAL" clId="{479EE472-0E4F-4968-8319-3E12C4883C7F}" dt="2020-10-23T13:29:27.659" v="6735" actId="26606"/>
          <ac:picMkLst>
            <pc:docMk/>
            <pc:sldMk cId="3349522448" sldId="1026"/>
            <ac:picMk id="7" creationId="{43EACE06-287D-4061-A05D-FCF910163755}"/>
          </ac:picMkLst>
        </pc:picChg>
        <pc:picChg chg="add">
          <ac:chgData name="Michael A Fudge Jr" userId="133895e8-240b-4811-850e-9cf94297d089" providerId="ADAL" clId="{479EE472-0E4F-4968-8319-3E12C4883C7F}" dt="2020-10-23T13:29:27.659" v="6735" actId="26606"/>
          <ac:picMkLst>
            <pc:docMk/>
            <pc:sldMk cId="3349522448" sldId="1026"/>
            <ac:picMk id="9" creationId="{AFBFA3A2-4703-4271-A4E3-1553F1F0B023}"/>
          </ac:picMkLst>
        </pc:picChg>
      </pc:sldChg>
      <pc:sldChg chg="modSp add mod ord modNotesTx">
        <pc:chgData name="Michael A Fudge Jr" userId="133895e8-240b-4811-850e-9cf94297d089" providerId="ADAL" clId="{479EE472-0E4F-4968-8319-3E12C4883C7F}" dt="2020-10-23T00:46:43.147" v="3796" actId="113"/>
        <pc:sldMkLst>
          <pc:docMk/>
          <pc:sldMk cId="915494344" sldId="1027"/>
        </pc:sldMkLst>
        <pc:spChg chg="mod">
          <ac:chgData name="Michael A Fudge Jr" userId="133895e8-240b-4811-850e-9cf94297d089" providerId="ADAL" clId="{479EE472-0E4F-4968-8319-3E12C4883C7F}" dt="2020-10-23T00:46:05.258" v="3794" actId="20577"/>
          <ac:spMkLst>
            <pc:docMk/>
            <pc:sldMk cId="915494344" sldId="1027"/>
            <ac:spMk id="5" creationId="{E0D04EC1-733E-4BA9-9251-8C6E6E3D01D7}"/>
          </ac:spMkLst>
        </pc:spChg>
        <pc:spChg chg="mod">
          <ac:chgData name="Michael A Fudge Jr" userId="133895e8-240b-4811-850e-9cf94297d089" providerId="ADAL" clId="{479EE472-0E4F-4968-8319-3E12C4883C7F}" dt="2020-10-23T00:46:43.147" v="3796" actId="113"/>
          <ac:spMkLst>
            <pc:docMk/>
            <pc:sldMk cId="915494344" sldId="1027"/>
            <ac:spMk id="6" creationId="{E33EFCDF-893E-4DC5-B75A-872200D063CA}"/>
          </ac:spMkLst>
        </pc:spChg>
      </pc:sldChg>
      <pc:sldChg chg="new del">
        <pc:chgData name="Michael A Fudge Jr" userId="133895e8-240b-4811-850e-9cf94297d089" providerId="ADAL" clId="{479EE472-0E4F-4968-8319-3E12C4883C7F}" dt="2020-10-23T14:05:06.435" v="7422" actId="47"/>
        <pc:sldMkLst>
          <pc:docMk/>
          <pc:sldMk cId="331345170" sldId="1028"/>
        </pc:sldMkLst>
      </pc:sldChg>
      <pc:sldChg chg="new del">
        <pc:chgData name="Michael A Fudge Jr" userId="133895e8-240b-4811-850e-9cf94297d089" providerId="ADAL" clId="{479EE472-0E4F-4968-8319-3E12C4883C7F}" dt="2020-10-23T14:05:06.435" v="7422" actId="47"/>
        <pc:sldMkLst>
          <pc:docMk/>
          <pc:sldMk cId="1614132238" sldId="1029"/>
        </pc:sldMkLst>
      </pc:sldChg>
      <pc:sldChg chg="modSp add del mod ord">
        <pc:chgData name="Michael A Fudge Jr" userId="133895e8-240b-4811-850e-9cf94297d089" providerId="ADAL" clId="{479EE472-0E4F-4968-8319-3E12C4883C7F}" dt="2020-10-23T13:30:01.957" v="6740" actId="47"/>
        <pc:sldMkLst>
          <pc:docMk/>
          <pc:sldMk cId="20991621" sldId="1030"/>
        </pc:sldMkLst>
        <pc:spChg chg="mod">
          <ac:chgData name="Michael A Fudge Jr" userId="133895e8-240b-4811-850e-9cf94297d089" providerId="ADAL" clId="{479EE472-0E4F-4968-8319-3E12C4883C7F}" dt="2020-10-23T00:47:44.476" v="3812" actId="20577"/>
          <ac:spMkLst>
            <pc:docMk/>
            <pc:sldMk cId="20991621" sldId="1030"/>
            <ac:spMk id="2" creationId="{A0EC69E1-79D5-4CCA-9AE3-8CCDB54E5D78}"/>
          </ac:spMkLst>
        </pc:spChg>
      </pc:sldChg>
      <pc:sldChg chg="modSp add mod ord modNotesTx">
        <pc:chgData name="Michael A Fudge Jr" userId="133895e8-240b-4811-850e-9cf94297d089" providerId="ADAL" clId="{479EE472-0E4F-4968-8319-3E12C4883C7F}" dt="2020-10-23T13:29:14.234" v="6734" actId="20577"/>
        <pc:sldMkLst>
          <pc:docMk/>
          <pc:sldMk cId="1869308331" sldId="1031"/>
        </pc:sldMkLst>
        <pc:spChg chg="mod">
          <ac:chgData name="Michael A Fudge Jr" userId="133895e8-240b-4811-850e-9cf94297d089" providerId="ADAL" clId="{479EE472-0E4F-4968-8319-3E12C4883C7F}" dt="2020-10-23T00:48:21.406" v="3831" actId="20577"/>
          <ac:spMkLst>
            <pc:docMk/>
            <pc:sldMk cId="1869308331" sldId="1031"/>
            <ac:spMk id="2" creationId="{A0EC69E1-79D5-4CCA-9AE3-8CCDB54E5D78}"/>
          </ac:spMkLst>
        </pc:spChg>
        <pc:spChg chg="mod">
          <ac:chgData name="Michael A Fudge Jr" userId="133895e8-240b-4811-850e-9cf94297d089" providerId="ADAL" clId="{479EE472-0E4F-4968-8319-3E12C4883C7F}" dt="2020-10-23T13:28:53.342" v="6656" actId="20577"/>
          <ac:spMkLst>
            <pc:docMk/>
            <pc:sldMk cId="1869308331" sldId="1031"/>
            <ac:spMk id="3" creationId="{23BFC44E-10DC-44C2-99E8-3D541093BB67}"/>
          </ac:spMkLst>
        </pc:spChg>
      </pc:sldChg>
      <pc:sldChg chg="modSp add mod ord modNotesTx">
        <pc:chgData name="Michael A Fudge Jr" userId="133895e8-240b-4811-850e-9cf94297d089" providerId="ADAL" clId="{479EE472-0E4F-4968-8319-3E12C4883C7F}" dt="2020-10-23T13:26:50.871" v="6512" actId="20577"/>
        <pc:sldMkLst>
          <pc:docMk/>
          <pc:sldMk cId="2616596402" sldId="1032"/>
        </pc:sldMkLst>
        <pc:spChg chg="mod">
          <ac:chgData name="Michael A Fudge Jr" userId="133895e8-240b-4811-850e-9cf94297d089" providerId="ADAL" clId="{479EE472-0E4F-4968-8319-3E12C4883C7F}" dt="2020-10-23T00:50:37.791" v="3883" actId="20577"/>
          <ac:spMkLst>
            <pc:docMk/>
            <pc:sldMk cId="2616596402" sldId="1032"/>
            <ac:spMk id="2" creationId="{A0EC69E1-79D5-4CCA-9AE3-8CCDB54E5D78}"/>
          </ac:spMkLst>
        </pc:spChg>
        <pc:spChg chg="mod">
          <ac:chgData name="Michael A Fudge Jr" userId="133895e8-240b-4811-850e-9cf94297d089" providerId="ADAL" clId="{479EE472-0E4F-4968-8319-3E12C4883C7F}" dt="2020-10-23T13:26:50.871" v="6512" actId="20577"/>
          <ac:spMkLst>
            <pc:docMk/>
            <pc:sldMk cId="2616596402" sldId="1032"/>
            <ac:spMk id="3" creationId="{23BFC44E-10DC-44C2-99E8-3D541093BB67}"/>
          </ac:spMkLst>
        </pc:spChg>
      </pc:sldChg>
      <pc:sldChg chg="modSp add mod ord modNotesTx">
        <pc:chgData name="Michael A Fudge Jr" userId="133895e8-240b-4811-850e-9cf94297d089" providerId="ADAL" clId="{479EE472-0E4F-4968-8319-3E12C4883C7F}" dt="2020-10-23T13:22:25.075" v="6168" actId="20577"/>
        <pc:sldMkLst>
          <pc:docMk/>
          <pc:sldMk cId="3614534574" sldId="1033"/>
        </pc:sldMkLst>
        <pc:spChg chg="mod">
          <ac:chgData name="Michael A Fudge Jr" userId="133895e8-240b-4811-850e-9cf94297d089" providerId="ADAL" clId="{479EE472-0E4F-4968-8319-3E12C4883C7F}" dt="2020-10-23T00:50:01.556" v="3861" actId="20577"/>
          <ac:spMkLst>
            <pc:docMk/>
            <pc:sldMk cId="3614534574" sldId="1033"/>
            <ac:spMk id="2" creationId="{A0EC69E1-79D5-4CCA-9AE3-8CCDB54E5D78}"/>
          </ac:spMkLst>
        </pc:spChg>
        <pc:spChg chg="mod">
          <ac:chgData name="Michael A Fudge Jr" userId="133895e8-240b-4811-850e-9cf94297d089" providerId="ADAL" clId="{479EE472-0E4F-4968-8319-3E12C4883C7F}" dt="2020-10-23T13:22:13.808" v="6147" actId="20577"/>
          <ac:spMkLst>
            <pc:docMk/>
            <pc:sldMk cId="3614534574" sldId="1033"/>
            <ac:spMk id="3" creationId="{23BFC44E-10DC-44C2-99E8-3D541093BB67}"/>
          </ac:spMkLst>
        </pc:spChg>
      </pc:sldChg>
      <pc:sldChg chg="delSp modSp add del mod setBg delDesignElem">
        <pc:chgData name="Michael A Fudge Jr" userId="133895e8-240b-4811-850e-9cf94297d089" providerId="ADAL" clId="{479EE472-0E4F-4968-8319-3E12C4883C7F}" dt="2020-10-23T00:54:42.961" v="3915" actId="47"/>
        <pc:sldMkLst>
          <pc:docMk/>
          <pc:sldMk cId="4110036470" sldId="1034"/>
        </pc:sldMkLst>
        <pc:spChg chg="del mod">
          <ac:chgData name="Michael A Fudge Jr" userId="133895e8-240b-4811-850e-9cf94297d089" providerId="ADAL" clId="{479EE472-0E4F-4968-8319-3E12C4883C7F}" dt="2020-10-23T00:53:46.482" v="3907" actId="478"/>
          <ac:spMkLst>
            <pc:docMk/>
            <pc:sldMk cId="4110036470" sldId="1034"/>
            <ac:spMk id="2" creationId="{725A545E-2D09-4F83-B22E-AE0EFA6369CE}"/>
          </ac:spMkLst>
        </pc:spChg>
        <pc:spChg chg="del">
          <ac:chgData name="Michael A Fudge Jr" userId="133895e8-240b-4811-850e-9cf94297d089" providerId="ADAL" clId="{479EE472-0E4F-4968-8319-3E12C4883C7F}" dt="2020-10-23T00:53:46.482" v="3907" actId="478"/>
          <ac:spMkLst>
            <pc:docMk/>
            <pc:sldMk cId="4110036470" sldId="1034"/>
            <ac:spMk id="3" creationId="{DAF059BC-DD1C-4FEA-ADFC-98B456304D24}"/>
          </ac:spMkLst>
        </pc:spChg>
        <pc:spChg chg="del">
          <ac:chgData name="Michael A Fudge Jr" userId="133895e8-240b-4811-850e-9cf94297d089" providerId="ADAL" clId="{479EE472-0E4F-4968-8319-3E12C4883C7F}" dt="2020-10-23T00:52:28.398" v="3897"/>
          <ac:spMkLst>
            <pc:docMk/>
            <pc:sldMk cId="4110036470" sldId="1034"/>
            <ac:spMk id="11" creationId="{3A8EC506-B1DA-46A1-B44D-774E68468E13}"/>
          </ac:spMkLst>
        </pc:spChg>
        <pc:spChg chg="del">
          <ac:chgData name="Michael A Fudge Jr" userId="133895e8-240b-4811-850e-9cf94297d089" providerId="ADAL" clId="{479EE472-0E4F-4968-8319-3E12C4883C7F}" dt="2020-10-23T00:52:28.398" v="3897"/>
          <ac:spMkLst>
            <pc:docMk/>
            <pc:sldMk cId="4110036470" sldId="1034"/>
            <ac:spMk id="13" creationId="{BFF30785-305E-45D7-984F-5AA93D3CA561}"/>
          </ac:spMkLst>
        </pc:spChg>
        <pc:spChg chg="del">
          <ac:chgData name="Michael A Fudge Jr" userId="133895e8-240b-4811-850e-9cf94297d089" providerId="ADAL" clId="{479EE472-0E4F-4968-8319-3E12C4883C7F}" dt="2020-10-23T00:52:28.398" v="3897"/>
          <ac:spMkLst>
            <pc:docMk/>
            <pc:sldMk cId="4110036470" sldId="1034"/>
            <ac:spMk id="17" creationId="{C411DB08-1669-426B-BBEB-FAD285EF80FE}"/>
          </ac:spMkLst>
        </pc:spChg>
        <pc:spChg chg="del">
          <ac:chgData name="Michael A Fudge Jr" userId="133895e8-240b-4811-850e-9cf94297d089" providerId="ADAL" clId="{479EE472-0E4F-4968-8319-3E12C4883C7F}" dt="2020-10-23T00:52:28.398" v="3897"/>
          <ac:spMkLst>
            <pc:docMk/>
            <pc:sldMk cId="4110036470" sldId="1034"/>
            <ac:spMk id="19" creationId="{029E4219-121F-4CD1-AA58-24746CD2923C}"/>
          </ac:spMkLst>
        </pc:spChg>
        <pc:picChg chg="del">
          <ac:chgData name="Michael A Fudge Jr" userId="133895e8-240b-4811-850e-9cf94297d089" providerId="ADAL" clId="{479EE472-0E4F-4968-8319-3E12C4883C7F}" dt="2020-10-23T00:54:21.948" v="3911" actId="21"/>
          <ac:picMkLst>
            <pc:docMk/>
            <pc:sldMk cId="4110036470" sldId="1034"/>
            <ac:picMk id="8" creationId="{50BB319D-3836-4526-A16B-085F417518A3}"/>
          </ac:picMkLst>
        </pc:picChg>
        <pc:cxnChg chg="del">
          <ac:chgData name="Michael A Fudge Jr" userId="133895e8-240b-4811-850e-9cf94297d089" providerId="ADAL" clId="{479EE472-0E4F-4968-8319-3E12C4883C7F}" dt="2020-10-23T00:52:28.398" v="3897"/>
          <ac:cxnSpMkLst>
            <pc:docMk/>
            <pc:sldMk cId="4110036470" sldId="1034"/>
            <ac:cxnSpMk id="15" creationId="{15E01FA5-D766-43CA-A83D-E7CF3F04E96F}"/>
          </ac:cxnSpMkLst>
        </pc:cxnChg>
        <pc:cxnChg chg="del">
          <ac:chgData name="Michael A Fudge Jr" userId="133895e8-240b-4811-850e-9cf94297d089" providerId="ADAL" clId="{479EE472-0E4F-4968-8319-3E12C4883C7F}" dt="2020-10-23T00:52:28.398" v="3897"/>
          <ac:cxnSpMkLst>
            <pc:docMk/>
            <pc:sldMk cId="4110036470" sldId="1034"/>
            <ac:cxnSpMk id="21" creationId="{52F50912-06FD-4216-BAD3-21050F59564A}"/>
          </ac:cxnSpMkLst>
        </pc:cxnChg>
      </pc:sldChg>
      <pc:sldChg chg="delSp add del setBg delDesignElem modNotes">
        <pc:chgData name="Michael A Fudge Jr" userId="133895e8-240b-4811-850e-9cf94297d089" providerId="ADAL" clId="{479EE472-0E4F-4968-8319-3E12C4883C7F}" dt="2020-10-23T12:52:05.254" v="4547" actId="47"/>
        <pc:sldMkLst>
          <pc:docMk/>
          <pc:sldMk cId="2623805117" sldId="1035"/>
        </pc:sldMkLst>
        <pc:spChg chg="del">
          <ac:chgData name="Michael A Fudge Jr" userId="133895e8-240b-4811-850e-9cf94297d089" providerId="ADAL" clId="{479EE472-0E4F-4968-8319-3E12C4883C7F}" dt="2020-10-23T00:52:28.398" v="3897"/>
          <ac:spMkLst>
            <pc:docMk/>
            <pc:sldMk cId="2623805117" sldId="1035"/>
            <ac:spMk id="10" creationId="{8CD2B798-7994-4548-A2BE-4AEF9C1A5FAE}"/>
          </ac:spMkLst>
        </pc:spChg>
        <pc:spChg chg="del">
          <ac:chgData name="Michael A Fudge Jr" userId="133895e8-240b-4811-850e-9cf94297d089" providerId="ADAL" clId="{479EE472-0E4F-4968-8319-3E12C4883C7F}" dt="2020-10-23T00:52:28.398" v="3897"/>
          <ac:spMkLst>
            <pc:docMk/>
            <pc:sldMk cId="2623805117" sldId="1035"/>
            <ac:spMk id="12" creationId="{E6162320-3B67-42BB-AF9D-939326E6489E}"/>
          </ac:spMkLst>
        </pc:spChg>
        <pc:spChg chg="del">
          <ac:chgData name="Michael A Fudge Jr" userId="133895e8-240b-4811-850e-9cf94297d089" providerId="ADAL" clId="{479EE472-0E4F-4968-8319-3E12C4883C7F}" dt="2020-10-23T00:52:28.398" v="3897"/>
          <ac:spMkLst>
            <pc:docMk/>
            <pc:sldMk cId="2623805117" sldId="1035"/>
            <ac:spMk id="16" creationId="{B8D726A5-7900-41B4-8D49-49B4A2010E7C}"/>
          </ac:spMkLst>
        </pc:spChg>
        <pc:cxnChg chg="del">
          <ac:chgData name="Michael A Fudge Jr" userId="133895e8-240b-4811-850e-9cf94297d089" providerId="ADAL" clId="{479EE472-0E4F-4968-8319-3E12C4883C7F}" dt="2020-10-23T00:52:28.398" v="3897"/>
          <ac:cxnSpMkLst>
            <pc:docMk/>
            <pc:sldMk cId="2623805117" sldId="1035"/>
            <ac:cxnSpMk id="14" creationId="{6722E143-84C1-4F95-937C-78B92D2811CF}"/>
          </ac:cxnSpMkLst>
        </pc:cxnChg>
        <pc:cxnChg chg="del">
          <ac:chgData name="Michael A Fudge Jr" userId="133895e8-240b-4811-850e-9cf94297d089" providerId="ADAL" clId="{479EE472-0E4F-4968-8319-3E12C4883C7F}" dt="2020-10-23T00:52:28.398" v="3897"/>
          <ac:cxnSpMkLst>
            <pc:docMk/>
            <pc:sldMk cId="2623805117" sldId="1035"/>
            <ac:cxnSpMk id="18" creationId="{46E49661-E258-450C-8150-A91A6B30D1CD}"/>
          </ac:cxnSpMkLst>
        </pc:cxnChg>
      </pc:sldChg>
      <pc:sldChg chg="delSp modSp add del mod">
        <pc:chgData name="Michael A Fudge Jr" userId="133895e8-240b-4811-850e-9cf94297d089" providerId="ADAL" clId="{479EE472-0E4F-4968-8319-3E12C4883C7F}" dt="2020-10-23T12:49:46.415" v="4363" actId="47"/>
        <pc:sldMkLst>
          <pc:docMk/>
          <pc:sldMk cId="1255306349" sldId="1036"/>
        </pc:sldMkLst>
        <pc:spChg chg="del">
          <ac:chgData name="Michael A Fudge Jr" userId="133895e8-240b-4811-850e-9cf94297d089" providerId="ADAL" clId="{479EE472-0E4F-4968-8319-3E12C4883C7F}" dt="2020-10-23T00:55:47.570" v="3942" actId="478"/>
          <ac:spMkLst>
            <pc:docMk/>
            <pc:sldMk cId="1255306349" sldId="1036"/>
            <ac:spMk id="3" creationId="{C5902B04-D043-4D76-BFF9-2A9F95828080}"/>
          </ac:spMkLst>
        </pc:spChg>
        <pc:spChg chg="del">
          <ac:chgData name="Michael A Fudge Jr" userId="133895e8-240b-4811-850e-9cf94297d089" providerId="ADAL" clId="{479EE472-0E4F-4968-8319-3E12C4883C7F}" dt="2020-10-23T00:55:47.570" v="3942" actId="478"/>
          <ac:spMkLst>
            <pc:docMk/>
            <pc:sldMk cId="1255306349" sldId="1036"/>
            <ac:spMk id="4" creationId="{CE4B251D-308D-480F-836D-95AAD5D12B57}"/>
          </ac:spMkLst>
        </pc:spChg>
        <pc:spChg chg="mod">
          <ac:chgData name="Michael A Fudge Jr" userId="133895e8-240b-4811-850e-9cf94297d089" providerId="ADAL" clId="{479EE472-0E4F-4968-8319-3E12C4883C7F}" dt="2020-10-23T00:55:43.219" v="3941" actId="1076"/>
          <ac:spMkLst>
            <pc:docMk/>
            <pc:sldMk cId="1255306349" sldId="1036"/>
            <ac:spMk id="5" creationId="{BC26C588-D5DB-42F6-9BD4-C66B64184E06}"/>
          </ac:spMkLst>
        </pc:spChg>
      </pc:sldChg>
      <pc:sldChg chg="addSp delSp modSp add mod setBg delDesignElem">
        <pc:chgData name="Michael A Fudge Jr" userId="133895e8-240b-4811-850e-9cf94297d089" providerId="ADAL" clId="{479EE472-0E4F-4968-8319-3E12C4883C7F}" dt="2020-10-23T13:32:05.579" v="6794" actId="108"/>
        <pc:sldMkLst>
          <pc:docMk/>
          <pc:sldMk cId="827645752" sldId="1037"/>
        </pc:sldMkLst>
        <pc:spChg chg="del">
          <ac:chgData name="Michael A Fudge Jr" userId="133895e8-240b-4811-850e-9cf94297d089" providerId="ADAL" clId="{479EE472-0E4F-4968-8319-3E12C4883C7F}" dt="2020-10-23T00:55:56.186" v="3943" actId="478"/>
          <ac:spMkLst>
            <pc:docMk/>
            <pc:sldMk cId="827645752" sldId="1037"/>
            <ac:spMk id="2" creationId="{BF9DBC97-48D9-418F-802C-4FB97D24C0EC}"/>
          </ac:spMkLst>
        </pc:spChg>
        <pc:spChg chg="del">
          <ac:chgData name="Michael A Fudge Jr" userId="133895e8-240b-4811-850e-9cf94297d089" providerId="ADAL" clId="{479EE472-0E4F-4968-8319-3E12C4883C7F}" dt="2020-10-23T00:55:56.186" v="3943" actId="478"/>
          <ac:spMkLst>
            <pc:docMk/>
            <pc:sldMk cId="827645752" sldId="1037"/>
            <ac:spMk id="3" creationId="{0B7C9BF7-32D0-43DF-B441-F9FFF82DE544}"/>
          </ac:spMkLst>
        </pc:spChg>
        <pc:spChg chg="mod">
          <ac:chgData name="Michael A Fudge Jr" userId="133895e8-240b-4811-850e-9cf94297d089" providerId="ADAL" clId="{479EE472-0E4F-4968-8319-3E12C4883C7F}" dt="2020-10-23T13:32:05.579" v="6794" actId="108"/>
          <ac:spMkLst>
            <pc:docMk/>
            <pc:sldMk cId="827645752" sldId="1037"/>
            <ac:spMk id="4" creationId="{A6A7E74B-2078-483E-A454-4C150DC9B061}"/>
          </ac:spMkLst>
        </pc:spChg>
        <pc:spChg chg="add">
          <ac:chgData name="Michael A Fudge Jr" userId="133895e8-240b-4811-850e-9cf94297d089" providerId="ADAL" clId="{479EE472-0E4F-4968-8319-3E12C4883C7F}" dt="2020-10-23T12:50:04.812" v="4365" actId="26606"/>
          <ac:spMkLst>
            <pc:docMk/>
            <pc:sldMk cId="827645752" sldId="1037"/>
            <ac:spMk id="6" creationId="{74751229-0244-4FBB-BED1-407467F4C951}"/>
          </ac:spMkLst>
        </pc:spChg>
        <pc:spChg chg="del">
          <ac:chgData name="Michael A Fudge Jr" userId="133895e8-240b-4811-850e-9cf94297d089" providerId="ADAL" clId="{479EE472-0E4F-4968-8319-3E12C4883C7F}" dt="2020-10-23T00:52:28.398" v="3897"/>
          <ac:spMkLst>
            <pc:docMk/>
            <pc:sldMk cId="827645752" sldId="1037"/>
            <ac:spMk id="9" creationId="{BE194971-2F2D-44B0-8AE6-FF2DCCEE0A96}"/>
          </ac:spMkLst>
        </pc:spChg>
        <pc:spChg chg="del">
          <ac:chgData name="Michael A Fudge Jr" userId="133895e8-240b-4811-850e-9cf94297d089" providerId="ADAL" clId="{479EE472-0E4F-4968-8319-3E12C4883C7F}" dt="2020-10-23T00:52:28.398" v="3897"/>
          <ac:spMkLst>
            <pc:docMk/>
            <pc:sldMk cId="827645752" sldId="1037"/>
            <ac:spMk id="11" creationId="{1FF9A61E-EB11-4C46-82E1-3E00A3B4B4D6}"/>
          </ac:spMkLst>
        </pc:spChg>
        <pc:spChg chg="del">
          <ac:chgData name="Michael A Fudge Jr" userId="133895e8-240b-4811-850e-9cf94297d089" providerId="ADAL" clId="{479EE472-0E4F-4968-8319-3E12C4883C7F}" dt="2020-10-23T00:52:28.398" v="3897"/>
          <ac:spMkLst>
            <pc:docMk/>
            <pc:sldMk cId="827645752" sldId="1037"/>
            <ac:spMk id="15" creationId="{4BA0C938-1486-4635-9F6C-44D521FA6A4E}"/>
          </ac:spMkLst>
        </pc:spChg>
        <pc:spChg chg="del">
          <ac:chgData name="Michael A Fudge Jr" userId="133895e8-240b-4811-850e-9cf94297d089" providerId="ADAL" clId="{479EE472-0E4F-4968-8319-3E12C4883C7F}" dt="2020-10-23T00:52:28.398" v="3897"/>
          <ac:spMkLst>
            <pc:docMk/>
            <pc:sldMk cId="827645752" sldId="1037"/>
            <ac:spMk id="17" creationId="{942A7ABB-6A86-4A02-A072-FA82CDCE533C}"/>
          </ac:spMkLst>
        </pc:spChg>
        <pc:picChg chg="add">
          <ac:chgData name="Michael A Fudge Jr" userId="133895e8-240b-4811-850e-9cf94297d089" providerId="ADAL" clId="{479EE472-0E4F-4968-8319-3E12C4883C7F}" dt="2020-10-23T12:50:04.812" v="4365" actId="26606"/>
          <ac:picMkLst>
            <pc:docMk/>
            <pc:sldMk cId="827645752" sldId="1037"/>
            <ac:picMk id="8" creationId="{1EB6AAE7-A117-4019-8D02-A5E135A1FCA8}"/>
          </ac:picMkLst>
        </pc:picChg>
        <pc:picChg chg="add">
          <ac:chgData name="Michael A Fudge Jr" userId="133895e8-240b-4811-850e-9cf94297d089" providerId="ADAL" clId="{479EE472-0E4F-4968-8319-3E12C4883C7F}" dt="2020-10-23T12:50:04.812" v="4365" actId="26606"/>
          <ac:picMkLst>
            <pc:docMk/>
            <pc:sldMk cId="827645752" sldId="1037"/>
            <ac:picMk id="10" creationId="{2D0B1292-CFA4-49FD-902C-D207DEADA100}"/>
          </ac:picMkLst>
        </pc:picChg>
        <pc:cxnChg chg="del">
          <ac:chgData name="Michael A Fudge Jr" userId="133895e8-240b-4811-850e-9cf94297d089" providerId="ADAL" clId="{479EE472-0E4F-4968-8319-3E12C4883C7F}" dt="2020-10-23T00:52:28.398" v="3897"/>
          <ac:cxnSpMkLst>
            <pc:docMk/>
            <pc:sldMk cId="827645752" sldId="1037"/>
            <ac:cxnSpMk id="13" creationId="{5E564EB3-35F2-4EFF-87DC-642DC020526D}"/>
          </ac:cxnSpMkLst>
        </pc:cxnChg>
        <pc:cxnChg chg="del">
          <ac:chgData name="Michael A Fudge Jr" userId="133895e8-240b-4811-850e-9cf94297d089" providerId="ADAL" clId="{479EE472-0E4F-4968-8319-3E12C4883C7F}" dt="2020-10-23T00:52:28.398" v="3897"/>
          <ac:cxnSpMkLst>
            <pc:docMk/>
            <pc:sldMk cId="827645752" sldId="1037"/>
            <ac:cxnSpMk id="19" creationId="{B6916720-6D22-4D4B-BC19-23008C7DD487}"/>
          </ac:cxnSpMkLst>
        </pc:cxnChg>
      </pc:sldChg>
      <pc:sldChg chg="addSp delSp modSp add mod setBg delDesignElem">
        <pc:chgData name="Michael A Fudge Jr" userId="133895e8-240b-4811-850e-9cf94297d089" providerId="ADAL" clId="{479EE472-0E4F-4968-8319-3E12C4883C7F}" dt="2020-10-23T13:32:31.207" v="6824" actId="20577"/>
        <pc:sldMkLst>
          <pc:docMk/>
          <pc:sldMk cId="1476984820" sldId="1038"/>
        </pc:sldMkLst>
        <pc:spChg chg="del">
          <ac:chgData name="Michael A Fudge Jr" userId="133895e8-240b-4811-850e-9cf94297d089" providerId="ADAL" clId="{479EE472-0E4F-4968-8319-3E12C4883C7F}" dt="2020-10-23T00:56:27.587" v="3952" actId="478"/>
          <ac:spMkLst>
            <pc:docMk/>
            <pc:sldMk cId="1476984820" sldId="1038"/>
            <ac:spMk id="2" creationId="{D0CE4D31-E334-4D44-815C-668972EC379C}"/>
          </ac:spMkLst>
        </pc:spChg>
        <pc:spChg chg="del">
          <ac:chgData name="Michael A Fudge Jr" userId="133895e8-240b-4811-850e-9cf94297d089" providerId="ADAL" clId="{479EE472-0E4F-4968-8319-3E12C4883C7F}" dt="2020-10-23T00:56:27.587" v="3952" actId="478"/>
          <ac:spMkLst>
            <pc:docMk/>
            <pc:sldMk cId="1476984820" sldId="1038"/>
            <ac:spMk id="3" creationId="{4D9AFC6B-FE8A-48D1-BE7C-17705D68650B}"/>
          </ac:spMkLst>
        </pc:spChg>
        <pc:spChg chg="mod">
          <ac:chgData name="Michael A Fudge Jr" userId="133895e8-240b-4811-850e-9cf94297d089" providerId="ADAL" clId="{479EE472-0E4F-4968-8319-3E12C4883C7F}" dt="2020-10-23T13:32:31.207" v="6824" actId="20577"/>
          <ac:spMkLst>
            <pc:docMk/>
            <pc:sldMk cId="1476984820" sldId="1038"/>
            <ac:spMk id="4" creationId="{C4E4C6EA-3B0B-43AE-BB57-9466033A442E}"/>
          </ac:spMkLst>
        </pc:spChg>
        <pc:spChg chg="add">
          <ac:chgData name="Michael A Fudge Jr" userId="133895e8-240b-4811-850e-9cf94297d089" providerId="ADAL" clId="{479EE472-0E4F-4968-8319-3E12C4883C7F}" dt="2020-10-23T13:31:42.085" v="6789" actId="26606"/>
          <ac:spMkLst>
            <pc:docMk/>
            <pc:sldMk cId="1476984820" sldId="1038"/>
            <ac:spMk id="6" creationId="{74751229-0244-4FBB-BED1-407467F4C951}"/>
          </ac:spMkLst>
        </pc:spChg>
        <pc:spChg chg="del">
          <ac:chgData name="Michael A Fudge Jr" userId="133895e8-240b-4811-850e-9cf94297d089" providerId="ADAL" clId="{479EE472-0E4F-4968-8319-3E12C4883C7F}" dt="2020-10-23T00:52:28.398" v="3897"/>
          <ac:spMkLst>
            <pc:docMk/>
            <pc:sldMk cId="1476984820" sldId="1038"/>
            <ac:spMk id="9" creationId="{BE194971-2F2D-44B0-8AE6-FF2DCCEE0A96}"/>
          </ac:spMkLst>
        </pc:spChg>
        <pc:spChg chg="del">
          <ac:chgData name="Michael A Fudge Jr" userId="133895e8-240b-4811-850e-9cf94297d089" providerId="ADAL" clId="{479EE472-0E4F-4968-8319-3E12C4883C7F}" dt="2020-10-23T00:52:28.398" v="3897"/>
          <ac:spMkLst>
            <pc:docMk/>
            <pc:sldMk cId="1476984820" sldId="1038"/>
            <ac:spMk id="11" creationId="{1FF9A61E-EB11-4C46-82E1-3E00A3B4B4D6}"/>
          </ac:spMkLst>
        </pc:spChg>
        <pc:spChg chg="del">
          <ac:chgData name="Michael A Fudge Jr" userId="133895e8-240b-4811-850e-9cf94297d089" providerId="ADAL" clId="{479EE472-0E4F-4968-8319-3E12C4883C7F}" dt="2020-10-23T00:52:28.398" v="3897"/>
          <ac:spMkLst>
            <pc:docMk/>
            <pc:sldMk cId="1476984820" sldId="1038"/>
            <ac:spMk id="15" creationId="{4BA0C938-1486-4635-9F6C-44D521FA6A4E}"/>
          </ac:spMkLst>
        </pc:spChg>
        <pc:spChg chg="del">
          <ac:chgData name="Michael A Fudge Jr" userId="133895e8-240b-4811-850e-9cf94297d089" providerId="ADAL" clId="{479EE472-0E4F-4968-8319-3E12C4883C7F}" dt="2020-10-23T00:52:28.398" v="3897"/>
          <ac:spMkLst>
            <pc:docMk/>
            <pc:sldMk cId="1476984820" sldId="1038"/>
            <ac:spMk id="17" creationId="{942A7ABB-6A86-4A02-A072-FA82CDCE533C}"/>
          </ac:spMkLst>
        </pc:spChg>
        <pc:picChg chg="add">
          <ac:chgData name="Michael A Fudge Jr" userId="133895e8-240b-4811-850e-9cf94297d089" providerId="ADAL" clId="{479EE472-0E4F-4968-8319-3E12C4883C7F}" dt="2020-10-23T13:31:42.085" v="6789" actId="26606"/>
          <ac:picMkLst>
            <pc:docMk/>
            <pc:sldMk cId="1476984820" sldId="1038"/>
            <ac:picMk id="8" creationId="{BA2529C5-3B7A-49F5-9DB8-0C7A8B55CCF3}"/>
          </ac:picMkLst>
        </pc:picChg>
        <pc:picChg chg="add">
          <ac:chgData name="Michael A Fudge Jr" userId="133895e8-240b-4811-850e-9cf94297d089" providerId="ADAL" clId="{479EE472-0E4F-4968-8319-3E12C4883C7F}" dt="2020-10-23T13:31:42.085" v="6789" actId="26606"/>
          <ac:picMkLst>
            <pc:docMk/>
            <pc:sldMk cId="1476984820" sldId="1038"/>
            <ac:picMk id="10" creationId="{9EBD7CF4-C287-450B-B2D8-6DDF842CD6CF}"/>
          </ac:picMkLst>
        </pc:picChg>
        <pc:cxnChg chg="del">
          <ac:chgData name="Michael A Fudge Jr" userId="133895e8-240b-4811-850e-9cf94297d089" providerId="ADAL" clId="{479EE472-0E4F-4968-8319-3E12C4883C7F}" dt="2020-10-23T00:52:28.398" v="3897"/>
          <ac:cxnSpMkLst>
            <pc:docMk/>
            <pc:sldMk cId="1476984820" sldId="1038"/>
            <ac:cxnSpMk id="13" creationId="{5E564EB3-35F2-4EFF-87DC-642DC020526D}"/>
          </ac:cxnSpMkLst>
        </pc:cxnChg>
        <pc:cxnChg chg="del">
          <ac:chgData name="Michael A Fudge Jr" userId="133895e8-240b-4811-850e-9cf94297d089" providerId="ADAL" clId="{479EE472-0E4F-4968-8319-3E12C4883C7F}" dt="2020-10-23T00:52:28.398" v="3897"/>
          <ac:cxnSpMkLst>
            <pc:docMk/>
            <pc:sldMk cId="1476984820" sldId="1038"/>
            <ac:cxnSpMk id="19" creationId="{B6916720-6D22-4D4B-BC19-23008C7DD487}"/>
          </ac:cxnSpMkLst>
        </pc:cxnChg>
      </pc:sldChg>
      <pc:sldChg chg="delSp add mod">
        <pc:chgData name="Michael A Fudge Jr" userId="133895e8-240b-4811-850e-9cf94297d089" providerId="ADAL" clId="{479EE472-0E4F-4968-8319-3E12C4883C7F}" dt="2020-10-23T00:56:58.458" v="3960" actId="478"/>
        <pc:sldMkLst>
          <pc:docMk/>
          <pc:sldMk cId="1186721802" sldId="1039"/>
        </pc:sldMkLst>
        <pc:spChg chg="del">
          <ac:chgData name="Michael A Fudge Jr" userId="133895e8-240b-4811-850e-9cf94297d089" providerId="ADAL" clId="{479EE472-0E4F-4968-8319-3E12C4883C7F}" dt="2020-10-23T00:56:58.458" v="3960" actId="478"/>
          <ac:spMkLst>
            <pc:docMk/>
            <pc:sldMk cId="1186721802" sldId="1039"/>
            <ac:spMk id="2" creationId="{55EEAAD9-F88A-46E2-BB97-E248CA7BF54D}"/>
          </ac:spMkLst>
        </pc:spChg>
        <pc:spChg chg="del">
          <ac:chgData name="Michael A Fudge Jr" userId="133895e8-240b-4811-850e-9cf94297d089" providerId="ADAL" clId="{479EE472-0E4F-4968-8319-3E12C4883C7F}" dt="2020-10-23T00:56:58.458" v="3960" actId="478"/>
          <ac:spMkLst>
            <pc:docMk/>
            <pc:sldMk cId="1186721802" sldId="1039"/>
            <ac:spMk id="3" creationId="{D5783DE2-7037-4F1D-BA9D-CD93A1470277}"/>
          </ac:spMkLst>
        </pc:spChg>
      </pc:sldChg>
      <pc:sldChg chg="delSp add del mod setBg delDesignElem">
        <pc:chgData name="Michael A Fudge Jr" userId="133895e8-240b-4811-850e-9cf94297d089" providerId="ADAL" clId="{479EE472-0E4F-4968-8319-3E12C4883C7F}" dt="2020-10-23T13:52:14.913" v="7171" actId="47"/>
        <pc:sldMkLst>
          <pc:docMk/>
          <pc:sldMk cId="2986735299" sldId="1040"/>
        </pc:sldMkLst>
        <pc:spChg chg="del">
          <ac:chgData name="Michael A Fudge Jr" userId="133895e8-240b-4811-850e-9cf94297d089" providerId="ADAL" clId="{479EE472-0E4F-4968-8319-3E12C4883C7F}" dt="2020-10-23T13:50:21.707" v="7144" actId="478"/>
          <ac:spMkLst>
            <pc:docMk/>
            <pc:sldMk cId="2986735299" sldId="1040"/>
            <ac:spMk id="2" creationId="{5CA7A61B-E772-466B-A544-A8C5355496AF}"/>
          </ac:spMkLst>
        </pc:spChg>
        <pc:spChg chg="del">
          <ac:chgData name="Michael A Fudge Jr" userId="133895e8-240b-4811-850e-9cf94297d089" providerId="ADAL" clId="{479EE472-0E4F-4968-8319-3E12C4883C7F}" dt="2020-10-23T13:50:21.707" v="7144" actId="478"/>
          <ac:spMkLst>
            <pc:docMk/>
            <pc:sldMk cId="2986735299" sldId="1040"/>
            <ac:spMk id="3" creationId="{40307DA5-E4F1-412D-B60F-555B1230D4CB}"/>
          </ac:spMkLst>
        </pc:spChg>
        <pc:spChg chg="del">
          <ac:chgData name="Michael A Fudge Jr" userId="133895e8-240b-4811-850e-9cf94297d089" providerId="ADAL" clId="{479EE472-0E4F-4968-8319-3E12C4883C7F}" dt="2020-10-23T00:52:28.398" v="3897"/>
          <ac:spMkLst>
            <pc:docMk/>
            <pc:sldMk cId="2986735299" sldId="1040"/>
            <ac:spMk id="9" creationId="{BE194971-2F2D-44B0-8AE6-FF2DCCEE0A96}"/>
          </ac:spMkLst>
        </pc:spChg>
        <pc:spChg chg="del">
          <ac:chgData name="Michael A Fudge Jr" userId="133895e8-240b-4811-850e-9cf94297d089" providerId="ADAL" clId="{479EE472-0E4F-4968-8319-3E12C4883C7F}" dt="2020-10-23T00:52:28.398" v="3897"/>
          <ac:spMkLst>
            <pc:docMk/>
            <pc:sldMk cId="2986735299" sldId="1040"/>
            <ac:spMk id="11" creationId="{1FF9A61E-EB11-4C46-82E1-3E00A3B4B4D6}"/>
          </ac:spMkLst>
        </pc:spChg>
        <pc:spChg chg="del">
          <ac:chgData name="Michael A Fudge Jr" userId="133895e8-240b-4811-850e-9cf94297d089" providerId="ADAL" clId="{479EE472-0E4F-4968-8319-3E12C4883C7F}" dt="2020-10-23T00:52:28.398" v="3897"/>
          <ac:spMkLst>
            <pc:docMk/>
            <pc:sldMk cId="2986735299" sldId="1040"/>
            <ac:spMk id="15" creationId="{4BA0C938-1486-4635-9F6C-44D521FA6A4E}"/>
          </ac:spMkLst>
        </pc:spChg>
        <pc:spChg chg="del">
          <ac:chgData name="Michael A Fudge Jr" userId="133895e8-240b-4811-850e-9cf94297d089" providerId="ADAL" clId="{479EE472-0E4F-4968-8319-3E12C4883C7F}" dt="2020-10-23T00:52:28.398" v="3897"/>
          <ac:spMkLst>
            <pc:docMk/>
            <pc:sldMk cId="2986735299" sldId="1040"/>
            <ac:spMk id="17" creationId="{942A7ABB-6A86-4A02-A072-FA82CDCE533C}"/>
          </ac:spMkLst>
        </pc:spChg>
        <pc:cxnChg chg="del">
          <ac:chgData name="Michael A Fudge Jr" userId="133895e8-240b-4811-850e-9cf94297d089" providerId="ADAL" clId="{479EE472-0E4F-4968-8319-3E12C4883C7F}" dt="2020-10-23T00:52:28.398" v="3897"/>
          <ac:cxnSpMkLst>
            <pc:docMk/>
            <pc:sldMk cId="2986735299" sldId="1040"/>
            <ac:cxnSpMk id="13" creationId="{5E564EB3-35F2-4EFF-87DC-642DC020526D}"/>
          </ac:cxnSpMkLst>
        </pc:cxnChg>
        <pc:cxnChg chg="del">
          <ac:chgData name="Michael A Fudge Jr" userId="133895e8-240b-4811-850e-9cf94297d089" providerId="ADAL" clId="{479EE472-0E4F-4968-8319-3E12C4883C7F}" dt="2020-10-23T00:52:28.398" v="3897"/>
          <ac:cxnSpMkLst>
            <pc:docMk/>
            <pc:sldMk cId="2986735299" sldId="1040"/>
            <ac:cxnSpMk id="19" creationId="{B6916720-6D22-4D4B-BC19-23008C7DD487}"/>
          </ac:cxnSpMkLst>
        </pc:cxnChg>
      </pc:sldChg>
      <pc:sldChg chg="delSp modSp add mod modAnim chgLayout">
        <pc:chgData name="Michael A Fudge Jr" userId="133895e8-240b-4811-850e-9cf94297d089" providerId="ADAL" clId="{479EE472-0E4F-4968-8319-3E12C4883C7F}" dt="2020-10-23T13:52:48.838" v="7196"/>
        <pc:sldMkLst>
          <pc:docMk/>
          <pc:sldMk cId="3187078286" sldId="1041"/>
        </pc:sldMkLst>
        <pc:spChg chg="mod ord">
          <ac:chgData name="Michael A Fudge Jr" userId="133895e8-240b-4811-850e-9cf94297d089" providerId="ADAL" clId="{479EE472-0E4F-4968-8319-3E12C4883C7F}" dt="2020-10-23T00:57:25.407" v="3964" actId="700"/>
          <ac:spMkLst>
            <pc:docMk/>
            <pc:sldMk cId="3187078286" sldId="1041"/>
            <ac:spMk id="2" creationId="{AF726F00-EFC3-4898-B396-9AE422D3911B}"/>
          </ac:spMkLst>
        </pc:spChg>
        <pc:spChg chg="mod ord">
          <ac:chgData name="Michael A Fudge Jr" userId="133895e8-240b-4811-850e-9cf94297d089" providerId="ADAL" clId="{479EE472-0E4F-4968-8319-3E12C4883C7F}" dt="2020-10-23T13:52:28.821" v="7195" actId="20577"/>
          <ac:spMkLst>
            <pc:docMk/>
            <pc:sldMk cId="3187078286" sldId="1041"/>
            <ac:spMk id="3" creationId="{033A4E70-4CB6-4077-8314-57A5276A26BB}"/>
          </ac:spMkLst>
        </pc:spChg>
        <pc:spChg chg="del">
          <ac:chgData name="Michael A Fudge Jr" userId="133895e8-240b-4811-850e-9cf94297d089" providerId="ADAL" clId="{479EE472-0E4F-4968-8319-3E12C4883C7F}" dt="2020-10-23T00:57:17.475" v="3962" actId="478"/>
          <ac:spMkLst>
            <pc:docMk/>
            <pc:sldMk cId="3187078286" sldId="1041"/>
            <ac:spMk id="4" creationId="{8FA0C848-F5F8-4DAA-89CD-DA3C55A2F779}"/>
          </ac:spMkLst>
        </pc:spChg>
        <pc:spChg chg="del">
          <ac:chgData name="Michael A Fudge Jr" userId="133895e8-240b-4811-850e-9cf94297d089" providerId="ADAL" clId="{479EE472-0E4F-4968-8319-3E12C4883C7F}" dt="2020-10-23T00:57:17.475" v="3962" actId="478"/>
          <ac:spMkLst>
            <pc:docMk/>
            <pc:sldMk cId="3187078286" sldId="1041"/>
            <ac:spMk id="5" creationId="{6A2CBEB3-FE2A-49D8-8A27-618108FBC0C8}"/>
          </ac:spMkLst>
        </pc:spChg>
      </pc:sldChg>
      <pc:sldChg chg="addSp delSp modSp add mod ord">
        <pc:chgData name="Michael A Fudge Jr" userId="133895e8-240b-4811-850e-9cf94297d089" providerId="ADAL" clId="{479EE472-0E4F-4968-8319-3E12C4883C7F}" dt="2020-10-23T00:54:50.942" v="3934" actId="20577"/>
        <pc:sldMkLst>
          <pc:docMk/>
          <pc:sldMk cId="555622477" sldId="1042"/>
        </pc:sldMkLst>
        <pc:spChg chg="mod">
          <ac:chgData name="Michael A Fudge Jr" userId="133895e8-240b-4811-850e-9cf94297d089" providerId="ADAL" clId="{479EE472-0E4F-4968-8319-3E12C4883C7F}" dt="2020-10-23T00:54:50.942" v="3934" actId="20577"/>
          <ac:spMkLst>
            <pc:docMk/>
            <pc:sldMk cId="555622477" sldId="1042"/>
            <ac:spMk id="2" creationId="{85954A83-1BFB-42E8-ABE1-F6284F291E27}"/>
          </ac:spMkLst>
        </pc:spChg>
        <pc:picChg chg="del">
          <ac:chgData name="Michael A Fudge Jr" userId="133895e8-240b-4811-850e-9cf94297d089" providerId="ADAL" clId="{479EE472-0E4F-4968-8319-3E12C4883C7F}" dt="2020-10-23T00:54:25.434" v="3912" actId="478"/>
          <ac:picMkLst>
            <pc:docMk/>
            <pc:sldMk cId="555622477" sldId="1042"/>
            <ac:picMk id="3" creationId="{077AE664-ACAC-4DAD-BED0-E7A1B1179298}"/>
          </ac:picMkLst>
        </pc:picChg>
        <pc:picChg chg="add mod">
          <ac:chgData name="Michael A Fudge Jr" userId="133895e8-240b-4811-850e-9cf94297d089" providerId="ADAL" clId="{479EE472-0E4F-4968-8319-3E12C4883C7F}" dt="2020-10-23T00:54:30.156" v="3914" actId="14100"/>
          <ac:picMkLst>
            <pc:docMk/>
            <pc:sldMk cId="555622477" sldId="1042"/>
            <ac:picMk id="4" creationId="{75B9514D-E5C7-45A3-B309-FA7A610BA115}"/>
          </ac:picMkLst>
        </pc:picChg>
      </pc:sldChg>
      <pc:sldChg chg="modSp add mod ord modNotesTx">
        <pc:chgData name="Michael A Fudge Jr" userId="133895e8-240b-4811-850e-9cf94297d089" providerId="ADAL" clId="{479EE472-0E4F-4968-8319-3E12C4883C7F}" dt="2020-10-23T12:49:43.078" v="4362" actId="20577"/>
        <pc:sldMkLst>
          <pc:docMk/>
          <pc:sldMk cId="556497911" sldId="1043"/>
        </pc:sldMkLst>
        <pc:spChg chg="mod">
          <ac:chgData name="Michael A Fudge Jr" userId="133895e8-240b-4811-850e-9cf94297d089" providerId="ADAL" clId="{479EE472-0E4F-4968-8319-3E12C4883C7F}" dt="2020-10-23T12:48:34.332" v="4185" actId="14100"/>
          <ac:spMkLst>
            <pc:docMk/>
            <pc:sldMk cId="556497911" sldId="1043"/>
            <ac:spMk id="2" creationId="{A0EC69E1-79D5-4CCA-9AE3-8CCDB54E5D78}"/>
          </ac:spMkLst>
        </pc:spChg>
        <pc:spChg chg="mod">
          <ac:chgData name="Michael A Fudge Jr" userId="133895e8-240b-4811-850e-9cf94297d089" providerId="ADAL" clId="{479EE472-0E4F-4968-8319-3E12C4883C7F}" dt="2020-10-23T12:48:54.718" v="4201" actId="20577"/>
          <ac:spMkLst>
            <pc:docMk/>
            <pc:sldMk cId="556497911" sldId="1043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479EE472-0E4F-4968-8319-3E12C4883C7F}" dt="2020-10-23T12:51:42.139" v="4543" actId="20577"/>
        <pc:sldMkLst>
          <pc:docMk/>
          <pc:sldMk cId="1542815833" sldId="1044"/>
        </pc:sldMkLst>
        <pc:spChg chg="mod">
          <ac:chgData name="Michael A Fudge Jr" userId="133895e8-240b-4811-850e-9cf94297d089" providerId="ADAL" clId="{479EE472-0E4F-4968-8319-3E12C4883C7F}" dt="2020-10-23T12:51:29.821" v="4512" actId="20577"/>
          <ac:spMkLst>
            <pc:docMk/>
            <pc:sldMk cId="1542815833" sldId="1044"/>
            <ac:spMk id="3" creationId="{23BFC44E-10DC-44C2-99E8-3D541093BB67}"/>
          </ac:spMkLst>
        </pc:spChg>
      </pc:sldChg>
      <pc:sldChg chg="new del">
        <pc:chgData name="Michael A Fudge Jr" userId="133895e8-240b-4811-850e-9cf94297d089" providerId="ADAL" clId="{479EE472-0E4F-4968-8319-3E12C4883C7F}" dt="2020-10-23T12:52:07.195" v="4548" actId="47"/>
        <pc:sldMkLst>
          <pc:docMk/>
          <pc:sldMk cId="870388895" sldId="1045"/>
        </pc:sldMkLst>
      </pc:sldChg>
      <pc:sldChg chg="addSp delSp modSp new mod setBg modClrScheme chgLayout modNotesTx">
        <pc:chgData name="Michael A Fudge Jr" userId="133895e8-240b-4811-850e-9cf94297d089" providerId="ADAL" clId="{479EE472-0E4F-4968-8319-3E12C4883C7F}" dt="2020-10-23T12:53:04.506" v="4696" actId="20577"/>
        <pc:sldMkLst>
          <pc:docMk/>
          <pc:sldMk cId="1895942407" sldId="1046"/>
        </pc:sldMkLst>
        <pc:spChg chg="del mod ord">
          <ac:chgData name="Michael A Fudge Jr" userId="133895e8-240b-4811-850e-9cf94297d089" providerId="ADAL" clId="{479EE472-0E4F-4968-8319-3E12C4883C7F}" dt="2020-10-23T12:52:02.917" v="4546" actId="700"/>
          <ac:spMkLst>
            <pc:docMk/>
            <pc:sldMk cId="1895942407" sldId="1046"/>
            <ac:spMk id="2" creationId="{12B10EF9-2295-4E4E-880D-6EDDBC404068}"/>
          </ac:spMkLst>
        </pc:spChg>
        <pc:spChg chg="del mod ord">
          <ac:chgData name="Michael A Fudge Jr" userId="133895e8-240b-4811-850e-9cf94297d089" providerId="ADAL" clId="{479EE472-0E4F-4968-8319-3E12C4883C7F}" dt="2020-10-23T12:52:02.917" v="4546" actId="700"/>
          <ac:spMkLst>
            <pc:docMk/>
            <pc:sldMk cId="1895942407" sldId="1046"/>
            <ac:spMk id="3" creationId="{C8F19908-4B56-431C-B00B-A43B5DF7B611}"/>
          </ac:spMkLst>
        </pc:spChg>
        <pc:spChg chg="add mod ord">
          <ac:chgData name="Michael A Fudge Jr" userId="133895e8-240b-4811-850e-9cf94297d089" providerId="ADAL" clId="{479EE472-0E4F-4968-8319-3E12C4883C7F}" dt="2020-10-23T12:52:36.750" v="4601" actId="26606"/>
          <ac:spMkLst>
            <pc:docMk/>
            <pc:sldMk cId="1895942407" sldId="1046"/>
            <ac:spMk id="4" creationId="{B12942D6-CB4F-46EC-8E58-1EED9E5C0174}"/>
          </ac:spMkLst>
        </pc:spChg>
        <pc:spChg chg="add mod ord">
          <ac:chgData name="Michael A Fudge Jr" userId="133895e8-240b-4811-850e-9cf94297d089" providerId="ADAL" clId="{479EE472-0E4F-4968-8319-3E12C4883C7F}" dt="2020-10-23T12:52:42.012" v="4612" actId="20577"/>
          <ac:spMkLst>
            <pc:docMk/>
            <pc:sldMk cId="1895942407" sldId="1046"/>
            <ac:spMk id="5" creationId="{2E43131F-39AF-4912-8C70-8CF1B98697B0}"/>
          </ac:spMkLst>
        </pc:spChg>
        <pc:spChg chg="add">
          <ac:chgData name="Michael A Fudge Jr" userId="133895e8-240b-4811-850e-9cf94297d089" providerId="ADAL" clId="{479EE472-0E4F-4968-8319-3E12C4883C7F}" dt="2020-10-23T12:52:36.750" v="4601" actId="26606"/>
          <ac:spMkLst>
            <pc:docMk/>
            <pc:sldMk cId="1895942407" sldId="1046"/>
            <ac:spMk id="14" creationId="{74751229-0244-4FBB-BED1-407467F4C951}"/>
          </ac:spMkLst>
        </pc:spChg>
        <pc:picChg chg="add">
          <ac:chgData name="Michael A Fudge Jr" userId="133895e8-240b-4811-850e-9cf94297d089" providerId="ADAL" clId="{479EE472-0E4F-4968-8319-3E12C4883C7F}" dt="2020-10-23T12:52:36.750" v="4601" actId="26606"/>
          <ac:picMkLst>
            <pc:docMk/>
            <pc:sldMk cId="1895942407" sldId="1046"/>
            <ac:picMk id="9" creationId="{ED47FA97-A9CE-471C-A1E4-ADEC70EA6FA5}"/>
          </ac:picMkLst>
        </pc:picChg>
        <pc:picChg chg="add">
          <ac:chgData name="Michael A Fudge Jr" userId="133895e8-240b-4811-850e-9cf94297d089" providerId="ADAL" clId="{479EE472-0E4F-4968-8319-3E12C4883C7F}" dt="2020-10-23T12:52:36.750" v="4601" actId="26606"/>
          <ac:picMkLst>
            <pc:docMk/>
            <pc:sldMk cId="1895942407" sldId="1046"/>
            <ac:picMk id="11" creationId="{4EF986AB-2C14-4576-975C-C3D68B10686D}"/>
          </ac:picMkLst>
        </pc:picChg>
      </pc:sldChg>
      <pc:sldChg chg="addSp delSp modSp new mod delAnim modAnim">
        <pc:chgData name="Michael A Fudge Jr" userId="133895e8-240b-4811-850e-9cf94297d089" providerId="ADAL" clId="{479EE472-0E4F-4968-8319-3E12C4883C7F}" dt="2020-10-23T13:11:50.647" v="5217" actId="1076"/>
        <pc:sldMkLst>
          <pc:docMk/>
          <pc:sldMk cId="4052967074" sldId="1047"/>
        </pc:sldMkLst>
        <pc:spChg chg="mod">
          <ac:chgData name="Michael A Fudge Jr" userId="133895e8-240b-4811-850e-9cf94297d089" providerId="ADAL" clId="{479EE472-0E4F-4968-8319-3E12C4883C7F}" dt="2020-10-23T13:09:08.678" v="5169" actId="20577"/>
          <ac:spMkLst>
            <pc:docMk/>
            <pc:sldMk cId="4052967074" sldId="1047"/>
            <ac:spMk id="2" creationId="{2D624B0E-6089-4279-BEC3-D615166797E0}"/>
          </ac:spMkLst>
        </pc:spChg>
        <pc:spChg chg="del">
          <ac:chgData name="Michael A Fudge Jr" userId="133895e8-240b-4811-850e-9cf94297d089" providerId="ADAL" clId="{479EE472-0E4F-4968-8319-3E12C4883C7F}" dt="2020-10-23T12:54:13.574" v="4723" actId="478"/>
          <ac:spMkLst>
            <pc:docMk/>
            <pc:sldMk cId="4052967074" sldId="1047"/>
            <ac:spMk id="3" creationId="{1EED9295-A3E8-4007-9F6B-1858EF19002E}"/>
          </ac:spMkLst>
        </pc:spChg>
        <pc:spChg chg="add">
          <ac:chgData name="Michael A Fudge Jr" userId="133895e8-240b-4811-850e-9cf94297d089" providerId="ADAL" clId="{479EE472-0E4F-4968-8319-3E12C4883C7F}" dt="2020-10-23T12:58:59.615" v="4744" actId="11529"/>
          <ac:spMkLst>
            <pc:docMk/>
            <pc:sldMk cId="4052967074" sldId="1047"/>
            <ac:spMk id="13" creationId="{78835128-6379-4A88-AEA8-83265E54D0C8}"/>
          </ac:spMkLst>
        </pc:spChg>
        <pc:spChg chg="add mod">
          <ac:chgData name="Michael A Fudge Jr" userId="133895e8-240b-4811-850e-9cf94297d089" providerId="ADAL" clId="{479EE472-0E4F-4968-8319-3E12C4883C7F}" dt="2020-10-23T13:11:50.647" v="5217" actId="1076"/>
          <ac:spMkLst>
            <pc:docMk/>
            <pc:sldMk cId="4052967074" sldId="1047"/>
            <ac:spMk id="15" creationId="{1CDDBAF1-7CF0-4C71-A07D-A125CBC3F898}"/>
          </ac:spMkLst>
        </pc:spChg>
        <pc:spChg chg="add mod">
          <ac:chgData name="Michael A Fudge Jr" userId="133895e8-240b-4811-850e-9cf94297d089" providerId="ADAL" clId="{479EE472-0E4F-4968-8319-3E12C4883C7F}" dt="2020-10-23T12:59:14.221" v="4748" actId="1076"/>
          <ac:spMkLst>
            <pc:docMk/>
            <pc:sldMk cId="4052967074" sldId="1047"/>
            <ac:spMk id="17" creationId="{67522252-E80F-4191-9D1C-AB626BCC1EAC}"/>
          </ac:spMkLst>
        </pc:spChg>
        <pc:spChg chg="add mod">
          <ac:chgData name="Michael A Fudge Jr" userId="133895e8-240b-4811-850e-9cf94297d089" providerId="ADAL" clId="{479EE472-0E4F-4968-8319-3E12C4883C7F}" dt="2020-10-23T13:11:50.647" v="5217" actId="1076"/>
          <ac:spMkLst>
            <pc:docMk/>
            <pc:sldMk cId="4052967074" sldId="1047"/>
            <ac:spMk id="19" creationId="{35692592-D067-46F7-B2C6-76F71F80455B}"/>
          </ac:spMkLst>
        </pc:spChg>
        <pc:spChg chg="add mod">
          <ac:chgData name="Michael A Fudge Jr" userId="133895e8-240b-4811-850e-9cf94297d089" providerId="ADAL" clId="{479EE472-0E4F-4968-8319-3E12C4883C7F}" dt="2020-10-23T13:03:05.973" v="4931" actId="1076"/>
          <ac:spMkLst>
            <pc:docMk/>
            <pc:sldMk cId="4052967074" sldId="1047"/>
            <ac:spMk id="20" creationId="{6F894FCC-3091-4CD9-9017-0A9F25DDD786}"/>
          </ac:spMkLst>
        </pc:spChg>
        <pc:grpChg chg="add del mod">
          <ac:chgData name="Michael A Fudge Jr" userId="133895e8-240b-4811-850e-9cf94297d089" providerId="ADAL" clId="{479EE472-0E4F-4968-8319-3E12C4883C7F}" dt="2020-10-23T12:54:53.205" v="4725" actId="165"/>
          <ac:grpSpMkLst>
            <pc:docMk/>
            <pc:sldMk cId="4052967074" sldId="1047"/>
            <ac:grpSpMk id="4" creationId="{7073CD38-F701-4D9C-904F-7802E8EB7F88}"/>
          </ac:grpSpMkLst>
        </pc:grpChg>
        <pc:picChg chg="del mod topLvl">
          <ac:chgData name="Michael A Fudge Jr" userId="133895e8-240b-4811-850e-9cf94297d089" providerId="ADAL" clId="{479EE472-0E4F-4968-8319-3E12C4883C7F}" dt="2020-10-23T12:55:17.085" v="4732" actId="478"/>
          <ac:picMkLst>
            <pc:docMk/>
            <pc:sldMk cId="4052967074" sldId="1047"/>
            <ac:picMk id="5" creationId="{A302B3D7-4DA8-4C51-8E71-BCB84F1B8D10}"/>
          </ac:picMkLst>
        </pc:picChg>
        <pc:picChg chg="del mod topLvl">
          <ac:chgData name="Michael A Fudge Jr" userId="133895e8-240b-4811-850e-9cf94297d089" providerId="ADAL" clId="{479EE472-0E4F-4968-8319-3E12C4883C7F}" dt="2020-10-23T12:55:17.085" v="4732" actId="478"/>
          <ac:picMkLst>
            <pc:docMk/>
            <pc:sldMk cId="4052967074" sldId="1047"/>
            <ac:picMk id="6" creationId="{1C06A38C-365B-43C5-9F63-8B18EB96A8B0}"/>
          </ac:picMkLst>
        </pc:picChg>
        <pc:picChg chg="mod topLvl">
          <ac:chgData name="Michael A Fudge Jr" userId="133895e8-240b-4811-850e-9cf94297d089" providerId="ADAL" clId="{479EE472-0E4F-4968-8319-3E12C4883C7F}" dt="2020-10-23T12:55:44.255" v="4737" actId="1076"/>
          <ac:picMkLst>
            <pc:docMk/>
            <pc:sldMk cId="4052967074" sldId="1047"/>
            <ac:picMk id="7" creationId="{F26B2B65-DE28-4A41-9330-14CB26DE9692}"/>
          </ac:picMkLst>
        </pc:picChg>
        <pc:picChg chg="mod topLvl">
          <ac:chgData name="Michael A Fudge Jr" userId="133895e8-240b-4811-850e-9cf94297d089" providerId="ADAL" clId="{479EE472-0E4F-4968-8319-3E12C4883C7F}" dt="2020-10-23T13:11:50.647" v="5217" actId="1076"/>
          <ac:picMkLst>
            <pc:docMk/>
            <pc:sldMk cId="4052967074" sldId="1047"/>
            <ac:picMk id="8" creationId="{FB8561FE-5FFA-4F04-A43B-EF94AD31CE67}"/>
          </ac:picMkLst>
        </pc:picChg>
        <pc:picChg chg="add mod">
          <ac:chgData name="Michael A Fudge Jr" userId="133895e8-240b-4811-850e-9cf94297d089" providerId="ADAL" clId="{479EE472-0E4F-4968-8319-3E12C4883C7F}" dt="2020-10-23T12:55:49.882" v="4739" actId="1076"/>
          <ac:picMkLst>
            <pc:docMk/>
            <pc:sldMk cId="4052967074" sldId="1047"/>
            <ac:picMk id="10" creationId="{6AE028C7-28FB-4683-A7DC-065A017596BF}"/>
          </ac:picMkLst>
        </pc:picChg>
        <pc:picChg chg="add mod">
          <ac:chgData name="Michael A Fudge Jr" userId="133895e8-240b-4811-850e-9cf94297d089" providerId="ADAL" clId="{479EE472-0E4F-4968-8319-3E12C4883C7F}" dt="2020-10-23T12:58:32.570" v="4741" actId="1076"/>
          <ac:picMkLst>
            <pc:docMk/>
            <pc:sldMk cId="4052967074" sldId="1047"/>
            <ac:picMk id="11" creationId="{67E6B52C-6B3D-4A2E-A84D-1F5E23F6EC87}"/>
          </ac:picMkLst>
        </pc:picChg>
        <pc:picChg chg="add del mod">
          <ac:chgData name="Michael A Fudge Jr" userId="133895e8-240b-4811-850e-9cf94297d089" providerId="ADAL" clId="{479EE472-0E4F-4968-8319-3E12C4883C7F}" dt="2020-10-23T13:01:28.821" v="4835" actId="478"/>
          <ac:picMkLst>
            <pc:docMk/>
            <pc:sldMk cId="4052967074" sldId="1047"/>
            <ac:picMk id="12" creationId="{0D9250A0-754D-46E1-B93C-05A3A5B600E0}"/>
          </ac:picMkLst>
        </pc:picChg>
        <pc:picChg chg="add mod">
          <ac:chgData name="Michael A Fudge Jr" userId="133895e8-240b-4811-850e-9cf94297d089" providerId="ADAL" clId="{479EE472-0E4F-4968-8319-3E12C4883C7F}" dt="2020-10-23T13:11:50.647" v="5217" actId="1076"/>
          <ac:picMkLst>
            <pc:docMk/>
            <pc:sldMk cId="4052967074" sldId="1047"/>
            <ac:picMk id="21" creationId="{417A9A0C-8C84-47F6-843D-C7B66C357D1B}"/>
          </ac:picMkLst>
        </pc:picChg>
      </pc:sldChg>
      <pc:sldChg chg="addSp modSp add mod modAnim">
        <pc:chgData name="Michael A Fudge Jr" userId="133895e8-240b-4811-850e-9cf94297d089" providerId="ADAL" clId="{479EE472-0E4F-4968-8319-3E12C4883C7F}" dt="2020-10-23T13:12:33.512" v="5227" actId="1076"/>
        <pc:sldMkLst>
          <pc:docMk/>
          <pc:sldMk cId="1933828212" sldId="1048"/>
        </pc:sldMkLst>
        <pc:spChg chg="mod">
          <ac:chgData name="Michael A Fudge Jr" userId="133895e8-240b-4811-850e-9cf94297d089" providerId="ADAL" clId="{479EE472-0E4F-4968-8319-3E12C4883C7F}" dt="2020-10-23T13:12:23.646" v="5224" actId="403"/>
          <ac:spMkLst>
            <pc:docMk/>
            <pc:sldMk cId="1933828212" sldId="1048"/>
            <ac:spMk id="2" creationId="{2D624B0E-6089-4279-BEC3-D615166797E0}"/>
          </ac:spMkLst>
        </pc:spChg>
        <pc:spChg chg="add mod">
          <ac:chgData name="Michael A Fudge Jr" userId="133895e8-240b-4811-850e-9cf94297d089" providerId="ADAL" clId="{479EE472-0E4F-4968-8319-3E12C4883C7F}" dt="2020-10-23T13:08:05.199" v="5131" actId="164"/>
          <ac:spMkLst>
            <pc:docMk/>
            <pc:sldMk cId="1933828212" sldId="1048"/>
            <ac:spMk id="3" creationId="{73501202-0BC4-45DB-908A-C422D5C22FDB}"/>
          </ac:spMkLst>
        </pc:spChg>
        <pc:spChg chg="add mod">
          <ac:chgData name="Michael A Fudge Jr" userId="133895e8-240b-4811-850e-9cf94297d089" providerId="ADAL" clId="{479EE472-0E4F-4968-8319-3E12C4883C7F}" dt="2020-10-23T13:08:05.199" v="5131" actId="164"/>
          <ac:spMkLst>
            <pc:docMk/>
            <pc:sldMk cId="1933828212" sldId="1048"/>
            <ac:spMk id="4" creationId="{01FF31D6-99C4-4FBA-B168-5DD3CE3EB9F2}"/>
          </ac:spMkLst>
        </pc:spChg>
        <pc:spChg chg="add mod">
          <ac:chgData name="Michael A Fudge Jr" userId="133895e8-240b-4811-850e-9cf94297d089" providerId="ADAL" clId="{479EE472-0E4F-4968-8319-3E12C4883C7F}" dt="2020-10-23T13:08:05.199" v="5131" actId="164"/>
          <ac:spMkLst>
            <pc:docMk/>
            <pc:sldMk cId="1933828212" sldId="1048"/>
            <ac:spMk id="5" creationId="{91084A91-07B2-46E1-8A74-7CD625832779}"/>
          </ac:spMkLst>
        </pc:spChg>
        <pc:spChg chg="add mod">
          <ac:chgData name="Michael A Fudge Jr" userId="133895e8-240b-4811-850e-9cf94297d089" providerId="ADAL" clId="{479EE472-0E4F-4968-8319-3E12C4883C7F}" dt="2020-10-23T13:12:33.512" v="5227" actId="1076"/>
          <ac:spMkLst>
            <pc:docMk/>
            <pc:sldMk cId="1933828212" sldId="1048"/>
            <ac:spMk id="9" creationId="{DC695437-F27E-4491-A1D3-1E4643C02477}"/>
          </ac:spMkLst>
        </pc:spChg>
        <pc:spChg chg="mod">
          <ac:chgData name="Michael A Fudge Jr" userId="133895e8-240b-4811-850e-9cf94297d089" providerId="ADAL" clId="{479EE472-0E4F-4968-8319-3E12C4883C7F}" dt="2020-10-23T13:12:23.646" v="5224" actId="403"/>
          <ac:spMkLst>
            <pc:docMk/>
            <pc:sldMk cId="1933828212" sldId="1048"/>
            <ac:spMk id="13" creationId="{78835128-6379-4A88-AEA8-83265E54D0C8}"/>
          </ac:spMkLst>
        </pc:spChg>
        <pc:spChg chg="mod">
          <ac:chgData name="Michael A Fudge Jr" userId="133895e8-240b-4811-850e-9cf94297d089" providerId="ADAL" clId="{479EE472-0E4F-4968-8319-3E12C4883C7F}" dt="2020-10-23T13:12:23.646" v="5224" actId="403"/>
          <ac:spMkLst>
            <pc:docMk/>
            <pc:sldMk cId="1933828212" sldId="1048"/>
            <ac:spMk id="15" creationId="{1CDDBAF1-7CF0-4C71-A07D-A125CBC3F898}"/>
          </ac:spMkLst>
        </pc:spChg>
        <pc:spChg chg="mod">
          <ac:chgData name="Michael A Fudge Jr" userId="133895e8-240b-4811-850e-9cf94297d089" providerId="ADAL" clId="{479EE472-0E4F-4968-8319-3E12C4883C7F}" dt="2020-10-23T13:12:23.646" v="5224" actId="403"/>
          <ac:spMkLst>
            <pc:docMk/>
            <pc:sldMk cId="1933828212" sldId="1048"/>
            <ac:spMk id="17" creationId="{67522252-E80F-4191-9D1C-AB626BCC1EAC}"/>
          </ac:spMkLst>
        </pc:spChg>
        <pc:spChg chg="mod">
          <ac:chgData name="Michael A Fudge Jr" userId="133895e8-240b-4811-850e-9cf94297d089" providerId="ADAL" clId="{479EE472-0E4F-4968-8319-3E12C4883C7F}" dt="2020-10-23T13:12:23.646" v="5224" actId="403"/>
          <ac:spMkLst>
            <pc:docMk/>
            <pc:sldMk cId="1933828212" sldId="1048"/>
            <ac:spMk id="19" creationId="{35692592-D067-46F7-B2C6-76F71F80455B}"/>
          </ac:spMkLst>
        </pc:spChg>
        <pc:spChg chg="mod">
          <ac:chgData name="Michael A Fudge Jr" userId="133895e8-240b-4811-850e-9cf94297d089" providerId="ADAL" clId="{479EE472-0E4F-4968-8319-3E12C4883C7F}" dt="2020-10-23T13:12:25.177" v="5225" actId="403"/>
          <ac:spMkLst>
            <pc:docMk/>
            <pc:sldMk cId="1933828212" sldId="1048"/>
            <ac:spMk id="20" creationId="{6F894FCC-3091-4CD9-9017-0A9F25DDD786}"/>
          </ac:spMkLst>
        </pc:spChg>
        <pc:grpChg chg="add mod">
          <ac:chgData name="Michael A Fudge Jr" userId="133895e8-240b-4811-850e-9cf94297d089" providerId="ADAL" clId="{479EE472-0E4F-4968-8319-3E12C4883C7F}" dt="2020-10-23T13:12:23.646" v="5224" actId="403"/>
          <ac:grpSpMkLst>
            <pc:docMk/>
            <pc:sldMk cId="1933828212" sldId="1048"/>
            <ac:grpSpMk id="6" creationId="{53617307-03AE-4988-979F-5A645C624D6F}"/>
          </ac:grpSpMkLst>
        </pc:grpChg>
        <pc:picChg chg="mod">
          <ac:chgData name="Michael A Fudge Jr" userId="133895e8-240b-4811-850e-9cf94297d089" providerId="ADAL" clId="{479EE472-0E4F-4968-8319-3E12C4883C7F}" dt="2020-10-23T13:12:23.646" v="5224" actId="403"/>
          <ac:picMkLst>
            <pc:docMk/>
            <pc:sldMk cId="1933828212" sldId="1048"/>
            <ac:picMk id="7" creationId="{F26B2B65-DE28-4A41-9330-14CB26DE9692}"/>
          </ac:picMkLst>
        </pc:picChg>
        <pc:picChg chg="mod">
          <ac:chgData name="Michael A Fudge Jr" userId="133895e8-240b-4811-850e-9cf94297d089" providerId="ADAL" clId="{479EE472-0E4F-4968-8319-3E12C4883C7F}" dt="2020-10-23T13:12:23.646" v="5224" actId="403"/>
          <ac:picMkLst>
            <pc:docMk/>
            <pc:sldMk cId="1933828212" sldId="1048"/>
            <ac:picMk id="8" creationId="{FB8561FE-5FFA-4F04-A43B-EF94AD31CE67}"/>
          </ac:picMkLst>
        </pc:picChg>
        <pc:picChg chg="mod">
          <ac:chgData name="Michael A Fudge Jr" userId="133895e8-240b-4811-850e-9cf94297d089" providerId="ADAL" clId="{479EE472-0E4F-4968-8319-3E12C4883C7F}" dt="2020-10-23T13:12:23.646" v="5224" actId="403"/>
          <ac:picMkLst>
            <pc:docMk/>
            <pc:sldMk cId="1933828212" sldId="1048"/>
            <ac:picMk id="10" creationId="{6AE028C7-28FB-4683-A7DC-065A017596BF}"/>
          </ac:picMkLst>
        </pc:picChg>
        <pc:picChg chg="mod">
          <ac:chgData name="Michael A Fudge Jr" userId="133895e8-240b-4811-850e-9cf94297d089" providerId="ADAL" clId="{479EE472-0E4F-4968-8319-3E12C4883C7F}" dt="2020-10-23T13:12:23.646" v="5224" actId="403"/>
          <ac:picMkLst>
            <pc:docMk/>
            <pc:sldMk cId="1933828212" sldId="1048"/>
            <ac:picMk id="11" creationId="{67E6B52C-6B3D-4A2E-A84D-1F5E23F6EC87}"/>
          </ac:picMkLst>
        </pc:picChg>
        <pc:picChg chg="mod">
          <ac:chgData name="Michael A Fudge Jr" userId="133895e8-240b-4811-850e-9cf94297d089" providerId="ADAL" clId="{479EE472-0E4F-4968-8319-3E12C4883C7F}" dt="2020-10-23T13:12:23.646" v="5224" actId="403"/>
          <ac:picMkLst>
            <pc:docMk/>
            <pc:sldMk cId="1933828212" sldId="1048"/>
            <ac:picMk id="21" creationId="{417A9A0C-8C84-47F6-843D-C7B66C357D1B}"/>
          </ac:picMkLst>
        </pc:picChg>
      </pc:sldChg>
      <pc:sldChg chg="modSp add mod modNotesTx">
        <pc:chgData name="Michael A Fudge Jr" userId="133895e8-240b-4811-850e-9cf94297d089" providerId="ADAL" clId="{479EE472-0E4F-4968-8319-3E12C4883C7F}" dt="2020-10-23T13:19:58.433" v="5883" actId="20577"/>
        <pc:sldMkLst>
          <pc:docMk/>
          <pc:sldMk cId="978232225" sldId="1049"/>
        </pc:sldMkLst>
        <pc:spChg chg="mod">
          <ac:chgData name="Michael A Fudge Jr" userId="133895e8-240b-4811-850e-9cf94297d089" providerId="ADAL" clId="{479EE472-0E4F-4968-8319-3E12C4883C7F}" dt="2020-10-23T13:19:52.055" v="5872" actId="20577"/>
          <ac:spMkLst>
            <pc:docMk/>
            <pc:sldMk cId="978232225" sldId="1049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479EE472-0E4F-4968-8319-3E12C4883C7F}" dt="2020-10-23T13:20:46.853" v="6031" actId="20577"/>
        <pc:sldMkLst>
          <pc:docMk/>
          <pc:sldMk cId="1475986535" sldId="1050"/>
        </pc:sldMkLst>
        <pc:spChg chg="mod">
          <ac:chgData name="Michael A Fudge Jr" userId="133895e8-240b-4811-850e-9cf94297d089" providerId="ADAL" clId="{479EE472-0E4F-4968-8319-3E12C4883C7F}" dt="2020-10-23T13:20:41.257" v="6020" actId="20577"/>
          <ac:spMkLst>
            <pc:docMk/>
            <pc:sldMk cId="1475986535" sldId="1050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479EE472-0E4F-4968-8319-3E12C4883C7F}" dt="2020-10-23T13:23:11.544" v="6304" actId="20577"/>
        <pc:sldMkLst>
          <pc:docMk/>
          <pc:sldMk cId="2546705434" sldId="1051"/>
        </pc:sldMkLst>
        <pc:spChg chg="mod">
          <ac:chgData name="Michael A Fudge Jr" userId="133895e8-240b-4811-850e-9cf94297d089" providerId="ADAL" clId="{479EE472-0E4F-4968-8319-3E12C4883C7F}" dt="2020-10-23T13:23:05.752" v="6294" actId="20577"/>
          <ac:spMkLst>
            <pc:docMk/>
            <pc:sldMk cId="2546705434" sldId="1051"/>
            <ac:spMk id="3" creationId="{23BFC44E-10DC-44C2-99E8-3D541093BB67}"/>
          </ac:spMkLst>
        </pc:spChg>
      </pc:sldChg>
      <pc:sldChg chg="modSp add mod ord modNotesTx">
        <pc:chgData name="Michael A Fudge Jr" userId="133895e8-240b-4811-850e-9cf94297d089" providerId="ADAL" clId="{479EE472-0E4F-4968-8319-3E12C4883C7F}" dt="2020-10-23T13:54:49.474" v="7222" actId="6549"/>
        <pc:sldMkLst>
          <pc:docMk/>
          <pc:sldMk cId="864046593" sldId="1052"/>
        </pc:sldMkLst>
        <pc:spChg chg="mod">
          <ac:chgData name="Michael A Fudge Jr" userId="133895e8-240b-4811-850e-9cf94297d089" providerId="ADAL" clId="{479EE472-0E4F-4968-8319-3E12C4883C7F}" dt="2020-10-23T13:45:56.729" v="6861" actId="20577"/>
          <ac:spMkLst>
            <pc:docMk/>
            <pc:sldMk cId="864046593" sldId="1052"/>
            <ac:spMk id="5" creationId="{E0D04EC1-733E-4BA9-9251-8C6E6E3D01D7}"/>
          </ac:spMkLst>
        </pc:spChg>
        <pc:spChg chg="mod">
          <ac:chgData name="Michael A Fudge Jr" userId="133895e8-240b-4811-850e-9cf94297d089" providerId="ADAL" clId="{479EE472-0E4F-4968-8319-3E12C4883C7F}" dt="2020-10-23T13:54:49.474" v="7222" actId="6549"/>
          <ac:spMkLst>
            <pc:docMk/>
            <pc:sldMk cId="864046593" sldId="1052"/>
            <ac:spMk id="6" creationId="{E33EFCDF-893E-4DC5-B75A-872200D063CA}"/>
          </ac:spMkLst>
        </pc:spChg>
      </pc:sldChg>
      <pc:sldChg chg="modSp add mod ord modNotesTx">
        <pc:chgData name="Michael A Fudge Jr" userId="133895e8-240b-4811-850e-9cf94297d089" providerId="ADAL" clId="{479EE472-0E4F-4968-8319-3E12C4883C7F}" dt="2020-10-23T13:48:59.639" v="7031" actId="20577"/>
        <pc:sldMkLst>
          <pc:docMk/>
          <pc:sldMk cId="2146941362" sldId="1053"/>
        </pc:sldMkLst>
        <pc:spChg chg="mod">
          <ac:chgData name="Michael A Fudge Jr" userId="133895e8-240b-4811-850e-9cf94297d089" providerId="ADAL" clId="{479EE472-0E4F-4968-8319-3E12C4883C7F}" dt="2020-10-23T13:48:05.987" v="6891" actId="20577"/>
          <ac:spMkLst>
            <pc:docMk/>
            <pc:sldMk cId="2146941362" sldId="1053"/>
            <ac:spMk id="2" creationId="{A0EC69E1-79D5-4CCA-9AE3-8CCDB54E5D78}"/>
          </ac:spMkLst>
        </pc:spChg>
        <pc:spChg chg="mod">
          <ac:chgData name="Michael A Fudge Jr" userId="133895e8-240b-4811-850e-9cf94297d089" providerId="ADAL" clId="{479EE472-0E4F-4968-8319-3E12C4883C7F}" dt="2020-10-23T13:48:51.300" v="7009" actId="20577"/>
          <ac:spMkLst>
            <pc:docMk/>
            <pc:sldMk cId="2146941362" sldId="1053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479EE472-0E4F-4968-8319-3E12C4883C7F}" dt="2020-10-23T13:49:44.476" v="7097" actId="20577"/>
        <pc:sldMkLst>
          <pc:docMk/>
          <pc:sldMk cId="212174113" sldId="1054"/>
        </pc:sldMkLst>
        <pc:spChg chg="mod">
          <ac:chgData name="Michael A Fudge Jr" userId="133895e8-240b-4811-850e-9cf94297d089" providerId="ADAL" clId="{479EE472-0E4F-4968-8319-3E12C4883C7F}" dt="2020-10-23T13:49:35.863" v="7074" actId="20577"/>
          <ac:spMkLst>
            <pc:docMk/>
            <pc:sldMk cId="212174113" sldId="1054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479EE472-0E4F-4968-8319-3E12C4883C7F}" dt="2020-10-25T22:33:01.358" v="8322" actId="20577"/>
        <pc:sldMkLst>
          <pc:docMk/>
          <pc:sldMk cId="3092837603" sldId="1055"/>
        </pc:sldMkLst>
        <pc:spChg chg="mod">
          <ac:chgData name="Michael A Fudge Jr" userId="133895e8-240b-4811-850e-9cf94297d089" providerId="ADAL" clId="{479EE472-0E4F-4968-8319-3E12C4883C7F}" dt="2020-10-25T22:33:01.358" v="8322" actId="20577"/>
          <ac:spMkLst>
            <pc:docMk/>
            <pc:sldMk cId="3092837603" sldId="1055"/>
            <ac:spMk id="3" creationId="{23BFC44E-10DC-44C2-99E8-3D541093BB67}"/>
          </ac:spMkLst>
        </pc:spChg>
      </pc:sldChg>
      <pc:sldChg chg="addSp modSp add mod ord">
        <pc:chgData name="Michael A Fudge Jr" userId="133895e8-240b-4811-850e-9cf94297d089" providerId="ADAL" clId="{479EE472-0E4F-4968-8319-3E12C4883C7F}" dt="2020-10-23T13:52:09.032" v="7170" actId="1076"/>
        <pc:sldMkLst>
          <pc:docMk/>
          <pc:sldMk cId="2899567877" sldId="1056"/>
        </pc:sldMkLst>
        <pc:spChg chg="mod">
          <ac:chgData name="Michael A Fudge Jr" userId="133895e8-240b-4811-850e-9cf94297d089" providerId="ADAL" clId="{479EE472-0E4F-4968-8319-3E12C4883C7F}" dt="2020-10-23T13:51:04.416" v="7158" actId="20577"/>
          <ac:spMkLst>
            <pc:docMk/>
            <pc:sldMk cId="2899567877" sldId="1056"/>
            <ac:spMk id="4" creationId="{A6A7E74B-2078-483E-A454-4C150DC9B061}"/>
          </ac:spMkLst>
        </pc:spChg>
        <pc:picChg chg="add mod">
          <ac:chgData name="Michael A Fudge Jr" userId="133895e8-240b-4811-850e-9cf94297d089" providerId="ADAL" clId="{479EE472-0E4F-4968-8319-3E12C4883C7F}" dt="2020-10-23T13:52:09.032" v="7170" actId="1076"/>
          <ac:picMkLst>
            <pc:docMk/>
            <pc:sldMk cId="2899567877" sldId="1056"/>
            <ac:picMk id="3" creationId="{271DA8E3-6F23-4591-BCC4-47B2C5917B57}"/>
          </ac:picMkLst>
        </pc:picChg>
        <pc:picChg chg="add mod">
          <ac:chgData name="Michael A Fudge Jr" userId="133895e8-240b-4811-850e-9cf94297d089" providerId="ADAL" clId="{479EE472-0E4F-4968-8319-3E12C4883C7F}" dt="2020-10-23T13:52:04.388" v="7169" actId="14100"/>
          <ac:picMkLst>
            <pc:docMk/>
            <pc:sldMk cId="2899567877" sldId="1056"/>
            <ac:picMk id="5" creationId="{272D836C-14F0-4D27-BC82-E5E89BF339BA}"/>
          </ac:picMkLst>
        </pc:picChg>
      </pc:sldChg>
      <pc:sldChg chg="modSp add mod ord modNotesTx">
        <pc:chgData name="Michael A Fudge Jr" userId="133895e8-240b-4811-850e-9cf94297d089" providerId="ADAL" clId="{479EE472-0E4F-4968-8319-3E12C4883C7F}" dt="2020-10-23T14:04:38.558" v="7421" actId="6549"/>
        <pc:sldMkLst>
          <pc:docMk/>
          <pc:sldMk cId="2073399063" sldId="1057"/>
        </pc:sldMkLst>
        <pc:spChg chg="mod">
          <ac:chgData name="Michael A Fudge Jr" userId="133895e8-240b-4811-850e-9cf94297d089" providerId="ADAL" clId="{479EE472-0E4F-4968-8319-3E12C4883C7F}" dt="2020-10-23T13:54:42.022" v="7221" actId="20577"/>
          <ac:spMkLst>
            <pc:docMk/>
            <pc:sldMk cId="2073399063" sldId="1057"/>
            <ac:spMk id="5" creationId="{E0D04EC1-733E-4BA9-9251-8C6E6E3D01D7}"/>
          </ac:spMkLst>
        </pc:spChg>
        <pc:spChg chg="mod">
          <ac:chgData name="Michael A Fudge Jr" userId="133895e8-240b-4811-850e-9cf94297d089" providerId="ADAL" clId="{479EE472-0E4F-4968-8319-3E12C4883C7F}" dt="2020-10-23T14:04:38.558" v="7421" actId="6549"/>
          <ac:spMkLst>
            <pc:docMk/>
            <pc:sldMk cId="2073399063" sldId="1057"/>
            <ac:spMk id="6" creationId="{E33EFCDF-893E-4DC5-B75A-872200D063CA}"/>
          </ac:spMkLst>
        </pc:spChg>
      </pc:sldChg>
      <pc:sldMasterChg chg="delSldLayout">
        <pc:chgData name="Michael A Fudge Jr" userId="133895e8-240b-4811-850e-9cf94297d089" providerId="ADAL" clId="{479EE472-0E4F-4968-8319-3E12C4883C7F}" dt="2020-10-23T13:50:14.850" v="7143" actId="47"/>
        <pc:sldMasterMkLst>
          <pc:docMk/>
          <pc:sldMasterMk cId="3638388675" sldId="2147483648"/>
        </pc:sldMasterMkLst>
        <pc:sldLayoutChg chg="del">
          <pc:chgData name="Michael A Fudge Jr" userId="133895e8-240b-4811-850e-9cf94297d089" providerId="ADAL" clId="{479EE472-0E4F-4968-8319-3E12C4883C7F}" dt="2020-10-23T12:52:07.195" v="4548" actId="47"/>
          <pc:sldLayoutMkLst>
            <pc:docMk/>
            <pc:sldMasterMk cId="3638388675" sldId="2147483648"/>
            <pc:sldLayoutMk cId="1497054645" sldId="2147483660"/>
          </pc:sldLayoutMkLst>
        </pc:sldLayoutChg>
        <pc:sldLayoutChg chg="del">
          <pc:chgData name="Michael A Fudge Jr" userId="133895e8-240b-4811-850e-9cf94297d089" providerId="ADAL" clId="{479EE472-0E4F-4968-8319-3E12C4883C7F}" dt="2020-10-23T13:50:14.850" v="7143" actId="47"/>
          <pc:sldLayoutMkLst>
            <pc:docMk/>
            <pc:sldMasterMk cId="3638388675" sldId="2147483648"/>
            <pc:sldLayoutMk cId="3457099314" sldId="2147483661"/>
          </pc:sldLayoutMkLst>
        </pc:sldLayoutChg>
      </pc:sldMasterChg>
    </pc:docChg>
  </pc:docChgLst>
  <pc:docChgLst>
    <pc:chgData name="Michael A Fudge Jr" userId="133895e8-240b-4811-850e-9cf94297d089" providerId="ADAL" clId="{2B59E781-4608-47B6-9197-609827123F58}"/>
    <pc:docChg chg="custSel modSld sldOrd">
      <pc:chgData name="Michael A Fudge Jr" userId="133895e8-240b-4811-850e-9cf94297d089" providerId="ADAL" clId="{2B59E781-4608-47B6-9197-609827123F58}" dt="2020-08-06T14:16:23.521" v="102" actId="20577"/>
      <pc:docMkLst>
        <pc:docMk/>
      </pc:docMkLst>
      <pc:sldChg chg="ord">
        <pc:chgData name="Michael A Fudge Jr" userId="133895e8-240b-4811-850e-9cf94297d089" providerId="ADAL" clId="{2B59E781-4608-47B6-9197-609827123F58}" dt="2020-08-06T13:35:37.847" v="3"/>
        <pc:sldMkLst>
          <pc:docMk/>
          <pc:sldMk cId="2838142486" sldId="406"/>
        </pc:sldMkLst>
      </pc:sldChg>
      <pc:sldChg chg="ord">
        <pc:chgData name="Michael A Fudge Jr" userId="133895e8-240b-4811-850e-9cf94297d089" providerId="ADAL" clId="{2B59E781-4608-47B6-9197-609827123F58}" dt="2020-08-06T13:35:26.701" v="1"/>
        <pc:sldMkLst>
          <pc:docMk/>
          <pc:sldMk cId="3041170601" sldId="410"/>
        </pc:sldMkLst>
      </pc:sldChg>
      <pc:sldChg chg="modSp mod">
        <pc:chgData name="Michael A Fudge Jr" userId="133895e8-240b-4811-850e-9cf94297d089" providerId="ADAL" clId="{2B59E781-4608-47B6-9197-609827123F58}" dt="2020-08-06T14:16:23.521" v="102" actId="20577"/>
        <pc:sldMkLst>
          <pc:docMk/>
          <pc:sldMk cId="2940023994" sldId="442"/>
        </pc:sldMkLst>
        <pc:spChg chg="mod">
          <ac:chgData name="Michael A Fudge Jr" userId="133895e8-240b-4811-850e-9cf94297d089" providerId="ADAL" clId="{2B59E781-4608-47B6-9197-609827123F58}" dt="2020-08-06T14:16:07.225" v="51" actId="20577"/>
          <ac:spMkLst>
            <pc:docMk/>
            <pc:sldMk cId="2940023994" sldId="442"/>
            <ac:spMk id="2" creationId="{444F57FC-D1D5-4120-B34E-D25B5C05B6C1}"/>
          </ac:spMkLst>
        </pc:spChg>
        <pc:spChg chg="mod">
          <ac:chgData name="Michael A Fudge Jr" userId="133895e8-240b-4811-850e-9cf94297d089" providerId="ADAL" clId="{2B59E781-4608-47B6-9197-609827123F58}" dt="2020-08-06T14:16:23.521" v="102" actId="20577"/>
          <ac:spMkLst>
            <pc:docMk/>
            <pc:sldMk cId="2940023994" sldId="442"/>
            <ac:spMk id="3" creationId="{89B48BE3-8A63-4860-822D-F55A3B39F527}"/>
          </ac:spMkLst>
        </pc:spChg>
      </pc:sldChg>
    </pc:docChg>
  </pc:docChgLst>
  <pc:docChgLst>
    <pc:chgData name="Michael Fudge" userId="8d8f1f737978eadf" providerId="LiveId" clId="{C2BEB82A-ECC9-4A26-9D3A-43FF0DC3C16F}"/>
    <pc:docChg chg="undo custSel mod addSld modSld">
      <pc:chgData name="Michael Fudge" userId="8d8f1f737978eadf" providerId="LiveId" clId="{C2BEB82A-ECC9-4A26-9D3A-43FF0DC3C16F}" dt="2020-07-10T21:07:48.202" v="1833" actId="5793"/>
      <pc:docMkLst>
        <pc:docMk/>
      </pc:docMkLst>
      <pc:sldChg chg="modSp new mod">
        <pc:chgData name="Michael Fudge" userId="8d8f1f737978eadf" providerId="LiveId" clId="{C2BEB82A-ECC9-4A26-9D3A-43FF0DC3C16F}" dt="2020-07-10T20:48:31.229" v="791" actId="403"/>
        <pc:sldMkLst>
          <pc:docMk/>
          <pc:sldMk cId="3302085769" sldId="256"/>
        </pc:sldMkLst>
        <pc:spChg chg="mod">
          <ac:chgData name="Michael Fudge" userId="8d8f1f737978eadf" providerId="LiveId" clId="{C2BEB82A-ECC9-4A26-9D3A-43FF0DC3C16F}" dt="2020-07-10T20:37:35.516" v="11" actId="20577"/>
          <ac:spMkLst>
            <pc:docMk/>
            <pc:sldMk cId="3302085769" sldId="256"/>
            <ac:spMk id="2" creationId="{12FF6C81-4F81-481C-9E43-71763C75E015}"/>
          </ac:spMkLst>
        </pc:spChg>
        <pc:spChg chg="mod">
          <ac:chgData name="Michael Fudge" userId="8d8f1f737978eadf" providerId="LiveId" clId="{C2BEB82A-ECC9-4A26-9D3A-43FF0DC3C16F}" dt="2020-07-10T20:48:31.229" v="791" actId="403"/>
          <ac:spMkLst>
            <pc:docMk/>
            <pc:sldMk cId="3302085769" sldId="256"/>
            <ac:spMk id="3" creationId="{CA49DCD9-023F-4F96-AD5D-F916ECFD0404}"/>
          </ac:spMkLst>
        </pc:spChg>
      </pc:sldChg>
      <pc:sldChg chg="addSp delSp modSp new mod setBg modNotesTx">
        <pc:chgData name="Michael Fudge" userId="8d8f1f737978eadf" providerId="LiveId" clId="{C2BEB82A-ECC9-4A26-9D3A-43FF0DC3C16F}" dt="2020-07-10T20:56:32.340" v="1070" actId="20577"/>
        <pc:sldMkLst>
          <pc:docMk/>
          <pc:sldMk cId="3436746034" sldId="257"/>
        </pc:sldMkLst>
        <pc:spChg chg="mod">
          <ac:chgData name="Michael Fudge" userId="8d8f1f737978eadf" providerId="LiveId" clId="{C2BEB82A-ECC9-4A26-9D3A-43FF0DC3C16F}" dt="2020-07-10T20:56:32.340" v="1070" actId="20577"/>
          <ac:spMkLst>
            <pc:docMk/>
            <pc:sldMk cId="3436746034" sldId="257"/>
            <ac:spMk id="2" creationId="{5C84C77B-FF54-4813-94E1-23FF8F114C7E}"/>
          </ac:spMkLst>
        </pc:spChg>
        <pc:spChg chg="del mod">
          <ac:chgData name="Michael Fudge" userId="8d8f1f737978eadf" providerId="LiveId" clId="{C2BEB82A-ECC9-4A26-9D3A-43FF0DC3C16F}" dt="2020-07-10T20:44:36.317" v="408" actId="26606"/>
          <ac:spMkLst>
            <pc:docMk/>
            <pc:sldMk cId="3436746034" sldId="257"/>
            <ac:spMk id="3" creationId="{57978C48-2E97-4C22-A071-447717781045}"/>
          </ac:spMkLst>
        </pc:spChg>
        <pc:spChg chg="add">
          <ac:chgData name="Michael Fudge" userId="8d8f1f737978eadf" providerId="LiveId" clId="{C2BEB82A-ECC9-4A26-9D3A-43FF0DC3C16F}" dt="2020-07-10T20:44:36.317" v="408" actId="26606"/>
          <ac:spMkLst>
            <pc:docMk/>
            <pc:sldMk cId="3436746034" sldId="257"/>
            <ac:spMk id="9" creationId="{7DA1F35B-C8F7-4A5A-9339-7DA4D785B300}"/>
          </ac:spMkLst>
        </pc:spChg>
        <pc:spChg chg="add">
          <ac:chgData name="Michael Fudge" userId="8d8f1f737978eadf" providerId="LiveId" clId="{C2BEB82A-ECC9-4A26-9D3A-43FF0DC3C16F}" dt="2020-07-10T20:44:36.317" v="408" actId="26606"/>
          <ac:spMkLst>
            <pc:docMk/>
            <pc:sldMk cId="3436746034" sldId="257"/>
            <ac:spMk id="11" creationId="{B2D4AD41-40DA-4A81-92F5-B6E3BA1ED82A}"/>
          </ac:spMkLst>
        </pc:spChg>
        <pc:graphicFrameChg chg="add mod">
          <ac:chgData name="Michael Fudge" userId="8d8f1f737978eadf" providerId="LiveId" clId="{C2BEB82A-ECC9-4A26-9D3A-43FF0DC3C16F}" dt="2020-07-10T20:49:50.062" v="799" actId="14100"/>
          <ac:graphicFrameMkLst>
            <pc:docMk/>
            <pc:sldMk cId="3436746034" sldId="257"/>
            <ac:graphicFrameMk id="5" creationId="{80A84436-1DB7-43A8-9C13-824A51B927D4}"/>
          </ac:graphicFrameMkLst>
        </pc:graphicFrameChg>
      </pc:sldChg>
      <pc:sldChg chg="addSp delSp modSp new mod modNotesTx">
        <pc:chgData name="Michael Fudge" userId="8d8f1f737978eadf" providerId="LiveId" clId="{C2BEB82A-ECC9-4A26-9D3A-43FF0DC3C16F}" dt="2020-07-10T20:48:59.673" v="797" actId="20577"/>
        <pc:sldMkLst>
          <pc:docMk/>
          <pc:sldMk cId="1370411192" sldId="258"/>
        </pc:sldMkLst>
        <pc:spChg chg="mod">
          <ac:chgData name="Michael Fudge" userId="8d8f1f737978eadf" providerId="LiveId" clId="{C2BEB82A-ECC9-4A26-9D3A-43FF0DC3C16F}" dt="2020-07-10T20:40:14.361" v="131" actId="20577"/>
          <ac:spMkLst>
            <pc:docMk/>
            <pc:sldMk cId="1370411192" sldId="258"/>
            <ac:spMk id="2" creationId="{67249489-9C9F-4446-9970-F07AE467009A}"/>
          </ac:spMkLst>
        </pc:spChg>
        <pc:spChg chg="del">
          <ac:chgData name="Michael Fudge" userId="8d8f1f737978eadf" providerId="LiveId" clId="{C2BEB82A-ECC9-4A26-9D3A-43FF0DC3C16F}" dt="2020-07-10T20:40:50.467" v="132" actId="1032"/>
          <ac:spMkLst>
            <pc:docMk/>
            <pc:sldMk cId="1370411192" sldId="258"/>
            <ac:spMk id="3" creationId="{5DF933DC-770D-46E9-8988-BC062889C0FD}"/>
          </ac:spMkLst>
        </pc:spChg>
        <pc:graphicFrameChg chg="add mod modGraphic">
          <ac:chgData name="Michael Fudge" userId="8d8f1f737978eadf" providerId="LiveId" clId="{C2BEB82A-ECC9-4A26-9D3A-43FF0DC3C16F}" dt="2020-07-10T20:48:59.673" v="797" actId="20577"/>
          <ac:graphicFrameMkLst>
            <pc:docMk/>
            <pc:sldMk cId="1370411192" sldId="258"/>
            <ac:graphicFrameMk id="4" creationId="{EEF1873F-2CD4-49B6-BB38-73F37CC60A34}"/>
          </ac:graphicFrameMkLst>
        </pc:graphicFrameChg>
      </pc:sldChg>
      <pc:sldChg chg="modSp new mod">
        <pc:chgData name="Michael Fudge" userId="8d8f1f737978eadf" providerId="LiveId" clId="{C2BEB82A-ECC9-4A26-9D3A-43FF0DC3C16F}" dt="2020-07-10T20:47:56.545" v="681" actId="20577"/>
        <pc:sldMkLst>
          <pc:docMk/>
          <pc:sldMk cId="348306751" sldId="259"/>
        </pc:sldMkLst>
        <pc:spChg chg="mod">
          <ac:chgData name="Michael Fudge" userId="8d8f1f737978eadf" providerId="LiveId" clId="{C2BEB82A-ECC9-4A26-9D3A-43FF0DC3C16F}" dt="2020-07-10T20:47:49.893" v="662" actId="20577"/>
          <ac:spMkLst>
            <pc:docMk/>
            <pc:sldMk cId="348306751" sldId="259"/>
            <ac:spMk id="2" creationId="{A0EC69E1-79D5-4CCA-9AE3-8CCDB54E5D78}"/>
          </ac:spMkLst>
        </pc:spChg>
        <pc:spChg chg="mod">
          <ac:chgData name="Michael Fudge" userId="8d8f1f737978eadf" providerId="LiveId" clId="{C2BEB82A-ECC9-4A26-9D3A-43FF0DC3C16F}" dt="2020-07-10T20:47:56.545" v="681" actId="20577"/>
          <ac:spMkLst>
            <pc:docMk/>
            <pc:sldMk cId="348306751" sldId="259"/>
            <ac:spMk id="3" creationId="{23BFC44E-10DC-44C2-99E8-3D541093BB67}"/>
          </ac:spMkLst>
        </pc:spChg>
      </pc:sldChg>
      <pc:sldChg chg="addSp delSp modSp new mod modClrScheme chgLayout">
        <pc:chgData name="Michael Fudge" userId="8d8f1f737978eadf" providerId="LiveId" clId="{C2BEB82A-ECC9-4A26-9D3A-43FF0DC3C16F}" dt="2020-07-10T20:51:36.870" v="898" actId="20577"/>
        <pc:sldMkLst>
          <pc:docMk/>
          <pc:sldMk cId="4025852525" sldId="260"/>
        </pc:sldMkLst>
        <pc:spChg chg="mod ord">
          <ac:chgData name="Michael Fudge" userId="8d8f1f737978eadf" providerId="LiveId" clId="{C2BEB82A-ECC9-4A26-9D3A-43FF0DC3C16F}" dt="2020-07-10T20:51:20.719" v="891" actId="700"/>
          <ac:spMkLst>
            <pc:docMk/>
            <pc:sldMk cId="4025852525" sldId="260"/>
            <ac:spMk id="2" creationId="{2F27C2E7-D0B1-46C6-9CE7-126F141E50EF}"/>
          </ac:spMkLst>
        </pc:spChg>
        <pc:spChg chg="mod ord">
          <ac:chgData name="Michael Fudge" userId="8d8f1f737978eadf" providerId="LiveId" clId="{C2BEB82A-ECC9-4A26-9D3A-43FF0DC3C16F}" dt="2020-07-10T20:51:36.870" v="898" actId="20577"/>
          <ac:spMkLst>
            <pc:docMk/>
            <pc:sldMk cId="4025852525" sldId="260"/>
            <ac:spMk id="3" creationId="{5CFACD69-AC45-4008-9F4E-BF93EF15B7B6}"/>
          </ac:spMkLst>
        </pc:spChg>
        <pc:spChg chg="add del mod ord">
          <ac:chgData name="Michael Fudge" userId="8d8f1f737978eadf" providerId="LiveId" clId="{C2BEB82A-ECC9-4A26-9D3A-43FF0DC3C16F}" dt="2020-07-10T20:51:27.558" v="894" actId="478"/>
          <ac:spMkLst>
            <pc:docMk/>
            <pc:sldMk cId="4025852525" sldId="260"/>
            <ac:spMk id="4" creationId="{92C31C99-F736-4C6D-80C4-D4DBDD213734}"/>
          </ac:spMkLst>
        </pc:spChg>
        <pc:spChg chg="add del mod">
          <ac:chgData name="Michael Fudge" userId="8d8f1f737978eadf" providerId="LiveId" clId="{C2BEB82A-ECC9-4A26-9D3A-43FF0DC3C16F}" dt="2020-07-10T20:51:26.034" v="893"/>
          <ac:spMkLst>
            <pc:docMk/>
            <pc:sldMk cId="4025852525" sldId="260"/>
            <ac:spMk id="5" creationId="{F8468B9A-0F0B-4C32-B5A6-039AC24A63CF}"/>
          </ac:spMkLst>
        </pc:spChg>
        <pc:spChg chg="add del mod">
          <ac:chgData name="Michael Fudge" userId="8d8f1f737978eadf" providerId="LiveId" clId="{C2BEB82A-ECC9-4A26-9D3A-43FF0DC3C16F}" dt="2020-07-10T20:51:26.034" v="893"/>
          <ac:spMkLst>
            <pc:docMk/>
            <pc:sldMk cId="4025852525" sldId="260"/>
            <ac:spMk id="6" creationId="{A1163C3B-1D93-4F5F-A665-56AFE3F48CFA}"/>
          </ac:spMkLst>
        </pc:spChg>
        <pc:spChg chg="add del mod">
          <ac:chgData name="Michael Fudge" userId="8d8f1f737978eadf" providerId="LiveId" clId="{C2BEB82A-ECC9-4A26-9D3A-43FF0DC3C16F}" dt="2020-07-10T20:51:26.034" v="893"/>
          <ac:spMkLst>
            <pc:docMk/>
            <pc:sldMk cId="4025852525" sldId="260"/>
            <ac:spMk id="7" creationId="{4CAA2EE2-AB91-4637-92AC-191505F62EE1}"/>
          </ac:spMkLst>
        </pc:spChg>
        <pc:spChg chg="add del mod">
          <ac:chgData name="Michael Fudge" userId="8d8f1f737978eadf" providerId="LiveId" clId="{C2BEB82A-ECC9-4A26-9D3A-43FF0DC3C16F}" dt="2020-07-10T20:51:26.034" v="893"/>
          <ac:spMkLst>
            <pc:docMk/>
            <pc:sldMk cId="4025852525" sldId="260"/>
            <ac:spMk id="8" creationId="{77467FE3-41BC-4D3C-953A-9287F22E394F}"/>
          </ac:spMkLst>
        </pc:spChg>
        <pc:spChg chg="add del mod">
          <ac:chgData name="Michael Fudge" userId="8d8f1f737978eadf" providerId="LiveId" clId="{C2BEB82A-ECC9-4A26-9D3A-43FF0DC3C16F}" dt="2020-07-10T20:51:26.034" v="893"/>
          <ac:spMkLst>
            <pc:docMk/>
            <pc:sldMk cId="4025852525" sldId="260"/>
            <ac:spMk id="9" creationId="{6C275540-3441-4E6C-BDCA-FB2346E12B54}"/>
          </ac:spMkLst>
        </pc:spChg>
        <pc:spChg chg="add mod">
          <ac:chgData name="Michael Fudge" userId="8d8f1f737978eadf" providerId="LiveId" clId="{C2BEB82A-ECC9-4A26-9D3A-43FF0DC3C16F}" dt="2020-07-10T20:51:32.048" v="896" actId="1076"/>
          <ac:spMkLst>
            <pc:docMk/>
            <pc:sldMk cId="4025852525" sldId="260"/>
            <ac:spMk id="10" creationId="{BC57E5F7-451F-4806-80CA-23EFC1F1A858}"/>
          </ac:spMkLst>
        </pc:spChg>
        <pc:spChg chg="add mod">
          <ac:chgData name="Michael Fudge" userId="8d8f1f737978eadf" providerId="LiveId" clId="{C2BEB82A-ECC9-4A26-9D3A-43FF0DC3C16F}" dt="2020-07-10T20:51:32.048" v="896" actId="1076"/>
          <ac:spMkLst>
            <pc:docMk/>
            <pc:sldMk cId="4025852525" sldId="260"/>
            <ac:spMk id="11" creationId="{10FD9728-ECE6-4728-BBE9-362CE14CF51B}"/>
          </ac:spMkLst>
        </pc:spChg>
        <pc:spChg chg="add mod">
          <ac:chgData name="Michael Fudge" userId="8d8f1f737978eadf" providerId="LiveId" clId="{C2BEB82A-ECC9-4A26-9D3A-43FF0DC3C16F}" dt="2020-07-10T20:51:32.048" v="896" actId="1076"/>
          <ac:spMkLst>
            <pc:docMk/>
            <pc:sldMk cId="4025852525" sldId="260"/>
            <ac:spMk id="12" creationId="{76D9B773-957D-450A-8D72-461B477FD085}"/>
          </ac:spMkLst>
        </pc:spChg>
        <pc:spChg chg="add mod">
          <ac:chgData name="Michael Fudge" userId="8d8f1f737978eadf" providerId="LiveId" clId="{C2BEB82A-ECC9-4A26-9D3A-43FF0DC3C16F}" dt="2020-07-10T20:51:32.048" v="896" actId="1076"/>
          <ac:spMkLst>
            <pc:docMk/>
            <pc:sldMk cId="4025852525" sldId="260"/>
            <ac:spMk id="13" creationId="{F70F5F3E-A656-4DC5-ADFE-B127D2C092E7}"/>
          </ac:spMkLst>
        </pc:spChg>
        <pc:spChg chg="add mod">
          <ac:chgData name="Michael Fudge" userId="8d8f1f737978eadf" providerId="LiveId" clId="{C2BEB82A-ECC9-4A26-9D3A-43FF0DC3C16F}" dt="2020-07-10T20:51:32.048" v="896" actId="1076"/>
          <ac:spMkLst>
            <pc:docMk/>
            <pc:sldMk cId="4025852525" sldId="260"/>
            <ac:spMk id="14" creationId="{140826A4-609C-4D55-9614-1BE5BD888A98}"/>
          </ac:spMkLst>
        </pc:spChg>
      </pc:sldChg>
      <pc:sldChg chg="addSp delSp modSp new mod modClrScheme chgLayout">
        <pc:chgData name="Michael Fudge" userId="8d8f1f737978eadf" providerId="LiveId" clId="{C2BEB82A-ECC9-4A26-9D3A-43FF0DC3C16F}" dt="2020-07-10T20:53:02.051" v="981" actId="1076"/>
        <pc:sldMkLst>
          <pc:docMk/>
          <pc:sldMk cId="4111737936" sldId="261"/>
        </pc:sldMkLst>
        <pc:spChg chg="del mod ord">
          <ac:chgData name="Michael Fudge" userId="8d8f1f737978eadf" providerId="LiveId" clId="{C2BEB82A-ECC9-4A26-9D3A-43FF0DC3C16F}" dt="2020-07-10T20:52:09.464" v="900" actId="700"/>
          <ac:spMkLst>
            <pc:docMk/>
            <pc:sldMk cId="4111737936" sldId="261"/>
            <ac:spMk id="2" creationId="{50FDB960-BE28-4DEA-B07D-8743C13F45BB}"/>
          </ac:spMkLst>
        </pc:spChg>
        <pc:spChg chg="del mod ord">
          <ac:chgData name="Michael Fudge" userId="8d8f1f737978eadf" providerId="LiveId" clId="{C2BEB82A-ECC9-4A26-9D3A-43FF0DC3C16F}" dt="2020-07-10T20:52:09.464" v="900" actId="700"/>
          <ac:spMkLst>
            <pc:docMk/>
            <pc:sldMk cId="4111737936" sldId="261"/>
            <ac:spMk id="3" creationId="{7E171138-31F1-4BC8-8610-7E6D198CCA42}"/>
          </ac:spMkLst>
        </pc:spChg>
        <pc:spChg chg="del">
          <ac:chgData name="Michael Fudge" userId="8d8f1f737978eadf" providerId="LiveId" clId="{C2BEB82A-ECC9-4A26-9D3A-43FF0DC3C16F}" dt="2020-07-10T20:52:09.464" v="900" actId="700"/>
          <ac:spMkLst>
            <pc:docMk/>
            <pc:sldMk cId="4111737936" sldId="261"/>
            <ac:spMk id="4" creationId="{A5006248-F37E-4BDB-A569-4DD3D2AA233F}"/>
          </ac:spMkLst>
        </pc:spChg>
        <pc:spChg chg="add mod ord">
          <ac:chgData name="Michael Fudge" userId="8d8f1f737978eadf" providerId="LiveId" clId="{C2BEB82A-ECC9-4A26-9D3A-43FF0DC3C16F}" dt="2020-07-10T20:52:39.600" v="976" actId="20577"/>
          <ac:spMkLst>
            <pc:docMk/>
            <pc:sldMk cId="4111737936" sldId="261"/>
            <ac:spMk id="5" creationId="{4FC71271-0300-4488-AF63-BFA7A538D55F}"/>
          </ac:spMkLst>
        </pc:spChg>
        <pc:spChg chg="add del mod ord">
          <ac:chgData name="Michael Fudge" userId="8d8f1f737978eadf" providerId="LiveId" clId="{C2BEB82A-ECC9-4A26-9D3A-43FF0DC3C16F}" dt="2020-07-10T20:52:56.792" v="979" actId="478"/>
          <ac:spMkLst>
            <pc:docMk/>
            <pc:sldMk cId="4111737936" sldId="261"/>
            <ac:spMk id="6" creationId="{44363316-EC23-4958-B90B-8FA77A938C64}"/>
          </ac:spMkLst>
        </pc:spChg>
        <pc:spChg chg="add del mod">
          <ac:chgData name="Michael Fudge" userId="8d8f1f737978eadf" providerId="LiveId" clId="{C2BEB82A-ECC9-4A26-9D3A-43FF0DC3C16F}" dt="2020-07-10T20:52:54.359" v="978"/>
          <ac:spMkLst>
            <pc:docMk/>
            <pc:sldMk cId="4111737936" sldId="261"/>
            <ac:spMk id="7" creationId="{57CE4115-B813-4206-B0F4-B53D0CE7F67A}"/>
          </ac:spMkLst>
        </pc:spChg>
        <pc:spChg chg="add del mod">
          <ac:chgData name="Michael Fudge" userId="8d8f1f737978eadf" providerId="LiveId" clId="{C2BEB82A-ECC9-4A26-9D3A-43FF0DC3C16F}" dt="2020-07-10T20:52:54.359" v="978"/>
          <ac:spMkLst>
            <pc:docMk/>
            <pc:sldMk cId="4111737936" sldId="261"/>
            <ac:spMk id="8" creationId="{657C2F6C-C8C3-4220-BBFC-74AE9589386F}"/>
          </ac:spMkLst>
        </pc:spChg>
        <pc:spChg chg="add del mod">
          <ac:chgData name="Michael Fudge" userId="8d8f1f737978eadf" providerId="LiveId" clId="{C2BEB82A-ECC9-4A26-9D3A-43FF0DC3C16F}" dt="2020-07-10T20:52:54.359" v="978"/>
          <ac:spMkLst>
            <pc:docMk/>
            <pc:sldMk cId="4111737936" sldId="261"/>
            <ac:spMk id="9" creationId="{76FB331C-FE4D-4968-8BED-712B4541A700}"/>
          </ac:spMkLst>
        </pc:spChg>
        <pc:spChg chg="add del mod">
          <ac:chgData name="Michael Fudge" userId="8d8f1f737978eadf" providerId="LiveId" clId="{C2BEB82A-ECC9-4A26-9D3A-43FF0DC3C16F}" dt="2020-07-10T20:52:54.359" v="978"/>
          <ac:spMkLst>
            <pc:docMk/>
            <pc:sldMk cId="4111737936" sldId="261"/>
            <ac:spMk id="10" creationId="{0F04716A-643F-44D3-8664-56C698114C5B}"/>
          </ac:spMkLst>
        </pc:spChg>
        <pc:spChg chg="add del mod">
          <ac:chgData name="Michael Fudge" userId="8d8f1f737978eadf" providerId="LiveId" clId="{C2BEB82A-ECC9-4A26-9D3A-43FF0DC3C16F}" dt="2020-07-10T20:52:54.359" v="978"/>
          <ac:spMkLst>
            <pc:docMk/>
            <pc:sldMk cId="4111737936" sldId="261"/>
            <ac:spMk id="11" creationId="{2772A3D3-25E3-4D9E-8776-89DD3633BD88}"/>
          </ac:spMkLst>
        </pc:spChg>
        <pc:spChg chg="add del mod">
          <ac:chgData name="Michael Fudge" userId="8d8f1f737978eadf" providerId="LiveId" clId="{C2BEB82A-ECC9-4A26-9D3A-43FF0DC3C16F}" dt="2020-07-10T20:52:54.359" v="978"/>
          <ac:spMkLst>
            <pc:docMk/>
            <pc:sldMk cId="4111737936" sldId="261"/>
            <ac:spMk id="12" creationId="{0AAE72D5-E3CE-42FC-989B-CD4F417F2C23}"/>
          </ac:spMkLst>
        </pc:spChg>
        <pc:spChg chg="add del mod">
          <ac:chgData name="Michael Fudge" userId="8d8f1f737978eadf" providerId="LiveId" clId="{C2BEB82A-ECC9-4A26-9D3A-43FF0DC3C16F}" dt="2020-07-10T20:52:54.359" v="978"/>
          <ac:spMkLst>
            <pc:docMk/>
            <pc:sldMk cId="4111737936" sldId="261"/>
            <ac:spMk id="13" creationId="{4F4E13D5-174D-4B35-B004-AEEDB771BD22}"/>
          </ac:spMkLst>
        </pc:spChg>
        <pc:spChg chg="add del mod">
          <ac:chgData name="Michael Fudge" userId="8d8f1f737978eadf" providerId="LiveId" clId="{C2BEB82A-ECC9-4A26-9D3A-43FF0DC3C16F}" dt="2020-07-10T20:52:54.359" v="978"/>
          <ac:spMkLst>
            <pc:docMk/>
            <pc:sldMk cId="4111737936" sldId="261"/>
            <ac:spMk id="14" creationId="{3F8A44AE-FCA7-464B-9231-46BA41D50609}"/>
          </ac:spMkLst>
        </pc:spChg>
        <pc:spChg chg="add del mod">
          <ac:chgData name="Michael Fudge" userId="8d8f1f737978eadf" providerId="LiveId" clId="{C2BEB82A-ECC9-4A26-9D3A-43FF0DC3C16F}" dt="2020-07-10T20:52:54.359" v="978"/>
          <ac:spMkLst>
            <pc:docMk/>
            <pc:sldMk cId="4111737936" sldId="261"/>
            <ac:spMk id="15" creationId="{4B0C43DD-8CB2-46B1-B3DD-9E27BD8E3E06}"/>
          </ac:spMkLst>
        </pc:spChg>
        <pc:spChg chg="add del mod">
          <ac:chgData name="Michael Fudge" userId="8d8f1f737978eadf" providerId="LiveId" clId="{C2BEB82A-ECC9-4A26-9D3A-43FF0DC3C16F}" dt="2020-07-10T20:52:54.359" v="978"/>
          <ac:spMkLst>
            <pc:docMk/>
            <pc:sldMk cId="4111737936" sldId="261"/>
            <ac:spMk id="16" creationId="{6ED1D0B0-AF96-4914-B518-4166C662A3E4}"/>
          </ac:spMkLst>
        </pc:spChg>
        <pc:spChg chg="add del mod">
          <ac:chgData name="Michael Fudge" userId="8d8f1f737978eadf" providerId="LiveId" clId="{C2BEB82A-ECC9-4A26-9D3A-43FF0DC3C16F}" dt="2020-07-10T20:52:54.359" v="978"/>
          <ac:spMkLst>
            <pc:docMk/>
            <pc:sldMk cId="4111737936" sldId="261"/>
            <ac:spMk id="17" creationId="{B48A06C6-32D1-4DA0-955C-6C0A457C8C8C}"/>
          </ac:spMkLst>
        </pc:spChg>
        <pc:spChg chg="add del mod">
          <ac:chgData name="Michael Fudge" userId="8d8f1f737978eadf" providerId="LiveId" clId="{C2BEB82A-ECC9-4A26-9D3A-43FF0DC3C16F}" dt="2020-07-10T20:52:54.359" v="978"/>
          <ac:spMkLst>
            <pc:docMk/>
            <pc:sldMk cId="4111737936" sldId="261"/>
            <ac:spMk id="18" creationId="{367B968C-A4E7-4E95-8853-6A3BBEC1DB75}"/>
          </ac:spMkLst>
        </pc:spChg>
        <pc:spChg chg="add del mod">
          <ac:chgData name="Michael Fudge" userId="8d8f1f737978eadf" providerId="LiveId" clId="{C2BEB82A-ECC9-4A26-9D3A-43FF0DC3C16F}" dt="2020-07-10T20:52:54.359" v="978"/>
          <ac:spMkLst>
            <pc:docMk/>
            <pc:sldMk cId="4111737936" sldId="261"/>
            <ac:spMk id="19" creationId="{1543982A-58B7-4EFB-8A32-6CC07C4B284B}"/>
          </ac:spMkLst>
        </pc:spChg>
        <pc:spChg chg="add del mod">
          <ac:chgData name="Michael Fudge" userId="8d8f1f737978eadf" providerId="LiveId" clId="{C2BEB82A-ECC9-4A26-9D3A-43FF0DC3C16F}" dt="2020-07-10T20:52:54.359" v="978"/>
          <ac:spMkLst>
            <pc:docMk/>
            <pc:sldMk cId="4111737936" sldId="261"/>
            <ac:spMk id="20" creationId="{FF4C802B-1B5D-45B3-BB61-F52AAF336F7F}"/>
          </ac:spMkLst>
        </pc:spChg>
        <pc:spChg chg="add mod">
          <ac:chgData name="Michael Fudge" userId="8d8f1f737978eadf" providerId="LiveId" clId="{C2BEB82A-ECC9-4A26-9D3A-43FF0DC3C16F}" dt="2020-07-10T20:53:02.051" v="981" actId="1076"/>
          <ac:spMkLst>
            <pc:docMk/>
            <pc:sldMk cId="4111737936" sldId="261"/>
            <ac:spMk id="22" creationId="{CC530C17-6724-41AD-A886-BBDD802FF3A8}"/>
          </ac:spMkLst>
        </pc:spChg>
        <pc:spChg chg="add mod">
          <ac:chgData name="Michael Fudge" userId="8d8f1f737978eadf" providerId="LiveId" clId="{C2BEB82A-ECC9-4A26-9D3A-43FF0DC3C16F}" dt="2020-07-10T20:53:02.051" v="981" actId="1076"/>
          <ac:spMkLst>
            <pc:docMk/>
            <pc:sldMk cId="4111737936" sldId="261"/>
            <ac:spMk id="23" creationId="{94C0E1B3-7F2E-4F79-A58E-E807688D2DC3}"/>
          </ac:spMkLst>
        </pc:spChg>
        <pc:spChg chg="add mod">
          <ac:chgData name="Michael Fudge" userId="8d8f1f737978eadf" providerId="LiveId" clId="{C2BEB82A-ECC9-4A26-9D3A-43FF0DC3C16F}" dt="2020-07-10T20:53:02.051" v="981" actId="1076"/>
          <ac:spMkLst>
            <pc:docMk/>
            <pc:sldMk cId="4111737936" sldId="261"/>
            <ac:spMk id="24" creationId="{F7730229-614B-409E-BB88-39B6C734FCCF}"/>
          </ac:spMkLst>
        </pc:spChg>
        <pc:spChg chg="add mod">
          <ac:chgData name="Michael Fudge" userId="8d8f1f737978eadf" providerId="LiveId" clId="{C2BEB82A-ECC9-4A26-9D3A-43FF0DC3C16F}" dt="2020-07-10T20:53:02.051" v="981" actId="1076"/>
          <ac:spMkLst>
            <pc:docMk/>
            <pc:sldMk cId="4111737936" sldId="261"/>
            <ac:spMk id="25" creationId="{3203AD83-1B91-4830-BD9B-40296DC54D28}"/>
          </ac:spMkLst>
        </pc:spChg>
        <pc:spChg chg="add mod">
          <ac:chgData name="Michael Fudge" userId="8d8f1f737978eadf" providerId="LiveId" clId="{C2BEB82A-ECC9-4A26-9D3A-43FF0DC3C16F}" dt="2020-07-10T20:53:02.051" v="981" actId="1076"/>
          <ac:spMkLst>
            <pc:docMk/>
            <pc:sldMk cId="4111737936" sldId="261"/>
            <ac:spMk id="26" creationId="{ECABAB8D-70AE-49F4-8DE6-2EF0D2134F13}"/>
          </ac:spMkLst>
        </pc:spChg>
        <pc:spChg chg="add mod">
          <ac:chgData name="Michael Fudge" userId="8d8f1f737978eadf" providerId="LiveId" clId="{C2BEB82A-ECC9-4A26-9D3A-43FF0DC3C16F}" dt="2020-07-10T20:53:02.051" v="981" actId="1076"/>
          <ac:spMkLst>
            <pc:docMk/>
            <pc:sldMk cId="4111737936" sldId="261"/>
            <ac:spMk id="27" creationId="{8AF6801F-0260-40C4-8503-CDF2AE9691CB}"/>
          </ac:spMkLst>
        </pc:spChg>
        <pc:spChg chg="add mod">
          <ac:chgData name="Michael Fudge" userId="8d8f1f737978eadf" providerId="LiveId" clId="{C2BEB82A-ECC9-4A26-9D3A-43FF0DC3C16F}" dt="2020-07-10T20:53:02.051" v="981" actId="1076"/>
          <ac:spMkLst>
            <pc:docMk/>
            <pc:sldMk cId="4111737936" sldId="261"/>
            <ac:spMk id="28" creationId="{170E8D69-BC76-409B-9D68-88B594EA1D3C}"/>
          </ac:spMkLst>
        </pc:spChg>
        <pc:spChg chg="add mod">
          <ac:chgData name="Michael Fudge" userId="8d8f1f737978eadf" providerId="LiveId" clId="{C2BEB82A-ECC9-4A26-9D3A-43FF0DC3C16F}" dt="2020-07-10T20:53:02.051" v="981" actId="1076"/>
          <ac:spMkLst>
            <pc:docMk/>
            <pc:sldMk cId="4111737936" sldId="261"/>
            <ac:spMk id="29" creationId="{B7351727-30A7-4880-A935-6EE7BF2A7CA4}"/>
          </ac:spMkLst>
        </pc:spChg>
        <pc:spChg chg="add mod">
          <ac:chgData name="Michael Fudge" userId="8d8f1f737978eadf" providerId="LiveId" clId="{C2BEB82A-ECC9-4A26-9D3A-43FF0DC3C16F}" dt="2020-07-10T20:53:02.051" v="981" actId="1076"/>
          <ac:spMkLst>
            <pc:docMk/>
            <pc:sldMk cId="4111737936" sldId="261"/>
            <ac:spMk id="30" creationId="{10E64B36-BCF0-4D10-BA0F-5CA0260E37CD}"/>
          </ac:spMkLst>
        </pc:spChg>
        <pc:spChg chg="add mod">
          <ac:chgData name="Michael Fudge" userId="8d8f1f737978eadf" providerId="LiveId" clId="{C2BEB82A-ECC9-4A26-9D3A-43FF0DC3C16F}" dt="2020-07-10T20:53:02.051" v="981" actId="1076"/>
          <ac:spMkLst>
            <pc:docMk/>
            <pc:sldMk cId="4111737936" sldId="261"/>
            <ac:spMk id="31" creationId="{7AAEEE48-F8E0-4132-82CA-C1F2C01672CA}"/>
          </ac:spMkLst>
        </pc:spChg>
        <pc:spChg chg="add mod">
          <ac:chgData name="Michael Fudge" userId="8d8f1f737978eadf" providerId="LiveId" clId="{C2BEB82A-ECC9-4A26-9D3A-43FF0DC3C16F}" dt="2020-07-10T20:53:02.051" v="981" actId="1076"/>
          <ac:spMkLst>
            <pc:docMk/>
            <pc:sldMk cId="4111737936" sldId="261"/>
            <ac:spMk id="32" creationId="{BA794D9C-30C8-4721-8CE7-116EFEB26A1C}"/>
          </ac:spMkLst>
        </pc:spChg>
        <pc:spChg chg="add mod">
          <ac:chgData name="Michael Fudge" userId="8d8f1f737978eadf" providerId="LiveId" clId="{C2BEB82A-ECC9-4A26-9D3A-43FF0DC3C16F}" dt="2020-07-10T20:53:02.051" v="981" actId="1076"/>
          <ac:spMkLst>
            <pc:docMk/>
            <pc:sldMk cId="4111737936" sldId="261"/>
            <ac:spMk id="33" creationId="{3B4903AE-3792-4C43-B2CE-1B5AD46935D3}"/>
          </ac:spMkLst>
        </pc:spChg>
        <pc:spChg chg="add mod">
          <ac:chgData name="Michael Fudge" userId="8d8f1f737978eadf" providerId="LiveId" clId="{C2BEB82A-ECC9-4A26-9D3A-43FF0DC3C16F}" dt="2020-07-10T20:53:02.051" v="981" actId="1076"/>
          <ac:spMkLst>
            <pc:docMk/>
            <pc:sldMk cId="4111737936" sldId="261"/>
            <ac:spMk id="34" creationId="{3F0AB68E-CB47-42A9-B946-87F126954D01}"/>
          </ac:spMkLst>
        </pc:spChg>
        <pc:spChg chg="add mod">
          <ac:chgData name="Michael Fudge" userId="8d8f1f737978eadf" providerId="LiveId" clId="{C2BEB82A-ECC9-4A26-9D3A-43FF0DC3C16F}" dt="2020-07-10T20:53:02.051" v="981" actId="1076"/>
          <ac:spMkLst>
            <pc:docMk/>
            <pc:sldMk cId="4111737936" sldId="261"/>
            <ac:spMk id="35" creationId="{171310D6-B046-42A6-86E1-5391ACF3C6D6}"/>
          </ac:spMkLst>
        </pc:spChg>
        <pc:cxnChg chg="add del mod">
          <ac:chgData name="Michael Fudge" userId="8d8f1f737978eadf" providerId="LiveId" clId="{C2BEB82A-ECC9-4A26-9D3A-43FF0DC3C16F}" dt="2020-07-10T20:52:54.359" v="978"/>
          <ac:cxnSpMkLst>
            <pc:docMk/>
            <pc:sldMk cId="4111737936" sldId="261"/>
            <ac:cxnSpMk id="21" creationId="{B63EB70E-829A-4CA9-842C-FAEEC173C6D1}"/>
          </ac:cxnSpMkLst>
        </pc:cxnChg>
        <pc:cxnChg chg="add mod">
          <ac:chgData name="Michael Fudge" userId="8d8f1f737978eadf" providerId="LiveId" clId="{C2BEB82A-ECC9-4A26-9D3A-43FF0DC3C16F}" dt="2020-07-10T20:53:02.051" v="981" actId="1076"/>
          <ac:cxnSpMkLst>
            <pc:docMk/>
            <pc:sldMk cId="4111737936" sldId="261"/>
            <ac:cxnSpMk id="36" creationId="{BE53381F-225F-4774-9FF6-B9BB5F0142A2}"/>
          </ac:cxnSpMkLst>
        </pc:cxnChg>
      </pc:sldChg>
      <pc:sldChg chg="addSp delSp modSp new mod modClrScheme chgLayout">
        <pc:chgData name="Michael Fudge" userId="8d8f1f737978eadf" providerId="LiveId" clId="{C2BEB82A-ECC9-4A26-9D3A-43FF0DC3C16F}" dt="2020-07-10T20:54:12.400" v="1038"/>
        <pc:sldMkLst>
          <pc:docMk/>
          <pc:sldMk cId="2847387876" sldId="262"/>
        </pc:sldMkLst>
        <pc:spChg chg="del mod ord">
          <ac:chgData name="Michael Fudge" userId="8d8f1f737978eadf" providerId="LiveId" clId="{C2BEB82A-ECC9-4A26-9D3A-43FF0DC3C16F}" dt="2020-07-10T20:53:50.358" v="983" actId="700"/>
          <ac:spMkLst>
            <pc:docMk/>
            <pc:sldMk cId="2847387876" sldId="262"/>
            <ac:spMk id="2" creationId="{11113654-C779-4DA8-8264-8BF443CD0860}"/>
          </ac:spMkLst>
        </pc:spChg>
        <pc:spChg chg="del">
          <ac:chgData name="Michael Fudge" userId="8d8f1f737978eadf" providerId="LiveId" clId="{C2BEB82A-ECC9-4A26-9D3A-43FF0DC3C16F}" dt="2020-07-10T20:53:50.358" v="983" actId="700"/>
          <ac:spMkLst>
            <pc:docMk/>
            <pc:sldMk cId="2847387876" sldId="262"/>
            <ac:spMk id="3" creationId="{16FCF713-8B1C-48C8-8227-598C9ACE1C6A}"/>
          </ac:spMkLst>
        </pc:spChg>
        <pc:spChg chg="del">
          <ac:chgData name="Michael Fudge" userId="8d8f1f737978eadf" providerId="LiveId" clId="{C2BEB82A-ECC9-4A26-9D3A-43FF0DC3C16F}" dt="2020-07-10T20:53:50.358" v="983" actId="700"/>
          <ac:spMkLst>
            <pc:docMk/>
            <pc:sldMk cId="2847387876" sldId="262"/>
            <ac:spMk id="4" creationId="{5553CE16-91B0-4D82-B1E2-A71D6EAEB636}"/>
          </ac:spMkLst>
        </pc:spChg>
        <pc:spChg chg="add mod ord">
          <ac:chgData name="Michael Fudge" userId="8d8f1f737978eadf" providerId="LiveId" clId="{C2BEB82A-ECC9-4A26-9D3A-43FF0DC3C16F}" dt="2020-07-10T20:54:03.834" v="1037" actId="20577"/>
          <ac:spMkLst>
            <pc:docMk/>
            <pc:sldMk cId="2847387876" sldId="262"/>
            <ac:spMk id="5" creationId="{81EC3D38-93A7-4349-9C34-902265AAEBD0}"/>
          </ac:spMkLst>
        </pc:spChg>
        <pc:spChg chg="add mod">
          <ac:chgData name="Michael Fudge" userId="8d8f1f737978eadf" providerId="LiveId" clId="{C2BEB82A-ECC9-4A26-9D3A-43FF0DC3C16F}" dt="2020-07-10T20:54:12.400" v="1038"/>
          <ac:spMkLst>
            <pc:docMk/>
            <pc:sldMk cId="2847387876" sldId="262"/>
            <ac:spMk id="6" creationId="{9D4246D1-4D0F-49B9-AA6B-764E4655CFAF}"/>
          </ac:spMkLst>
        </pc:spChg>
        <pc:spChg chg="add mod">
          <ac:chgData name="Michael Fudge" userId="8d8f1f737978eadf" providerId="LiveId" clId="{C2BEB82A-ECC9-4A26-9D3A-43FF0DC3C16F}" dt="2020-07-10T20:54:12.400" v="1038"/>
          <ac:spMkLst>
            <pc:docMk/>
            <pc:sldMk cId="2847387876" sldId="262"/>
            <ac:spMk id="8" creationId="{0994F0B0-690A-4963-BA5D-EEF5FAAC3AFA}"/>
          </ac:spMkLst>
        </pc:spChg>
        <pc:spChg chg="add mod">
          <ac:chgData name="Michael Fudge" userId="8d8f1f737978eadf" providerId="LiveId" clId="{C2BEB82A-ECC9-4A26-9D3A-43FF0DC3C16F}" dt="2020-07-10T20:54:12.400" v="1038"/>
          <ac:spMkLst>
            <pc:docMk/>
            <pc:sldMk cId="2847387876" sldId="262"/>
            <ac:spMk id="9" creationId="{FB067EB4-F077-4641-9B8B-BDF7738517CC}"/>
          </ac:spMkLst>
        </pc:spChg>
        <pc:spChg chg="add mod">
          <ac:chgData name="Michael Fudge" userId="8d8f1f737978eadf" providerId="LiveId" clId="{C2BEB82A-ECC9-4A26-9D3A-43FF0DC3C16F}" dt="2020-07-10T20:54:12.400" v="1038"/>
          <ac:spMkLst>
            <pc:docMk/>
            <pc:sldMk cId="2847387876" sldId="262"/>
            <ac:spMk id="10" creationId="{CB22D6D6-921D-4F71-A4E7-7E57A1D91A18}"/>
          </ac:spMkLst>
        </pc:spChg>
        <pc:spChg chg="add mod">
          <ac:chgData name="Michael Fudge" userId="8d8f1f737978eadf" providerId="LiveId" clId="{C2BEB82A-ECC9-4A26-9D3A-43FF0DC3C16F}" dt="2020-07-10T20:54:12.400" v="1038"/>
          <ac:spMkLst>
            <pc:docMk/>
            <pc:sldMk cId="2847387876" sldId="262"/>
            <ac:spMk id="11" creationId="{08FA05D8-43D2-41EE-8AD9-F02C4BCE7B42}"/>
          </ac:spMkLst>
        </pc:spChg>
        <pc:spChg chg="add mod">
          <ac:chgData name="Michael Fudge" userId="8d8f1f737978eadf" providerId="LiveId" clId="{C2BEB82A-ECC9-4A26-9D3A-43FF0DC3C16F}" dt="2020-07-10T20:54:12.400" v="1038"/>
          <ac:spMkLst>
            <pc:docMk/>
            <pc:sldMk cId="2847387876" sldId="262"/>
            <ac:spMk id="12" creationId="{B0815778-52E4-42CE-8BB7-56710B9F809E}"/>
          </ac:spMkLst>
        </pc:spChg>
        <pc:spChg chg="add mod">
          <ac:chgData name="Michael Fudge" userId="8d8f1f737978eadf" providerId="LiveId" clId="{C2BEB82A-ECC9-4A26-9D3A-43FF0DC3C16F}" dt="2020-07-10T20:54:12.400" v="1038"/>
          <ac:spMkLst>
            <pc:docMk/>
            <pc:sldMk cId="2847387876" sldId="262"/>
            <ac:spMk id="13" creationId="{6CBE4BF5-3D11-486B-B93C-33CA20E302F9}"/>
          </ac:spMkLst>
        </pc:spChg>
        <pc:spChg chg="add mod">
          <ac:chgData name="Michael Fudge" userId="8d8f1f737978eadf" providerId="LiveId" clId="{C2BEB82A-ECC9-4A26-9D3A-43FF0DC3C16F}" dt="2020-07-10T20:54:12.400" v="1038"/>
          <ac:spMkLst>
            <pc:docMk/>
            <pc:sldMk cId="2847387876" sldId="262"/>
            <ac:spMk id="14" creationId="{FF53CC49-91DA-40D2-B066-AD6D5B3EC2F1}"/>
          </ac:spMkLst>
        </pc:spChg>
        <pc:spChg chg="add mod">
          <ac:chgData name="Michael Fudge" userId="8d8f1f737978eadf" providerId="LiveId" clId="{C2BEB82A-ECC9-4A26-9D3A-43FF0DC3C16F}" dt="2020-07-10T20:54:12.400" v="1038"/>
          <ac:spMkLst>
            <pc:docMk/>
            <pc:sldMk cId="2847387876" sldId="262"/>
            <ac:spMk id="15" creationId="{CC728ED7-32A0-4CD7-B32A-56DB490FF207}"/>
          </ac:spMkLst>
        </pc:spChg>
        <pc:spChg chg="add mod">
          <ac:chgData name="Michael Fudge" userId="8d8f1f737978eadf" providerId="LiveId" clId="{C2BEB82A-ECC9-4A26-9D3A-43FF0DC3C16F}" dt="2020-07-10T20:54:12.400" v="1038"/>
          <ac:spMkLst>
            <pc:docMk/>
            <pc:sldMk cId="2847387876" sldId="262"/>
            <ac:spMk id="16" creationId="{95073DDA-4781-42BD-AAFF-2E96F6F10D1F}"/>
          </ac:spMkLst>
        </pc:spChg>
        <pc:picChg chg="add mod">
          <ac:chgData name="Michael Fudge" userId="8d8f1f737978eadf" providerId="LiveId" clId="{C2BEB82A-ECC9-4A26-9D3A-43FF0DC3C16F}" dt="2020-07-10T20:54:12.400" v="1038"/>
          <ac:picMkLst>
            <pc:docMk/>
            <pc:sldMk cId="2847387876" sldId="262"/>
            <ac:picMk id="7" creationId="{9C4E080F-1B90-4F73-8F39-8BB63EFE3A88}"/>
          </ac:picMkLst>
        </pc:picChg>
      </pc:sldChg>
      <pc:sldChg chg="addSp modSp new mod">
        <pc:chgData name="Michael Fudge" userId="8d8f1f737978eadf" providerId="LiveId" clId="{C2BEB82A-ECC9-4A26-9D3A-43FF0DC3C16F}" dt="2020-07-10T20:57:40.377" v="1114" actId="14100"/>
        <pc:sldMkLst>
          <pc:docMk/>
          <pc:sldMk cId="2606811194" sldId="263"/>
        </pc:sldMkLst>
        <pc:spChg chg="mod">
          <ac:chgData name="Michael Fudge" userId="8d8f1f737978eadf" providerId="LiveId" clId="{C2BEB82A-ECC9-4A26-9D3A-43FF0DC3C16F}" dt="2020-07-10T20:57:01.905" v="1110" actId="20577"/>
          <ac:spMkLst>
            <pc:docMk/>
            <pc:sldMk cId="2606811194" sldId="263"/>
            <ac:spMk id="2" creationId="{FE1BA705-29B2-42D2-A56D-E9B42BB08252}"/>
          </ac:spMkLst>
        </pc:spChg>
        <pc:graphicFrameChg chg="add mod">
          <ac:chgData name="Michael Fudge" userId="8d8f1f737978eadf" providerId="LiveId" clId="{C2BEB82A-ECC9-4A26-9D3A-43FF0DC3C16F}" dt="2020-07-10T20:57:40.377" v="1114" actId="14100"/>
          <ac:graphicFrameMkLst>
            <pc:docMk/>
            <pc:sldMk cId="2606811194" sldId="263"/>
            <ac:graphicFrameMk id="5" creationId="{F59ED706-DE10-4BCB-9C31-C07EC8543A6E}"/>
          </ac:graphicFrameMkLst>
        </pc:graphicFrameChg>
      </pc:sldChg>
      <pc:sldChg chg="modSp new mod">
        <pc:chgData name="Michael Fudge" userId="8d8f1f737978eadf" providerId="LiveId" clId="{C2BEB82A-ECC9-4A26-9D3A-43FF0DC3C16F}" dt="2020-07-10T21:03:44.562" v="1522" actId="113"/>
        <pc:sldMkLst>
          <pc:docMk/>
          <pc:sldMk cId="10666855" sldId="264"/>
        </pc:sldMkLst>
        <pc:spChg chg="mod">
          <ac:chgData name="Michael Fudge" userId="8d8f1f737978eadf" providerId="LiveId" clId="{C2BEB82A-ECC9-4A26-9D3A-43FF0DC3C16F}" dt="2020-07-10T20:58:32.623" v="1144" actId="20577"/>
          <ac:spMkLst>
            <pc:docMk/>
            <pc:sldMk cId="10666855" sldId="264"/>
            <ac:spMk id="2" creationId="{D81B7C61-8B16-4E05-8906-9951A1704F10}"/>
          </ac:spMkLst>
        </pc:spChg>
        <pc:spChg chg="mod">
          <ac:chgData name="Michael Fudge" userId="8d8f1f737978eadf" providerId="LiveId" clId="{C2BEB82A-ECC9-4A26-9D3A-43FF0DC3C16F}" dt="2020-07-10T21:03:44.562" v="1522" actId="113"/>
          <ac:spMkLst>
            <pc:docMk/>
            <pc:sldMk cId="10666855" sldId="264"/>
            <ac:spMk id="3" creationId="{EC9F4669-67EE-4758-B09D-8A6E51F6312A}"/>
          </ac:spMkLst>
        </pc:spChg>
      </pc:sldChg>
      <pc:sldChg chg="modSp new mod">
        <pc:chgData name="Michael Fudge" userId="8d8f1f737978eadf" providerId="LiveId" clId="{C2BEB82A-ECC9-4A26-9D3A-43FF0DC3C16F}" dt="2020-07-10T21:04:03.145" v="1547" actId="20577"/>
        <pc:sldMkLst>
          <pc:docMk/>
          <pc:sldMk cId="2835228341" sldId="265"/>
        </pc:sldMkLst>
        <pc:spChg chg="mod">
          <ac:chgData name="Michael Fudge" userId="8d8f1f737978eadf" providerId="LiveId" clId="{C2BEB82A-ECC9-4A26-9D3A-43FF0DC3C16F}" dt="2020-07-10T21:04:03.145" v="1547" actId="20577"/>
          <ac:spMkLst>
            <pc:docMk/>
            <pc:sldMk cId="2835228341" sldId="265"/>
            <ac:spMk id="2" creationId="{89AEEEC9-D9A6-4E67-AAE6-63126136457F}"/>
          </ac:spMkLst>
        </pc:spChg>
      </pc:sldChg>
      <pc:sldChg chg="modSp new mod">
        <pc:chgData name="Michael Fudge" userId="8d8f1f737978eadf" providerId="LiveId" clId="{C2BEB82A-ECC9-4A26-9D3A-43FF0DC3C16F}" dt="2020-07-10T21:04:19.729" v="1573" actId="20577"/>
        <pc:sldMkLst>
          <pc:docMk/>
          <pc:sldMk cId="1714451198" sldId="266"/>
        </pc:sldMkLst>
        <pc:spChg chg="mod">
          <ac:chgData name="Michael Fudge" userId="8d8f1f737978eadf" providerId="LiveId" clId="{C2BEB82A-ECC9-4A26-9D3A-43FF0DC3C16F}" dt="2020-07-10T21:04:19.729" v="1573" actId="20577"/>
          <ac:spMkLst>
            <pc:docMk/>
            <pc:sldMk cId="1714451198" sldId="266"/>
            <ac:spMk id="2" creationId="{AF7C5AB2-A004-4000-8DBC-99A3EA92A5A8}"/>
          </ac:spMkLst>
        </pc:spChg>
      </pc:sldChg>
      <pc:sldChg chg="modSp new mod">
        <pc:chgData name="Michael Fudge" userId="8d8f1f737978eadf" providerId="LiveId" clId="{C2BEB82A-ECC9-4A26-9D3A-43FF0DC3C16F}" dt="2020-07-10T21:04:52.512" v="1621" actId="20577"/>
        <pc:sldMkLst>
          <pc:docMk/>
          <pc:sldMk cId="1608770706" sldId="267"/>
        </pc:sldMkLst>
        <pc:spChg chg="mod">
          <ac:chgData name="Michael Fudge" userId="8d8f1f737978eadf" providerId="LiveId" clId="{C2BEB82A-ECC9-4A26-9D3A-43FF0DC3C16F}" dt="2020-07-10T21:04:52.512" v="1621" actId="20577"/>
          <ac:spMkLst>
            <pc:docMk/>
            <pc:sldMk cId="1608770706" sldId="267"/>
            <ac:spMk id="2" creationId="{8A4511F0-D909-472B-AEB3-612FC5D0BBBC}"/>
          </ac:spMkLst>
        </pc:spChg>
      </pc:sldChg>
      <pc:sldChg chg="modSp new mod">
        <pc:chgData name="Michael Fudge" userId="8d8f1f737978eadf" providerId="LiveId" clId="{C2BEB82A-ECC9-4A26-9D3A-43FF0DC3C16F}" dt="2020-07-10T21:07:48.202" v="1833" actId="5793"/>
        <pc:sldMkLst>
          <pc:docMk/>
          <pc:sldMk cId="671165577" sldId="268"/>
        </pc:sldMkLst>
        <pc:spChg chg="mod">
          <ac:chgData name="Michael Fudge" userId="8d8f1f737978eadf" providerId="LiveId" clId="{C2BEB82A-ECC9-4A26-9D3A-43FF0DC3C16F}" dt="2020-07-10T21:05:55.634" v="1628" actId="20577"/>
          <ac:spMkLst>
            <pc:docMk/>
            <pc:sldMk cId="671165577" sldId="268"/>
            <ac:spMk id="2" creationId="{5AFBC50D-4808-4F7C-8282-E846C8828770}"/>
          </ac:spMkLst>
        </pc:spChg>
        <pc:spChg chg="mod">
          <ac:chgData name="Michael Fudge" userId="8d8f1f737978eadf" providerId="LiveId" clId="{C2BEB82A-ECC9-4A26-9D3A-43FF0DC3C16F}" dt="2020-07-10T21:07:48.202" v="1833" actId="5793"/>
          <ac:spMkLst>
            <pc:docMk/>
            <pc:sldMk cId="671165577" sldId="268"/>
            <ac:spMk id="3" creationId="{1ECB91DB-6034-4025-9762-F2144BB1DB51}"/>
          </ac:spMkLst>
        </pc:spChg>
      </pc:sldChg>
    </pc:docChg>
  </pc:docChgLst>
  <pc:docChgLst>
    <pc:chgData name="Michael A Fudge Jr" userId="133895e8-240b-4811-850e-9cf94297d089" providerId="ADAL" clId="{2E36F8BF-44C3-3240-BDB7-894594003CD1}"/>
    <pc:docChg chg="undo custSel modSld">
      <pc:chgData name="Michael A Fudge Jr" userId="133895e8-240b-4811-850e-9cf94297d089" providerId="ADAL" clId="{2E36F8BF-44C3-3240-BDB7-894594003CD1}" dt="2020-09-19T22:49:01.978" v="1" actId="20577"/>
      <pc:docMkLst>
        <pc:docMk/>
      </pc:docMkLst>
      <pc:sldChg chg="modSp">
        <pc:chgData name="Michael A Fudge Jr" userId="133895e8-240b-4811-850e-9cf94297d089" providerId="ADAL" clId="{2E36F8BF-44C3-3240-BDB7-894594003CD1}" dt="2020-09-19T22:49:01.978" v="1" actId="20577"/>
        <pc:sldMkLst>
          <pc:docMk/>
          <pc:sldMk cId="1029545914" sldId="436"/>
        </pc:sldMkLst>
        <pc:spChg chg="mod">
          <ac:chgData name="Michael A Fudge Jr" userId="133895e8-240b-4811-850e-9cf94297d089" providerId="ADAL" clId="{2E36F8BF-44C3-3240-BDB7-894594003CD1}" dt="2020-09-19T22:49:01.978" v="1" actId="20577"/>
          <ac:spMkLst>
            <pc:docMk/>
            <pc:sldMk cId="1029545914" sldId="436"/>
            <ac:spMk id="3" creationId="{23BFC44E-10DC-44C2-99E8-3D541093BB67}"/>
          </ac:spMkLst>
        </pc:spChg>
      </pc:sldChg>
    </pc:docChg>
  </pc:docChgLst>
  <pc:docChgLst>
    <pc:chgData name="Michael A Fudge Jr" userId="133895e8-240b-4811-850e-9cf94297d089" providerId="ADAL" clId="{859B20EF-3A6A-4B5F-BE9E-732FADD20BBC}"/>
    <pc:docChg chg="undo custSel mod addSld delSld modSld sldOrd">
      <pc:chgData name="Michael A Fudge Jr" userId="133895e8-240b-4811-850e-9cf94297d089" providerId="ADAL" clId="{859B20EF-3A6A-4B5F-BE9E-732FADD20BBC}" dt="2020-08-07T00:19:46.218" v="9504" actId="47"/>
      <pc:docMkLst>
        <pc:docMk/>
      </pc:docMkLst>
      <pc:sldChg chg="modSp mod">
        <pc:chgData name="Michael A Fudge Jr" userId="133895e8-240b-4811-850e-9cf94297d089" providerId="ADAL" clId="{859B20EF-3A6A-4B5F-BE9E-732FADD20BBC}" dt="2020-07-28T16:55:20.776" v="218" actId="20577"/>
        <pc:sldMkLst>
          <pc:docMk/>
          <pc:sldMk cId="3302085769" sldId="256"/>
        </pc:sldMkLst>
        <pc:spChg chg="mod">
          <ac:chgData name="Michael A Fudge Jr" userId="133895e8-240b-4811-850e-9cf94297d089" providerId="ADAL" clId="{859B20EF-3A6A-4B5F-BE9E-732FADD20BBC}" dt="2020-07-28T16:55:20.776" v="218" actId="20577"/>
          <ac:spMkLst>
            <pc:docMk/>
            <pc:sldMk cId="3302085769" sldId="256"/>
            <ac:spMk id="2" creationId="{12FF6C81-4F81-481C-9E43-71763C75E015}"/>
          </ac:spMkLst>
        </pc:spChg>
        <pc:spChg chg="mod">
          <ac:chgData name="Michael A Fudge Jr" userId="133895e8-240b-4811-850e-9cf94297d089" providerId="ADAL" clId="{859B20EF-3A6A-4B5F-BE9E-732FADD20BBC}" dt="2020-07-28T16:52:41.379" v="28" actId="20577"/>
          <ac:spMkLst>
            <pc:docMk/>
            <pc:sldMk cId="3302085769" sldId="256"/>
            <ac:spMk id="3" creationId="{CA49DCD9-023F-4F96-AD5D-F916ECFD0404}"/>
          </ac:spMkLst>
        </pc:spChg>
      </pc:sldChg>
      <pc:sldChg chg="modSp mod ord modAnim">
        <pc:chgData name="Michael A Fudge Jr" userId="133895e8-240b-4811-850e-9cf94297d089" providerId="ADAL" clId="{859B20EF-3A6A-4B5F-BE9E-732FADD20BBC}" dt="2020-07-29T12:44:09.537" v="756" actId="20577"/>
        <pc:sldMkLst>
          <pc:docMk/>
          <pc:sldMk cId="3436746034" sldId="257"/>
        </pc:sldMkLst>
        <pc:spChg chg="mod">
          <ac:chgData name="Michael A Fudge Jr" userId="133895e8-240b-4811-850e-9cf94297d089" providerId="ADAL" clId="{859B20EF-3A6A-4B5F-BE9E-732FADD20BBC}" dt="2020-07-29T12:43:04.776" v="625" actId="20577"/>
          <ac:spMkLst>
            <pc:docMk/>
            <pc:sldMk cId="3436746034" sldId="257"/>
            <ac:spMk id="2" creationId="{5C84C77B-FF54-4813-94E1-23FF8F114C7E}"/>
          </ac:spMkLst>
        </pc:spChg>
        <pc:spChg chg="mod">
          <ac:chgData name="Michael A Fudge Jr" userId="133895e8-240b-4811-850e-9cf94297d089" providerId="ADAL" clId="{859B20EF-3A6A-4B5F-BE9E-732FADD20BBC}" dt="2020-07-29T12:44:09.537" v="756" actId="20577"/>
          <ac:spMkLst>
            <pc:docMk/>
            <pc:sldMk cId="3436746034" sldId="257"/>
            <ac:spMk id="4" creationId="{74B6070D-2E18-49A3-84C2-0A1B79DC59EE}"/>
          </ac:spMkLst>
        </pc:spChg>
      </pc:sldChg>
      <pc:sldChg chg="addSp modSp add del mod modAnim">
        <pc:chgData name="Michael A Fudge Jr" userId="133895e8-240b-4811-850e-9cf94297d089" providerId="ADAL" clId="{859B20EF-3A6A-4B5F-BE9E-732FADD20BBC}" dt="2020-08-04T16:41:23.586" v="1545" actId="47"/>
        <pc:sldMkLst>
          <pc:docMk/>
          <pc:sldMk cId="4032167385" sldId="261"/>
        </pc:sldMkLst>
        <pc:spChg chg="mod">
          <ac:chgData name="Michael A Fudge Jr" userId="133895e8-240b-4811-850e-9cf94297d089" providerId="ADAL" clId="{859B20EF-3A6A-4B5F-BE9E-732FADD20BBC}" dt="2020-07-29T12:46:16.781" v="792" actId="14100"/>
          <ac:spMkLst>
            <pc:docMk/>
            <pc:sldMk cId="4032167385" sldId="261"/>
            <ac:spMk id="2" creationId="{00000000-0000-0000-0000-000000000000}"/>
          </ac:spMkLst>
        </pc:spChg>
        <pc:spChg chg="mod">
          <ac:chgData name="Michael A Fudge Jr" userId="133895e8-240b-4811-850e-9cf94297d089" providerId="ADAL" clId="{859B20EF-3A6A-4B5F-BE9E-732FADD20BBC}" dt="2020-08-04T16:37:37.829" v="1464" actId="20577"/>
          <ac:spMkLst>
            <pc:docMk/>
            <pc:sldMk cId="4032167385" sldId="261"/>
            <ac:spMk id="4" creationId="{00000000-0000-0000-0000-000000000000}"/>
          </ac:spMkLst>
        </pc:spChg>
        <pc:spChg chg="mod">
          <ac:chgData name="Michael A Fudge Jr" userId="133895e8-240b-4811-850e-9cf94297d089" providerId="ADAL" clId="{859B20EF-3A6A-4B5F-BE9E-732FADD20BBC}" dt="2020-07-29T12:49:41.540" v="869" actId="207"/>
          <ac:spMkLst>
            <pc:docMk/>
            <pc:sldMk cId="4032167385" sldId="261"/>
            <ac:spMk id="5" creationId="{00000000-0000-0000-0000-000000000000}"/>
          </ac:spMkLst>
        </pc:spChg>
        <pc:spChg chg="mod">
          <ac:chgData name="Michael A Fudge Jr" userId="133895e8-240b-4811-850e-9cf94297d089" providerId="ADAL" clId="{859B20EF-3A6A-4B5F-BE9E-732FADD20BBC}" dt="2020-08-03T13:58:14.574" v="1244" actId="20577"/>
          <ac:spMkLst>
            <pc:docMk/>
            <pc:sldMk cId="4032167385" sldId="261"/>
            <ac:spMk id="6" creationId="{00000000-0000-0000-0000-000000000000}"/>
          </ac:spMkLst>
        </pc:spChg>
        <pc:spChg chg="mod">
          <ac:chgData name="Michael A Fudge Jr" userId="133895e8-240b-4811-850e-9cf94297d089" providerId="ADAL" clId="{859B20EF-3A6A-4B5F-BE9E-732FADD20BBC}" dt="2020-07-29T12:49:45.421" v="870" actId="207"/>
          <ac:spMkLst>
            <pc:docMk/>
            <pc:sldMk cId="4032167385" sldId="261"/>
            <ac:spMk id="7" creationId="{00000000-0000-0000-0000-000000000000}"/>
          </ac:spMkLst>
        </pc:spChg>
        <pc:spChg chg="mod">
          <ac:chgData name="Michael A Fudge Jr" userId="133895e8-240b-4811-850e-9cf94297d089" providerId="ADAL" clId="{859B20EF-3A6A-4B5F-BE9E-732FADD20BBC}" dt="2020-08-03T13:58:20.202" v="1258" actId="20577"/>
          <ac:spMkLst>
            <pc:docMk/>
            <pc:sldMk cId="4032167385" sldId="261"/>
            <ac:spMk id="8" creationId="{00000000-0000-0000-0000-000000000000}"/>
          </ac:spMkLst>
        </pc:spChg>
        <pc:spChg chg="mod">
          <ac:chgData name="Michael A Fudge Jr" userId="133895e8-240b-4811-850e-9cf94297d089" providerId="ADAL" clId="{859B20EF-3A6A-4B5F-BE9E-732FADD20BBC}" dt="2020-07-29T12:48:07.887" v="855" actId="1076"/>
          <ac:spMkLst>
            <pc:docMk/>
            <pc:sldMk cId="4032167385" sldId="261"/>
            <ac:spMk id="9" creationId="{00000000-0000-0000-0000-000000000000}"/>
          </ac:spMkLst>
        </pc:spChg>
        <pc:grpChg chg="add mod">
          <ac:chgData name="Michael A Fudge Jr" userId="133895e8-240b-4811-850e-9cf94297d089" providerId="ADAL" clId="{859B20EF-3A6A-4B5F-BE9E-732FADD20BBC}" dt="2020-07-29T12:50:09.769" v="873" actId="1076"/>
          <ac:grpSpMkLst>
            <pc:docMk/>
            <pc:sldMk cId="4032167385" sldId="261"/>
            <ac:grpSpMk id="13" creationId="{65062F89-E2CD-4E9E-9925-83CD9BA69083}"/>
          </ac:grpSpMkLst>
        </pc:grpChg>
        <pc:picChg chg="add mod">
          <ac:chgData name="Michael A Fudge Jr" userId="133895e8-240b-4811-850e-9cf94297d089" providerId="ADAL" clId="{859B20EF-3A6A-4B5F-BE9E-732FADD20BBC}" dt="2020-07-29T12:50:07.588" v="872" actId="164"/>
          <ac:picMkLst>
            <pc:docMk/>
            <pc:sldMk cId="4032167385" sldId="261"/>
            <ac:picMk id="10" creationId="{656A4C12-7CE5-4D95-80FB-E9C5842F6DF3}"/>
          </ac:picMkLst>
        </pc:picChg>
        <pc:picChg chg="add mod">
          <ac:chgData name="Michael A Fudge Jr" userId="133895e8-240b-4811-850e-9cf94297d089" providerId="ADAL" clId="{859B20EF-3A6A-4B5F-BE9E-732FADD20BBC}" dt="2020-07-29T12:50:07.588" v="872" actId="164"/>
          <ac:picMkLst>
            <pc:docMk/>
            <pc:sldMk cId="4032167385" sldId="261"/>
            <ac:picMk id="12" creationId="{6A88BB26-C924-4141-A58E-8ECDF6E9BA5D}"/>
          </ac:picMkLst>
        </pc:picChg>
      </pc:sldChg>
      <pc:sldChg chg="addSp modSp add mod modAnim">
        <pc:chgData name="Michael A Fudge Jr" userId="133895e8-240b-4811-850e-9cf94297d089" providerId="ADAL" clId="{859B20EF-3A6A-4B5F-BE9E-732FADD20BBC}" dt="2020-08-04T16:50:02.183" v="1670" actId="14100"/>
        <pc:sldMkLst>
          <pc:docMk/>
          <pc:sldMk cId="2604296828" sldId="264"/>
        </pc:sldMkLst>
        <pc:spChg chg="mod">
          <ac:chgData name="Michael A Fudge Jr" userId="133895e8-240b-4811-850e-9cf94297d089" providerId="ADAL" clId="{859B20EF-3A6A-4B5F-BE9E-732FADD20BBC}" dt="2020-07-29T12:45:03.579" v="773" actId="14100"/>
          <ac:spMkLst>
            <pc:docMk/>
            <pc:sldMk cId="2604296828" sldId="264"/>
            <ac:spMk id="2" creationId="{00000000-0000-0000-0000-000000000000}"/>
          </ac:spMkLst>
        </pc:spChg>
        <pc:spChg chg="mod">
          <ac:chgData name="Michael A Fudge Jr" userId="133895e8-240b-4811-850e-9cf94297d089" providerId="ADAL" clId="{859B20EF-3A6A-4B5F-BE9E-732FADD20BBC}" dt="2020-08-04T16:49:40.096" v="1665" actId="6549"/>
          <ac:spMkLst>
            <pc:docMk/>
            <pc:sldMk cId="2604296828" sldId="264"/>
            <ac:spMk id="3" creationId="{00000000-0000-0000-0000-000000000000}"/>
          </ac:spMkLst>
        </pc:spChg>
        <pc:spChg chg="mod">
          <ac:chgData name="Michael A Fudge Jr" userId="133895e8-240b-4811-850e-9cf94297d089" providerId="ADAL" clId="{859B20EF-3A6A-4B5F-BE9E-732FADD20BBC}" dt="2020-08-04T16:50:02.183" v="1670" actId="14100"/>
          <ac:spMkLst>
            <pc:docMk/>
            <pc:sldMk cId="2604296828" sldId="264"/>
            <ac:spMk id="4" creationId="{00000000-0000-0000-0000-000000000000}"/>
          </ac:spMkLst>
        </pc:spChg>
        <pc:spChg chg="mod">
          <ac:chgData name="Michael A Fudge Jr" userId="133895e8-240b-4811-850e-9cf94297d089" providerId="ADAL" clId="{859B20EF-3A6A-4B5F-BE9E-732FADD20BBC}" dt="2020-08-04T16:49:58.343" v="1669" actId="14100"/>
          <ac:spMkLst>
            <pc:docMk/>
            <pc:sldMk cId="2604296828" sldId="264"/>
            <ac:spMk id="5" creationId="{00000000-0000-0000-0000-000000000000}"/>
          </ac:spMkLst>
        </pc:spChg>
        <pc:spChg chg="mod">
          <ac:chgData name="Michael A Fudge Jr" userId="133895e8-240b-4811-850e-9cf94297d089" providerId="ADAL" clId="{859B20EF-3A6A-4B5F-BE9E-732FADD20BBC}" dt="2020-08-04T16:49:53.261" v="1667" actId="14100"/>
          <ac:spMkLst>
            <pc:docMk/>
            <pc:sldMk cId="2604296828" sldId="264"/>
            <ac:spMk id="6" creationId="{00000000-0000-0000-0000-000000000000}"/>
          </ac:spMkLst>
        </pc:spChg>
        <pc:spChg chg="mod">
          <ac:chgData name="Michael A Fudge Jr" userId="133895e8-240b-4811-850e-9cf94297d089" providerId="ADAL" clId="{859B20EF-3A6A-4B5F-BE9E-732FADD20BBC}" dt="2020-08-04T16:49:50.438" v="1666" actId="14100"/>
          <ac:spMkLst>
            <pc:docMk/>
            <pc:sldMk cId="2604296828" sldId="264"/>
            <ac:spMk id="7" creationId="{00000000-0000-0000-0000-000000000000}"/>
          </ac:spMkLst>
        </pc:spChg>
        <pc:picChg chg="add mod">
          <ac:chgData name="Michael A Fudge Jr" userId="133895e8-240b-4811-850e-9cf94297d089" providerId="ADAL" clId="{859B20EF-3A6A-4B5F-BE9E-732FADD20BBC}" dt="2020-07-29T12:44:58.218" v="772"/>
          <ac:picMkLst>
            <pc:docMk/>
            <pc:sldMk cId="2604296828" sldId="264"/>
            <ac:picMk id="8" creationId="{B6B2667F-3533-40AF-83A3-B7F0FDBB7F7B}"/>
          </ac:picMkLst>
        </pc:picChg>
      </pc:sldChg>
      <pc:sldChg chg="modSp modAnim">
        <pc:chgData name="Michael A Fudge Jr" userId="133895e8-240b-4811-850e-9cf94297d089" providerId="ADAL" clId="{859B20EF-3A6A-4B5F-BE9E-732FADD20BBC}" dt="2020-07-28T16:55:09.319" v="213" actId="5793"/>
        <pc:sldMkLst>
          <pc:docMk/>
          <pc:sldMk cId="671165577" sldId="268"/>
        </pc:sldMkLst>
        <pc:spChg chg="mod">
          <ac:chgData name="Michael A Fudge Jr" userId="133895e8-240b-4811-850e-9cf94297d089" providerId="ADAL" clId="{859B20EF-3A6A-4B5F-BE9E-732FADD20BBC}" dt="2020-07-28T16:55:09.319" v="213" actId="5793"/>
          <ac:spMkLst>
            <pc:docMk/>
            <pc:sldMk cId="671165577" sldId="268"/>
            <ac:spMk id="3" creationId="{1ECB91DB-6034-4025-9762-F2144BB1DB51}"/>
          </ac:spMkLst>
        </pc:spChg>
      </pc:sldChg>
      <pc:sldChg chg="modSp mod ord modNotesTx">
        <pc:chgData name="Michael A Fudge Jr" userId="133895e8-240b-4811-850e-9cf94297d089" providerId="ADAL" clId="{859B20EF-3A6A-4B5F-BE9E-732FADD20BBC}" dt="2020-08-05T17:57:14.647" v="4251" actId="20577"/>
        <pc:sldMkLst>
          <pc:docMk/>
          <pc:sldMk cId="96570146" sldId="271"/>
        </pc:sldMkLst>
        <pc:spChg chg="mod">
          <ac:chgData name="Michael A Fudge Jr" userId="133895e8-240b-4811-850e-9cf94297d089" providerId="ADAL" clId="{859B20EF-3A6A-4B5F-BE9E-732FADD20BBC}" dt="2020-08-05T17:57:14.647" v="4251" actId="20577"/>
          <ac:spMkLst>
            <pc:docMk/>
            <pc:sldMk cId="96570146" sldId="271"/>
            <ac:spMk id="2" creationId="{A0EC69E1-79D5-4CCA-9AE3-8CCDB54E5D78}"/>
          </ac:spMkLst>
        </pc:spChg>
        <pc:spChg chg="mod">
          <ac:chgData name="Michael A Fudge Jr" userId="133895e8-240b-4811-850e-9cf94297d089" providerId="ADAL" clId="{859B20EF-3A6A-4B5F-BE9E-732FADD20BBC}" dt="2020-08-05T17:54:18.714" v="4077" actId="20577"/>
          <ac:spMkLst>
            <pc:docMk/>
            <pc:sldMk cId="96570146" sldId="271"/>
            <ac:spMk id="3" creationId="{23BFC44E-10DC-44C2-99E8-3D541093BB67}"/>
          </ac:spMkLst>
        </pc:spChg>
      </pc:sldChg>
      <pc:sldChg chg="modSp mod modNotesTx">
        <pc:chgData name="Michael A Fudge Jr" userId="133895e8-240b-4811-850e-9cf94297d089" providerId="ADAL" clId="{859B20EF-3A6A-4B5F-BE9E-732FADD20BBC}" dt="2020-08-05T18:45:46.851" v="7152" actId="313"/>
        <pc:sldMkLst>
          <pc:docMk/>
          <pc:sldMk cId="109579569" sldId="299"/>
        </pc:sldMkLst>
        <pc:spChg chg="mod">
          <ac:chgData name="Michael A Fudge Jr" userId="133895e8-240b-4811-850e-9cf94297d089" providerId="ADAL" clId="{859B20EF-3A6A-4B5F-BE9E-732FADD20BBC}" dt="2020-08-05T18:45:31.678" v="7138" actId="20577"/>
          <ac:spMkLst>
            <pc:docMk/>
            <pc:sldMk cId="109579569" sldId="299"/>
            <ac:spMk id="3" creationId="{CB911516-3DF8-48A9-BAB6-34EB14CC135A}"/>
          </ac:spMkLst>
        </pc:spChg>
      </pc:sldChg>
      <pc:sldChg chg="modSp modAnim">
        <pc:chgData name="Michael A Fudge Jr" userId="133895e8-240b-4811-850e-9cf94297d089" providerId="ADAL" clId="{859B20EF-3A6A-4B5F-BE9E-732FADD20BBC}" dt="2020-08-07T00:13:15.354" v="9081" actId="20577"/>
        <pc:sldMkLst>
          <pc:docMk/>
          <pc:sldMk cId="797334957" sldId="311"/>
        </pc:sldMkLst>
        <pc:spChg chg="mod">
          <ac:chgData name="Michael A Fudge Jr" userId="133895e8-240b-4811-850e-9cf94297d089" providerId="ADAL" clId="{859B20EF-3A6A-4B5F-BE9E-732FADD20BBC}" dt="2020-08-07T00:13:15.354" v="9081" actId="20577"/>
          <ac:spMkLst>
            <pc:docMk/>
            <pc:sldMk cId="797334957" sldId="311"/>
            <ac:spMk id="3" creationId="{1ECB91DB-6034-4025-9762-F2144BB1DB51}"/>
          </ac:spMkLst>
        </pc:spChg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2476503244" sldId="313"/>
        </pc:sldMkLst>
      </pc:sldChg>
      <pc:sldChg chg="delSp modSp mod ord modAnim">
        <pc:chgData name="Michael A Fudge Jr" userId="133895e8-240b-4811-850e-9cf94297d089" providerId="ADAL" clId="{859B20EF-3A6A-4B5F-BE9E-732FADD20BBC}" dt="2020-08-05T17:57:00.108" v="4245" actId="20577"/>
        <pc:sldMkLst>
          <pc:docMk/>
          <pc:sldMk cId="2044021993" sldId="314"/>
        </pc:sldMkLst>
        <pc:spChg chg="mod">
          <ac:chgData name="Michael A Fudge Jr" userId="133895e8-240b-4811-850e-9cf94297d089" providerId="ADAL" clId="{859B20EF-3A6A-4B5F-BE9E-732FADD20BBC}" dt="2020-08-05T17:51:01.641" v="3895" actId="20577"/>
          <ac:spMkLst>
            <pc:docMk/>
            <pc:sldMk cId="2044021993" sldId="314"/>
            <ac:spMk id="5" creationId="{E0D04EC1-733E-4BA9-9251-8C6E6E3D01D7}"/>
          </ac:spMkLst>
        </pc:spChg>
        <pc:spChg chg="mod">
          <ac:chgData name="Michael A Fudge Jr" userId="133895e8-240b-4811-850e-9cf94297d089" providerId="ADAL" clId="{859B20EF-3A6A-4B5F-BE9E-732FADD20BBC}" dt="2020-08-05T17:57:00.108" v="4245" actId="20577"/>
          <ac:spMkLst>
            <pc:docMk/>
            <pc:sldMk cId="2044021993" sldId="314"/>
            <ac:spMk id="6" creationId="{E33EFCDF-893E-4DC5-B75A-872200D063CA}"/>
          </ac:spMkLst>
        </pc:spChg>
        <pc:picChg chg="del">
          <ac:chgData name="Michael A Fudge Jr" userId="133895e8-240b-4811-850e-9cf94297d089" providerId="ADAL" clId="{859B20EF-3A6A-4B5F-BE9E-732FADD20BBC}" dt="2020-07-29T13:32:51.037" v="1065" actId="478"/>
          <ac:picMkLst>
            <pc:docMk/>
            <pc:sldMk cId="2044021993" sldId="314"/>
            <ac:picMk id="2" creationId="{4D2BB4C8-E854-4558-8302-2518988E9228}"/>
          </ac:picMkLst>
        </pc:picChg>
      </pc:sldChg>
      <pc:sldChg chg="del ord">
        <pc:chgData name="Michael A Fudge Jr" userId="133895e8-240b-4811-850e-9cf94297d089" providerId="ADAL" clId="{859B20EF-3A6A-4B5F-BE9E-732FADD20BBC}" dt="2020-08-05T18:44:20.791" v="7019" actId="47"/>
        <pc:sldMkLst>
          <pc:docMk/>
          <pc:sldMk cId="337155246" sldId="351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1690386986" sldId="352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1679864663" sldId="353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17751269" sldId="355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383390871" sldId="356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2123987206" sldId="358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2150793886" sldId="359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2252217499" sldId="360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764482487" sldId="361"/>
        </pc:sldMkLst>
      </pc:sldChg>
      <pc:sldChg chg="modSp mod ord modNotesTx">
        <pc:chgData name="Michael A Fudge Jr" userId="133895e8-240b-4811-850e-9cf94297d089" providerId="ADAL" clId="{859B20EF-3A6A-4B5F-BE9E-732FADD20BBC}" dt="2020-08-05T17:59:04.975" v="4363" actId="20577"/>
        <pc:sldMkLst>
          <pc:docMk/>
          <pc:sldMk cId="4004043429" sldId="362"/>
        </pc:sldMkLst>
        <pc:spChg chg="mod">
          <ac:chgData name="Michael A Fudge Jr" userId="133895e8-240b-4811-850e-9cf94297d089" providerId="ADAL" clId="{859B20EF-3A6A-4B5F-BE9E-732FADD20BBC}" dt="2020-08-05T17:58:52.188" v="4309" actId="20577"/>
          <ac:spMkLst>
            <pc:docMk/>
            <pc:sldMk cId="4004043429" sldId="362"/>
            <ac:spMk id="2" creationId="{A0EC69E1-79D5-4CCA-9AE3-8CCDB54E5D78}"/>
          </ac:spMkLst>
        </pc:spChg>
        <pc:spChg chg="mod">
          <ac:chgData name="Michael A Fudge Jr" userId="133895e8-240b-4811-850e-9cf94297d089" providerId="ADAL" clId="{859B20EF-3A6A-4B5F-BE9E-732FADD20BBC}" dt="2020-08-05T17:58:41.535" v="4293" actId="20577"/>
          <ac:spMkLst>
            <pc:docMk/>
            <pc:sldMk cId="4004043429" sldId="362"/>
            <ac:spMk id="3" creationId="{23BFC44E-10DC-44C2-99E8-3D541093BB67}"/>
          </ac:spMkLst>
        </pc:spChg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1679028694" sldId="363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2080037385" sldId="367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1930808364" sldId="368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3383546026" sldId="369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254749279" sldId="372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1575450459" sldId="373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2337283075" sldId="374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4214608035" sldId="375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3539242966" sldId="376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4023111599" sldId="377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972632150" sldId="381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2410101044" sldId="382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3500729223" sldId="384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2427318978" sldId="385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2115975601" sldId="386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383992210" sldId="387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2403640963" sldId="388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3454779572" sldId="389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4156982150" sldId="392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852161113" sldId="393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3187428892" sldId="394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1304373263" sldId="395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1340093634" sldId="396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2776018307" sldId="397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1708619243" sldId="398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3576443106" sldId="399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1159117545" sldId="400"/>
        </pc:sldMkLst>
      </pc:sldChg>
      <pc:sldChg chg="addSp modSp mod ord">
        <pc:chgData name="Michael A Fudge Jr" userId="133895e8-240b-4811-850e-9cf94297d089" providerId="ADAL" clId="{859B20EF-3A6A-4B5F-BE9E-732FADD20BBC}" dt="2020-08-04T17:03:57.578" v="2085"/>
        <pc:sldMkLst>
          <pc:docMk/>
          <pc:sldMk cId="78435499" sldId="402"/>
        </pc:sldMkLst>
        <pc:spChg chg="mod">
          <ac:chgData name="Michael A Fudge Jr" userId="133895e8-240b-4811-850e-9cf94297d089" providerId="ADAL" clId="{859B20EF-3A6A-4B5F-BE9E-732FADD20BBC}" dt="2020-08-04T16:42:14.145" v="1565" actId="20577"/>
          <ac:spMkLst>
            <pc:docMk/>
            <pc:sldMk cId="78435499" sldId="402"/>
            <ac:spMk id="2" creationId="{85954A83-1BFB-42E8-ABE1-F6284F291E27}"/>
          </ac:spMkLst>
        </pc:spChg>
        <pc:spChg chg="add mod">
          <ac:chgData name="Michael A Fudge Jr" userId="133895e8-240b-4811-850e-9cf94297d089" providerId="ADAL" clId="{859B20EF-3A6A-4B5F-BE9E-732FADD20BBC}" dt="2020-08-04T16:43:33.085" v="1581" actId="207"/>
          <ac:spMkLst>
            <pc:docMk/>
            <pc:sldMk cId="78435499" sldId="402"/>
            <ac:spMk id="3" creationId="{5BB4EF9B-55F9-4CE8-8A51-962F87A95D95}"/>
          </ac:spMkLst>
        </pc:spChg>
        <pc:spChg chg="add mod">
          <ac:chgData name="Michael A Fudge Jr" userId="133895e8-240b-4811-850e-9cf94297d089" providerId="ADAL" clId="{859B20EF-3A6A-4B5F-BE9E-732FADD20BBC}" dt="2020-08-04T16:43:33.085" v="1581" actId="207"/>
          <ac:spMkLst>
            <pc:docMk/>
            <pc:sldMk cId="78435499" sldId="402"/>
            <ac:spMk id="7" creationId="{59687AA8-D01F-47B1-9A00-36F72DA5A777}"/>
          </ac:spMkLst>
        </pc:spChg>
        <pc:spChg chg="add mod">
          <ac:chgData name="Michael A Fudge Jr" userId="133895e8-240b-4811-850e-9cf94297d089" providerId="ADAL" clId="{859B20EF-3A6A-4B5F-BE9E-732FADD20BBC}" dt="2020-08-04T16:43:33.085" v="1581" actId="207"/>
          <ac:spMkLst>
            <pc:docMk/>
            <pc:sldMk cId="78435499" sldId="402"/>
            <ac:spMk id="8" creationId="{BE11DC45-CBFD-48E9-A7E9-FC3E6725BE83}"/>
          </ac:spMkLst>
        </pc:spChg>
        <pc:picChg chg="mod">
          <ac:chgData name="Michael A Fudge Jr" userId="133895e8-240b-4811-850e-9cf94297d089" providerId="ADAL" clId="{859B20EF-3A6A-4B5F-BE9E-732FADD20BBC}" dt="2020-08-04T16:38:35.509" v="1488" actId="1076"/>
          <ac:picMkLst>
            <pc:docMk/>
            <pc:sldMk cId="78435499" sldId="402"/>
            <ac:picMk id="4" creationId="{ABF52C46-EFC9-4126-9C0C-5B53C8B42217}"/>
          </ac:picMkLst>
        </pc:picChg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2640771696" sldId="403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1873200719" sldId="404"/>
        </pc:sldMkLst>
      </pc:sldChg>
      <pc:sldChg chg="modSp new del mod modAnim">
        <pc:chgData name="Michael A Fudge Jr" userId="133895e8-240b-4811-850e-9cf94297d089" providerId="ADAL" clId="{859B20EF-3A6A-4B5F-BE9E-732FADD20BBC}" dt="2020-08-06T23:18:53.738" v="7170" actId="47"/>
        <pc:sldMkLst>
          <pc:docMk/>
          <pc:sldMk cId="3697493826" sldId="405"/>
        </pc:sldMkLst>
        <pc:spChg chg="mod">
          <ac:chgData name="Michael A Fudge Jr" userId="133895e8-240b-4811-850e-9cf94297d089" providerId="ADAL" clId="{859B20EF-3A6A-4B5F-BE9E-732FADD20BBC}" dt="2020-07-28T17:20:45.397" v="246" actId="20577"/>
          <ac:spMkLst>
            <pc:docMk/>
            <pc:sldMk cId="3697493826" sldId="405"/>
            <ac:spMk id="2" creationId="{E05E0D0C-7952-4167-9E9E-54B28E35B51B}"/>
          </ac:spMkLst>
        </pc:spChg>
        <pc:spChg chg="mod">
          <ac:chgData name="Michael A Fudge Jr" userId="133895e8-240b-4811-850e-9cf94297d089" providerId="ADAL" clId="{859B20EF-3A6A-4B5F-BE9E-732FADD20BBC}" dt="2020-07-28T17:22:43.844" v="526" actId="20577"/>
          <ac:spMkLst>
            <pc:docMk/>
            <pc:sldMk cId="3697493826" sldId="405"/>
            <ac:spMk id="3" creationId="{20DD4840-BEDF-4D32-ADEA-6D5A1B79A585}"/>
          </ac:spMkLst>
        </pc:spChg>
      </pc:sldChg>
      <pc:sldChg chg="addSp delSp modSp new mod ord setBg modAnim modShow modNotesTx">
        <pc:chgData name="Michael A Fudge Jr" userId="133895e8-240b-4811-850e-9cf94297d089" providerId="ADAL" clId="{859B20EF-3A6A-4B5F-BE9E-732FADD20BBC}" dt="2020-08-04T16:50:39.968" v="1674"/>
        <pc:sldMkLst>
          <pc:docMk/>
          <pc:sldMk cId="2838142486" sldId="406"/>
        </pc:sldMkLst>
        <pc:spChg chg="mod">
          <ac:chgData name="Michael A Fudge Jr" userId="133895e8-240b-4811-850e-9cf94297d089" providerId="ADAL" clId="{859B20EF-3A6A-4B5F-BE9E-732FADD20BBC}" dt="2020-07-29T13:11:44.237" v="913" actId="1076"/>
          <ac:spMkLst>
            <pc:docMk/>
            <pc:sldMk cId="2838142486" sldId="406"/>
            <ac:spMk id="2" creationId="{6C77A523-8ACD-44B5-8A70-413515DF0B0A}"/>
          </ac:spMkLst>
        </pc:spChg>
        <pc:spChg chg="del">
          <ac:chgData name="Michael A Fudge Jr" userId="133895e8-240b-4811-850e-9cf94297d089" providerId="ADAL" clId="{859B20EF-3A6A-4B5F-BE9E-732FADD20BBC}" dt="2020-07-29T13:10:06.632" v="900"/>
          <ac:spMkLst>
            <pc:docMk/>
            <pc:sldMk cId="2838142486" sldId="406"/>
            <ac:spMk id="3" creationId="{1A1A36A0-F628-49F7-865D-BCD40F439903}"/>
          </ac:spMkLst>
        </pc:spChg>
        <pc:spChg chg="add del mod">
          <ac:chgData name="Michael A Fudge Jr" userId="133895e8-240b-4811-850e-9cf94297d089" providerId="ADAL" clId="{859B20EF-3A6A-4B5F-BE9E-732FADD20BBC}" dt="2020-07-29T13:11:28.514" v="910" actId="478"/>
          <ac:spMkLst>
            <pc:docMk/>
            <pc:sldMk cId="2838142486" sldId="406"/>
            <ac:spMk id="6" creationId="{33BFD884-CED0-4CAC-8979-699C6D7826E8}"/>
          </ac:spMkLst>
        </pc:spChg>
        <pc:spChg chg="add mod">
          <ac:chgData name="Michael A Fudge Jr" userId="133895e8-240b-4811-850e-9cf94297d089" providerId="ADAL" clId="{859B20EF-3A6A-4B5F-BE9E-732FADD20BBC}" dt="2020-07-29T13:19:04.801" v="1000" actId="164"/>
          <ac:spMkLst>
            <pc:docMk/>
            <pc:sldMk cId="2838142486" sldId="406"/>
            <ac:spMk id="8" creationId="{39C3CB4E-6C90-46B9-BD3B-B4989B256B0D}"/>
          </ac:spMkLst>
        </pc:spChg>
        <pc:spChg chg="add mod">
          <ac:chgData name="Michael A Fudge Jr" userId="133895e8-240b-4811-850e-9cf94297d089" providerId="ADAL" clId="{859B20EF-3A6A-4B5F-BE9E-732FADD20BBC}" dt="2020-07-29T13:10:39.296" v="902" actId="207"/>
          <ac:spMkLst>
            <pc:docMk/>
            <pc:sldMk cId="2838142486" sldId="406"/>
            <ac:spMk id="9" creationId="{16C5FA50-8D52-4617-AF91-5C7B1C8352F1}"/>
          </ac:spMkLst>
        </pc:spChg>
        <pc:spChg chg="add mod">
          <ac:chgData name="Michael A Fudge Jr" userId="133895e8-240b-4811-850e-9cf94297d089" providerId="ADAL" clId="{859B20EF-3A6A-4B5F-BE9E-732FADD20BBC}" dt="2020-07-29T13:19:04.801" v="1000" actId="164"/>
          <ac:spMkLst>
            <pc:docMk/>
            <pc:sldMk cId="2838142486" sldId="406"/>
            <ac:spMk id="10" creationId="{65B3F061-1F85-42ED-9748-4C414DBFDA6B}"/>
          </ac:spMkLst>
        </pc:spChg>
        <pc:spChg chg="add">
          <ac:chgData name="Michael A Fudge Jr" userId="133895e8-240b-4811-850e-9cf94297d089" providerId="ADAL" clId="{859B20EF-3A6A-4B5F-BE9E-732FADD20BBC}" dt="2020-07-29T13:10:11.539" v="901" actId="26606"/>
          <ac:spMkLst>
            <pc:docMk/>
            <pc:sldMk cId="2838142486" sldId="406"/>
            <ac:spMk id="11" creationId="{E223798C-12AD-4B0C-A50C-D676347D67CF}"/>
          </ac:spMkLst>
        </pc:spChg>
        <pc:spChg chg="mod topLvl">
          <ac:chgData name="Michael A Fudge Jr" userId="133895e8-240b-4811-850e-9cf94297d089" providerId="ADAL" clId="{859B20EF-3A6A-4B5F-BE9E-732FADD20BBC}" dt="2020-07-29T13:30:02.929" v="1055" actId="164"/>
          <ac:spMkLst>
            <pc:docMk/>
            <pc:sldMk cId="2838142486" sldId="406"/>
            <ac:spMk id="14" creationId="{1F538479-0F6E-434F-9E46-44826F2A9FF4}"/>
          </ac:spMkLst>
        </pc:spChg>
        <pc:spChg chg="mod topLvl">
          <ac:chgData name="Michael A Fudge Jr" userId="133895e8-240b-4811-850e-9cf94297d089" providerId="ADAL" clId="{859B20EF-3A6A-4B5F-BE9E-732FADD20BBC}" dt="2020-07-29T13:30:02.929" v="1055" actId="164"/>
          <ac:spMkLst>
            <pc:docMk/>
            <pc:sldMk cId="2838142486" sldId="406"/>
            <ac:spMk id="15" creationId="{24CAE1A5-1F7B-49C9-95F5-782C1564FA4A}"/>
          </ac:spMkLst>
        </pc:spChg>
        <pc:spChg chg="add mod">
          <ac:chgData name="Michael A Fudge Jr" userId="133895e8-240b-4811-850e-9cf94297d089" providerId="ADAL" clId="{859B20EF-3A6A-4B5F-BE9E-732FADD20BBC}" dt="2020-07-29T13:30:02.929" v="1055" actId="164"/>
          <ac:spMkLst>
            <pc:docMk/>
            <pc:sldMk cId="2838142486" sldId="406"/>
            <ac:spMk id="16" creationId="{EB0560D9-925D-45B4-982F-4C0210B40129}"/>
          </ac:spMkLst>
        </pc:spChg>
        <pc:spChg chg="add mod">
          <ac:chgData name="Michael A Fudge Jr" userId="133895e8-240b-4811-850e-9cf94297d089" providerId="ADAL" clId="{859B20EF-3A6A-4B5F-BE9E-732FADD20BBC}" dt="2020-07-29T13:30:02.929" v="1055" actId="164"/>
          <ac:spMkLst>
            <pc:docMk/>
            <pc:sldMk cId="2838142486" sldId="406"/>
            <ac:spMk id="17" creationId="{9F833FEB-8DE1-47D2-BA44-FA256B87A7B0}"/>
          </ac:spMkLst>
        </pc:spChg>
        <pc:spChg chg="add mod">
          <ac:chgData name="Michael A Fudge Jr" userId="133895e8-240b-4811-850e-9cf94297d089" providerId="ADAL" clId="{859B20EF-3A6A-4B5F-BE9E-732FADD20BBC}" dt="2020-07-29T13:23:54.356" v="1020" actId="14100"/>
          <ac:spMkLst>
            <pc:docMk/>
            <pc:sldMk cId="2838142486" sldId="406"/>
            <ac:spMk id="19" creationId="{CBAF7345-1E23-4784-867A-4AF25A42BE0C}"/>
          </ac:spMkLst>
        </pc:spChg>
        <pc:spChg chg="add mod">
          <ac:chgData name="Michael A Fudge Jr" userId="133895e8-240b-4811-850e-9cf94297d089" providerId="ADAL" clId="{859B20EF-3A6A-4B5F-BE9E-732FADD20BBC}" dt="2020-07-29T13:25:37.489" v="1028" actId="1582"/>
          <ac:spMkLst>
            <pc:docMk/>
            <pc:sldMk cId="2838142486" sldId="406"/>
            <ac:spMk id="20" creationId="{91FA4A7E-13C4-4873-8E5D-85E27F15D02E}"/>
          </ac:spMkLst>
        </pc:spChg>
        <pc:spChg chg="add mod">
          <ac:chgData name="Michael A Fudge Jr" userId="133895e8-240b-4811-850e-9cf94297d089" providerId="ADAL" clId="{859B20EF-3A6A-4B5F-BE9E-732FADD20BBC}" dt="2020-07-29T13:25:49.740" v="1029" actId="1582"/>
          <ac:spMkLst>
            <pc:docMk/>
            <pc:sldMk cId="2838142486" sldId="406"/>
            <ac:spMk id="21" creationId="{E8678A4E-2BD3-4E62-8800-27DD1417572B}"/>
          </ac:spMkLst>
        </pc:spChg>
        <pc:spChg chg="add del mod">
          <ac:chgData name="Michael A Fudge Jr" userId="133895e8-240b-4811-850e-9cf94297d089" providerId="ADAL" clId="{859B20EF-3A6A-4B5F-BE9E-732FADD20BBC}" dt="2020-07-29T13:27:15.574" v="1032" actId="478"/>
          <ac:spMkLst>
            <pc:docMk/>
            <pc:sldMk cId="2838142486" sldId="406"/>
            <ac:spMk id="23" creationId="{9E06DEFF-3FBE-4F2A-A6D8-DE7B778A522B}"/>
          </ac:spMkLst>
        </pc:spChg>
        <pc:grpChg chg="add mod">
          <ac:chgData name="Michael A Fudge Jr" userId="133895e8-240b-4811-850e-9cf94297d089" providerId="ADAL" clId="{859B20EF-3A6A-4B5F-BE9E-732FADD20BBC}" dt="2020-07-29T13:19:04.801" v="1000" actId="164"/>
          <ac:grpSpMkLst>
            <pc:docMk/>
            <pc:sldMk cId="2838142486" sldId="406"/>
            <ac:grpSpMk id="12" creationId="{66B7F4E9-691A-4235-93CE-01DB06E1E961}"/>
          </ac:grpSpMkLst>
        </pc:grpChg>
        <pc:grpChg chg="add del mod">
          <ac:chgData name="Michael A Fudge Jr" userId="133895e8-240b-4811-850e-9cf94297d089" providerId="ADAL" clId="{859B20EF-3A6A-4B5F-BE9E-732FADD20BBC}" dt="2020-07-29T13:21:24.953" v="1004" actId="165"/>
          <ac:grpSpMkLst>
            <pc:docMk/>
            <pc:sldMk cId="2838142486" sldId="406"/>
            <ac:grpSpMk id="13" creationId="{5B9AAFB2-39BF-43A4-B9FA-3A1161F5C99D}"/>
          </ac:grpSpMkLst>
        </pc:grpChg>
        <pc:grpChg chg="add del mod">
          <ac:chgData name="Michael A Fudge Jr" userId="133895e8-240b-4811-850e-9cf94297d089" providerId="ADAL" clId="{859B20EF-3A6A-4B5F-BE9E-732FADD20BBC}" dt="2020-07-29T13:27:10.610" v="1031" actId="478"/>
          <ac:grpSpMkLst>
            <pc:docMk/>
            <pc:sldMk cId="2838142486" sldId="406"/>
            <ac:grpSpMk id="22" creationId="{C2178B7B-5479-43AB-B645-7E359E5B34D8}"/>
          </ac:grpSpMkLst>
        </pc:grpChg>
        <pc:grpChg chg="add mod">
          <ac:chgData name="Michael A Fudge Jr" userId="133895e8-240b-4811-850e-9cf94297d089" providerId="ADAL" clId="{859B20EF-3A6A-4B5F-BE9E-732FADD20BBC}" dt="2020-07-29T13:30:02.929" v="1055" actId="164"/>
          <ac:grpSpMkLst>
            <pc:docMk/>
            <pc:sldMk cId="2838142486" sldId="406"/>
            <ac:grpSpMk id="24" creationId="{A2C2C024-F637-4B2C-9A1B-6FD81C193B26}"/>
          </ac:grpSpMkLst>
        </pc:grpChg>
        <pc:picChg chg="add del mod">
          <ac:chgData name="Michael A Fudge Jr" userId="133895e8-240b-4811-850e-9cf94297d089" providerId="ADAL" clId="{859B20EF-3A6A-4B5F-BE9E-732FADD20BBC}" dt="2020-07-29T13:11:23.860" v="909" actId="478"/>
          <ac:picMkLst>
            <pc:docMk/>
            <pc:sldMk cId="2838142486" sldId="406"/>
            <ac:picMk id="4" creationId="{6ACFB7A3-21F3-4951-AC1F-7A5E84C6D5C1}"/>
          </ac:picMkLst>
        </pc:picChg>
        <pc:picChg chg="add mod">
          <ac:chgData name="Michael A Fudge Jr" userId="133895e8-240b-4811-850e-9cf94297d089" providerId="ADAL" clId="{859B20EF-3A6A-4B5F-BE9E-732FADD20BBC}" dt="2020-07-29T13:11:37.421" v="912" actId="1076"/>
          <ac:picMkLst>
            <pc:docMk/>
            <pc:sldMk cId="2838142486" sldId="406"/>
            <ac:picMk id="7" creationId="{5E8DD025-BDB4-4F82-A97A-D617C6153000}"/>
          </ac:picMkLst>
        </pc:picChg>
        <pc:picChg chg="add mod">
          <ac:chgData name="Michael A Fudge Jr" userId="133895e8-240b-4811-850e-9cf94297d089" providerId="ADAL" clId="{859B20EF-3A6A-4B5F-BE9E-732FADD20BBC}" dt="2020-07-29T13:22:57.457" v="1019" actId="164"/>
          <ac:picMkLst>
            <pc:docMk/>
            <pc:sldMk cId="2838142486" sldId="406"/>
            <ac:picMk id="18" creationId="{000895BE-F012-4D8C-B897-D8B35A9AF6E9}"/>
          </ac:picMkLst>
        </pc:picChg>
      </pc:sldChg>
      <pc:sldChg chg="new 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3769848451" sldId="407"/>
        </pc:sldMkLst>
      </pc:sldChg>
      <pc:sldChg chg="modSp new del mod">
        <pc:chgData name="Michael A Fudge Jr" userId="133895e8-240b-4811-850e-9cf94297d089" providerId="ADAL" clId="{859B20EF-3A6A-4B5F-BE9E-732FADD20BBC}" dt="2020-07-28T17:24:11.891" v="560" actId="47"/>
        <pc:sldMkLst>
          <pc:docMk/>
          <pc:sldMk cId="1297309430" sldId="408"/>
        </pc:sldMkLst>
        <pc:spChg chg="mod">
          <ac:chgData name="Michael A Fudge Jr" userId="133895e8-240b-4811-850e-9cf94297d089" providerId="ADAL" clId="{859B20EF-3A6A-4B5F-BE9E-732FADD20BBC}" dt="2020-07-28T17:23:57.698" v="558" actId="20577"/>
          <ac:spMkLst>
            <pc:docMk/>
            <pc:sldMk cId="1297309430" sldId="408"/>
            <ac:spMk id="2" creationId="{110A9A75-56D4-43A4-AD41-2D18DFB108E0}"/>
          </ac:spMkLst>
        </pc:spChg>
      </pc:sldChg>
      <pc:sldChg chg="new del">
        <pc:chgData name="Michael A Fudge Jr" userId="133895e8-240b-4811-850e-9cf94297d089" providerId="ADAL" clId="{859B20EF-3A6A-4B5F-BE9E-732FADD20BBC}" dt="2020-08-07T00:19:46.218" v="9504" actId="47"/>
        <pc:sldMkLst>
          <pc:docMk/>
          <pc:sldMk cId="3287540505" sldId="408"/>
        </pc:sldMkLst>
      </pc:sldChg>
      <pc:sldChg chg="new del">
        <pc:chgData name="Michael A Fudge Jr" userId="133895e8-240b-4811-850e-9cf94297d089" providerId="ADAL" clId="{859B20EF-3A6A-4B5F-BE9E-732FADD20BBC}" dt="2020-08-07T00:19:46.218" v="9504" actId="47"/>
        <pc:sldMkLst>
          <pc:docMk/>
          <pc:sldMk cId="2867211447" sldId="409"/>
        </pc:sldMkLst>
      </pc:sldChg>
      <pc:sldChg chg="add del">
        <pc:chgData name="Michael A Fudge Jr" userId="133895e8-240b-4811-850e-9cf94297d089" providerId="ADAL" clId="{859B20EF-3A6A-4B5F-BE9E-732FADD20BBC}" dt="2020-07-29T13:50:29.429" v="1067" actId="47"/>
        <pc:sldMkLst>
          <pc:docMk/>
          <pc:sldMk cId="366246922" sldId="410"/>
        </pc:sldMkLst>
      </pc:sldChg>
      <pc:sldChg chg="addSp delSp modSp add mod ord delAnim modAnim">
        <pc:chgData name="Michael A Fudge Jr" userId="133895e8-240b-4811-850e-9cf94297d089" providerId="ADAL" clId="{859B20EF-3A6A-4B5F-BE9E-732FADD20BBC}" dt="2020-08-04T16:50:12.724" v="1672"/>
        <pc:sldMkLst>
          <pc:docMk/>
          <pc:sldMk cId="3041170601" sldId="410"/>
        </pc:sldMkLst>
        <pc:spChg chg="mod">
          <ac:chgData name="Michael A Fudge Jr" userId="133895e8-240b-4811-850e-9cf94297d089" providerId="ADAL" clId="{859B20EF-3A6A-4B5F-BE9E-732FADD20BBC}" dt="2020-07-29T13:52:47.567" v="1108" actId="20577"/>
          <ac:spMkLst>
            <pc:docMk/>
            <pc:sldMk cId="3041170601" sldId="410"/>
            <ac:spMk id="2" creationId="{6C77A523-8ACD-44B5-8A70-413515DF0B0A}"/>
          </ac:spMkLst>
        </pc:spChg>
        <pc:spChg chg="add mod topLvl">
          <ac:chgData name="Michael A Fudge Jr" userId="133895e8-240b-4811-850e-9cf94297d089" providerId="ADAL" clId="{859B20EF-3A6A-4B5F-BE9E-732FADD20BBC}" dt="2020-07-29T13:59:07.482" v="1156" actId="164"/>
          <ac:spMkLst>
            <pc:docMk/>
            <pc:sldMk cId="3041170601" sldId="410"/>
            <ac:spMk id="6" creationId="{1A3F2595-CB64-4062-A3A8-2F9C854B390E}"/>
          </ac:spMkLst>
        </pc:spChg>
        <pc:spChg chg="add mod topLvl">
          <ac:chgData name="Michael A Fudge Jr" userId="133895e8-240b-4811-850e-9cf94297d089" providerId="ADAL" clId="{859B20EF-3A6A-4B5F-BE9E-732FADD20BBC}" dt="2020-07-29T13:59:07.482" v="1156" actId="164"/>
          <ac:spMkLst>
            <pc:docMk/>
            <pc:sldMk cId="3041170601" sldId="410"/>
            <ac:spMk id="13" creationId="{E854CA15-B903-4FFE-A2DF-A00FE7578033}"/>
          </ac:spMkLst>
        </pc:spChg>
        <pc:spChg chg="add mod">
          <ac:chgData name="Michael A Fudge Jr" userId="133895e8-240b-4811-850e-9cf94297d089" providerId="ADAL" clId="{859B20EF-3A6A-4B5F-BE9E-732FADD20BBC}" dt="2020-07-29T13:57:48.263" v="1152" actId="164"/>
          <ac:spMkLst>
            <pc:docMk/>
            <pc:sldMk cId="3041170601" sldId="410"/>
            <ac:spMk id="19" creationId="{E460B072-858A-46E6-8698-F86D8D03A822}"/>
          </ac:spMkLst>
        </pc:spChg>
        <pc:spChg chg="add mod">
          <ac:chgData name="Michael A Fudge Jr" userId="133895e8-240b-4811-850e-9cf94297d089" providerId="ADAL" clId="{859B20EF-3A6A-4B5F-BE9E-732FADD20BBC}" dt="2020-07-29T13:57:48.263" v="1152" actId="164"/>
          <ac:spMkLst>
            <pc:docMk/>
            <pc:sldMk cId="3041170601" sldId="410"/>
            <ac:spMk id="22" creationId="{B23DE092-9B7D-4158-AE6D-984E82C9F01A}"/>
          </ac:spMkLst>
        </pc:spChg>
        <pc:grpChg chg="del">
          <ac:chgData name="Michael A Fudge Jr" userId="133895e8-240b-4811-850e-9cf94297d089" providerId="ADAL" clId="{859B20EF-3A6A-4B5F-BE9E-732FADD20BBC}" dt="2020-07-29T13:50:38.190" v="1070" actId="478"/>
          <ac:grpSpMkLst>
            <pc:docMk/>
            <pc:sldMk cId="3041170601" sldId="410"/>
            <ac:grpSpMk id="12" creationId="{66B7F4E9-691A-4235-93CE-01DB06E1E961}"/>
          </ac:grpSpMkLst>
        </pc:grpChg>
        <pc:grpChg chg="add del mod">
          <ac:chgData name="Michael A Fudge Jr" userId="133895e8-240b-4811-850e-9cf94297d089" providerId="ADAL" clId="{859B20EF-3A6A-4B5F-BE9E-732FADD20BBC}" dt="2020-07-29T13:59:01.876" v="1155" actId="165"/>
          <ac:grpSpMkLst>
            <pc:docMk/>
            <pc:sldMk cId="3041170601" sldId="410"/>
            <ac:grpSpMk id="18" creationId="{E5BAED83-BD55-49F3-BB3B-28B0C4DA737A}"/>
          </ac:grpSpMkLst>
        </pc:grpChg>
        <pc:grpChg chg="del">
          <ac:chgData name="Michael A Fudge Jr" userId="133895e8-240b-4811-850e-9cf94297d089" providerId="ADAL" clId="{859B20EF-3A6A-4B5F-BE9E-732FADD20BBC}" dt="2020-07-29T13:50:40.551" v="1071" actId="478"/>
          <ac:grpSpMkLst>
            <pc:docMk/>
            <pc:sldMk cId="3041170601" sldId="410"/>
            <ac:grpSpMk id="24" creationId="{A2C2C024-F637-4B2C-9A1B-6FD81C193B26}"/>
          </ac:grpSpMkLst>
        </pc:grpChg>
        <pc:grpChg chg="add mod">
          <ac:chgData name="Michael A Fudge Jr" userId="133895e8-240b-4811-850e-9cf94297d089" providerId="ADAL" clId="{859B20EF-3A6A-4B5F-BE9E-732FADD20BBC}" dt="2020-07-29T13:57:48.263" v="1152" actId="164"/>
          <ac:grpSpMkLst>
            <pc:docMk/>
            <pc:sldMk cId="3041170601" sldId="410"/>
            <ac:grpSpMk id="25" creationId="{D3F47C8F-E353-4496-8E62-5CFF8064D3A4}"/>
          </ac:grpSpMkLst>
        </pc:grpChg>
        <pc:grpChg chg="add mod">
          <ac:chgData name="Michael A Fudge Jr" userId="133895e8-240b-4811-850e-9cf94297d089" providerId="ADAL" clId="{859B20EF-3A6A-4B5F-BE9E-732FADD20BBC}" dt="2020-07-29T13:59:07.482" v="1156" actId="164"/>
          <ac:grpSpMkLst>
            <pc:docMk/>
            <pc:sldMk cId="3041170601" sldId="410"/>
            <ac:grpSpMk id="26" creationId="{FDEEDF56-DBC0-4FF3-94B2-608E4486295D}"/>
          </ac:grpSpMkLst>
        </pc:grpChg>
        <pc:picChg chg="add del mod">
          <ac:chgData name="Michael A Fudge Jr" userId="133895e8-240b-4811-850e-9cf94297d089" providerId="ADAL" clId="{859B20EF-3A6A-4B5F-BE9E-732FADD20BBC}" dt="2020-07-29T13:51:08.087" v="1075"/>
          <ac:picMkLst>
            <pc:docMk/>
            <pc:sldMk cId="3041170601" sldId="410"/>
            <ac:picMk id="3" creationId="{372CFF6E-773C-4065-B03E-B1C4C482DC1B}"/>
          </ac:picMkLst>
        </pc:picChg>
        <pc:picChg chg="add del mod">
          <ac:chgData name="Michael A Fudge Jr" userId="133895e8-240b-4811-850e-9cf94297d089" providerId="ADAL" clId="{859B20EF-3A6A-4B5F-BE9E-732FADD20BBC}" dt="2020-07-29T13:51:39.221" v="1083"/>
          <ac:picMkLst>
            <pc:docMk/>
            <pc:sldMk cId="3041170601" sldId="410"/>
            <ac:picMk id="4" creationId="{7C01E580-34A3-4A9F-8B26-E904C2594D14}"/>
          </ac:picMkLst>
        </pc:picChg>
        <pc:picChg chg="add mod topLvl">
          <ac:chgData name="Michael A Fudge Jr" userId="133895e8-240b-4811-850e-9cf94297d089" providerId="ADAL" clId="{859B20EF-3A6A-4B5F-BE9E-732FADD20BBC}" dt="2020-07-29T13:59:01.876" v="1155" actId="165"/>
          <ac:picMkLst>
            <pc:docMk/>
            <pc:sldMk cId="3041170601" sldId="410"/>
            <ac:picMk id="5" creationId="{F30861B2-6806-428A-A92C-5D9B7D6D7878}"/>
          </ac:picMkLst>
        </pc:picChg>
        <pc:picChg chg="del">
          <ac:chgData name="Michael A Fudge Jr" userId="133895e8-240b-4811-850e-9cf94297d089" providerId="ADAL" clId="{859B20EF-3A6A-4B5F-BE9E-732FADD20BBC}" dt="2020-07-29T13:50:35.831" v="1069" actId="478"/>
          <ac:picMkLst>
            <pc:docMk/>
            <pc:sldMk cId="3041170601" sldId="410"/>
            <ac:picMk id="7" creationId="{5E8DD025-BDB4-4F82-A97A-D617C6153000}"/>
          </ac:picMkLst>
        </pc:picChg>
        <pc:picChg chg="add mod">
          <ac:chgData name="Michael A Fudge Jr" userId="133895e8-240b-4811-850e-9cf94297d089" providerId="ADAL" clId="{859B20EF-3A6A-4B5F-BE9E-732FADD20BBC}" dt="2020-07-29T13:57:48.263" v="1152" actId="164"/>
          <ac:picMkLst>
            <pc:docMk/>
            <pc:sldMk cId="3041170601" sldId="410"/>
            <ac:picMk id="21" creationId="{71734A7A-3AEC-4E7E-A844-C01DBC48D57F}"/>
          </ac:picMkLst>
        </pc:picChg>
        <pc:picChg chg="add mod">
          <ac:chgData name="Michael A Fudge Jr" userId="133895e8-240b-4811-850e-9cf94297d089" providerId="ADAL" clId="{859B20EF-3A6A-4B5F-BE9E-732FADD20BBC}" dt="2020-07-29T13:57:48.263" v="1152" actId="164"/>
          <ac:picMkLst>
            <pc:docMk/>
            <pc:sldMk cId="3041170601" sldId="410"/>
            <ac:picMk id="23" creationId="{53080818-7758-4F5C-A7E9-67EA94271C72}"/>
          </ac:picMkLst>
        </pc:picChg>
      </pc:sldChg>
      <pc:sldChg chg="new del">
        <pc:chgData name="Michael A Fudge Jr" userId="133895e8-240b-4811-850e-9cf94297d089" providerId="ADAL" clId="{859B20EF-3A6A-4B5F-BE9E-732FADD20BBC}" dt="2020-08-07T00:19:46.218" v="9504" actId="47"/>
        <pc:sldMkLst>
          <pc:docMk/>
          <pc:sldMk cId="2033896442" sldId="411"/>
        </pc:sldMkLst>
      </pc:sldChg>
      <pc:sldChg chg="addSp delSp modSp new mod modClrScheme modAnim chgLayout">
        <pc:chgData name="Michael A Fudge Jr" userId="133895e8-240b-4811-850e-9cf94297d089" providerId="ADAL" clId="{859B20EF-3A6A-4B5F-BE9E-732FADD20BBC}" dt="2020-08-04T17:02:27.338" v="2083" actId="6549"/>
        <pc:sldMkLst>
          <pc:docMk/>
          <pc:sldMk cId="3746715698" sldId="412"/>
        </pc:sldMkLst>
        <pc:spChg chg="del">
          <ac:chgData name="Michael A Fudge Jr" userId="133895e8-240b-4811-850e-9cf94297d089" providerId="ADAL" clId="{859B20EF-3A6A-4B5F-BE9E-732FADD20BBC}" dt="2020-08-04T16:50:47.683" v="1675" actId="700"/>
          <ac:spMkLst>
            <pc:docMk/>
            <pc:sldMk cId="3746715698" sldId="412"/>
            <ac:spMk id="2" creationId="{B96AAA76-AB5C-4F82-8741-2EC7BBCC24E3}"/>
          </ac:spMkLst>
        </pc:spChg>
        <pc:spChg chg="del">
          <ac:chgData name="Michael A Fudge Jr" userId="133895e8-240b-4811-850e-9cf94297d089" providerId="ADAL" clId="{859B20EF-3A6A-4B5F-BE9E-732FADD20BBC}" dt="2020-08-04T16:50:47.683" v="1675" actId="700"/>
          <ac:spMkLst>
            <pc:docMk/>
            <pc:sldMk cId="3746715698" sldId="412"/>
            <ac:spMk id="3" creationId="{D2D3C24A-7B0F-4D4E-ACDA-A0F1B21D0839}"/>
          </ac:spMkLst>
        </pc:spChg>
        <pc:spChg chg="add del mod ord">
          <ac:chgData name="Michael A Fudge Jr" userId="133895e8-240b-4811-850e-9cf94297d089" providerId="ADAL" clId="{859B20EF-3A6A-4B5F-BE9E-732FADD20BBC}" dt="2020-08-04T16:50:52.109" v="1676" actId="700"/>
          <ac:spMkLst>
            <pc:docMk/>
            <pc:sldMk cId="3746715698" sldId="412"/>
            <ac:spMk id="4" creationId="{D3A20CE3-A225-48F3-B6E0-201B327634D2}"/>
          </ac:spMkLst>
        </pc:spChg>
        <pc:spChg chg="add del mod ord">
          <ac:chgData name="Michael A Fudge Jr" userId="133895e8-240b-4811-850e-9cf94297d089" providerId="ADAL" clId="{859B20EF-3A6A-4B5F-BE9E-732FADD20BBC}" dt="2020-08-04T16:50:52.109" v="1676" actId="700"/>
          <ac:spMkLst>
            <pc:docMk/>
            <pc:sldMk cId="3746715698" sldId="412"/>
            <ac:spMk id="5" creationId="{2EEC24EE-552D-4198-A8DC-8D56D13CDA39}"/>
          </ac:spMkLst>
        </pc:spChg>
        <pc:spChg chg="add mod ord">
          <ac:chgData name="Michael A Fudge Jr" userId="133895e8-240b-4811-850e-9cf94297d089" providerId="ADAL" clId="{859B20EF-3A6A-4B5F-BE9E-732FADD20BBC}" dt="2020-08-04T17:02:27.338" v="2083" actId="6549"/>
          <ac:spMkLst>
            <pc:docMk/>
            <pc:sldMk cId="3746715698" sldId="412"/>
            <ac:spMk id="6" creationId="{CF30560A-CB4C-477E-90E2-8644653AACC7}"/>
          </ac:spMkLst>
        </pc:spChg>
        <pc:spChg chg="add del mod ord">
          <ac:chgData name="Michael A Fudge Jr" userId="133895e8-240b-4811-850e-9cf94297d089" providerId="ADAL" clId="{859B20EF-3A6A-4B5F-BE9E-732FADD20BBC}" dt="2020-08-04T16:52:43.706" v="1701" actId="700"/>
          <ac:spMkLst>
            <pc:docMk/>
            <pc:sldMk cId="3746715698" sldId="412"/>
            <ac:spMk id="7" creationId="{C131B681-CCF2-40C7-BCC0-69D1751239B7}"/>
          </ac:spMkLst>
        </pc:spChg>
        <pc:spChg chg="add del mod ord">
          <ac:chgData name="Michael A Fudge Jr" userId="133895e8-240b-4811-850e-9cf94297d089" providerId="ADAL" clId="{859B20EF-3A6A-4B5F-BE9E-732FADD20BBC}" dt="2020-08-04T16:53:13.635" v="1703" actId="478"/>
          <ac:spMkLst>
            <pc:docMk/>
            <pc:sldMk cId="3746715698" sldId="412"/>
            <ac:spMk id="8" creationId="{5282F619-EE7B-4B79-AF3F-99CBDB61CE94}"/>
          </ac:spMkLst>
        </pc:spChg>
        <pc:spChg chg="add del mod ord">
          <ac:chgData name="Michael A Fudge Jr" userId="133895e8-240b-4811-850e-9cf94297d089" providerId="ADAL" clId="{859B20EF-3A6A-4B5F-BE9E-732FADD20BBC}" dt="2020-08-04T16:52:43.706" v="1701" actId="700"/>
          <ac:spMkLst>
            <pc:docMk/>
            <pc:sldMk cId="3746715698" sldId="412"/>
            <ac:spMk id="9" creationId="{F2BB5660-AD58-4DA3-845D-B2468743F6C0}"/>
          </ac:spMkLst>
        </pc:spChg>
        <pc:spChg chg="add del mod ord">
          <ac:chgData name="Michael A Fudge Jr" userId="133895e8-240b-4811-850e-9cf94297d089" providerId="ADAL" clId="{859B20EF-3A6A-4B5F-BE9E-732FADD20BBC}" dt="2020-08-04T16:52:43.706" v="1701" actId="700"/>
          <ac:spMkLst>
            <pc:docMk/>
            <pc:sldMk cId="3746715698" sldId="412"/>
            <ac:spMk id="10" creationId="{E249F0B6-657C-4F2B-96C4-9D0484C93730}"/>
          </ac:spMkLst>
        </pc:spChg>
        <pc:spChg chg="add del mod ord">
          <ac:chgData name="Michael A Fudge Jr" userId="133895e8-240b-4811-850e-9cf94297d089" providerId="ADAL" clId="{859B20EF-3A6A-4B5F-BE9E-732FADD20BBC}" dt="2020-08-04T16:53:08.140" v="1702" actId="700"/>
          <ac:spMkLst>
            <pc:docMk/>
            <pc:sldMk cId="3746715698" sldId="412"/>
            <ac:spMk id="11" creationId="{34BF8755-3400-4068-BF1B-D2AD95D61347}"/>
          </ac:spMkLst>
        </pc:spChg>
        <pc:spChg chg="add del mod">
          <ac:chgData name="Michael A Fudge Jr" userId="133895e8-240b-4811-850e-9cf94297d089" providerId="ADAL" clId="{859B20EF-3A6A-4B5F-BE9E-732FADD20BBC}" dt="2020-08-04T16:53:45.458" v="1705" actId="478"/>
          <ac:spMkLst>
            <pc:docMk/>
            <pc:sldMk cId="3746715698" sldId="412"/>
            <ac:spMk id="13" creationId="{D040BC82-77BC-4F3E-BFAC-6193FD40969F}"/>
          </ac:spMkLst>
        </pc:spChg>
        <pc:spChg chg="add mod">
          <ac:chgData name="Michael A Fudge Jr" userId="133895e8-240b-4811-850e-9cf94297d089" providerId="ADAL" clId="{859B20EF-3A6A-4B5F-BE9E-732FADD20BBC}" dt="2020-08-04T17:00:38.745" v="2023" actId="20577"/>
          <ac:spMkLst>
            <pc:docMk/>
            <pc:sldMk cId="3746715698" sldId="412"/>
            <ac:spMk id="15" creationId="{BA0F45BF-244F-4F22-946D-8925624FF699}"/>
          </ac:spMkLst>
        </pc:spChg>
        <pc:spChg chg="add mod">
          <ac:chgData name="Michael A Fudge Jr" userId="133895e8-240b-4811-850e-9cf94297d089" providerId="ADAL" clId="{859B20EF-3A6A-4B5F-BE9E-732FADD20BBC}" dt="2020-08-04T17:00:34.681" v="2022" actId="20577"/>
          <ac:spMkLst>
            <pc:docMk/>
            <pc:sldMk cId="3746715698" sldId="412"/>
            <ac:spMk id="16" creationId="{86D53270-2FAA-44AE-BDEE-5697D0BA0C75}"/>
          </ac:spMkLst>
        </pc:spChg>
        <pc:spChg chg="add mod">
          <ac:chgData name="Michael A Fudge Jr" userId="133895e8-240b-4811-850e-9cf94297d089" providerId="ADAL" clId="{859B20EF-3A6A-4B5F-BE9E-732FADD20BBC}" dt="2020-08-04T16:59:50.464" v="1983" actId="20577"/>
          <ac:spMkLst>
            <pc:docMk/>
            <pc:sldMk cId="3746715698" sldId="412"/>
            <ac:spMk id="17" creationId="{E977ECD6-0FE7-43F9-9D13-8D8A4A1A3B33}"/>
          </ac:spMkLst>
        </pc:spChg>
        <pc:spChg chg="add mod">
          <ac:chgData name="Michael A Fudge Jr" userId="133895e8-240b-4811-850e-9cf94297d089" providerId="ADAL" clId="{859B20EF-3A6A-4B5F-BE9E-732FADD20BBC}" dt="2020-08-04T17:02:03.189" v="2065" actId="14100"/>
          <ac:spMkLst>
            <pc:docMk/>
            <pc:sldMk cId="3746715698" sldId="412"/>
            <ac:spMk id="18" creationId="{4C533AB5-FA89-4544-A1E9-3D5AD8FF35DE}"/>
          </ac:spMkLst>
        </pc:spChg>
        <pc:spChg chg="add mod">
          <ac:chgData name="Michael A Fudge Jr" userId="133895e8-240b-4811-850e-9cf94297d089" providerId="ADAL" clId="{859B20EF-3A6A-4B5F-BE9E-732FADD20BBC}" dt="2020-08-04T17:01:35.140" v="2059" actId="6549"/>
          <ac:spMkLst>
            <pc:docMk/>
            <pc:sldMk cId="3746715698" sldId="412"/>
            <ac:spMk id="19" creationId="{489D3976-1A21-4DB9-9A20-973409D62E18}"/>
          </ac:spMkLst>
        </pc:spChg>
        <pc:picChg chg="add mod">
          <ac:chgData name="Michael A Fudge Jr" userId="133895e8-240b-4811-850e-9cf94297d089" providerId="ADAL" clId="{859B20EF-3A6A-4B5F-BE9E-732FADD20BBC}" dt="2020-08-04T16:57:09.620" v="1891" actId="1076"/>
          <ac:picMkLst>
            <pc:docMk/>
            <pc:sldMk cId="3746715698" sldId="412"/>
            <ac:picMk id="14" creationId="{C2E74E35-DBF2-4B56-9FD5-FDD736CE2A80}"/>
          </ac:picMkLst>
        </pc:picChg>
      </pc:sldChg>
      <pc:sldChg chg="modSp new del mod">
        <pc:chgData name="Michael A Fudge Jr" userId="133895e8-240b-4811-850e-9cf94297d089" providerId="ADAL" clId="{859B20EF-3A6A-4B5F-BE9E-732FADD20BBC}" dt="2020-08-05T17:36:30.190" v="3669" actId="47"/>
        <pc:sldMkLst>
          <pc:docMk/>
          <pc:sldMk cId="2061340433" sldId="413"/>
        </pc:sldMkLst>
        <pc:spChg chg="mod">
          <ac:chgData name="Michael A Fudge Jr" userId="133895e8-240b-4811-850e-9cf94297d089" providerId="ADAL" clId="{859B20EF-3A6A-4B5F-BE9E-732FADD20BBC}" dt="2020-08-05T14:26:04.238" v="2394" actId="20577"/>
          <ac:spMkLst>
            <pc:docMk/>
            <pc:sldMk cId="2061340433" sldId="413"/>
            <ac:spMk id="2" creationId="{F0E23135-B7E2-4310-A1F8-E96785E6C070}"/>
          </ac:spMkLst>
        </pc:spChg>
        <pc:spChg chg="mod">
          <ac:chgData name="Michael A Fudge Jr" userId="133895e8-240b-4811-850e-9cf94297d089" providerId="ADAL" clId="{859B20EF-3A6A-4B5F-BE9E-732FADD20BBC}" dt="2020-08-05T17:14:39.841" v="2726" actId="20577"/>
          <ac:spMkLst>
            <pc:docMk/>
            <pc:sldMk cId="2061340433" sldId="413"/>
            <ac:spMk id="3" creationId="{8A2E57E0-8449-49D5-8CF9-DA4597CBD52D}"/>
          </ac:spMkLst>
        </pc:spChg>
      </pc:sldChg>
      <pc:sldChg chg="modSp add del mod ord modAnim">
        <pc:chgData name="Michael A Fudge Jr" userId="133895e8-240b-4811-850e-9cf94297d089" providerId="ADAL" clId="{859B20EF-3A6A-4B5F-BE9E-732FADD20BBC}" dt="2020-08-05T17:08:13.243" v="2589" actId="47"/>
        <pc:sldMkLst>
          <pc:docMk/>
          <pc:sldMk cId="54485361" sldId="414"/>
        </pc:sldMkLst>
        <pc:spChg chg="mod">
          <ac:chgData name="Michael A Fudge Jr" userId="133895e8-240b-4811-850e-9cf94297d089" providerId="ADAL" clId="{859B20EF-3A6A-4B5F-BE9E-732FADD20BBC}" dt="2020-08-05T17:07:41.757" v="2585" actId="14100"/>
          <ac:spMkLst>
            <pc:docMk/>
            <pc:sldMk cId="54485361" sldId="414"/>
            <ac:spMk id="2" creationId="{00000000-0000-0000-0000-000000000000}"/>
          </ac:spMkLst>
        </pc:spChg>
        <pc:spChg chg="mod">
          <ac:chgData name="Michael A Fudge Jr" userId="133895e8-240b-4811-850e-9cf94297d089" providerId="ADAL" clId="{859B20EF-3A6A-4B5F-BE9E-732FADD20BBC}" dt="2020-08-04T16:41:33.391" v="1552" actId="20577"/>
          <ac:spMkLst>
            <pc:docMk/>
            <pc:sldMk cId="54485361" sldId="414"/>
            <ac:spMk id="4" creationId="{00000000-0000-0000-0000-000000000000}"/>
          </ac:spMkLst>
        </pc:spChg>
        <pc:spChg chg="mod">
          <ac:chgData name="Michael A Fudge Jr" userId="133895e8-240b-4811-850e-9cf94297d089" providerId="ADAL" clId="{859B20EF-3A6A-4B5F-BE9E-732FADD20BBC}" dt="2020-08-05T17:07:32.346" v="2583" actId="6549"/>
          <ac:spMkLst>
            <pc:docMk/>
            <pc:sldMk cId="54485361" sldId="414"/>
            <ac:spMk id="6" creationId="{00000000-0000-0000-0000-000000000000}"/>
          </ac:spMkLst>
        </pc:spChg>
        <pc:spChg chg="mod">
          <ac:chgData name="Michael A Fudge Jr" userId="133895e8-240b-4811-850e-9cf94297d089" providerId="ADAL" clId="{859B20EF-3A6A-4B5F-BE9E-732FADD20BBC}" dt="2020-08-05T17:07:35.994" v="2584" actId="6549"/>
          <ac:spMkLst>
            <pc:docMk/>
            <pc:sldMk cId="54485361" sldId="414"/>
            <ac:spMk id="8" creationId="{00000000-0000-0000-0000-000000000000}"/>
          </ac:spMkLst>
        </pc:spChg>
        <pc:spChg chg="mod">
          <ac:chgData name="Michael A Fudge Jr" userId="133895e8-240b-4811-850e-9cf94297d089" providerId="ADAL" clId="{859B20EF-3A6A-4B5F-BE9E-732FADD20BBC}" dt="2020-08-05T17:07:46.214" v="2586" actId="14100"/>
          <ac:spMkLst>
            <pc:docMk/>
            <pc:sldMk cId="54485361" sldId="414"/>
            <ac:spMk id="9" creationId="{00000000-0000-0000-0000-000000000000}"/>
          </ac:spMkLst>
        </pc:spChg>
      </pc:sldChg>
      <pc:sldChg chg="addSp delSp modSp add mod">
        <pc:chgData name="Michael A Fudge Jr" userId="133895e8-240b-4811-850e-9cf94297d089" providerId="ADAL" clId="{859B20EF-3A6A-4B5F-BE9E-732FADD20BBC}" dt="2020-08-04T16:45:44.576" v="1621" actId="14100"/>
        <pc:sldMkLst>
          <pc:docMk/>
          <pc:sldMk cId="2294344684" sldId="415"/>
        </pc:sldMkLst>
        <pc:spChg chg="mod">
          <ac:chgData name="Michael A Fudge Jr" userId="133895e8-240b-4811-850e-9cf94297d089" providerId="ADAL" clId="{859B20EF-3A6A-4B5F-BE9E-732FADD20BBC}" dt="2020-08-04T16:45:44.576" v="1621" actId="14100"/>
          <ac:spMkLst>
            <pc:docMk/>
            <pc:sldMk cId="2294344684" sldId="415"/>
            <ac:spMk id="2" creationId="{85954A83-1BFB-42E8-ABE1-F6284F291E27}"/>
          </ac:spMkLst>
        </pc:spChg>
        <pc:spChg chg="del">
          <ac:chgData name="Michael A Fudge Jr" userId="133895e8-240b-4811-850e-9cf94297d089" providerId="ADAL" clId="{859B20EF-3A6A-4B5F-BE9E-732FADD20BBC}" dt="2020-08-04T16:40:05.187" v="1532" actId="478"/>
          <ac:spMkLst>
            <pc:docMk/>
            <pc:sldMk cId="2294344684" sldId="415"/>
            <ac:spMk id="3" creationId="{5BB4EF9B-55F9-4CE8-8A51-962F87A95D95}"/>
          </ac:spMkLst>
        </pc:spChg>
        <pc:spChg chg="add mod">
          <ac:chgData name="Michael A Fudge Jr" userId="133895e8-240b-4811-850e-9cf94297d089" providerId="ADAL" clId="{859B20EF-3A6A-4B5F-BE9E-732FADD20BBC}" dt="2020-08-04T16:43:42.462" v="1583" actId="207"/>
          <ac:spMkLst>
            <pc:docMk/>
            <pc:sldMk cId="2294344684" sldId="415"/>
            <ac:spMk id="5" creationId="{24C0D921-D1AB-43F7-84F3-7A2B3C79142B}"/>
          </ac:spMkLst>
        </pc:spChg>
        <pc:spChg chg="del">
          <ac:chgData name="Michael A Fudge Jr" userId="133895e8-240b-4811-850e-9cf94297d089" providerId="ADAL" clId="{859B20EF-3A6A-4B5F-BE9E-732FADD20BBC}" dt="2020-08-04T16:40:05.187" v="1532" actId="478"/>
          <ac:spMkLst>
            <pc:docMk/>
            <pc:sldMk cId="2294344684" sldId="415"/>
            <ac:spMk id="7" creationId="{59687AA8-D01F-47B1-9A00-36F72DA5A777}"/>
          </ac:spMkLst>
        </pc:spChg>
        <pc:spChg chg="del">
          <ac:chgData name="Michael A Fudge Jr" userId="133895e8-240b-4811-850e-9cf94297d089" providerId="ADAL" clId="{859B20EF-3A6A-4B5F-BE9E-732FADD20BBC}" dt="2020-08-04T16:40:05.187" v="1532" actId="478"/>
          <ac:spMkLst>
            <pc:docMk/>
            <pc:sldMk cId="2294344684" sldId="415"/>
            <ac:spMk id="8" creationId="{BE11DC45-CBFD-48E9-A7E9-FC3E6725BE83}"/>
          </ac:spMkLst>
        </pc:spChg>
        <pc:spChg chg="add del mod">
          <ac:chgData name="Michael A Fudge Jr" userId="133895e8-240b-4811-850e-9cf94297d089" providerId="ADAL" clId="{859B20EF-3A6A-4B5F-BE9E-732FADD20BBC}" dt="2020-08-04T16:40:43.184" v="1538"/>
          <ac:spMkLst>
            <pc:docMk/>
            <pc:sldMk cId="2294344684" sldId="415"/>
            <ac:spMk id="10" creationId="{08CE7B14-0ADB-4675-B1ED-369C34A9CC71}"/>
          </ac:spMkLst>
        </pc:spChg>
        <pc:spChg chg="add mod">
          <ac:chgData name="Michael A Fudge Jr" userId="133895e8-240b-4811-850e-9cf94297d089" providerId="ADAL" clId="{859B20EF-3A6A-4B5F-BE9E-732FADD20BBC}" dt="2020-08-04T16:43:42.462" v="1583" actId="207"/>
          <ac:spMkLst>
            <pc:docMk/>
            <pc:sldMk cId="2294344684" sldId="415"/>
            <ac:spMk id="11" creationId="{AB169CFA-890A-4C92-9F8E-AF7031A2F913}"/>
          </ac:spMkLst>
        </pc:spChg>
        <pc:spChg chg="add mod">
          <ac:chgData name="Michael A Fudge Jr" userId="133895e8-240b-4811-850e-9cf94297d089" providerId="ADAL" clId="{859B20EF-3A6A-4B5F-BE9E-732FADD20BBC}" dt="2020-08-04T16:43:42.462" v="1583" actId="207"/>
          <ac:spMkLst>
            <pc:docMk/>
            <pc:sldMk cId="2294344684" sldId="415"/>
            <ac:spMk id="13" creationId="{F03BB480-1024-4CC6-9EC8-8C5B7540390A}"/>
          </ac:spMkLst>
        </pc:spChg>
      </pc:sldChg>
      <pc:sldChg chg="addSp delSp modSp add mod ord">
        <pc:chgData name="Michael A Fudge Jr" userId="133895e8-240b-4811-850e-9cf94297d089" providerId="ADAL" clId="{859B20EF-3A6A-4B5F-BE9E-732FADD20BBC}" dt="2020-08-05T18:26:52.658" v="5573"/>
        <pc:sldMkLst>
          <pc:docMk/>
          <pc:sldMk cId="1724088443" sldId="416"/>
        </pc:sldMkLst>
        <pc:spChg chg="mod">
          <ac:chgData name="Michael A Fudge Jr" userId="133895e8-240b-4811-850e-9cf94297d089" providerId="ADAL" clId="{859B20EF-3A6A-4B5F-BE9E-732FADD20BBC}" dt="2020-08-05T14:19:11.796" v="2097" actId="20577"/>
          <ac:spMkLst>
            <pc:docMk/>
            <pc:sldMk cId="1724088443" sldId="416"/>
            <ac:spMk id="2" creationId="{85954A83-1BFB-42E8-ABE1-F6284F291E27}"/>
          </ac:spMkLst>
        </pc:spChg>
        <pc:spChg chg="add del mod">
          <ac:chgData name="Michael A Fudge Jr" userId="133895e8-240b-4811-850e-9cf94297d089" providerId="ADAL" clId="{859B20EF-3A6A-4B5F-BE9E-732FADD20BBC}" dt="2020-08-05T14:19:18.965" v="2099" actId="478"/>
          <ac:spMkLst>
            <pc:docMk/>
            <pc:sldMk cId="1724088443" sldId="416"/>
            <ac:spMk id="3" creationId="{EDB2C480-4DA5-4547-9A81-A36389AACF3E}"/>
          </ac:spMkLst>
        </pc:spChg>
        <pc:spChg chg="del">
          <ac:chgData name="Michael A Fudge Jr" userId="133895e8-240b-4811-850e-9cf94297d089" providerId="ADAL" clId="{859B20EF-3A6A-4B5F-BE9E-732FADD20BBC}" dt="2020-08-04T16:42:29.215" v="1569" actId="478"/>
          <ac:spMkLst>
            <pc:docMk/>
            <pc:sldMk cId="1724088443" sldId="416"/>
            <ac:spMk id="5" creationId="{24C0D921-D1AB-43F7-84F3-7A2B3C79142B}"/>
          </ac:spMkLst>
        </pc:spChg>
        <pc:spChg chg="add del mod">
          <ac:chgData name="Michael A Fudge Jr" userId="133895e8-240b-4811-850e-9cf94297d089" providerId="ADAL" clId="{859B20EF-3A6A-4B5F-BE9E-732FADD20BBC}" dt="2020-08-05T14:19:16.298" v="2098" actId="478"/>
          <ac:spMkLst>
            <pc:docMk/>
            <pc:sldMk cId="1724088443" sldId="416"/>
            <ac:spMk id="6" creationId="{E30B5CD0-3B05-45D9-9663-BF1A74E7DC27}"/>
          </ac:spMkLst>
        </pc:spChg>
        <pc:spChg chg="del">
          <ac:chgData name="Michael A Fudge Jr" userId="133895e8-240b-4811-850e-9cf94297d089" providerId="ADAL" clId="{859B20EF-3A6A-4B5F-BE9E-732FADD20BBC}" dt="2020-08-04T16:42:29.215" v="1569" actId="478"/>
          <ac:spMkLst>
            <pc:docMk/>
            <pc:sldMk cId="1724088443" sldId="416"/>
            <ac:spMk id="11" creationId="{AB169CFA-890A-4C92-9F8E-AF7031A2F913}"/>
          </ac:spMkLst>
        </pc:spChg>
        <pc:spChg chg="del">
          <ac:chgData name="Michael A Fudge Jr" userId="133895e8-240b-4811-850e-9cf94297d089" providerId="ADAL" clId="{859B20EF-3A6A-4B5F-BE9E-732FADD20BBC}" dt="2020-08-04T16:42:29.215" v="1569" actId="478"/>
          <ac:spMkLst>
            <pc:docMk/>
            <pc:sldMk cId="1724088443" sldId="416"/>
            <ac:spMk id="13" creationId="{F03BB480-1024-4CC6-9EC8-8C5B7540390A}"/>
          </ac:spMkLst>
        </pc:spChg>
        <pc:picChg chg="add mod">
          <ac:chgData name="Michael A Fudge Jr" userId="133895e8-240b-4811-850e-9cf94297d089" providerId="ADAL" clId="{859B20EF-3A6A-4B5F-BE9E-732FADD20BBC}" dt="2020-08-05T14:20:11.279" v="2107" actId="1076"/>
          <ac:picMkLst>
            <pc:docMk/>
            <pc:sldMk cId="1724088443" sldId="416"/>
            <ac:picMk id="8" creationId="{7E9B53AF-6FF6-4BF0-9048-A59618F24FEE}"/>
          </ac:picMkLst>
        </pc:picChg>
      </pc:sldChg>
      <pc:sldChg chg="addSp delSp modSp add del mod ord">
        <pc:chgData name="Michael A Fudge Jr" userId="133895e8-240b-4811-850e-9cf94297d089" providerId="ADAL" clId="{859B20EF-3A6A-4B5F-BE9E-732FADD20BBC}" dt="2020-08-05T18:31:06.250" v="5853" actId="47"/>
        <pc:sldMkLst>
          <pc:docMk/>
          <pc:sldMk cId="3069789465" sldId="417"/>
        </pc:sldMkLst>
        <pc:spChg chg="mod">
          <ac:chgData name="Michael A Fudge Jr" userId="133895e8-240b-4811-850e-9cf94297d089" providerId="ADAL" clId="{859B20EF-3A6A-4B5F-BE9E-732FADD20BBC}" dt="2020-08-04T16:44:37.303" v="1599" actId="20577"/>
          <ac:spMkLst>
            <pc:docMk/>
            <pc:sldMk cId="3069789465" sldId="417"/>
            <ac:spMk id="2" creationId="{85954A83-1BFB-42E8-ABE1-F6284F291E27}"/>
          </ac:spMkLst>
        </pc:spChg>
        <pc:spChg chg="del">
          <ac:chgData name="Michael A Fudge Jr" userId="133895e8-240b-4811-850e-9cf94297d089" providerId="ADAL" clId="{859B20EF-3A6A-4B5F-BE9E-732FADD20BBC}" dt="2020-08-04T16:44:42.776" v="1600" actId="478"/>
          <ac:spMkLst>
            <pc:docMk/>
            <pc:sldMk cId="3069789465" sldId="417"/>
            <ac:spMk id="3" creationId="{EDB2C480-4DA5-4547-9A81-A36389AACF3E}"/>
          </ac:spMkLst>
        </pc:spChg>
        <pc:spChg chg="add mod">
          <ac:chgData name="Michael A Fudge Jr" userId="133895e8-240b-4811-850e-9cf94297d089" providerId="ADAL" clId="{859B20EF-3A6A-4B5F-BE9E-732FADD20BBC}" dt="2020-08-04T16:45:11.204" v="1606" actId="14100"/>
          <ac:spMkLst>
            <pc:docMk/>
            <pc:sldMk cId="3069789465" sldId="417"/>
            <ac:spMk id="5" creationId="{11ADE2FC-5EF5-496A-B33F-798AA70F7BFF}"/>
          </ac:spMkLst>
        </pc:spChg>
        <pc:spChg chg="del">
          <ac:chgData name="Michael A Fudge Jr" userId="133895e8-240b-4811-850e-9cf94297d089" providerId="ADAL" clId="{859B20EF-3A6A-4B5F-BE9E-732FADD20BBC}" dt="2020-08-04T16:44:42.776" v="1600" actId="478"/>
          <ac:spMkLst>
            <pc:docMk/>
            <pc:sldMk cId="3069789465" sldId="417"/>
            <ac:spMk id="6" creationId="{E30B5CD0-3B05-45D9-9663-BF1A74E7DC27}"/>
          </ac:spMkLst>
        </pc:spChg>
      </pc:sldChg>
      <pc:sldChg chg="addSp delSp modSp add mod ord">
        <pc:chgData name="Michael A Fudge Jr" userId="133895e8-240b-4811-850e-9cf94297d089" providerId="ADAL" clId="{859B20EF-3A6A-4B5F-BE9E-732FADD20BBC}" dt="2020-08-05T18:43:51.837" v="7013"/>
        <pc:sldMkLst>
          <pc:docMk/>
          <pc:sldMk cId="3245544574" sldId="418"/>
        </pc:sldMkLst>
        <pc:spChg chg="mod">
          <ac:chgData name="Michael A Fudge Jr" userId="133895e8-240b-4811-850e-9cf94297d089" providerId="ADAL" clId="{859B20EF-3A6A-4B5F-BE9E-732FADD20BBC}" dt="2020-08-04T16:45:51.122" v="1622" actId="14100"/>
          <ac:spMkLst>
            <pc:docMk/>
            <pc:sldMk cId="3245544574" sldId="418"/>
            <ac:spMk id="2" creationId="{85954A83-1BFB-42E8-ABE1-F6284F291E27}"/>
          </ac:spMkLst>
        </pc:spChg>
        <pc:spChg chg="add mod">
          <ac:chgData name="Michael A Fudge Jr" userId="133895e8-240b-4811-850e-9cf94297d089" providerId="ADAL" clId="{859B20EF-3A6A-4B5F-BE9E-732FADD20BBC}" dt="2020-08-04T16:47:01.204" v="1638" actId="207"/>
          <ac:spMkLst>
            <pc:docMk/>
            <pc:sldMk cId="3245544574" sldId="418"/>
            <ac:spMk id="3" creationId="{F62B399A-41CA-4ED3-8354-2500D94140FF}"/>
          </ac:spMkLst>
        </pc:spChg>
        <pc:spChg chg="del">
          <ac:chgData name="Michael A Fudge Jr" userId="133895e8-240b-4811-850e-9cf94297d089" providerId="ADAL" clId="{859B20EF-3A6A-4B5F-BE9E-732FADD20BBC}" dt="2020-08-04T16:45:57.954" v="1623" actId="478"/>
          <ac:spMkLst>
            <pc:docMk/>
            <pc:sldMk cId="3245544574" sldId="418"/>
            <ac:spMk id="5" creationId="{11ADE2FC-5EF5-496A-B33F-798AA70F7BFF}"/>
          </ac:spMkLst>
        </pc:spChg>
        <pc:picChg chg="mod">
          <ac:chgData name="Michael A Fudge Jr" userId="133895e8-240b-4811-850e-9cf94297d089" providerId="ADAL" clId="{859B20EF-3A6A-4B5F-BE9E-732FADD20BBC}" dt="2020-08-04T16:46:05.277" v="1626" actId="1076"/>
          <ac:picMkLst>
            <pc:docMk/>
            <pc:sldMk cId="3245544574" sldId="418"/>
            <ac:picMk id="4" creationId="{ABF52C46-EFC9-4126-9C0C-5B53C8B42217}"/>
          </ac:picMkLst>
        </pc:picChg>
        <pc:picChg chg="add mod">
          <ac:chgData name="Michael A Fudge Jr" userId="133895e8-240b-4811-850e-9cf94297d089" providerId="ADAL" clId="{859B20EF-3A6A-4B5F-BE9E-732FADD20BBC}" dt="2020-08-04T16:46:02.029" v="1625" actId="1076"/>
          <ac:picMkLst>
            <pc:docMk/>
            <pc:sldMk cId="3245544574" sldId="418"/>
            <ac:picMk id="7" creationId="{9D25B9B0-DD57-49B2-B5C0-55EB2084D190}"/>
          </ac:picMkLst>
        </pc:picChg>
      </pc:sldChg>
      <pc:sldChg chg="modSp add del mod">
        <pc:chgData name="Michael A Fudge Jr" userId="133895e8-240b-4811-850e-9cf94297d089" providerId="ADAL" clId="{859B20EF-3A6A-4B5F-BE9E-732FADD20BBC}" dt="2020-08-05T14:19:06.296" v="2093" actId="47"/>
        <pc:sldMkLst>
          <pc:docMk/>
          <pc:sldMk cId="3741983436" sldId="419"/>
        </pc:sldMkLst>
        <pc:spChg chg="mod">
          <ac:chgData name="Michael A Fudge Jr" userId="133895e8-240b-4811-850e-9cf94297d089" providerId="ADAL" clId="{859B20EF-3A6A-4B5F-BE9E-732FADD20BBC}" dt="2020-08-05T14:18:53.468" v="2091" actId="20577"/>
          <ac:spMkLst>
            <pc:docMk/>
            <pc:sldMk cId="3741983436" sldId="419"/>
            <ac:spMk id="2" creationId="{85954A83-1BFB-42E8-ABE1-F6284F291E27}"/>
          </ac:spMkLst>
        </pc:spChg>
      </pc:sldChg>
      <pc:sldChg chg="modSp add mod ord">
        <pc:chgData name="Michael A Fudge Jr" userId="133895e8-240b-4811-850e-9cf94297d089" providerId="ADAL" clId="{859B20EF-3A6A-4B5F-BE9E-732FADD20BBC}" dt="2020-08-05T18:31:13.567" v="5855" actId="1076"/>
        <pc:sldMkLst>
          <pc:docMk/>
          <pc:sldMk cId="3682091304" sldId="420"/>
        </pc:sldMkLst>
        <pc:spChg chg="mod">
          <ac:chgData name="Michael A Fudge Jr" userId="133895e8-240b-4811-850e-9cf94297d089" providerId="ADAL" clId="{859B20EF-3A6A-4B5F-BE9E-732FADD20BBC}" dt="2020-08-05T18:31:13.567" v="5855" actId="1076"/>
          <ac:spMkLst>
            <pc:docMk/>
            <pc:sldMk cId="3682091304" sldId="420"/>
            <ac:spMk id="2" creationId="{85954A83-1BFB-42E8-ABE1-F6284F291E27}"/>
          </ac:spMkLst>
        </pc:spChg>
      </pc:sldChg>
      <pc:sldChg chg="new del">
        <pc:chgData name="Michael A Fudge Jr" userId="133895e8-240b-4811-850e-9cf94297d089" providerId="ADAL" clId="{859B20EF-3A6A-4B5F-BE9E-732FADD20BBC}" dt="2020-08-07T00:19:46.218" v="9504" actId="47"/>
        <pc:sldMkLst>
          <pc:docMk/>
          <pc:sldMk cId="4293918647" sldId="421"/>
        </pc:sldMkLst>
      </pc:sldChg>
      <pc:sldChg chg="new del">
        <pc:chgData name="Michael A Fudge Jr" userId="133895e8-240b-4811-850e-9cf94297d089" providerId="ADAL" clId="{859B20EF-3A6A-4B5F-BE9E-732FADD20BBC}" dt="2020-08-07T00:19:46.218" v="9504" actId="47"/>
        <pc:sldMkLst>
          <pc:docMk/>
          <pc:sldMk cId="1431795461" sldId="422"/>
        </pc:sldMkLst>
      </pc:sldChg>
      <pc:sldChg chg="modSp add mod ord">
        <pc:chgData name="Michael A Fudge Jr" userId="133895e8-240b-4811-850e-9cf94297d089" providerId="ADAL" clId="{859B20EF-3A6A-4B5F-BE9E-732FADD20BBC}" dt="2020-08-05T18:28:43.676" v="5776"/>
        <pc:sldMkLst>
          <pc:docMk/>
          <pc:sldMk cId="1938533313" sldId="423"/>
        </pc:sldMkLst>
        <pc:spChg chg="mod">
          <ac:chgData name="Michael A Fudge Jr" userId="133895e8-240b-4811-850e-9cf94297d089" providerId="ADAL" clId="{859B20EF-3A6A-4B5F-BE9E-732FADD20BBC}" dt="2020-08-05T14:20:43.366" v="2122" actId="6549"/>
          <ac:spMkLst>
            <pc:docMk/>
            <pc:sldMk cId="1938533313" sldId="423"/>
            <ac:spMk id="5" creationId="{E0D04EC1-733E-4BA9-9251-8C6E6E3D01D7}"/>
          </ac:spMkLst>
        </pc:spChg>
        <pc:spChg chg="mod">
          <ac:chgData name="Michael A Fudge Jr" userId="133895e8-240b-4811-850e-9cf94297d089" providerId="ADAL" clId="{859B20EF-3A6A-4B5F-BE9E-732FADD20BBC}" dt="2020-08-05T14:22:57.098" v="2335" actId="6549"/>
          <ac:spMkLst>
            <pc:docMk/>
            <pc:sldMk cId="1938533313" sldId="423"/>
            <ac:spMk id="6" creationId="{E33EFCDF-893E-4DC5-B75A-872200D063CA}"/>
          </ac:spMkLst>
        </pc:spChg>
      </pc:sldChg>
      <pc:sldChg chg="modSp add mod ord">
        <pc:chgData name="Michael A Fudge Jr" userId="133895e8-240b-4811-850e-9cf94297d089" providerId="ADAL" clId="{859B20EF-3A6A-4B5F-BE9E-732FADD20BBC}" dt="2020-08-05T18:16:01.285" v="5074" actId="20577"/>
        <pc:sldMkLst>
          <pc:docMk/>
          <pc:sldMk cId="2100316356" sldId="424"/>
        </pc:sldMkLst>
        <pc:spChg chg="mod">
          <ac:chgData name="Michael A Fudge Jr" userId="133895e8-240b-4811-850e-9cf94297d089" providerId="ADAL" clId="{859B20EF-3A6A-4B5F-BE9E-732FADD20BBC}" dt="2020-08-05T14:28:07.919" v="2531" actId="20577"/>
          <ac:spMkLst>
            <pc:docMk/>
            <pc:sldMk cId="2100316356" sldId="424"/>
            <ac:spMk id="5" creationId="{E0D04EC1-733E-4BA9-9251-8C6E6E3D01D7}"/>
          </ac:spMkLst>
        </pc:spChg>
        <pc:spChg chg="mod">
          <ac:chgData name="Michael A Fudge Jr" userId="133895e8-240b-4811-850e-9cf94297d089" providerId="ADAL" clId="{859B20EF-3A6A-4B5F-BE9E-732FADD20BBC}" dt="2020-08-05T18:16:01.285" v="5074" actId="20577"/>
          <ac:spMkLst>
            <pc:docMk/>
            <pc:sldMk cId="2100316356" sldId="424"/>
            <ac:spMk id="6" creationId="{E33EFCDF-893E-4DC5-B75A-872200D063CA}"/>
          </ac:spMkLst>
        </pc:spChg>
      </pc:sldChg>
      <pc:sldChg chg="addSp delSp modSp new mod">
        <pc:chgData name="Michael A Fudge Jr" userId="133895e8-240b-4811-850e-9cf94297d089" providerId="ADAL" clId="{859B20EF-3A6A-4B5F-BE9E-732FADD20BBC}" dt="2020-08-05T17:39:14.358" v="3717" actId="1076"/>
        <pc:sldMkLst>
          <pc:docMk/>
          <pc:sldMk cId="3716844456" sldId="425"/>
        </pc:sldMkLst>
        <pc:spChg chg="mod">
          <ac:chgData name="Michael A Fudge Jr" userId="133895e8-240b-4811-850e-9cf94297d089" providerId="ADAL" clId="{859B20EF-3A6A-4B5F-BE9E-732FADD20BBC}" dt="2020-08-05T14:26:19.072" v="2417" actId="20577"/>
          <ac:spMkLst>
            <pc:docMk/>
            <pc:sldMk cId="3716844456" sldId="425"/>
            <ac:spMk id="2" creationId="{669BBB99-DBD9-4668-90F7-2F62C3702498}"/>
          </ac:spMkLst>
        </pc:spChg>
        <pc:spChg chg="del">
          <ac:chgData name="Michael A Fudge Jr" userId="133895e8-240b-4811-850e-9cf94297d089" providerId="ADAL" clId="{859B20EF-3A6A-4B5F-BE9E-732FADD20BBC}" dt="2020-08-05T17:36:53.180" v="3670"/>
          <ac:spMkLst>
            <pc:docMk/>
            <pc:sldMk cId="3716844456" sldId="425"/>
            <ac:spMk id="3" creationId="{D323A7C0-29EC-4FDC-9918-5647B807F442}"/>
          </ac:spMkLst>
        </pc:spChg>
        <pc:graphicFrameChg chg="add mod modGraphic">
          <ac:chgData name="Michael A Fudge Jr" userId="133895e8-240b-4811-850e-9cf94297d089" providerId="ADAL" clId="{859B20EF-3A6A-4B5F-BE9E-732FADD20BBC}" dt="2020-08-05T17:39:14.358" v="3717" actId="1076"/>
          <ac:graphicFrameMkLst>
            <pc:docMk/>
            <pc:sldMk cId="3716844456" sldId="425"/>
            <ac:graphicFrameMk id="4" creationId="{F652AB15-D11F-48D3-8133-0400704FA267}"/>
          </ac:graphicFrameMkLst>
        </pc:graphicFrameChg>
      </pc:sldChg>
      <pc:sldChg chg="modSp new del mod">
        <pc:chgData name="Michael A Fudge Jr" userId="133895e8-240b-4811-850e-9cf94297d089" providerId="ADAL" clId="{859B20EF-3A6A-4B5F-BE9E-732FADD20BBC}" dt="2020-08-05T18:10:14.306" v="4814" actId="47"/>
        <pc:sldMkLst>
          <pc:docMk/>
          <pc:sldMk cId="137309956" sldId="426"/>
        </pc:sldMkLst>
        <pc:spChg chg="mod">
          <ac:chgData name="Michael A Fudge Jr" userId="133895e8-240b-4811-850e-9cf94297d089" providerId="ADAL" clId="{859B20EF-3A6A-4B5F-BE9E-732FADD20BBC}" dt="2020-08-05T14:27:35.559" v="2504" actId="20577"/>
          <ac:spMkLst>
            <pc:docMk/>
            <pc:sldMk cId="137309956" sldId="426"/>
            <ac:spMk id="2" creationId="{24C53D0B-8677-4FA1-9545-C5AAB8317D71}"/>
          </ac:spMkLst>
        </pc:spChg>
      </pc:sldChg>
      <pc:sldChg chg="addSp delSp modSp new mod">
        <pc:chgData name="Michael A Fudge Jr" userId="133895e8-240b-4811-850e-9cf94297d089" providerId="ADAL" clId="{859B20EF-3A6A-4B5F-BE9E-732FADD20BBC}" dt="2020-08-05T18:11:17.113" v="4827" actId="14100"/>
        <pc:sldMkLst>
          <pc:docMk/>
          <pc:sldMk cId="826090088" sldId="427"/>
        </pc:sldMkLst>
        <pc:spChg chg="mod">
          <ac:chgData name="Michael A Fudge Jr" userId="133895e8-240b-4811-850e-9cf94297d089" providerId="ADAL" clId="{859B20EF-3A6A-4B5F-BE9E-732FADD20BBC}" dt="2020-08-05T14:27:53.480" v="2525" actId="20577"/>
          <ac:spMkLst>
            <pc:docMk/>
            <pc:sldMk cId="826090088" sldId="427"/>
            <ac:spMk id="2" creationId="{856569C9-1954-4D67-A235-A8D4C8E68FDD}"/>
          </ac:spMkLst>
        </pc:spChg>
        <pc:spChg chg="del">
          <ac:chgData name="Michael A Fudge Jr" userId="133895e8-240b-4811-850e-9cf94297d089" providerId="ADAL" clId="{859B20EF-3A6A-4B5F-BE9E-732FADD20BBC}" dt="2020-08-05T18:10:27.233" v="4815"/>
          <ac:spMkLst>
            <pc:docMk/>
            <pc:sldMk cId="826090088" sldId="427"/>
            <ac:spMk id="3" creationId="{43D224D9-1270-4085-9F1B-56DF8017DEAF}"/>
          </ac:spMkLst>
        </pc:spChg>
        <pc:graphicFrameChg chg="add mod modGraphic">
          <ac:chgData name="Michael A Fudge Jr" userId="133895e8-240b-4811-850e-9cf94297d089" providerId="ADAL" clId="{859B20EF-3A6A-4B5F-BE9E-732FADD20BBC}" dt="2020-08-05T18:11:17.113" v="4827" actId="14100"/>
          <ac:graphicFrameMkLst>
            <pc:docMk/>
            <pc:sldMk cId="826090088" sldId="427"/>
            <ac:graphicFrameMk id="4" creationId="{AF779C5E-D69B-47CE-87F6-5E5BB7A2E619}"/>
          </ac:graphicFrameMkLst>
        </pc:graphicFrameChg>
      </pc:sldChg>
      <pc:sldChg chg="addSp delSp modSp new mod">
        <pc:chgData name="Michael A Fudge Jr" userId="133895e8-240b-4811-850e-9cf94297d089" providerId="ADAL" clId="{859B20EF-3A6A-4B5F-BE9E-732FADD20BBC}" dt="2020-08-05T18:15:14.286" v="5028" actId="2711"/>
        <pc:sldMkLst>
          <pc:docMk/>
          <pc:sldMk cId="86718018" sldId="428"/>
        </pc:sldMkLst>
        <pc:spChg chg="mod">
          <ac:chgData name="Michael A Fudge Jr" userId="133895e8-240b-4811-850e-9cf94297d089" providerId="ADAL" clId="{859B20EF-3A6A-4B5F-BE9E-732FADD20BBC}" dt="2020-08-05T14:28:16.405" v="2548" actId="20577"/>
          <ac:spMkLst>
            <pc:docMk/>
            <pc:sldMk cId="86718018" sldId="428"/>
            <ac:spMk id="2" creationId="{06471974-839B-485A-923B-27FC72F5C2DE}"/>
          </ac:spMkLst>
        </pc:spChg>
        <pc:spChg chg="del">
          <ac:chgData name="Michael A Fudge Jr" userId="133895e8-240b-4811-850e-9cf94297d089" providerId="ADAL" clId="{859B20EF-3A6A-4B5F-BE9E-732FADD20BBC}" dt="2020-08-05T18:14:32.593" v="5016"/>
          <ac:spMkLst>
            <pc:docMk/>
            <pc:sldMk cId="86718018" sldId="428"/>
            <ac:spMk id="3" creationId="{D40A991F-373F-4926-B49B-21731777BBCF}"/>
          </ac:spMkLst>
        </pc:spChg>
        <pc:graphicFrameChg chg="add mod modGraphic">
          <ac:chgData name="Michael A Fudge Jr" userId="133895e8-240b-4811-850e-9cf94297d089" providerId="ADAL" clId="{859B20EF-3A6A-4B5F-BE9E-732FADD20BBC}" dt="2020-08-05T18:15:14.286" v="5028" actId="2711"/>
          <ac:graphicFrameMkLst>
            <pc:docMk/>
            <pc:sldMk cId="86718018" sldId="428"/>
            <ac:graphicFrameMk id="4" creationId="{440F95D4-E114-40FC-B31B-7442218EBAEA}"/>
          </ac:graphicFrameMkLst>
        </pc:graphicFrameChg>
      </pc:sldChg>
      <pc:sldChg chg="modSp new mod ord">
        <pc:chgData name="Michael A Fudge Jr" userId="133895e8-240b-4811-850e-9cf94297d089" providerId="ADAL" clId="{859B20EF-3A6A-4B5F-BE9E-732FADD20BBC}" dt="2020-08-05T18:29:32.271" v="5817" actId="20577"/>
        <pc:sldMkLst>
          <pc:docMk/>
          <pc:sldMk cId="1302370193" sldId="429"/>
        </pc:sldMkLst>
        <pc:spChg chg="mod">
          <ac:chgData name="Michael A Fudge Jr" userId="133895e8-240b-4811-850e-9cf94297d089" providerId="ADAL" clId="{859B20EF-3A6A-4B5F-BE9E-732FADD20BBC}" dt="2020-08-05T18:29:07.808" v="5808" actId="20577"/>
          <ac:spMkLst>
            <pc:docMk/>
            <pc:sldMk cId="1302370193" sldId="429"/>
            <ac:spMk id="2" creationId="{478DA5A6-DEDF-4128-96CB-C3F37654C425}"/>
          </ac:spMkLst>
        </pc:spChg>
        <pc:spChg chg="mod">
          <ac:chgData name="Michael A Fudge Jr" userId="133895e8-240b-4811-850e-9cf94297d089" providerId="ADAL" clId="{859B20EF-3A6A-4B5F-BE9E-732FADD20BBC}" dt="2020-08-05T18:29:32.271" v="5817" actId="20577"/>
          <ac:spMkLst>
            <pc:docMk/>
            <pc:sldMk cId="1302370193" sldId="429"/>
            <ac:spMk id="3" creationId="{993F3476-EE03-4107-BA19-1DE614F3D5CC}"/>
          </ac:spMkLst>
        </pc:spChg>
      </pc:sldChg>
      <pc:sldChg chg="new del">
        <pc:chgData name="Michael A Fudge Jr" userId="133895e8-240b-4811-850e-9cf94297d089" providerId="ADAL" clId="{859B20EF-3A6A-4B5F-BE9E-732FADD20BBC}" dt="2020-08-05T17:06:39.648" v="2567" actId="680"/>
        <pc:sldMkLst>
          <pc:docMk/>
          <pc:sldMk cId="1839248971" sldId="430"/>
        </pc:sldMkLst>
      </pc:sldChg>
      <pc:sldChg chg="modSp add mod ord">
        <pc:chgData name="Michael A Fudge Jr" userId="133895e8-240b-4811-850e-9cf94297d089" providerId="ADAL" clId="{859B20EF-3A6A-4B5F-BE9E-732FADD20BBC}" dt="2020-08-05T17:08:17.555" v="2591" actId="20577"/>
        <pc:sldMkLst>
          <pc:docMk/>
          <pc:sldMk cId="2891795996" sldId="430"/>
        </pc:sldMkLst>
        <pc:spChg chg="mod">
          <ac:chgData name="Michael A Fudge Jr" userId="133895e8-240b-4811-850e-9cf94297d089" providerId="ADAL" clId="{859B20EF-3A6A-4B5F-BE9E-732FADD20BBC}" dt="2020-08-05T17:08:17.555" v="2591" actId="20577"/>
          <ac:spMkLst>
            <pc:docMk/>
            <pc:sldMk cId="2891795996" sldId="430"/>
            <ac:spMk id="4" creationId="{00000000-0000-0000-0000-000000000000}"/>
          </ac:spMkLst>
        </pc:spChg>
      </pc:sldChg>
      <pc:sldChg chg="addSp delSp modSp add del mod ord modAnim modNotesTx">
        <pc:chgData name="Michael A Fudge Jr" userId="133895e8-240b-4811-850e-9cf94297d089" providerId="ADAL" clId="{859B20EF-3A6A-4B5F-BE9E-732FADD20BBC}" dt="2020-08-05T17:26:15.665" v="3095" actId="47"/>
        <pc:sldMkLst>
          <pc:docMk/>
          <pc:sldMk cId="2443481774" sldId="431"/>
        </pc:sldMkLst>
        <pc:spChg chg="mod">
          <ac:chgData name="Michael A Fudge Jr" userId="133895e8-240b-4811-850e-9cf94297d089" providerId="ADAL" clId="{859B20EF-3A6A-4B5F-BE9E-732FADD20BBC}" dt="2020-08-05T17:15:27.218" v="2743" actId="20577"/>
          <ac:spMkLst>
            <pc:docMk/>
            <pc:sldMk cId="2443481774" sldId="431"/>
            <ac:spMk id="2" creationId="{5C84C77B-FF54-4813-94E1-23FF8F114C7E}"/>
          </ac:spMkLst>
        </pc:spChg>
        <pc:spChg chg="mod">
          <ac:chgData name="Michael A Fudge Jr" userId="133895e8-240b-4811-850e-9cf94297d089" providerId="ADAL" clId="{859B20EF-3A6A-4B5F-BE9E-732FADD20BBC}" dt="2020-08-05T17:24:34.308" v="3092" actId="5793"/>
          <ac:spMkLst>
            <pc:docMk/>
            <pc:sldMk cId="2443481774" sldId="431"/>
            <ac:spMk id="4" creationId="{74B6070D-2E18-49A3-84C2-0A1B79DC59EE}"/>
          </ac:spMkLst>
        </pc:spChg>
        <pc:spChg chg="add mod">
          <ac:chgData name="Michael A Fudge Jr" userId="133895e8-240b-4811-850e-9cf94297d089" providerId="ADAL" clId="{859B20EF-3A6A-4B5F-BE9E-732FADD20BBC}" dt="2020-08-05T17:24:16.719" v="3088" actId="13822"/>
          <ac:spMkLst>
            <pc:docMk/>
            <pc:sldMk cId="2443481774" sldId="431"/>
            <ac:spMk id="6" creationId="{C57C1A80-5220-430A-A007-43A14A2C6354}"/>
          </ac:spMkLst>
        </pc:spChg>
        <pc:graphicFrameChg chg="add mod modGraphic">
          <ac:chgData name="Michael A Fudge Jr" userId="133895e8-240b-4811-850e-9cf94297d089" providerId="ADAL" clId="{859B20EF-3A6A-4B5F-BE9E-732FADD20BBC}" dt="2020-08-05T17:23:14.749" v="3066" actId="20577"/>
          <ac:graphicFrameMkLst>
            <pc:docMk/>
            <pc:sldMk cId="2443481774" sldId="431"/>
            <ac:graphicFrameMk id="3" creationId="{8EBAB58E-CA9E-41F3-8BE4-C5C6C19D8D23}"/>
          </ac:graphicFrameMkLst>
        </pc:graphicFrameChg>
        <pc:graphicFrameChg chg="add mod modGraphic">
          <ac:chgData name="Michael A Fudge Jr" userId="133895e8-240b-4811-850e-9cf94297d089" providerId="ADAL" clId="{859B20EF-3A6A-4B5F-BE9E-732FADD20BBC}" dt="2020-08-05T17:23:26.246" v="3069" actId="1076"/>
          <ac:graphicFrameMkLst>
            <pc:docMk/>
            <pc:sldMk cId="2443481774" sldId="431"/>
            <ac:graphicFrameMk id="7" creationId="{EA955E38-23C7-4ED5-8008-DDA3B0CF0DA8}"/>
          </ac:graphicFrameMkLst>
        </pc:graphicFrameChg>
        <pc:picChg chg="del">
          <ac:chgData name="Michael A Fudge Jr" userId="133895e8-240b-4811-850e-9cf94297d089" providerId="ADAL" clId="{859B20EF-3A6A-4B5F-BE9E-732FADD20BBC}" dt="2020-08-05T17:15:20.462" v="2730" actId="478"/>
          <ac:picMkLst>
            <pc:docMk/>
            <pc:sldMk cId="2443481774" sldId="431"/>
            <ac:picMk id="5" creationId="{6ED88957-E4AA-4C0B-8205-EA58CBD0B5A4}"/>
          </ac:picMkLst>
        </pc:picChg>
      </pc:sldChg>
      <pc:sldChg chg="add del">
        <pc:chgData name="Michael A Fudge Jr" userId="133895e8-240b-4811-850e-9cf94297d089" providerId="ADAL" clId="{859B20EF-3A6A-4B5F-BE9E-732FADD20BBC}" dt="2020-08-05T17:06:38.500" v="2566"/>
        <pc:sldMkLst>
          <pc:docMk/>
          <pc:sldMk cId="3380804844" sldId="431"/>
        </pc:sldMkLst>
      </pc:sldChg>
      <pc:sldChg chg="delSp modSp add mod delAnim modAnim">
        <pc:chgData name="Michael A Fudge Jr" userId="133895e8-240b-4811-850e-9cf94297d089" providerId="ADAL" clId="{859B20EF-3A6A-4B5F-BE9E-732FADD20BBC}" dt="2020-08-05T17:34:02.817" v="3584" actId="20577"/>
        <pc:sldMkLst>
          <pc:docMk/>
          <pc:sldMk cId="1061319144" sldId="432"/>
        </pc:sldMkLst>
        <pc:spChg chg="mod">
          <ac:chgData name="Michael A Fudge Jr" userId="133895e8-240b-4811-850e-9cf94297d089" providerId="ADAL" clId="{859B20EF-3A6A-4B5F-BE9E-732FADD20BBC}" dt="2020-08-05T17:34:02.817" v="3584" actId="20577"/>
          <ac:spMkLst>
            <pc:docMk/>
            <pc:sldMk cId="1061319144" sldId="432"/>
            <ac:spMk id="4" creationId="{74B6070D-2E18-49A3-84C2-0A1B79DC59EE}"/>
          </ac:spMkLst>
        </pc:spChg>
        <pc:spChg chg="del">
          <ac:chgData name="Michael A Fudge Jr" userId="133895e8-240b-4811-850e-9cf94297d089" providerId="ADAL" clId="{859B20EF-3A6A-4B5F-BE9E-732FADD20BBC}" dt="2020-08-05T17:27:50.797" v="3173" actId="478"/>
          <ac:spMkLst>
            <pc:docMk/>
            <pc:sldMk cId="1061319144" sldId="432"/>
            <ac:spMk id="6" creationId="{C57C1A80-5220-430A-A007-43A14A2C6354}"/>
          </ac:spMkLst>
        </pc:spChg>
        <pc:graphicFrameChg chg="del">
          <ac:chgData name="Michael A Fudge Jr" userId="133895e8-240b-4811-850e-9cf94297d089" providerId="ADAL" clId="{859B20EF-3A6A-4B5F-BE9E-732FADD20BBC}" dt="2020-08-05T17:27:50.797" v="3173" actId="478"/>
          <ac:graphicFrameMkLst>
            <pc:docMk/>
            <pc:sldMk cId="1061319144" sldId="432"/>
            <ac:graphicFrameMk id="3" creationId="{8EBAB58E-CA9E-41F3-8BE4-C5C6C19D8D23}"/>
          </ac:graphicFrameMkLst>
        </pc:graphicFrameChg>
        <pc:graphicFrameChg chg="del">
          <ac:chgData name="Michael A Fudge Jr" userId="133895e8-240b-4811-850e-9cf94297d089" providerId="ADAL" clId="{859B20EF-3A6A-4B5F-BE9E-732FADD20BBC}" dt="2020-08-05T17:27:50.797" v="3173" actId="478"/>
          <ac:graphicFrameMkLst>
            <pc:docMk/>
            <pc:sldMk cId="1061319144" sldId="432"/>
            <ac:graphicFrameMk id="7" creationId="{EA955E38-23C7-4ED5-8008-DDA3B0CF0DA8}"/>
          </ac:graphicFrameMkLst>
        </pc:graphicFrameChg>
      </pc:sldChg>
      <pc:sldChg chg="modSp add mod">
        <pc:chgData name="Michael A Fudge Jr" userId="133895e8-240b-4811-850e-9cf94297d089" providerId="ADAL" clId="{859B20EF-3A6A-4B5F-BE9E-732FADD20BBC}" dt="2020-08-05T17:26:33.699" v="3096" actId="120"/>
        <pc:sldMkLst>
          <pc:docMk/>
          <pc:sldMk cId="3802973036" sldId="433"/>
        </pc:sldMkLst>
        <pc:spChg chg="mod">
          <ac:chgData name="Michael A Fudge Jr" userId="133895e8-240b-4811-850e-9cf94297d089" providerId="ADAL" clId="{859B20EF-3A6A-4B5F-BE9E-732FADD20BBC}" dt="2020-08-05T17:26:33.699" v="3096" actId="120"/>
          <ac:spMkLst>
            <pc:docMk/>
            <pc:sldMk cId="3802973036" sldId="433"/>
            <ac:spMk id="2" creationId="{5C84C77B-FF54-4813-94E1-23FF8F114C7E}"/>
          </ac:spMkLst>
        </pc:spChg>
      </pc:sldChg>
      <pc:sldChg chg="addSp delSp modSp new mod setBg">
        <pc:chgData name="Michael A Fudge Jr" userId="133895e8-240b-4811-850e-9cf94297d089" providerId="ADAL" clId="{859B20EF-3A6A-4B5F-BE9E-732FADD20BBC}" dt="2020-08-05T17:51:46.770" v="3938" actId="114"/>
        <pc:sldMkLst>
          <pc:docMk/>
          <pc:sldMk cId="3270916820" sldId="434"/>
        </pc:sldMkLst>
        <pc:spChg chg="mod">
          <ac:chgData name="Michael A Fudge Jr" userId="133895e8-240b-4811-850e-9cf94297d089" providerId="ADAL" clId="{859B20EF-3A6A-4B5F-BE9E-732FADD20BBC}" dt="2020-08-05T17:47:59.739" v="3880" actId="26606"/>
          <ac:spMkLst>
            <pc:docMk/>
            <pc:sldMk cId="3270916820" sldId="434"/>
            <ac:spMk id="2" creationId="{B63E04B8-634B-4B45-A95F-985A815D8DC0}"/>
          </ac:spMkLst>
        </pc:spChg>
        <pc:spChg chg="add del mod">
          <ac:chgData name="Michael A Fudge Jr" userId="133895e8-240b-4811-850e-9cf94297d089" providerId="ADAL" clId="{859B20EF-3A6A-4B5F-BE9E-732FADD20BBC}" dt="2020-08-05T17:47:59.739" v="3880" actId="26606"/>
          <ac:spMkLst>
            <pc:docMk/>
            <pc:sldMk cId="3270916820" sldId="434"/>
            <ac:spMk id="3" creationId="{C3C10E2F-9758-4F59-9C82-388259CEA5FD}"/>
          </ac:spMkLst>
        </pc:spChg>
        <pc:spChg chg="add mod">
          <ac:chgData name="Michael A Fudge Jr" userId="133895e8-240b-4811-850e-9cf94297d089" providerId="ADAL" clId="{859B20EF-3A6A-4B5F-BE9E-732FADD20BBC}" dt="2020-08-05T17:48:15.280" v="3881" actId="207"/>
          <ac:spMkLst>
            <pc:docMk/>
            <pc:sldMk cId="3270916820" sldId="434"/>
            <ac:spMk id="6" creationId="{68575C10-8187-4AC4-AD72-C754EAFD2867}"/>
          </ac:spMkLst>
        </pc:spChg>
        <pc:spChg chg="add del">
          <ac:chgData name="Michael A Fudge Jr" userId="133895e8-240b-4811-850e-9cf94297d089" providerId="ADAL" clId="{859B20EF-3A6A-4B5F-BE9E-732FADD20BBC}" dt="2020-08-05T17:47:45.991" v="3879" actId="26606"/>
          <ac:spMkLst>
            <pc:docMk/>
            <pc:sldMk cId="3270916820" sldId="434"/>
            <ac:spMk id="9" creationId="{68575C10-8187-4AC4-AD72-C754EAFD2867}"/>
          </ac:spMkLst>
        </pc:spChg>
        <pc:graphicFrameChg chg="add del">
          <ac:chgData name="Michael A Fudge Jr" userId="133895e8-240b-4811-850e-9cf94297d089" providerId="ADAL" clId="{859B20EF-3A6A-4B5F-BE9E-732FADD20BBC}" dt="2020-08-05T17:47:45.991" v="3879" actId="26606"/>
          <ac:graphicFrameMkLst>
            <pc:docMk/>
            <pc:sldMk cId="3270916820" sldId="434"/>
            <ac:graphicFrameMk id="5" creationId="{22108FC3-51EA-4A9D-B5A4-D33F03F5F361}"/>
          </ac:graphicFrameMkLst>
        </pc:graphicFrameChg>
        <pc:graphicFrameChg chg="add mod">
          <ac:chgData name="Michael A Fudge Jr" userId="133895e8-240b-4811-850e-9cf94297d089" providerId="ADAL" clId="{859B20EF-3A6A-4B5F-BE9E-732FADD20BBC}" dt="2020-08-05T17:51:46.770" v="3938" actId="114"/>
          <ac:graphicFrameMkLst>
            <pc:docMk/>
            <pc:sldMk cId="3270916820" sldId="434"/>
            <ac:graphicFrameMk id="8" creationId="{7FCB0423-DAEC-4DED-AFD9-106EB6DAD19A}"/>
          </ac:graphicFrameMkLst>
        </pc:graphicFrameChg>
        <pc:cxnChg chg="add">
          <ac:chgData name="Michael A Fudge Jr" userId="133895e8-240b-4811-850e-9cf94297d089" providerId="ADAL" clId="{859B20EF-3A6A-4B5F-BE9E-732FADD20BBC}" dt="2020-08-05T17:47:59.739" v="3880" actId="26606"/>
          <ac:cxnSpMkLst>
            <pc:docMk/>
            <pc:sldMk cId="3270916820" sldId="434"/>
            <ac:cxnSpMk id="7" creationId="{74E776C9-ED67-41B7-B3A3-4DF76EF3ACEE}"/>
          </ac:cxnSpMkLst>
        </pc:cxnChg>
        <pc:cxnChg chg="add del">
          <ac:chgData name="Michael A Fudge Jr" userId="133895e8-240b-4811-850e-9cf94297d089" providerId="ADAL" clId="{859B20EF-3A6A-4B5F-BE9E-732FADD20BBC}" dt="2020-08-05T17:47:45.991" v="3879" actId="26606"/>
          <ac:cxnSpMkLst>
            <pc:docMk/>
            <pc:sldMk cId="3270916820" sldId="434"/>
            <ac:cxnSpMk id="11" creationId="{74E776C9-ED67-41B7-B3A3-4DF76EF3ACEE}"/>
          </ac:cxnSpMkLst>
        </pc:cxnChg>
      </pc:sldChg>
      <pc:sldChg chg="new del">
        <pc:chgData name="Michael A Fudge Jr" userId="133895e8-240b-4811-850e-9cf94297d089" providerId="ADAL" clId="{859B20EF-3A6A-4B5F-BE9E-732FADD20BBC}" dt="2020-08-05T18:02:39.633" v="4416" actId="47"/>
        <pc:sldMkLst>
          <pc:docMk/>
          <pc:sldMk cId="1910016120" sldId="435"/>
        </pc:sldMkLst>
      </pc:sldChg>
      <pc:sldChg chg="modSp add mod modNotesTx">
        <pc:chgData name="Michael A Fudge Jr" userId="133895e8-240b-4811-850e-9cf94297d089" providerId="ADAL" clId="{859B20EF-3A6A-4B5F-BE9E-732FADD20BBC}" dt="2020-08-05T17:57:20.356" v="4259" actId="20577"/>
        <pc:sldMkLst>
          <pc:docMk/>
          <pc:sldMk cId="1029545914" sldId="436"/>
        </pc:sldMkLst>
        <pc:spChg chg="mod">
          <ac:chgData name="Michael A Fudge Jr" userId="133895e8-240b-4811-850e-9cf94297d089" providerId="ADAL" clId="{859B20EF-3A6A-4B5F-BE9E-732FADD20BBC}" dt="2020-08-05T17:57:20.356" v="4259" actId="20577"/>
          <ac:spMkLst>
            <pc:docMk/>
            <pc:sldMk cId="1029545914" sldId="436"/>
            <ac:spMk id="2" creationId="{A0EC69E1-79D5-4CCA-9AE3-8CCDB54E5D78}"/>
          </ac:spMkLst>
        </pc:spChg>
        <pc:spChg chg="mod">
          <ac:chgData name="Michael A Fudge Jr" userId="133895e8-240b-4811-850e-9cf94297d089" providerId="ADAL" clId="{859B20EF-3A6A-4B5F-BE9E-732FADD20BBC}" dt="2020-08-05T17:54:54.550" v="4141" actId="6549"/>
          <ac:spMkLst>
            <pc:docMk/>
            <pc:sldMk cId="1029545914" sldId="436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859B20EF-3A6A-4B5F-BE9E-732FADD20BBC}" dt="2020-08-05T18:00:00.399" v="4406" actId="20577"/>
        <pc:sldMkLst>
          <pc:docMk/>
          <pc:sldMk cId="4014866852" sldId="437"/>
        </pc:sldMkLst>
        <pc:spChg chg="mod">
          <ac:chgData name="Michael A Fudge Jr" userId="133895e8-240b-4811-850e-9cf94297d089" providerId="ADAL" clId="{859B20EF-3A6A-4B5F-BE9E-732FADD20BBC}" dt="2020-08-05T17:59:50.450" v="4373" actId="6549"/>
          <ac:spMkLst>
            <pc:docMk/>
            <pc:sldMk cId="4014866852" sldId="437"/>
            <ac:spMk id="3" creationId="{23BFC44E-10DC-44C2-99E8-3D541093BB67}"/>
          </ac:spMkLst>
        </pc:spChg>
      </pc:sldChg>
      <pc:sldChg chg="modSp add mod ord">
        <pc:chgData name="Michael A Fudge Jr" userId="133895e8-240b-4811-850e-9cf94297d089" providerId="ADAL" clId="{859B20EF-3A6A-4B5F-BE9E-732FADD20BBC}" dt="2020-08-05T18:00:44.944" v="4411" actId="5793"/>
        <pc:sldMkLst>
          <pc:docMk/>
          <pc:sldMk cId="4201491671" sldId="438"/>
        </pc:sldMkLst>
        <pc:spChg chg="mod">
          <ac:chgData name="Michael A Fudge Jr" userId="133895e8-240b-4811-850e-9cf94297d089" providerId="ADAL" clId="{859B20EF-3A6A-4B5F-BE9E-732FADD20BBC}" dt="2020-08-05T18:00:44.944" v="4411" actId="5793"/>
          <ac:spMkLst>
            <pc:docMk/>
            <pc:sldMk cId="4201491671" sldId="438"/>
            <ac:spMk id="3" creationId="{23BFC44E-10DC-44C2-99E8-3D541093BB67}"/>
          </ac:spMkLst>
        </pc:spChg>
      </pc:sldChg>
      <pc:sldChg chg="modSp add mod">
        <pc:chgData name="Michael A Fudge Jr" userId="133895e8-240b-4811-850e-9cf94297d089" providerId="ADAL" clId="{859B20EF-3A6A-4B5F-BE9E-732FADD20BBC}" dt="2020-08-05T18:01:57.044" v="4415" actId="14100"/>
        <pc:sldMkLst>
          <pc:docMk/>
          <pc:sldMk cId="3753128509" sldId="439"/>
        </pc:sldMkLst>
        <pc:spChg chg="mod">
          <ac:chgData name="Michael A Fudge Jr" userId="133895e8-240b-4811-850e-9cf94297d089" providerId="ADAL" clId="{859B20EF-3A6A-4B5F-BE9E-732FADD20BBC}" dt="2020-08-05T18:01:57.044" v="4415" actId="14100"/>
          <ac:spMkLst>
            <pc:docMk/>
            <pc:sldMk cId="3753128509" sldId="439"/>
            <ac:spMk id="3" creationId="{23BFC44E-10DC-44C2-99E8-3D541093BB67}"/>
          </ac:spMkLst>
        </pc:spChg>
      </pc:sldChg>
      <pc:sldChg chg="addSp delSp modSp add mod ord delAnim modAnim">
        <pc:chgData name="Michael A Fudge Jr" userId="133895e8-240b-4811-850e-9cf94297d089" providerId="ADAL" clId="{859B20EF-3A6A-4B5F-BE9E-732FADD20BBC}" dt="2020-08-05T18:08:09.061" v="4651" actId="166"/>
        <pc:sldMkLst>
          <pc:docMk/>
          <pc:sldMk cId="4047848355" sldId="440"/>
        </pc:sldMkLst>
        <pc:spChg chg="mod">
          <ac:chgData name="Michael A Fudge Jr" userId="133895e8-240b-4811-850e-9cf94297d089" providerId="ADAL" clId="{859B20EF-3A6A-4B5F-BE9E-732FADD20BBC}" dt="2020-08-05T18:04:26.198" v="4593" actId="20577"/>
          <ac:spMkLst>
            <pc:docMk/>
            <pc:sldMk cId="4047848355" sldId="440"/>
            <ac:spMk id="2" creationId="{5C84C77B-FF54-4813-94E1-23FF8F114C7E}"/>
          </ac:spMkLst>
        </pc:spChg>
        <pc:spChg chg="mod">
          <ac:chgData name="Michael A Fudge Jr" userId="133895e8-240b-4811-850e-9cf94297d089" providerId="ADAL" clId="{859B20EF-3A6A-4B5F-BE9E-732FADD20BBC}" dt="2020-08-05T18:05:39.241" v="4624" actId="27636"/>
          <ac:spMkLst>
            <pc:docMk/>
            <pc:sldMk cId="4047848355" sldId="440"/>
            <ac:spMk id="4" creationId="{74B6070D-2E18-49A3-84C2-0A1B79DC59EE}"/>
          </ac:spMkLst>
        </pc:spChg>
        <pc:spChg chg="mod ord">
          <ac:chgData name="Michael A Fudge Jr" userId="133895e8-240b-4811-850e-9cf94297d089" providerId="ADAL" clId="{859B20EF-3A6A-4B5F-BE9E-732FADD20BBC}" dt="2020-08-05T18:08:09.061" v="4651" actId="166"/>
          <ac:spMkLst>
            <pc:docMk/>
            <pc:sldMk cId="4047848355" sldId="440"/>
            <ac:spMk id="6" creationId="{C57C1A80-5220-430A-A007-43A14A2C6354}"/>
          </ac:spMkLst>
        </pc:spChg>
        <pc:graphicFrameChg chg="mod modGraphic">
          <ac:chgData name="Michael A Fudge Jr" userId="133895e8-240b-4811-850e-9cf94297d089" providerId="ADAL" clId="{859B20EF-3A6A-4B5F-BE9E-732FADD20BBC}" dt="2020-08-05T18:06:09.140" v="4629"/>
          <ac:graphicFrameMkLst>
            <pc:docMk/>
            <pc:sldMk cId="4047848355" sldId="440"/>
            <ac:graphicFrameMk id="3" creationId="{8EBAB58E-CA9E-41F3-8BE4-C5C6C19D8D23}"/>
          </ac:graphicFrameMkLst>
        </pc:graphicFrameChg>
        <pc:graphicFrameChg chg="del">
          <ac:chgData name="Michael A Fudge Jr" userId="133895e8-240b-4811-850e-9cf94297d089" providerId="ADAL" clId="{859B20EF-3A6A-4B5F-BE9E-732FADD20BBC}" dt="2020-08-05T18:06:02.654" v="4628" actId="478"/>
          <ac:graphicFrameMkLst>
            <pc:docMk/>
            <pc:sldMk cId="4047848355" sldId="440"/>
            <ac:graphicFrameMk id="7" creationId="{EA955E38-23C7-4ED5-8008-DDA3B0CF0DA8}"/>
          </ac:graphicFrameMkLst>
        </pc:graphicFrameChg>
        <pc:graphicFrameChg chg="add mod modGraphic">
          <ac:chgData name="Michael A Fudge Jr" userId="133895e8-240b-4811-850e-9cf94297d089" providerId="ADAL" clId="{859B20EF-3A6A-4B5F-BE9E-732FADD20BBC}" dt="2020-08-05T18:07:00.850" v="4638" actId="1076"/>
          <ac:graphicFrameMkLst>
            <pc:docMk/>
            <pc:sldMk cId="4047848355" sldId="440"/>
            <ac:graphicFrameMk id="8" creationId="{35170E84-3CE2-4947-8D44-9598341C88A4}"/>
          </ac:graphicFrameMkLst>
        </pc:graphicFrameChg>
      </pc:sldChg>
      <pc:sldChg chg="modSp add mod ord modAnim">
        <pc:chgData name="Michael A Fudge Jr" userId="133895e8-240b-4811-850e-9cf94297d089" providerId="ADAL" clId="{859B20EF-3A6A-4B5F-BE9E-732FADD20BBC}" dt="2020-08-05T18:14:07.996" v="5015" actId="20577"/>
        <pc:sldMkLst>
          <pc:docMk/>
          <pc:sldMk cId="1134494620" sldId="441"/>
        </pc:sldMkLst>
        <pc:spChg chg="mod">
          <ac:chgData name="Michael A Fudge Jr" userId="133895e8-240b-4811-850e-9cf94297d089" providerId="ADAL" clId="{859B20EF-3A6A-4B5F-BE9E-732FADD20BBC}" dt="2020-08-05T18:03:43.457" v="4499" actId="20577"/>
          <ac:spMkLst>
            <pc:docMk/>
            <pc:sldMk cId="1134494620" sldId="441"/>
            <ac:spMk id="2" creationId="{5C84C77B-FF54-4813-94E1-23FF8F114C7E}"/>
          </ac:spMkLst>
        </pc:spChg>
        <pc:spChg chg="mod">
          <ac:chgData name="Michael A Fudge Jr" userId="133895e8-240b-4811-850e-9cf94297d089" providerId="ADAL" clId="{859B20EF-3A6A-4B5F-BE9E-732FADD20BBC}" dt="2020-08-05T18:14:07.996" v="5015" actId="20577"/>
          <ac:spMkLst>
            <pc:docMk/>
            <pc:sldMk cId="1134494620" sldId="441"/>
            <ac:spMk id="4" creationId="{74B6070D-2E18-49A3-84C2-0A1B79DC59EE}"/>
          </ac:spMkLst>
        </pc:spChg>
      </pc:sldChg>
      <pc:sldChg chg="addSp delSp modSp new mod setBg modAnim">
        <pc:chgData name="Michael A Fudge Jr" userId="133895e8-240b-4811-850e-9cf94297d089" providerId="ADAL" clId="{859B20EF-3A6A-4B5F-BE9E-732FADD20BBC}" dt="2020-08-06T23:36:34.673" v="7703"/>
        <pc:sldMkLst>
          <pc:docMk/>
          <pc:sldMk cId="2940023994" sldId="442"/>
        </pc:sldMkLst>
        <pc:spChg chg="mod">
          <ac:chgData name="Michael A Fudge Jr" userId="133895e8-240b-4811-850e-9cf94297d089" providerId="ADAL" clId="{859B20EF-3A6A-4B5F-BE9E-732FADD20BBC}" dt="2020-08-06T23:27:34.455" v="7500" actId="20577"/>
          <ac:spMkLst>
            <pc:docMk/>
            <pc:sldMk cId="2940023994" sldId="442"/>
            <ac:spMk id="2" creationId="{444F57FC-D1D5-4120-B34E-D25B5C05B6C1}"/>
          </ac:spMkLst>
        </pc:spChg>
        <pc:spChg chg="mod">
          <ac:chgData name="Michael A Fudge Jr" userId="133895e8-240b-4811-850e-9cf94297d089" providerId="ADAL" clId="{859B20EF-3A6A-4B5F-BE9E-732FADD20BBC}" dt="2020-08-06T23:29:53.209" v="7596" actId="20577"/>
          <ac:spMkLst>
            <pc:docMk/>
            <pc:sldMk cId="2940023994" sldId="442"/>
            <ac:spMk id="3" creationId="{89B48BE3-8A63-4860-822D-F55A3B39F527}"/>
          </ac:spMkLst>
        </pc:spChg>
        <pc:spChg chg="add del">
          <ac:chgData name="Michael A Fudge Jr" userId="133895e8-240b-4811-850e-9cf94297d089" providerId="ADAL" clId="{859B20EF-3A6A-4B5F-BE9E-732FADD20BBC}" dt="2020-08-06T23:25:30.063" v="7392" actId="26606"/>
          <ac:spMkLst>
            <pc:docMk/>
            <pc:sldMk cId="2940023994" sldId="442"/>
            <ac:spMk id="8" creationId="{76EFD3D9-44F0-4267-BCC1-1613E79D8274}"/>
          </ac:spMkLst>
        </pc:spChg>
        <pc:spChg chg="add del">
          <ac:chgData name="Michael A Fudge Jr" userId="133895e8-240b-4811-850e-9cf94297d089" providerId="ADAL" clId="{859B20EF-3A6A-4B5F-BE9E-732FADD20BBC}" dt="2020-08-06T23:25:30.063" v="7392" actId="26606"/>
          <ac:spMkLst>
            <pc:docMk/>
            <pc:sldMk cId="2940023994" sldId="442"/>
            <ac:spMk id="10" creationId="{A779A851-95D6-41AF-937A-B0E4B7F6FA8D}"/>
          </ac:spMkLst>
        </pc:spChg>
        <pc:spChg chg="add del">
          <ac:chgData name="Michael A Fudge Jr" userId="133895e8-240b-4811-850e-9cf94297d089" providerId="ADAL" clId="{859B20EF-3A6A-4B5F-BE9E-732FADD20BBC}" dt="2020-08-06T23:25:30.063" v="7392" actId="26606"/>
          <ac:spMkLst>
            <pc:docMk/>
            <pc:sldMk cId="2940023994" sldId="442"/>
            <ac:spMk id="12" creationId="{953FB2E7-B6CB-429C-81EB-D9516D6D5C8D}"/>
          </ac:spMkLst>
        </pc:spChg>
        <pc:spChg chg="add del">
          <ac:chgData name="Michael A Fudge Jr" userId="133895e8-240b-4811-850e-9cf94297d089" providerId="ADAL" clId="{859B20EF-3A6A-4B5F-BE9E-732FADD20BBC}" dt="2020-08-06T23:25:30.063" v="7392" actId="26606"/>
          <ac:spMkLst>
            <pc:docMk/>
            <pc:sldMk cId="2940023994" sldId="442"/>
            <ac:spMk id="14" creationId="{2EC40DB1-B719-4A13-9A4D-0966B4B27866}"/>
          </ac:spMkLst>
        </pc:spChg>
        <pc:spChg chg="add del">
          <ac:chgData name="Michael A Fudge Jr" userId="133895e8-240b-4811-850e-9cf94297d089" providerId="ADAL" clId="{859B20EF-3A6A-4B5F-BE9E-732FADD20BBC}" dt="2020-08-06T23:25:30.063" v="7392" actId="26606"/>
          <ac:spMkLst>
            <pc:docMk/>
            <pc:sldMk cId="2940023994" sldId="442"/>
            <ac:spMk id="16" creationId="{82211336-CFF3-412D-868A-6679C1004C45}"/>
          </ac:spMkLst>
        </pc:spChg>
        <pc:spChg chg="add mod">
          <ac:chgData name="Michael A Fudge Jr" userId="133895e8-240b-4811-850e-9cf94297d089" providerId="ADAL" clId="{859B20EF-3A6A-4B5F-BE9E-732FADD20BBC}" dt="2020-08-06T23:33:03.211" v="7622" actId="207"/>
          <ac:spMkLst>
            <pc:docMk/>
            <pc:sldMk cId="2940023994" sldId="442"/>
            <ac:spMk id="18" creationId="{7CB4857B-ED7C-444D-9F04-2F885114A1C2}"/>
          </ac:spMkLst>
        </pc:spChg>
        <pc:spChg chg="add mod">
          <ac:chgData name="Michael A Fudge Jr" userId="133895e8-240b-4811-850e-9cf94297d089" providerId="ADAL" clId="{859B20EF-3A6A-4B5F-BE9E-732FADD20BBC}" dt="2020-08-06T23:33:13.860" v="7623" actId="207"/>
          <ac:spMkLst>
            <pc:docMk/>
            <pc:sldMk cId="2940023994" sldId="442"/>
            <ac:spMk id="19" creationId="{D18046FB-44EA-4FD8-A585-EA09A319B2D0}"/>
          </ac:spMkLst>
        </pc:spChg>
        <pc:spChg chg="add">
          <ac:chgData name="Michael A Fudge Jr" userId="133895e8-240b-4811-850e-9cf94297d089" providerId="ADAL" clId="{859B20EF-3A6A-4B5F-BE9E-732FADD20BBC}" dt="2020-08-06T23:25:30.087" v="7393" actId="26606"/>
          <ac:spMkLst>
            <pc:docMk/>
            <pc:sldMk cId="2940023994" sldId="442"/>
            <ac:spMk id="20" creationId="{479F5F2B-8B58-4140-AE6A-51F6C67B18D9}"/>
          </ac:spMkLst>
        </pc:spChg>
        <pc:graphicFrameChg chg="add mod modGraphic">
          <ac:chgData name="Michael A Fudge Jr" userId="133895e8-240b-4811-850e-9cf94297d089" providerId="ADAL" clId="{859B20EF-3A6A-4B5F-BE9E-732FADD20BBC}" dt="2020-08-06T23:30:41.073" v="7601" actId="207"/>
          <ac:graphicFrameMkLst>
            <pc:docMk/>
            <pc:sldMk cId="2940023994" sldId="442"/>
            <ac:graphicFrameMk id="4" creationId="{B753796E-68AC-4E21-9484-9283E521E1D6}"/>
          </ac:graphicFrameMkLst>
        </pc:graphicFrameChg>
        <pc:cxnChg chg="add mod">
          <ac:chgData name="Michael A Fudge Jr" userId="133895e8-240b-4811-850e-9cf94297d089" providerId="ADAL" clId="{859B20EF-3A6A-4B5F-BE9E-732FADD20BBC}" dt="2020-08-06T23:31:52.092" v="7607" actId="1582"/>
          <ac:cxnSpMkLst>
            <pc:docMk/>
            <pc:sldMk cId="2940023994" sldId="442"/>
            <ac:cxnSpMk id="6" creationId="{0781976D-CFD6-476F-92E9-F49B92991F89}"/>
          </ac:cxnSpMkLst>
        </pc:cxnChg>
      </pc:sldChg>
      <pc:sldChg chg="new del">
        <pc:chgData name="Michael A Fudge Jr" userId="133895e8-240b-4811-850e-9cf94297d089" providerId="ADAL" clId="{859B20EF-3A6A-4B5F-BE9E-732FADD20BBC}" dt="2020-08-07T00:19:46.218" v="9504" actId="47"/>
        <pc:sldMkLst>
          <pc:docMk/>
          <pc:sldMk cId="1302570326" sldId="443"/>
        </pc:sldMkLst>
      </pc:sldChg>
      <pc:sldChg chg="addSp delSp modSp add mod ord modNotesTx">
        <pc:chgData name="Michael A Fudge Jr" userId="133895e8-240b-4811-850e-9cf94297d089" providerId="ADAL" clId="{859B20EF-3A6A-4B5F-BE9E-732FADD20BBC}" dt="2020-08-05T18:24:35.323" v="5362" actId="20577"/>
        <pc:sldMkLst>
          <pc:docMk/>
          <pc:sldMk cId="792388738" sldId="444"/>
        </pc:sldMkLst>
        <pc:spChg chg="mod">
          <ac:chgData name="Michael A Fudge Jr" userId="133895e8-240b-4811-850e-9cf94297d089" providerId="ADAL" clId="{859B20EF-3A6A-4B5F-BE9E-732FADD20BBC}" dt="2020-08-05T18:17:02.124" v="5084" actId="20577"/>
          <ac:spMkLst>
            <pc:docMk/>
            <pc:sldMk cId="792388738" sldId="444"/>
            <ac:spMk id="2" creationId="{A0EC69E1-79D5-4CCA-9AE3-8CCDB54E5D78}"/>
          </ac:spMkLst>
        </pc:spChg>
        <pc:spChg chg="mod">
          <ac:chgData name="Michael A Fudge Jr" userId="133895e8-240b-4811-850e-9cf94297d089" providerId="ADAL" clId="{859B20EF-3A6A-4B5F-BE9E-732FADD20BBC}" dt="2020-08-05T18:24:17.714" v="5306" actId="20577"/>
          <ac:spMkLst>
            <pc:docMk/>
            <pc:sldMk cId="792388738" sldId="444"/>
            <ac:spMk id="3" creationId="{23BFC44E-10DC-44C2-99E8-3D541093BB67}"/>
          </ac:spMkLst>
        </pc:spChg>
        <pc:spChg chg="add mod">
          <ac:chgData name="Michael A Fudge Jr" userId="133895e8-240b-4811-850e-9cf94297d089" providerId="ADAL" clId="{859B20EF-3A6A-4B5F-BE9E-732FADD20BBC}" dt="2020-08-05T18:23:13.598" v="5230" actId="14100"/>
          <ac:spMkLst>
            <pc:docMk/>
            <pc:sldMk cId="792388738" sldId="444"/>
            <ac:spMk id="5" creationId="{3F22EA40-A61A-49D3-8960-082C656894D4}"/>
          </ac:spMkLst>
        </pc:spChg>
        <pc:graphicFrameChg chg="add del mod">
          <ac:chgData name="Michael A Fudge Jr" userId="133895e8-240b-4811-850e-9cf94297d089" providerId="ADAL" clId="{859B20EF-3A6A-4B5F-BE9E-732FADD20BBC}" dt="2020-08-05T18:20:10.311" v="5089" actId="478"/>
          <ac:graphicFrameMkLst>
            <pc:docMk/>
            <pc:sldMk cId="792388738" sldId="444"/>
            <ac:graphicFrameMk id="4" creationId="{ED456967-F818-4BDF-A8D9-BC96BBCC47C4}"/>
          </ac:graphicFrameMkLst>
        </pc:graphicFrameChg>
        <pc:graphicFrameChg chg="add mod modGraphic">
          <ac:chgData name="Michael A Fudge Jr" userId="133895e8-240b-4811-850e-9cf94297d089" providerId="ADAL" clId="{859B20EF-3A6A-4B5F-BE9E-732FADD20BBC}" dt="2020-08-05T18:22:23.062" v="5203" actId="1076"/>
          <ac:graphicFrameMkLst>
            <pc:docMk/>
            <pc:sldMk cId="792388738" sldId="444"/>
            <ac:graphicFrameMk id="8" creationId="{5E07216B-D76F-4D51-A280-3B74A272C7F5}"/>
          </ac:graphicFrameMkLst>
        </pc:graphicFrameChg>
      </pc:sldChg>
      <pc:sldChg chg="modSp add mod modNotesTx">
        <pc:chgData name="Michael A Fudge Jr" userId="133895e8-240b-4811-850e-9cf94297d089" providerId="ADAL" clId="{859B20EF-3A6A-4B5F-BE9E-732FADD20BBC}" dt="2020-08-05T18:25:26.104" v="5451" actId="313"/>
        <pc:sldMkLst>
          <pc:docMk/>
          <pc:sldMk cId="2765267399" sldId="445"/>
        </pc:sldMkLst>
        <pc:spChg chg="mod">
          <ac:chgData name="Michael A Fudge Jr" userId="133895e8-240b-4811-850e-9cf94297d089" providerId="ADAL" clId="{859B20EF-3A6A-4B5F-BE9E-732FADD20BBC}" dt="2020-08-05T18:25:12.143" v="5424" actId="20577"/>
          <ac:spMkLst>
            <pc:docMk/>
            <pc:sldMk cId="2765267399" sldId="445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859B20EF-3A6A-4B5F-BE9E-732FADD20BBC}" dt="2020-08-05T18:26:32.124" v="5570" actId="20577"/>
        <pc:sldMkLst>
          <pc:docMk/>
          <pc:sldMk cId="110030412" sldId="446"/>
        </pc:sldMkLst>
        <pc:spChg chg="mod">
          <ac:chgData name="Michael A Fudge Jr" userId="133895e8-240b-4811-850e-9cf94297d089" providerId="ADAL" clId="{859B20EF-3A6A-4B5F-BE9E-732FADD20BBC}" dt="2020-08-05T18:26:17.538" v="5530" actId="6549"/>
          <ac:spMkLst>
            <pc:docMk/>
            <pc:sldMk cId="110030412" sldId="446"/>
            <ac:spMk id="3" creationId="{23BFC44E-10DC-44C2-99E8-3D541093BB67}"/>
          </ac:spMkLst>
        </pc:spChg>
      </pc:sldChg>
      <pc:sldChg chg="addSp delSp modSp new mod modClrScheme modAnim chgLayout">
        <pc:chgData name="Michael A Fudge Jr" userId="133895e8-240b-4811-850e-9cf94297d089" providerId="ADAL" clId="{859B20EF-3A6A-4B5F-BE9E-732FADD20BBC}" dt="2020-08-05T18:38:34.675" v="6572" actId="20577"/>
        <pc:sldMkLst>
          <pc:docMk/>
          <pc:sldMk cId="2941171340" sldId="447"/>
        </pc:sldMkLst>
        <pc:spChg chg="mod ord">
          <ac:chgData name="Michael A Fudge Jr" userId="133895e8-240b-4811-850e-9cf94297d089" providerId="ADAL" clId="{859B20EF-3A6A-4B5F-BE9E-732FADD20BBC}" dt="2020-08-05T18:35:54.774" v="6319" actId="20577"/>
          <ac:spMkLst>
            <pc:docMk/>
            <pc:sldMk cId="2941171340" sldId="447"/>
            <ac:spMk id="2" creationId="{65B20354-BAD7-4353-9E04-69BFFABAC56C}"/>
          </ac:spMkLst>
        </pc:spChg>
        <pc:spChg chg="del mod ord">
          <ac:chgData name="Michael A Fudge Jr" userId="133895e8-240b-4811-850e-9cf94297d089" providerId="ADAL" clId="{859B20EF-3A6A-4B5F-BE9E-732FADD20BBC}" dt="2020-08-05T18:35:46.187" v="6310" actId="700"/>
          <ac:spMkLst>
            <pc:docMk/>
            <pc:sldMk cId="2941171340" sldId="447"/>
            <ac:spMk id="3" creationId="{6E3749B1-F418-4379-9898-B27DDF30EC69}"/>
          </ac:spMkLst>
        </pc:spChg>
        <pc:spChg chg="add mod ord">
          <ac:chgData name="Michael A Fudge Jr" userId="133895e8-240b-4811-850e-9cf94297d089" providerId="ADAL" clId="{859B20EF-3A6A-4B5F-BE9E-732FADD20BBC}" dt="2020-08-05T18:36:38.795" v="6377" actId="114"/>
          <ac:spMkLst>
            <pc:docMk/>
            <pc:sldMk cId="2941171340" sldId="447"/>
            <ac:spMk id="4" creationId="{505714EA-74A3-431E-B134-A33C078C9D41}"/>
          </ac:spMkLst>
        </pc:spChg>
        <pc:spChg chg="add mod ord">
          <ac:chgData name="Michael A Fudge Jr" userId="133895e8-240b-4811-850e-9cf94297d089" providerId="ADAL" clId="{859B20EF-3A6A-4B5F-BE9E-732FADD20BBC}" dt="2020-08-05T18:37:06.856" v="6457" actId="20577"/>
          <ac:spMkLst>
            <pc:docMk/>
            <pc:sldMk cId="2941171340" sldId="447"/>
            <ac:spMk id="5" creationId="{E6C3FF65-FDAD-4F3C-BDC9-7AC6F272BE9D}"/>
          </ac:spMkLst>
        </pc:spChg>
        <pc:spChg chg="add mod ord">
          <ac:chgData name="Michael A Fudge Jr" userId="133895e8-240b-4811-850e-9cf94297d089" providerId="ADAL" clId="{859B20EF-3A6A-4B5F-BE9E-732FADD20BBC}" dt="2020-08-05T18:36:05.762" v="6340" actId="20577"/>
          <ac:spMkLst>
            <pc:docMk/>
            <pc:sldMk cId="2941171340" sldId="447"/>
            <ac:spMk id="6" creationId="{E4BE2067-BBC1-4B2F-BBF9-2B949BF739A3}"/>
          </ac:spMkLst>
        </pc:spChg>
        <pc:spChg chg="add mod ord">
          <ac:chgData name="Michael A Fudge Jr" userId="133895e8-240b-4811-850e-9cf94297d089" providerId="ADAL" clId="{859B20EF-3A6A-4B5F-BE9E-732FADD20BBC}" dt="2020-08-05T18:38:34.675" v="6572" actId="20577"/>
          <ac:spMkLst>
            <pc:docMk/>
            <pc:sldMk cId="2941171340" sldId="447"/>
            <ac:spMk id="7" creationId="{06D8357C-4C6E-4703-A77D-8C9FE01FE574}"/>
          </ac:spMkLst>
        </pc:spChg>
      </pc:sldChg>
      <pc:sldChg chg="modSp add mod ord modAnim">
        <pc:chgData name="Michael A Fudge Jr" userId="133895e8-240b-4811-850e-9cf94297d089" providerId="ADAL" clId="{859B20EF-3A6A-4B5F-BE9E-732FADD20BBC}" dt="2020-08-05T18:35:15.522" v="6283" actId="20577"/>
        <pc:sldMkLst>
          <pc:docMk/>
          <pc:sldMk cId="3911994324" sldId="448"/>
        </pc:sldMkLst>
        <pc:spChg chg="mod">
          <ac:chgData name="Michael A Fudge Jr" userId="133895e8-240b-4811-850e-9cf94297d089" providerId="ADAL" clId="{859B20EF-3A6A-4B5F-BE9E-732FADD20BBC}" dt="2020-08-05T18:32:23.633" v="5904" actId="20577"/>
          <ac:spMkLst>
            <pc:docMk/>
            <pc:sldMk cId="3911994324" sldId="448"/>
            <ac:spMk id="2" creationId="{5C84C77B-FF54-4813-94E1-23FF8F114C7E}"/>
          </ac:spMkLst>
        </pc:spChg>
        <pc:spChg chg="mod">
          <ac:chgData name="Michael A Fudge Jr" userId="133895e8-240b-4811-850e-9cf94297d089" providerId="ADAL" clId="{859B20EF-3A6A-4B5F-BE9E-732FADD20BBC}" dt="2020-08-05T18:35:15.522" v="6283" actId="20577"/>
          <ac:spMkLst>
            <pc:docMk/>
            <pc:sldMk cId="3911994324" sldId="448"/>
            <ac:spMk id="4" creationId="{74B6070D-2E18-49A3-84C2-0A1B79DC59EE}"/>
          </ac:spMkLst>
        </pc:spChg>
      </pc:sldChg>
      <pc:sldChg chg="add del">
        <pc:chgData name="Michael A Fudge Jr" userId="133895e8-240b-4811-850e-9cf94297d089" providerId="ADAL" clId="{859B20EF-3A6A-4B5F-BE9E-732FADD20BBC}" dt="2020-08-05T18:39:26.978" v="6574" actId="22"/>
        <pc:sldMkLst>
          <pc:docMk/>
          <pc:sldMk cId="1266093116" sldId="449"/>
        </pc:sldMkLst>
      </pc:sldChg>
      <pc:sldChg chg="modSp add mod ord">
        <pc:chgData name="Michael A Fudge Jr" userId="133895e8-240b-4811-850e-9cf94297d089" providerId="ADAL" clId="{859B20EF-3A6A-4B5F-BE9E-732FADD20BBC}" dt="2020-08-05T18:40:29.239" v="6721" actId="20577"/>
        <pc:sldMkLst>
          <pc:docMk/>
          <pc:sldMk cId="3084821034" sldId="449"/>
        </pc:sldMkLst>
        <pc:spChg chg="mod">
          <ac:chgData name="Michael A Fudge Jr" userId="133895e8-240b-4811-850e-9cf94297d089" providerId="ADAL" clId="{859B20EF-3A6A-4B5F-BE9E-732FADD20BBC}" dt="2020-08-05T18:39:41.954" v="6594" actId="20577"/>
          <ac:spMkLst>
            <pc:docMk/>
            <pc:sldMk cId="3084821034" sldId="449"/>
            <ac:spMk id="5" creationId="{E0D04EC1-733E-4BA9-9251-8C6E6E3D01D7}"/>
          </ac:spMkLst>
        </pc:spChg>
        <pc:spChg chg="mod">
          <ac:chgData name="Michael A Fudge Jr" userId="133895e8-240b-4811-850e-9cf94297d089" providerId="ADAL" clId="{859B20EF-3A6A-4B5F-BE9E-732FADD20BBC}" dt="2020-08-05T18:40:29.239" v="6721" actId="20577"/>
          <ac:spMkLst>
            <pc:docMk/>
            <pc:sldMk cId="3084821034" sldId="449"/>
            <ac:spMk id="6" creationId="{E33EFCDF-893E-4DC5-B75A-872200D063CA}"/>
          </ac:spMkLst>
        </pc:spChg>
      </pc:sldChg>
      <pc:sldChg chg="modSp add mod ord modNotesTx">
        <pc:chgData name="Michael A Fudge Jr" userId="133895e8-240b-4811-850e-9cf94297d089" providerId="ADAL" clId="{859B20EF-3A6A-4B5F-BE9E-732FADD20BBC}" dt="2020-08-05T18:42:43.349" v="6914" actId="20577"/>
        <pc:sldMkLst>
          <pc:docMk/>
          <pc:sldMk cId="3594199992" sldId="450"/>
        </pc:sldMkLst>
        <pc:spChg chg="mod">
          <ac:chgData name="Michael A Fudge Jr" userId="133895e8-240b-4811-850e-9cf94297d089" providerId="ADAL" clId="{859B20EF-3A6A-4B5F-BE9E-732FADD20BBC}" dt="2020-08-05T18:41:57.942" v="6851" actId="20577"/>
          <ac:spMkLst>
            <pc:docMk/>
            <pc:sldMk cId="3594199992" sldId="450"/>
            <ac:spMk id="2" creationId="{A0EC69E1-79D5-4CCA-9AE3-8CCDB54E5D78}"/>
          </ac:spMkLst>
        </pc:spChg>
        <pc:spChg chg="mod">
          <ac:chgData name="Michael A Fudge Jr" userId="133895e8-240b-4811-850e-9cf94297d089" providerId="ADAL" clId="{859B20EF-3A6A-4B5F-BE9E-732FADD20BBC}" dt="2020-08-05T18:42:02.445" v="6852" actId="20577"/>
          <ac:spMkLst>
            <pc:docMk/>
            <pc:sldMk cId="3594199992" sldId="450"/>
            <ac:spMk id="3" creationId="{23BFC44E-10DC-44C2-99E8-3D541093BB67}"/>
          </ac:spMkLst>
        </pc:spChg>
        <pc:graphicFrameChg chg="modGraphic">
          <ac:chgData name="Michael A Fudge Jr" userId="133895e8-240b-4811-850e-9cf94297d089" providerId="ADAL" clId="{859B20EF-3A6A-4B5F-BE9E-732FADD20BBC}" dt="2020-08-05T18:40:57.227" v="6728" actId="20577"/>
          <ac:graphicFrameMkLst>
            <pc:docMk/>
            <pc:sldMk cId="3594199992" sldId="450"/>
            <ac:graphicFrameMk id="8" creationId="{5E07216B-D76F-4D51-A280-3B74A272C7F5}"/>
          </ac:graphicFrameMkLst>
        </pc:graphicFrameChg>
      </pc:sldChg>
      <pc:sldChg chg="modSp add mod modNotesTx">
        <pc:chgData name="Michael A Fudge Jr" userId="133895e8-240b-4811-850e-9cf94297d089" providerId="ADAL" clId="{859B20EF-3A6A-4B5F-BE9E-732FADD20BBC}" dt="2020-08-05T18:43:36.859" v="7011" actId="20577"/>
        <pc:sldMkLst>
          <pc:docMk/>
          <pc:sldMk cId="994012191" sldId="451"/>
        </pc:sldMkLst>
        <pc:spChg chg="mod">
          <ac:chgData name="Michael A Fudge Jr" userId="133895e8-240b-4811-850e-9cf94297d089" providerId="ADAL" clId="{859B20EF-3A6A-4B5F-BE9E-732FADD20BBC}" dt="2020-08-05T18:42:53.340" v="6923" actId="20577"/>
          <ac:spMkLst>
            <pc:docMk/>
            <pc:sldMk cId="994012191" sldId="451"/>
            <ac:spMk id="2" creationId="{A0EC69E1-79D5-4CCA-9AE3-8CCDB54E5D78}"/>
          </ac:spMkLst>
        </pc:spChg>
        <pc:spChg chg="mod">
          <ac:chgData name="Michael A Fudge Jr" userId="133895e8-240b-4811-850e-9cf94297d089" providerId="ADAL" clId="{859B20EF-3A6A-4B5F-BE9E-732FADD20BBC}" dt="2020-08-05T18:43:36.859" v="7011" actId="20577"/>
          <ac:spMkLst>
            <pc:docMk/>
            <pc:sldMk cId="994012191" sldId="451"/>
            <ac:spMk id="3" creationId="{23BFC44E-10DC-44C2-99E8-3D541093BB67}"/>
          </ac:spMkLst>
        </pc:spChg>
      </pc:sldChg>
      <pc:sldChg chg="new del">
        <pc:chgData name="Michael A Fudge Jr" userId="133895e8-240b-4811-850e-9cf94297d089" providerId="ADAL" clId="{859B20EF-3A6A-4B5F-BE9E-732FADD20BBC}" dt="2020-08-07T00:19:46.218" v="9504" actId="47"/>
        <pc:sldMkLst>
          <pc:docMk/>
          <pc:sldMk cId="694051857" sldId="452"/>
        </pc:sldMkLst>
      </pc:sldChg>
      <pc:sldChg chg="modSp add mod ord">
        <pc:chgData name="Michael A Fudge Jr" userId="133895e8-240b-4811-850e-9cf94297d089" providerId="ADAL" clId="{859B20EF-3A6A-4B5F-BE9E-732FADD20BBC}" dt="2020-08-06T23:32:07.294" v="7613" actId="20577"/>
        <pc:sldMkLst>
          <pc:docMk/>
          <pc:sldMk cId="1276401635" sldId="453"/>
        </pc:sldMkLst>
        <pc:spChg chg="mod">
          <ac:chgData name="Michael A Fudge Jr" userId="133895e8-240b-4811-850e-9cf94297d089" providerId="ADAL" clId="{859B20EF-3A6A-4B5F-BE9E-732FADD20BBC}" dt="2020-08-06T23:32:07.294" v="7613" actId="20577"/>
          <ac:spMkLst>
            <pc:docMk/>
            <pc:sldMk cId="1276401635" sldId="453"/>
            <ac:spMk id="5" creationId="{E0D04EC1-733E-4BA9-9251-8C6E6E3D01D7}"/>
          </ac:spMkLst>
        </pc:spChg>
        <pc:spChg chg="mod">
          <ac:chgData name="Michael A Fudge Jr" userId="133895e8-240b-4811-850e-9cf94297d089" providerId="ADAL" clId="{859B20EF-3A6A-4B5F-BE9E-732FADD20BBC}" dt="2020-08-06T23:28:15.800" v="7557" actId="20577"/>
          <ac:spMkLst>
            <pc:docMk/>
            <pc:sldMk cId="1276401635" sldId="453"/>
            <ac:spMk id="6" creationId="{E33EFCDF-893E-4DC5-B75A-872200D063CA}"/>
          </ac:spMkLst>
        </pc:spChg>
      </pc:sldChg>
      <pc:sldChg chg="addSp modSp add mod ord modAnim">
        <pc:chgData name="Michael A Fudge Jr" userId="133895e8-240b-4811-850e-9cf94297d089" providerId="ADAL" clId="{859B20EF-3A6A-4B5F-BE9E-732FADD20BBC}" dt="2020-08-06T23:38:44.737" v="7778" actId="114"/>
        <pc:sldMkLst>
          <pc:docMk/>
          <pc:sldMk cId="2597085752" sldId="454"/>
        </pc:sldMkLst>
        <pc:spChg chg="mod">
          <ac:chgData name="Michael A Fudge Jr" userId="133895e8-240b-4811-850e-9cf94297d089" providerId="ADAL" clId="{859B20EF-3A6A-4B5F-BE9E-732FADD20BBC}" dt="2020-08-06T23:33:45.942" v="7645" actId="20577"/>
          <ac:spMkLst>
            <pc:docMk/>
            <pc:sldMk cId="2597085752" sldId="454"/>
            <ac:spMk id="2" creationId="{444F57FC-D1D5-4120-B34E-D25B5C05B6C1}"/>
          </ac:spMkLst>
        </pc:spChg>
        <pc:spChg chg="mod">
          <ac:chgData name="Michael A Fudge Jr" userId="133895e8-240b-4811-850e-9cf94297d089" providerId="ADAL" clId="{859B20EF-3A6A-4B5F-BE9E-732FADD20BBC}" dt="2020-08-06T23:38:44.737" v="7778" actId="114"/>
          <ac:spMkLst>
            <pc:docMk/>
            <pc:sldMk cId="2597085752" sldId="454"/>
            <ac:spMk id="3" creationId="{89B48BE3-8A63-4860-822D-F55A3B39F527}"/>
          </ac:spMkLst>
        </pc:spChg>
        <pc:spChg chg="mod">
          <ac:chgData name="Michael A Fudge Jr" userId="133895e8-240b-4811-850e-9cf94297d089" providerId="ADAL" clId="{859B20EF-3A6A-4B5F-BE9E-732FADD20BBC}" dt="2020-08-06T23:32:52.964" v="7621" actId="207"/>
          <ac:spMkLst>
            <pc:docMk/>
            <pc:sldMk cId="2597085752" sldId="454"/>
            <ac:spMk id="18" creationId="{7CB4857B-ED7C-444D-9F04-2F885114A1C2}"/>
          </ac:spMkLst>
        </pc:spChg>
        <pc:spChg chg="mod">
          <ac:chgData name="Michael A Fudge Jr" userId="133895e8-240b-4811-850e-9cf94297d089" providerId="ADAL" clId="{859B20EF-3A6A-4B5F-BE9E-732FADD20BBC}" dt="2020-08-06T23:33:22.939" v="7624" actId="207"/>
          <ac:spMkLst>
            <pc:docMk/>
            <pc:sldMk cId="2597085752" sldId="454"/>
            <ac:spMk id="19" creationId="{D18046FB-44EA-4FD8-A585-EA09A319B2D0}"/>
          </ac:spMkLst>
        </pc:spChg>
        <pc:grpChg chg="add mod">
          <ac:chgData name="Michael A Fudge Jr" userId="133895e8-240b-4811-850e-9cf94297d089" providerId="ADAL" clId="{859B20EF-3A6A-4B5F-BE9E-732FADD20BBC}" dt="2020-08-06T23:38:05.468" v="7760" actId="164"/>
          <ac:grpSpMkLst>
            <pc:docMk/>
            <pc:sldMk cId="2597085752" sldId="454"/>
            <ac:grpSpMk id="8" creationId="{D542016E-05C9-491D-9A3D-A0A4DAD08C5D}"/>
          </ac:grpSpMkLst>
        </pc:grpChg>
        <pc:graphicFrameChg chg="mod">
          <ac:chgData name="Michael A Fudge Jr" userId="133895e8-240b-4811-850e-9cf94297d089" providerId="ADAL" clId="{859B20EF-3A6A-4B5F-BE9E-732FADD20BBC}" dt="2020-08-06T23:38:05.468" v="7760" actId="164"/>
          <ac:graphicFrameMkLst>
            <pc:docMk/>
            <pc:sldMk cId="2597085752" sldId="454"/>
            <ac:graphicFrameMk id="4" creationId="{B753796E-68AC-4E21-9484-9283E521E1D6}"/>
          </ac:graphicFrameMkLst>
        </pc:graphicFrameChg>
        <pc:cxnChg chg="mod">
          <ac:chgData name="Michael A Fudge Jr" userId="133895e8-240b-4811-850e-9cf94297d089" providerId="ADAL" clId="{859B20EF-3A6A-4B5F-BE9E-732FADD20BBC}" dt="2020-08-06T23:38:05.468" v="7760" actId="164"/>
          <ac:cxnSpMkLst>
            <pc:docMk/>
            <pc:sldMk cId="2597085752" sldId="454"/>
            <ac:cxnSpMk id="6" creationId="{0781976D-CFD6-476F-92E9-F49B92991F89}"/>
          </ac:cxnSpMkLst>
        </pc:cxnChg>
      </pc:sldChg>
      <pc:sldChg chg="modSp add modAnim">
        <pc:chgData name="Michael A Fudge Jr" userId="133895e8-240b-4811-850e-9cf94297d089" providerId="ADAL" clId="{859B20EF-3A6A-4B5F-BE9E-732FADD20BBC}" dt="2020-08-06T23:42:33.433" v="7898" actId="20577"/>
        <pc:sldMkLst>
          <pc:docMk/>
          <pc:sldMk cId="1484575178" sldId="455"/>
        </pc:sldMkLst>
        <pc:spChg chg="mod">
          <ac:chgData name="Michael A Fudge Jr" userId="133895e8-240b-4811-850e-9cf94297d089" providerId="ADAL" clId="{859B20EF-3A6A-4B5F-BE9E-732FADD20BBC}" dt="2020-08-06T23:38:22.345" v="7767" actId="20577"/>
          <ac:spMkLst>
            <pc:docMk/>
            <pc:sldMk cId="1484575178" sldId="455"/>
            <ac:spMk id="2" creationId="{444F57FC-D1D5-4120-B34E-D25B5C05B6C1}"/>
          </ac:spMkLst>
        </pc:spChg>
        <pc:spChg chg="mod">
          <ac:chgData name="Michael A Fudge Jr" userId="133895e8-240b-4811-850e-9cf94297d089" providerId="ADAL" clId="{859B20EF-3A6A-4B5F-BE9E-732FADD20BBC}" dt="2020-08-06T23:42:33.433" v="7898" actId="20577"/>
          <ac:spMkLst>
            <pc:docMk/>
            <pc:sldMk cId="1484575178" sldId="455"/>
            <ac:spMk id="3" creationId="{89B48BE3-8A63-4860-822D-F55A3B39F527}"/>
          </ac:spMkLst>
        </pc:spChg>
        <pc:graphicFrameChg chg="mod">
          <ac:chgData name="Michael A Fudge Jr" userId="133895e8-240b-4811-850e-9cf94297d089" providerId="ADAL" clId="{859B20EF-3A6A-4B5F-BE9E-732FADD20BBC}" dt="2020-08-06T23:39:57.152" v="7779" actId="208"/>
          <ac:graphicFrameMkLst>
            <pc:docMk/>
            <pc:sldMk cId="1484575178" sldId="455"/>
            <ac:graphicFrameMk id="4" creationId="{B753796E-68AC-4E21-9484-9283E521E1D6}"/>
          </ac:graphicFrameMkLst>
        </pc:graphicFrameChg>
      </pc:sldChg>
      <pc:sldChg chg="modSp add modAnim">
        <pc:chgData name="Michael A Fudge Jr" userId="133895e8-240b-4811-850e-9cf94297d089" providerId="ADAL" clId="{859B20EF-3A6A-4B5F-BE9E-732FADD20BBC}" dt="2020-08-06T23:43:50.919" v="7968" actId="207"/>
        <pc:sldMkLst>
          <pc:docMk/>
          <pc:sldMk cId="2451060258" sldId="456"/>
        </pc:sldMkLst>
        <pc:spChg chg="mod">
          <ac:chgData name="Michael A Fudge Jr" userId="133895e8-240b-4811-850e-9cf94297d089" providerId="ADAL" clId="{859B20EF-3A6A-4B5F-BE9E-732FADD20BBC}" dt="2020-08-06T23:43:50.919" v="7968" actId="207"/>
          <ac:spMkLst>
            <pc:docMk/>
            <pc:sldMk cId="2451060258" sldId="456"/>
            <ac:spMk id="3" creationId="{89B48BE3-8A63-4860-822D-F55A3B39F527}"/>
          </ac:spMkLst>
        </pc:spChg>
        <pc:graphicFrameChg chg="mod">
          <ac:chgData name="Michael A Fudge Jr" userId="133895e8-240b-4811-850e-9cf94297d089" providerId="ADAL" clId="{859B20EF-3A6A-4B5F-BE9E-732FADD20BBC}" dt="2020-08-06T23:42:59.419" v="7907"/>
          <ac:graphicFrameMkLst>
            <pc:docMk/>
            <pc:sldMk cId="2451060258" sldId="456"/>
            <ac:graphicFrameMk id="4" creationId="{B753796E-68AC-4E21-9484-9283E521E1D6}"/>
          </ac:graphicFrameMkLst>
        </pc:graphicFrameChg>
      </pc:sldChg>
      <pc:sldChg chg="modSp add mod ord">
        <pc:chgData name="Michael A Fudge Jr" userId="133895e8-240b-4811-850e-9cf94297d089" providerId="ADAL" clId="{859B20EF-3A6A-4B5F-BE9E-732FADD20BBC}" dt="2020-08-06T23:45:47.700" v="8077" actId="20577"/>
        <pc:sldMkLst>
          <pc:docMk/>
          <pc:sldMk cId="548879834" sldId="457"/>
        </pc:sldMkLst>
        <pc:spChg chg="mod">
          <ac:chgData name="Michael A Fudge Jr" userId="133895e8-240b-4811-850e-9cf94297d089" providerId="ADAL" clId="{859B20EF-3A6A-4B5F-BE9E-732FADD20BBC}" dt="2020-08-06T23:44:34.742" v="7977" actId="20577"/>
          <ac:spMkLst>
            <pc:docMk/>
            <pc:sldMk cId="548879834" sldId="457"/>
            <ac:spMk id="5" creationId="{E0D04EC1-733E-4BA9-9251-8C6E6E3D01D7}"/>
          </ac:spMkLst>
        </pc:spChg>
        <pc:spChg chg="mod">
          <ac:chgData name="Michael A Fudge Jr" userId="133895e8-240b-4811-850e-9cf94297d089" providerId="ADAL" clId="{859B20EF-3A6A-4B5F-BE9E-732FADD20BBC}" dt="2020-08-06T23:45:47.700" v="8077" actId="20577"/>
          <ac:spMkLst>
            <pc:docMk/>
            <pc:sldMk cId="548879834" sldId="457"/>
            <ac:spMk id="6" creationId="{E33EFCDF-893E-4DC5-B75A-872200D063CA}"/>
          </ac:spMkLst>
        </pc:spChg>
      </pc:sldChg>
      <pc:sldChg chg="new del">
        <pc:chgData name="Michael A Fudge Jr" userId="133895e8-240b-4811-850e-9cf94297d089" providerId="ADAL" clId="{859B20EF-3A6A-4B5F-BE9E-732FADD20BBC}" dt="2020-08-07T00:19:46.218" v="9504" actId="47"/>
        <pc:sldMkLst>
          <pc:docMk/>
          <pc:sldMk cId="402508179" sldId="458"/>
        </pc:sldMkLst>
      </pc:sldChg>
      <pc:sldChg chg="addSp modSp add mod ord modNotesTx">
        <pc:chgData name="Michael A Fudge Jr" userId="133895e8-240b-4811-850e-9cf94297d089" providerId="ADAL" clId="{859B20EF-3A6A-4B5F-BE9E-732FADD20BBC}" dt="2020-08-07T00:04:27.128" v="8355" actId="20577"/>
        <pc:sldMkLst>
          <pc:docMk/>
          <pc:sldMk cId="3031345335" sldId="459"/>
        </pc:sldMkLst>
        <pc:spChg chg="mod">
          <ac:chgData name="Michael A Fudge Jr" userId="133895e8-240b-4811-850e-9cf94297d089" providerId="ADAL" clId="{859B20EF-3A6A-4B5F-BE9E-732FADD20BBC}" dt="2020-08-06T23:59:56.028" v="8100" actId="20577"/>
          <ac:spMkLst>
            <pc:docMk/>
            <pc:sldMk cId="3031345335" sldId="459"/>
            <ac:spMk id="2" creationId="{A0EC69E1-79D5-4CCA-9AE3-8CCDB54E5D78}"/>
          </ac:spMkLst>
        </pc:spChg>
        <pc:spChg chg="mod">
          <ac:chgData name="Michael A Fudge Jr" userId="133895e8-240b-4811-850e-9cf94297d089" providerId="ADAL" clId="{859B20EF-3A6A-4B5F-BE9E-732FADD20BBC}" dt="2020-08-07T00:04:19.918" v="8350" actId="20577"/>
          <ac:spMkLst>
            <pc:docMk/>
            <pc:sldMk cId="3031345335" sldId="459"/>
            <ac:spMk id="3" creationId="{23BFC44E-10DC-44C2-99E8-3D541093BB67}"/>
          </ac:spMkLst>
        </pc:spChg>
        <pc:spChg chg="mod">
          <ac:chgData name="Michael A Fudge Jr" userId="133895e8-240b-4811-850e-9cf94297d089" providerId="ADAL" clId="{859B20EF-3A6A-4B5F-BE9E-732FADD20BBC}" dt="2020-08-07T00:03:10.577" v="8195" actId="14100"/>
          <ac:spMkLst>
            <pc:docMk/>
            <pc:sldMk cId="3031345335" sldId="459"/>
            <ac:spMk id="5" creationId="{3F22EA40-A61A-49D3-8960-082C656894D4}"/>
          </ac:spMkLst>
        </pc:spChg>
        <pc:spChg chg="add mod">
          <ac:chgData name="Michael A Fudge Jr" userId="133895e8-240b-4811-850e-9cf94297d089" providerId="ADAL" clId="{859B20EF-3A6A-4B5F-BE9E-732FADD20BBC}" dt="2020-08-07T00:03:13.781" v="8196" actId="14100"/>
          <ac:spMkLst>
            <pc:docMk/>
            <pc:sldMk cId="3031345335" sldId="459"/>
            <ac:spMk id="7" creationId="{AC9A740D-7DCE-4EC2-80DC-695B6F8C5917}"/>
          </ac:spMkLst>
        </pc:spChg>
        <pc:graphicFrameChg chg="add mod modGraphic">
          <ac:chgData name="Michael A Fudge Jr" userId="133895e8-240b-4811-850e-9cf94297d089" providerId="ADAL" clId="{859B20EF-3A6A-4B5F-BE9E-732FADD20BBC}" dt="2020-08-07T00:03:05.709" v="8194" actId="20577"/>
          <ac:graphicFrameMkLst>
            <pc:docMk/>
            <pc:sldMk cId="3031345335" sldId="459"/>
            <ac:graphicFrameMk id="4" creationId="{8E9CAFA6-76A7-4F24-B453-ACC26BFC9717}"/>
          </ac:graphicFrameMkLst>
        </pc:graphicFrameChg>
        <pc:graphicFrameChg chg="mod modGraphic">
          <ac:chgData name="Michael A Fudge Jr" userId="133895e8-240b-4811-850e-9cf94297d089" providerId="ADAL" clId="{859B20EF-3A6A-4B5F-BE9E-732FADD20BBC}" dt="2020-08-07T00:03:01.503" v="8192" actId="14734"/>
          <ac:graphicFrameMkLst>
            <pc:docMk/>
            <pc:sldMk cId="3031345335" sldId="459"/>
            <ac:graphicFrameMk id="8" creationId="{5E07216B-D76F-4D51-A280-3B74A272C7F5}"/>
          </ac:graphicFrameMkLst>
        </pc:graphicFrameChg>
      </pc:sldChg>
      <pc:sldChg chg="modSp add mod modNotesTx">
        <pc:chgData name="Michael A Fudge Jr" userId="133895e8-240b-4811-850e-9cf94297d089" providerId="ADAL" clId="{859B20EF-3A6A-4B5F-BE9E-732FADD20BBC}" dt="2020-08-07T00:04:58.442" v="8381" actId="20577"/>
        <pc:sldMkLst>
          <pc:docMk/>
          <pc:sldMk cId="1894239304" sldId="460"/>
        </pc:sldMkLst>
        <pc:spChg chg="mod">
          <ac:chgData name="Michael A Fudge Jr" userId="133895e8-240b-4811-850e-9cf94297d089" providerId="ADAL" clId="{859B20EF-3A6A-4B5F-BE9E-732FADD20BBC}" dt="2020-08-07T00:04:41.532" v="8365" actId="20577"/>
          <ac:spMkLst>
            <pc:docMk/>
            <pc:sldMk cId="1894239304" sldId="460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859B20EF-3A6A-4B5F-BE9E-732FADD20BBC}" dt="2020-08-07T00:06:26.629" v="8564" actId="20577"/>
        <pc:sldMkLst>
          <pc:docMk/>
          <pc:sldMk cId="647953012" sldId="461"/>
        </pc:sldMkLst>
        <pc:spChg chg="mod">
          <ac:chgData name="Michael A Fudge Jr" userId="133895e8-240b-4811-850e-9cf94297d089" providerId="ADAL" clId="{859B20EF-3A6A-4B5F-BE9E-732FADD20BBC}" dt="2020-08-07T00:05:43.229" v="8482" actId="27636"/>
          <ac:spMkLst>
            <pc:docMk/>
            <pc:sldMk cId="647953012" sldId="461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859B20EF-3A6A-4B5F-BE9E-732FADD20BBC}" dt="2020-08-07T00:07:12.090" v="8633" actId="20577"/>
        <pc:sldMkLst>
          <pc:docMk/>
          <pc:sldMk cId="797157247" sldId="462"/>
        </pc:sldMkLst>
        <pc:spChg chg="mod">
          <ac:chgData name="Michael A Fudge Jr" userId="133895e8-240b-4811-850e-9cf94297d089" providerId="ADAL" clId="{859B20EF-3A6A-4B5F-BE9E-732FADD20BBC}" dt="2020-08-07T00:06:37.490" v="8575" actId="20577"/>
          <ac:spMkLst>
            <pc:docMk/>
            <pc:sldMk cId="797157247" sldId="462"/>
            <ac:spMk id="3" creationId="{23BFC44E-10DC-44C2-99E8-3D541093BB67}"/>
          </ac:spMkLst>
        </pc:spChg>
      </pc:sldChg>
      <pc:sldChg chg="modSp add mod ord modAnim">
        <pc:chgData name="Michael A Fudge Jr" userId="133895e8-240b-4811-850e-9cf94297d089" providerId="ADAL" clId="{859B20EF-3A6A-4B5F-BE9E-732FADD20BBC}" dt="2020-08-07T00:19:33.924" v="9503" actId="207"/>
        <pc:sldMkLst>
          <pc:docMk/>
          <pc:sldMk cId="3014296199" sldId="463"/>
        </pc:sldMkLst>
        <pc:spChg chg="mod">
          <ac:chgData name="Michael A Fudge Jr" userId="133895e8-240b-4811-850e-9cf94297d089" providerId="ADAL" clId="{859B20EF-3A6A-4B5F-BE9E-732FADD20BBC}" dt="2020-08-07T00:15:38.541" v="9278" actId="20577"/>
          <ac:spMkLst>
            <pc:docMk/>
            <pc:sldMk cId="3014296199" sldId="463"/>
            <ac:spMk id="2" creationId="{5C84C77B-FF54-4813-94E1-23FF8F114C7E}"/>
          </ac:spMkLst>
        </pc:spChg>
        <pc:spChg chg="mod">
          <ac:chgData name="Michael A Fudge Jr" userId="133895e8-240b-4811-850e-9cf94297d089" providerId="ADAL" clId="{859B20EF-3A6A-4B5F-BE9E-732FADD20BBC}" dt="2020-08-07T00:19:33.924" v="9503" actId="207"/>
          <ac:spMkLst>
            <pc:docMk/>
            <pc:sldMk cId="3014296199" sldId="463"/>
            <ac:spMk id="4" creationId="{74B6070D-2E18-49A3-84C2-0A1B79DC59EE}"/>
          </ac:spMkLst>
        </pc:spChg>
      </pc:sldChg>
      <pc:sldChg chg="modSp add mod ord">
        <pc:chgData name="Michael A Fudge Jr" userId="133895e8-240b-4811-850e-9cf94297d089" providerId="ADAL" clId="{859B20EF-3A6A-4B5F-BE9E-732FADD20BBC}" dt="2020-08-07T00:15:08.879" v="9268" actId="20577"/>
        <pc:sldMkLst>
          <pc:docMk/>
          <pc:sldMk cId="149045228" sldId="464"/>
        </pc:sldMkLst>
        <pc:spChg chg="mod">
          <ac:chgData name="Michael A Fudge Jr" userId="133895e8-240b-4811-850e-9cf94297d089" providerId="ADAL" clId="{859B20EF-3A6A-4B5F-BE9E-732FADD20BBC}" dt="2020-08-07T00:14:12.401" v="9121" actId="20577"/>
          <ac:spMkLst>
            <pc:docMk/>
            <pc:sldMk cId="149045228" sldId="464"/>
            <ac:spMk id="5" creationId="{E0D04EC1-733E-4BA9-9251-8C6E6E3D01D7}"/>
          </ac:spMkLst>
        </pc:spChg>
        <pc:spChg chg="mod">
          <ac:chgData name="Michael A Fudge Jr" userId="133895e8-240b-4811-850e-9cf94297d089" providerId="ADAL" clId="{859B20EF-3A6A-4B5F-BE9E-732FADD20BBC}" dt="2020-08-07T00:15:08.879" v="9268" actId="20577"/>
          <ac:spMkLst>
            <pc:docMk/>
            <pc:sldMk cId="149045228" sldId="464"/>
            <ac:spMk id="6" creationId="{E33EFCDF-893E-4DC5-B75A-872200D063CA}"/>
          </ac:spMkLst>
        </pc:spChg>
      </pc:sldChg>
    </pc:docChg>
  </pc:docChgLst>
  <pc:docChgLst>
    <pc:chgData name="Michael A Fudge Jr" userId="133895e8-240b-4811-850e-9cf94297d089" providerId="ADAL" clId="{063EE989-B50B-43FF-B6FB-CBDA33F72044}"/>
    <pc:docChg chg="undo custSel mod addSld delSld modSld sldOrd">
      <pc:chgData name="Michael A Fudge Jr" userId="133895e8-240b-4811-850e-9cf94297d089" providerId="ADAL" clId="{063EE989-B50B-43FF-B6FB-CBDA33F72044}" dt="2020-07-28T16:07:14.860" v="10096" actId="20577"/>
      <pc:docMkLst>
        <pc:docMk/>
      </pc:docMkLst>
      <pc:sldChg chg="modSp mod">
        <pc:chgData name="Michael A Fudge Jr" userId="133895e8-240b-4811-850e-9cf94297d089" providerId="ADAL" clId="{063EE989-B50B-43FF-B6FB-CBDA33F72044}" dt="2020-07-27T19:38:43.522" v="20" actId="20577"/>
        <pc:sldMkLst>
          <pc:docMk/>
          <pc:sldMk cId="3302085769" sldId="256"/>
        </pc:sldMkLst>
        <pc:spChg chg="mod">
          <ac:chgData name="Michael A Fudge Jr" userId="133895e8-240b-4811-850e-9cf94297d089" providerId="ADAL" clId="{063EE989-B50B-43FF-B6FB-CBDA33F72044}" dt="2020-07-27T19:38:36.109" v="1" actId="20577"/>
          <ac:spMkLst>
            <pc:docMk/>
            <pc:sldMk cId="3302085769" sldId="256"/>
            <ac:spMk id="2" creationId="{12FF6C81-4F81-481C-9E43-71763C75E015}"/>
          </ac:spMkLst>
        </pc:spChg>
        <pc:spChg chg="mod">
          <ac:chgData name="Michael A Fudge Jr" userId="133895e8-240b-4811-850e-9cf94297d089" providerId="ADAL" clId="{063EE989-B50B-43FF-B6FB-CBDA33F72044}" dt="2020-07-27T19:38:43.522" v="20" actId="20577"/>
          <ac:spMkLst>
            <pc:docMk/>
            <pc:sldMk cId="3302085769" sldId="256"/>
            <ac:spMk id="3" creationId="{CA49DCD9-023F-4F96-AD5D-F916ECFD0404}"/>
          </ac:spMkLst>
        </pc:spChg>
      </pc:sldChg>
      <pc:sldChg chg="modSp ord modAnim">
        <pc:chgData name="Michael A Fudge Jr" userId="133895e8-240b-4811-850e-9cf94297d089" providerId="ADAL" clId="{063EE989-B50B-43FF-B6FB-CBDA33F72044}" dt="2020-07-27T20:28:06.617" v="1069"/>
        <pc:sldMkLst>
          <pc:docMk/>
          <pc:sldMk cId="3436746034" sldId="257"/>
        </pc:sldMkLst>
        <pc:spChg chg="mod">
          <ac:chgData name="Michael A Fudge Jr" userId="133895e8-240b-4811-850e-9cf94297d089" providerId="ADAL" clId="{063EE989-B50B-43FF-B6FB-CBDA33F72044}" dt="2020-07-27T20:23:48.389" v="915" actId="20577"/>
          <ac:spMkLst>
            <pc:docMk/>
            <pc:sldMk cId="3436746034" sldId="257"/>
            <ac:spMk id="2" creationId="{5C84C77B-FF54-4813-94E1-23FF8F114C7E}"/>
          </ac:spMkLst>
        </pc:spChg>
        <pc:spChg chg="mod">
          <ac:chgData name="Michael A Fudge Jr" userId="133895e8-240b-4811-850e-9cf94297d089" providerId="ADAL" clId="{063EE989-B50B-43FF-B6FB-CBDA33F72044}" dt="2020-07-27T20:28:06.617" v="1069"/>
          <ac:spMkLst>
            <pc:docMk/>
            <pc:sldMk cId="3436746034" sldId="257"/>
            <ac:spMk id="4" creationId="{74B6070D-2E18-49A3-84C2-0A1B79DC59EE}"/>
          </ac:spMkLst>
        </pc:spChg>
      </pc:sldChg>
      <pc:sldChg chg="modSp mod modAnim">
        <pc:chgData name="Michael A Fudge Jr" userId="133895e8-240b-4811-850e-9cf94297d089" providerId="ADAL" clId="{063EE989-B50B-43FF-B6FB-CBDA33F72044}" dt="2020-07-27T19:41:21.408" v="221" actId="20577"/>
        <pc:sldMkLst>
          <pc:docMk/>
          <pc:sldMk cId="671165577" sldId="268"/>
        </pc:sldMkLst>
        <pc:spChg chg="mod">
          <ac:chgData name="Michael A Fudge Jr" userId="133895e8-240b-4811-850e-9cf94297d089" providerId="ADAL" clId="{063EE989-B50B-43FF-B6FB-CBDA33F72044}" dt="2020-07-27T19:41:21.408" v="221" actId="20577"/>
          <ac:spMkLst>
            <pc:docMk/>
            <pc:sldMk cId="671165577" sldId="268"/>
            <ac:spMk id="3" creationId="{1ECB91DB-6034-4025-9762-F2144BB1DB51}"/>
          </ac:spMkLst>
        </pc:spChg>
      </pc:sldChg>
      <pc:sldChg chg="delSp modSp mod ord modNotesTx">
        <pc:chgData name="Michael A Fudge Jr" userId="133895e8-240b-4811-850e-9cf94297d089" providerId="ADAL" clId="{063EE989-B50B-43FF-B6FB-CBDA33F72044}" dt="2020-07-28T12:19:47.709" v="2227" actId="20577"/>
        <pc:sldMkLst>
          <pc:docMk/>
          <pc:sldMk cId="96570146" sldId="271"/>
        </pc:sldMkLst>
        <pc:spChg chg="mod">
          <ac:chgData name="Michael A Fudge Jr" userId="133895e8-240b-4811-850e-9cf94297d089" providerId="ADAL" clId="{063EE989-B50B-43FF-B6FB-CBDA33F72044}" dt="2020-07-28T12:17:28.951" v="1910" actId="20577"/>
          <ac:spMkLst>
            <pc:docMk/>
            <pc:sldMk cId="96570146" sldId="271"/>
            <ac:spMk id="2" creationId="{A0EC69E1-79D5-4CCA-9AE3-8CCDB54E5D78}"/>
          </ac:spMkLst>
        </pc:spChg>
        <pc:spChg chg="mod">
          <ac:chgData name="Michael A Fudge Jr" userId="133895e8-240b-4811-850e-9cf94297d089" providerId="ADAL" clId="{063EE989-B50B-43FF-B6FB-CBDA33F72044}" dt="2020-07-28T12:18:19.433" v="2032" actId="14100"/>
          <ac:spMkLst>
            <pc:docMk/>
            <pc:sldMk cId="96570146" sldId="271"/>
            <ac:spMk id="3" creationId="{23BFC44E-10DC-44C2-99E8-3D541093BB67}"/>
          </ac:spMkLst>
        </pc:spChg>
        <pc:graphicFrameChg chg="del">
          <ac:chgData name="Michael A Fudge Jr" userId="133895e8-240b-4811-850e-9cf94297d089" providerId="ADAL" clId="{063EE989-B50B-43FF-B6FB-CBDA33F72044}" dt="2020-07-28T12:16:55.502" v="1905" actId="478"/>
          <ac:graphicFrameMkLst>
            <pc:docMk/>
            <pc:sldMk cId="96570146" sldId="271"/>
            <ac:graphicFrameMk id="9" creationId="{B34E0716-845E-43F7-B27B-57F12BFE0E7F}"/>
          </ac:graphicFrameMkLst>
        </pc:graphicFrameChg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403060402" sldId="294"/>
        </pc:sldMkLst>
      </pc:sldChg>
      <pc:sldChg chg="modSp mod">
        <pc:chgData name="Michael A Fudge Jr" userId="133895e8-240b-4811-850e-9cf94297d089" providerId="ADAL" clId="{063EE989-B50B-43FF-B6FB-CBDA33F72044}" dt="2020-07-28T16:07:14.860" v="10096" actId="20577"/>
        <pc:sldMkLst>
          <pc:docMk/>
          <pc:sldMk cId="109579569" sldId="299"/>
        </pc:sldMkLst>
        <pc:spChg chg="mod">
          <ac:chgData name="Michael A Fudge Jr" userId="133895e8-240b-4811-850e-9cf94297d089" providerId="ADAL" clId="{063EE989-B50B-43FF-B6FB-CBDA33F72044}" dt="2020-07-28T16:07:14.860" v="10096" actId="20577"/>
          <ac:spMkLst>
            <pc:docMk/>
            <pc:sldMk cId="109579569" sldId="299"/>
            <ac:spMk id="3" creationId="{CB911516-3DF8-48A9-BAB6-34EB14CC135A}"/>
          </ac:spMkLst>
        </pc:spChg>
      </pc:sldChg>
      <pc:sldChg chg="modSp mod modAnim">
        <pc:chgData name="Michael A Fudge Jr" userId="133895e8-240b-4811-850e-9cf94297d089" providerId="ADAL" clId="{063EE989-B50B-43FF-B6FB-CBDA33F72044}" dt="2020-07-28T16:00:45.293" v="9573" actId="20577"/>
        <pc:sldMkLst>
          <pc:docMk/>
          <pc:sldMk cId="797334957" sldId="311"/>
        </pc:sldMkLst>
        <pc:spChg chg="mod">
          <ac:chgData name="Michael A Fudge Jr" userId="133895e8-240b-4811-850e-9cf94297d089" providerId="ADAL" clId="{063EE989-B50B-43FF-B6FB-CBDA33F72044}" dt="2020-07-28T16:00:45.293" v="9573" actId="20577"/>
          <ac:spMkLst>
            <pc:docMk/>
            <pc:sldMk cId="797334957" sldId="311"/>
            <ac:spMk id="3" creationId="{1ECB91DB-6034-4025-9762-F2144BB1DB51}"/>
          </ac:spMkLst>
        </pc:spChg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1496996023" sldId="312"/>
        </pc:sldMkLst>
      </pc:sldChg>
      <pc:sldChg chg="modSp mod ord">
        <pc:chgData name="Michael A Fudge Jr" userId="133895e8-240b-4811-850e-9cf94297d089" providerId="ADAL" clId="{063EE989-B50B-43FF-B6FB-CBDA33F72044}" dt="2020-07-28T14:47:13.994" v="5714" actId="14826"/>
        <pc:sldMkLst>
          <pc:docMk/>
          <pc:sldMk cId="2476503244" sldId="313"/>
        </pc:sldMkLst>
        <pc:spChg chg="mod">
          <ac:chgData name="Michael A Fudge Jr" userId="133895e8-240b-4811-850e-9cf94297d089" providerId="ADAL" clId="{063EE989-B50B-43FF-B6FB-CBDA33F72044}" dt="2020-07-28T14:46:55.962" v="5713" actId="20577"/>
          <ac:spMkLst>
            <pc:docMk/>
            <pc:sldMk cId="2476503244" sldId="313"/>
            <ac:spMk id="2" creationId="{85954A83-1BFB-42E8-ABE1-F6284F291E27}"/>
          </ac:spMkLst>
        </pc:spChg>
        <pc:picChg chg="mod">
          <ac:chgData name="Michael A Fudge Jr" userId="133895e8-240b-4811-850e-9cf94297d089" providerId="ADAL" clId="{063EE989-B50B-43FF-B6FB-CBDA33F72044}" dt="2020-07-28T14:47:13.994" v="5714" actId="14826"/>
          <ac:picMkLst>
            <pc:docMk/>
            <pc:sldMk cId="2476503244" sldId="313"/>
            <ac:picMk id="4" creationId="{ABF52C46-EFC9-4126-9C0C-5B53C8B42217}"/>
          </ac:picMkLst>
        </pc:picChg>
      </pc:sldChg>
      <pc:sldChg chg="addSp modSp mod ord">
        <pc:chgData name="Michael A Fudge Jr" userId="133895e8-240b-4811-850e-9cf94297d089" providerId="ADAL" clId="{063EE989-B50B-43FF-B6FB-CBDA33F72044}" dt="2020-07-28T15:09:10.639" v="6711" actId="20577"/>
        <pc:sldMkLst>
          <pc:docMk/>
          <pc:sldMk cId="2044021993" sldId="314"/>
        </pc:sldMkLst>
        <pc:spChg chg="mod">
          <ac:chgData name="Michael A Fudge Jr" userId="133895e8-240b-4811-850e-9cf94297d089" providerId="ADAL" clId="{063EE989-B50B-43FF-B6FB-CBDA33F72044}" dt="2020-07-28T12:38:57.058" v="3420" actId="20577"/>
          <ac:spMkLst>
            <pc:docMk/>
            <pc:sldMk cId="2044021993" sldId="314"/>
            <ac:spMk id="5" creationId="{E0D04EC1-733E-4BA9-9251-8C6E6E3D01D7}"/>
          </ac:spMkLst>
        </pc:spChg>
        <pc:spChg chg="mod">
          <ac:chgData name="Michael A Fudge Jr" userId="133895e8-240b-4811-850e-9cf94297d089" providerId="ADAL" clId="{063EE989-B50B-43FF-B6FB-CBDA33F72044}" dt="2020-07-28T15:09:10.639" v="6711" actId="20577"/>
          <ac:spMkLst>
            <pc:docMk/>
            <pc:sldMk cId="2044021993" sldId="314"/>
            <ac:spMk id="6" creationId="{E33EFCDF-893E-4DC5-B75A-872200D063CA}"/>
          </ac:spMkLst>
        </pc:spChg>
        <pc:picChg chg="add mod">
          <ac:chgData name="Michael A Fudge Jr" userId="133895e8-240b-4811-850e-9cf94297d089" providerId="ADAL" clId="{063EE989-B50B-43FF-B6FB-CBDA33F72044}" dt="2020-07-28T13:07:33.753" v="3456" actId="1076"/>
          <ac:picMkLst>
            <pc:docMk/>
            <pc:sldMk cId="2044021993" sldId="314"/>
            <ac:picMk id="2" creationId="{4D2BB4C8-E854-4558-8302-2518988E9228}"/>
          </ac:picMkLst>
        </pc:picChg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3829729920" sldId="316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3973455266" sldId="317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2781607504" sldId="318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2625166842" sldId="321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3413430300" sldId="323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3989374847" sldId="324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2431171946" sldId="325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1501491955" sldId="326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1580181327" sldId="327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1802597312" sldId="328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1335336088" sldId="329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1161175550" sldId="330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1250601866" sldId="331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697818125" sldId="332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2877314342" sldId="333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165813408" sldId="334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2231528915" sldId="335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951226270" sldId="337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67984622" sldId="340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4237924853" sldId="341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3333140738" sldId="342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2689965737" sldId="343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2148454917" sldId="344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416062869" sldId="345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730824221" sldId="346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1253326098" sldId="347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1087519105" sldId="348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1687472616" sldId="349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4232181672" sldId="350"/>
        </pc:sldMkLst>
      </pc:sldChg>
      <pc:sldChg chg="addSp delSp modSp new mod setBg modAnim modNotesTx">
        <pc:chgData name="Michael A Fudge Jr" userId="133895e8-240b-4811-850e-9cf94297d089" providerId="ADAL" clId="{063EE989-B50B-43FF-B6FB-CBDA33F72044}" dt="2020-07-27T20:36:05.886" v="1370" actId="20577"/>
        <pc:sldMkLst>
          <pc:docMk/>
          <pc:sldMk cId="337155246" sldId="351"/>
        </pc:sldMkLst>
        <pc:spChg chg="mod">
          <ac:chgData name="Michael A Fudge Jr" userId="133895e8-240b-4811-850e-9cf94297d089" providerId="ADAL" clId="{063EE989-B50B-43FF-B6FB-CBDA33F72044}" dt="2020-07-27T20:01:01.930" v="382" actId="14100"/>
          <ac:spMkLst>
            <pc:docMk/>
            <pc:sldMk cId="337155246" sldId="351"/>
            <ac:spMk id="2" creationId="{8B571E56-208A-40A7-A0CC-61BAAD1C3B4B}"/>
          </ac:spMkLst>
        </pc:spChg>
        <pc:spChg chg="del mod">
          <ac:chgData name="Michael A Fudge Jr" userId="133895e8-240b-4811-850e-9cf94297d089" providerId="ADAL" clId="{063EE989-B50B-43FF-B6FB-CBDA33F72044}" dt="2020-07-27T20:00:55.392" v="380" actId="26606"/>
          <ac:spMkLst>
            <pc:docMk/>
            <pc:sldMk cId="337155246" sldId="351"/>
            <ac:spMk id="3" creationId="{10433FC4-6D82-4C69-B2C7-CBAF33BB6894}"/>
          </ac:spMkLst>
        </pc:spChg>
        <pc:spChg chg="add mod">
          <ac:chgData name="Michael A Fudge Jr" userId="133895e8-240b-4811-850e-9cf94297d089" providerId="ADAL" clId="{063EE989-B50B-43FF-B6FB-CBDA33F72044}" dt="2020-07-27T20:01:26.830" v="390" actId="207"/>
          <ac:spMkLst>
            <pc:docMk/>
            <pc:sldMk cId="337155246" sldId="351"/>
            <ac:spMk id="4" creationId="{E531AEF8-617A-47B8-9875-75A9152A7486}"/>
          </ac:spMkLst>
        </pc:spChg>
        <pc:spChg chg="add">
          <ac:chgData name="Michael A Fudge Jr" userId="133895e8-240b-4811-850e-9cf94297d089" providerId="ADAL" clId="{063EE989-B50B-43FF-B6FB-CBDA33F72044}" dt="2020-07-27T20:00:55.392" v="380" actId="26606"/>
          <ac:spMkLst>
            <pc:docMk/>
            <pc:sldMk cId="337155246" sldId="351"/>
            <ac:spMk id="10" creationId="{5B32A67F-3598-4A13-8552-DA884FFCCE57}"/>
          </ac:spMkLst>
        </pc:spChg>
        <pc:spChg chg="add">
          <ac:chgData name="Michael A Fudge Jr" userId="133895e8-240b-4811-850e-9cf94297d089" providerId="ADAL" clId="{063EE989-B50B-43FF-B6FB-CBDA33F72044}" dt="2020-07-27T20:00:55.392" v="380" actId="26606"/>
          <ac:spMkLst>
            <pc:docMk/>
            <pc:sldMk cId="337155246" sldId="351"/>
            <ac:spMk id="12" creationId="{BCC55ACC-A2F6-403C-A3A4-D59B3734D45F}"/>
          </ac:spMkLst>
        </pc:spChg>
        <pc:spChg chg="add">
          <ac:chgData name="Michael A Fudge Jr" userId="133895e8-240b-4811-850e-9cf94297d089" providerId="ADAL" clId="{063EE989-B50B-43FF-B6FB-CBDA33F72044}" dt="2020-07-27T20:00:55.392" v="380" actId="26606"/>
          <ac:spMkLst>
            <pc:docMk/>
            <pc:sldMk cId="337155246" sldId="351"/>
            <ac:spMk id="14" creationId="{598EBA13-C937-430B-9523-439FE21096E6}"/>
          </ac:spMkLst>
        </pc:spChg>
        <pc:picChg chg="add">
          <ac:chgData name="Michael A Fudge Jr" userId="133895e8-240b-4811-850e-9cf94297d089" providerId="ADAL" clId="{063EE989-B50B-43FF-B6FB-CBDA33F72044}" dt="2020-07-27T20:00:55.392" v="380" actId="26606"/>
          <ac:picMkLst>
            <pc:docMk/>
            <pc:sldMk cId="337155246" sldId="351"/>
            <ac:picMk id="7" creationId="{D3B7CA2E-317E-462D-ADC4-36EC2489AE8E}"/>
          </ac:picMkLst>
        </pc:picChg>
      </pc:sldChg>
      <pc:sldChg chg="addSp delSp modSp new mod modClrScheme modAnim chgLayout">
        <pc:chgData name="Michael A Fudge Jr" userId="133895e8-240b-4811-850e-9cf94297d089" providerId="ADAL" clId="{063EE989-B50B-43FF-B6FB-CBDA33F72044}" dt="2020-07-27T20:17:04.259" v="702"/>
        <pc:sldMkLst>
          <pc:docMk/>
          <pc:sldMk cId="1690386986" sldId="352"/>
        </pc:sldMkLst>
        <pc:spChg chg="mod ord">
          <ac:chgData name="Michael A Fudge Jr" userId="133895e8-240b-4811-850e-9cf94297d089" providerId="ADAL" clId="{063EE989-B50B-43FF-B6FB-CBDA33F72044}" dt="2020-07-27T20:06:55.589" v="447" actId="20577"/>
          <ac:spMkLst>
            <pc:docMk/>
            <pc:sldMk cId="1690386986" sldId="352"/>
            <ac:spMk id="2" creationId="{91C35C89-9CF2-4FB4-9720-1065C6556D23}"/>
          </ac:spMkLst>
        </pc:spChg>
        <pc:spChg chg="del">
          <ac:chgData name="Michael A Fudge Jr" userId="133895e8-240b-4811-850e-9cf94297d089" providerId="ADAL" clId="{063EE989-B50B-43FF-B6FB-CBDA33F72044}" dt="2020-07-27T20:05:41.835" v="414"/>
          <ac:spMkLst>
            <pc:docMk/>
            <pc:sldMk cId="1690386986" sldId="352"/>
            <ac:spMk id="3" creationId="{E397F831-2EEB-4215-9466-06E4FC0258EC}"/>
          </ac:spMkLst>
        </pc:spChg>
        <pc:spChg chg="add del mod">
          <ac:chgData name="Michael A Fudge Jr" userId="133895e8-240b-4811-850e-9cf94297d089" providerId="ADAL" clId="{063EE989-B50B-43FF-B6FB-CBDA33F72044}" dt="2020-07-27T20:06:51.021" v="443" actId="700"/>
          <ac:spMkLst>
            <pc:docMk/>
            <pc:sldMk cId="1690386986" sldId="352"/>
            <ac:spMk id="6" creationId="{35891D10-F1F3-4E29-80D9-29D260FEE2BA}"/>
          </ac:spMkLst>
        </pc:spChg>
        <pc:spChg chg="add mod">
          <ac:chgData name="Michael A Fudge Jr" userId="133895e8-240b-4811-850e-9cf94297d089" providerId="ADAL" clId="{063EE989-B50B-43FF-B6FB-CBDA33F72044}" dt="2020-07-27T20:09:31.529" v="482" actId="164"/>
          <ac:spMkLst>
            <pc:docMk/>
            <pc:sldMk cId="1690386986" sldId="352"/>
            <ac:spMk id="11" creationId="{FB73096E-65EA-458C-B25D-19FCA965B551}"/>
          </ac:spMkLst>
        </pc:spChg>
        <pc:spChg chg="add mod">
          <ac:chgData name="Michael A Fudge Jr" userId="133895e8-240b-4811-850e-9cf94297d089" providerId="ADAL" clId="{063EE989-B50B-43FF-B6FB-CBDA33F72044}" dt="2020-07-27T20:09:34.184" v="483" actId="164"/>
          <ac:spMkLst>
            <pc:docMk/>
            <pc:sldMk cId="1690386986" sldId="352"/>
            <ac:spMk id="12" creationId="{FC293B9E-F20F-4382-9797-CEDF98708935}"/>
          </ac:spMkLst>
        </pc:spChg>
        <pc:spChg chg="add del">
          <ac:chgData name="Michael A Fudge Jr" userId="133895e8-240b-4811-850e-9cf94297d089" providerId="ADAL" clId="{063EE989-B50B-43FF-B6FB-CBDA33F72044}" dt="2020-07-27T20:09:58.102" v="486" actId="478"/>
          <ac:spMkLst>
            <pc:docMk/>
            <pc:sldMk cId="1690386986" sldId="352"/>
            <ac:spMk id="15" creationId="{43392B9E-6836-48D8-9439-06967D22AEDD}"/>
          </ac:spMkLst>
        </pc:spChg>
        <pc:spChg chg="add mod">
          <ac:chgData name="Michael A Fudge Jr" userId="133895e8-240b-4811-850e-9cf94297d089" providerId="ADAL" clId="{063EE989-B50B-43FF-B6FB-CBDA33F72044}" dt="2020-07-27T20:16:20.522" v="694" actId="2711"/>
          <ac:spMkLst>
            <pc:docMk/>
            <pc:sldMk cId="1690386986" sldId="352"/>
            <ac:spMk id="16" creationId="{4EED314C-1DBF-458A-A8E9-230F518B720D}"/>
          </ac:spMkLst>
        </pc:spChg>
        <pc:spChg chg="add mod">
          <ac:chgData name="Michael A Fudge Jr" userId="133895e8-240b-4811-850e-9cf94297d089" providerId="ADAL" clId="{063EE989-B50B-43FF-B6FB-CBDA33F72044}" dt="2020-07-27T20:16:43.432" v="698" actId="13822"/>
          <ac:spMkLst>
            <pc:docMk/>
            <pc:sldMk cId="1690386986" sldId="352"/>
            <ac:spMk id="17" creationId="{F523C972-B390-405C-9562-9490AAB3DFC8}"/>
          </ac:spMkLst>
        </pc:spChg>
        <pc:spChg chg="add mod">
          <ac:chgData name="Michael A Fudge Jr" userId="133895e8-240b-4811-850e-9cf94297d089" providerId="ADAL" clId="{063EE989-B50B-43FF-B6FB-CBDA33F72044}" dt="2020-07-27T20:16:27.452" v="695" actId="2711"/>
          <ac:spMkLst>
            <pc:docMk/>
            <pc:sldMk cId="1690386986" sldId="352"/>
            <ac:spMk id="18" creationId="{3B33C6B3-B73E-47B7-80C8-972DD144500A}"/>
          </ac:spMkLst>
        </pc:spChg>
        <pc:spChg chg="add mod">
          <ac:chgData name="Michael A Fudge Jr" userId="133895e8-240b-4811-850e-9cf94297d089" providerId="ADAL" clId="{063EE989-B50B-43FF-B6FB-CBDA33F72044}" dt="2020-07-27T20:16:41.034" v="697" actId="13822"/>
          <ac:spMkLst>
            <pc:docMk/>
            <pc:sldMk cId="1690386986" sldId="352"/>
            <ac:spMk id="19" creationId="{E3BDA613-9972-4C57-B3FF-8413FB8414F1}"/>
          </ac:spMkLst>
        </pc:spChg>
        <pc:grpChg chg="add mod">
          <ac:chgData name="Michael A Fudge Jr" userId="133895e8-240b-4811-850e-9cf94297d089" providerId="ADAL" clId="{063EE989-B50B-43FF-B6FB-CBDA33F72044}" dt="2020-07-27T20:09:39.487" v="484" actId="1076"/>
          <ac:grpSpMkLst>
            <pc:docMk/>
            <pc:sldMk cId="1690386986" sldId="352"/>
            <ac:grpSpMk id="13" creationId="{00206862-C285-47E8-8105-0E4A5365C9D2}"/>
          </ac:grpSpMkLst>
        </pc:grpChg>
        <pc:grpChg chg="add mod">
          <ac:chgData name="Michael A Fudge Jr" userId="133895e8-240b-4811-850e-9cf94297d089" providerId="ADAL" clId="{063EE989-B50B-43FF-B6FB-CBDA33F72044}" dt="2020-07-27T20:09:34.184" v="483" actId="164"/>
          <ac:grpSpMkLst>
            <pc:docMk/>
            <pc:sldMk cId="1690386986" sldId="352"/>
            <ac:grpSpMk id="14" creationId="{DCB970D1-9B46-4E92-8053-0D285ABDC2CA}"/>
          </ac:grpSpMkLst>
        </pc:grpChg>
        <pc:picChg chg="add del mod">
          <ac:chgData name="Michael A Fudge Jr" userId="133895e8-240b-4811-850e-9cf94297d089" providerId="ADAL" clId="{063EE989-B50B-43FF-B6FB-CBDA33F72044}" dt="2020-07-27T20:06:07.455" v="442" actId="478"/>
          <ac:picMkLst>
            <pc:docMk/>
            <pc:sldMk cId="1690386986" sldId="352"/>
            <ac:picMk id="4" creationId="{97F5C1A1-EF80-4A83-B43B-D3E9A2E04195}"/>
          </ac:picMkLst>
        </pc:picChg>
        <pc:picChg chg="add mod">
          <ac:chgData name="Michael A Fudge Jr" userId="133895e8-240b-4811-850e-9cf94297d089" providerId="ADAL" clId="{063EE989-B50B-43FF-B6FB-CBDA33F72044}" dt="2020-07-27T20:09:31.529" v="482" actId="164"/>
          <ac:picMkLst>
            <pc:docMk/>
            <pc:sldMk cId="1690386986" sldId="352"/>
            <ac:picMk id="8" creationId="{3C4A0D9E-B14F-41D7-9AF4-AFCB24E27301}"/>
          </ac:picMkLst>
        </pc:picChg>
        <pc:picChg chg="add mod">
          <ac:chgData name="Michael A Fudge Jr" userId="133895e8-240b-4811-850e-9cf94297d089" providerId="ADAL" clId="{063EE989-B50B-43FF-B6FB-CBDA33F72044}" dt="2020-07-27T20:09:34.184" v="483" actId="164"/>
          <ac:picMkLst>
            <pc:docMk/>
            <pc:sldMk cId="1690386986" sldId="352"/>
            <ac:picMk id="10" creationId="{EDD0C582-9A41-4C0E-B9F4-0601A8A39E37}"/>
          </ac:picMkLst>
        </pc:picChg>
      </pc:sldChg>
      <pc:sldChg chg="addSp delSp modSp new mod setBg modClrScheme modAnim setClrOvrMap chgLayout">
        <pc:chgData name="Michael A Fudge Jr" userId="133895e8-240b-4811-850e-9cf94297d089" providerId="ADAL" clId="{063EE989-B50B-43FF-B6FB-CBDA33F72044}" dt="2020-07-28T12:24:57.685" v="2749"/>
        <pc:sldMkLst>
          <pc:docMk/>
          <pc:sldMk cId="1679864663" sldId="353"/>
        </pc:sldMkLst>
        <pc:spChg chg="mod ord">
          <ac:chgData name="Michael A Fudge Jr" userId="133895e8-240b-4811-850e-9cf94297d089" providerId="ADAL" clId="{063EE989-B50B-43FF-B6FB-CBDA33F72044}" dt="2020-07-28T12:23:09.675" v="2502" actId="26606"/>
          <ac:spMkLst>
            <pc:docMk/>
            <pc:sldMk cId="1679864663" sldId="353"/>
            <ac:spMk id="2" creationId="{1038E9C9-2AB3-49C2-819F-E8720F5E8181}"/>
          </ac:spMkLst>
        </pc:spChg>
        <pc:spChg chg="del mod ord">
          <ac:chgData name="Michael A Fudge Jr" userId="133895e8-240b-4811-850e-9cf94297d089" providerId="ADAL" clId="{063EE989-B50B-43FF-B6FB-CBDA33F72044}" dt="2020-07-28T12:22:49.208" v="2499" actId="700"/>
          <ac:spMkLst>
            <pc:docMk/>
            <pc:sldMk cId="1679864663" sldId="353"/>
            <ac:spMk id="3" creationId="{C1D32D11-0A75-47BD-838B-BDFB21506C53}"/>
          </ac:spMkLst>
        </pc:spChg>
        <pc:spChg chg="add mod ord">
          <ac:chgData name="Michael A Fudge Jr" userId="133895e8-240b-4811-850e-9cf94297d089" providerId="ADAL" clId="{063EE989-B50B-43FF-B6FB-CBDA33F72044}" dt="2020-07-28T12:23:57.084" v="2622" actId="20577"/>
          <ac:spMkLst>
            <pc:docMk/>
            <pc:sldMk cId="1679864663" sldId="353"/>
            <ac:spMk id="4" creationId="{ED06CD62-EF75-4CF5-B4D1-697BEB78ED34}"/>
          </ac:spMkLst>
        </pc:spChg>
        <pc:spChg chg="add mod ord">
          <ac:chgData name="Michael A Fudge Jr" userId="133895e8-240b-4811-850e-9cf94297d089" providerId="ADAL" clId="{063EE989-B50B-43FF-B6FB-CBDA33F72044}" dt="2020-07-28T12:24:50.287" v="2748" actId="20577"/>
          <ac:spMkLst>
            <pc:docMk/>
            <pc:sldMk cId="1679864663" sldId="353"/>
            <ac:spMk id="5" creationId="{72BA0F5A-F184-4C5A-A24E-2ECB58712987}"/>
          </ac:spMkLst>
        </pc:spChg>
        <pc:spChg chg="add del">
          <ac:chgData name="Michael A Fudge Jr" userId="133895e8-240b-4811-850e-9cf94297d089" providerId="ADAL" clId="{063EE989-B50B-43FF-B6FB-CBDA33F72044}" dt="2020-07-28T12:23:09.665" v="2501" actId="26606"/>
          <ac:spMkLst>
            <pc:docMk/>
            <pc:sldMk cId="1679864663" sldId="353"/>
            <ac:spMk id="10" creationId="{2A6B319F-86FE-4754-878E-06F0804D882B}"/>
          </ac:spMkLst>
        </pc:spChg>
        <pc:spChg chg="add del">
          <ac:chgData name="Michael A Fudge Jr" userId="133895e8-240b-4811-850e-9cf94297d089" providerId="ADAL" clId="{063EE989-B50B-43FF-B6FB-CBDA33F72044}" dt="2020-07-28T12:23:09.665" v="2501" actId="26606"/>
          <ac:spMkLst>
            <pc:docMk/>
            <pc:sldMk cId="1679864663" sldId="353"/>
            <ac:spMk id="12" creationId="{DCF7D1B5-3477-499F-ACC5-2C8B07F4EDB3}"/>
          </ac:spMkLst>
        </pc:spChg>
        <pc:spChg chg="add">
          <ac:chgData name="Michael A Fudge Jr" userId="133895e8-240b-4811-850e-9cf94297d089" providerId="ADAL" clId="{063EE989-B50B-43FF-B6FB-CBDA33F72044}" dt="2020-07-28T12:23:09.675" v="2502" actId="26606"/>
          <ac:spMkLst>
            <pc:docMk/>
            <pc:sldMk cId="1679864663" sldId="353"/>
            <ac:spMk id="14" creationId="{10F24D38-B79E-44B4-830E-043F45D96DC2}"/>
          </ac:spMkLst>
        </pc:spChg>
        <pc:cxnChg chg="add">
          <ac:chgData name="Michael A Fudge Jr" userId="133895e8-240b-4811-850e-9cf94297d089" providerId="ADAL" clId="{063EE989-B50B-43FF-B6FB-CBDA33F72044}" dt="2020-07-28T12:23:09.675" v="2502" actId="26606"/>
          <ac:cxnSpMkLst>
            <pc:docMk/>
            <pc:sldMk cId="1679864663" sldId="353"/>
            <ac:cxnSpMk id="15" creationId="{FC469874-256B-45B3-A79C-7591B4BA1ECC}"/>
          </ac:cxnSpMkLst>
        </pc:cxnChg>
      </pc:sldChg>
      <pc:sldChg chg="new 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1881004474" sldId="354"/>
        </pc:sldMkLst>
      </pc:sldChg>
      <pc:sldChg chg="addSp delSp modSp add mod modAnim">
        <pc:chgData name="Michael A Fudge Jr" userId="133895e8-240b-4811-850e-9cf94297d089" providerId="ADAL" clId="{063EE989-B50B-43FF-B6FB-CBDA33F72044}" dt="2020-07-27T20:05:12.719" v="413"/>
        <pc:sldMkLst>
          <pc:docMk/>
          <pc:sldMk cId="17751269" sldId="355"/>
        </pc:sldMkLst>
        <pc:spChg chg="add del mod">
          <ac:chgData name="Michael A Fudge Jr" userId="133895e8-240b-4811-850e-9cf94297d089" providerId="ADAL" clId="{063EE989-B50B-43FF-B6FB-CBDA33F72044}" dt="2020-07-27T20:03:32.178" v="397" actId="478"/>
          <ac:spMkLst>
            <pc:docMk/>
            <pc:sldMk cId="17751269" sldId="355"/>
            <ac:spMk id="3" creationId="{9637F406-01D1-4A3C-9B10-5A7B0FFB997A}"/>
          </ac:spMkLst>
        </pc:spChg>
        <pc:spChg chg="add del mod">
          <ac:chgData name="Michael A Fudge Jr" userId="133895e8-240b-4811-850e-9cf94297d089" providerId="ADAL" clId="{063EE989-B50B-43FF-B6FB-CBDA33F72044}" dt="2020-07-27T20:04:16.486" v="400" actId="478"/>
          <ac:spMkLst>
            <pc:docMk/>
            <pc:sldMk cId="17751269" sldId="355"/>
            <ac:spMk id="4" creationId="{96592AE8-48C9-4525-BAD2-6FFF8B09DEAC}"/>
          </ac:spMkLst>
        </pc:spChg>
        <pc:spChg chg="add del">
          <ac:chgData name="Michael A Fudge Jr" userId="133895e8-240b-4811-850e-9cf94297d089" providerId="ADAL" clId="{063EE989-B50B-43FF-B6FB-CBDA33F72044}" dt="2020-07-27T20:04:27.369" v="402" actId="478"/>
          <ac:spMkLst>
            <pc:docMk/>
            <pc:sldMk cId="17751269" sldId="355"/>
            <ac:spMk id="5" creationId="{206E1A1F-E2A2-4FA6-B9D1-3151EE7CC4A3}"/>
          </ac:spMkLst>
        </pc:spChg>
        <pc:spChg chg="add mod">
          <ac:chgData name="Michael A Fudge Jr" userId="133895e8-240b-4811-850e-9cf94297d089" providerId="ADAL" clId="{063EE989-B50B-43FF-B6FB-CBDA33F72044}" dt="2020-07-27T20:04:55.080" v="412" actId="13822"/>
          <ac:spMkLst>
            <pc:docMk/>
            <pc:sldMk cId="17751269" sldId="355"/>
            <ac:spMk id="6" creationId="{FEF220C9-DFA6-464B-A216-F020E97EB257}"/>
          </ac:spMkLst>
        </pc:spChg>
      </pc:sldChg>
      <pc:sldChg chg="addSp delSp modSp new mod modNotesTx">
        <pc:chgData name="Michael A Fudge Jr" userId="133895e8-240b-4811-850e-9cf94297d089" providerId="ADAL" clId="{063EE989-B50B-43FF-B6FB-CBDA33F72044}" dt="2020-07-28T12:21:59.912" v="2483" actId="20577"/>
        <pc:sldMkLst>
          <pc:docMk/>
          <pc:sldMk cId="383390871" sldId="356"/>
        </pc:sldMkLst>
        <pc:spChg chg="mod">
          <ac:chgData name="Michael A Fudge Jr" userId="133895e8-240b-4811-850e-9cf94297d089" providerId="ADAL" clId="{063EE989-B50B-43FF-B6FB-CBDA33F72044}" dt="2020-07-27T20:54:12.236" v="1811" actId="14100"/>
          <ac:spMkLst>
            <pc:docMk/>
            <pc:sldMk cId="383390871" sldId="356"/>
            <ac:spMk id="2" creationId="{37E6C559-97A4-4960-8FC1-AA76FAFCB49E}"/>
          </ac:spMkLst>
        </pc:spChg>
        <pc:spChg chg="del">
          <ac:chgData name="Michael A Fudge Jr" userId="133895e8-240b-4811-850e-9cf94297d089" providerId="ADAL" clId="{063EE989-B50B-43FF-B6FB-CBDA33F72044}" dt="2020-07-27T20:40:36.431" v="1454"/>
          <ac:spMkLst>
            <pc:docMk/>
            <pc:sldMk cId="383390871" sldId="356"/>
            <ac:spMk id="3" creationId="{F58B9D3D-A831-4F92-8881-92264C6AB1B4}"/>
          </ac:spMkLst>
        </pc:spChg>
        <pc:graphicFrameChg chg="add mod modGraphic">
          <ac:chgData name="Michael A Fudge Jr" userId="133895e8-240b-4811-850e-9cf94297d089" providerId="ADAL" clId="{063EE989-B50B-43FF-B6FB-CBDA33F72044}" dt="2020-07-28T12:21:59.912" v="2483" actId="20577"/>
          <ac:graphicFrameMkLst>
            <pc:docMk/>
            <pc:sldMk cId="383390871" sldId="356"/>
            <ac:graphicFrameMk id="4" creationId="{7E63B661-9732-4BBA-B1EB-B50EFFA80F78}"/>
          </ac:graphicFrameMkLst>
        </pc:graphicFrameChg>
      </pc:sldChg>
      <pc:sldChg chg="modSp new del mod ord">
        <pc:chgData name="Michael A Fudge Jr" userId="133895e8-240b-4811-850e-9cf94297d089" providerId="ADAL" clId="{063EE989-B50B-43FF-B6FB-CBDA33F72044}" dt="2020-07-27T20:42:37.931" v="1502" actId="47"/>
        <pc:sldMkLst>
          <pc:docMk/>
          <pc:sldMk cId="1057510253" sldId="357"/>
        </pc:sldMkLst>
        <pc:spChg chg="mod">
          <ac:chgData name="Michael A Fudge Jr" userId="133895e8-240b-4811-850e-9cf94297d089" providerId="ADAL" clId="{063EE989-B50B-43FF-B6FB-CBDA33F72044}" dt="2020-07-27T20:42:13.081" v="1501" actId="20577"/>
          <ac:spMkLst>
            <pc:docMk/>
            <pc:sldMk cId="1057510253" sldId="357"/>
            <ac:spMk id="2" creationId="{0B36593E-221E-4349-897B-361708A74D1D}"/>
          </ac:spMkLst>
        </pc:spChg>
      </pc:sldChg>
      <pc:sldChg chg="modSp new del mod">
        <pc:chgData name="Michael A Fudge Jr" userId="133895e8-240b-4811-850e-9cf94297d089" providerId="ADAL" clId="{063EE989-B50B-43FF-B6FB-CBDA33F72044}" dt="2020-07-27T20:30:06.465" v="1089" actId="47"/>
        <pc:sldMkLst>
          <pc:docMk/>
          <pc:sldMk cId="786429787" sldId="358"/>
        </pc:sldMkLst>
        <pc:spChg chg="mod">
          <ac:chgData name="Michael A Fudge Jr" userId="133895e8-240b-4811-850e-9cf94297d089" providerId="ADAL" clId="{063EE989-B50B-43FF-B6FB-CBDA33F72044}" dt="2020-07-27T20:30:00.130" v="1088" actId="20577"/>
          <ac:spMkLst>
            <pc:docMk/>
            <pc:sldMk cId="786429787" sldId="358"/>
            <ac:spMk id="2" creationId="{A570DADB-BEF0-4DDF-BB63-A08C71968F84}"/>
          </ac:spMkLst>
        </pc:spChg>
      </pc:sldChg>
      <pc:sldChg chg="addSp delSp modSp new mod modAnim">
        <pc:chgData name="Michael A Fudge Jr" userId="133895e8-240b-4811-850e-9cf94297d089" providerId="ADAL" clId="{063EE989-B50B-43FF-B6FB-CBDA33F72044}" dt="2020-07-27T20:38:36.141" v="1431"/>
        <pc:sldMkLst>
          <pc:docMk/>
          <pc:sldMk cId="2123987206" sldId="358"/>
        </pc:sldMkLst>
        <pc:spChg chg="mod">
          <ac:chgData name="Michael A Fudge Jr" userId="133895e8-240b-4811-850e-9cf94297d089" providerId="ADAL" clId="{063EE989-B50B-43FF-B6FB-CBDA33F72044}" dt="2020-07-27T20:37:07.561" v="1410" actId="20577"/>
          <ac:spMkLst>
            <pc:docMk/>
            <pc:sldMk cId="2123987206" sldId="358"/>
            <ac:spMk id="2" creationId="{17CBD102-4EA2-4646-9A5B-4C23E5F37EAD}"/>
          </ac:spMkLst>
        </pc:spChg>
        <pc:spChg chg="del">
          <ac:chgData name="Michael A Fudge Jr" userId="133895e8-240b-4811-850e-9cf94297d089" providerId="ADAL" clId="{063EE989-B50B-43FF-B6FB-CBDA33F72044}" dt="2020-07-27T20:37:11.405" v="1411" actId="478"/>
          <ac:spMkLst>
            <pc:docMk/>
            <pc:sldMk cId="2123987206" sldId="358"/>
            <ac:spMk id="3" creationId="{57D64D5C-6104-4243-8100-8252E0E13E0F}"/>
          </ac:spMkLst>
        </pc:spChg>
        <pc:spChg chg="mod">
          <ac:chgData name="Michael A Fudge Jr" userId="133895e8-240b-4811-850e-9cf94297d089" providerId="ADAL" clId="{063EE989-B50B-43FF-B6FB-CBDA33F72044}" dt="2020-07-27T20:37:12.230" v="1412"/>
          <ac:spMkLst>
            <pc:docMk/>
            <pc:sldMk cId="2123987206" sldId="358"/>
            <ac:spMk id="5" creationId="{3FE2AB4A-2E90-4581-9A33-BB193FE2F920}"/>
          </ac:spMkLst>
        </pc:spChg>
        <pc:spChg chg="mod">
          <ac:chgData name="Michael A Fudge Jr" userId="133895e8-240b-4811-850e-9cf94297d089" providerId="ADAL" clId="{063EE989-B50B-43FF-B6FB-CBDA33F72044}" dt="2020-07-27T20:37:12.230" v="1412"/>
          <ac:spMkLst>
            <pc:docMk/>
            <pc:sldMk cId="2123987206" sldId="358"/>
            <ac:spMk id="6" creationId="{CD604673-469C-40CD-A533-4E5584A04743}"/>
          </ac:spMkLst>
        </pc:spChg>
        <pc:spChg chg="mod">
          <ac:chgData name="Michael A Fudge Jr" userId="133895e8-240b-4811-850e-9cf94297d089" providerId="ADAL" clId="{063EE989-B50B-43FF-B6FB-CBDA33F72044}" dt="2020-07-27T20:37:12.230" v="1412"/>
          <ac:spMkLst>
            <pc:docMk/>
            <pc:sldMk cId="2123987206" sldId="358"/>
            <ac:spMk id="7" creationId="{AB93CC80-F287-42E7-B3B9-BB72E702A2B9}"/>
          </ac:spMkLst>
        </pc:spChg>
        <pc:spChg chg="mod">
          <ac:chgData name="Michael A Fudge Jr" userId="133895e8-240b-4811-850e-9cf94297d089" providerId="ADAL" clId="{063EE989-B50B-43FF-B6FB-CBDA33F72044}" dt="2020-07-27T20:37:12.230" v="1412"/>
          <ac:spMkLst>
            <pc:docMk/>
            <pc:sldMk cId="2123987206" sldId="358"/>
            <ac:spMk id="8" creationId="{B45DFA88-0F2B-47E6-B4AD-A34165AC9251}"/>
          </ac:spMkLst>
        </pc:spChg>
        <pc:spChg chg="mod">
          <ac:chgData name="Michael A Fudge Jr" userId="133895e8-240b-4811-850e-9cf94297d089" providerId="ADAL" clId="{063EE989-B50B-43FF-B6FB-CBDA33F72044}" dt="2020-07-27T20:37:12.230" v="1412"/>
          <ac:spMkLst>
            <pc:docMk/>
            <pc:sldMk cId="2123987206" sldId="358"/>
            <ac:spMk id="10" creationId="{8B400498-5B82-4D98-9B34-D067035F969A}"/>
          </ac:spMkLst>
        </pc:spChg>
        <pc:spChg chg="mod">
          <ac:chgData name="Michael A Fudge Jr" userId="133895e8-240b-4811-850e-9cf94297d089" providerId="ADAL" clId="{063EE989-B50B-43FF-B6FB-CBDA33F72044}" dt="2020-07-27T20:37:12.230" v="1412"/>
          <ac:spMkLst>
            <pc:docMk/>
            <pc:sldMk cId="2123987206" sldId="358"/>
            <ac:spMk id="11" creationId="{6226890F-DD11-4529-8626-A0B0C5BDF65A}"/>
          </ac:spMkLst>
        </pc:spChg>
        <pc:spChg chg="mod">
          <ac:chgData name="Michael A Fudge Jr" userId="133895e8-240b-4811-850e-9cf94297d089" providerId="ADAL" clId="{063EE989-B50B-43FF-B6FB-CBDA33F72044}" dt="2020-07-27T20:37:12.230" v="1412"/>
          <ac:spMkLst>
            <pc:docMk/>
            <pc:sldMk cId="2123987206" sldId="358"/>
            <ac:spMk id="12" creationId="{573664CB-71DB-48FD-A5C4-E91391D23FF6}"/>
          </ac:spMkLst>
        </pc:spChg>
        <pc:spChg chg="mod">
          <ac:chgData name="Michael A Fudge Jr" userId="133895e8-240b-4811-850e-9cf94297d089" providerId="ADAL" clId="{063EE989-B50B-43FF-B6FB-CBDA33F72044}" dt="2020-07-27T20:37:12.230" v="1412"/>
          <ac:spMkLst>
            <pc:docMk/>
            <pc:sldMk cId="2123987206" sldId="358"/>
            <ac:spMk id="13" creationId="{F9B11972-60BE-4820-BBD0-860AA967DDAF}"/>
          </ac:spMkLst>
        </pc:spChg>
        <pc:spChg chg="mod">
          <ac:chgData name="Michael A Fudge Jr" userId="133895e8-240b-4811-850e-9cf94297d089" providerId="ADAL" clId="{063EE989-B50B-43FF-B6FB-CBDA33F72044}" dt="2020-07-27T20:37:12.230" v="1412"/>
          <ac:spMkLst>
            <pc:docMk/>
            <pc:sldMk cId="2123987206" sldId="358"/>
            <ac:spMk id="14" creationId="{FA843F19-34D8-49CB-8514-B16C8C5CDCA0}"/>
          </ac:spMkLst>
        </pc:spChg>
        <pc:spChg chg="mod">
          <ac:chgData name="Michael A Fudge Jr" userId="133895e8-240b-4811-850e-9cf94297d089" providerId="ADAL" clId="{063EE989-B50B-43FF-B6FB-CBDA33F72044}" dt="2020-07-27T20:37:12.230" v="1412"/>
          <ac:spMkLst>
            <pc:docMk/>
            <pc:sldMk cId="2123987206" sldId="358"/>
            <ac:spMk id="15" creationId="{93A11A4E-D146-47B9-BAE1-518956CBC1E3}"/>
          </ac:spMkLst>
        </pc:spChg>
        <pc:spChg chg="mod">
          <ac:chgData name="Michael A Fudge Jr" userId="133895e8-240b-4811-850e-9cf94297d089" providerId="ADAL" clId="{063EE989-B50B-43FF-B6FB-CBDA33F72044}" dt="2020-07-27T20:37:12.230" v="1412"/>
          <ac:spMkLst>
            <pc:docMk/>
            <pc:sldMk cId="2123987206" sldId="358"/>
            <ac:spMk id="17" creationId="{15A1086E-56AC-4635-8DAE-10CA8E85C5A2}"/>
          </ac:spMkLst>
        </pc:spChg>
        <pc:spChg chg="add mod">
          <ac:chgData name="Michael A Fudge Jr" userId="133895e8-240b-4811-850e-9cf94297d089" providerId="ADAL" clId="{063EE989-B50B-43FF-B6FB-CBDA33F72044}" dt="2020-07-27T20:37:12.230" v="1412"/>
          <ac:spMkLst>
            <pc:docMk/>
            <pc:sldMk cId="2123987206" sldId="358"/>
            <ac:spMk id="23" creationId="{27EE9531-F99B-4465-9F2C-FE1DAEA8512F}"/>
          </ac:spMkLst>
        </pc:spChg>
        <pc:spChg chg="add mod">
          <ac:chgData name="Michael A Fudge Jr" userId="133895e8-240b-4811-850e-9cf94297d089" providerId="ADAL" clId="{063EE989-B50B-43FF-B6FB-CBDA33F72044}" dt="2020-07-27T20:38:27.245" v="1429" actId="1076"/>
          <ac:spMkLst>
            <pc:docMk/>
            <pc:sldMk cId="2123987206" sldId="358"/>
            <ac:spMk id="24" creationId="{5C16EBC2-6359-423A-9AFC-3AB49B4A092E}"/>
          </ac:spMkLst>
        </pc:spChg>
        <pc:spChg chg="add mod">
          <ac:chgData name="Michael A Fudge Jr" userId="133895e8-240b-4811-850e-9cf94297d089" providerId="ADAL" clId="{063EE989-B50B-43FF-B6FB-CBDA33F72044}" dt="2020-07-27T20:38:19.092" v="1427" actId="14100"/>
          <ac:spMkLst>
            <pc:docMk/>
            <pc:sldMk cId="2123987206" sldId="358"/>
            <ac:spMk id="25" creationId="{32042F04-290E-415A-8166-A6B3649B18C0}"/>
          </ac:spMkLst>
        </pc:spChg>
        <pc:grpChg chg="add mod">
          <ac:chgData name="Michael A Fudge Jr" userId="133895e8-240b-4811-850e-9cf94297d089" providerId="ADAL" clId="{063EE989-B50B-43FF-B6FB-CBDA33F72044}" dt="2020-07-27T20:37:12.230" v="1412"/>
          <ac:grpSpMkLst>
            <pc:docMk/>
            <pc:sldMk cId="2123987206" sldId="358"/>
            <ac:grpSpMk id="4" creationId="{9C9BABCD-AF7F-4DC5-AEE9-0A2D05D91B99}"/>
          </ac:grpSpMkLst>
        </pc:grpChg>
        <pc:grpChg chg="add mod">
          <ac:chgData name="Michael A Fudge Jr" userId="133895e8-240b-4811-850e-9cf94297d089" providerId="ADAL" clId="{063EE989-B50B-43FF-B6FB-CBDA33F72044}" dt="2020-07-27T20:37:12.230" v="1412"/>
          <ac:grpSpMkLst>
            <pc:docMk/>
            <pc:sldMk cId="2123987206" sldId="358"/>
            <ac:grpSpMk id="9" creationId="{94758F19-EFD5-42F0-A743-9FB57E4F1D2F}"/>
          </ac:grpSpMkLst>
        </pc:grpChg>
        <pc:grpChg chg="add mod">
          <ac:chgData name="Michael A Fudge Jr" userId="133895e8-240b-4811-850e-9cf94297d089" providerId="ADAL" clId="{063EE989-B50B-43FF-B6FB-CBDA33F72044}" dt="2020-07-27T20:37:12.230" v="1412"/>
          <ac:grpSpMkLst>
            <pc:docMk/>
            <pc:sldMk cId="2123987206" sldId="358"/>
            <ac:grpSpMk id="16" creationId="{EB3EB5AC-D772-44A9-A906-DC416EFE5F67}"/>
          </ac:grpSpMkLst>
        </pc:grpChg>
        <pc:cxnChg chg="mod">
          <ac:chgData name="Michael A Fudge Jr" userId="133895e8-240b-4811-850e-9cf94297d089" providerId="ADAL" clId="{063EE989-B50B-43FF-B6FB-CBDA33F72044}" dt="2020-07-27T20:37:12.230" v="1412"/>
          <ac:cxnSpMkLst>
            <pc:docMk/>
            <pc:sldMk cId="2123987206" sldId="358"/>
            <ac:cxnSpMk id="18" creationId="{EACDA2D8-14D5-44C6-B714-8DEAA44A0ED3}"/>
          </ac:cxnSpMkLst>
        </pc:cxnChg>
        <pc:cxnChg chg="mod">
          <ac:chgData name="Michael A Fudge Jr" userId="133895e8-240b-4811-850e-9cf94297d089" providerId="ADAL" clId="{063EE989-B50B-43FF-B6FB-CBDA33F72044}" dt="2020-07-27T20:37:12.230" v="1412"/>
          <ac:cxnSpMkLst>
            <pc:docMk/>
            <pc:sldMk cId="2123987206" sldId="358"/>
            <ac:cxnSpMk id="19" creationId="{F6FA4B5F-2C71-4E41-B346-BF90C0102827}"/>
          </ac:cxnSpMkLst>
        </pc:cxnChg>
        <pc:cxnChg chg="mod">
          <ac:chgData name="Michael A Fudge Jr" userId="133895e8-240b-4811-850e-9cf94297d089" providerId="ADAL" clId="{063EE989-B50B-43FF-B6FB-CBDA33F72044}" dt="2020-07-27T20:37:12.230" v="1412"/>
          <ac:cxnSpMkLst>
            <pc:docMk/>
            <pc:sldMk cId="2123987206" sldId="358"/>
            <ac:cxnSpMk id="20" creationId="{C4EDDC63-414E-4BDC-BD3B-2A3B308FC6D6}"/>
          </ac:cxnSpMkLst>
        </pc:cxnChg>
        <pc:cxnChg chg="mod">
          <ac:chgData name="Michael A Fudge Jr" userId="133895e8-240b-4811-850e-9cf94297d089" providerId="ADAL" clId="{063EE989-B50B-43FF-B6FB-CBDA33F72044}" dt="2020-07-27T20:37:12.230" v="1412"/>
          <ac:cxnSpMkLst>
            <pc:docMk/>
            <pc:sldMk cId="2123987206" sldId="358"/>
            <ac:cxnSpMk id="21" creationId="{7492DB32-0F15-4F92-BF4A-D6055ABAA269}"/>
          </ac:cxnSpMkLst>
        </pc:cxnChg>
        <pc:cxnChg chg="mod">
          <ac:chgData name="Michael A Fudge Jr" userId="133895e8-240b-4811-850e-9cf94297d089" providerId="ADAL" clId="{063EE989-B50B-43FF-B6FB-CBDA33F72044}" dt="2020-07-27T20:37:12.230" v="1412"/>
          <ac:cxnSpMkLst>
            <pc:docMk/>
            <pc:sldMk cId="2123987206" sldId="358"/>
            <ac:cxnSpMk id="22" creationId="{0456E511-EBAA-478D-A224-BD9694916CD7}"/>
          </ac:cxnSpMkLst>
        </pc:cxnChg>
      </pc:sldChg>
      <pc:sldChg chg="addSp delSp modSp new mod modAnim">
        <pc:chgData name="Michael A Fudge Jr" userId="133895e8-240b-4811-850e-9cf94297d089" providerId="ADAL" clId="{063EE989-B50B-43FF-B6FB-CBDA33F72044}" dt="2020-07-27T20:53:46.129" v="1810"/>
        <pc:sldMkLst>
          <pc:docMk/>
          <pc:sldMk cId="2150793886" sldId="359"/>
        </pc:sldMkLst>
        <pc:spChg chg="mod">
          <ac:chgData name="Michael A Fudge Jr" userId="133895e8-240b-4811-850e-9cf94297d089" providerId="ADAL" clId="{063EE989-B50B-43FF-B6FB-CBDA33F72044}" dt="2020-07-27T20:43:57.960" v="1529" actId="20577"/>
          <ac:spMkLst>
            <pc:docMk/>
            <pc:sldMk cId="2150793886" sldId="359"/>
            <ac:spMk id="2" creationId="{20FF38F4-0679-410D-9D36-F7AA878AEEB8}"/>
          </ac:spMkLst>
        </pc:spChg>
        <pc:spChg chg="del">
          <ac:chgData name="Michael A Fudge Jr" userId="133895e8-240b-4811-850e-9cf94297d089" providerId="ADAL" clId="{063EE989-B50B-43FF-B6FB-CBDA33F72044}" dt="2020-07-27T20:44:08.930" v="1530" actId="478"/>
          <ac:spMkLst>
            <pc:docMk/>
            <pc:sldMk cId="2150793886" sldId="359"/>
            <ac:spMk id="3" creationId="{B3468A26-A81C-4983-908C-AD85136B6365}"/>
          </ac:spMkLst>
        </pc:spChg>
        <pc:spChg chg="mod">
          <ac:chgData name="Michael A Fudge Jr" userId="133895e8-240b-4811-850e-9cf94297d089" providerId="ADAL" clId="{063EE989-B50B-43FF-B6FB-CBDA33F72044}" dt="2020-07-27T20:44:09.746" v="1531"/>
          <ac:spMkLst>
            <pc:docMk/>
            <pc:sldMk cId="2150793886" sldId="359"/>
            <ac:spMk id="6" creationId="{5D3EC177-2887-4354-A966-633AED5AE978}"/>
          </ac:spMkLst>
        </pc:spChg>
        <pc:spChg chg="mod">
          <ac:chgData name="Michael A Fudge Jr" userId="133895e8-240b-4811-850e-9cf94297d089" providerId="ADAL" clId="{063EE989-B50B-43FF-B6FB-CBDA33F72044}" dt="2020-07-27T20:44:09.746" v="1531"/>
          <ac:spMkLst>
            <pc:docMk/>
            <pc:sldMk cId="2150793886" sldId="359"/>
            <ac:spMk id="9" creationId="{3C5BDB6F-3D55-49C5-90AB-3518BFC9074E}"/>
          </ac:spMkLst>
        </pc:spChg>
        <pc:spChg chg="add mod">
          <ac:chgData name="Michael A Fudge Jr" userId="133895e8-240b-4811-850e-9cf94297d089" providerId="ADAL" clId="{063EE989-B50B-43FF-B6FB-CBDA33F72044}" dt="2020-07-27T20:45:20.744" v="1559" actId="164"/>
          <ac:spMkLst>
            <pc:docMk/>
            <pc:sldMk cId="2150793886" sldId="359"/>
            <ac:spMk id="12" creationId="{8F957A4A-6435-4D51-A0F6-1B3AD79CF7FE}"/>
          </ac:spMkLst>
        </pc:spChg>
        <pc:spChg chg="add mod">
          <ac:chgData name="Michael A Fudge Jr" userId="133895e8-240b-4811-850e-9cf94297d089" providerId="ADAL" clId="{063EE989-B50B-43FF-B6FB-CBDA33F72044}" dt="2020-07-27T20:46:28.582" v="1596" actId="20577"/>
          <ac:spMkLst>
            <pc:docMk/>
            <pc:sldMk cId="2150793886" sldId="359"/>
            <ac:spMk id="14" creationId="{42760550-DD9F-487F-BC2D-139E4E1D7859}"/>
          </ac:spMkLst>
        </pc:spChg>
        <pc:spChg chg="add mod">
          <ac:chgData name="Michael A Fudge Jr" userId="133895e8-240b-4811-850e-9cf94297d089" providerId="ADAL" clId="{063EE989-B50B-43FF-B6FB-CBDA33F72044}" dt="2020-07-27T20:47:41.585" v="1672" actId="1076"/>
          <ac:spMkLst>
            <pc:docMk/>
            <pc:sldMk cId="2150793886" sldId="359"/>
            <ac:spMk id="15" creationId="{8DC6CE60-0C78-4117-8D62-5B2232D1BEDD}"/>
          </ac:spMkLst>
        </pc:spChg>
        <pc:spChg chg="add mod">
          <ac:chgData name="Michael A Fudge Jr" userId="133895e8-240b-4811-850e-9cf94297d089" providerId="ADAL" clId="{063EE989-B50B-43FF-B6FB-CBDA33F72044}" dt="2020-07-27T20:47:50.595" v="1674" actId="1076"/>
          <ac:spMkLst>
            <pc:docMk/>
            <pc:sldMk cId="2150793886" sldId="359"/>
            <ac:spMk id="16" creationId="{D73AAAF1-B7CD-48B4-BE49-8FCB4191006A}"/>
          </ac:spMkLst>
        </pc:spChg>
        <pc:spChg chg="add del mod">
          <ac:chgData name="Michael A Fudge Jr" userId="133895e8-240b-4811-850e-9cf94297d089" providerId="ADAL" clId="{063EE989-B50B-43FF-B6FB-CBDA33F72044}" dt="2020-07-27T20:48:01.193" v="1685" actId="11529"/>
          <ac:spMkLst>
            <pc:docMk/>
            <pc:sldMk cId="2150793886" sldId="359"/>
            <ac:spMk id="17" creationId="{38155679-89ED-419A-B507-BC5546985275}"/>
          </ac:spMkLst>
        </pc:spChg>
        <pc:spChg chg="add del mod">
          <ac:chgData name="Michael A Fudge Jr" userId="133895e8-240b-4811-850e-9cf94297d089" providerId="ADAL" clId="{063EE989-B50B-43FF-B6FB-CBDA33F72044}" dt="2020-07-27T20:48:56.349" v="1691" actId="478"/>
          <ac:spMkLst>
            <pc:docMk/>
            <pc:sldMk cId="2150793886" sldId="359"/>
            <ac:spMk id="21" creationId="{0F6D5F92-95DE-4A75-A4CB-F21CAAF38B62}"/>
          </ac:spMkLst>
        </pc:spChg>
        <pc:spChg chg="add mod ord">
          <ac:chgData name="Michael A Fudge Jr" userId="133895e8-240b-4811-850e-9cf94297d089" providerId="ADAL" clId="{063EE989-B50B-43FF-B6FB-CBDA33F72044}" dt="2020-07-27T20:50:14.137" v="1704" actId="403"/>
          <ac:spMkLst>
            <pc:docMk/>
            <pc:sldMk cId="2150793886" sldId="359"/>
            <ac:spMk id="22" creationId="{93873D99-CE3B-46C5-8B35-7C83476CBA19}"/>
          </ac:spMkLst>
        </pc:spChg>
        <pc:spChg chg="add mod">
          <ac:chgData name="Michael A Fudge Jr" userId="133895e8-240b-4811-850e-9cf94297d089" providerId="ADAL" clId="{063EE989-B50B-43FF-B6FB-CBDA33F72044}" dt="2020-07-27T20:50:42.190" v="1725" actId="20577"/>
          <ac:spMkLst>
            <pc:docMk/>
            <pc:sldMk cId="2150793886" sldId="359"/>
            <ac:spMk id="23" creationId="{5E335218-8351-4EDE-8CF4-830654385831}"/>
          </ac:spMkLst>
        </pc:spChg>
        <pc:spChg chg="add mod">
          <ac:chgData name="Michael A Fudge Jr" userId="133895e8-240b-4811-850e-9cf94297d089" providerId="ADAL" clId="{063EE989-B50B-43FF-B6FB-CBDA33F72044}" dt="2020-07-27T20:51:53.505" v="1744" actId="13822"/>
          <ac:spMkLst>
            <pc:docMk/>
            <pc:sldMk cId="2150793886" sldId="359"/>
            <ac:spMk id="24" creationId="{633FD2FF-BBC4-4358-B319-7ECDD1D43D52}"/>
          </ac:spMkLst>
        </pc:spChg>
        <pc:spChg chg="add mod">
          <ac:chgData name="Michael A Fudge Jr" userId="133895e8-240b-4811-850e-9cf94297d089" providerId="ADAL" clId="{063EE989-B50B-43FF-B6FB-CBDA33F72044}" dt="2020-07-27T20:52:52.816" v="1770" actId="20577"/>
          <ac:spMkLst>
            <pc:docMk/>
            <pc:sldMk cId="2150793886" sldId="359"/>
            <ac:spMk id="25" creationId="{6BBCF3F9-265A-48C8-B1EF-25586AD4C134}"/>
          </ac:spMkLst>
        </pc:spChg>
        <pc:spChg chg="add mod">
          <ac:chgData name="Michael A Fudge Jr" userId="133895e8-240b-4811-850e-9cf94297d089" providerId="ADAL" clId="{063EE989-B50B-43FF-B6FB-CBDA33F72044}" dt="2020-07-27T20:53:34.110" v="1808" actId="20577"/>
          <ac:spMkLst>
            <pc:docMk/>
            <pc:sldMk cId="2150793886" sldId="359"/>
            <ac:spMk id="26" creationId="{F7C2BDDA-7A81-4458-BF2D-115E5DA9D728}"/>
          </ac:spMkLst>
        </pc:spChg>
        <pc:grpChg chg="add mod">
          <ac:chgData name="Michael A Fudge Jr" userId="133895e8-240b-4811-850e-9cf94297d089" providerId="ADAL" clId="{063EE989-B50B-43FF-B6FB-CBDA33F72044}" dt="2020-07-27T20:44:09.746" v="1531"/>
          <ac:grpSpMkLst>
            <pc:docMk/>
            <pc:sldMk cId="2150793886" sldId="359"/>
            <ac:grpSpMk id="4" creationId="{6E7A42E1-AD29-4D96-99A6-7E2710F0C2C5}"/>
          </ac:grpSpMkLst>
        </pc:grpChg>
        <pc:grpChg chg="add mod">
          <ac:chgData name="Michael A Fudge Jr" userId="133895e8-240b-4811-850e-9cf94297d089" providerId="ADAL" clId="{063EE989-B50B-43FF-B6FB-CBDA33F72044}" dt="2020-07-27T20:47:29.695" v="1669" actId="1076"/>
          <ac:grpSpMkLst>
            <pc:docMk/>
            <pc:sldMk cId="2150793886" sldId="359"/>
            <ac:grpSpMk id="7" creationId="{2324701F-3782-4AE9-95C4-9697D7DFB934}"/>
          </ac:grpSpMkLst>
        </pc:grpChg>
        <pc:grpChg chg="add mod">
          <ac:chgData name="Michael A Fudge Jr" userId="133895e8-240b-4811-850e-9cf94297d089" providerId="ADAL" clId="{063EE989-B50B-43FF-B6FB-CBDA33F72044}" dt="2020-07-27T20:45:24.836" v="1560" actId="1076"/>
          <ac:grpSpMkLst>
            <pc:docMk/>
            <pc:sldMk cId="2150793886" sldId="359"/>
            <ac:grpSpMk id="13" creationId="{9A0BD203-D73F-470F-ADA8-A13118ABD124}"/>
          </ac:grpSpMkLst>
        </pc:grpChg>
        <pc:picChg chg="mod">
          <ac:chgData name="Michael A Fudge Jr" userId="133895e8-240b-4811-850e-9cf94297d089" providerId="ADAL" clId="{063EE989-B50B-43FF-B6FB-CBDA33F72044}" dt="2020-07-27T20:44:09.746" v="1531"/>
          <ac:picMkLst>
            <pc:docMk/>
            <pc:sldMk cId="2150793886" sldId="359"/>
            <ac:picMk id="5" creationId="{3BEED3EB-0241-4642-AF4E-32625C905DE7}"/>
          </ac:picMkLst>
        </pc:picChg>
        <pc:picChg chg="mod">
          <ac:chgData name="Michael A Fudge Jr" userId="133895e8-240b-4811-850e-9cf94297d089" providerId="ADAL" clId="{063EE989-B50B-43FF-B6FB-CBDA33F72044}" dt="2020-07-27T20:44:09.746" v="1531"/>
          <ac:picMkLst>
            <pc:docMk/>
            <pc:sldMk cId="2150793886" sldId="359"/>
            <ac:picMk id="8" creationId="{A8CBB156-291A-4D1E-AF17-3779EC2FB09D}"/>
          </ac:picMkLst>
        </pc:picChg>
        <pc:picChg chg="add mod">
          <ac:chgData name="Michael A Fudge Jr" userId="133895e8-240b-4811-850e-9cf94297d089" providerId="ADAL" clId="{063EE989-B50B-43FF-B6FB-CBDA33F72044}" dt="2020-07-27T20:45:47.712" v="1561" actId="1076"/>
          <ac:picMkLst>
            <pc:docMk/>
            <pc:sldMk cId="2150793886" sldId="359"/>
            <ac:picMk id="11" creationId="{0C0A406B-4B6D-4C79-92E2-5CF43C8B0975}"/>
          </ac:picMkLst>
        </pc:picChg>
        <pc:cxnChg chg="add del mod">
          <ac:chgData name="Michael A Fudge Jr" userId="133895e8-240b-4811-850e-9cf94297d089" providerId="ADAL" clId="{063EE989-B50B-43FF-B6FB-CBDA33F72044}" dt="2020-07-27T20:48:24.702" v="1688" actId="478"/>
          <ac:cxnSpMkLst>
            <pc:docMk/>
            <pc:sldMk cId="2150793886" sldId="359"/>
            <ac:cxnSpMk id="19" creationId="{45E0D91A-9B4C-42F1-A3EC-72240F3E15F3}"/>
          </ac:cxnSpMkLst>
        </pc:cxnChg>
      </pc:sldChg>
      <pc:sldChg chg="addSp delSp modSp new mod modClrScheme modAnim chgLayout">
        <pc:chgData name="Michael A Fudge Jr" userId="133895e8-240b-4811-850e-9cf94297d089" providerId="ADAL" clId="{063EE989-B50B-43FF-B6FB-CBDA33F72044}" dt="2020-07-28T12:32:53.335" v="3040" actId="1076"/>
        <pc:sldMkLst>
          <pc:docMk/>
          <pc:sldMk cId="2252217499" sldId="360"/>
        </pc:sldMkLst>
        <pc:spChg chg="mod ord">
          <ac:chgData name="Michael A Fudge Jr" userId="133895e8-240b-4811-850e-9cf94297d089" providerId="ADAL" clId="{063EE989-B50B-43FF-B6FB-CBDA33F72044}" dt="2020-07-28T12:28:48.785" v="2989" actId="20577"/>
          <ac:spMkLst>
            <pc:docMk/>
            <pc:sldMk cId="2252217499" sldId="360"/>
            <ac:spMk id="2" creationId="{7DEE4B0A-BE12-49B1-88CB-664D353F242B}"/>
          </ac:spMkLst>
        </pc:spChg>
        <pc:spChg chg="add del mod ord">
          <ac:chgData name="Michael A Fudge Jr" userId="133895e8-240b-4811-850e-9cf94297d089" providerId="ADAL" clId="{063EE989-B50B-43FF-B6FB-CBDA33F72044}" dt="2020-07-28T12:32:53.335" v="3040" actId="1076"/>
          <ac:spMkLst>
            <pc:docMk/>
            <pc:sldMk cId="2252217499" sldId="360"/>
            <ac:spMk id="3" creationId="{59F4FC77-285A-4B77-A320-BCCF6AF7A437}"/>
          </ac:spMkLst>
        </pc:spChg>
        <pc:spChg chg="add del mod ord">
          <ac:chgData name="Michael A Fudge Jr" userId="133895e8-240b-4811-850e-9cf94297d089" providerId="ADAL" clId="{063EE989-B50B-43FF-B6FB-CBDA33F72044}" dt="2020-07-28T12:25:47.900" v="2770" actId="700"/>
          <ac:spMkLst>
            <pc:docMk/>
            <pc:sldMk cId="2252217499" sldId="360"/>
            <ac:spMk id="4" creationId="{95FDC288-D8B6-4CA7-9BEA-601BF55C97F4}"/>
          </ac:spMkLst>
        </pc:spChg>
        <pc:spChg chg="add del mod ord">
          <ac:chgData name="Michael A Fudge Jr" userId="133895e8-240b-4811-850e-9cf94297d089" providerId="ADAL" clId="{063EE989-B50B-43FF-B6FB-CBDA33F72044}" dt="2020-07-28T12:25:47.900" v="2770" actId="700"/>
          <ac:spMkLst>
            <pc:docMk/>
            <pc:sldMk cId="2252217499" sldId="360"/>
            <ac:spMk id="5" creationId="{BBADE4F0-503B-46A5-AA0E-0910F01B7499}"/>
          </ac:spMkLst>
        </pc:spChg>
        <pc:spChg chg="add mod">
          <ac:chgData name="Michael A Fudge Jr" userId="133895e8-240b-4811-850e-9cf94297d089" providerId="ADAL" clId="{063EE989-B50B-43FF-B6FB-CBDA33F72044}" dt="2020-07-28T12:29:34.319" v="2995" actId="1076"/>
          <ac:spMkLst>
            <pc:docMk/>
            <pc:sldMk cId="2252217499" sldId="360"/>
            <ac:spMk id="6" creationId="{8310AAC6-0205-4215-9F9D-4C7047B94A5B}"/>
          </ac:spMkLst>
        </pc:spChg>
      </pc:sldChg>
      <pc:sldChg chg="addSp delSp modSp new mod">
        <pc:chgData name="Michael A Fudge Jr" userId="133895e8-240b-4811-850e-9cf94297d089" providerId="ADAL" clId="{063EE989-B50B-43FF-B6FB-CBDA33F72044}" dt="2020-07-28T12:31:40.400" v="3033" actId="20577"/>
        <pc:sldMkLst>
          <pc:docMk/>
          <pc:sldMk cId="764482487" sldId="361"/>
        </pc:sldMkLst>
        <pc:spChg chg="mod">
          <ac:chgData name="Michael A Fudge Jr" userId="133895e8-240b-4811-850e-9cf94297d089" providerId="ADAL" clId="{063EE989-B50B-43FF-B6FB-CBDA33F72044}" dt="2020-07-28T12:31:11.042" v="3027" actId="20577"/>
          <ac:spMkLst>
            <pc:docMk/>
            <pc:sldMk cId="764482487" sldId="361"/>
            <ac:spMk id="2" creationId="{BF4E920E-9D56-4A7A-9319-2FC86F4CBBF9}"/>
          </ac:spMkLst>
        </pc:spChg>
        <pc:spChg chg="del">
          <ac:chgData name="Michael A Fudge Jr" userId="133895e8-240b-4811-850e-9cf94297d089" providerId="ADAL" clId="{063EE989-B50B-43FF-B6FB-CBDA33F72044}" dt="2020-07-28T12:30:04.056" v="2998"/>
          <ac:spMkLst>
            <pc:docMk/>
            <pc:sldMk cId="764482487" sldId="361"/>
            <ac:spMk id="3" creationId="{134CF7A0-57A3-4771-8E29-27F2EC726E3F}"/>
          </ac:spMkLst>
        </pc:spChg>
        <pc:graphicFrameChg chg="add mod modGraphic">
          <ac:chgData name="Michael A Fudge Jr" userId="133895e8-240b-4811-850e-9cf94297d089" providerId="ADAL" clId="{063EE989-B50B-43FF-B6FB-CBDA33F72044}" dt="2020-07-28T12:31:40.400" v="3033" actId="20577"/>
          <ac:graphicFrameMkLst>
            <pc:docMk/>
            <pc:sldMk cId="764482487" sldId="361"/>
            <ac:graphicFrameMk id="4" creationId="{BED1F3E4-3CEB-4271-A099-3C73182874E7}"/>
          </ac:graphicFrameMkLst>
        </pc:graphicFrameChg>
      </pc:sldChg>
      <pc:sldChg chg="modSp add mod modNotesTx">
        <pc:chgData name="Michael A Fudge Jr" userId="133895e8-240b-4811-850e-9cf94297d089" providerId="ADAL" clId="{063EE989-B50B-43FF-B6FB-CBDA33F72044}" dt="2020-07-28T12:20:31.138" v="2313" actId="20577"/>
        <pc:sldMkLst>
          <pc:docMk/>
          <pc:sldMk cId="4004043429" sldId="362"/>
        </pc:sldMkLst>
        <pc:spChg chg="mod">
          <ac:chgData name="Michael A Fudge Jr" userId="133895e8-240b-4811-850e-9cf94297d089" providerId="ADAL" clId="{063EE989-B50B-43FF-B6FB-CBDA33F72044}" dt="2020-07-28T12:20:27.020" v="2309" actId="6549"/>
          <ac:spMkLst>
            <pc:docMk/>
            <pc:sldMk cId="4004043429" sldId="362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063EE989-B50B-43FF-B6FB-CBDA33F72044}" dt="2020-07-28T12:21:27.958" v="2475" actId="20577"/>
        <pc:sldMkLst>
          <pc:docMk/>
          <pc:sldMk cId="1679028694" sldId="363"/>
        </pc:sldMkLst>
        <pc:spChg chg="mod">
          <ac:chgData name="Michael A Fudge Jr" userId="133895e8-240b-4811-850e-9cf94297d089" providerId="ADAL" clId="{063EE989-B50B-43FF-B6FB-CBDA33F72044}" dt="2020-07-28T12:21:06.062" v="2391" actId="20577"/>
          <ac:spMkLst>
            <pc:docMk/>
            <pc:sldMk cId="1679028694" sldId="363"/>
            <ac:spMk id="3" creationId="{23BFC44E-10DC-44C2-99E8-3D541093BB67}"/>
          </ac:spMkLst>
        </pc:spChg>
      </pc:sldChg>
      <pc:sldChg chg="new 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1884151198" sldId="364"/>
        </pc:sldMkLst>
      </pc:sldChg>
      <pc:sldChg chg="new 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1666152816" sldId="365"/>
        </pc:sldMkLst>
      </pc:sldChg>
      <pc:sldChg chg="new 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2418522341" sldId="366"/>
        </pc:sldMkLst>
      </pc:sldChg>
      <pc:sldChg chg="modSp add mod ord modNotesTx">
        <pc:chgData name="Michael A Fudge Jr" userId="133895e8-240b-4811-850e-9cf94297d089" providerId="ADAL" clId="{063EE989-B50B-43FF-B6FB-CBDA33F72044}" dt="2020-07-28T12:34:11.588" v="3167" actId="20577"/>
        <pc:sldMkLst>
          <pc:docMk/>
          <pc:sldMk cId="2080037385" sldId="367"/>
        </pc:sldMkLst>
        <pc:spChg chg="mod">
          <ac:chgData name="Michael A Fudge Jr" userId="133895e8-240b-4811-850e-9cf94297d089" providerId="ADAL" clId="{063EE989-B50B-43FF-B6FB-CBDA33F72044}" dt="2020-07-28T12:33:10.676" v="3051" actId="20577"/>
          <ac:spMkLst>
            <pc:docMk/>
            <pc:sldMk cId="2080037385" sldId="367"/>
            <ac:spMk id="2" creationId="{A0EC69E1-79D5-4CCA-9AE3-8CCDB54E5D78}"/>
          </ac:spMkLst>
        </pc:spChg>
        <pc:spChg chg="mod">
          <ac:chgData name="Michael A Fudge Jr" userId="133895e8-240b-4811-850e-9cf94297d089" providerId="ADAL" clId="{063EE989-B50B-43FF-B6FB-CBDA33F72044}" dt="2020-07-28T12:34:04.101" v="3146" actId="6549"/>
          <ac:spMkLst>
            <pc:docMk/>
            <pc:sldMk cId="2080037385" sldId="367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063EE989-B50B-43FF-B6FB-CBDA33F72044}" dt="2020-07-28T12:35:56.476" v="3242" actId="20577"/>
        <pc:sldMkLst>
          <pc:docMk/>
          <pc:sldMk cId="1930808364" sldId="368"/>
        </pc:sldMkLst>
        <pc:spChg chg="mod">
          <ac:chgData name="Michael A Fudge Jr" userId="133895e8-240b-4811-850e-9cf94297d089" providerId="ADAL" clId="{063EE989-B50B-43FF-B6FB-CBDA33F72044}" dt="2020-07-28T12:35:50.677" v="3225" actId="20577"/>
          <ac:spMkLst>
            <pc:docMk/>
            <pc:sldMk cId="1930808364" sldId="368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063EE989-B50B-43FF-B6FB-CBDA33F72044}" dt="2020-07-28T12:36:30.828" v="3341" actId="20577"/>
        <pc:sldMkLst>
          <pc:docMk/>
          <pc:sldMk cId="3383546026" sldId="369"/>
        </pc:sldMkLst>
        <pc:spChg chg="mod">
          <ac:chgData name="Michael A Fudge Jr" userId="133895e8-240b-4811-850e-9cf94297d089" providerId="ADAL" clId="{063EE989-B50B-43FF-B6FB-CBDA33F72044}" dt="2020-07-28T12:36:13.409" v="3264" actId="20577"/>
          <ac:spMkLst>
            <pc:docMk/>
            <pc:sldMk cId="3383546026" sldId="369"/>
            <ac:spMk id="3" creationId="{23BFC44E-10DC-44C2-99E8-3D541093BB67}"/>
          </ac:spMkLst>
        </pc:spChg>
      </pc:sldChg>
      <pc:sldChg chg="modSp new del mod">
        <pc:chgData name="Michael A Fudge Jr" userId="133895e8-240b-4811-850e-9cf94297d089" providerId="ADAL" clId="{063EE989-B50B-43FF-B6FB-CBDA33F72044}" dt="2020-07-28T15:57:14.013" v="8959" actId="47"/>
        <pc:sldMkLst>
          <pc:docMk/>
          <pc:sldMk cId="631653576" sldId="370"/>
        </pc:sldMkLst>
        <pc:spChg chg="mod">
          <ac:chgData name="Michael A Fudge Jr" userId="133895e8-240b-4811-850e-9cf94297d089" providerId="ADAL" clId="{063EE989-B50B-43FF-B6FB-CBDA33F72044}" dt="2020-07-28T13:22:25.744" v="3759" actId="20577"/>
          <ac:spMkLst>
            <pc:docMk/>
            <pc:sldMk cId="631653576" sldId="370"/>
            <ac:spMk id="2" creationId="{AF8E0E13-8010-4F1B-981C-04350FF40850}"/>
          </ac:spMkLst>
        </pc:spChg>
        <pc:spChg chg="mod">
          <ac:chgData name="Michael A Fudge Jr" userId="133895e8-240b-4811-850e-9cf94297d089" providerId="ADAL" clId="{063EE989-B50B-43FF-B6FB-CBDA33F72044}" dt="2020-07-28T13:23:11.707" v="3772" actId="21"/>
          <ac:spMkLst>
            <pc:docMk/>
            <pc:sldMk cId="631653576" sldId="370"/>
            <ac:spMk id="3" creationId="{AEFCB02A-3E54-4BC2-8932-4B2E58161DAD}"/>
          </ac:spMkLst>
        </pc:spChg>
      </pc:sldChg>
      <pc:sldChg chg="new 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964413325" sldId="371"/>
        </pc:sldMkLst>
      </pc:sldChg>
      <pc:sldChg chg="addSp delSp modSp add mod ord modNotesTx">
        <pc:chgData name="Michael A Fudge Jr" userId="133895e8-240b-4811-850e-9cf94297d089" providerId="ADAL" clId="{063EE989-B50B-43FF-B6FB-CBDA33F72044}" dt="2020-07-28T13:42:41.626" v="4503" actId="14100"/>
        <pc:sldMkLst>
          <pc:docMk/>
          <pc:sldMk cId="254749279" sldId="372"/>
        </pc:sldMkLst>
        <pc:spChg chg="mod">
          <ac:chgData name="Michael A Fudge Jr" userId="133895e8-240b-4811-850e-9cf94297d089" providerId="ADAL" clId="{063EE989-B50B-43FF-B6FB-CBDA33F72044}" dt="2020-07-28T13:18:57.321" v="3480" actId="14100"/>
          <ac:spMkLst>
            <pc:docMk/>
            <pc:sldMk cId="254749279" sldId="372"/>
            <ac:spMk id="2" creationId="{A0EC69E1-79D5-4CCA-9AE3-8CCDB54E5D78}"/>
          </ac:spMkLst>
        </pc:spChg>
        <pc:spChg chg="mod">
          <ac:chgData name="Michael A Fudge Jr" userId="133895e8-240b-4811-850e-9cf94297d089" providerId="ADAL" clId="{063EE989-B50B-43FF-B6FB-CBDA33F72044}" dt="2020-07-28T13:20:27.560" v="3577" actId="20577"/>
          <ac:spMkLst>
            <pc:docMk/>
            <pc:sldMk cId="254749279" sldId="372"/>
            <ac:spMk id="3" creationId="{23BFC44E-10DC-44C2-99E8-3D541093BB67}"/>
          </ac:spMkLst>
        </pc:spChg>
        <pc:picChg chg="add del mod">
          <ac:chgData name="Michael A Fudge Jr" userId="133895e8-240b-4811-850e-9cf94297d089" providerId="ADAL" clId="{063EE989-B50B-43FF-B6FB-CBDA33F72044}" dt="2020-07-28T13:42:30.789" v="4500" actId="478"/>
          <ac:picMkLst>
            <pc:docMk/>
            <pc:sldMk cId="254749279" sldId="372"/>
            <ac:picMk id="4" creationId="{411C73E9-2809-495C-9DAB-0F8363C03947}"/>
          </ac:picMkLst>
        </pc:picChg>
        <pc:picChg chg="add mod">
          <ac:chgData name="Michael A Fudge Jr" userId="133895e8-240b-4811-850e-9cf94297d089" providerId="ADAL" clId="{063EE989-B50B-43FF-B6FB-CBDA33F72044}" dt="2020-07-28T13:42:41.626" v="4503" actId="14100"/>
          <ac:picMkLst>
            <pc:docMk/>
            <pc:sldMk cId="254749279" sldId="372"/>
            <ac:picMk id="5" creationId="{3B03F204-C5FF-4C13-94D7-E675349BD80E}"/>
          </ac:picMkLst>
        </pc:picChg>
      </pc:sldChg>
      <pc:sldChg chg="addSp delSp modSp add mod modNotesTx">
        <pc:chgData name="Michael A Fudge Jr" userId="133895e8-240b-4811-850e-9cf94297d089" providerId="ADAL" clId="{063EE989-B50B-43FF-B6FB-CBDA33F72044}" dt="2020-07-28T13:42:53.404" v="4507" actId="14100"/>
        <pc:sldMkLst>
          <pc:docMk/>
          <pc:sldMk cId="1575450459" sldId="373"/>
        </pc:sldMkLst>
        <pc:spChg chg="mod">
          <ac:chgData name="Michael A Fudge Jr" userId="133895e8-240b-4811-850e-9cf94297d089" providerId="ADAL" clId="{063EE989-B50B-43FF-B6FB-CBDA33F72044}" dt="2020-07-28T13:20:49.985" v="3611" actId="20577"/>
          <ac:spMkLst>
            <pc:docMk/>
            <pc:sldMk cId="1575450459" sldId="373"/>
            <ac:spMk id="3" creationId="{23BFC44E-10DC-44C2-99E8-3D541093BB67}"/>
          </ac:spMkLst>
        </pc:spChg>
        <pc:picChg chg="del">
          <ac:chgData name="Michael A Fudge Jr" userId="133895e8-240b-4811-850e-9cf94297d089" providerId="ADAL" clId="{063EE989-B50B-43FF-B6FB-CBDA33F72044}" dt="2020-07-28T13:42:45.668" v="4504" actId="478"/>
          <ac:picMkLst>
            <pc:docMk/>
            <pc:sldMk cId="1575450459" sldId="373"/>
            <ac:picMk id="4" creationId="{411C73E9-2809-495C-9DAB-0F8363C03947}"/>
          </ac:picMkLst>
        </pc:picChg>
        <pc:picChg chg="add mod">
          <ac:chgData name="Michael A Fudge Jr" userId="133895e8-240b-4811-850e-9cf94297d089" providerId="ADAL" clId="{063EE989-B50B-43FF-B6FB-CBDA33F72044}" dt="2020-07-28T13:42:53.404" v="4507" actId="14100"/>
          <ac:picMkLst>
            <pc:docMk/>
            <pc:sldMk cId="1575450459" sldId="373"/>
            <ac:picMk id="5" creationId="{CB5768E7-A6DE-4DF4-A93A-C4DEF8590D0D}"/>
          </ac:picMkLst>
        </pc:picChg>
      </pc:sldChg>
      <pc:sldChg chg="addSp delSp modSp add mod modNotesTx">
        <pc:chgData name="Michael A Fudge Jr" userId="133895e8-240b-4811-850e-9cf94297d089" providerId="ADAL" clId="{063EE989-B50B-43FF-B6FB-CBDA33F72044}" dt="2020-07-28T13:43:10.878" v="4511" actId="14100"/>
        <pc:sldMkLst>
          <pc:docMk/>
          <pc:sldMk cId="2337283075" sldId="374"/>
        </pc:sldMkLst>
        <pc:spChg chg="mod">
          <ac:chgData name="Michael A Fudge Jr" userId="133895e8-240b-4811-850e-9cf94297d089" providerId="ADAL" clId="{063EE989-B50B-43FF-B6FB-CBDA33F72044}" dt="2020-07-28T13:21:38.330" v="3677" actId="20577"/>
          <ac:spMkLst>
            <pc:docMk/>
            <pc:sldMk cId="2337283075" sldId="374"/>
            <ac:spMk id="3" creationId="{23BFC44E-10DC-44C2-99E8-3D541093BB67}"/>
          </ac:spMkLst>
        </pc:spChg>
        <pc:picChg chg="del">
          <ac:chgData name="Michael A Fudge Jr" userId="133895e8-240b-4811-850e-9cf94297d089" providerId="ADAL" clId="{063EE989-B50B-43FF-B6FB-CBDA33F72044}" dt="2020-07-28T13:42:56.037" v="4508" actId="478"/>
          <ac:picMkLst>
            <pc:docMk/>
            <pc:sldMk cId="2337283075" sldId="374"/>
            <ac:picMk id="4" creationId="{411C73E9-2809-495C-9DAB-0F8363C03947}"/>
          </ac:picMkLst>
        </pc:picChg>
        <pc:picChg chg="add mod">
          <ac:chgData name="Michael A Fudge Jr" userId="133895e8-240b-4811-850e-9cf94297d089" providerId="ADAL" clId="{063EE989-B50B-43FF-B6FB-CBDA33F72044}" dt="2020-07-28T13:43:10.878" v="4511" actId="14100"/>
          <ac:picMkLst>
            <pc:docMk/>
            <pc:sldMk cId="2337283075" sldId="374"/>
            <ac:picMk id="5" creationId="{D9EC9D30-4149-44A5-ABDD-C376B5F72355}"/>
          </ac:picMkLst>
        </pc:picChg>
      </pc:sldChg>
      <pc:sldChg chg="modSp add mod ord modAnim">
        <pc:chgData name="Michael A Fudge Jr" userId="133895e8-240b-4811-850e-9cf94297d089" providerId="ADAL" clId="{063EE989-B50B-43FF-B6FB-CBDA33F72044}" dt="2020-07-28T13:25:53.301" v="3973" actId="20577"/>
        <pc:sldMkLst>
          <pc:docMk/>
          <pc:sldMk cId="4214608035" sldId="375"/>
        </pc:sldMkLst>
        <pc:spChg chg="mod">
          <ac:chgData name="Michael A Fudge Jr" userId="133895e8-240b-4811-850e-9cf94297d089" providerId="ADAL" clId="{063EE989-B50B-43FF-B6FB-CBDA33F72044}" dt="2020-07-28T13:23:04.944" v="3771" actId="20577"/>
          <ac:spMkLst>
            <pc:docMk/>
            <pc:sldMk cId="4214608035" sldId="375"/>
            <ac:spMk id="2" creationId="{7DEE4B0A-BE12-49B1-88CB-664D353F242B}"/>
          </ac:spMkLst>
        </pc:spChg>
        <pc:spChg chg="mod">
          <ac:chgData name="Michael A Fudge Jr" userId="133895e8-240b-4811-850e-9cf94297d089" providerId="ADAL" clId="{063EE989-B50B-43FF-B6FB-CBDA33F72044}" dt="2020-07-28T13:23:14.980" v="3773"/>
          <ac:spMkLst>
            <pc:docMk/>
            <pc:sldMk cId="4214608035" sldId="375"/>
            <ac:spMk id="3" creationId="{59F4FC77-285A-4B77-A320-BCCF6AF7A437}"/>
          </ac:spMkLst>
        </pc:spChg>
        <pc:spChg chg="mod">
          <ac:chgData name="Michael A Fudge Jr" userId="133895e8-240b-4811-850e-9cf94297d089" providerId="ADAL" clId="{063EE989-B50B-43FF-B6FB-CBDA33F72044}" dt="2020-07-28T13:25:53.301" v="3973" actId="20577"/>
          <ac:spMkLst>
            <pc:docMk/>
            <pc:sldMk cId="4214608035" sldId="375"/>
            <ac:spMk id="6" creationId="{8310AAC6-0205-4215-9F9D-4C7047B94A5B}"/>
          </ac:spMkLst>
        </pc:spChg>
      </pc:sldChg>
      <pc:sldChg chg="addSp delSp modSp add mod ord">
        <pc:chgData name="Michael A Fudge Jr" userId="133895e8-240b-4811-850e-9cf94297d089" providerId="ADAL" clId="{063EE989-B50B-43FF-B6FB-CBDA33F72044}" dt="2020-07-28T14:58:51.923" v="5750"/>
        <pc:sldMkLst>
          <pc:docMk/>
          <pc:sldMk cId="3539242966" sldId="376"/>
        </pc:sldMkLst>
        <pc:spChg chg="mod">
          <ac:chgData name="Michael A Fudge Jr" userId="133895e8-240b-4811-850e-9cf94297d089" providerId="ADAL" clId="{063EE989-B50B-43FF-B6FB-CBDA33F72044}" dt="2020-07-28T13:26:42.651" v="4022" actId="20577"/>
          <ac:spMkLst>
            <pc:docMk/>
            <pc:sldMk cId="3539242966" sldId="376"/>
            <ac:spMk id="5" creationId="{E0D04EC1-733E-4BA9-9251-8C6E6E3D01D7}"/>
          </ac:spMkLst>
        </pc:spChg>
        <pc:spChg chg="mod">
          <ac:chgData name="Michael A Fudge Jr" userId="133895e8-240b-4811-850e-9cf94297d089" providerId="ADAL" clId="{063EE989-B50B-43FF-B6FB-CBDA33F72044}" dt="2020-07-28T13:27:23.036" v="4088" actId="20577"/>
          <ac:spMkLst>
            <pc:docMk/>
            <pc:sldMk cId="3539242966" sldId="376"/>
            <ac:spMk id="6" creationId="{E33EFCDF-893E-4DC5-B75A-872200D063CA}"/>
          </ac:spMkLst>
        </pc:spChg>
        <pc:graphicFrameChg chg="add mod modGraphic">
          <ac:chgData name="Michael A Fudge Jr" userId="133895e8-240b-4811-850e-9cf94297d089" providerId="ADAL" clId="{063EE989-B50B-43FF-B6FB-CBDA33F72044}" dt="2020-07-28T13:39:19.308" v="4325" actId="1076"/>
          <ac:graphicFrameMkLst>
            <pc:docMk/>
            <pc:sldMk cId="3539242966" sldId="376"/>
            <ac:graphicFrameMk id="3" creationId="{6CFFD80E-E0AB-4406-95F9-752D2D6F527E}"/>
          </ac:graphicFrameMkLst>
        </pc:graphicFrameChg>
        <pc:picChg chg="del">
          <ac:chgData name="Michael A Fudge Jr" userId="133895e8-240b-4811-850e-9cf94297d089" providerId="ADAL" clId="{063EE989-B50B-43FF-B6FB-CBDA33F72044}" dt="2020-07-28T13:27:26.877" v="4089" actId="478"/>
          <ac:picMkLst>
            <pc:docMk/>
            <pc:sldMk cId="3539242966" sldId="376"/>
            <ac:picMk id="2" creationId="{4D2BB4C8-E854-4558-8302-2518988E9228}"/>
          </ac:picMkLst>
        </pc:picChg>
      </pc:sldChg>
      <pc:sldChg chg="addSp delSp modSp add mod ord modNotesTx">
        <pc:chgData name="Michael A Fudge Jr" userId="133895e8-240b-4811-850e-9cf94297d089" providerId="ADAL" clId="{063EE989-B50B-43FF-B6FB-CBDA33F72044}" dt="2020-07-28T14:58:51.923" v="5750"/>
        <pc:sldMkLst>
          <pc:docMk/>
          <pc:sldMk cId="4023111599" sldId="377"/>
        </pc:sldMkLst>
        <pc:spChg chg="mod">
          <ac:chgData name="Michael A Fudge Jr" userId="133895e8-240b-4811-850e-9cf94297d089" providerId="ADAL" clId="{063EE989-B50B-43FF-B6FB-CBDA33F72044}" dt="2020-07-28T13:39:56.548" v="4338" actId="20577"/>
          <ac:spMkLst>
            <pc:docMk/>
            <pc:sldMk cId="4023111599" sldId="377"/>
            <ac:spMk id="2" creationId="{A0EC69E1-79D5-4CCA-9AE3-8CCDB54E5D78}"/>
          </ac:spMkLst>
        </pc:spChg>
        <pc:spChg chg="mod">
          <ac:chgData name="Michael A Fudge Jr" userId="133895e8-240b-4811-850e-9cf94297d089" providerId="ADAL" clId="{063EE989-B50B-43FF-B6FB-CBDA33F72044}" dt="2020-07-28T13:40:50.929" v="4427" actId="14100"/>
          <ac:spMkLst>
            <pc:docMk/>
            <pc:sldMk cId="4023111599" sldId="377"/>
            <ac:spMk id="3" creationId="{23BFC44E-10DC-44C2-99E8-3D541093BB67}"/>
          </ac:spMkLst>
        </pc:spChg>
        <pc:graphicFrameChg chg="add mod modGraphic">
          <ac:chgData name="Michael A Fudge Jr" userId="133895e8-240b-4811-850e-9cf94297d089" providerId="ADAL" clId="{063EE989-B50B-43FF-B6FB-CBDA33F72044}" dt="2020-07-28T13:43:24.451" v="4513" actId="403"/>
          <ac:graphicFrameMkLst>
            <pc:docMk/>
            <pc:sldMk cId="4023111599" sldId="377"/>
            <ac:graphicFrameMk id="5" creationId="{315A0CAB-F06B-43E9-8F6A-F610089A6499}"/>
          </ac:graphicFrameMkLst>
        </pc:graphicFrameChg>
        <pc:picChg chg="del mod">
          <ac:chgData name="Michael A Fudge Jr" userId="133895e8-240b-4811-850e-9cf94297d089" providerId="ADAL" clId="{063EE989-B50B-43FF-B6FB-CBDA33F72044}" dt="2020-07-28T13:42:15.443" v="4496" actId="478"/>
          <ac:picMkLst>
            <pc:docMk/>
            <pc:sldMk cId="4023111599" sldId="377"/>
            <ac:picMk id="4" creationId="{411C73E9-2809-495C-9DAB-0F8363C03947}"/>
          </ac:picMkLst>
        </pc:picChg>
        <pc:picChg chg="add mod">
          <ac:chgData name="Michael A Fudge Jr" userId="133895e8-240b-4811-850e-9cf94297d089" providerId="ADAL" clId="{063EE989-B50B-43FF-B6FB-CBDA33F72044}" dt="2020-07-28T13:42:20.423" v="4499" actId="14100"/>
          <ac:picMkLst>
            <pc:docMk/>
            <pc:sldMk cId="4023111599" sldId="377"/>
            <ac:picMk id="7" creationId="{863B56F5-C22F-47C6-AD33-DF8CBF51D008}"/>
          </ac:picMkLst>
        </pc:picChg>
      </pc:sldChg>
      <pc:sldChg chg="new 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3613333930" sldId="378"/>
        </pc:sldMkLst>
      </pc:sldChg>
      <pc:sldChg chg="new 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2985009223" sldId="379"/>
        </pc:sldMkLst>
      </pc:sldChg>
      <pc:sldChg chg="new 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3058499781" sldId="380"/>
        </pc:sldMkLst>
      </pc:sldChg>
      <pc:sldChg chg="delSp modSp add mod ord delAnim modAnim">
        <pc:chgData name="Michael A Fudge Jr" userId="133895e8-240b-4811-850e-9cf94297d089" providerId="ADAL" clId="{063EE989-B50B-43FF-B6FB-CBDA33F72044}" dt="2020-07-28T14:55:43.639" v="5745" actId="113"/>
        <pc:sldMkLst>
          <pc:docMk/>
          <pc:sldMk cId="972632150" sldId="381"/>
        </pc:sldMkLst>
        <pc:spChg chg="mod">
          <ac:chgData name="Michael A Fudge Jr" userId="133895e8-240b-4811-850e-9cf94297d089" providerId="ADAL" clId="{063EE989-B50B-43FF-B6FB-CBDA33F72044}" dt="2020-07-28T14:41:31.771" v="5439" actId="20577"/>
          <ac:spMkLst>
            <pc:docMk/>
            <pc:sldMk cId="972632150" sldId="381"/>
            <ac:spMk id="2" creationId="{7DEE4B0A-BE12-49B1-88CB-664D353F242B}"/>
          </ac:spMkLst>
        </pc:spChg>
        <pc:spChg chg="mod">
          <ac:chgData name="Michael A Fudge Jr" userId="133895e8-240b-4811-850e-9cf94297d089" providerId="ADAL" clId="{063EE989-B50B-43FF-B6FB-CBDA33F72044}" dt="2020-07-28T14:55:43.639" v="5745" actId="113"/>
          <ac:spMkLst>
            <pc:docMk/>
            <pc:sldMk cId="972632150" sldId="381"/>
            <ac:spMk id="3" creationId="{59F4FC77-285A-4B77-A320-BCCF6AF7A437}"/>
          </ac:spMkLst>
        </pc:spChg>
        <pc:spChg chg="del">
          <ac:chgData name="Michael A Fudge Jr" userId="133895e8-240b-4811-850e-9cf94297d089" providerId="ADAL" clId="{063EE989-B50B-43FF-B6FB-CBDA33F72044}" dt="2020-07-28T14:28:31.284" v="4701" actId="478"/>
          <ac:spMkLst>
            <pc:docMk/>
            <pc:sldMk cId="972632150" sldId="381"/>
            <ac:spMk id="6" creationId="{8310AAC6-0205-4215-9F9D-4C7047B94A5B}"/>
          </ac:spMkLst>
        </pc:spChg>
      </pc:sldChg>
      <pc:sldChg chg="modSp add mod modAnim modNotesTx">
        <pc:chgData name="Michael A Fudge Jr" userId="133895e8-240b-4811-850e-9cf94297d089" providerId="ADAL" clId="{063EE989-B50B-43FF-B6FB-CBDA33F72044}" dt="2020-07-28T15:11:16.689" v="6772" actId="20577"/>
        <pc:sldMkLst>
          <pc:docMk/>
          <pc:sldMk cId="2410101044" sldId="382"/>
        </pc:sldMkLst>
        <pc:spChg chg="mod">
          <ac:chgData name="Michael A Fudge Jr" userId="133895e8-240b-4811-850e-9cf94297d089" providerId="ADAL" clId="{063EE989-B50B-43FF-B6FB-CBDA33F72044}" dt="2020-07-28T14:54:42.091" v="5724" actId="5793"/>
          <ac:spMkLst>
            <pc:docMk/>
            <pc:sldMk cId="2410101044" sldId="382"/>
            <ac:spMk id="2" creationId="{7DEE4B0A-BE12-49B1-88CB-664D353F242B}"/>
          </ac:spMkLst>
        </pc:spChg>
        <pc:spChg chg="mod">
          <ac:chgData name="Michael A Fudge Jr" userId="133895e8-240b-4811-850e-9cf94297d089" providerId="ADAL" clId="{063EE989-B50B-43FF-B6FB-CBDA33F72044}" dt="2020-07-28T14:44:57.479" v="5644" actId="113"/>
          <ac:spMkLst>
            <pc:docMk/>
            <pc:sldMk cId="2410101044" sldId="382"/>
            <ac:spMk id="3" creationId="{59F4FC77-285A-4B77-A320-BCCF6AF7A437}"/>
          </ac:spMkLst>
        </pc:spChg>
      </pc:sldChg>
      <pc:sldChg chg="modSp new del mod">
        <pc:chgData name="Michael A Fudge Jr" userId="133895e8-240b-4811-850e-9cf94297d089" providerId="ADAL" clId="{063EE989-B50B-43FF-B6FB-CBDA33F72044}" dt="2020-07-28T14:37:27.132" v="5284" actId="47"/>
        <pc:sldMkLst>
          <pc:docMk/>
          <pc:sldMk cId="3269924516" sldId="383"/>
        </pc:sldMkLst>
        <pc:spChg chg="mod">
          <ac:chgData name="Michael A Fudge Jr" userId="133895e8-240b-4811-850e-9cf94297d089" providerId="ADAL" clId="{063EE989-B50B-43FF-B6FB-CBDA33F72044}" dt="2020-07-28T14:32:32.662" v="4904" actId="20577"/>
          <ac:spMkLst>
            <pc:docMk/>
            <pc:sldMk cId="3269924516" sldId="383"/>
            <ac:spMk id="2" creationId="{C8653917-333B-457E-BC75-6E3B871D3349}"/>
          </ac:spMkLst>
        </pc:spChg>
        <pc:spChg chg="mod">
          <ac:chgData name="Michael A Fudge Jr" userId="133895e8-240b-4811-850e-9cf94297d089" providerId="ADAL" clId="{063EE989-B50B-43FF-B6FB-CBDA33F72044}" dt="2020-07-28T14:34:41.828" v="5269" actId="113"/>
          <ac:spMkLst>
            <pc:docMk/>
            <pc:sldMk cId="3269924516" sldId="383"/>
            <ac:spMk id="3" creationId="{A3FEE7AD-31C7-4A54-A0CF-C71BDB20E7A3}"/>
          </ac:spMkLst>
        </pc:spChg>
      </pc:sldChg>
      <pc:sldChg chg="addSp modSp add mod ord modAnim">
        <pc:chgData name="Michael A Fudge Jr" userId="133895e8-240b-4811-850e-9cf94297d089" providerId="ADAL" clId="{063EE989-B50B-43FF-B6FB-CBDA33F72044}" dt="2020-07-28T14:45:38.187" v="5648"/>
        <pc:sldMkLst>
          <pc:docMk/>
          <pc:sldMk cId="3500729223" sldId="384"/>
        </pc:sldMkLst>
        <pc:spChg chg="mod">
          <ac:chgData name="Michael A Fudge Jr" userId="133895e8-240b-4811-850e-9cf94297d089" providerId="ADAL" clId="{063EE989-B50B-43FF-B6FB-CBDA33F72044}" dt="2020-07-28T14:35:25.292" v="5278"/>
          <ac:spMkLst>
            <pc:docMk/>
            <pc:sldMk cId="3500729223" sldId="384"/>
            <ac:spMk id="2" creationId="{5C84C77B-FF54-4813-94E1-23FF8F114C7E}"/>
          </ac:spMkLst>
        </pc:spChg>
        <pc:spChg chg="mod">
          <ac:chgData name="Michael A Fudge Jr" userId="133895e8-240b-4811-850e-9cf94297d089" providerId="ADAL" clId="{063EE989-B50B-43FF-B6FB-CBDA33F72044}" dt="2020-07-28T14:35:17.425" v="5277" actId="27636"/>
          <ac:spMkLst>
            <pc:docMk/>
            <pc:sldMk cId="3500729223" sldId="384"/>
            <ac:spMk id="4" creationId="{74B6070D-2E18-49A3-84C2-0A1B79DC59EE}"/>
          </ac:spMkLst>
        </pc:spChg>
        <pc:picChg chg="add mod">
          <ac:chgData name="Michael A Fudge Jr" userId="133895e8-240b-4811-850e-9cf94297d089" providerId="ADAL" clId="{063EE989-B50B-43FF-B6FB-CBDA33F72044}" dt="2020-07-28T14:37:06.123" v="5283" actId="207"/>
          <ac:picMkLst>
            <pc:docMk/>
            <pc:sldMk cId="3500729223" sldId="384"/>
            <ac:picMk id="5" creationId="{6ED88957-E4AA-4C0B-8205-EA58CBD0B5A4}"/>
          </ac:picMkLst>
        </pc:picChg>
      </pc:sldChg>
      <pc:sldChg chg="modSp add mod modAnim">
        <pc:chgData name="Michael A Fudge Jr" userId="133895e8-240b-4811-850e-9cf94297d089" providerId="ADAL" clId="{063EE989-B50B-43FF-B6FB-CBDA33F72044}" dt="2020-07-28T14:55:31.383" v="5742" actId="6549"/>
        <pc:sldMkLst>
          <pc:docMk/>
          <pc:sldMk cId="2427318978" sldId="385"/>
        </pc:sldMkLst>
        <pc:spChg chg="mod">
          <ac:chgData name="Michael A Fudge Jr" userId="133895e8-240b-4811-850e-9cf94297d089" providerId="ADAL" clId="{063EE989-B50B-43FF-B6FB-CBDA33F72044}" dt="2020-07-28T14:55:31.383" v="5742" actId="6549"/>
          <ac:spMkLst>
            <pc:docMk/>
            <pc:sldMk cId="2427318978" sldId="385"/>
            <ac:spMk id="3" creationId="{59F4FC77-285A-4B77-A320-BCCF6AF7A437}"/>
          </ac:spMkLst>
        </pc:spChg>
      </pc:sldChg>
      <pc:sldChg chg="addSp delSp modSp add del mod ord delAnim">
        <pc:chgData name="Michael A Fudge Jr" userId="133895e8-240b-4811-850e-9cf94297d089" providerId="ADAL" clId="{063EE989-B50B-43FF-B6FB-CBDA33F72044}" dt="2020-07-28T14:47:18.552" v="5715" actId="47"/>
        <pc:sldMkLst>
          <pc:docMk/>
          <pc:sldMk cId="579865979" sldId="386"/>
        </pc:sldMkLst>
        <pc:spChg chg="mod">
          <ac:chgData name="Michael A Fudge Jr" userId="133895e8-240b-4811-850e-9cf94297d089" providerId="ADAL" clId="{063EE989-B50B-43FF-B6FB-CBDA33F72044}" dt="2020-07-28T14:45:49.395" v="5652" actId="6549"/>
          <ac:spMkLst>
            <pc:docMk/>
            <pc:sldMk cId="579865979" sldId="386"/>
            <ac:spMk id="2" creationId="{7DEE4B0A-BE12-49B1-88CB-664D353F242B}"/>
          </ac:spMkLst>
        </pc:spChg>
        <pc:spChg chg="del mod">
          <ac:chgData name="Michael A Fudge Jr" userId="133895e8-240b-4811-850e-9cf94297d089" providerId="ADAL" clId="{063EE989-B50B-43FF-B6FB-CBDA33F72044}" dt="2020-07-28T14:46:36.290" v="5692" actId="478"/>
          <ac:spMkLst>
            <pc:docMk/>
            <pc:sldMk cId="579865979" sldId="386"/>
            <ac:spMk id="3" creationId="{59F4FC77-285A-4B77-A320-BCCF6AF7A437}"/>
          </ac:spMkLst>
        </pc:spChg>
        <pc:spChg chg="add mod">
          <ac:chgData name="Michael A Fudge Jr" userId="133895e8-240b-4811-850e-9cf94297d089" providerId="ADAL" clId="{063EE989-B50B-43FF-B6FB-CBDA33F72044}" dt="2020-07-28T14:46:36.290" v="5692" actId="478"/>
          <ac:spMkLst>
            <pc:docMk/>
            <pc:sldMk cId="579865979" sldId="386"/>
            <ac:spMk id="5" creationId="{63598753-4AC0-4FE6-8D8B-9E9B104D5CE8}"/>
          </ac:spMkLst>
        </pc:spChg>
      </pc:sldChg>
      <pc:sldChg chg="delSp modSp add mod ord">
        <pc:chgData name="Michael A Fudge Jr" userId="133895e8-240b-4811-850e-9cf94297d089" providerId="ADAL" clId="{063EE989-B50B-43FF-B6FB-CBDA33F72044}" dt="2020-07-28T15:12:40.901" v="6853" actId="20577"/>
        <pc:sldMkLst>
          <pc:docMk/>
          <pc:sldMk cId="2115975601" sldId="386"/>
        </pc:sldMkLst>
        <pc:spChg chg="mod">
          <ac:chgData name="Michael A Fudge Jr" userId="133895e8-240b-4811-850e-9cf94297d089" providerId="ADAL" clId="{063EE989-B50B-43FF-B6FB-CBDA33F72044}" dt="2020-07-28T14:59:05.769" v="5764" actId="20577"/>
          <ac:spMkLst>
            <pc:docMk/>
            <pc:sldMk cId="2115975601" sldId="386"/>
            <ac:spMk id="5" creationId="{E0D04EC1-733E-4BA9-9251-8C6E6E3D01D7}"/>
          </ac:spMkLst>
        </pc:spChg>
        <pc:spChg chg="mod">
          <ac:chgData name="Michael A Fudge Jr" userId="133895e8-240b-4811-850e-9cf94297d089" providerId="ADAL" clId="{063EE989-B50B-43FF-B6FB-CBDA33F72044}" dt="2020-07-28T15:12:40.901" v="6853" actId="20577"/>
          <ac:spMkLst>
            <pc:docMk/>
            <pc:sldMk cId="2115975601" sldId="386"/>
            <ac:spMk id="6" creationId="{E33EFCDF-893E-4DC5-B75A-872200D063CA}"/>
          </ac:spMkLst>
        </pc:spChg>
        <pc:graphicFrameChg chg="del">
          <ac:chgData name="Michael A Fudge Jr" userId="133895e8-240b-4811-850e-9cf94297d089" providerId="ADAL" clId="{063EE989-B50B-43FF-B6FB-CBDA33F72044}" dt="2020-07-28T14:59:09.793" v="5765" actId="478"/>
          <ac:graphicFrameMkLst>
            <pc:docMk/>
            <pc:sldMk cId="2115975601" sldId="386"/>
            <ac:graphicFrameMk id="3" creationId="{6CFFD80E-E0AB-4406-95F9-752D2D6F527E}"/>
          </ac:graphicFrameMkLst>
        </pc:graphicFrameChg>
      </pc:sldChg>
      <pc:sldChg chg="modSp add del mod modAnim">
        <pc:chgData name="Michael A Fudge Jr" userId="133895e8-240b-4811-850e-9cf94297d089" providerId="ADAL" clId="{063EE989-B50B-43FF-B6FB-CBDA33F72044}" dt="2020-07-28T14:56:14.098" v="5748" actId="47"/>
        <pc:sldMkLst>
          <pc:docMk/>
          <pc:sldMk cId="3586659544" sldId="386"/>
        </pc:sldMkLst>
        <pc:spChg chg="mod">
          <ac:chgData name="Michael A Fudge Jr" userId="133895e8-240b-4811-850e-9cf94297d089" providerId="ADAL" clId="{063EE989-B50B-43FF-B6FB-CBDA33F72044}" dt="2020-07-28T14:54:28.504" v="5720" actId="5793"/>
          <ac:spMkLst>
            <pc:docMk/>
            <pc:sldMk cId="3586659544" sldId="386"/>
            <ac:spMk id="2" creationId="{7DEE4B0A-BE12-49B1-88CB-664D353F242B}"/>
          </ac:spMkLst>
        </pc:spChg>
        <pc:spChg chg="mod">
          <ac:chgData name="Michael A Fudge Jr" userId="133895e8-240b-4811-850e-9cf94297d089" providerId="ADAL" clId="{063EE989-B50B-43FF-B6FB-CBDA33F72044}" dt="2020-07-28T14:56:05.754" v="5747" actId="20577"/>
          <ac:spMkLst>
            <pc:docMk/>
            <pc:sldMk cId="3586659544" sldId="386"/>
            <ac:spMk id="3" creationId="{59F4FC77-285A-4B77-A320-BCCF6AF7A437}"/>
          </ac:spMkLst>
        </pc:spChg>
      </pc:sldChg>
      <pc:sldChg chg="addSp delSp modSp add del mod ord modNotesTx">
        <pc:chgData name="Michael A Fudge Jr" userId="133895e8-240b-4811-850e-9cf94297d089" providerId="ADAL" clId="{063EE989-B50B-43FF-B6FB-CBDA33F72044}" dt="2020-07-28T15:06:47.561" v="6515" actId="2696"/>
        <pc:sldMkLst>
          <pc:docMk/>
          <pc:sldMk cId="383992210" sldId="387"/>
        </pc:sldMkLst>
        <pc:spChg chg="mod">
          <ac:chgData name="Michael A Fudge Jr" userId="133895e8-240b-4811-850e-9cf94297d089" providerId="ADAL" clId="{063EE989-B50B-43FF-B6FB-CBDA33F72044}" dt="2020-07-28T15:05:55.140" v="6413" actId="20577"/>
          <ac:spMkLst>
            <pc:docMk/>
            <pc:sldMk cId="383992210" sldId="387"/>
            <ac:spMk id="2" creationId="{A0EC69E1-79D5-4CCA-9AE3-8CCDB54E5D78}"/>
          </ac:spMkLst>
        </pc:spChg>
        <pc:spChg chg="mod">
          <ac:chgData name="Michael A Fudge Jr" userId="133895e8-240b-4811-850e-9cf94297d089" providerId="ADAL" clId="{063EE989-B50B-43FF-B6FB-CBDA33F72044}" dt="2020-07-28T15:06:12.942" v="6450" actId="20577"/>
          <ac:spMkLst>
            <pc:docMk/>
            <pc:sldMk cId="383992210" sldId="387"/>
            <ac:spMk id="3" creationId="{23BFC44E-10DC-44C2-99E8-3D541093BB67}"/>
          </ac:spMkLst>
        </pc:spChg>
        <pc:graphicFrameChg chg="del">
          <ac:chgData name="Michael A Fudge Jr" userId="133895e8-240b-4811-850e-9cf94297d089" providerId="ADAL" clId="{063EE989-B50B-43FF-B6FB-CBDA33F72044}" dt="2020-07-28T15:05:10.948" v="6321" actId="478"/>
          <ac:graphicFrameMkLst>
            <pc:docMk/>
            <pc:sldMk cId="383992210" sldId="387"/>
            <ac:graphicFrameMk id="5" creationId="{315A0CAB-F06B-43E9-8F6A-F610089A6499}"/>
          </ac:graphicFrameMkLst>
        </pc:graphicFrameChg>
        <pc:picChg chg="add del mod">
          <ac:chgData name="Michael A Fudge Jr" userId="133895e8-240b-4811-850e-9cf94297d089" providerId="ADAL" clId="{063EE989-B50B-43FF-B6FB-CBDA33F72044}" dt="2020-07-28T15:05:07.470" v="6320" actId="478"/>
          <ac:picMkLst>
            <pc:docMk/>
            <pc:sldMk cId="383992210" sldId="387"/>
            <ac:picMk id="7" creationId="{863B56F5-C22F-47C6-AD33-DF8CBF51D008}"/>
          </ac:picMkLst>
        </pc:picChg>
      </pc:sldChg>
      <pc:sldChg chg="modSp add mod modNotesTx">
        <pc:chgData name="Michael A Fudge Jr" userId="133895e8-240b-4811-850e-9cf94297d089" providerId="ADAL" clId="{063EE989-B50B-43FF-B6FB-CBDA33F72044}" dt="2020-07-28T15:07:25.025" v="6568" actId="6549"/>
        <pc:sldMkLst>
          <pc:docMk/>
          <pc:sldMk cId="2403640963" sldId="388"/>
        </pc:sldMkLst>
        <pc:spChg chg="mod">
          <ac:chgData name="Michael A Fudge Jr" userId="133895e8-240b-4811-850e-9cf94297d089" providerId="ADAL" clId="{063EE989-B50B-43FF-B6FB-CBDA33F72044}" dt="2020-07-28T15:07:25.025" v="6568" actId="6549"/>
          <ac:spMkLst>
            <pc:docMk/>
            <pc:sldMk cId="2403640963" sldId="388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063EE989-B50B-43FF-B6FB-CBDA33F72044}" dt="2020-07-28T15:08:15.187" v="6626" actId="20577"/>
        <pc:sldMkLst>
          <pc:docMk/>
          <pc:sldMk cId="3454779572" sldId="389"/>
        </pc:sldMkLst>
        <pc:spChg chg="mod">
          <ac:chgData name="Michael A Fudge Jr" userId="133895e8-240b-4811-850e-9cf94297d089" providerId="ADAL" clId="{063EE989-B50B-43FF-B6FB-CBDA33F72044}" dt="2020-07-28T15:07:47.366" v="6599" actId="6549"/>
          <ac:spMkLst>
            <pc:docMk/>
            <pc:sldMk cId="3454779572" sldId="389"/>
            <ac:spMk id="3" creationId="{23BFC44E-10DC-44C2-99E8-3D541093BB67}"/>
          </ac:spMkLst>
        </pc:spChg>
      </pc:sldChg>
      <pc:sldChg chg="new 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3976926658" sldId="390"/>
        </pc:sldMkLst>
      </pc:sldChg>
      <pc:sldChg chg="new 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3432819626" sldId="391"/>
        </pc:sldMkLst>
      </pc:sldChg>
      <pc:sldChg chg="addSp modSp add mod ord modAnim">
        <pc:chgData name="Michael A Fudge Jr" userId="133895e8-240b-4811-850e-9cf94297d089" providerId="ADAL" clId="{063EE989-B50B-43FF-B6FB-CBDA33F72044}" dt="2020-07-28T15:34:40.023" v="7103" actId="20577"/>
        <pc:sldMkLst>
          <pc:docMk/>
          <pc:sldMk cId="4156982150" sldId="392"/>
        </pc:sldMkLst>
        <pc:spChg chg="mod">
          <ac:chgData name="Michael A Fudge Jr" userId="133895e8-240b-4811-850e-9cf94297d089" providerId="ADAL" clId="{063EE989-B50B-43FF-B6FB-CBDA33F72044}" dt="2020-07-28T15:32:13.318" v="6862" actId="20577"/>
          <ac:spMkLst>
            <pc:docMk/>
            <pc:sldMk cId="4156982150" sldId="392"/>
            <ac:spMk id="2" creationId="{7DEE4B0A-BE12-49B1-88CB-664D353F242B}"/>
          </ac:spMkLst>
        </pc:spChg>
        <pc:spChg chg="mod">
          <ac:chgData name="Michael A Fudge Jr" userId="133895e8-240b-4811-850e-9cf94297d089" providerId="ADAL" clId="{063EE989-B50B-43FF-B6FB-CBDA33F72044}" dt="2020-07-28T15:33:41.734" v="6906" actId="6549"/>
          <ac:spMkLst>
            <pc:docMk/>
            <pc:sldMk cId="4156982150" sldId="392"/>
            <ac:spMk id="3" creationId="{59F4FC77-285A-4B77-A320-BCCF6AF7A437}"/>
          </ac:spMkLst>
        </pc:spChg>
        <pc:spChg chg="add mod">
          <ac:chgData name="Michael A Fudge Jr" userId="133895e8-240b-4811-850e-9cf94297d089" providerId="ADAL" clId="{063EE989-B50B-43FF-B6FB-CBDA33F72044}" dt="2020-07-28T15:34:40.023" v="7103" actId="20577"/>
          <ac:spMkLst>
            <pc:docMk/>
            <pc:sldMk cId="4156982150" sldId="392"/>
            <ac:spMk id="4" creationId="{0773A831-249E-476B-9EC2-0FC783ED5EA6}"/>
          </ac:spMkLst>
        </pc:spChg>
      </pc:sldChg>
      <pc:sldChg chg="modSp add mod">
        <pc:chgData name="Michael A Fudge Jr" userId="133895e8-240b-4811-850e-9cf94297d089" providerId="ADAL" clId="{063EE989-B50B-43FF-B6FB-CBDA33F72044}" dt="2020-07-28T16:04:49.970" v="9854" actId="2711"/>
        <pc:sldMkLst>
          <pc:docMk/>
          <pc:sldMk cId="852161113" sldId="393"/>
        </pc:sldMkLst>
        <pc:spChg chg="mod">
          <ac:chgData name="Michael A Fudge Jr" userId="133895e8-240b-4811-850e-9cf94297d089" providerId="ADAL" clId="{063EE989-B50B-43FF-B6FB-CBDA33F72044}" dt="2020-07-28T15:35:21.125" v="7111" actId="20577"/>
          <ac:spMkLst>
            <pc:docMk/>
            <pc:sldMk cId="852161113" sldId="393"/>
            <ac:spMk id="2" creationId="{7DEE4B0A-BE12-49B1-88CB-664D353F242B}"/>
          </ac:spMkLst>
        </pc:spChg>
        <pc:spChg chg="mod">
          <ac:chgData name="Michael A Fudge Jr" userId="133895e8-240b-4811-850e-9cf94297d089" providerId="ADAL" clId="{063EE989-B50B-43FF-B6FB-CBDA33F72044}" dt="2020-07-28T16:04:49.970" v="9854" actId="2711"/>
          <ac:spMkLst>
            <pc:docMk/>
            <pc:sldMk cId="852161113" sldId="393"/>
            <ac:spMk id="3" creationId="{59F4FC77-285A-4B77-A320-BCCF6AF7A437}"/>
          </ac:spMkLst>
        </pc:spChg>
      </pc:sldChg>
      <pc:sldChg chg="modSp add mod modAnim">
        <pc:chgData name="Michael A Fudge Jr" userId="133895e8-240b-4811-850e-9cf94297d089" providerId="ADAL" clId="{063EE989-B50B-43FF-B6FB-CBDA33F72044}" dt="2020-07-28T15:37:20.375" v="7285" actId="1076"/>
        <pc:sldMkLst>
          <pc:docMk/>
          <pc:sldMk cId="3187428892" sldId="394"/>
        </pc:sldMkLst>
        <pc:spChg chg="mod">
          <ac:chgData name="Michael A Fudge Jr" userId="133895e8-240b-4811-850e-9cf94297d089" providerId="ADAL" clId="{063EE989-B50B-43FF-B6FB-CBDA33F72044}" dt="2020-07-28T15:35:26.444" v="7117" actId="20577"/>
          <ac:spMkLst>
            <pc:docMk/>
            <pc:sldMk cId="3187428892" sldId="394"/>
            <ac:spMk id="2" creationId="{7DEE4B0A-BE12-49B1-88CB-664D353F242B}"/>
          </ac:spMkLst>
        </pc:spChg>
        <pc:spChg chg="mod">
          <ac:chgData name="Michael A Fudge Jr" userId="133895e8-240b-4811-850e-9cf94297d089" providerId="ADAL" clId="{063EE989-B50B-43FF-B6FB-CBDA33F72044}" dt="2020-07-28T15:36:39.176" v="7211" actId="6549"/>
          <ac:spMkLst>
            <pc:docMk/>
            <pc:sldMk cId="3187428892" sldId="394"/>
            <ac:spMk id="3" creationId="{59F4FC77-285A-4B77-A320-BCCF6AF7A437}"/>
          </ac:spMkLst>
        </pc:spChg>
        <pc:spChg chg="mod">
          <ac:chgData name="Michael A Fudge Jr" userId="133895e8-240b-4811-850e-9cf94297d089" providerId="ADAL" clId="{063EE989-B50B-43FF-B6FB-CBDA33F72044}" dt="2020-07-28T15:37:20.375" v="7285" actId="1076"/>
          <ac:spMkLst>
            <pc:docMk/>
            <pc:sldMk cId="3187428892" sldId="394"/>
            <ac:spMk id="4" creationId="{0773A831-249E-476B-9EC2-0FC783ED5EA6}"/>
          </ac:spMkLst>
        </pc:spChg>
      </pc:sldChg>
      <pc:sldChg chg="modSp add mod ord modAnim">
        <pc:chgData name="Michael A Fudge Jr" userId="133895e8-240b-4811-850e-9cf94297d089" providerId="ADAL" clId="{063EE989-B50B-43FF-B6FB-CBDA33F72044}" dt="2020-07-28T15:49:26.392" v="8452"/>
        <pc:sldMkLst>
          <pc:docMk/>
          <pc:sldMk cId="1304373263" sldId="395"/>
        </pc:sldMkLst>
        <pc:spChg chg="mod">
          <ac:chgData name="Michael A Fudge Jr" userId="133895e8-240b-4811-850e-9cf94297d089" providerId="ADAL" clId="{063EE989-B50B-43FF-B6FB-CBDA33F72044}" dt="2020-07-28T15:35:38.108" v="7128" actId="20577"/>
          <ac:spMkLst>
            <pc:docMk/>
            <pc:sldMk cId="1304373263" sldId="395"/>
            <ac:spMk id="2" creationId="{7DEE4B0A-BE12-49B1-88CB-664D353F242B}"/>
          </ac:spMkLst>
        </pc:spChg>
        <pc:spChg chg="mod">
          <ac:chgData name="Michael A Fudge Jr" userId="133895e8-240b-4811-850e-9cf94297d089" providerId="ADAL" clId="{063EE989-B50B-43FF-B6FB-CBDA33F72044}" dt="2020-07-28T15:35:57.978" v="7156" actId="20577"/>
          <ac:spMkLst>
            <pc:docMk/>
            <pc:sldMk cId="1304373263" sldId="395"/>
            <ac:spMk id="3" creationId="{59F4FC77-285A-4B77-A320-BCCF6AF7A437}"/>
          </ac:spMkLst>
        </pc:spChg>
        <pc:spChg chg="mod">
          <ac:chgData name="Michael A Fudge Jr" userId="133895e8-240b-4811-850e-9cf94297d089" providerId="ADAL" clId="{063EE989-B50B-43FF-B6FB-CBDA33F72044}" dt="2020-07-28T15:36:17.021" v="7202" actId="14100"/>
          <ac:spMkLst>
            <pc:docMk/>
            <pc:sldMk cId="1304373263" sldId="395"/>
            <ac:spMk id="4" creationId="{0773A831-249E-476B-9EC2-0FC783ED5EA6}"/>
          </ac:spMkLst>
        </pc:spChg>
      </pc:sldChg>
      <pc:sldChg chg="addSp modSp new mod ord setBg modAnim">
        <pc:chgData name="Michael A Fudge Jr" userId="133895e8-240b-4811-850e-9cf94297d089" providerId="ADAL" clId="{063EE989-B50B-43FF-B6FB-CBDA33F72044}" dt="2020-07-28T16:02:03.019" v="9579" actId="20577"/>
        <pc:sldMkLst>
          <pc:docMk/>
          <pc:sldMk cId="1340093634" sldId="396"/>
        </pc:sldMkLst>
        <pc:spChg chg="mod">
          <ac:chgData name="Michael A Fudge Jr" userId="133895e8-240b-4811-850e-9cf94297d089" providerId="ADAL" clId="{063EE989-B50B-43FF-B6FB-CBDA33F72044}" dt="2020-07-28T16:01:52.907" v="9575" actId="26606"/>
          <ac:spMkLst>
            <pc:docMk/>
            <pc:sldMk cId="1340093634" sldId="396"/>
            <ac:spMk id="2" creationId="{AD2A22EA-E19F-4138-BFE2-CAD0CE2C93D1}"/>
          </ac:spMkLst>
        </pc:spChg>
        <pc:spChg chg="mod">
          <ac:chgData name="Michael A Fudge Jr" userId="133895e8-240b-4811-850e-9cf94297d089" providerId="ADAL" clId="{063EE989-B50B-43FF-B6FB-CBDA33F72044}" dt="2020-07-28T16:02:03.019" v="9579" actId="20577"/>
          <ac:spMkLst>
            <pc:docMk/>
            <pc:sldMk cId="1340093634" sldId="396"/>
            <ac:spMk id="3" creationId="{6F071B5C-2112-42F6-823A-602E5EEB2EB2}"/>
          </ac:spMkLst>
        </pc:spChg>
        <pc:spChg chg="add">
          <ac:chgData name="Michael A Fudge Jr" userId="133895e8-240b-4811-850e-9cf94297d089" providerId="ADAL" clId="{063EE989-B50B-43FF-B6FB-CBDA33F72044}" dt="2020-07-28T16:01:52.907" v="9575" actId="26606"/>
          <ac:spMkLst>
            <pc:docMk/>
            <pc:sldMk cId="1340093634" sldId="396"/>
            <ac:spMk id="8" creationId="{827B839B-9ADE-406B-8590-F1CAEDED45A1}"/>
          </ac:spMkLst>
        </pc:spChg>
        <pc:spChg chg="add">
          <ac:chgData name="Michael A Fudge Jr" userId="133895e8-240b-4811-850e-9cf94297d089" providerId="ADAL" clId="{063EE989-B50B-43FF-B6FB-CBDA33F72044}" dt="2020-07-28T16:01:52.907" v="9575" actId="26606"/>
          <ac:spMkLst>
            <pc:docMk/>
            <pc:sldMk cId="1340093634" sldId="396"/>
            <ac:spMk id="10" creationId="{CFE45BF0-46DB-408C-B5F7-7B11716805D4}"/>
          </ac:spMkLst>
        </pc:spChg>
        <pc:spChg chg="add">
          <ac:chgData name="Michael A Fudge Jr" userId="133895e8-240b-4811-850e-9cf94297d089" providerId="ADAL" clId="{063EE989-B50B-43FF-B6FB-CBDA33F72044}" dt="2020-07-28T16:01:52.907" v="9575" actId="26606"/>
          <ac:spMkLst>
            <pc:docMk/>
            <pc:sldMk cId="1340093634" sldId="396"/>
            <ac:spMk id="12" creationId="{2AEBC8F2-97B1-41B4-93F1-2D289E197FBA}"/>
          </ac:spMkLst>
        </pc:spChg>
        <pc:spChg chg="add">
          <ac:chgData name="Michael A Fudge Jr" userId="133895e8-240b-4811-850e-9cf94297d089" providerId="ADAL" clId="{063EE989-B50B-43FF-B6FB-CBDA33F72044}" dt="2020-07-28T16:01:52.907" v="9575" actId="26606"/>
          <ac:spMkLst>
            <pc:docMk/>
            <pc:sldMk cId="1340093634" sldId="396"/>
            <ac:spMk id="14" creationId="{472E3A19-F5D5-48FC-BB9C-48C2F68F598B}"/>
          </ac:spMkLst>
        </pc:spChg>
        <pc:spChg chg="add">
          <ac:chgData name="Michael A Fudge Jr" userId="133895e8-240b-4811-850e-9cf94297d089" providerId="ADAL" clId="{063EE989-B50B-43FF-B6FB-CBDA33F72044}" dt="2020-07-28T16:01:52.907" v="9575" actId="26606"/>
          <ac:spMkLst>
            <pc:docMk/>
            <pc:sldMk cId="1340093634" sldId="396"/>
            <ac:spMk id="16" creationId="{7A62E32F-BB65-43A8-8EB5-92346890E549}"/>
          </ac:spMkLst>
        </pc:spChg>
        <pc:spChg chg="add">
          <ac:chgData name="Michael A Fudge Jr" userId="133895e8-240b-4811-850e-9cf94297d089" providerId="ADAL" clId="{063EE989-B50B-43FF-B6FB-CBDA33F72044}" dt="2020-07-28T16:01:52.907" v="9575" actId="26606"/>
          <ac:spMkLst>
            <pc:docMk/>
            <pc:sldMk cId="1340093634" sldId="396"/>
            <ac:spMk id="18" creationId="{14E91B64-9FCC-451E-AFB4-A827D6329367}"/>
          </ac:spMkLst>
        </pc:spChg>
      </pc:sldChg>
      <pc:sldChg chg="add del">
        <pc:chgData name="Michael A Fudge Jr" userId="133895e8-240b-4811-850e-9cf94297d089" providerId="ADAL" clId="{063EE989-B50B-43FF-B6FB-CBDA33F72044}" dt="2020-07-28T15:43:25.967" v="7943" actId="22"/>
        <pc:sldMkLst>
          <pc:docMk/>
          <pc:sldMk cId="264540354" sldId="397"/>
        </pc:sldMkLst>
      </pc:sldChg>
      <pc:sldChg chg="delSp modSp add mod ord modAnim">
        <pc:chgData name="Michael A Fudge Jr" userId="133895e8-240b-4811-850e-9cf94297d089" providerId="ADAL" clId="{063EE989-B50B-43FF-B6FB-CBDA33F72044}" dt="2020-07-28T15:50:33.767" v="8495" actId="20577"/>
        <pc:sldMkLst>
          <pc:docMk/>
          <pc:sldMk cId="2776018307" sldId="397"/>
        </pc:sldMkLst>
        <pc:spChg chg="mod">
          <ac:chgData name="Michael A Fudge Jr" userId="133895e8-240b-4811-850e-9cf94297d089" providerId="ADAL" clId="{063EE989-B50B-43FF-B6FB-CBDA33F72044}" dt="2020-07-28T15:43:46.077" v="7949"/>
          <ac:spMkLst>
            <pc:docMk/>
            <pc:sldMk cId="2776018307" sldId="397"/>
            <ac:spMk id="2" creationId="{5C84C77B-FF54-4813-94E1-23FF8F114C7E}"/>
          </ac:spMkLst>
        </pc:spChg>
        <pc:spChg chg="mod">
          <ac:chgData name="Michael A Fudge Jr" userId="133895e8-240b-4811-850e-9cf94297d089" providerId="ADAL" clId="{063EE989-B50B-43FF-B6FB-CBDA33F72044}" dt="2020-07-28T15:50:33.767" v="8495" actId="20577"/>
          <ac:spMkLst>
            <pc:docMk/>
            <pc:sldMk cId="2776018307" sldId="397"/>
            <ac:spMk id="4" creationId="{74B6070D-2E18-49A3-84C2-0A1B79DC59EE}"/>
          </ac:spMkLst>
        </pc:spChg>
        <pc:picChg chg="del">
          <ac:chgData name="Michael A Fudge Jr" userId="133895e8-240b-4811-850e-9cf94297d089" providerId="ADAL" clId="{063EE989-B50B-43FF-B6FB-CBDA33F72044}" dt="2020-07-28T15:43:39.867" v="7947" actId="478"/>
          <ac:picMkLst>
            <pc:docMk/>
            <pc:sldMk cId="2776018307" sldId="397"/>
            <ac:picMk id="5" creationId="{6ED88957-E4AA-4C0B-8205-EA58CBD0B5A4}"/>
          </ac:picMkLst>
        </pc:picChg>
      </pc:sldChg>
      <pc:sldChg chg="modSp add mod ord">
        <pc:chgData name="Michael A Fudge Jr" userId="133895e8-240b-4811-850e-9cf94297d089" providerId="ADAL" clId="{063EE989-B50B-43FF-B6FB-CBDA33F72044}" dt="2020-07-28T15:48:41.759" v="8444" actId="20577"/>
        <pc:sldMkLst>
          <pc:docMk/>
          <pc:sldMk cId="1708619243" sldId="398"/>
        </pc:sldMkLst>
        <pc:spChg chg="mod">
          <ac:chgData name="Michael A Fudge Jr" userId="133895e8-240b-4811-850e-9cf94297d089" providerId="ADAL" clId="{063EE989-B50B-43FF-B6FB-CBDA33F72044}" dt="2020-07-28T15:44:34.768" v="7960" actId="20577"/>
          <ac:spMkLst>
            <pc:docMk/>
            <pc:sldMk cId="1708619243" sldId="398"/>
            <ac:spMk id="5" creationId="{E0D04EC1-733E-4BA9-9251-8C6E6E3D01D7}"/>
          </ac:spMkLst>
        </pc:spChg>
        <pc:spChg chg="mod">
          <ac:chgData name="Michael A Fudge Jr" userId="133895e8-240b-4811-850e-9cf94297d089" providerId="ADAL" clId="{063EE989-B50B-43FF-B6FB-CBDA33F72044}" dt="2020-07-28T15:48:41.759" v="8444" actId="20577"/>
          <ac:spMkLst>
            <pc:docMk/>
            <pc:sldMk cId="1708619243" sldId="398"/>
            <ac:spMk id="6" creationId="{E33EFCDF-893E-4DC5-B75A-872200D063CA}"/>
          </ac:spMkLst>
        </pc:spChg>
      </pc:sldChg>
      <pc:sldChg chg="modSp add mod ord modNotesTx">
        <pc:chgData name="Michael A Fudge Jr" userId="133895e8-240b-4811-850e-9cf94297d089" providerId="ADAL" clId="{063EE989-B50B-43FF-B6FB-CBDA33F72044}" dt="2020-07-28T16:05:17.596" v="9879" actId="20577"/>
        <pc:sldMkLst>
          <pc:docMk/>
          <pc:sldMk cId="3576443106" sldId="399"/>
        </pc:sldMkLst>
        <pc:spChg chg="mod">
          <ac:chgData name="Michael A Fudge Jr" userId="133895e8-240b-4811-850e-9cf94297d089" providerId="ADAL" clId="{063EE989-B50B-43FF-B6FB-CBDA33F72044}" dt="2020-07-28T16:02:40.902" v="9600" actId="20577"/>
          <ac:spMkLst>
            <pc:docMk/>
            <pc:sldMk cId="3576443106" sldId="399"/>
            <ac:spMk id="2" creationId="{A0EC69E1-79D5-4CCA-9AE3-8CCDB54E5D78}"/>
          </ac:spMkLst>
        </pc:spChg>
        <pc:spChg chg="mod">
          <ac:chgData name="Michael A Fudge Jr" userId="133895e8-240b-4811-850e-9cf94297d089" providerId="ADAL" clId="{063EE989-B50B-43FF-B6FB-CBDA33F72044}" dt="2020-07-28T16:05:17.596" v="9879" actId="20577"/>
          <ac:spMkLst>
            <pc:docMk/>
            <pc:sldMk cId="3576443106" sldId="399"/>
            <ac:spMk id="3" creationId="{23BFC44E-10DC-44C2-99E8-3D541093BB67}"/>
          </ac:spMkLst>
        </pc:spChg>
      </pc:sldChg>
      <pc:sldChg chg="modSp add mod ord">
        <pc:chgData name="Michael A Fudge Jr" userId="133895e8-240b-4811-850e-9cf94297d089" providerId="ADAL" clId="{063EE989-B50B-43FF-B6FB-CBDA33F72044}" dt="2020-07-28T15:55:00.521" v="8913" actId="5793"/>
        <pc:sldMkLst>
          <pc:docMk/>
          <pc:sldMk cId="1159117545" sldId="400"/>
        </pc:sldMkLst>
        <pc:spChg chg="mod">
          <ac:chgData name="Michael A Fudge Jr" userId="133895e8-240b-4811-850e-9cf94297d089" providerId="ADAL" clId="{063EE989-B50B-43FF-B6FB-CBDA33F72044}" dt="2020-07-28T15:54:35.161" v="8858" actId="20577"/>
          <ac:spMkLst>
            <pc:docMk/>
            <pc:sldMk cId="1159117545" sldId="400"/>
            <ac:spMk id="5" creationId="{E0D04EC1-733E-4BA9-9251-8C6E6E3D01D7}"/>
          </ac:spMkLst>
        </pc:spChg>
        <pc:spChg chg="mod">
          <ac:chgData name="Michael A Fudge Jr" userId="133895e8-240b-4811-850e-9cf94297d089" providerId="ADAL" clId="{063EE989-B50B-43FF-B6FB-CBDA33F72044}" dt="2020-07-28T15:55:00.521" v="8913" actId="5793"/>
          <ac:spMkLst>
            <pc:docMk/>
            <pc:sldMk cId="1159117545" sldId="400"/>
            <ac:spMk id="6" creationId="{E33EFCDF-893E-4DC5-B75A-872200D063CA}"/>
          </ac:spMkLst>
        </pc:spChg>
      </pc:sldChg>
      <pc:sldChg chg="modSp add del mod ord">
        <pc:chgData name="Michael A Fudge Jr" userId="133895e8-240b-4811-850e-9cf94297d089" providerId="ADAL" clId="{063EE989-B50B-43FF-B6FB-CBDA33F72044}" dt="2020-07-28T15:56:40.210" v="8958" actId="47"/>
        <pc:sldMkLst>
          <pc:docMk/>
          <pc:sldMk cId="2270633996" sldId="401"/>
        </pc:sldMkLst>
        <pc:spChg chg="mod">
          <ac:chgData name="Michael A Fudge Jr" userId="133895e8-240b-4811-850e-9cf94297d089" providerId="ADAL" clId="{063EE989-B50B-43FF-B6FB-CBDA33F72044}" dt="2020-07-28T15:56:20.986" v="8933" actId="20577"/>
          <ac:spMkLst>
            <pc:docMk/>
            <pc:sldMk cId="2270633996" sldId="401"/>
            <ac:spMk id="2" creationId="{85954A83-1BFB-42E8-ABE1-F6284F291E27}"/>
          </ac:spMkLst>
        </pc:spChg>
      </pc:sldChg>
      <pc:sldChg chg="modSp add mod ord">
        <pc:chgData name="Michael A Fudge Jr" userId="133895e8-240b-4811-850e-9cf94297d089" providerId="ADAL" clId="{063EE989-B50B-43FF-B6FB-CBDA33F72044}" dt="2020-07-28T15:56:37.548" v="8957" actId="20577"/>
        <pc:sldMkLst>
          <pc:docMk/>
          <pc:sldMk cId="78435499" sldId="402"/>
        </pc:sldMkLst>
        <pc:spChg chg="mod">
          <ac:chgData name="Michael A Fudge Jr" userId="133895e8-240b-4811-850e-9cf94297d089" providerId="ADAL" clId="{063EE989-B50B-43FF-B6FB-CBDA33F72044}" dt="2020-07-28T15:56:37.548" v="8957" actId="20577"/>
          <ac:spMkLst>
            <pc:docMk/>
            <pc:sldMk cId="78435499" sldId="402"/>
            <ac:spMk id="2" creationId="{85954A83-1BFB-42E8-ABE1-F6284F291E27}"/>
          </ac:spMkLst>
        </pc:spChg>
      </pc:sldChg>
      <pc:sldChg chg="modSp add mod modNotesTx">
        <pc:chgData name="Michael A Fudge Jr" userId="133895e8-240b-4811-850e-9cf94297d089" providerId="ADAL" clId="{063EE989-B50B-43FF-B6FB-CBDA33F72044}" dt="2020-07-28T16:04:13.453" v="9851" actId="20577"/>
        <pc:sldMkLst>
          <pc:docMk/>
          <pc:sldMk cId="2640771696" sldId="403"/>
        </pc:sldMkLst>
        <pc:spChg chg="mod">
          <ac:chgData name="Michael A Fudge Jr" userId="133895e8-240b-4811-850e-9cf94297d089" providerId="ADAL" clId="{063EE989-B50B-43FF-B6FB-CBDA33F72044}" dt="2020-07-28T16:03:40.201" v="9765" actId="6549"/>
          <ac:spMkLst>
            <pc:docMk/>
            <pc:sldMk cId="2640771696" sldId="403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063EE989-B50B-43FF-B6FB-CBDA33F72044}" dt="2020-07-28T16:06:15.595" v="10017" actId="20577"/>
        <pc:sldMkLst>
          <pc:docMk/>
          <pc:sldMk cId="1873200719" sldId="404"/>
        </pc:sldMkLst>
        <pc:spChg chg="mod">
          <ac:chgData name="Michael A Fudge Jr" userId="133895e8-240b-4811-850e-9cf94297d089" providerId="ADAL" clId="{063EE989-B50B-43FF-B6FB-CBDA33F72044}" dt="2020-07-28T16:05:54.131" v="9939" actId="20577"/>
          <ac:spMkLst>
            <pc:docMk/>
            <pc:sldMk cId="1873200719" sldId="404"/>
            <ac:spMk id="3" creationId="{23BFC44E-10DC-44C2-99E8-3D541093BB67}"/>
          </ac:spMkLst>
        </pc:spChg>
      </pc:sldChg>
    </pc:docChg>
  </pc:docChgLst>
  <pc:docChgLst>
    <pc:chgData name="Michael A Fudge Jr" userId="133895e8-240b-4811-850e-9cf94297d089" providerId="ADAL" clId="{7EA1A426-B0BE-476D-9041-EC73517A046C}"/>
    <pc:docChg chg="undo custSel mod addSld delSld modSld sldOrd">
      <pc:chgData name="Michael A Fudge Jr" userId="133895e8-240b-4811-850e-9cf94297d089" providerId="ADAL" clId="{7EA1A426-B0BE-476D-9041-EC73517A046C}" dt="2020-07-25T18:24:38.867" v="10810" actId="47"/>
      <pc:docMkLst>
        <pc:docMk/>
      </pc:docMkLst>
      <pc:sldChg chg="modSp mod">
        <pc:chgData name="Michael A Fudge Jr" userId="133895e8-240b-4811-850e-9cf94297d089" providerId="ADAL" clId="{7EA1A426-B0BE-476D-9041-EC73517A046C}" dt="2020-07-23T16:29:49.292" v="21" actId="20577"/>
        <pc:sldMkLst>
          <pc:docMk/>
          <pc:sldMk cId="3302085769" sldId="256"/>
        </pc:sldMkLst>
        <pc:spChg chg="mod">
          <ac:chgData name="Michael A Fudge Jr" userId="133895e8-240b-4811-850e-9cf94297d089" providerId="ADAL" clId="{7EA1A426-B0BE-476D-9041-EC73517A046C}" dt="2020-07-23T16:29:42.985" v="1" actId="20577"/>
          <ac:spMkLst>
            <pc:docMk/>
            <pc:sldMk cId="3302085769" sldId="256"/>
            <ac:spMk id="2" creationId="{12FF6C81-4F81-481C-9E43-71763C75E015}"/>
          </ac:spMkLst>
        </pc:spChg>
        <pc:spChg chg="mod">
          <ac:chgData name="Michael A Fudge Jr" userId="133895e8-240b-4811-850e-9cf94297d089" providerId="ADAL" clId="{7EA1A426-B0BE-476D-9041-EC73517A046C}" dt="2020-07-23T16:29:49.292" v="21" actId="20577"/>
          <ac:spMkLst>
            <pc:docMk/>
            <pc:sldMk cId="3302085769" sldId="256"/>
            <ac:spMk id="3" creationId="{CA49DCD9-023F-4F96-AD5D-F916ECFD0404}"/>
          </ac:spMkLst>
        </pc:spChg>
      </pc:sldChg>
      <pc:sldChg chg="addSp delSp modSp mod ord delAnim modAnim">
        <pc:chgData name="Michael A Fudge Jr" userId="133895e8-240b-4811-850e-9cf94297d089" providerId="ADAL" clId="{7EA1A426-B0BE-476D-9041-EC73517A046C}" dt="2020-07-23T19:02:13.995" v="2774" actId="20578"/>
        <pc:sldMkLst>
          <pc:docMk/>
          <pc:sldMk cId="3436746034" sldId="257"/>
        </pc:sldMkLst>
        <pc:spChg chg="mod">
          <ac:chgData name="Michael A Fudge Jr" userId="133895e8-240b-4811-850e-9cf94297d089" providerId="ADAL" clId="{7EA1A426-B0BE-476D-9041-EC73517A046C}" dt="2020-07-23T17:29:30.652" v="427" actId="20577"/>
          <ac:spMkLst>
            <pc:docMk/>
            <pc:sldMk cId="3436746034" sldId="257"/>
            <ac:spMk id="2" creationId="{5C84C77B-FF54-4813-94E1-23FF8F114C7E}"/>
          </ac:spMkLst>
        </pc:spChg>
        <pc:spChg chg="add mod">
          <ac:chgData name="Michael A Fudge Jr" userId="133895e8-240b-4811-850e-9cf94297d089" providerId="ADAL" clId="{7EA1A426-B0BE-476D-9041-EC73517A046C}" dt="2020-07-23T17:34:12.502" v="776" actId="20577"/>
          <ac:spMkLst>
            <pc:docMk/>
            <pc:sldMk cId="3436746034" sldId="257"/>
            <ac:spMk id="4" creationId="{74B6070D-2E18-49A3-84C2-0A1B79DC59EE}"/>
          </ac:spMkLst>
        </pc:spChg>
        <pc:graphicFrameChg chg="del">
          <ac:chgData name="Michael A Fudge Jr" userId="133895e8-240b-4811-850e-9cf94297d089" providerId="ADAL" clId="{7EA1A426-B0BE-476D-9041-EC73517A046C}" dt="2020-07-23T17:29:17.687" v="402" actId="478"/>
          <ac:graphicFrameMkLst>
            <pc:docMk/>
            <pc:sldMk cId="3436746034" sldId="257"/>
            <ac:graphicFrameMk id="5" creationId="{80A84436-1DB7-43A8-9C13-824A51B927D4}"/>
          </ac:graphicFrameMkLst>
        </pc:graphicFrameChg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1370411192" sldId="258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4025852525" sldId="260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4111737936" sldId="261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2847387876" sldId="262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10666855" sldId="264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1714451198" sldId="266"/>
        </pc:sldMkLst>
      </pc:sldChg>
      <pc:sldChg chg="modSp mod modAnim">
        <pc:chgData name="Michael A Fudge Jr" userId="133895e8-240b-4811-850e-9cf94297d089" providerId="ADAL" clId="{7EA1A426-B0BE-476D-9041-EC73517A046C}" dt="2020-07-23T16:33:32.862" v="347" actId="20577"/>
        <pc:sldMkLst>
          <pc:docMk/>
          <pc:sldMk cId="671165577" sldId="268"/>
        </pc:sldMkLst>
        <pc:spChg chg="mod">
          <ac:chgData name="Michael A Fudge Jr" userId="133895e8-240b-4811-850e-9cf94297d089" providerId="ADAL" clId="{7EA1A426-B0BE-476D-9041-EC73517A046C}" dt="2020-07-23T16:33:32.862" v="347" actId="20577"/>
          <ac:spMkLst>
            <pc:docMk/>
            <pc:sldMk cId="671165577" sldId="268"/>
            <ac:spMk id="3" creationId="{1ECB91DB-6034-4025-9762-F2144BB1DB51}"/>
          </ac:spMkLst>
        </pc:spChg>
      </pc:sldChg>
      <pc:sldChg chg="addSp delSp modSp mod ord modNotesTx">
        <pc:chgData name="Michael A Fudge Jr" userId="133895e8-240b-4811-850e-9cf94297d089" providerId="ADAL" clId="{7EA1A426-B0BE-476D-9041-EC73517A046C}" dt="2020-07-23T19:13:12.620" v="3249" actId="20577"/>
        <pc:sldMkLst>
          <pc:docMk/>
          <pc:sldMk cId="96570146" sldId="271"/>
        </pc:sldMkLst>
        <pc:spChg chg="mod">
          <ac:chgData name="Michael A Fudge Jr" userId="133895e8-240b-4811-850e-9cf94297d089" providerId="ADAL" clId="{7EA1A426-B0BE-476D-9041-EC73517A046C}" dt="2020-07-23T19:05:49.750" v="2929" actId="20577"/>
          <ac:spMkLst>
            <pc:docMk/>
            <pc:sldMk cId="96570146" sldId="271"/>
            <ac:spMk id="2" creationId="{A0EC69E1-79D5-4CCA-9AE3-8CCDB54E5D78}"/>
          </ac:spMkLst>
        </pc:spChg>
        <pc:spChg chg="mod">
          <ac:chgData name="Michael A Fudge Jr" userId="133895e8-240b-4811-850e-9cf94297d089" providerId="ADAL" clId="{7EA1A426-B0BE-476D-9041-EC73517A046C}" dt="2020-07-23T19:08:32.233" v="3063" actId="20577"/>
          <ac:spMkLst>
            <pc:docMk/>
            <pc:sldMk cId="96570146" sldId="271"/>
            <ac:spMk id="3" creationId="{23BFC44E-10DC-44C2-99E8-3D541093BB67}"/>
          </ac:spMkLst>
        </pc:spChg>
        <pc:graphicFrameChg chg="add del mod modGraphic">
          <ac:chgData name="Michael A Fudge Jr" userId="133895e8-240b-4811-850e-9cf94297d089" providerId="ADAL" clId="{7EA1A426-B0BE-476D-9041-EC73517A046C}" dt="2020-07-23T19:11:05.183" v="3099" actId="478"/>
          <ac:graphicFrameMkLst>
            <pc:docMk/>
            <pc:sldMk cId="96570146" sldId="271"/>
            <ac:graphicFrameMk id="4" creationId="{B7DB3B18-7273-4A8D-A80A-3BAA74735951}"/>
          </ac:graphicFrameMkLst>
        </pc:graphicFrameChg>
        <pc:graphicFrameChg chg="add mod modGraphic">
          <ac:chgData name="Michael A Fudge Jr" userId="133895e8-240b-4811-850e-9cf94297d089" providerId="ADAL" clId="{7EA1A426-B0BE-476D-9041-EC73517A046C}" dt="2020-07-23T19:12:53.643" v="3227" actId="20577"/>
          <ac:graphicFrameMkLst>
            <pc:docMk/>
            <pc:sldMk cId="96570146" sldId="271"/>
            <ac:graphicFrameMk id="9" creationId="{B34E0716-845E-43F7-B27B-57F12BFE0E7F}"/>
          </ac:graphicFrameMkLst>
        </pc:graphicFrameChg>
        <pc:picChg chg="del">
          <ac:chgData name="Michael A Fudge Jr" userId="133895e8-240b-4811-850e-9cf94297d089" providerId="ADAL" clId="{7EA1A426-B0BE-476D-9041-EC73517A046C}" dt="2020-07-23T19:05:52.916" v="2930" actId="478"/>
          <ac:picMkLst>
            <pc:docMk/>
            <pc:sldMk cId="96570146" sldId="271"/>
            <ac:picMk id="8" creationId="{107C1241-9548-4C22-9E00-237AA087A1EA}"/>
          </ac:picMkLst>
        </pc:picChg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1604570359" sldId="273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1384560633" sldId="274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2012788627" sldId="275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3379465133" sldId="276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3495869291" sldId="277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2808759495" sldId="278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248263288" sldId="279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833039888" sldId="280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1006900477" sldId="282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1356371527" sldId="283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2788243624" sldId="284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1965951527" sldId="285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3175514340" sldId="286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3160340753" sldId="287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1537370944" sldId="288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2564670347" sldId="289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300015732" sldId="290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510393725" sldId="291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1969958804" sldId="292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1587255866" sldId="293"/>
        </pc:sldMkLst>
      </pc:sldChg>
      <pc:sldChg chg="addSp delSp modSp mod ord delAnim modAnim">
        <pc:chgData name="Michael A Fudge Jr" userId="133895e8-240b-4811-850e-9cf94297d089" providerId="ADAL" clId="{7EA1A426-B0BE-476D-9041-EC73517A046C}" dt="2020-07-23T17:26:16.812" v="371"/>
        <pc:sldMkLst>
          <pc:docMk/>
          <pc:sldMk cId="403060402" sldId="294"/>
        </pc:sldMkLst>
        <pc:spChg chg="mod">
          <ac:chgData name="Michael A Fudge Jr" userId="133895e8-240b-4811-850e-9cf94297d089" providerId="ADAL" clId="{7EA1A426-B0BE-476D-9041-EC73517A046C}" dt="2020-07-23T17:25:11.027" v="364" actId="20577"/>
          <ac:spMkLst>
            <pc:docMk/>
            <pc:sldMk cId="403060402" sldId="294"/>
            <ac:spMk id="2" creationId="{CCD87FDF-53A0-4DD7-9353-C72748CC4229}"/>
          </ac:spMkLst>
        </pc:spChg>
        <pc:spChg chg="add mod">
          <ac:chgData name="Michael A Fudge Jr" userId="133895e8-240b-4811-850e-9cf94297d089" providerId="ADAL" clId="{7EA1A426-B0BE-476D-9041-EC73517A046C}" dt="2020-07-23T17:26:01.802" v="370" actId="14100"/>
          <ac:spMkLst>
            <pc:docMk/>
            <pc:sldMk cId="403060402" sldId="294"/>
            <ac:spMk id="3" creationId="{266F6785-AF1E-47E0-8244-9A5617D5BE8B}"/>
          </ac:spMkLst>
        </pc:spChg>
        <pc:grpChg chg="del">
          <ac:chgData name="Michael A Fudge Jr" userId="133895e8-240b-4811-850e-9cf94297d089" providerId="ADAL" clId="{7EA1A426-B0BE-476D-9041-EC73517A046C}" dt="2020-07-23T17:25:20.717" v="365" actId="478"/>
          <ac:grpSpMkLst>
            <pc:docMk/>
            <pc:sldMk cId="403060402" sldId="294"/>
            <ac:grpSpMk id="7" creationId="{F6C67486-EB27-4444-8711-3EB412380DE4}"/>
          </ac:grpSpMkLst>
        </pc:grpChg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17751269" sldId="296"/>
        </pc:sldMkLst>
      </pc:sldChg>
      <pc:sldChg chg="modSp mod">
        <pc:chgData name="Michael A Fudge Jr" userId="133895e8-240b-4811-850e-9cf94297d089" providerId="ADAL" clId="{7EA1A426-B0BE-476D-9041-EC73517A046C}" dt="2020-07-23T20:52:18.610" v="7562" actId="20577"/>
        <pc:sldMkLst>
          <pc:docMk/>
          <pc:sldMk cId="109579569" sldId="299"/>
        </pc:sldMkLst>
        <pc:spChg chg="mod">
          <ac:chgData name="Michael A Fudge Jr" userId="133895e8-240b-4811-850e-9cf94297d089" providerId="ADAL" clId="{7EA1A426-B0BE-476D-9041-EC73517A046C}" dt="2020-07-23T20:52:18.610" v="7562" actId="20577"/>
          <ac:spMkLst>
            <pc:docMk/>
            <pc:sldMk cId="109579569" sldId="299"/>
            <ac:spMk id="3" creationId="{CB911516-3DF8-48A9-BAB6-34EB14CC135A}"/>
          </ac:spMkLst>
        </pc:spChg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2143076438" sldId="300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3913364681" sldId="301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4057802301" sldId="302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3802287947" sldId="303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194242086" sldId="304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1618136864" sldId="305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2355304570" sldId="306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1833730784" sldId="307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459147463" sldId="308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2449287640" sldId="309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1242754467" sldId="310"/>
        </pc:sldMkLst>
      </pc:sldChg>
      <pc:sldChg chg="modSp mod modAnim">
        <pc:chgData name="Michael A Fudge Jr" userId="133895e8-240b-4811-850e-9cf94297d089" providerId="ADAL" clId="{7EA1A426-B0BE-476D-9041-EC73517A046C}" dt="2020-07-23T20:50:49.495" v="7457" actId="27636"/>
        <pc:sldMkLst>
          <pc:docMk/>
          <pc:sldMk cId="797334957" sldId="311"/>
        </pc:sldMkLst>
        <pc:spChg chg="mod">
          <ac:chgData name="Michael A Fudge Jr" userId="133895e8-240b-4811-850e-9cf94297d089" providerId="ADAL" clId="{7EA1A426-B0BE-476D-9041-EC73517A046C}" dt="2020-07-23T20:50:49.495" v="7457" actId="27636"/>
          <ac:spMkLst>
            <pc:docMk/>
            <pc:sldMk cId="797334957" sldId="311"/>
            <ac:spMk id="3" creationId="{1ECB91DB-6034-4025-9762-F2144BB1DB51}"/>
          </ac:spMkLst>
        </pc:spChg>
      </pc:sldChg>
      <pc:sldChg chg="addSp delSp modSp new mod modClrScheme modAnim chgLayout">
        <pc:chgData name="Michael A Fudge Jr" userId="133895e8-240b-4811-850e-9cf94297d089" providerId="ADAL" clId="{7EA1A426-B0BE-476D-9041-EC73517A046C}" dt="2020-07-23T18:42:12.728" v="1908" actId="20577"/>
        <pc:sldMkLst>
          <pc:docMk/>
          <pc:sldMk cId="1496996023" sldId="312"/>
        </pc:sldMkLst>
        <pc:spChg chg="mod ord">
          <ac:chgData name="Michael A Fudge Jr" userId="133895e8-240b-4811-850e-9cf94297d089" providerId="ADAL" clId="{7EA1A426-B0BE-476D-9041-EC73517A046C}" dt="2020-07-23T17:41:48.398" v="853" actId="700"/>
          <ac:spMkLst>
            <pc:docMk/>
            <pc:sldMk cId="1496996023" sldId="312"/>
            <ac:spMk id="2" creationId="{7DCBD29D-934F-4875-B4DF-2941E73321AF}"/>
          </ac:spMkLst>
        </pc:spChg>
        <pc:spChg chg="del mod ord">
          <ac:chgData name="Michael A Fudge Jr" userId="133895e8-240b-4811-850e-9cf94297d089" providerId="ADAL" clId="{7EA1A426-B0BE-476D-9041-EC73517A046C}" dt="2020-07-23T17:41:48.398" v="853" actId="700"/>
          <ac:spMkLst>
            <pc:docMk/>
            <pc:sldMk cId="1496996023" sldId="312"/>
            <ac:spMk id="3" creationId="{BDA2B14B-FB0E-4E6F-869C-51AA2B0A879E}"/>
          </ac:spMkLst>
        </pc:spChg>
        <pc:spChg chg="add mod ord">
          <ac:chgData name="Michael A Fudge Jr" userId="133895e8-240b-4811-850e-9cf94297d089" providerId="ADAL" clId="{7EA1A426-B0BE-476D-9041-EC73517A046C}" dt="2020-07-23T18:42:12.728" v="1908" actId="20577"/>
          <ac:spMkLst>
            <pc:docMk/>
            <pc:sldMk cId="1496996023" sldId="312"/>
            <ac:spMk id="4" creationId="{A7F82B22-5137-4BE5-85AE-DEA41339D91A}"/>
          </ac:spMkLst>
        </pc:spChg>
        <pc:spChg chg="add del mod ord">
          <ac:chgData name="Michael A Fudge Jr" userId="133895e8-240b-4811-850e-9cf94297d089" providerId="ADAL" clId="{7EA1A426-B0BE-476D-9041-EC73517A046C}" dt="2020-07-23T17:49:00.247" v="1156" actId="3680"/>
          <ac:spMkLst>
            <pc:docMk/>
            <pc:sldMk cId="1496996023" sldId="312"/>
            <ac:spMk id="5" creationId="{6F6B228E-F469-497C-8217-25EF62D98E9E}"/>
          </ac:spMkLst>
        </pc:spChg>
        <pc:spChg chg="add mod">
          <ac:chgData name="Michael A Fudge Jr" userId="133895e8-240b-4811-850e-9cf94297d089" providerId="ADAL" clId="{7EA1A426-B0BE-476D-9041-EC73517A046C}" dt="2020-07-23T18:39:14.544" v="1872" actId="164"/>
          <ac:spMkLst>
            <pc:docMk/>
            <pc:sldMk cId="1496996023" sldId="312"/>
            <ac:spMk id="7" creationId="{7EC84E05-0CDE-4894-B398-56DF4A26C664}"/>
          </ac:spMkLst>
        </pc:spChg>
        <pc:spChg chg="add mod">
          <ac:chgData name="Michael A Fudge Jr" userId="133895e8-240b-4811-850e-9cf94297d089" providerId="ADAL" clId="{7EA1A426-B0BE-476D-9041-EC73517A046C}" dt="2020-07-23T18:40:49.596" v="1902" actId="164"/>
          <ac:spMkLst>
            <pc:docMk/>
            <pc:sldMk cId="1496996023" sldId="312"/>
            <ac:spMk id="12" creationId="{90A65F89-DD45-450A-BEF4-430655FACC20}"/>
          </ac:spMkLst>
        </pc:spChg>
        <pc:grpChg chg="add mod">
          <ac:chgData name="Michael A Fudge Jr" userId="133895e8-240b-4811-850e-9cf94297d089" providerId="ADAL" clId="{7EA1A426-B0BE-476D-9041-EC73517A046C}" dt="2020-07-23T18:39:14.544" v="1872" actId="164"/>
          <ac:grpSpMkLst>
            <pc:docMk/>
            <pc:sldMk cId="1496996023" sldId="312"/>
            <ac:grpSpMk id="11" creationId="{18EC9AFE-33E4-42A2-B61A-D0BB1D1848C3}"/>
          </ac:grpSpMkLst>
        </pc:grpChg>
        <pc:grpChg chg="add mod">
          <ac:chgData name="Michael A Fudge Jr" userId="133895e8-240b-4811-850e-9cf94297d089" providerId="ADAL" clId="{7EA1A426-B0BE-476D-9041-EC73517A046C}" dt="2020-07-23T18:40:49.596" v="1902" actId="164"/>
          <ac:grpSpMkLst>
            <pc:docMk/>
            <pc:sldMk cId="1496996023" sldId="312"/>
            <ac:grpSpMk id="15" creationId="{A72A9AFE-2346-4FA7-BF42-52698B0F2453}"/>
          </ac:grpSpMkLst>
        </pc:grpChg>
        <pc:graphicFrameChg chg="add mod ord modGraphic">
          <ac:chgData name="Michael A Fudge Jr" userId="133895e8-240b-4811-850e-9cf94297d089" providerId="ADAL" clId="{7EA1A426-B0BE-476D-9041-EC73517A046C}" dt="2020-07-23T17:59:54.835" v="1344" actId="20577"/>
          <ac:graphicFrameMkLst>
            <pc:docMk/>
            <pc:sldMk cId="1496996023" sldId="312"/>
            <ac:graphicFrameMk id="6" creationId="{35599BEF-FBEA-42F4-8942-3487DF003870}"/>
          </ac:graphicFrameMkLst>
        </pc:graphicFrameChg>
        <pc:cxnChg chg="add mod">
          <ac:chgData name="Michael A Fudge Jr" userId="133895e8-240b-4811-850e-9cf94297d089" providerId="ADAL" clId="{7EA1A426-B0BE-476D-9041-EC73517A046C}" dt="2020-07-23T18:39:14.544" v="1872" actId="164"/>
          <ac:cxnSpMkLst>
            <pc:docMk/>
            <pc:sldMk cId="1496996023" sldId="312"/>
            <ac:cxnSpMk id="9" creationId="{EC57D357-4766-4C50-9B98-ED044BED55F2}"/>
          </ac:cxnSpMkLst>
        </pc:cxnChg>
        <pc:cxnChg chg="add mod">
          <ac:chgData name="Michael A Fudge Jr" userId="133895e8-240b-4811-850e-9cf94297d089" providerId="ADAL" clId="{7EA1A426-B0BE-476D-9041-EC73517A046C}" dt="2020-07-23T18:40:49.596" v="1902" actId="164"/>
          <ac:cxnSpMkLst>
            <pc:docMk/>
            <pc:sldMk cId="1496996023" sldId="312"/>
            <ac:cxnSpMk id="14" creationId="{3A26A3D4-A130-4146-806E-719597EE9657}"/>
          </ac:cxnSpMkLst>
        </pc:cxnChg>
      </pc:sldChg>
      <pc:sldChg chg="addSp delSp modSp add mod ord delAnim">
        <pc:chgData name="Michael A Fudge Jr" userId="133895e8-240b-4811-850e-9cf94297d089" providerId="ADAL" clId="{7EA1A426-B0BE-476D-9041-EC73517A046C}" dt="2020-07-23T17:37:06.050" v="828" actId="14826"/>
        <pc:sldMkLst>
          <pc:docMk/>
          <pc:sldMk cId="2476503244" sldId="313"/>
        </pc:sldMkLst>
        <pc:spChg chg="mod">
          <ac:chgData name="Michael A Fudge Jr" userId="133895e8-240b-4811-850e-9cf94297d089" providerId="ADAL" clId="{7EA1A426-B0BE-476D-9041-EC73517A046C}" dt="2020-07-23T17:35:37.145" v="816" actId="20577"/>
          <ac:spMkLst>
            <pc:docMk/>
            <pc:sldMk cId="2476503244" sldId="313"/>
            <ac:spMk id="2" creationId="{85954A83-1BFB-42E8-ABE1-F6284F291E27}"/>
          </ac:spMkLst>
        </pc:spChg>
        <pc:spChg chg="add del mod">
          <ac:chgData name="Michael A Fudge Jr" userId="133895e8-240b-4811-850e-9cf94297d089" providerId="ADAL" clId="{7EA1A426-B0BE-476D-9041-EC73517A046C}" dt="2020-07-23T17:36:43.590" v="825" actId="478"/>
          <ac:spMkLst>
            <pc:docMk/>
            <pc:sldMk cId="2476503244" sldId="313"/>
            <ac:spMk id="6" creationId="{31B1638B-9113-4D01-817C-39DB219DC7B9}"/>
          </ac:spMkLst>
        </pc:spChg>
        <pc:spChg chg="del">
          <ac:chgData name="Michael A Fudge Jr" userId="133895e8-240b-4811-850e-9cf94297d089" providerId="ADAL" clId="{7EA1A426-B0BE-476D-9041-EC73517A046C}" dt="2020-07-23T17:36:47.307" v="826" actId="478"/>
          <ac:spMkLst>
            <pc:docMk/>
            <pc:sldMk cId="2476503244" sldId="313"/>
            <ac:spMk id="8" creationId="{F35ACFD4-2C6C-4739-A7D7-39D2F8CC4DA6}"/>
          </ac:spMkLst>
        </pc:spChg>
        <pc:picChg chg="add mod">
          <ac:chgData name="Michael A Fudge Jr" userId="133895e8-240b-4811-850e-9cf94297d089" providerId="ADAL" clId="{7EA1A426-B0BE-476D-9041-EC73517A046C}" dt="2020-07-23T17:37:06.050" v="828" actId="14826"/>
          <ac:picMkLst>
            <pc:docMk/>
            <pc:sldMk cId="2476503244" sldId="313"/>
            <ac:picMk id="4" creationId="{ABF52C46-EFC9-4126-9C0C-5B53C8B42217}"/>
          </ac:picMkLst>
        </pc:picChg>
        <pc:picChg chg="del">
          <ac:chgData name="Michael A Fudge Jr" userId="133895e8-240b-4811-850e-9cf94297d089" providerId="ADAL" clId="{7EA1A426-B0BE-476D-9041-EC73517A046C}" dt="2020-07-23T17:36:05.364" v="818" actId="478"/>
          <ac:picMkLst>
            <pc:docMk/>
            <pc:sldMk cId="2476503244" sldId="313"/>
            <ac:picMk id="7" creationId="{45E1EC8C-DB9A-45FB-A2ED-2824D9FDDB49}"/>
          </ac:picMkLst>
        </pc:picChg>
      </pc:sldChg>
      <pc:sldChg chg="add del">
        <pc:chgData name="Michael A Fudge Jr" userId="133895e8-240b-4811-850e-9cf94297d089" providerId="ADAL" clId="{7EA1A426-B0BE-476D-9041-EC73517A046C}" dt="2020-07-23T17:35:19.159" v="779" actId="47"/>
        <pc:sldMkLst>
          <pc:docMk/>
          <pc:sldMk cId="2565789246" sldId="313"/>
        </pc:sldMkLst>
      </pc:sldChg>
      <pc:sldChg chg="addSp delSp modSp new mod ord modClrScheme chgLayout">
        <pc:chgData name="Michael A Fudge Jr" userId="133895e8-240b-4811-850e-9cf94297d089" providerId="ADAL" clId="{7EA1A426-B0BE-476D-9041-EC73517A046C}" dt="2020-07-23T19:14:47.375" v="3413" actId="20577"/>
        <pc:sldMkLst>
          <pc:docMk/>
          <pc:sldMk cId="2044021993" sldId="314"/>
        </pc:sldMkLst>
        <pc:spChg chg="del mod ord">
          <ac:chgData name="Michael A Fudge Jr" userId="133895e8-240b-4811-850e-9cf94297d089" providerId="ADAL" clId="{7EA1A426-B0BE-476D-9041-EC73517A046C}" dt="2020-07-23T18:28:03.243" v="1764" actId="700"/>
          <ac:spMkLst>
            <pc:docMk/>
            <pc:sldMk cId="2044021993" sldId="314"/>
            <ac:spMk id="2" creationId="{F722B6B7-EB7D-4DFD-97AA-9F6EC4137E79}"/>
          </ac:spMkLst>
        </pc:spChg>
        <pc:spChg chg="del mod ord">
          <ac:chgData name="Michael A Fudge Jr" userId="133895e8-240b-4811-850e-9cf94297d089" providerId="ADAL" clId="{7EA1A426-B0BE-476D-9041-EC73517A046C}" dt="2020-07-23T18:28:03.243" v="1764" actId="700"/>
          <ac:spMkLst>
            <pc:docMk/>
            <pc:sldMk cId="2044021993" sldId="314"/>
            <ac:spMk id="3" creationId="{4B56FE47-1C8E-4B75-A481-E3DA9D0118A6}"/>
          </ac:spMkLst>
        </pc:spChg>
        <pc:spChg chg="del">
          <ac:chgData name="Michael A Fudge Jr" userId="133895e8-240b-4811-850e-9cf94297d089" providerId="ADAL" clId="{7EA1A426-B0BE-476D-9041-EC73517A046C}" dt="2020-07-23T18:28:03.243" v="1764" actId="700"/>
          <ac:spMkLst>
            <pc:docMk/>
            <pc:sldMk cId="2044021993" sldId="314"/>
            <ac:spMk id="4" creationId="{0E10335C-E513-4E97-9A88-16302063D9D1}"/>
          </ac:spMkLst>
        </pc:spChg>
        <pc:spChg chg="add mod ord">
          <ac:chgData name="Michael A Fudge Jr" userId="133895e8-240b-4811-850e-9cf94297d089" providerId="ADAL" clId="{7EA1A426-B0BE-476D-9041-EC73517A046C}" dt="2020-07-23T18:34:08.894" v="1836" actId="700"/>
          <ac:spMkLst>
            <pc:docMk/>
            <pc:sldMk cId="2044021993" sldId="314"/>
            <ac:spMk id="5" creationId="{E0D04EC1-733E-4BA9-9251-8C6E6E3D01D7}"/>
          </ac:spMkLst>
        </pc:spChg>
        <pc:spChg chg="add del mod ord">
          <ac:chgData name="Michael A Fudge Jr" userId="133895e8-240b-4811-850e-9cf94297d089" providerId="ADAL" clId="{7EA1A426-B0BE-476D-9041-EC73517A046C}" dt="2020-07-23T19:14:47.375" v="3413" actId="20577"/>
          <ac:spMkLst>
            <pc:docMk/>
            <pc:sldMk cId="2044021993" sldId="314"/>
            <ac:spMk id="6" creationId="{E33EFCDF-893E-4DC5-B75A-872200D063CA}"/>
          </ac:spMkLst>
        </pc:spChg>
        <pc:spChg chg="add mod">
          <ac:chgData name="Michael A Fudge Jr" userId="133895e8-240b-4811-850e-9cf94297d089" providerId="ADAL" clId="{7EA1A426-B0BE-476D-9041-EC73517A046C}" dt="2020-07-23T18:32:44.796" v="1828" actId="164"/>
          <ac:spMkLst>
            <pc:docMk/>
            <pc:sldMk cId="2044021993" sldId="314"/>
            <ac:spMk id="7" creationId="{8606308B-B069-45D8-AFB1-D71F920235DC}"/>
          </ac:spMkLst>
        </pc:spChg>
        <pc:spChg chg="add mod">
          <ac:chgData name="Michael A Fudge Jr" userId="133895e8-240b-4811-850e-9cf94297d089" providerId="ADAL" clId="{7EA1A426-B0BE-476D-9041-EC73517A046C}" dt="2020-07-23T18:32:44.796" v="1828" actId="164"/>
          <ac:spMkLst>
            <pc:docMk/>
            <pc:sldMk cId="2044021993" sldId="314"/>
            <ac:spMk id="8" creationId="{F8BD2688-AA73-4874-8A2D-2BC1C853E453}"/>
          </ac:spMkLst>
        </pc:spChg>
        <pc:grpChg chg="add mod ord">
          <ac:chgData name="Michael A Fudge Jr" userId="133895e8-240b-4811-850e-9cf94297d089" providerId="ADAL" clId="{7EA1A426-B0BE-476D-9041-EC73517A046C}" dt="2020-07-23T18:32:27.806" v="1826" actId="164"/>
          <ac:grpSpMkLst>
            <pc:docMk/>
            <pc:sldMk cId="2044021993" sldId="314"/>
            <ac:grpSpMk id="9" creationId="{E76E4010-C248-4B1B-A64D-2CC192EF7DFF}"/>
          </ac:grpSpMkLst>
        </pc:grpChg>
        <pc:grpChg chg="add mod ord">
          <ac:chgData name="Michael A Fudge Jr" userId="133895e8-240b-4811-850e-9cf94297d089" providerId="ADAL" clId="{7EA1A426-B0BE-476D-9041-EC73517A046C}" dt="2020-07-23T18:34:11.426" v="1840" actId="167"/>
          <ac:grpSpMkLst>
            <pc:docMk/>
            <pc:sldMk cId="2044021993" sldId="314"/>
            <ac:grpSpMk id="10" creationId="{4A4C1C59-9D37-4A83-917E-BA7484BA2A73}"/>
          </ac:grpSpMkLst>
        </pc:grpChg>
        <pc:picChg chg="add del mod ord">
          <ac:chgData name="Michael A Fudge Jr" userId="133895e8-240b-4811-850e-9cf94297d089" providerId="ADAL" clId="{7EA1A426-B0BE-476D-9041-EC73517A046C}" dt="2020-07-23T18:34:12.797" v="1842" actId="931"/>
          <ac:picMkLst>
            <pc:docMk/>
            <pc:sldMk cId="2044021993" sldId="314"/>
            <ac:picMk id="12" creationId="{93906515-A88F-4BE2-BE65-947FB8D606F9}"/>
          </ac:picMkLst>
        </pc:picChg>
        <pc:picChg chg="add mod">
          <ac:chgData name="Michael A Fudge Jr" userId="133895e8-240b-4811-850e-9cf94297d089" providerId="ADAL" clId="{7EA1A426-B0BE-476D-9041-EC73517A046C}" dt="2020-07-23T18:35:00.085" v="1851" actId="1076"/>
          <ac:picMkLst>
            <pc:docMk/>
            <pc:sldMk cId="2044021993" sldId="314"/>
            <ac:picMk id="14" creationId="{DC5CCBA3-D478-475E-8D86-1EA83EE95B80}"/>
          </ac:picMkLst>
        </pc:picChg>
      </pc:sldChg>
      <pc:sldChg chg="modSp new del mod">
        <pc:chgData name="Michael A Fudge Jr" userId="133895e8-240b-4811-850e-9cf94297d089" providerId="ADAL" clId="{7EA1A426-B0BE-476D-9041-EC73517A046C}" dt="2020-07-23T20:14:44.714" v="6856" actId="47"/>
        <pc:sldMkLst>
          <pc:docMk/>
          <pc:sldMk cId="3139419760" sldId="315"/>
        </pc:sldMkLst>
        <pc:spChg chg="mod">
          <ac:chgData name="Michael A Fudge Jr" userId="133895e8-240b-4811-850e-9cf94297d089" providerId="ADAL" clId="{7EA1A426-B0BE-476D-9041-EC73517A046C}" dt="2020-07-23T20:10:36.461" v="6519" actId="20577"/>
          <ac:spMkLst>
            <pc:docMk/>
            <pc:sldMk cId="3139419760" sldId="315"/>
            <ac:spMk id="2" creationId="{BF67AAD1-A64A-43BB-B2FC-DBC9EA072AEF}"/>
          </ac:spMkLst>
        </pc:spChg>
      </pc:sldChg>
      <pc:sldChg chg="addSp delSp modSp add mod ord modAnim">
        <pc:chgData name="Michael A Fudge Jr" userId="133895e8-240b-4811-850e-9cf94297d089" providerId="ADAL" clId="{7EA1A426-B0BE-476D-9041-EC73517A046C}" dt="2020-07-23T18:20:05.712" v="1651"/>
        <pc:sldMkLst>
          <pc:docMk/>
          <pc:sldMk cId="3829729920" sldId="316"/>
        </pc:sldMkLst>
        <pc:spChg chg="mod">
          <ac:chgData name="Michael A Fudge Jr" userId="133895e8-240b-4811-850e-9cf94297d089" providerId="ADAL" clId="{7EA1A426-B0BE-476D-9041-EC73517A046C}" dt="2020-07-23T18:01:17.453" v="1356" actId="20577"/>
          <ac:spMkLst>
            <pc:docMk/>
            <pc:sldMk cId="3829729920" sldId="316"/>
            <ac:spMk id="2" creationId="{7DCBD29D-934F-4875-B4DF-2941E73321AF}"/>
          </ac:spMkLst>
        </pc:spChg>
        <pc:spChg chg="add mod">
          <ac:chgData name="Michael A Fudge Jr" userId="133895e8-240b-4811-850e-9cf94297d089" providerId="ADAL" clId="{7EA1A426-B0BE-476D-9041-EC73517A046C}" dt="2020-07-23T18:14:17.755" v="1534" actId="122"/>
          <ac:spMkLst>
            <pc:docMk/>
            <pc:sldMk cId="3829729920" sldId="316"/>
            <ac:spMk id="3" creationId="{B089F743-D50F-4E2E-8223-EB7F2B600EFB}"/>
          </ac:spMkLst>
        </pc:spChg>
        <pc:spChg chg="mod">
          <ac:chgData name="Michael A Fudge Jr" userId="133895e8-240b-4811-850e-9cf94297d089" providerId="ADAL" clId="{7EA1A426-B0BE-476D-9041-EC73517A046C}" dt="2020-07-23T18:12:04.524" v="1453" actId="20577"/>
          <ac:spMkLst>
            <pc:docMk/>
            <pc:sldMk cId="3829729920" sldId="316"/>
            <ac:spMk id="4" creationId="{A7F82B22-5137-4BE5-85AE-DEA41339D91A}"/>
          </ac:spMkLst>
        </pc:spChg>
        <pc:spChg chg="add mod">
          <ac:chgData name="Michael A Fudge Jr" userId="133895e8-240b-4811-850e-9cf94297d089" providerId="ADAL" clId="{7EA1A426-B0BE-476D-9041-EC73517A046C}" dt="2020-07-23T18:14:06.763" v="1530" actId="122"/>
          <ac:spMkLst>
            <pc:docMk/>
            <pc:sldMk cId="3829729920" sldId="316"/>
            <ac:spMk id="7" creationId="{A737EE82-AC7D-4955-A7D7-A5FD8706C43A}"/>
          </ac:spMkLst>
        </pc:spChg>
        <pc:graphicFrameChg chg="add mod modGraphic">
          <ac:chgData name="Michael A Fudge Jr" userId="133895e8-240b-4811-850e-9cf94297d089" providerId="ADAL" clId="{7EA1A426-B0BE-476D-9041-EC73517A046C}" dt="2020-07-23T18:13:09.022" v="1488" actId="1076"/>
          <ac:graphicFrameMkLst>
            <pc:docMk/>
            <pc:sldMk cId="3829729920" sldId="316"/>
            <ac:graphicFrameMk id="5" creationId="{03998811-3D64-47A6-89A7-9F57F17CD229}"/>
          </ac:graphicFrameMkLst>
        </pc:graphicFrameChg>
        <pc:graphicFrameChg chg="mod">
          <ac:chgData name="Michael A Fudge Jr" userId="133895e8-240b-4811-850e-9cf94297d089" providerId="ADAL" clId="{7EA1A426-B0BE-476D-9041-EC73517A046C}" dt="2020-07-23T18:13:05.006" v="1487" actId="1076"/>
          <ac:graphicFrameMkLst>
            <pc:docMk/>
            <pc:sldMk cId="3829729920" sldId="316"/>
            <ac:graphicFrameMk id="6" creationId="{35599BEF-FBEA-42F4-8942-3487DF003870}"/>
          </ac:graphicFrameMkLst>
        </pc:graphicFrameChg>
        <pc:cxnChg chg="add del mod">
          <ac:chgData name="Michael A Fudge Jr" userId="133895e8-240b-4811-850e-9cf94297d089" providerId="ADAL" clId="{7EA1A426-B0BE-476D-9041-EC73517A046C}" dt="2020-07-23T18:15:41.517" v="1542" actId="478"/>
          <ac:cxnSpMkLst>
            <pc:docMk/>
            <pc:sldMk cId="3829729920" sldId="316"/>
            <ac:cxnSpMk id="9" creationId="{79B988D1-A697-462D-9BC4-CCE2203B757E}"/>
          </ac:cxnSpMkLst>
        </pc:cxnChg>
        <pc:cxnChg chg="add mod">
          <ac:chgData name="Michael A Fudge Jr" userId="133895e8-240b-4811-850e-9cf94297d089" providerId="ADAL" clId="{7EA1A426-B0BE-476D-9041-EC73517A046C}" dt="2020-07-23T18:17:18.029" v="1554" actId="14100"/>
          <ac:cxnSpMkLst>
            <pc:docMk/>
            <pc:sldMk cId="3829729920" sldId="316"/>
            <ac:cxnSpMk id="14" creationId="{9B386698-443D-4447-B48A-52D11DFEE21B}"/>
          </ac:cxnSpMkLst>
        </pc:cxnChg>
        <pc:cxnChg chg="add mod">
          <ac:chgData name="Michael A Fudge Jr" userId="133895e8-240b-4811-850e-9cf94297d089" providerId="ADAL" clId="{7EA1A426-B0BE-476D-9041-EC73517A046C}" dt="2020-07-23T18:17:00.978" v="1552" actId="14100"/>
          <ac:cxnSpMkLst>
            <pc:docMk/>
            <pc:sldMk cId="3829729920" sldId="316"/>
            <ac:cxnSpMk id="16" creationId="{03A5BC31-6927-4E28-8F79-DA662E13615D}"/>
          </ac:cxnSpMkLst>
        </pc:cxnChg>
      </pc:sldChg>
      <pc:sldChg chg="addSp delSp modSp new del mod modClrScheme modAnim chgLayout">
        <pc:chgData name="Michael A Fudge Jr" userId="133895e8-240b-4811-850e-9cf94297d089" providerId="ADAL" clId="{7EA1A426-B0BE-476D-9041-EC73517A046C}" dt="2020-07-23T18:37:33.116" v="1863" actId="2696"/>
        <pc:sldMkLst>
          <pc:docMk/>
          <pc:sldMk cId="2884466702" sldId="317"/>
        </pc:sldMkLst>
        <pc:spChg chg="del mod ord">
          <ac:chgData name="Michael A Fudge Jr" userId="133895e8-240b-4811-850e-9cf94297d089" providerId="ADAL" clId="{7EA1A426-B0BE-476D-9041-EC73517A046C}" dt="2020-07-23T18:19:46.741" v="1621" actId="700"/>
          <ac:spMkLst>
            <pc:docMk/>
            <pc:sldMk cId="2884466702" sldId="317"/>
            <ac:spMk id="2" creationId="{50D00F56-F0F8-4D7C-8720-D7A1FE1CFFFC}"/>
          </ac:spMkLst>
        </pc:spChg>
        <pc:spChg chg="del">
          <ac:chgData name="Michael A Fudge Jr" userId="133895e8-240b-4811-850e-9cf94297d089" providerId="ADAL" clId="{7EA1A426-B0BE-476D-9041-EC73517A046C}" dt="2020-07-23T18:19:46.741" v="1621" actId="700"/>
          <ac:spMkLst>
            <pc:docMk/>
            <pc:sldMk cId="2884466702" sldId="317"/>
            <ac:spMk id="3" creationId="{F94E26D0-4ED6-41A8-8187-EA487DF2DE68}"/>
          </ac:spMkLst>
        </pc:spChg>
        <pc:spChg chg="del">
          <ac:chgData name="Michael A Fudge Jr" userId="133895e8-240b-4811-850e-9cf94297d089" providerId="ADAL" clId="{7EA1A426-B0BE-476D-9041-EC73517A046C}" dt="2020-07-23T18:19:46.741" v="1621" actId="700"/>
          <ac:spMkLst>
            <pc:docMk/>
            <pc:sldMk cId="2884466702" sldId="317"/>
            <ac:spMk id="4" creationId="{7DD342A4-784B-494E-93FC-7DF5EFBEA5D5}"/>
          </ac:spMkLst>
        </pc:spChg>
        <pc:spChg chg="add mod ord">
          <ac:chgData name="Michael A Fudge Jr" userId="133895e8-240b-4811-850e-9cf94297d089" providerId="ADAL" clId="{7EA1A426-B0BE-476D-9041-EC73517A046C}" dt="2020-07-23T18:20:47.725" v="1708" actId="14100"/>
          <ac:spMkLst>
            <pc:docMk/>
            <pc:sldMk cId="2884466702" sldId="317"/>
            <ac:spMk id="5" creationId="{B3D4FE62-47EE-4E70-B553-925B8CD646B9}"/>
          </ac:spMkLst>
        </pc:spChg>
        <pc:spChg chg="add mod">
          <ac:chgData name="Michael A Fudge Jr" userId="133895e8-240b-4811-850e-9cf94297d089" providerId="ADAL" clId="{7EA1A426-B0BE-476D-9041-EC73517A046C}" dt="2020-07-23T18:21:09.137" v="1710" actId="1076"/>
          <ac:spMkLst>
            <pc:docMk/>
            <pc:sldMk cId="2884466702" sldId="317"/>
            <ac:spMk id="7" creationId="{4953156F-B81A-46FD-BE79-8466B182A440}"/>
          </ac:spMkLst>
        </pc:spChg>
        <pc:spChg chg="mod">
          <ac:chgData name="Michael A Fudge Jr" userId="133895e8-240b-4811-850e-9cf94297d089" providerId="ADAL" clId="{7EA1A426-B0BE-476D-9041-EC73517A046C}" dt="2020-07-23T18:20:58.966" v="1709"/>
          <ac:spMkLst>
            <pc:docMk/>
            <pc:sldMk cId="2884466702" sldId="317"/>
            <ac:spMk id="9" creationId="{A4E1FDE3-0846-4749-9F93-04831A461180}"/>
          </ac:spMkLst>
        </pc:spChg>
        <pc:spChg chg="mod">
          <ac:chgData name="Michael A Fudge Jr" userId="133895e8-240b-4811-850e-9cf94297d089" providerId="ADAL" clId="{7EA1A426-B0BE-476D-9041-EC73517A046C}" dt="2020-07-23T18:20:58.966" v="1709"/>
          <ac:spMkLst>
            <pc:docMk/>
            <pc:sldMk cId="2884466702" sldId="317"/>
            <ac:spMk id="13" creationId="{42A97405-F0A9-40D1-BAD1-EA7120A22351}"/>
          </ac:spMkLst>
        </pc:spChg>
        <pc:spChg chg="add mod">
          <ac:chgData name="Michael A Fudge Jr" userId="133895e8-240b-4811-850e-9cf94297d089" providerId="ADAL" clId="{7EA1A426-B0BE-476D-9041-EC73517A046C}" dt="2020-07-23T18:21:32.644" v="1712" actId="164"/>
          <ac:spMkLst>
            <pc:docMk/>
            <pc:sldMk cId="2884466702" sldId="317"/>
            <ac:spMk id="16" creationId="{5457E7C7-4442-46C4-8212-D1637A231024}"/>
          </ac:spMkLst>
        </pc:spChg>
        <pc:spChg chg="add mod">
          <ac:chgData name="Michael A Fudge Jr" userId="133895e8-240b-4811-850e-9cf94297d089" providerId="ADAL" clId="{7EA1A426-B0BE-476D-9041-EC73517A046C}" dt="2020-07-23T18:21:32.644" v="1712" actId="164"/>
          <ac:spMkLst>
            <pc:docMk/>
            <pc:sldMk cId="2884466702" sldId="317"/>
            <ac:spMk id="17" creationId="{74424B9F-09E5-428F-9CDD-56BAA7B1A408}"/>
          </ac:spMkLst>
        </pc:spChg>
        <pc:spChg chg="add mod">
          <ac:chgData name="Michael A Fudge Jr" userId="133895e8-240b-4811-850e-9cf94297d089" providerId="ADAL" clId="{7EA1A426-B0BE-476D-9041-EC73517A046C}" dt="2020-07-23T18:21:32.644" v="1712" actId="164"/>
          <ac:spMkLst>
            <pc:docMk/>
            <pc:sldMk cId="2884466702" sldId="317"/>
            <ac:spMk id="18" creationId="{5BA90628-E76D-4ABD-B818-A9F70DD3A4D8}"/>
          </ac:spMkLst>
        </pc:spChg>
        <pc:spChg chg="add mod">
          <ac:chgData name="Michael A Fudge Jr" userId="133895e8-240b-4811-850e-9cf94297d089" providerId="ADAL" clId="{7EA1A426-B0BE-476D-9041-EC73517A046C}" dt="2020-07-23T18:21:28.708" v="1711" actId="164"/>
          <ac:spMkLst>
            <pc:docMk/>
            <pc:sldMk cId="2884466702" sldId="317"/>
            <ac:spMk id="19" creationId="{78A1C910-AB8A-4AE1-A8F6-B17AE297F70D}"/>
          </ac:spMkLst>
        </pc:spChg>
        <pc:spChg chg="add mod">
          <ac:chgData name="Michael A Fudge Jr" userId="133895e8-240b-4811-850e-9cf94297d089" providerId="ADAL" clId="{7EA1A426-B0BE-476D-9041-EC73517A046C}" dt="2020-07-23T18:21:28.708" v="1711" actId="164"/>
          <ac:spMkLst>
            <pc:docMk/>
            <pc:sldMk cId="2884466702" sldId="317"/>
            <ac:spMk id="20" creationId="{B735EC57-2FBB-461B-A1C6-79D9CF6F6C7E}"/>
          </ac:spMkLst>
        </pc:spChg>
        <pc:spChg chg="add mod">
          <ac:chgData name="Michael A Fudge Jr" userId="133895e8-240b-4811-850e-9cf94297d089" providerId="ADAL" clId="{7EA1A426-B0BE-476D-9041-EC73517A046C}" dt="2020-07-23T18:21:28.708" v="1711" actId="164"/>
          <ac:spMkLst>
            <pc:docMk/>
            <pc:sldMk cId="2884466702" sldId="317"/>
            <ac:spMk id="21" creationId="{49E958FD-B5CD-49BA-983D-35E3FB2932B6}"/>
          </ac:spMkLst>
        </pc:spChg>
        <pc:spChg chg="add mod">
          <ac:chgData name="Michael A Fudge Jr" userId="133895e8-240b-4811-850e-9cf94297d089" providerId="ADAL" clId="{7EA1A426-B0BE-476D-9041-EC73517A046C}" dt="2020-07-23T18:22:59.017" v="1739" actId="403"/>
          <ac:spMkLst>
            <pc:docMk/>
            <pc:sldMk cId="2884466702" sldId="317"/>
            <ac:spMk id="24" creationId="{C6C098A6-C814-4BBE-B34E-8FC950AE53DB}"/>
          </ac:spMkLst>
        </pc:spChg>
        <pc:spChg chg="add mod">
          <ac:chgData name="Michael A Fudge Jr" userId="133895e8-240b-4811-850e-9cf94297d089" providerId="ADAL" clId="{7EA1A426-B0BE-476D-9041-EC73517A046C}" dt="2020-07-23T18:23:26.215" v="1759" actId="20577"/>
          <ac:spMkLst>
            <pc:docMk/>
            <pc:sldMk cId="2884466702" sldId="317"/>
            <ac:spMk id="25" creationId="{1CAADB03-FEF2-486C-91DF-BD3A63B1710C}"/>
          </ac:spMkLst>
        </pc:spChg>
        <pc:grpChg chg="add mod">
          <ac:chgData name="Michael A Fudge Jr" userId="133895e8-240b-4811-850e-9cf94297d089" providerId="ADAL" clId="{7EA1A426-B0BE-476D-9041-EC73517A046C}" dt="2020-07-23T18:21:09.137" v="1710" actId="1076"/>
          <ac:grpSpMkLst>
            <pc:docMk/>
            <pc:sldMk cId="2884466702" sldId="317"/>
            <ac:grpSpMk id="8" creationId="{C7FFA20F-9D61-4694-AC7C-972B8E51730C}"/>
          </ac:grpSpMkLst>
        </pc:grpChg>
        <pc:grpChg chg="add mod">
          <ac:chgData name="Michael A Fudge Jr" userId="133895e8-240b-4811-850e-9cf94297d089" providerId="ADAL" clId="{7EA1A426-B0BE-476D-9041-EC73517A046C}" dt="2020-07-23T18:21:09.137" v="1710" actId="1076"/>
          <ac:grpSpMkLst>
            <pc:docMk/>
            <pc:sldMk cId="2884466702" sldId="317"/>
            <ac:grpSpMk id="12" creationId="{A50B8DB4-B045-444E-AA1A-1C66052D80A3}"/>
          </ac:grpSpMkLst>
        </pc:grpChg>
        <pc:grpChg chg="add mod">
          <ac:chgData name="Michael A Fudge Jr" userId="133895e8-240b-4811-850e-9cf94297d089" providerId="ADAL" clId="{7EA1A426-B0BE-476D-9041-EC73517A046C}" dt="2020-07-23T18:23:32.766" v="1761" actId="1076"/>
          <ac:grpSpMkLst>
            <pc:docMk/>
            <pc:sldMk cId="2884466702" sldId="317"/>
            <ac:grpSpMk id="22" creationId="{8911B9B1-8E4B-4F01-8758-5210E5E1F347}"/>
          </ac:grpSpMkLst>
        </pc:grpChg>
        <pc:grpChg chg="add mod">
          <ac:chgData name="Michael A Fudge Jr" userId="133895e8-240b-4811-850e-9cf94297d089" providerId="ADAL" clId="{7EA1A426-B0BE-476D-9041-EC73517A046C}" dt="2020-07-23T18:21:32.644" v="1712" actId="164"/>
          <ac:grpSpMkLst>
            <pc:docMk/>
            <pc:sldMk cId="2884466702" sldId="317"/>
            <ac:grpSpMk id="23" creationId="{858996A5-D233-442F-8D62-582E4C009CEE}"/>
          </ac:grpSpMkLst>
        </pc:grpChg>
        <pc:graphicFrameChg chg="add mod">
          <ac:chgData name="Michael A Fudge Jr" userId="133895e8-240b-4811-850e-9cf94297d089" providerId="ADAL" clId="{7EA1A426-B0BE-476D-9041-EC73517A046C}" dt="2020-07-23T18:21:09.137" v="1710" actId="1076"/>
          <ac:graphicFrameMkLst>
            <pc:docMk/>
            <pc:sldMk cId="2884466702" sldId="317"/>
            <ac:graphicFrameMk id="6" creationId="{70671E5A-946D-48DE-A838-F5134B1BC6B9}"/>
          </ac:graphicFrameMkLst>
        </pc:graphicFrameChg>
        <pc:cxnChg chg="mod">
          <ac:chgData name="Michael A Fudge Jr" userId="133895e8-240b-4811-850e-9cf94297d089" providerId="ADAL" clId="{7EA1A426-B0BE-476D-9041-EC73517A046C}" dt="2020-07-23T18:20:58.966" v="1709"/>
          <ac:cxnSpMkLst>
            <pc:docMk/>
            <pc:sldMk cId="2884466702" sldId="317"/>
            <ac:cxnSpMk id="10" creationId="{291E8C8E-B0ED-43C0-BACF-55C64BAADEB5}"/>
          </ac:cxnSpMkLst>
        </pc:cxnChg>
        <pc:cxnChg chg="mod">
          <ac:chgData name="Michael A Fudge Jr" userId="133895e8-240b-4811-850e-9cf94297d089" providerId="ADAL" clId="{7EA1A426-B0BE-476D-9041-EC73517A046C}" dt="2020-07-23T18:20:58.966" v="1709"/>
          <ac:cxnSpMkLst>
            <pc:docMk/>
            <pc:sldMk cId="2884466702" sldId="317"/>
            <ac:cxnSpMk id="11" creationId="{4A248B62-D93C-4167-B233-09D555646A20}"/>
          </ac:cxnSpMkLst>
        </pc:cxnChg>
        <pc:cxnChg chg="mod">
          <ac:chgData name="Michael A Fudge Jr" userId="133895e8-240b-4811-850e-9cf94297d089" providerId="ADAL" clId="{7EA1A426-B0BE-476D-9041-EC73517A046C}" dt="2020-07-23T18:20:58.966" v="1709"/>
          <ac:cxnSpMkLst>
            <pc:docMk/>
            <pc:sldMk cId="2884466702" sldId="317"/>
            <ac:cxnSpMk id="14" creationId="{D5E8FF2B-3BC6-49B2-836E-D207687A31D2}"/>
          </ac:cxnSpMkLst>
        </pc:cxnChg>
        <pc:cxnChg chg="mod">
          <ac:chgData name="Michael A Fudge Jr" userId="133895e8-240b-4811-850e-9cf94297d089" providerId="ADAL" clId="{7EA1A426-B0BE-476D-9041-EC73517A046C}" dt="2020-07-23T18:20:58.966" v="1709"/>
          <ac:cxnSpMkLst>
            <pc:docMk/>
            <pc:sldMk cId="2884466702" sldId="317"/>
            <ac:cxnSpMk id="15" creationId="{CC5AEF18-D145-4E0B-9EB4-A44515A368CE}"/>
          </ac:cxnSpMkLst>
        </pc:cxnChg>
      </pc:sldChg>
      <pc:sldChg chg="add del">
        <pc:chgData name="Michael A Fudge Jr" userId="133895e8-240b-4811-850e-9cf94297d089" providerId="ADAL" clId="{7EA1A426-B0BE-476D-9041-EC73517A046C}" dt="2020-07-23T18:12:22.400" v="1455" actId="22"/>
        <pc:sldMkLst>
          <pc:docMk/>
          <pc:sldMk cId="2948282973" sldId="317"/>
        </pc:sldMkLst>
      </pc:sldChg>
      <pc:sldChg chg="addSp modSp new mod setBg modAnim">
        <pc:chgData name="Michael A Fudge Jr" userId="133895e8-240b-4811-850e-9cf94297d089" providerId="ADAL" clId="{7EA1A426-B0BE-476D-9041-EC73517A046C}" dt="2020-07-23T19:38:08.862" v="4726" actId="6549"/>
        <pc:sldMkLst>
          <pc:docMk/>
          <pc:sldMk cId="3973455266" sldId="317"/>
        </pc:sldMkLst>
        <pc:spChg chg="mod">
          <ac:chgData name="Michael A Fudge Jr" userId="133895e8-240b-4811-850e-9cf94297d089" providerId="ADAL" clId="{7EA1A426-B0BE-476D-9041-EC73517A046C}" dt="2020-07-23T19:19:17.638" v="3695" actId="26606"/>
          <ac:spMkLst>
            <pc:docMk/>
            <pc:sldMk cId="3973455266" sldId="317"/>
            <ac:spMk id="2" creationId="{80DE1FF1-56E2-493D-A6BC-E29F6FC18C8A}"/>
          </ac:spMkLst>
        </pc:spChg>
        <pc:spChg chg="mod">
          <ac:chgData name="Michael A Fudge Jr" userId="133895e8-240b-4811-850e-9cf94297d089" providerId="ADAL" clId="{7EA1A426-B0BE-476D-9041-EC73517A046C}" dt="2020-07-23T19:38:08.862" v="4726" actId="6549"/>
          <ac:spMkLst>
            <pc:docMk/>
            <pc:sldMk cId="3973455266" sldId="317"/>
            <ac:spMk id="3" creationId="{F85BF68D-5466-44B4-84E3-FFAF8DA7E293}"/>
          </ac:spMkLst>
        </pc:spChg>
        <pc:spChg chg="add">
          <ac:chgData name="Michael A Fudge Jr" userId="133895e8-240b-4811-850e-9cf94297d089" providerId="ADAL" clId="{7EA1A426-B0BE-476D-9041-EC73517A046C}" dt="2020-07-23T19:19:17.638" v="3695" actId="26606"/>
          <ac:spMkLst>
            <pc:docMk/>
            <pc:sldMk cId="3973455266" sldId="317"/>
            <ac:spMk id="8" creationId="{1E234CF4-802C-4AA1-B540-36C3B838C462}"/>
          </ac:spMkLst>
        </pc:spChg>
        <pc:spChg chg="add">
          <ac:chgData name="Michael A Fudge Jr" userId="133895e8-240b-4811-850e-9cf94297d089" providerId="ADAL" clId="{7EA1A426-B0BE-476D-9041-EC73517A046C}" dt="2020-07-23T19:19:17.638" v="3695" actId="26606"/>
          <ac:spMkLst>
            <pc:docMk/>
            <pc:sldMk cId="3973455266" sldId="317"/>
            <ac:spMk id="10" creationId="{A5271697-90F1-4A23-8EF2-0179F2EAFACB}"/>
          </ac:spMkLst>
        </pc:spChg>
        <pc:spChg chg="add">
          <ac:chgData name="Michael A Fudge Jr" userId="133895e8-240b-4811-850e-9cf94297d089" providerId="ADAL" clId="{7EA1A426-B0BE-476D-9041-EC73517A046C}" dt="2020-07-23T19:19:17.638" v="3695" actId="26606"/>
          <ac:spMkLst>
            <pc:docMk/>
            <pc:sldMk cId="3973455266" sldId="317"/>
            <ac:spMk id="12" creationId="{D9F5512A-48E1-4C07-B75E-3CCC517B6804}"/>
          </ac:spMkLst>
        </pc:spChg>
        <pc:spChg chg="add">
          <ac:chgData name="Michael A Fudge Jr" userId="133895e8-240b-4811-850e-9cf94297d089" providerId="ADAL" clId="{7EA1A426-B0BE-476D-9041-EC73517A046C}" dt="2020-07-23T19:19:17.638" v="3695" actId="26606"/>
          <ac:spMkLst>
            <pc:docMk/>
            <pc:sldMk cId="3973455266" sldId="317"/>
            <ac:spMk id="14" creationId="{9D800584-727A-48CF-8223-244AD9717CAA}"/>
          </ac:spMkLst>
        </pc:spChg>
        <pc:grpChg chg="add">
          <ac:chgData name="Michael A Fudge Jr" userId="133895e8-240b-4811-850e-9cf94297d089" providerId="ADAL" clId="{7EA1A426-B0BE-476D-9041-EC73517A046C}" dt="2020-07-23T19:19:17.638" v="3695" actId="26606"/>
          <ac:grpSpMkLst>
            <pc:docMk/>
            <pc:sldMk cId="3973455266" sldId="317"/>
            <ac:grpSpMk id="16" creationId="{B0CED441-B73B-4907-9AF2-614CEAC6A182}"/>
          </ac:grpSpMkLst>
        </pc:grpChg>
        <pc:picChg chg="add mod">
          <ac:chgData name="Michael A Fudge Jr" userId="133895e8-240b-4811-850e-9cf94297d089" providerId="ADAL" clId="{7EA1A426-B0BE-476D-9041-EC73517A046C}" dt="2020-07-23T19:20:06.528" v="3699" actId="1076"/>
          <ac:picMkLst>
            <pc:docMk/>
            <pc:sldMk cId="3973455266" sldId="317"/>
            <ac:picMk id="5" creationId="{D0010E7C-4101-4819-8A78-C4A615AB12FC}"/>
          </ac:picMkLst>
        </pc:picChg>
      </pc:sldChg>
      <pc:sldChg chg="delSp modSp add del mod ord">
        <pc:chgData name="Michael A Fudge Jr" userId="133895e8-240b-4811-850e-9cf94297d089" providerId="ADAL" clId="{7EA1A426-B0BE-476D-9041-EC73517A046C}" dt="2020-07-23T18:35:07.524" v="1852" actId="47"/>
        <pc:sldMkLst>
          <pc:docMk/>
          <pc:sldMk cId="344629976" sldId="318"/>
        </pc:sldMkLst>
        <pc:spChg chg="mod modVis">
          <ac:chgData name="Michael A Fudge Jr" userId="133895e8-240b-4811-850e-9cf94297d089" providerId="ADAL" clId="{7EA1A426-B0BE-476D-9041-EC73517A046C}" dt="2020-07-23T18:30:22.203" v="1812" actId="14429"/>
          <ac:spMkLst>
            <pc:docMk/>
            <pc:sldMk cId="344629976" sldId="318"/>
            <ac:spMk id="19" creationId="{967D8EB6-EAE1-4F9C-B398-83321E287204}"/>
          </ac:spMkLst>
        </pc:spChg>
        <pc:picChg chg="mod">
          <ac:chgData name="Michael A Fudge Jr" userId="133895e8-240b-4811-850e-9cf94297d089" providerId="ADAL" clId="{7EA1A426-B0BE-476D-9041-EC73517A046C}" dt="2020-07-23T18:30:11.626" v="1810" actId="1076"/>
          <ac:picMkLst>
            <pc:docMk/>
            <pc:sldMk cId="344629976" sldId="318"/>
            <ac:picMk id="6" creationId="{D2C860C0-70FA-4F2C-9B3A-897851D4E7F6}"/>
          </ac:picMkLst>
        </pc:picChg>
        <pc:picChg chg="del">
          <ac:chgData name="Michael A Fudge Jr" userId="133895e8-240b-4811-850e-9cf94297d089" providerId="ADAL" clId="{7EA1A426-B0BE-476D-9041-EC73517A046C}" dt="2020-07-23T18:30:34.084" v="1813" actId="478"/>
          <ac:picMkLst>
            <pc:docMk/>
            <pc:sldMk cId="344629976" sldId="318"/>
            <ac:picMk id="8" creationId="{107C1241-9548-4C22-9E00-237AA087A1EA}"/>
          </ac:picMkLst>
        </pc:picChg>
      </pc:sldChg>
      <pc:sldChg chg="addSp delSp modSp new mod setBg modAnim">
        <pc:chgData name="Michael A Fudge Jr" userId="133895e8-240b-4811-850e-9cf94297d089" providerId="ADAL" clId="{7EA1A426-B0BE-476D-9041-EC73517A046C}" dt="2020-07-23T20:06:14.531" v="6133"/>
        <pc:sldMkLst>
          <pc:docMk/>
          <pc:sldMk cId="2781607504" sldId="318"/>
        </pc:sldMkLst>
        <pc:spChg chg="mod">
          <ac:chgData name="Michael A Fudge Jr" userId="133895e8-240b-4811-850e-9cf94297d089" providerId="ADAL" clId="{7EA1A426-B0BE-476D-9041-EC73517A046C}" dt="2020-07-23T20:05:28.470" v="6124" actId="26606"/>
          <ac:spMkLst>
            <pc:docMk/>
            <pc:sldMk cId="2781607504" sldId="318"/>
            <ac:spMk id="2" creationId="{9350BFD9-8535-40DB-AF0D-7100A351A460}"/>
          </ac:spMkLst>
        </pc:spChg>
        <pc:spChg chg="add del mod">
          <ac:chgData name="Michael A Fudge Jr" userId="133895e8-240b-4811-850e-9cf94297d089" providerId="ADAL" clId="{7EA1A426-B0BE-476D-9041-EC73517A046C}" dt="2020-07-23T20:05:28.470" v="6124" actId="26606"/>
          <ac:spMkLst>
            <pc:docMk/>
            <pc:sldMk cId="2781607504" sldId="318"/>
            <ac:spMk id="3" creationId="{19294AE7-159F-4D33-80B8-A48061DF8B1B}"/>
          </ac:spMkLst>
        </pc:spChg>
        <pc:spChg chg="add">
          <ac:chgData name="Michael A Fudge Jr" userId="133895e8-240b-4811-850e-9cf94297d089" providerId="ADAL" clId="{7EA1A426-B0BE-476D-9041-EC73517A046C}" dt="2020-07-23T20:05:28.470" v="6124" actId="26606"/>
          <ac:spMkLst>
            <pc:docMk/>
            <pc:sldMk cId="2781607504" sldId="318"/>
            <ac:spMk id="8" creationId="{FFE2FE29-1120-4FE4-9FDA-311CBA66F438}"/>
          </ac:spMkLst>
        </pc:spChg>
        <pc:spChg chg="add del">
          <ac:chgData name="Michael A Fudge Jr" userId="133895e8-240b-4811-850e-9cf94297d089" providerId="ADAL" clId="{7EA1A426-B0BE-476D-9041-EC73517A046C}" dt="2020-07-23T20:05:11.757" v="6121" actId="26606"/>
          <ac:spMkLst>
            <pc:docMk/>
            <pc:sldMk cId="2781607504" sldId="318"/>
            <ac:spMk id="9" creationId="{37E32B78-23DD-4E77-8B9C-7779E3BF20C2}"/>
          </ac:spMkLst>
        </pc:spChg>
        <pc:spChg chg="add del">
          <ac:chgData name="Michael A Fudge Jr" userId="133895e8-240b-4811-850e-9cf94297d089" providerId="ADAL" clId="{7EA1A426-B0BE-476D-9041-EC73517A046C}" dt="2020-07-23T20:05:28.433" v="6123" actId="26606"/>
          <ac:spMkLst>
            <pc:docMk/>
            <pc:sldMk cId="2781607504" sldId="318"/>
            <ac:spMk id="10" creationId="{59A309A7-1751-4ABE-A3C1-EEC40366AD89}"/>
          </ac:spMkLst>
        </pc:spChg>
        <pc:spChg chg="add del">
          <ac:chgData name="Michael A Fudge Jr" userId="133895e8-240b-4811-850e-9cf94297d089" providerId="ADAL" clId="{7EA1A426-B0BE-476D-9041-EC73517A046C}" dt="2020-07-23T20:05:28.433" v="6123" actId="26606"/>
          <ac:spMkLst>
            <pc:docMk/>
            <pc:sldMk cId="2781607504" sldId="318"/>
            <ac:spMk id="11" creationId="{19294AE7-159F-4D33-80B8-A48061DF8B1B}"/>
          </ac:spMkLst>
        </pc:spChg>
        <pc:spChg chg="add del">
          <ac:chgData name="Michael A Fudge Jr" userId="133895e8-240b-4811-850e-9cf94297d089" providerId="ADAL" clId="{7EA1A426-B0BE-476D-9041-EC73517A046C}" dt="2020-07-23T20:05:28.433" v="6123" actId="26606"/>
          <ac:spMkLst>
            <pc:docMk/>
            <pc:sldMk cId="2781607504" sldId="318"/>
            <ac:spMk id="12" creationId="{967D8EB6-EAE1-4F9C-B398-83321E287204}"/>
          </ac:spMkLst>
        </pc:spChg>
        <pc:spChg chg="add">
          <ac:chgData name="Michael A Fudge Jr" userId="133895e8-240b-4811-850e-9cf94297d089" providerId="ADAL" clId="{7EA1A426-B0BE-476D-9041-EC73517A046C}" dt="2020-07-23T20:05:28.470" v="6124" actId="26606"/>
          <ac:spMkLst>
            <pc:docMk/>
            <pc:sldMk cId="2781607504" sldId="318"/>
            <ac:spMk id="56" creationId="{DDD926EC-6F88-4D89-9AED-1C4C1AC00E22}"/>
          </ac:spMkLst>
        </pc:spChg>
        <pc:spChg chg="add">
          <ac:chgData name="Michael A Fudge Jr" userId="133895e8-240b-4811-850e-9cf94297d089" providerId="ADAL" clId="{7EA1A426-B0BE-476D-9041-EC73517A046C}" dt="2020-07-23T20:05:28.470" v="6124" actId="26606"/>
          <ac:spMkLst>
            <pc:docMk/>
            <pc:sldMk cId="2781607504" sldId="318"/>
            <ac:spMk id="70" creationId="{A210685A-6235-45A7-850D-A6F555466EF7}"/>
          </ac:spMkLst>
        </pc:spChg>
        <pc:spChg chg="add mod">
          <ac:chgData name="Michael A Fudge Jr" userId="133895e8-240b-4811-850e-9cf94297d089" providerId="ADAL" clId="{7EA1A426-B0BE-476D-9041-EC73517A046C}" dt="2020-07-23T20:05:33.577" v="6126" actId="403"/>
          <ac:spMkLst>
            <pc:docMk/>
            <pc:sldMk cId="2781607504" sldId="318"/>
            <ac:spMk id="71" creationId="{19294AE7-159F-4D33-80B8-A48061DF8B1B}"/>
          </ac:spMkLst>
        </pc:spChg>
        <pc:grpChg chg="add">
          <ac:chgData name="Michael A Fudge Jr" userId="133895e8-240b-4811-850e-9cf94297d089" providerId="ADAL" clId="{7EA1A426-B0BE-476D-9041-EC73517A046C}" dt="2020-07-23T20:05:28.470" v="6124" actId="26606"/>
          <ac:grpSpMkLst>
            <pc:docMk/>
            <pc:sldMk cId="2781607504" sldId="318"/>
            <ac:grpSpMk id="14" creationId="{13BE3671-0C43-4D05-A267-3400AD091C75}"/>
          </ac:grpSpMkLst>
        </pc:grpChg>
        <pc:grpChg chg="add">
          <ac:chgData name="Michael A Fudge Jr" userId="133895e8-240b-4811-850e-9cf94297d089" providerId="ADAL" clId="{7EA1A426-B0BE-476D-9041-EC73517A046C}" dt="2020-07-23T20:05:28.470" v="6124" actId="26606"/>
          <ac:grpSpMkLst>
            <pc:docMk/>
            <pc:sldMk cId="2781607504" sldId="318"/>
            <ac:grpSpMk id="57" creationId="{283F107F-9294-4679-B247-91D8556A6EFE}"/>
          </ac:grpSpMkLst>
        </pc:grpChg>
        <pc:graphicFrameChg chg="add del">
          <ac:chgData name="Michael A Fudge Jr" userId="133895e8-240b-4811-850e-9cf94297d089" providerId="ADAL" clId="{7EA1A426-B0BE-476D-9041-EC73517A046C}" dt="2020-07-23T20:05:11.757" v="6121" actId="26606"/>
          <ac:graphicFrameMkLst>
            <pc:docMk/>
            <pc:sldMk cId="2781607504" sldId="318"/>
            <ac:graphicFrameMk id="5" creationId="{E8BCF9DE-A017-4226-9F83-D96C6C211CC1}"/>
          </ac:graphicFrameMkLst>
        </pc:graphicFrameChg>
        <pc:picChg chg="add del">
          <ac:chgData name="Michael A Fudge Jr" userId="133895e8-240b-4811-850e-9cf94297d089" providerId="ADAL" clId="{7EA1A426-B0BE-476D-9041-EC73517A046C}" dt="2020-07-23T20:05:28.433" v="6123" actId="26606"/>
          <ac:picMkLst>
            <pc:docMk/>
            <pc:sldMk cId="2781607504" sldId="318"/>
            <ac:picMk id="7" creationId="{997C1A21-768A-4CF6-A418-131D3D64D741}"/>
          </ac:picMkLst>
        </pc:picChg>
      </pc:sldChg>
      <pc:sldChg chg="modSp new del mod">
        <pc:chgData name="Michael A Fudge Jr" userId="133895e8-240b-4811-850e-9cf94297d089" providerId="ADAL" clId="{7EA1A426-B0BE-476D-9041-EC73517A046C}" dt="2020-07-25T18:24:38.867" v="10810" actId="47"/>
        <pc:sldMkLst>
          <pc:docMk/>
          <pc:sldMk cId="2934908905" sldId="319"/>
        </pc:sldMkLst>
        <pc:spChg chg="mod">
          <ac:chgData name="Michael A Fudge Jr" userId="133895e8-240b-4811-850e-9cf94297d089" providerId="ADAL" clId="{7EA1A426-B0BE-476D-9041-EC73517A046C}" dt="2020-07-23T20:09:51.210" v="6487" actId="20577"/>
          <ac:spMkLst>
            <pc:docMk/>
            <pc:sldMk cId="2934908905" sldId="319"/>
            <ac:spMk id="2" creationId="{6C6F282B-EBE7-454A-80C6-BDA77A018F9F}"/>
          </ac:spMkLst>
        </pc:spChg>
        <pc:spChg chg="mod">
          <ac:chgData name="Michael A Fudge Jr" userId="133895e8-240b-4811-850e-9cf94297d089" providerId="ADAL" clId="{7EA1A426-B0BE-476D-9041-EC73517A046C}" dt="2020-07-24T15:59:29.172" v="7563" actId="6549"/>
          <ac:spMkLst>
            <pc:docMk/>
            <pc:sldMk cId="2934908905" sldId="319"/>
            <ac:spMk id="3" creationId="{FFA9B10A-7781-4A3F-BDBF-8B832DE0F7F5}"/>
          </ac:spMkLst>
        </pc:spChg>
      </pc:sldChg>
      <pc:sldChg chg="addSp delSp modSp new del mod modClrScheme chgLayout">
        <pc:chgData name="Michael A Fudge Jr" userId="133895e8-240b-4811-850e-9cf94297d089" providerId="ADAL" clId="{7EA1A426-B0BE-476D-9041-EC73517A046C}" dt="2020-07-23T19:05:35.318" v="2919" actId="47"/>
        <pc:sldMkLst>
          <pc:docMk/>
          <pc:sldMk cId="1026968131" sldId="320"/>
        </pc:sldMkLst>
        <pc:spChg chg="mod ord">
          <ac:chgData name="Michael A Fudge Jr" userId="133895e8-240b-4811-850e-9cf94297d089" providerId="ADAL" clId="{7EA1A426-B0BE-476D-9041-EC73517A046C}" dt="2020-07-23T19:02:30.442" v="2778" actId="21"/>
          <ac:spMkLst>
            <pc:docMk/>
            <pc:sldMk cId="1026968131" sldId="320"/>
            <ac:spMk id="2" creationId="{29D99323-D47A-4355-887E-8C992DFA031F}"/>
          </ac:spMkLst>
        </pc:spChg>
        <pc:spChg chg="del mod ord">
          <ac:chgData name="Michael A Fudge Jr" userId="133895e8-240b-4811-850e-9cf94297d089" providerId="ADAL" clId="{7EA1A426-B0BE-476D-9041-EC73517A046C}" dt="2020-07-23T18:57:33.022" v="2380" actId="700"/>
          <ac:spMkLst>
            <pc:docMk/>
            <pc:sldMk cId="1026968131" sldId="320"/>
            <ac:spMk id="3" creationId="{AD6DA556-8948-49AE-BA11-CCA19375C639}"/>
          </ac:spMkLst>
        </pc:spChg>
        <pc:spChg chg="del">
          <ac:chgData name="Michael A Fudge Jr" userId="133895e8-240b-4811-850e-9cf94297d089" providerId="ADAL" clId="{7EA1A426-B0BE-476D-9041-EC73517A046C}" dt="2020-07-23T18:57:33.022" v="2380" actId="700"/>
          <ac:spMkLst>
            <pc:docMk/>
            <pc:sldMk cId="1026968131" sldId="320"/>
            <ac:spMk id="4" creationId="{90FD3539-D160-4B5B-835A-3428EE062785}"/>
          </ac:spMkLst>
        </pc:spChg>
        <pc:spChg chg="add mod ord">
          <ac:chgData name="Michael A Fudge Jr" userId="133895e8-240b-4811-850e-9cf94297d089" providerId="ADAL" clId="{7EA1A426-B0BE-476D-9041-EC73517A046C}" dt="2020-07-23T19:02:39.874" v="2780" actId="21"/>
          <ac:spMkLst>
            <pc:docMk/>
            <pc:sldMk cId="1026968131" sldId="320"/>
            <ac:spMk id="5" creationId="{8639D9B6-8F4A-474E-9E36-D3932694C765}"/>
          </ac:spMkLst>
        </pc:spChg>
      </pc:sldChg>
      <pc:sldChg chg="modSp add ord modAnim">
        <pc:chgData name="Michael A Fudge Jr" userId="133895e8-240b-4811-850e-9cf94297d089" providerId="ADAL" clId="{7EA1A426-B0BE-476D-9041-EC73517A046C}" dt="2020-07-23T19:05:18.320" v="2918" actId="20577"/>
        <pc:sldMkLst>
          <pc:docMk/>
          <pc:sldMk cId="2625166842" sldId="321"/>
        </pc:sldMkLst>
        <pc:spChg chg="mod">
          <ac:chgData name="Michael A Fudge Jr" userId="133895e8-240b-4811-850e-9cf94297d089" providerId="ADAL" clId="{7EA1A426-B0BE-476D-9041-EC73517A046C}" dt="2020-07-23T19:02:33.909" v="2779"/>
          <ac:spMkLst>
            <pc:docMk/>
            <pc:sldMk cId="2625166842" sldId="321"/>
            <ac:spMk id="2" creationId="{5C84C77B-FF54-4813-94E1-23FF8F114C7E}"/>
          </ac:spMkLst>
        </pc:spChg>
        <pc:spChg chg="mod">
          <ac:chgData name="Michael A Fudge Jr" userId="133895e8-240b-4811-850e-9cf94297d089" providerId="ADAL" clId="{7EA1A426-B0BE-476D-9041-EC73517A046C}" dt="2020-07-23T19:05:18.320" v="2918" actId="20577"/>
          <ac:spMkLst>
            <pc:docMk/>
            <pc:sldMk cId="2625166842" sldId="321"/>
            <ac:spMk id="4" creationId="{74B6070D-2E18-49A3-84C2-0A1B79DC59EE}"/>
          </ac:spMkLst>
        </pc:spChg>
      </pc:sldChg>
      <pc:sldChg chg="modSp add del mod">
        <pc:chgData name="Michael A Fudge Jr" userId="133895e8-240b-4811-850e-9cf94297d089" providerId="ADAL" clId="{7EA1A426-B0BE-476D-9041-EC73517A046C}" dt="2020-07-23T19:12:24.663" v="3182" actId="47"/>
        <pc:sldMkLst>
          <pc:docMk/>
          <pc:sldMk cId="1382000826" sldId="322"/>
        </pc:sldMkLst>
        <pc:graphicFrameChg chg="mod modGraphic">
          <ac:chgData name="Michael A Fudge Jr" userId="133895e8-240b-4811-850e-9cf94297d089" providerId="ADAL" clId="{7EA1A426-B0BE-476D-9041-EC73517A046C}" dt="2020-07-23T19:10:47.893" v="3098" actId="12385"/>
          <ac:graphicFrameMkLst>
            <pc:docMk/>
            <pc:sldMk cId="1382000826" sldId="322"/>
            <ac:graphicFrameMk id="4" creationId="{B7DB3B18-7273-4A8D-A80A-3BAA74735951}"/>
          </ac:graphicFrameMkLst>
        </pc:graphicFrameChg>
      </pc:sldChg>
      <pc:sldChg chg="modSp add mod modNotesTx">
        <pc:chgData name="Michael A Fudge Jr" userId="133895e8-240b-4811-850e-9cf94297d089" providerId="ADAL" clId="{7EA1A426-B0BE-476D-9041-EC73517A046C}" dt="2020-07-23T19:13:33.305" v="3305" actId="20577"/>
        <pc:sldMkLst>
          <pc:docMk/>
          <pc:sldMk cId="3413430300" sldId="323"/>
        </pc:sldMkLst>
        <pc:spChg chg="mod">
          <ac:chgData name="Michael A Fudge Jr" userId="133895e8-240b-4811-850e-9cf94297d089" providerId="ADAL" clId="{7EA1A426-B0BE-476D-9041-EC73517A046C}" dt="2020-07-23T19:11:30.076" v="3140" actId="20577"/>
          <ac:spMkLst>
            <pc:docMk/>
            <pc:sldMk cId="3413430300" sldId="323"/>
            <ac:spMk id="3" creationId="{23BFC44E-10DC-44C2-99E8-3D541093BB67}"/>
          </ac:spMkLst>
        </pc:spChg>
        <pc:graphicFrameChg chg="modGraphic">
          <ac:chgData name="Michael A Fudge Jr" userId="133895e8-240b-4811-850e-9cf94297d089" providerId="ADAL" clId="{7EA1A426-B0BE-476D-9041-EC73517A046C}" dt="2020-07-23T19:12:57.275" v="3229" actId="20577"/>
          <ac:graphicFrameMkLst>
            <pc:docMk/>
            <pc:sldMk cId="3413430300" sldId="323"/>
            <ac:graphicFrameMk id="9" creationId="{B34E0716-845E-43F7-B27B-57F12BFE0E7F}"/>
          </ac:graphicFrameMkLst>
        </pc:graphicFrameChg>
      </pc:sldChg>
      <pc:sldChg chg="modSp add mod modNotesTx">
        <pc:chgData name="Michael A Fudge Jr" userId="133895e8-240b-4811-850e-9cf94297d089" providerId="ADAL" clId="{7EA1A426-B0BE-476D-9041-EC73517A046C}" dt="2020-07-23T19:12:59.887" v="3231" actId="20577"/>
        <pc:sldMkLst>
          <pc:docMk/>
          <pc:sldMk cId="3989374847" sldId="324"/>
        </pc:sldMkLst>
        <pc:spChg chg="mod">
          <ac:chgData name="Michael A Fudge Jr" userId="133895e8-240b-4811-850e-9cf94297d089" providerId="ADAL" clId="{7EA1A426-B0BE-476D-9041-EC73517A046C}" dt="2020-07-23T19:12:16.082" v="3181" actId="20577"/>
          <ac:spMkLst>
            <pc:docMk/>
            <pc:sldMk cId="3989374847" sldId="324"/>
            <ac:spMk id="3" creationId="{23BFC44E-10DC-44C2-99E8-3D541093BB67}"/>
          </ac:spMkLst>
        </pc:spChg>
        <pc:graphicFrameChg chg="modGraphic">
          <ac:chgData name="Michael A Fudge Jr" userId="133895e8-240b-4811-850e-9cf94297d089" providerId="ADAL" clId="{7EA1A426-B0BE-476D-9041-EC73517A046C}" dt="2020-07-23T19:12:59.887" v="3231" actId="20577"/>
          <ac:graphicFrameMkLst>
            <pc:docMk/>
            <pc:sldMk cId="3989374847" sldId="324"/>
            <ac:graphicFrameMk id="9" creationId="{B34E0716-845E-43F7-B27B-57F12BFE0E7F}"/>
          </ac:graphicFrameMkLst>
        </pc:graphicFrameChg>
      </pc:sldChg>
      <pc:sldChg chg="modSp new mod modAnim">
        <pc:chgData name="Michael A Fudge Jr" userId="133895e8-240b-4811-850e-9cf94297d089" providerId="ADAL" clId="{7EA1A426-B0BE-476D-9041-EC73517A046C}" dt="2020-07-23T19:37:54.821" v="4722" actId="20577"/>
        <pc:sldMkLst>
          <pc:docMk/>
          <pc:sldMk cId="2431171946" sldId="325"/>
        </pc:sldMkLst>
        <pc:spChg chg="mod">
          <ac:chgData name="Michael A Fudge Jr" userId="133895e8-240b-4811-850e-9cf94297d089" providerId="ADAL" clId="{7EA1A426-B0BE-476D-9041-EC73517A046C}" dt="2020-07-23T19:37:54.821" v="4722" actId="20577"/>
          <ac:spMkLst>
            <pc:docMk/>
            <pc:sldMk cId="2431171946" sldId="325"/>
            <ac:spMk id="2" creationId="{943F8CEB-EC7A-463C-B0AA-D71C42E7CD0B}"/>
          </ac:spMkLst>
        </pc:spChg>
        <pc:spChg chg="mod">
          <ac:chgData name="Michael A Fudge Jr" userId="133895e8-240b-4811-850e-9cf94297d089" providerId="ADAL" clId="{7EA1A426-B0BE-476D-9041-EC73517A046C}" dt="2020-07-23T19:28:49.002" v="4462" actId="113"/>
          <ac:spMkLst>
            <pc:docMk/>
            <pc:sldMk cId="2431171946" sldId="325"/>
            <ac:spMk id="3" creationId="{4BFC4E5A-CFFE-4A71-9B7D-209A1939A490}"/>
          </ac:spMkLst>
        </pc:spChg>
      </pc:sldChg>
      <pc:sldChg chg="addSp delSp modSp new mod modAnim">
        <pc:chgData name="Michael A Fudge Jr" userId="133895e8-240b-4811-850e-9cf94297d089" providerId="ADAL" clId="{7EA1A426-B0BE-476D-9041-EC73517A046C}" dt="2020-07-23T19:40:11.109" v="4765"/>
        <pc:sldMkLst>
          <pc:docMk/>
          <pc:sldMk cId="1501491955" sldId="326"/>
        </pc:sldMkLst>
        <pc:spChg chg="mod">
          <ac:chgData name="Michael A Fudge Jr" userId="133895e8-240b-4811-850e-9cf94297d089" providerId="ADAL" clId="{7EA1A426-B0BE-476D-9041-EC73517A046C}" dt="2020-07-23T19:31:04.922" v="4475" actId="403"/>
          <ac:spMkLst>
            <pc:docMk/>
            <pc:sldMk cId="1501491955" sldId="326"/>
            <ac:spMk id="2" creationId="{1447FE5A-5C0F-42E6-BB11-526585C2F04C}"/>
          </ac:spMkLst>
        </pc:spChg>
        <pc:spChg chg="del mod">
          <ac:chgData name="Michael A Fudge Jr" userId="133895e8-240b-4811-850e-9cf94297d089" providerId="ADAL" clId="{7EA1A426-B0BE-476D-9041-EC73517A046C}" dt="2020-07-23T19:31:01.227" v="4474"/>
          <ac:spMkLst>
            <pc:docMk/>
            <pc:sldMk cId="1501491955" sldId="326"/>
            <ac:spMk id="3" creationId="{E8BEC6AB-98E8-43C6-8EFE-07A4C8E2F6DC}"/>
          </ac:spMkLst>
        </pc:spChg>
        <pc:spChg chg="add mod">
          <ac:chgData name="Michael A Fudge Jr" userId="133895e8-240b-4811-850e-9cf94297d089" providerId="ADAL" clId="{7EA1A426-B0BE-476D-9041-EC73517A046C}" dt="2020-07-23T19:36:19.059" v="4623" actId="1076"/>
          <ac:spMkLst>
            <pc:docMk/>
            <pc:sldMk cId="1501491955" sldId="326"/>
            <ac:spMk id="7" creationId="{D2CEE494-8D4E-4B3C-A348-B5540A6EA4AD}"/>
          </ac:spMkLst>
        </pc:spChg>
        <pc:spChg chg="add mod">
          <ac:chgData name="Michael A Fudge Jr" userId="133895e8-240b-4811-850e-9cf94297d089" providerId="ADAL" clId="{7EA1A426-B0BE-476D-9041-EC73517A046C}" dt="2020-07-23T19:34:22.363" v="4540" actId="164"/>
          <ac:spMkLst>
            <pc:docMk/>
            <pc:sldMk cId="1501491955" sldId="326"/>
            <ac:spMk id="8" creationId="{AFAA0C02-C74D-4083-8FAD-DA03F548E38C}"/>
          </ac:spMkLst>
        </pc:spChg>
        <pc:spChg chg="add mod">
          <ac:chgData name="Michael A Fudge Jr" userId="133895e8-240b-4811-850e-9cf94297d089" providerId="ADAL" clId="{7EA1A426-B0BE-476D-9041-EC73517A046C}" dt="2020-07-23T19:34:22.363" v="4540" actId="164"/>
          <ac:spMkLst>
            <pc:docMk/>
            <pc:sldMk cId="1501491955" sldId="326"/>
            <ac:spMk id="9" creationId="{DDAEFC65-B358-45FA-A971-AF8569C0DF82}"/>
          </ac:spMkLst>
        </pc:spChg>
        <pc:spChg chg="add mod">
          <ac:chgData name="Michael A Fudge Jr" userId="133895e8-240b-4811-850e-9cf94297d089" providerId="ADAL" clId="{7EA1A426-B0BE-476D-9041-EC73517A046C}" dt="2020-07-23T19:36:06.008" v="4621" actId="20577"/>
          <ac:spMkLst>
            <pc:docMk/>
            <pc:sldMk cId="1501491955" sldId="326"/>
            <ac:spMk id="11" creationId="{45A1B7D0-CD64-4479-BF81-7731B2208E56}"/>
          </ac:spMkLst>
        </pc:spChg>
        <pc:spChg chg="add mod">
          <ac:chgData name="Michael A Fudge Jr" userId="133895e8-240b-4811-850e-9cf94297d089" providerId="ADAL" clId="{7EA1A426-B0BE-476D-9041-EC73517A046C}" dt="2020-07-23T19:35:34.901" v="4599" actId="20577"/>
          <ac:spMkLst>
            <pc:docMk/>
            <pc:sldMk cId="1501491955" sldId="326"/>
            <ac:spMk id="12" creationId="{5E9B4519-5B95-40D8-B4FC-BF6EEA04A09B}"/>
          </ac:spMkLst>
        </pc:spChg>
        <pc:spChg chg="add mod">
          <ac:chgData name="Michael A Fudge Jr" userId="133895e8-240b-4811-850e-9cf94297d089" providerId="ADAL" clId="{7EA1A426-B0BE-476D-9041-EC73517A046C}" dt="2020-07-23T19:40:01.278" v="4764" actId="14100"/>
          <ac:spMkLst>
            <pc:docMk/>
            <pc:sldMk cId="1501491955" sldId="326"/>
            <ac:spMk id="13" creationId="{CFF8A421-5615-4AA4-B979-36B811CF5CFB}"/>
          </ac:spMkLst>
        </pc:spChg>
        <pc:grpChg chg="add mod">
          <ac:chgData name="Michael A Fudge Jr" userId="133895e8-240b-4811-850e-9cf94297d089" providerId="ADAL" clId="{7EA1A426-B0BE-476D-9041-EC73517A046C}" dt="2020-07-23T19:34:22.363" v="4540" actId="164"/>
          <ac:grpSpMkLst>
            <pc:docMk/>
            <pc:sldMk cId="1501491955" sldId="326"/>
            <ac:grpSpMk id="10" creationId="{3DEBA990-7907-478A-89D2-B21DAF1AC559}"/>
          </ac:grpSpMkLst>
        </pc:grpChg>
        <pc:graphicFrameChg chg="add del mod">
          <ac:chgData name="Michael A Fudge Jr" userId="133895e8-240b-4811-850e-9cf94297d089" providerId="ADAL" clId="{7EA1A426-B0BE-476D-9041-EC73517A046C}" dt="2020-07-23T19:30:58.470" v="4472"/>
          <ac:graphicFrameMkLst>
            <pc:docMk/>
            <pc:sldMk cId="1501491955" sldId="326"/>
            <ac:graphicFrameMk id="4" creationId="{8BD8B18B-D5E1-4A52-8769-F8437DEB1C03}"/>
          </ac:graphicFrameMkLst>
        </pc:graphicFrameChg>
        <pc:graphicFrameChg chg="add del mod">
          <ac:chgData name="Michael A Fudge Jr" userId="133895e8-240b-4811-850e-9cf94297d089" providerId="ADAL" clId="{7EA1A426-B0BE-476D-9041-EC73517A046C}" dt="2020-07-23T19:30:56.275" v="4470"/>
          <ac:graphicFrameMkLst>
            <pc:docMk/>
            <pc:sldMk cId="1501491955" sldId="326"/>
            <ac:graphicFrameMk id="5" creationId="{3809F450-2161-4806-9352-CD011E9647F6}"/>
          </ac:graphicFrameMkLst>
        </pc:graphicFrameChg>
        <pc:graphicFrameChg chg="add mod modGraphic">
          <ac:chgData name="Michael A Fudge Jr" userId="133895e8-240b-4811-850e-9cf94297d089" providerId="ADAL" clId="{7EA1A426-B0BE-476D-9041-EC73517A046C}" dt="2020-07-23T19:31:51.108" v="4486" actId="1076"/>
          <ac:graphicFrameMkLst>
            <pc:docMk/>
            <pc:sldMk cId="1501491955" sldId="326"/>
            <ac:graphicFrameMk id="6" creationId="{1AFCA031-A865-4597-AA75-A5E69E77F800}"/>
          </ac:graphicFrameMkLst>
        </pc:graphicFrameChg>
      </pc:sldChg>
      <pc:sldChg chg="add del">
        <pc:chgData name="Michael A Fudge Jr" userId="133895e8-240b-4811-850e-9cf94297d089" providerId="ADAL" clId="{7EA1A426-B0BE-476D-9041-EC73517A046C}" dt="2020-07-23T19:36:43.395" v="4629" actId="47"/>
        <pc:sldMkLst>
          <pc:docMk/>
          <pc:sldMk cId="537571862" sldId="327"/>
        </pc:sldMkLst>
      </pc:sldChg>
      <pc:sldChg chg="addSp delSp modSp add mod ord modNotesTx">
        <pc:chgData name="Michael A Fudge Jr" userId="133895e8-240b-4811-850e-9cf94297d089" providerId="ADAL" clId="{7EA1A426-B0BE-476D-9041-EC73517A046C}" dt="2020-07-23T19:44:28.699" v="4917" actId="2166"/>
        <pc:sldMkLst>
          <pc:docMk/>
          <pc:sldMk cId="1580181327" sldId="327"/>
        </pc:sldMkLst>
        <pc:spChg chg="mod">
          <ac:chgData name="Michael A Fudge Jr" userId="133895e8-240b-4811-850e-9cf94297d089" providerId="ADAL" clId="{7EA1A426-B0BE-476D-9041-EC73517A046C}" dt="2020-07-23T19:42:55.433" v="4893" actId="1076"/>
          <ac:spMkLst>
            <pc:docMk/>
            <pc:sldMk cId="1580181327" sldId="327"/>
            <ac:spMk id="2" creationId="{A0EC69E1-79D5-4CCA-9AE3-8CCDB54E5D78}"/>
          </ac:spMkLst>
        </pc:spChg>
        <pc:spChg chg="mod">
          <ac:chgData name="Michael A Fudge Jr" userId="133895e8-240b-4811-850e-9cf94297d089" providerId="ADAL" clId="{7EA1A426-B0BE-476D-9041-EC73517A046C}" dt="2020-07-23T19:42:19.401" v="4832" actId="20577"/>
          <ac:spMkLst>
            <pc:docMk/>
            <pc:sldMk cId="1580181327" sldId="327"/>
            <ac:spMk id="3" creationId="{23BFC44E-10DC-44C2-99E8-3D541093BB67}"/>
          </ac:spMkLst>
        </pc:spChg>
        <pc:graphicFrameChg chg="add mod modGraphic">
          <ac:chgData name="Michael A Fudge Jr" userId="133895e8-240b-4811-850e-9cf94297d089" providerId="ADAL" clId="{7EA1A426-B0BE-476D-9041-EC73517A046C}" dt="2020-07-23T19:44:28.699" v="4917" actId="2166"/>
          <ac:graphicFrameMkLst>
            <pc:docMk/>
            <pc:sldMk cId="1580181327" sldId="327"/>
            <ac:graphicFrameMk id="8" creationId="{0300AFF8-D8B9-41D1-8E4B-B0B416CA8B11}"/>
          </ac:graphicFrameMkLst>
        </pc:graphicFrameChg>
        <pc:graphicFrameChg chg="del">
          <ac:chgData name="Michael A Fudge Jr" userId="133895e8-240b-4811-850e-9cf94297d089" providerId="ADAL" clId="{7EA1A426-B0BE-476D-9041-EC73517A046C}" dt="2020-07-23T19:40:49.080" v="4775" actId="478"/>
          <ac:graphicFrameMkLst>
            <pc:docMk/>
            <pc:sldMk cId="1580181327" sldId="327"/>
            <ac:graphicFrameMk id="9" creationId="{B34E0716-845E-43F7-B27B-57F12BFE0E7F}"/>
          </ac:graphicFrameMkLst>
        </pc:graphicFrameChg>
      </pc:sldChg>
      <pc:sldChg chg="modSp add mod">
        <pc:chgData name="Michael A Fudge Jr" userId="133895e8-240b-4811-850e-9cf94297d089" providerId="ADAL" clId="{7EA1A426-B0BE-476D-9041-EC73517A046C}" dt="2020-07-23T19:43:11.163" v="4904" actId="20577"/>
        <pc:sldMkLst>
          <pc:docMk/>
          <pc:sldMk cId="1802597312" sldId="328"/>
        </pc:sldMkLst>
        <pc:spChg chg="mod">
          <ac:chgData name="Michael A Fudge Jr" userId="133895e8-240b-4811-850e-9cf94297d089" providerId="ADAL" clId="{7EA1A426-B0BE-476D-9041-EC73517A046C}" dt="2020-07-23T19:43:11.163" v="4904" actId="20577"/>
          <ac:spMkLst>
            <pc:docMk/>
            <pc:sldMk cId="1802597312" sldId="328"/>
            <ac:spMk id="3" creationId="{23BFC44E-10DC-44C2-99E8-3D541093BB67}"/>
          </ac:spMkLst>
        </pc:spChg>
      </pc:sldChg>
      <pc:sldChg chg="modSp add mod">
        <pc:chgData name="Michael A Fudge Jr" userId="133895e8-240b-4811-850e-9cf94297d089" providerId="ADAL" clId="{7EA1A426-B0BE-476D-9041-EC73517A046C}" dt="2020-07-23T19:43:30.308" v="4915" actId="20577"/>
        <pc:sldMkLst>
          <pc:docMk/>
          <pc:sldMk cId="1335336088" sldId="329"/>
        </pc:sldMkLst>
        <pc:spChg chg="mod">
          <ac:chgData name="Michael A Fudge Jr" userId="133895e8-240b-4811-850e-9cf94297d089" providerId="ADAL" clId="{7EA1A426-B0BE-476D-9041-EC73517A046C}" dt="2020-07-23T19:43:30.308" v="4915" actId="20577"/>
          <ac:spMkLst>
            <pc:docMk/>
            <pc:sldMk cId="1335336088" sldId="329"/>
            <ac:spMk id="3" creationId="{23BFC44E-10DC-44C2-99E8-3D541093BB67}"/>
          </ac:spMkLst>
        </pc:spChg>
      </pc:sldChg>
      <pc:sldChg chg="addSp delSp modSp new mod delAnim modAnim">
        <pc:chgData name="Michael A Fudge Jr" userId="133895e8-240b-4811-850e-9cf94297d089" providerId="ADAL" clId="{7EA1A426-B0BE-476D-9041-EC73517A046C}" dt="2020-07-23T19:48:19.255" v="5126" actId="478"/>
        <pc:sldMkLst>
          <pc:docMk/>
          <pc:sldMk cId="1161175550" sldId="330"/>
        </pc:sldMkLst>
        <pc:spChg chg="mod">
          <ac:chgData name="Michael A Fudge Jr" userId="133895e8-240b-4811-850e-9cf94297d089" providerId="ADAL" clId="{7EA1A426-B0BE-476D-9041-EC73517A046C}" dt="2020-07-23T19:44:54.337" v="4956" actId="20577"/>
          <ac:spMkLst>
            <pc:docMk/>
            <pc:sldMk cId="1161175550" sldId="330"/>
            <ac:spMk id="2" creationId="{E75016DB-5103-4F44-A1C6-5277F1100B97}"/>
          </ac:spMkLst>
        </pc:spChg>
        <pc:spChg chg="mod">
          <ac:chgData name="Michael A Fudge Jr" userId="133895e8-240b-4811-850e-9cf94297d089" providerId="ADAL" clId="{7EA1A426-B0BE-476D-9041-EC73517A046C}" dt="2020-07-23T19:46:24.528" v="5106" actId="14100"/>
          <ac:spMkLst>
            <pc:docMk/>
            <pc:sldMk cId="1161175550" sldId="330"/>
            <ac:spMk id="3" creationId="{89828370-8F43-4148-9CD3-606BC5669A0D}"/>
          </ac:spMkLst>
        </pc:spChg>
        <pc:spChg chg="add del mod">
          <ac:chgData name="Michael A Fudge Jr" userId="133895e8-240b-4811-850e-9cf94297d089" providerId="ADAL" clId="{7EA1A426-B0BE-476D-9041-EC73517A046C}" dt="2020-07-23T19:48:18.020" v="5125" actId="478"/>
          <ac:spMkLst>
            <pc:docMk/>
            <pc:sldMk cId="1161175550" sldId="330"/>
            <ac:spMk id="10" creationId="{DA864E02-B68A-4FE3-821F-6DE89D12EB55}"/>
          </ac:spMkLst>
        </pc:spChg>
        <pc:spChg chg="add del mod">
          <ac:chgData name="Michael A Fudge Jr" userId="133895e8-240b-4811-850e-9cf94297d089" providerId="ADAL" clId="{7EA1A426-B0BE-476D-9041-EC73517A046C}" dt="2020-07-23T19:48:13.542" v="5123" actId="478"/>
          <ac:spMkLst>
            <pc:docMk/>
            <pc:sldMk cId="1161175550" sldId="330"/>
            <ac:spMk id="11" creationId="{ED9E1A1A-353B-4AA9-B0ED-7B51BC948FAD}"/>
          </ac:spMkLst>
        </pc:spChg>
        <pc:spChg chg="add del mod">
          <ac:chgData name="Michael A Fudge Jr" userId="133895e8-240b-4811-850e-9cf94297d089" providerId="ADAL" clId="{7EA1A426-B0BE-476D-9041-EC73517A046C}" dt="2020-07-23T19:48:19.255" v="5126" actId="478"/>
          <ac:spMkLst>
            <pc:docMk/>
            <pc:sldMk cId="1161175550" sldId="330"/>
            <ac:spMk id="12" creationId="{CBC1A8E6-6EBA-4B0C-8C51-F2D4F8A285E7}"/>
          </ac:spMkLst>
        </pc:spChg>
        <pc:spChg chg="add del mod">
          <ac:chgData name="Michael A Fudge Jr" userId="133895e8-240b-4811-850e-9cf94297d089" providerId="ADAL" clId="{7EA1A426-B0BE-476D-9041-EC73517A046C}" dt="2020-07-23T19:48:16.089" v="5124" actId="478"/>
          <ac:spMkLst>
            <pc:docMk/>
            <pc:sldMk cId="1161175550" sldId="330"/>
            <ac:spMk id="13" creationId="{EB9DFA04-6E7A-4C0C-A4EE-0A8B7410A250}"/>
          </ac:spMkLst>
        </pc:spChg>
        <pc:graphicFrameChg chg="add mod">
          <ac:chgData name="Michael A Fudge Jr" userId="133895e8-240b-4811-850e-9cf94297d089" providerId="ADAL" clId="{7EA1A426-B0BE-476D-9041-EC73517A046C}" dt="2020-07-23T19:46:56.247" v="5109" actId="1076"/>
          <ac:graphicFrameMkLst>
            <pc:docMk/>
            <pc:sldMk cId="1161175550" sldId="330"/>
            <ac:graphicFrameMk id="4" creationId="{0815AD2B-6A4B-4B7A-932D-23B8781C9883}"/>
          </ac:graphicFrameMkLst>
        </pc:graphicFrameChg>
        <pc:graphicFrameChg chg="add mod">
          <ac:chgData name="Michael A Fudge Jr" userId="133895e8-240b-4811-850e-9cf94297d089" providerId="ADAL" clId="{7EA1A426-B0BE-476D-9041-EC73517A046C}" dt="2020-07-23T19:46:56.247" v="5109" actId="1076"/>
          <ac:graphicFrameMkLst>
            <pc:docMk/>
            <pc:sldMk cId="1161175550" sldId="330"/>
            <ac:graphicFrameMk id="5" creationId="{C6DBC98E-D345-42F6-AC34-AA32405D47F6}"/>
          </ac:graphicFrameMkLst>
        </pc:graphicFrameChg>
        <pc:graphicFrameChg chg="add mod">
          <ac:chgData name="Michael A Fudge Jr" userId="133895e8-240b-4811-850e-9cf94297d089" providerId="ADAL" clId="{7EA1A426-B0BE-476D-9041-EC73517A046C}" dt="2020-07-23T19:46:56.247" v="5109" actId="1076"/>
          <ac:graphicFrameMkLst>
            <pc:docMk/>
            <pc:sldMk cId="1161175550" sldId="330"/>
            <ac:graphicFrameMk id="6" creationId="{081D8C85-CDDA-4FE4-8004-570875C1CF3B}"/>
          </ac:graphicFrameMkLst>
        </pc:graphicFrameChg>
        <pc:graphicFrameChg chg="add mod">
          <ac:chgData name="Michael A Fudge Jr" userId="133895e8-240b-4811-850e-9cf94297d089" providerId="ADAL" clId="{7EA1A426-B0BE-476D-9041-EC73517A046C}" dt="2020-07-23T19:46:56.247" v="5109" actId="1076"/>
          <ac:graphicFrameMkLst>
            <pc:docMk/>
            <pc:sldMk cId="1161175550" sldId="330"/>
            <ac:graphicFrameMk id="7" creationId="{97540A97-0FF2-4935-8945-C3A4B71816A4}"/>
          </ac:graphicFrameMkLst>
        </pc:graphicFrameChg>
        <pc:graphicFrameChg chg="add mod">
          <ac:chgData name="Michael A Fudge Jr" userId="133895e8-240b-4811-850e-9cf94297d089" providerId="ADAL" clId="{7EA1A426-B0BE-476D-9041-EC73517A046C}" dt="2020-07-23T19:46:56.247" v="5109" actId="1076"/>
          <ac:graphicFrameMkLst>
            <pc:docMk/>
            <pc:sldMk cId="1161175550" sldId="330"/>
            <ac:graphicFrameMk id="8" creationId="{849C8C2B-D6D0-4862-8B5A-AB3EB82C24EF}"/>
          </ac:graphicFrameMkLst>
        </pc:graphicFrameChg>
        <pc:graphicFrameChg chg="add mod">
          <ac:chgData name="Michael A Fudge Jr" userId="133895e8-240b-4811-850e-9cf94297d089" providerId="ADAL" clId="{7EA1A426-B0BE-476D-9041-EC73517A046C}" dt="2020-07-23T19:46:56.247" v="5109" actId="1076"/>
          <ac:graphicFrameMkLst>
            <pc:docMk/>
            <pc:sldMk cId="1161175550" sldId="330"/>
            <ac:graphicFrameMk id="9" creationId="{FCE12BB4-C267-4C5B-9607-0A4683B98549}"/>
          </ac:graphicFrameMkLst>
        </pc:graphicFrameChg>
      </pc:sldChg>
      <pc:sldChg chg="modSp add mod ord">
        <pc:chgData name="Michael A Fudge Jr" userId="133895e8-240b-4811-850e-9cf94297d089" providerId="ADAL" clId="{7EA1A426-B0BE-476D-9041-EC73517A046C}" dt="2020-07-23T19:51:24.356" v="5440" actId="5793"/>
        <pc:sldMkLst>
          <pc:docMk/>
          <pc:sldMk cId="1250601866" sldId="331"/>
        </pc:sldMkLst>
        <pc:spChg chg="mod">
          <ac:chgData name="Michael A Fudge Jr" userId="133895e8-240b-4811-850e-9cf94297d089" providerId="ADAL" clId="{7EA1A426-B0BE-476D-9041-EC73517A046C}" dt="2020-07-23T19:49:44.976" v="5146" actId="20577"/>
          <ac:spMkLst>
            <pc:docMk/>
            <pc:sldMk cId="1250601866" sldId="331"/>
            <ac:spMk id="5" creationId="{E0D04EC1-733E-4BA9-9251-8C6E6E3D01D7}"/>
          </ac:spMkLst>
        </pc:spChg>
        <pc:spChg chg="mod">
          <ac:chgData name="Michael A Fudge Jr" userId="133895e8-240b-4811-850e-9cf94297d089" providerId="ADAL" clId="{7EA1A426-B0BE-476D-9041-EC73517A046C}" dt="2020-07-23T19:51:24.356" v="5440" actId="5793"/>
          <ac:spMkLst>
            <pc:docMk/>
            <pc:sldMk cId="1250601866" sldId="331"/>
            <ac:spMk id="6" creationId="{E33EFCDF-893E-4DC5-B75A-872200D063CA}"/>
          </ac:spMkLst>
        </pc:spChg>
      </pc:sldChg>
      <pc:sldChg chg="addSp delSp modSp new mod">
        <pc:chgData name="Michael A Fudge Jr" userId="133895e8-240b-4811-850e-9cf94297d089" providerId="ADAL" clId="{7EA1A426-B0BE-476D-9041-EC73517A046C}" dt="2020-07-23T19:56:09.835" v="5696" actId="12385"/>
        <pc:sldMkLst>
          <pc:docMk/>
          <pc:sldMk cId="697818125" sldId="332"/>
        </pc:sldMkLst>
        <pc:spChg chg="mod">
          <ac:chgData name="Michael A Fudge Jr" userId="133895e8-240b-4811-850e-9cf94297d089" providerId="ADAL" clId="{7EA1A426-B0BE-476D-9041-EC73517A046C}" dt="2020-07-23T19:55:34.569" v="5690" actId="20577"/>
          <ac:spMkLst>
            <pc:docMk/>
            <pc:sldMk cId="697818125" sldId="332"/>
            <ac:spMk id="2" creationId="{BC6713F9-4E40-49C9-90E7-FA5DCB73D401}"/>
          </ac:spMkLst>
        </pc:spChg>
        <pc:spChg chg="del">
          <ac:chgData name="Michael A Fudge Jr" userId="133895e8-240b-4811-850e-9cf94297d089" providerId="ADAL" clId="{7EA1A426-B0BE-476D-9041-EC73517A046C}" dt="2020-07-23T19:55:57.229" v="5693"/>
          <ac:spMkLst>
            <pc:docMk/>
            <pc:sldMk cId="697818125" sldId="332"/>
            <ac:spMk id="3" creationId="{6E39EB2C-01A1-4FD1-AFC6-1EC4A2506DEA}"/>
          </ac:spMkLst>
        </pc:spChg>
        <pc:spChg chg="add del mod">
          <ac:chgData name="Michael A Fudge Jr" userId="133895e8-240b-4811-850e-9cf94297d089" providerId="ADAL" clId="{7EA1A426-B0BE-476D-9041-EC73517A046C}" dt="2020-07-23T19:55:43.429" v="5692"/>
          <ac:spMkLst>
            <pc:docMk/>
            <pc:sldMk cId="697818125" sldId="332"/>
            <ac:spMk id="10" creationId="{FDA6B842-24DC-4C6A-AA87-C928CE419079}"/>
          </ac:spMkLst>
        </pc:spChg>
        <pc:spChg chg="add del mod">
          <ac:chgData name="Michael A Fudge Jr" userId="133895e8-240b-4811-850e-9cf94297d089" providerId="ADAL" clId="{7EA1A426-B0BE-476D-9041-EC73517A046C}" dt="2020-07-23T19:55:43.429" v="5692"/>
          <ac:spMkLst>
            <pc:docMk/>
            <pc:sldMk cId="697818125" sldId="332"/>
            <ac:spMk id="11" creationId="{961CE9B6-3721-4CBC-AF59-DD953B06858C}"/>
          </ac:spMkLst>
        </pc:spChg>
        <pc:spChg chg="add del mod">
          <ac:chgData name="Michael A Fudge Jr" userId="133895e8-240b-4811-850e-9cf94297d089" providerId="ADAL" clId="{7EA1A426-B0BE-476D-9041-EC73517A046C}" dt="2020-07-23T19:55:43.429" v="5692"/>
          <ac:spMkLst>
            <pc:docMk/>
            <pc:sldMk cId="697818125" sldId="332"/>
            <ac:spMk id="12" creationId="{9BE4CE13-135E-4AE0-AD1B-E4636710C35A}"/>
          </ac:spMkLst>
        </pc:spChg>
        <pc:spChg chg="add del mod">
          <ac:chgData name="Michael A Fudge Jr" userId="133895e8-240b-4811-850e-9cf94297d089" providerId="ADAL" clId="{7EA1A426-B0BE-476D-9041-EC73517A046C}" dt="2020-07-23T19:55:43.429" v="5692"/>
          <ac:spMkLst>
            <pc:docMk/>
            <pc:sldMk cId="697818125" sldId="332"/>
            <ac:spMk id="13" creationId="{BB242F1D-140A-45B9-A137-6C81DA3D0057}"/>
          </ac:spMkLst>
        </pc:spChg>
        <pc:graphicFrameChg chg="add del mod">
          <ac:chgData name="Michael A Fudge Jr" userId="133895e8-240b-4811-850e-9cf94297d089" providerId="ADAL" clId="{7EA1A426-B0BE-476D-9041-EC73517A046C}" dt="2020-07-23T19:55:43.429" v="5692"/>
          <ac:graphicFrameMkLst>
            <pc:docMk/>
            <pc:sldMk cId="697818125" sldId="332"/>
            <ac:graphicFrameMk id="4" creationId="{928F9785-22A7-43BE-877C-FC3EFC1628B0}"/>
          </ac:graphicFrameMkLst>
        </pc:graphicFrameChg>
        <pc:graphicFrameChg chg="add del mod">
          <ac:chgData name="Michael A Fudge Jr" userId="133895e8-240b-4811-850e-9cf94297d089" providerId="ADAL" clId="{7EA1A426-B0BE-476D-9041-EC73517A046C}" dt="2020-07-23T19:55:43.429" v="5692"/>
          <ac:graphicFrameMkLst>
            <pc:docMk/>
            <pc:sldMk cId="697818125" sldId="332"/>
            <ac:graphicFrameMk id="5" creationId="{3AC803A6-C3A0-43E9-9853-62CF8760B445}"/>
          </ac:graphicFrameMkLst>
        </pc:graphicFrameChg>
        <pc:graphicFrameChg chg="add del mod">
          <ac:chgData name="Michael A Fudge Jr" userId="133895e8-240b-4811-850e-9cf94297d089" providerId="ADAL" clId="{7EA1A426-B0BE-476D-9041-EC73517A046C}" dt="2020-07-23T19:55:43.429" v="5692"/>
          <ac:graphicFrameMkLst>
            <pc:docMk/>
            <pc:sldMk cId="697818125" sldId="332"/>
            <ac:graphicFrameMk id="6" creationId="{8E273919-545E-431B-9C27-82368255AF61}"/>
          </ac:graphicFrameMkLst>
        </pc:graphicFrameChg>
        <pc:graphicFrameChg chg="add del mod">
          <ac:chgData name="Michael A Fudge Jr" userId="133895e8-240b-4811-850e-9cf94297d089" providerId="ADAL" clId="{7EA1A426-B0BE-476D-9041-EC73517A046C}" dt="2020-07-23T19:55:43.429" v="5692"/>
          <ac:graphicFrameMkLst>
            <pc:docMk/>
            <pc:sldMk cId="697818125" sldId="332"/>
            <ac:graphicFrameMk id="7" creationId="{A7E34858-1A61-431E-B2D9-C3BFBFFC8C30}"/>
          </ac:graphicFrameMkLst>
        </pc:graphicFrameChg>
        <pc:graphicFrameChg chg="add del mod">
          <ac:chgData name="Michael A Fudge Jr" userId="133895e8-240b-4811-850e-9cf94297d089" providerId="ADAL" clId="{7EA1A426-B0BE-476D-9041-EC73517A046C}" dt="2020-07-23T19:55:43.429" v="5692"/>
          <ac:graphicFrameMkLst>
            <pc:docMk/>
            <pc:sldMk cId="697818125" sldId="332"/>
            <ac:graphicFrameMk id="8" creationId="{415583B1-7D7A-43E0-B35E-E2647C9B22FF}"/>
          </ac:graphicFrameMkLst>
        </pc:graphicFrameChg>
        <pc:graphicFrameChg chg="add del mod">
          <ac:chgData name="Michael A Fudge Jr" userId="133895e8-240b-4811-850e-9cf94297d089" providerId="ADAL" clId="{7EA1A426-B0BE-476D-9041-EC73517A046C}" dt="2020-07-23T19:55:43.429" v="5692"/>
          <ac:graphicFrameMkLst>
            <pc:docMk/>
            <pc:sldMk cId="697818125" sldId="332"/>
            <ac:graphicFrameMk id="9" creationId="{D695F8D5-04E3-4D89-AAD4-95918846AE90}"/>
          </ac:graphicFrameMkLst>
        </pc:graphicFrameChg>
        <pc:graphicFrameChg chg="add mod modGraphic">
          <ac:chgData name="Michael A Fudge Jr" userId="133895e8-240b-4811-850e-9cf94297d089" providerId="ADAL" clId="{7EA1A426-B0BE-476D-9041-EC73517A046C}" dt="2020-07-23T19:56:09.835" v="5696" actId="12385"/>
          <ac:graphicFrameMkLst>
            <pc:docMk/>
            <pc:sldMk cId="697818125" sldId="332"/>
            <ac:graphicFrameMk id="14" creationId="{41BF71DD-53CF-45E7-A832-3D53C89BC75C}"/>
          </ac:graphicFrameMkLst>
        </pc:graphicFrameChg>
      </pc:sldChg>
      <pc:sldChg chg="addSp delSp modSp new mod ord setBg modAnim">
        <pc:chgData name="Michael A Fudge Jr" userId="133895e8-240b-4811-850e-9cf94297d089" providerId="ADAL" clId="{7EA1A426-B0BE-476D-9041-EC73517A046C}" dt="2020-07-23T19:56:43.821" v="5698" actId="207"/>
        <pc:sldMkLst>
          <pc:docMk/>
          <pc:sldMk cId="2877314342" sldId="333"/>
        </pc:sldMkLst>
        <pc:spChg chg="mod">
          <ac:chgData name="Michael A Fudge Jr" userId="133895e8-240b-4811-850e-9cf94297d089" providerId="ADAL" clId="{7EA1A426-B0BE-476D-9041-EC73517A046C}" dt="2020-07-23T19:56:26.643" v="5697" actId="1076"/>
          <ac:spMkLst>
            <pc:docMk/>
            <pc:sldMk cId="2877314342" sldId="333"/>
            <ac:spMk id="2" creationId="{DDDB0727-2FFF-4020-891A-5451CB1D317A}"/>
          </ac:spMkLst>
        </pc:spChg>
        <pc:spChg chg="del mod">
          <ac:chgData name="Michael A Fudge Jr" userId="133895e8-240b-4811-850e-9cf94297d089" providerId="ADAL" clId="{7EA1A426-B0BE-476D-9041-EC73517A046C}" dt="2020-07-23T19:53:09.446" v="5650" actId="26606"/>
          <ac:spMkLst>
            <pc:docMk/>
            <pc:sldMk cId="2877314342" sldId="333"/>
            <ac:spMk id="3" creationId="{E970AEB5-12AC-4E97-BAF0-BA1B8B234A10}"/>
          </ac:spMkLst>
        </pc:spChg>
        <pc:spChg chg="add mod">
          <ac:chgData name="Michael A Fudge Jr" userId="133895e8-240b-4811-850e-9cf94297d089" providerId="ADAL" clId="{7EA1A426-B0BE-476D-9041-EC73517A046C}" dt="2020-07-23T19:56:43.821" v="5698" actId="207"/>
          <ac:spMkLst>
            <pc:docMk/>
            <pc:sldMk cId="2877314342" sldId="333"/>
            <ac:spMk id="9" creationId="{46C2E80F-49A6-4372-B103-219D417A55ED}"/>
          </ac:spMkLst>
        </pc:spChg>
        <pc:graphicFrameChg chg="add mod">
          <ac:chgData name="Michael A Fudge Jr" userId="133895e8-240b-4811-850e-9cf94297d089" providerId="ADAL" clId="{7EA1A426-B0BE-476D-9041-EC73517A046C}" dt="2020-07-23T19:54:43.830" v="5657" actId="12269"/>
          <ac:graphicFrameMkLst>
            <pc:docMk/>
            <pc:sldMk cId="2877314342" sldId="333"/>
            <ac:graphicFrameMk id="5" creationId="{E6381131-23C3-469E-87B8-0C01BFD9FF23}"/>
          </ac:graphicFrameMkLst>
        </pc:graphicFrameChg>
      </pc:sldChg>
      <pc:sldChg chg="modSp add mod ord">
        <pc:chgData name="Michael A Fudge Jr" userId="133895e8-240b-4811-850e-9cf94297d089" providerId="ADAL" clId="{7EA1A426-B0BE-476D-9041-EC73517A046C}" dt="2020-07-23T20:13:09.493" v="6689" actId="20577"/>
        <pc:sldMkLst>
          <pc:docMk/>
          <pc:sldMk cId="165813408" sldId="334"/>
        </pc:sldMkLst>
        <pc:spChg chg="mod">
          <ac:chgData name="Michael A Fudge Jr" userId="133895e8-240b-4811-850e-9cf94297d089" providerId="ADAL" clId="{7EA1A426-B0BE-476D-9041-EC73517A046C}" dt="2020-07-23T20:06:47.571" v="6147" actId="20577"/>
          <ac:spMkLst>
            <pc:docMk/>
            <pc:sldMk cId="165813408" sldId="334"/>
            <ac:spMk id="5" creationId="{E0D04EC1-733E-4BA9-9251-8C6E6E3D01D7}"/>
          </ac:spMkLst>
        </pc:spChg>
        <pc:spChg chg="mod">
          <ac:chgData name="Michael A Fudge Jr" userId="133895e8-240b-4811-850e-9cf94297d089" providerId="ADAL" clId="{7EA1A426-B0BE-476D-9041-EC73517A046C}" dt="2020-07-23T20:13:09.493" v="6689" actId="20577"/>
          <ac:spMkLst>
            <pc:docMk/>
            <pc:sldMk cId="165813408" sldId="334"/>
            <ac:spMk id="6" creationId="{E33EFCDF-893E-4DC5-B75A-872200D063CA}"/>
          </ac:spMkLst>
        </pc:spChg>
      </pc:sldChg>
      <pc:sldChg chg="addSp modSp new mod modAnim">
        <pc:chgData name="Michael A Fudge Jr" userId="133895e8-240b-4811-850e-9cf94297d089" providerId="ADAL" clId="{7EA1A426-B0BE-476D-9041-EC73517A046C}" dt="2020-07-24T16:05:36.154" v="7790"/>
        <pc:sldMkLst>
          <pc:docMk/>
          <pc:sldMk cId="2231528915" sldId="335"/>
        </pc:sldMkLst>
        <pc:spChg chg="mod">
          <ac:chgData name="Michael A Fudge Jr" userId="133895e8-240b-4811-850e-9cf94297d089" providerId="ADAL" clId="{7EA1A426-B0BE-476D-9041-EC73517A046C}" dt="2020-07-23T20:10:06.135" v="6503" actId="20577"/>
          <ac:spMkLst>
            <pc:docMk/>
            <pc:sldMk cId="2231528915" sldId="335"/>
            <ac:spMk id="2" creationId="{97C87273-5F5F-48DB-9399-B84E14B8D97B}"/>
          </ac:spMkLst>
        </pc:spChg>
        <pc:spChg chg="mod">
          <ac:chgData name="Michael A Fudge Jr" userId="133895e8-240b-4811-850e-9cf94297d089" providerId="ADAL" clId="{7EA1A426-B0BE-476D-9041-EC73517A046C}" dt="2020-07-24T16:02:00.829" v="7764" actId="20577"/>
          <ac:spMkLst>
            <pc:docMk/>
            <pc:sldMk cId="2231528915" sldId="335"/>
            <ac:spMk id="3" creationId="{5E31C3D4-03F5-432B-A1DC-425339ECE7DF}"/>
          </ac:spMkLst>
        </pc:spChg>
        <pc:spChg chg="add mod">
          <ac:chgData name="Michael A Fudge Jr" userId="133895e8-240b-4811-850e-9cf94297d089" providerId="ADAL" clId="{7EA1A426-B0BE-476D-9041-EC73517A046C}" dt="2020-07-24T16:04:54.245" v="7782" actId="208"/>
          <ac:spMkLst>
            <pc:docMk/>
            <pc:sldMk cId="2231528915" sldId="335"/>
            <ac:spMk id="6" creationId="{FAF18B4A-CB3B-4DD6-BC92-3E2746DBEA72}"/>
          </ac:spMkLst>
        </pc:spChg>
        <pc:spChg chg="add mod">
          <ac:chgData name="Michael A Fudge Jr" userId="133895e8-240b-4811-850e-9cf94297d089" providerId="ADAL" clId="{7EA1A426-B0BE-476D-9041-EC73517A046C}" dt="2020-07-24T16:04:57.342" v="7783" actId="208"/>
          <ac:spMkLst>
            <pc:docMk/>
            <pc:sldMk cId="2231528915" sldId="335"/>
            <ac:spMk id="9" creationId="{647122D3-F6C2-47A3-A9B1-1B4CCFD17802}"/>
          </ac:spMkLst>
        </pc:spChg>
        <pc:spChg chg="add mod">
          <ac:chgData name="Michael A Fudge Jr" userId="133895e8-240b-4811-850e-9cf94297d089" providerId="ADAL" clId="{7EA1A426-B0BE-476D-9041-EC73517A046C}" dt="2020-07-24T16:04:50.396" v="7781" actId="208"/>
          <ac:spMkLst>
            <pc:docMk/>
            <pc:sldMk cId="2231528915" sldId="335"/>
            <ac:spMk id="12" creationId="{F156DF96-386C-4266-B1C1-15DB00A7DB03}"/>
          </ac:spMkLst>
        </pc:spChg>
        <pc:grpChg chg="add mod">
          <ac:chgData name="Michael A Fudge Jr" userId="133895e8-240b-4811-850e-9cf94297d089" providerId="ADAL" clId="{7EA1A426-B0BE-476D-9041-EC73517A046C}" dt="2020-07-24T16:03:49.755" v="7776" actId="1076"/>
          <ac:grpSpMkLst>
            <pc:docMk/>
            <pc:sldMk cId="2231528915" sldId="335"/>
            <ac:grpSpMk id="14" creationId="{C97D6A97-564A-4B40-A5D2-C5EEE66EC6AC}"/>
          </ac:grpSpMkLst>
        </pc:grpChg>
        <pc:grpChg chg="add mod">
          <ac:chgData name="Michael A Fudge Jr" userId="133895e8-240b-4811-850e-9cf94297d089" providerId="ADAL" clId="{7EA1A426-B0BE-476D-9041-EC73517A046C}" dt="2020-07-24T16:04:28.810" v="7779" actId="164"/>
          <ac:grpSpMkLst>
            <pc:docMk/>
            <pc:sldMk cId="2231528915" sldId="335"/>
            <ac:grpSpMk id="15" creationId="{19721126-F001-4B05-8729-F9994CFE411E}"/>
          </ac:grpSpMkLst>
        </pc:grpChg>
        <pc:grpChg chg="add mod">
          <ac:chgData name="Michael A Fudge Jr" userId="133895e8-240b-4811-850e-9cf94297d089" providerId="ADAL" clId="{7EA1A426-B0BE-476D-9041-EC73517A046C}" dt="2020-07-24T16:04:39.091" v="7780" actId="164"/>
          <ac:grpSpMkLst>
            <pc:docMk/>
            <pc:sldMk cId="2231528915" sldId="335"/>
            <ac:grpSpMk id="16" creationId="{6D26BF01-3EB2-4652-97A4-57B38F0D4F25}"/>
          </ac:grpSpMkLst>
        </pc:grpChg>
        <pc:graphicFrameChg chg="add mod modGraphic">
          <ac:chgData name="Michael A Fudge Jr" userId="133895e8-240b-4811-850e-9cf94297d089" providerId="ADAL" clId="{7EA1A426-B0BE-476D-9041-EC73517A046C}" dt="2020-07-24T16:03:54.860" v="7777" actId="14100"/>
          <ac:graphicFrameMkLst>
            <pc:docMk/>
            <pc:sldMk cId="2231528915" sldId="335"/>
            <ac:graphicFrameMk id="4" creationId="{1090ADE6-D059-4E45-A1AC-3ED169DC2E0B}"/>
          </ac:graphicFrameMkLst>
        </pc:graphicFrameChg>
        <pc:graphicFrameChg chg="add mod modGraphic">
          <ac:chgData name="Michael A Fudge Jr" userId="133895e8-240b-4811-850e-9cf94297d089" providerId="ADAL" clId="{7EA1A426-B0BE-476D-9041-EC73517A046C}" dt="2020-07-24T16:05:30.892" v="7789" actId="207"/>
          <ac:graphicFrameMkLst>
            <pc:docMk/>
            <pc:sldMk cId="2231528915" sldId="335"/>
            <ac:graphicFrameMk id="5" creationId="{F2703D39-80EA-403E-B9C0-D59291760657}"/>
          </ac:graphicFrameMkLst>
        </pc:graphicFrameChg>
        <pc:cxnChg chg="add mod">
          <ac:chgData name="Michael A Fudge Jr" userId="133895e8-240b-4811-850e-9cf94297d089" providerId="ADAL" clId="{7EA1A426-B0BE-476D-9041-EC73517A046C}" dt="2020-07-24T16:04:54.245" v="7782" actId="208"/>
          <ac:cxnSpMkLst>
            <pc:docMk/>
            <pc:sldMk cId="2231528915" sldId="335"/>
            <ac:cxnSpMk id="7" creationId="{C2FDD26F-09B0-4406-88CF-1AF5853C54BA}"/>
          </ac:cxnSpMkLst>
        </pc:cxnChg>
        <pc:cxnChg chg="add mod">
          <ac:chgData name="Michael A Fudge Jr" userId="133895e8-240b-4811-850e-9cf94297d089" providerId="ADAL" clId="{7EA1A426-B0BE-476D-9041-EC73517A046C}" dt="2020-07-24T16:04:54.245" v="7782" actId="208"/>
          <ac:cxnSpMkLst>
            <pc:docMk/>
            <pc:sldMk cId="2231528915" sldId="335"/>
            <ac:cxnSpMk id="8" creationId="{5DE41CA3-5E83-492D-87E6-0049AA4456F5}"/>
          </ac:cxnSpMkLst>
        </pc:cxnChg>
        <pc:cxnChg chg="add mod">
          <ac:chgData name="Michael A Fudge Jr" userId="133895e8-240b-4811-850e-9cf94297d089" providerId="ADAL" clId="{7EA1A426-B0BE-476D-9041-EC73517A046C}" dt="2020-07-24T16:04:57.342" v="7783" actId="208"/>
          <ac:cxnSpMkLst>
            <pc:docMk/>
            <pc:sldMk cId="2231528915" sldId="335"/>
            <ac:cxnSpMk id="10" creationId="{C4BA30E2-A59A-44DD-81F8-C4BFE4BAD9C2}"/>
          </ac:cxnSpMkLst>
        </pc:cxnChg>
        <pc:cxnChg chg="add mod">
          <ac:chgData name="Michael A Fudge Jr" userId="133895e8-240b-4811-850e-9cf94297d089" providerId="ADAL" clId="{7EA1A426-B0BE-476D-9041-EC73517A046C}" dt="2020-07-24T16:04:57.342" v="7783" actId="208"/>
          <ac:cxnSpMkLst>
            <pc:docMk/>
            <pc:sldMk cId="2231528915" sldId="335"/>
            <ac:cxnSpMk id="11" creationId="{4900EA51-A262-48D9-B213-18199E901881}"/>
          </ac:cxnSpMkLst>
        </pc:cxnChg>
        <pc:cxnChg chg="add mod">
          <ac:chgData name="Michael A Fudge Jr" userId="133895e8-240b-4811-850e-9cf94297d089" providerId="ADAL" clId="{7EA1A426-B0BE-476D-9041-EC73517A046C}" dt="2020-07-24T16:04:50.396" v="7781" actId="208"/>
          <ac:cxnSpMkLst>
            <pc:docMk/>
            <pc:sldMk cId="2231528915" sldId="335"/>
            <ac:cxnSpMk id="13" creationId="{3095DEEC-37B3-435F-ADEB-9E95CBD0D9CD}"/>
          </ac:cxnSpMkLst>
        </pc:cxnChg>
      </pc:sldChg>
      <pc:sldChg chg="addSp delSp modSp new del mod">
        <pc:chgData name="Michael A Fudge Jr" userId="133895e8-240b-4811-850e-9cf94297d089" providerId="ADAL" clId="{7EA1A426-B0BE-476D-9041-EC73517A046C}" dt="2020-07-25T18:13:59.560" v="9910" actId="47"/>
        <pc:sldMkLst>
          <pc:docMk/>
          <pc:sldMk cId="3567242808" sldId="336"/>
        </pc:sldMkLst>
        <pc:spChg chg="mod">
          <ac:chgData name="Michael A Fudge Jr" userId="133895e8-240b-4811-850e-9cf94297d089" providerId="ADAL" clId="{7EA1A426-B0BE-476D-9041-EC73517A046C}" dt="2020-07-23T20:11:00.384" v="6560" actId="20577"/>
          <ac:spMkLst>
            <pc:docMk/>
            <pc:sldMk cId="3567242808" sldId="336"/>
            <ac:spMk id="2" creationId="{8D8BDDC0-9083-4D8A-A19E-78BA89F624DD}"/>
          </ac:spMkLst>
        </pc:spChg>
        <pc:spChg chg="mod">
          <ac:chgData name="Michael A Fudge Jr" userId="133895e8-240b-4811-850e-9cf94297d089" providerId="ADAL" clId="{7EA1A426-B0BE-476D-9041-EC73517A046C}" dt="2020-07-24T20:46:07.624" v="9396" actId="20577"/>
          <ac:spMkLst>
            <pc:docMk/>
            <pc:sldMk cId="3567242808" sldId="336"/>
            <ac:spMk id="3" creationId="{CB1B9167-43B1-432F-AE8B-19A1F70FF5CC}"/>
          </ac:spMkLst>
        </pc:spChg>
        <pc:grpChg chg="add del mod">
          <ac:chgData name="Michael A Fudge Jr" userId="133895e8-240b-4811-850e-9cf94297d089" providerId="ADAL" clId="{7EA1A426-B0BE-476D-9041-EC73517A046C}" dt="2020-07-24T16:09:58.779" v="7933" actId="21"/>
          <ac:grpSpMkLst>
            <pc:docMk/>
            <pc:sldMk cId="3567242808" sldId="336"/>
            <ac:grpSpMk id="6" creationId="{A90C9C5D-8079-4854-B641-72DD45313A5E}"/>
          </ac:grpSpMkLst>
        </pc:grpChg>
        <pc:graphicFrameChg chg="add del mod modGraphic">
          <ac:chgData name="Michael A Fudge Jr" userId="133895e8-240b-4811-850e-9cf94297d089" providerId="ADAL" clId="{7EA1A426-B0BE-476D-9041-EC73517A046C}" dt="2020-07-24T16:09:58.779" v="7933" actId="21"/>
          <ac:graphicFrameMkLst>
            <pc:docMk/>
            <pc:sldMk cId="3567242808" sldId="336"/>
            <ac:graphicFrameMk id="4" creationId="{DF1C858B-0FA7-448A-B79D-D761B0A939BE}"/>
          </ac:graphicFrameMkLst>
        </pc:graphicFrameChg>
        <pc:graphicFrameChg chg="add del mod modGraphic">
          <ac:chgData name="Michael A Fudge Jr" userId="133895e8-240b-4811-850e-9cf94297d089" providerId="ADAL" clId="{7EA1A426-B0BE-476D-9041-EC73517A046C}" dt="2020-07-24T16:09:58.779" v="7933" actId="21"/>
          <ac:graphicFrameMkLst>
            <pc:docMk/>
            <pc:sldMk cId="3567242808" sldId="336"/>
            <ac:graphicFrameMk id="5" creationId="{8FFF98AF-311B-41A1-8C13-8B9286E21AA3}"/>
          </ac:graphicFrameMkLst>
        </pc:graphicFrameChg>
        <pc:cxnChg chg="mod">
          <ac:chgData name="Michael A Fudge Jr" userId="133895e8-240b-4811-850e-9cf94297d089" providerId="ADAL" clId="{7EA1A426-B0BE-476D-9041-EC73517A046C}" dt="2020-07-24T16:06:51.294" v="7840"/>
          <ac:cxnSpMkLst>
            <pc:docMk/>
            <pc:sldMk cId="3567242808" sldId="336"/>
            <ac:cxnSpMk id="7" creationId="{D3690E28-256D-4C82-AB98-94FC37857F9E}"/>
          </ac:cxnSpMkLst>
        </pc:cxnChg>
        <pc:cxnChg chg="mod">
          <ac:chgData name="Michael A Fudge Jr" userId="133895e8-240b-4811-850e-9cf94297d089" providerId="ADAL" clId="{7EA1A426-B0BE-476D-9041-EC73517A046C}" dt="2020-07-24T16:06:51.294" v="7840"/>
          <ac:cxnSpMkLst>
            <pc:docMk/>
            <pc:sldMk cId="3567242808" sldId="336"/>
            <ac:cxnSpMk id="8" creationId="{435CF7B8-B797-4D35-83E6-3201CD23CE91}"/>
          </ac:cxnSpMkLst>
        </pc:cxnChg>
        <pc:cxnChg chg="mod">
          <ac:chgData name="Michael A Fudge Jr" userId="133895e8-240b-4811-850e-9cf94297d089" providerId="ADAL" clId="{7EA1A426-B0BE-476D-9041-EC73517A046C}" dt="2020-07-24T16:06:51.294" v="7840"/>
          <ac:cxnSpMkLst>
            <pc:docMk/>
            <pc:sldMk cId="3567242808" sldId="336"/>
            <ac:cxnSpMk id="9" creationId="{C4964A67-C21F-42EE-B5B9-37C03298424E}"/>
          </ac:cxnSpMkLst>
        </pc:cxnChg>
        <pc:cxnChg chg="mod">
          <ac:chgData name="Michael A Fudge Jr" userId="133895e8-240b-4811-850e-9cf94297d089" providerId="ADAL" clId="{7EA1A426-B0BE-476D-9041-EC73517A046C}" dt="2020-07-24T16:06:51.294" v="7840"/>
          <ac:cxnSpMkLst>
            <pc:docMk/>
            <pc:sldMk cId="3567242808" sldId="336"/>
            <ac:cxnSpMk id="10" creationId="{2E1264AC-ECFD-437B-A395-F91DBCD4322D}"/>
          </ac:cxnSpMkLst>
        </pc:cxnChg>
      </pc:sldChg>
      <pc:sldChg chg="addSp delSp modSp new mod modAnim">
        <pc:chgData name="Michael A Fudge Jr" userId="133895e8-240b-4811-850e-9cf94297d089" providerId="ADAL" clId="{7EA1A426-B0BE-476D-9041-EC73517A046C}" dt="2020-07-24T20:38:48.343" v="9150" actId="20577"/>
        <pc:sldMkLst>
          <pc:docMk/>
          <pc:sldMk cId="951226270" sldId="337"/>
        </pc:sldMkLst>
        <pc:spChg chg="mod">
          <ac:chgData name="Michael A Fudge Jr" userId="133895e8-240b-4811-850e-9cf94297d089" providerId="ADAL" clId="{7EA1A426-B0BE-476D-9041-EC73517A046C}" dt="2020-07-24T20:25:08.363" v="8918" actId="403"/>
          <ac:spMkLst>
            <pc:docMk/>
            <pc:sldMk cId="951226270" sldId="337"/>
            <ac:spMk id="2" creationId="{C76771B3-2118-4936-AEFD-3AD91E964055}"/>
          </ac:spMkLst>
        </pc:spChg>
        <pc:spChg chg="mod">
          <ac:chgData name="Michael A Fudge Jr" userId="133895e8-240b-4811-850e-9cf94297d089" providerId="ADAL" clId="{7EA1A426-B0BE-476D-9041-EC73517A046C}" dt="2020-07-24T20:38:48.343" v="9150" actId="20577"/>
          <ac:spMkLst>
            <pc:docMk/>
            <pc:sldMk cId="951226270" sldId="337"/>
            <ac:spMk id="3" creationId="{972A6883-C8E3-4688-976F-003891682ED3}"/>
          </ac:spMkLst>
        </pc:spChg>
        <pc:spChg chg="add mod">
          <ac:chgData name="Michael A Fudge Jr" userId="133895e8-240b-4811-850e-9cf94297d089" providerId="ADAL" clId="{7EA1A426-B0BE-476D-9041-EC73517A046C}" dt="2020-07-24T20:34:40.563" v="8995" actId="1076"/>
          <ac:spMkLst>
            <pc:docMk/>
            <pc:sldMk cId="951226270" sldId="337"/>
            <ac:spMk id="6" creationId="{12506981-74DC-42E3-B199-7082A1B52833}"/>
          </ac:spMkLst>
        </pc:spChg>
        <pc:spChg chg="add mod">
          <ac:chgData name="Michael A Fudge Jr" userId="133895e8-240b-4811-850e-9cf94297d089" providerId="ADAL" clId="{7EA1A426-B0BE-476D-9041-EC73517A046C}" dt="2020-07-24T20:34:24.884" v="8994" actId="1076"/>
          <ac:spMkLst>
            <pc:docMk/>
            <pc:sldMk cId="951226270" sldId="337"/>
            <ac:spMk id="7" creationId="{161EBC0F-4720-4D93-B450-D5AD422DCED6}"/>
          </ac:spMkLst>
        </pc:spChg>
        <pc:spChg chg="add mod">
          <ac:chgData name="Michael A Fudge Jr" userId="133895e8-240b-4811-850e-9cf94297d089" providerId="ADAL" clId="{7EA1A426-B0BE-476D-9041-EC73517A046C}" dt="2020-07-24T20:34:40.563" v="8995" actId="1076"/>
          <ac:spMkLst>
            <pc:docMk/>
            <pc:sldMk cId="951226270" sldId="337"/>
            <ac:spMk id="8" creationId="{3D4591E2-EE93-4DB9-A112-C95871A3B406}"/>
          </ac:spMkLst>
        </pc:spChg>
        <pc:graphicFrameChg chg="add mod modGraphic">
          <ac:chgData name="Michael A Fudge Jr" userId="133895e8-240b-4811-850e-9cf94297d089" providerId="ADAL" clId="{7EA1A426-B0BE-476D-9041-EC73517A046C}" dt="2020-07-24T20:34:24.884" v="8994" actId="1076"/>
          <ac:graphicFrameMkLst>
            <pc:docMk/>
            <pc:sldMk cId="951226270" sldId="337"/>
            <ac:graphicFrameMk id="4" creationId="{AEF4E06D-E64C-440D-BDCC-8135D7F958A2}"/>
          </ac:graphicFrameMkLst>
        </pc:graphicFrameChg>
        <pc:graphicFrameChg chg="add mod modGraphic">
          <ac:chgData name="Michael A Fudge Jr" userId="133895e8-240b-4811-850e-9cf94297d089" providerId="ADAL" clId="{7EA1A426-B0BE-476D-9041-EC73517A046C}" dt="2020-07-24T20:34:40.563" v="8995" actId="1076"/>
          <ac:graphicFrameMkLst>
            <pc:docMk/>
            <pc:sldMk cId="951226270" sldId="337"/>
            <ac:graphicFrameMk id="5" creationId="{0A6DCB97-D131-42CA-AE94-D8A6BB341E41}"/>
          </ac:graphicFrameMkLst>
        </pc:graphicFrameChg>
        <pc:picChg chg="add del mod">
          <ac:chgData name="Michael A Fudge Jr" userId="133895e8-240b-4811-850e-9cf94297d089" providerId="ADAL" clId="{7EA1A426-B0BE-476D-9041-EC73517A046C}" dt="2020-07-24T20:32:17.537" v="8984"/>
          <ac:picMkLst>
            <pc:docMk/>
            <pc:sldMk cId="951226270" sldId="337"/>
            <ac:picMk id="9" creationId="{9AD37B22-0D14-4515-8B5C-6F91B408D8E8}"/>
          </ac:picMkLst>
        </pc:picChg>
        <pc:picChg chg="add del mod">
          <ac:chgData name="Michael A Fudge Jr" userId="133895e8-240b-4811-850e-9cf94297d089" providerId="ADAL" clId="{7EA1A426-B0BE-476D-9041-EC73517A046C}" dt="2020-07-24T20:33:55.239" v="8990" actId="478"/>
          <ac:picMkLst>
            <pc:docMk/>
            <pc:sldMk cId="951226270" sldId="337"/>
            <ac:picMk id="10" creationId="{CB4E2F95-CEDE-43D3-8F14-A6CBE721CE2F}"/>
          </ac:picMkLst>
        </pc:picChg>
        <pc:picChg chg="add del mod">
          <ac:chgData name="Michael A Fudge Jr" userId="133895e8-240b-4811-850e-9cf94297d089" providerId="ADAL" clId="{7EA1A426-B0BE-476D-9041-EC73517A046C}" dt="2020-07-24T20:33:57.056" v="8991" actId="478"/>
          <ac:picMkLst>
            <pc:docMk/>
            <pc:sldMk cId="951226270" sldId="337"/>
            <ac:picMk id="11" creationId="{BB5216A8-B442-4F6B-9118-8E4D8E9A612E}"/>
          </ac:picMkLst>
        </pc:picChg>
        <pc:picChg chg="add mod">
          <ac:chgData name="Michael A Fudge Jr" userId="133895e8-240b-4811-850e-9cf94297d089" providerId="ADAL" clId="{7EA1A426-B0BE-476D-9041-EC73517A046C}" dt="2020-07-24T20:34:44.550" v="8996" actId="1076"/>
          <ac:picMkLst>
            <pc:docMk/>
            <pc:sldMk cId="951226270" sldId="337"/>
            <ac:picMk id="12" creationId="{80D01DC8-0CC5-4419-A88C-B64D4CD2026B}"/>
          </ac:picMkLst>
        </pc:picChg>
      </pc:sldChg>
      <pc:sldChg chg="modSp new del mod">
        <pc:chgData name="Michael A Fudge Jr" userId="133895e8-240b-4811-850e-9cf94297d089" providerId="ADAL" clId="{7EA1A426-B0BE-476D-9041-EC73517A046C}" dt="2020-07-25T18:12:39.152" v="9858" actId="47"/>
        <pc:sldMkLst>
          <pc:docMk/>
          <pc:sldMk cId="2834510783" sldId="338"/>
        </pc:sldMkLst>
        <pc:spChg chg="mod">
          <ac:chgData name="Michael A Fudge Jr" userId="133895e8-240b-4811-850e-9cf94297d089" providerId="ADAL" clId="{7EA1A426-B0BE-476D-9041-EC73517A046C}" dt="2020-07-23T20:12:26.301" v="6619" actId="20577"/>
          <ac:spMkLst>
            <pc:docMk/>
            <pc:sldMk cId="2834510783" sldId="338"/>
            <ac:spMk id="2" creationId="{959633ED-EE23-4072-9B02-663E22468747}"/>
          </ac:spMkLst>
        </pc:spChg>
      </pc:sldChg>
      <pc:sldChg chg="modSp new del mod">
        <pc:chgData name="Michael A Fudge Jr" userId="133895e8-240b-4811-850e-9cf94297d089" providerId="ADAL" clId="{7EA1A426-B0BE-476D-9041-EC73517A046C}" dt="2020-07-24T20:45:01.038" v="9382" actId="47"/>
        <pc:sldMkLst>
          <pc:docMk/>
          <pc:sldMk cId="1772931722" sldId="339"/>
        </pc:sldMkLst>
        <pc:spChg chg="mod">
          <ac:chgData name="Michael A Fudge Jr" userId="133895e8-240b-4811-850e-9cf94297d089" providerId="ADAL" clId="{7EA1A426-B0BE-476D-9041-EC73517A046C}" dt="2020-07-23T20:12:41.529" v="6637" actId="20577"/>
          <ac:spMkLst>
            <pc:docMk/>
            <pc:sldMk cId="1772931722" sldId="339"/>
            <ac:spMk id="2" creationId="{36EC3B16-0BE2-49F1-908F-24E820FA7082}"/>
          </ac:spMkLst>
        </pc:spChg>
        <pc:spChg chg="mod">
          <ac:chgData name="Michael A Fudge Jr" userId="133895e8-240b-4811-850e-9cf94297d089" providerId="ADAL" clId="{7EA1A426-B0BE-476D-9041-EC73517A046C}" dt="2020-07-23T20:14:16.652" v="6855" actId="20577"/>
          <ac:spMkLst>
            <pc:docMk/>
            <pc:sldMk cId="1772931722" sldId="339"/>
            <ac:spMk id="3" creationId="{AA85ADC3-DEC4-4255-969D-879192126FCB}"/>
          </ac:spMkLst>
        </pc:spChg>
      </pc:sldChg>
      <pc:sldChg chg="modSp add mod ord modNotesTx">
        <pc:chgData name="Michael A Fudge Jr" userId="133895e8-240b-4811-850e-9cf94297d089" providerId="ADAL" clId="{7EA1A426-B0BE-476D-9041-EC73517A046C}" dt="2020-07-25T18:23:42.095" v="10741" actId="113"/>
        <pc:sldMkLst>
          <pc:docMk/>
          <pc:sldMk cId="67984622" sldId="340"/>
        </pc:sldMkLst>
        <pc:spChg chg="mod">
          <ac:chgData name="Michael A Fudge Jr" userId="133895e8-240b-4811-850e-9cf94297d089" providerId="ADAL" clId="{7EA1A426-B0BE-476D-9041-EC73517A046C}" dt="2020-07-24T16:06:10.338" v="7815" actId="20577"/>
          <ac:spMkLst>
            <pc:docMk/>
            <pc:sldMk cId="67984622" sldId="340"/>
            <ac:spMk id="2" creationId="{A0EC69E1-79D5-4CCA-9AE3-8CCDB54E5D78}"/>
          </ac:spMkLst>
        </pc:spChg>
        <pc:spChg chg="mod">
          <ac:chgData name="Michael A Fudge Jr" userId="133895e8-240b-4811-850e-9cf94297d089" providerId="ADAL" clId="{7EA1A426-B0BE-476D-9041-EC73517A046C}" dt="2020-07-25T18:23:42.095" v="10741" actId="113"/>
          <ac:spMkLst>
            <pc:docMk/>
            <pc:sldMk cId="67984622" sldId="340"/>
            <ac:spMk id="3" creationId="{23BFC44E-10DC-44C2-99E8-3D541093BB67}"/>
          </ac:spMkLst>
        </pc:spChg>
        <pc:graphicFrameChg chg="mod modGraphic">
          <ac:chgData name="Michael A Fudge Jr" userId="133895e8-240b-4811-850e-9cf94297d089" providerId="ADAL" clId="{7EA1A426-B0BE-476D-9041-EC73517A046C}" dt="2020-07-25T18:20:59.778" v="10538" actId="1076"/>
          <ac:graphicFrameMkLst>
            <pc:docMk/>
            <pc:sldMk cId="67984622" sldId="340"/>
            <ac:graphicFrameMk id="8" creationId="{0300AFF8-D8B9-41D1-8E4B-B0B416CA8B11}"/>
          </ac:graphicFrameMkLst>
        </pc:graphicFrameChg>
      </pc:sldChg>
      <pc:sldChg chg="addSp delSp modSp new mod modAnim">
        <pc:chgData name="Michael A Fudge Jr" userId="133895e8-240b-4811-850e-9cf94297d089" providerId="ADAL" clId="{7EA1A426-B0BE-476D-9041-EC73517A046C}" dt="2020-07-24T16:21:08.009" v="8436"/>
        <pc:sldMkLst>
          <pc:docMk/>
          <pc:sldMk cId="4237924853" sldId="341"/>
        </pc:sldMkLst>
        <pc:spChg chg="mod">
          <ac:chgData name="Michael A Fudge Jr" userId="133895e8-240b-4811-850e-9cf94297d089" providerId="ADAL" clId="{7EA1A426-B0BE-476D-9041-EC73517A046C}" dt="2020-07-24T16:09:48.658" v="7931" actId="14100"/>
          <ac:spMkLst>
            <pc:docMk/>
            <pc:sldMk cId="4237924853" sldId="341"/>
            <ac:spMk id="2" creationId="{6C464A5E-1908-4D64-8B8F-52FDA54D68F2}"/>
          </ac:spMkLst>
        </pc:spChg>
        <pc:spChg chg="del">
          <ac:chgData name="Michael A Fudge Jr" userId="133895e8-240b-4811-850e-9cf94297d089" providerId="ADAL" clId="{7EA1A426-B0BE-476D-9041-EC73517A046C}" dt="2020-07-24T16:09:52.642" v="7932" actId="478"/>
          <ac:spMkLst>
            <pc:docMk/>
            <pc:sldMk cId="4237924853" sldId="341"/>
            <ac:spMk id="3" creationId="{9DB5D515-058D-433A-B4F4-86A42F9D494F}"/>
          </ac:spMkLst>
        </pc:spChg>
        <pc:spChg chg="add mod">
          <ac:chgData name="Michael A Fudge Jr" userId="133895e8-240b-4811-850e-9cf94297d089" providerId="ADAL" clId="{7EA1A426-B0BE-476D-9041-EC73517A046C}" dt="2020-07-24T16:19:18.989" v="8324" actId="20577"/>
          <ac:spMkLst>
            <pc:docMk/>
            <pc:sldMk cId="4237924853" sldId="341"/>
            <ac:spMk id="11" creationId="{9FB830E1-8633-41FC-95A0-5A273132B1BD}"/>
          </ac:spMkLst>
        </pc:spChg>
        <pc:spChg chg="add mod">
          <ac:chgData name="Michael A Fudge Jr" userId="133895e8-240b-4811-850e-9cf94297d089" providerId="ADAL" clId="{7EA1A426-B0BE-476D-9041-EC73517A046C}" dt="2020-07-24T16:19:25.061" v="8331" actId="20577"/>
          <ac:spMkLst>
            <pc:docMk/>
            <pc:sldMk cId="4237924853" sldId="341"/>
            <ac:spMk id="12" creationId="{D174CDBB-C1D7-457A-ACC4-FFF2625C5969}"/>
          </ac:spMkLst>
        </pc:spChg>
        <pc:spChg chg="add mod">
          <ac:chgData name="Michael A Fudge Jr" userId="133895e8-240b-4811-850e-9cf94297d089" providerId="ADAL" clId="{7EA1A426-B0BE-476D-9041-EC73517A046C}" dt="2020-07-24T16:20:39.909" v="8431" actId="14100"/>
          <ac:spMkLst>
            <pc:docMk/>
            <pc:sldMk cId="4237924853" sldId="341"/>
            <ac:spMk id="13" creationId="{248A1DFF-50D7-4E53-BB01-A7323CBD8A61}"/>
          </ac:spMkLst>
        </pc:spChg>
        <pc:grpChg chg="add mod">
          <ac:chgData name="Michael A Fudge Jr" userId="133895e8-240b-4811-850e-9cf94297d089" providerId="ADAL" clId="{7EA1A426-B0BE-476D-9041-EC73517A046C}" dt="2020-07-24T16:11:51.588" v="7950" actId="14100"/>
          <ac:grpSpMkLst>
            <pc:docMk/>
            <pc:sldMk cId="4237924853" sldId="341"/>
            <ac:grpSpMk id="6" creationId="{C496F037-CC52-4806-AFE7-CCEB740F1235}"/>
          </ac:grpSpMkLst>
        </pc:grpChg>
        <pc:graphicFrameChg chg="add mod modGraphic">
          <ac:chgData name="Michael A Fudge Jr" userId="133895e8-240b-4811-850e-9cf94297d089" providerId="ADAL" clId="{7EA1A426-B0BE-476D-9041-EC73517A046C}" dt="2020-07-24T16:13:17.441" v="7956" actId="207"/>
          <ac:graphicFrameMkLst>
            <pc:docMk/>
            <pc:sldMk cId="4237924853" sldId="341"/>
            <ac:graphicFrameMk id="4" creationId="{370D0357-298C-49E7-99F6-FB57B897A537}"/>
          </ac:graphicFrameMkLst>
        </pc:graphicFrameChg>
        <pc:graphicFrameChg chg="add mod modGraphic">
          <ac:chgData name="Michael A Fudge Jr" userId="133895e8-240b-4811-850e-9cf94297d089" providerId="ADAL" clId="{7EA1A426-B0BE-476D-9041-EC73517A046C}" dt="2020-07-24T16:13:32.916" v="7959" actId="14734"/>
          <ac:graphicFrameMkLst>
            <pc:docMk/>
            <pc:sldMk cId="4237924853" sldId="341"/>
            <ac:graphicFrameMk id="5" creationId="{0BE33315-BB48-4802-AED7-EC65029FA111}"/>
          </ac:graphicFrameMkLst>
        </pc:graphicFrameChg>
        <pc:cxnChg chg="mod">
          <ac:chgData name="Michael A Fudge Jr" userId="133895e8-240b-4811-850e-9cf94297d089" providerId="ADAL" clId="{7EA1A426-B0BE-476D-9041-EC73517A046C}" dt="2020-07-24T16:12:27.899" v="7952" actId="208"/>
          <ac:cxnSpMkLst>
            <pc:docMk/>
            <pc:sldMk cId="4237924853" sldId="341"/>
            <ac:cxnSpMk id="7" creationId="{15184417-FB63-4C3C-8F70-E79E879D7BCF}"/>
          </ac:cxnSpMkLst>
        </pc:cxnChg>
        <pc:cxnChg chg="mod">
          <ac:chgData name="Michael A Fudge Jr" userId="133895e8-240b-4811-850e-9cf94297d089" providerId="ADAL" clId="{7EA1A426-B0BE-476D-9041-EC73517A046C}" dt="2020-07-24T16:12:27.899" v="7952" actId="208"/>
          <ac:cxnSpMkLst>
            <pc:docMk/>
            <pc:sldMk cId="4237924853" sldId="341"/>
            <ac:cxnSpMk id="8" creationId="{AEFD82B8-E8B5-41F2-825F-15D2F5BBB0C1}"/>
          </ac:cxnSpMkLst>
        </pc:cxnChg>
        <pc:cxnChg chg="mod">
          <ac:chgData name="Michael A Fudge Jr" userId="133895e8-240b-4811-850e-9cf94297d089" providerId="ADAL" clId="{7EA1A426-B0BE-476D-9041-EC73517A046C}" dt="2020-07-24T16:12:27.899" v="7952" actId="208"/>
          <ac:cxnSpMkLst>
            <pc:docMk/>
            <pc:sldMk cId="4237924853" sldId="341"/>
            <ac:cxnSpMk id="9" creationId="{0AA76B59-446E-4B1A-AAF2-A30EA9F8EFC5}"/>
          </ac:cxnSpMkLst>
        </pc:cxnChg>
        <pc:cxnChg chg="mod">
          <ac:chgData name="Michael A Fudge Jr" userId="133895e8-240b-4811-850e-9cf94297d089" providerId="ADAL" clId="{7EA1A426-B0BE-476D-9041-EC73517A046C}" dt="2020-07-24T16:12:27.899" v="7952" actId="208"/>
          <ac:cxnSpMkLst>
            <pc:docMk/>
            <pc:sldMk cId="4237924853" sldId="341"/>
            <ac:cxnSpMk id="10" creationId="{4BFA1FFB-4290-4D4E-8E4D-20BA869C84DD}"/>
          </ac:cxnSpMkLst>
        </pc:cxnChg>
      </pc:sldChg>
      <pc:sldChg chg="addSp modSp new mod modClrScheme chgLayout">
        <pc:chgData name="Michael A Fudge Jr" userId="133895e8-240b-4811-850e-9cf94297d089" providerId="ADAL" clId="{7EA1A426-B0BE-476D-9041-EC73517A046C}" dt="2020-07-24T16:28:19.985" v="8895" actId="20577"/>
        <pc:sldMkLst>
          <pc:docMk/>
          <pc:sldMk cId="3333140738" sldId="342"/>
        </pc:sldMkLst>
        <pc:spChg chg="mod ord">
          <ac:chgData name="Michael A Fudge Jr" userId="133895e8-240b-4811-850e-9cf94297d089" providerId="ADAL" clId="{7EA1A426-B0BE-476D-9041-EC73517A046C}" dt="2020-07-24T16:24:38.938" v="8505" actId="700"/>
          <ac:spMkLst>
            <pc:docMk/>
            <pc:sldMk cId="3333140738" sldId="342"/>
            <ac:spMk id="2" creationId="{32313F5A-1BD3-4BB5-9146-8BA7757BC011}"/>
          </ac:spMkLst>
        </pc:spChg>
        <pc:spChg chg="mod ord">
          <ac:chgData name="Michael A Fudge Jr" userId="133895e8-240b-4811-850e-9cf94297d089" providerId="ADAL" clId="{7EA1A426-B0BE-476D-9041-EC73517A046C}" dt="2020-07-24T16:28:03.744" v="8845" actId="5793"/>
          <ac:spMkLst>
            <pc:docMk/>
            <pc:sldMk cId="3333140738" sldId="342"/>
            <ac:spMk id="3" creationId="{8388ADF4-171B-49AD-A6F1-1E22DC9592AF}"/>
          </ac:spMkLst>
        </pc:spChg>
        <pc:spChg chg="add mod ord">
          <ac:chgData name="Michael A Fudge Jr" userId="133895e8-240b-4811-850e-9cf94297d089" providerId="ADAL" clId="{7EA1A426-B0BE-476D-9041-EC73517A046C}" dt="2020-07-24T16:28:19.985" v="8895" actId="20577"/>
          <ac:spMkLst>
            <pc:docMk/>
            <pc:sldMk cId="3333140738" sldId="342"/>
            <ac:spMk id="4" creationId="{7703259F-66ED-4C13-B7E6-DFC80FE07F76}"/>
          </ac:spMkLst>
        </pc:spChg>
      </pc:sldChg>
      <pc:sldChg chg="modSp add mod ord">
        <pc:chgData name="Michael A Fudge Jr" userId="133895e8-240b-4811-850e-9cf94297d089" providerId="ADAL" clId="{7EA1A426-B0BE-476D-9041-EC73517A046C}" dt="2020-07-24T20:44:46.098" v="9381" actId="20577"/>
        <pc:sldMkLst>
          <pc:docMk/>
          <pc:sldMk cId="2689965737" sldId="343"/>
        </pc:sldMkLst>
        <pc:spChg chg="mod">
          <ac:chgData name="Michael A Fudge Jr" userId="133895e8-240b-4811-850e-9cf94297d089" providerId="ADAL" clId="{7EA1A426-B0BE-476D-9041-EC73517A046C}" dt="2020-07-24T20:40:18.973" v="9171" actId="20577"/>
          <ac:spMkLst>
            <pc:docMk/>
            <pc:sldMk cId="2689965737" sldId="343"/>
            <ac:spMk id="5" creationId="{E0D04EC1-733E-4BA9-9251-8C6E6E3D01D7}"/>
          </ac:spMkLst>
        </pc:spChg>
        <pc:spChg chg="mod">
          <ac:chgData name="Michael A Fudge Jr" userId="133895e8-240b-4811-850e-9cf94297d089" providerId="ADAL" clId="{7EA1A426-B0BE-476D-9041-EC73517A046C}" dt="2020-07-24T20:44:46.098" v="9381" actId="20577"/>
          <ac:spMkLst>
            <pc:docMk/>
            <pc:sldMk cId="2689965737" sldId="343"/>
            <ac:spMk id="6" creationId="{E33EFCDF-893E-4DC5-B75A-872200D063CA}"/>
          </ac:spMkLst>
        </pc:spChg>
      </pc:sldChg>
      <pc:sldChg chg="addSp delSp modSp add mod ord">
        <pc:chgData name="Michael A Fudge Jr" userId="133895e8-240b-4811-850e-9cf94297d089" providerId="ADAL" clId="{7EA1A426-B0BE-476D-9041-EC73517A046C}" dt="2020-07-25T18:12:32.002" v="9855" actId="14100"/>
        <pc:sldMkLst>
          <pc:docMk/>
          <pc:sldMk cId="2148454917" sldId="344"/>
        </pc:sldMkLst>
        <pc:spChg chg="mod">
          <ac:chgData name="Michael A Fudge Jr" userId="133895e8-240b-4811-850e-9cf94297d089" providerId="ADAL" clId="{7EA1A426-B0BE-476D-9041-EC73517A046C}" dt="2020-07-24T20:50:52.208" v="9521" actId="1076"/>
          <ac:spMkLst>
            <pc:docMk/>
            <pc:sldMk cId="2148454917" sldId="344"/>
            <ac:spMk id="2" creationId="{A0EC69E1-79D5-4CCA-9AE3-8CCDB54E5D78}"/>
          </ac:spMkLst>
        </pc:spChg>
        <pc:spChg chg="mod">
          <ac:chgData name="Michael A Fudge Jr" userId="133895e8-240b-4811-850e-9cf94297d089" providerId="ADAL" clId="{7EA1A426-B0BE-476D-9041-EC73517A046C}" dt="2020-07-25T18:12:32.002" v="9855" actId="14100"/>
          <ac:spMkLst>
            <pc:docMk/>
            <pc:sldMk cId="2148454917" sldId="344"/>
            <ac:spMk id="3" creationId="{23BFC44E-10DC-44C2-99E8-3D541093BB67}"/>
          </ac:spMkLst>
        </pc:spChg>
        <pc:spChg chg="add mod">
          <ac:chgData name="Michael A Fudge Jr" userId="133895e8-240b-4811-850e-9cf94297d089" providerId="ADAL" clId="{7EA1A426-B0BE-476D-9041-EC73517A046C}" dt="2020-07-25T02:31:11.818" v="9758" actId="207"/>
          <ac:spMkLst>
            <pc:docMk/>
            <pc:sldMk cId="2148454917" sldId="344"/>
            <ac:spMk id="5" creationId="{384B5593-B507-490E-8E6E-CB802631F75A}"/>
          </ac:spMkLst>
        </pc:spChg>
        <pc:spChg chg="add mod">
          <ac:chgData name="Michael A Fudge Jr" userId="133895e8-240b-4811-850e-9cf94297d089" providerId="ADAL" clId="{7EA1A426-B0BE-476D-9041-EC73517A046C}" dt="2020-07-25T02:31:30.780" v="9763" actId="20577"/>
          <ac:spMkLst>
            <pc:docMk/>
            <pc:sldMk cId="2148454917" sldId="344"/>
            <ac:spMk id="11" creationId="{AEC3B52F-2469-4D49-8CE0-4C7A22708410}"/>
          </ac:spMkLst>
        </pc:spChg>
        <pc:graphicFrameChg chg="add mod modGraphic">
          <ac:chgData name="Michael A Fudge Jr" userId="133895e8-240b-4811-850e-9cf94297d089" providerId="ADAL" clId="{7EA1A426-B0BE-476D-9041-EC73517A046C}" dt="2020-07-25T02:30:33.965" v="9742" actId="1076"/>
          <ac:graphicFrameMkLst>
            <pc:docMk/>
            <pc:sldMk cId="2148454917" sldId="344"/>
            <ac:graphicFrameMk id="4" creationId="{3B5AD7E1-1D66-4A49-9BB8-D5A4D10EE17A}"/>
          </ac:graphicFrameMkLst>
        </pc:graphicFrameChg>
        <pc:graphicFrameChg chg="del">
          <ac:chgData name="Michael A Fudge Jr" userId="133895e8-240b-4811-850e-9cf94297d089" providerId="ADAL" clId="{7EA1A426-B0BE-476D-9041-EC73517A046C}" dt="2020-07-24T20:46:56.859" v="9432" actId="478"/>
          <ac:graphicFrameMkLst>
            <pc:docMk/>
            <pc:sldMk cId="2148454917" sldId="344"/>
            <ac:graphicFrameMk id="8" creationId="{0300AFF8-D8B9-41D1-8E4B-B0B416CA8B11}"/>
          </ac:graphicFrameMkLst>
        </pc:graphicFrameChg>
        <pc:graphicFrameChg chg="add del mod modGraphic">
          <ac:chgData name="Michael A Fudge Jr" userId="133895e8-240b-4811-850e-9cf94297d089" providerId="ADAL" clId="{7EA1A426-B0BE-476D-9041-EC73517A046C}" dt="2020-07-25T02:30:33.965" v="9742" actId="1076"/>
          <ac:graphicFrameMkLst>
            <pc:docMk/>
            <pc:sldMk cId="2148454917" sldId="344"/>
            <ac:graphicFrameMk id="9" creationId="{01733400-FC43-45D1-8ED2-B2D25B180BC2}"/>
          </ac:graphicFrameMkLst>
        </pc:graphicFrameChg>
      </pc:sldChg>
      <pc:sldChg chg="modSp add mod ord">
        <pc:chgData name="Michael A Fudge Jr" userId="133895e8-240b-4811-850e-9cf94297d089" providerId="ADAL" clId="{7EA1A426-B0BE-476D-9041-EC73517A046C}" dt="2020-07-25T18:12:35.715" v="9857"/>
        <pc:sldMkLst>
          <pc:docMk/>
          <pc:sldMk cId="416062869" sldId="345"/>
        </pc:sldMkLst>
        <pc:spChg chg="mod">
          <ac:chgData name="Michael A Fudge Jr" userId="133895e8-240b-4811-850e-9cf94297d089" providerId="ADAL" clId="{7EA1A426-B0BE-476D-9041-EC73517A046C}" dt="2020-07-25T18:11:51.531" v="9830" actId="14100"/>
          <ac:spMkLst>
            <pc:docMk/>
            <pc:sldMk cId="416062869" sldId="345"/>
            <ac:spMk id="3" creationId="{23BFC44E-10DC-44C2-99E8-3D541093BB67}"/>
          </ac:spMkLst>
        </pc:spChg>
      </pc:sldChg>
      <pc:sldChg chg="modSp add mod">
        <pc:chgData name="Michael A Fudge Jr" userId="133895e8-240b-4811-850e-9cf94297d089" providerId="ADAL" clId="{7EA1A426-B0BE-476D-9041-EC73517A046C}" dt="2020-07-25T18:11:58.573" v="9831" actId="14100"/>
        <pc:sldMkLst>
          <pc:docMk/>
          <pc:sldMk cId="730824221" sldId="346"/>
        </pc:sldMkLst>
        <pc:spChg chg="mod">
          <ac:chgData name="Michael A Fudge Jr" userId="133895e8-240b-4811-850e-9cf94297d089" providerId="ADAL" clId="{7EA1A426-B0BE-476D-9041-EC73517A046C}" dt="2020-07-25T18:11:58.573" v="9831" actId="14100"/>
          <ac:spMkLst>
            <pc:docMk/>
            <pc:sldMk cId="730824221" sldId="346"/>
            <ac:spMk id="3" creationId="{23BFC44E-10DC-44C2-99E8-3D541093BB67}"/>
          </ac:spMkLst>
        </pc:spChg>
      </pc:sldChg>
      <pc:sldChg chg="modSp add mod ord modAnim modNotesTx">
        <pc:chgData name="Michael A Fudge Jr" userId="133895e8-240b-4811-850e-9cf94297d089" providerId="ADAL" clId="{7EA1A426-B0BE-476D-9041-EC73517A046C}" dt="2020-07-25T18:18:38.955" v="10435" actId="27636"/>
        <pc:sldMkLst>
          <pc:docMk/>
          <pc:sldMk cId="1253326098" sldId="347"/>
        </pc:sldMkLst>
        <pc:spChg chg="mod">
          <ac:chgData name="Michael A Fudge Jr" userId="133895e8-240b-4811-850e-9cf94297d089" providerId="ADAL" clId="{7EA1A426-B0BE-476D-9041-EC73517A046C}" dt="2020-07-25T18:13:55.966" v="9909" actId="20577"/>
          <ac:spMkLst>
            <pc:docMk/>
            <pc:sldMk cId="1253326098" sldId="347"/>
            <ac:spMk id="2" creationId="{5C84C77B-FF54-4813-94E1-23FF8F114C7E}"/>
          </ac:spMkLst>
        </pc:spChg>
        <pc:spChg chg="mod">
          <ac:chgData name="Michael A Fudge Jr" userId="133895e8-240b-4811-850e-9cf94297d089" providerId="ADAL" clId="{7EA1A426-B0BE-476D-9041-EC73517A046C}" dt="2020-07-25T18:18:38.955" v="10435" actId="27636"/>
          <ac:spMkLst>
            <pc:docMk/>
            <pc:sldMk cId="1253326098" sldId="347"/>
            <ac:spMk id="4" creationId="{74B6070D-2E18-49A3-84C2-0A1B79DC59EE}"/>
          </ac:spMkLst>
        </pc:spChg>
      </pc:sldChg>
      <pc:sldChg chg="modSp add mod ord modNotesTx">
        <pc:chgData name="Michael A Fudge Jr" userId="133895e8-240b-4811-850e-9cf94297d089" providerId="ADAL" clId="{7EA1A426-B0BE-476D-9041-EC73517A046C}" dt="2020-07-25T18:24:36.275" v="10809" actId="20577"/>
        <pc:sldMkLst>
          <pc:docMk/>
          <pc:sldMk cId="1087519105" sldId="348"/>
        </pc:sldMkLst>
        <pc:spChg chg="mod">
          <ac:chgData name="Michael A Fudge Jr" userId="133895e8-240b-4811-850e-9cf94297d089" providerId="ADAL" clId="{7EA1A426-B0BE-476D-9041-EC73517A046C}" dt="2020-07-25T18:23:30.921" v="10739" actId="14100"/>
          <ac:spMkLst>
            <pc:docMk/>
            <pc:sldMk cId="1087519105" sldId="348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7EA1A426-B0BE-476D-9041-EC73517A046C}" dt="2020-07-25T18:24:23.026" v="10792" actId="20577"/>
        <pc:sldMkLst>
          <pc:docMk/>
          <pc:sldMk cId="1687472616" sldId="349"/>
        </pc:sldMkLst>
        <pc:spChg chg="mod">
          <ac:chgData name="Michael A Fudge Jr" userId="133895e8-240b-4811-850e-9cf94297d089" providerId="ADAL" clId="{7EA1A426-B0BE-476D-9041-EC73517A046C}" dt="2020-07-25T18:23:24.333" v="10738" actId="14100"/>
          <ac:spMkLst>
            <pc:docMk/>
            <pc:sldMk cId="1687472616" sldId="349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7EA1A426-B0BE-476D-9041-EC73517A046C}" dt="2020-07-25T18:24:08.439" v="10758" actId="20577"/>
        <pc:sldMkLst>
          <pc:docMk/>
          <pc:sldMk cId="4232181672" sldId="350"/>
        </pc:sldMkLst>
        <pc:spChg chg="mod">
          <ac:chgData name="Michael A Fudge Jr" userId="133895e8-240b-4811-850e-9cf94297d089" providerId="ADAL" clId="{7EA1A426-B0BE-476D-9041-EC73517A046C}" dt="2020-07-25T18:24:08.439" v="10758" actId="20577"/>
          <ac:spMkLst>
            <pc:docMk/>
            <pc:sldMk cId="4232181672" sldId="350"/>
            <ac:spMk id="3" creationId="{23BFC44E-10DC-44C2-99E8-3D541093BB67}"/>
          </ac:spMkLst>
        </pc:spChg>
      </pc:sldChg>
    </pc:docChg>
  </pc:docChgLst>
  <pc:docChgLst>
    <pc:chgData name="Michael A Fudge Jr" userId="133895e8-240b-4811-850e-9cf94297d089" providerId="ADAL" clId="{530532E4-AC65-4B07-86CB-CE1EC221E0F2}"/>
    <pc:docChg chg="undo custSel mod addSld delSld modSld sldOrd">
      <pc:chgData name="Michael A Fudge Jr" userId="133895e8-240b-4811-850e-9cf94297d089" providerId="ADAL" clId="{530532E4-AC65-4B07-86CB-CE1EC221E0F2}" dt="2020-09-19T14:09:40.243" v="9782" actId="6549"/>
      <pc:docMkLst>
        <pc:docMk/>
      </pc:docMkLst>
      <pc:sldChg chg="modSp mod">
        <pc:chgData name="Michael A Fudge Jr" userId="133895e8-240b-4811-850e-9cf94297d089" providerId="ADAL" clId="{530532E4-AC65-4B07-86CB-CE1EC221E0F2}" dt="2020-09-18T17:43:27.425" v="24" actId="20577"/>
        <pc:sldMkLst>
          <pc:docMk/>
          <pc:sldMk cId="3302085769" sldId="256"/>
        </pc:sldMkLst>
        <pc:spChg chg="mod">
          <ac:chgData name="Michael A Fudge Jr" userId="133895e8-240b-4811-850e-9cf94297d089" providerId="ADAL" clId="{530532E4-AC65-4B07-86CB-CE1EC221E0F2}" dt="2020-09-18T17:43:19.336" v="1" actId="20577"/>
          <ac:spMkLst>
            <pc:docMk/>
            <pc:sldMk cId="3302085769" sldId="256"/>
            <ac:spMk id="2" creationId="{12FF6C81-4F81-481C-9E43-71763C75E015}"/>
          </ac:spMkLst>
        </pc:spChg>
        <pc:spChg chg="mod">
          <ac:chgData name="Michael A Fudge Jr" userId="133895e8-240b-4811-850e-9cf94297d089" providerId="ADAL" clId="{530532E4-AC65-4B07-86CB-CE1EC221E0F2}" dt="2020-09-18T17:43:27.425" v="24" actId="20577"/>
          <ac:spMkLst>
            <pc:docMk/>
            <pc:sldMk cId="3302085769" sldId="256"/>
            <ac:spMk id="3" creationId="{CA49DCD9-023F-4F96-AD5D-F916ECFD0404}"/>
          </ac:spMkLst>
        </pc:spChg>
      </pc:sldChg>
      <pc:sldChg chg="modSp mod ord modAnim">
        <pc:chgData name="Michael A Fudge Jr" userId="133895e8-240b-4811-850e-9cf94297d089" providerId="ADAL" clId="{530532E4-AC65-4B07-86CB-CE1EC221E0F2}" dt="2020-09-18T18:04:23.999" v="1015" actId="20577"/>
        <pc:sldMkLst>
          <pc:docMk/>
          <pc:sldMk cId="3436746034" sldId="257"/>
        </pc:sldMkLst>
        <pc:spChg chg="mod">
          <ac:chgData name="Michael A Fudge Jr" userId="133895e8-240b-4811-850e-9cf94297d089" providerId="ADAL" clId="{530532E4-AC65-4B07-86CB-CE1EC221E0F2}" dt="2020-09-18T17:55:15.947" v="462" actId="20577"/>
          <ac:spMkLst>
            <pc:docMk/>
            <pc:sldMk cId="3436746034" sldId="257"/>
            <ac:spMk id="2" creationId="{5C84C77B-FF54-4813-94E1-23FF8F114C7E}"/>
          </ac:spMkLst>
        </pc:spChg>
        <pc:spChg chg="mod">
          <ac:chgData name="Michael A Fudge Jr" userId="133895e8-240b-4811-850e-9cf94297d089" providerId="ADAL" clId="{530532E4-AC65-4B07-86CB-CE1EC221E0F2}" dt="2020-09-18T18:04:23.999" v="1015" actId="20577"/>
          <ac:spMkLst>
            <pc:docMk/>
            <pc:sldMk cId="3436746034" sldId="257"/>
            <ac:spMk id="4" creationId="{74B6070D-2E18-49A3-84C2-0A1B79DC59EE}"/>
          </ac:spMkLst>
        </pc:spChg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2604296828" sldId="264"/>
        </pc:sldMkLst>
      </pc:sldChg>
      <pc:sldChg chg="modSp modAnim">
        <pc:chgData name="Michael A Fudge Jr" userId="133895e8-240b-4811-850e-9cf94297d089" providerId="ADAL" clId="{530532E4-AC65-4B07-86CB-CE1EC221E0F2}" dt="2020-09-18T17:50:49.717" v="241" actId="20577"/>
        <pc:sldMkLst>
          <pc:docMk/>
          <pc:sldMk cId="671165577" sldId="268"/>
        </pc:sldMkLst>
        <pc:spChg chg="mod">
          <ac:chgData name="Michael A Fudge Jr" userId="133895e8-240b-4811-850e-9cf94297d089" providerId="ADAL" clId="{530532E4-AC65-4B07-86CB-CE1EC221E0F2}" dt="2020-09-18T17:50:49.717" v="241" actId="20577"/>
          <ac:spMkLst>
            <pc:docMk/>
            <pc:sldMk cId="671165577" sldId="268"/>
            <ac:spMk id="3" creationId="{1ECB91DB-6034-4025-9762-F2144BB1DB51}"/>
          </ac:spMkLst>
        </pc:spChg>
      </pc:sldChg>
      <pc:sldChg chg="modSp mod ord modNotesTx">
        <pc:chgData name="Michael A Fudge Jr" userId="133895e8-240b-4811-850e-9cf94297d089" providerId="ADAL" clId="{530532E4-AC65-4B07-86CB-CE1EC221E0F2}" dt="2020-09-18T18:07:06.448" v="1311" actId="5793"/>
        <pc:sldMkLst>
          <pc:docMk/>
          <pc:sldMk cId="96570146" sldId="271"/>
        </pc:sldMkLst>
        <pc:spChg chg="mod">
          <ac:chgData name="Michael A Fudge Jr" userId="133895e8-240b-4811-850e-9cf94297d089" providerId="ADAL" clId="{530532E4-AC65-4B07-86CB-CE1EC221E0F2}" dt="2020-09-18T18:03:32.277" v="922" actId="20577"/>
          <ac:spMkLst>
            <pc:docMk/>
            <pc:sldMk cId="96570146" sldId="271"/>
            <ac:spMk id="2" creationId="{A0EC69E1-79D5-4CCA-9AE3-8CCDB54E5D78}"/>
          </ac:spMkLst>
        </pc:spChg>
        <pc:spChg chg="mod">
          <ac:chgData name="Michael A Fudge Jr" userId="133895e8-240b-4811-850e-9cf94297d089" providerId="ADAL" clId="{530532E4-AC65-4B07-86CB-CE1EC221E0F2}" dt="2020-09-18T18:06:44.507" v="1232" actId="20577"/>
          <ac:spMkLst>
            <pc:docMk/>
            <pc:sldMk cId="96570146" sldId="271"/>
            <ac:spMk id="3" creationId="{23BFC44E-10DC-44C2-99E8-3D541093BB67}"/>
          </ac:spMkLst>
        </pc:spChg>
      </pc:sldChg>
      <pc:sldChg chg="modSp mod">
        <pc:chgData name="Michael A Fudge Jr" userId="133895e8-240b-4811-850e-9cf94297d089" providerId="ADAL" clId="{530532E4-AC65-4B07-86CB-CE1EC221E0F2}" dt="2020-09-18T22:34:32.327" v="9212" actId="20577"/>
        <pc:sldMkLst>
          <pc:docMk/>
          <pc:sldMk cId="109579569" sldId="299"/>
        </pc:sldMkLst>
        <pc:spChg chg="mod">
          <ac:chgData name="Michael A Fudge Jr" userId="133895e8-240b-4811-850e-9cf94297d089" providerId="ADAL" clId="{530532E4-AC65-4B07-86CB-CE1EC221E0F2}" dt="2020-09-18T22:34:32.327" v="9212" actId="20577"/>
          <ac:spMkLst>
            <pc:docMk/>
            <pc:sldMk cId="109579569" sldId="299"/>
            <ac:spMk id="3" creationId="{CB911516-3DF8-48A9-BAB6-34EB14CC135A}"/>
          </ac:spMkLst>
        </pc:spChg>
      </pc:sldChg>
      <pc:sldChg chg="modSp mod modAnim">
        <pc:chgData name="Michael A Fudge Jr" userId="133895e8-240b-4811-850e-9cf94297d089" providerId="ADAL" clId="{530532E4-AC65-4B07-86CB-CE1EC221E0F2}" dt="2020-09-18T22:37:28.779" v="9767" actId="20577"/>
        <pc:sldMkLst>
          <pc:docMk/>
          <pc:sldMk cId="797334957" sldId="311"/>
        </pc:sldMkLst>
        <pc:spChg chg="mod">
          <ac:chgData name="Michael A Fudge Jr" userId="133895e8-240b-4811-850e-9cf94297d089" providerId="ADAL" clId="{530532E4-AC65-4B07-86CB-CE1EC221E0F2}" dt="2020-09-18T22:37:28.779" v="9767" actId="20577"/>
          <ac:spMkLst>
            <pc:docMk/>
            <pc:sldMk cId="797334957" sldId="311"/>
            <ac:spMk id="3" creationId="{1ECB91DB-6034-4025-9762-F2144BB1DB51}"/>
          </ac:spMkLst>
        </pc:spChg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78435499" sldId="402"/>
        </pc:sldMkLst>
      </pc:sldChg>
      <pc:sldChg chg="modSp mod ord modNotesTx">
        <pc:chgData name="Michael A Fudge Jr" userId="133895e8-240b-4811-850e-9cf94297d089" providerId="ADAL" clId="{530532E4-AC65-4B07-86CB-CE1EC221E0F2}" dt="2020-09-18T19:19:52.775" v="2703" actId="5793"/>
        <pc:sldMkLst>
          <pc:docMk/>
          <pc:sldMk cId="1029545914" sldId="436"/>
        </pc:sldMkLst>
        <pc:spChg chg="mod">
          <ac:chgData name="Michael A Fudge Jr" userId="133895e8-240b-4811-850e-9cf94297d089" providerId="ADAL" clId="{530532E4-AC65-4B07-86CB-CE1EC221E0F2}" dt="2020-09-18T19:12:22.190" v="2576" actId="20577"/>
          <ac:spMkLst>
            <pc:docMk/>
            <pc:sldMk cId="1029545914" sldId="436"/>
            <ac:spMk id="2" creationId="{A0EC69E1-79D5-4CCA-9AE3-8CCDB54E5D78}"/>
          </ac:spMkLst>
        </pc:spChg>
        <pc:spChg chg="mod">
          <ac:chgData name="Michael A Fudge Jr" userId="133895e8-240b-4811-850e-9cf94297d089" providerId="ADAL" clId="{530532E4-AC65-4B07-86CB-CE1EC221E0F2}" dt="2020-09-18T19:19:47.309" v="2687" actId="20577"/>
          <ac:spMkLst>
            <pc:docMk/>
            <pc:sldMk cId="1029545914" sldId="436"/>
            <ac:spMk id="3" creationId="{23BFC44E-10DC-44C2-99E8-3D541093BB67}"/>
          </ac:spMkLst>
        </pc:spChg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792388738" sldId="444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1947177522" sldId="465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1477129478" sldId="466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4129198058" sldId="468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1836394904" sldId="469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4271114027" sldId="470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3236710927" sldId="471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1692406248" sldId="472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4059699588" sldId="473"/>
        </pc:sldMkLst>
      </pc:sldChg>
      <pc:sldChg chg="modSp mod ord">
        <pc:chgData name="Michael A Fudge Jr" userId="133895e8-240b-4811-850e-9cf94297d089" providerId="ADAL" clId="{530532E4-AC65-4B07-86CB-CE1EC221E0F2}" dt="2020-09-18T19:11:51.907" v="2559" actId="20577"/>
        <pc:sldMkLst>
          <pc:docMk/>
          <pc:sldMk cId="3254372876" sldId="474"/>
        </pc:sldMkLst>
        <pc:spChg chg="mod">
          <ac:chgData name="Michael A Fudge Jr" userId="133895e8-240b-4811-850e-9cf94297d089" providerId="ADAL" clId="{530532E4-AC65-4B07-86CB-CE1EC221E0F2}" dt="2020-09-18T19:08:09.630" v="2268" actId="20577"/>
          <ac:spMkLst>
            <pc:docMk/>
            <pc:sldMk cId="3254372876" sldId="474"/>
            <ac:spMk id="5" creationId="{E0D04EC1-733E-4BA9-9251-8C6E6E3D01D7}"/>
          </ac:spMkLst>
        </pc:spChg>
        <pc:spChg chg="mod">
          <ac:chgData name="Michael A Fudge Jr" userId="133895e8-240b-4811-850e-9cf94297d089" providerId="ADAL" clId="{530532E4-AC65-4B07-86CB-CE1EC221E0F2}" dt="2020-09-18T19:11:51.907" v="2559" actId="20577"/>
          <ac:spMkLst>
            <pc:docMk/>
            <pc:sldMk cId="3254372876" sldId="474"/>
            <ac:spMk id="6" creationId="{E33EFCDF-893E-4DC5-B75A-872200D063CA}"/>
          </ac:spMkLst>
        </pc:spChg>
      </pc:sldChg>
      <pc:sldChg chg="modSp mod ord modNotesTx">
        <pc:chgData name="Michael A Fudge Jr" userId="133895e8-240b-4811-850e-9cf94297d089" providerId="ADAL" clId="{530532E4-AC65-4B07-86CB-CE1EC221E0F2}" dt="2020-09-18T19:43:26.509" v="3893" actId="20577"/>
        <pc:sldMkLst>
          <pc:docMk/>
          <pc:sldMk cId="643996234" sldId="476"/>
        </pc:sldMkLst>
        <pc:spChg chg="mod">
          <ac:chgData name="Michael A Fudge Jr" userId="133895e8-240b-4811-850e-9cf94297d089" providerId="ADAL" clId="{530532E4-AC65-4B07-86CB-CE1EC221E0F2}" dt="2020-09-18T19:40:40.338" v="3609" actId="20577"/>
          <ac:spMkLst>
            <pc:docMk/>
            <pc:sldMk cId="643996234" sldId="476"/>
            <ac:spMk id="2" creationId="{A0EC69E1-79D5-4CCA-9AE3-8CCDB54E5D78}"/>
          </ac:spMkLst>
        </pc:spChg>
        <pc:spChg chg="mod">
          <ac:chgData name="Michael A Fudge Jr" userId="133895e8-240b-4811-850e-9cf94297d089" providerId="ADAL" clId="{530532E4-AC65-4B07-86CB-CE1EC221E0F2}" dt="2020-09-18T19:43:04.594" v="3791" actId="20577"/>
          <ac:spMkLst>
            <pc:docMk/>
            <pc:sldMk cId="643996234" sldId="476"/>
            <ac:spMk id="3" creationId="{23BFC44E-10DC-44C2-99E8-3D541093BB67}"/>
          </ac:spMkLst>
        </pc:spChg>
      </pc:sldChg>
      <pc:sldChg chg="modSp mod ord modNotesTx">
        <pc:chgData name="Michael A Fudge Jr" userId="133895e8-240b-4811-850e-9cf94297d089" providerId="ADAL" clId="{530532E4-AC65-4B07-86CB-CE1EC221E0F2}" dt="2020-09-18T22:12:45.931" v="6544" actId="20577"/>
        <pc:sldMkLst>
          <pc:docMk/>
          <pc:sldMk cId="227050927" sldId="477"/>
        </pc:sldMkLst>
        <pc:spChg chg="mod">
          <ac:chgData name="Michael A Fudge Jr" userId="133895e8-240b-4811-850e-9cf94297d089" providerId="ADAL" clId="{530532E4-AC65-4B07-86CB-CE1EC221E0F2}" dt="2020-09-18T22:11:16.206" v="6316" actId="20577"/>
          <ac:spMkLst>
            <pc:docMk/>
            <pc:sldMk cId="227050927" sldId="477"/>
            <ac:spMk id="2" creationId="{A0EC69E1-79D5-4CCA-9AE3-8CCDB54E5D78}"/>
          </ac:spMkLst>
        </pc:spChg>
        <pc:spChg chg="mod">
          <ac:chgData name="Michael A Fudge Jr" userId="133895e8-240b-4811-850e-9cf94297d089" providerId="ADAL" clId="{530532E4-AC65-4B07-86CB-CE1EC221E0F2}" dt="2020-09-18T22:11:58.892" v="6430" actId="20577"/>
          <ac:spMkLst>
            <pc:docMk/>
            <pc:sldMk cId="227050927" sldId="477"/>
            <ac:spMk id="3" creationId="{23BFC44E-10DC-44C2-99E8-3D541093BB67}"/>
          </ac:spMkLst>
        </pc:spChg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3009724788" sldId="478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2391026773" sldId="479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1155705627" sldId="480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1229014342" sldId="481"/>
        </pc:sldMkLst>
      </pc:sldChg>
      <pc:sldChg chg="modSp mod ord">
        <pc:chgData name="Michael A Fudge Jr" userId="133895e8-240b-4811-850e-9cf94297d089" providerId="ADAL" clId="{530532E4-AC65-4B07-86CB-CE1EC221E0F2}" dt="2020-09-18T19:40:24.536" v="3602" actId="20577"/>
        <pc:sldMkLst>
          <pc:docMk/>
          <pc:sldMk cId="2907758817" sldId="482"/>
        </pc:sldMkLst>
        <pc:spChg chg="mod">
          <ac:chgData name="Michael A Fudge Jr" userId="133895e8-240b-4811-850e-9cf94297d089" providerId="ADAL" clId="{530532E4-AC65-4B07-86CB-CE1EC221E0F2}" dt="2020-09-18T19:40:24.536" v="3602" actId="20577"/>
          <ac:spMkLst>
            <pc:docMk/>
            <pc:sldMk cId="2907758817" sldId="482"/>
            <ac:spMk id="5" creationId="{E0D04EC1-733E-4BA9-9251-8C6E6E3D01D7}"/>
          </ac:spMkLst>
        </pc:spChg>
        <pc:spChg chg="mod">
          <ac:chgData name="Michael A Fudge Jr" userId="133895e8-240b-4811-850e-9cf94297d089" providerId="ADAL" clId="{530532E4-AC65-4B07-86CB-CE1EC221E0F2}" dt="2020-09-18T19:40:14.023" v="3601" actId="20577"/>
          <ac:spMkLst>
            <pc:docMk/>
            <pc:sldMk cId="2907758817" sldId="482"/>
            <ac:spMk id="6" creationId="{E33EFCDF-893E-4DC5-B75A-872200D063CA}"/>
          </ac:spMkLst>
        </pc:spChg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1610261461" sldId="483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2689402082" sldId="484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913998270" sldId="485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1362591442" sldId="488"/>
        </pc:sldMkLst>
      </pc:sldChg>
      <pc:sldChg chg="addSp delSp modSp mod ord">
        <pc:chgData name="Michael A Fudge Jr" userId="133895e8-240b-4811-850e-9cf94297d089" providerId="ADAL" clId="{530532E4-AC65-4B07-86CB-CE1EC221E0F2}" dt="2020-09-18T17:52:17.572" v="285" actId="404"/>
        <pc:sldMkLst>
          <pc:docMk/>
          <pc:sldMk cId="1459794709" sldId="489"/>
        </pc:sldMkLst>
        <pc:spChg chg="mod">
          <ac:chgData name="Michael A Fudge Jr" userId="133895e8-240b-4811-850e-9cf94297d089" providerId="ADAL" clId="{530532E4-AC65-4B07-86CB-CE1EC221E0F2}" dt="2020-09-18T17:51:24.379" v="271" actId="20577"/>
          <ac:spMkLst>
            <pc:docMk/>
            <pc:sldMk cId="1459794709" sldId="489"/>
            <ac:spMk id="2" creationId="{85954A83-1BFB-42E8-ABE1-F6284F291E27}"/>
          </ac:spMkLst>
        </pc:spChg>
        <pc:spChg chg="del">
          <ac:chgData name="Michael A Fudge Jr" userId="133895e8-240b-4811-850e-9cf94297d089" providerId="ADAL" clId="{530532E4-AC65-4B07-86CB-CE1EC221E0F2}" dt="2020-09-18T17:51:33.268" v="272" actId="478"/>
          <ac:spMkLst>
            <pc:docMk/>
            <pc:sldMk cId="1459794709" sldId="489"/>
            <ac:spMk id="3" creationId="{0E5ED2E2-1134-4186-ACA2-AC528F51289B}"/>
          </ac:spMkLst>
        </pc:spChg>
        <pc:spChg chg="del">
          <ac:chgData name="Michael A Fudge Jr" userId="133895e8-240b-4811-850e-9cf94297d089" providerId="ADAL" clId="{530532E4-AC65-4B07-86CB-CE1EC221E0F2}" dt="2020-09-18T17:51:33.268" v="272" actId="478"/>
          <ac:spMkLst>
            <pc:docMk/>
            <pc:sldMk cId="1459794709" sldId="489"/>
            <ac:spMk id="5" creationId="{ABF52C46-EFC9-4126-9C0C-5B53C8B42217}"/>
          </ac:spMkLst>
        </pc:spChg>
        <pc:spChg chg="del">
          <ac:chgData name="Michael A Fudge Jr" userId="133895e8-240b-4811-850e-9cf94297d089" providerId="ADAL" clId="{530532E4-AC65-4B07-86CB-CE1EC221E0F2}" dt="2020-09-18T17:51:33.268" v="272" actId="478"/>
          <ac:spMkLst>
            <pc:docMk/>
            <pc:sldMk cId="1459794709" sldId="489"/>
            <ac:spMk id="6" creationId="{60960C34-16B0-4EA9-8CF4-CE871068B906}"/>
          </ac:spMkLst>
        </pc:spChg>
        <pc:graphicFrameChg chg="add mod modGraphic">
          <ac:chgData name="Michael A Fudge Jr" userId="133895e8-240b-4811-850e-9cf94297d089" providerId="ADAL" clId="{530532E4-AC65-4B07-86CB-CE1EC221E0F2}" dt="2020-09-18T17:52:17.572" v="285" actId="404"/>
          <ac:graphicFrameMkLst>
            <pc:docMk/>
            <pc:sldMk cId="1459794709" sldId="489"/>
            <ac:graphicFrameMk id="4" creationId="{0345531D-5605-44D9-BACE-746EE9AF7A6E}"/>
          </ac:graphicFrameMkLst>
        </pc:graphicFrameChg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3023434720" sldId="490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1066955142" sldId="491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1726632560" sldId="492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3776353668" sldId="493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4009200750" sldId="494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1084900758" sldId="495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723180928" sldId="496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1819636810" sldId="497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633109518" sldId="500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498223198" sldId="501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2742014929" sldId="502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2449543451" sldId="503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3835540054" sldId="505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658254534" sldId="507"/>
        </pc:sldMkLst>
      </pc:sldChg>
      <pc:sldChg chg="addSp modSp new mod">
        <pc:chgData name="Michael A Fudge Jr" userId="133895e8-240b-4811-850e-9cf94297d089" providerId="ADAL" clId="{530532E4-AC65-4B07-86CB-CE1EC221E0F2}" dt="2020-09-18T22:20:39.957" v="7615" actId="20577"/>
        <pc:sldMkLst>
          <pc:docMk/>
          <pc:sldMk cId="3597060519" sldId="508"/>
        </pc:sldMkLst>
        <pc:spChg chg="mod">
          <ac:chgData name="Michael A Fudge Jr" userId="133895e8-240b-4811-850e-9cf94297d089" providerId="ADAL" clId="{530532E4-AC65-4B07-86CB-CE1EC221E0F2}" dt="2020-09-18T22:18:48.116" v="7540" actId="20577"/>
          <ac:spMkLst>
            <pc:docMk/>
            <pc:sldMk cId="3597060519" sldId="508"/>
            <ac:spMk id="2" creationId="{94C732F6-DC24-42BD-B584-05EFC86D06B6}"/>
          </ac:spMkLst>
        </pc:spChg>
        <pc:spChg chg="mod">
          <ac:chgData name="Michael A Fudge Jr" userId="133895e8-240b-4811-850e-9cf94297d089" providerId="ADAL" clId="{530532E4-AC65-4B07-86CB-CE1EC221E0F2}" dt="2020-09-18T22:19:04.954" v="7545" actId="14100"/>
          <ac:spMkLst>
            <pc:docMk/>
            <pc:sldMk cId="3597060519" sldId="508"/>
            <ac:spMk id="3" creationId="{ED453AC7-A17A-47F2-A9BC-E75B403B544A}"/>
          </ac:spMkLst>
        </pc:spChg>
        <pc:graphicFrameChg chg="add mod modGraphic">
          <ac:chgData name="Michael A Fudge Jr" userId="133895e8-240b-4811-850e-9cf94297d089" providerId="ADAL" clId="{530532E4-AC65-4B07-86CB-CE1EC221E0F2}" dt="2020-09-18T22:20:39.957" v="7615" actId="20577"/>
          <ac:graphicFrameMkLst>
            <pc:docMk/>
            <pc:sldMk cId="3597060519" sldId="508"/>
            <ac:graphicFrameMk id="5" creationId="{989DB787-BE52-440C-9BDC-B1867C91F1E3}"/>
          </ac:graphicFrameMkLst>
        </pc:graphicFrameChg>
      </pc:sldChg>
      <pc:sldChg chg="addSp delSp modSp new mod ord setBg">
        <pc:chgData name="Michael A Fudge Jr" userId="133895e8-240b-4811-850e-9cf94297d089" providerId="ADAL" clId="{530532E4-AC65-4B07-86CB-CE1EC221E0F2}" dt="2020-09-18T19:28:29.031" v="2997" actId="20577"/>
        <pc:sldMkLst>
          <pc:docMk/>
          <pc:sldMk cId="2573917375" sldId="509"/>
        </pc:sldMkLst>
        <pc:spChg chg="mod">
          <ac:chgData name="Michael A Fudge Jr" userId="133895e8-240b-4811-850e-9cf94297d089" providerId="ADAL" clId="{530532E4-AC65-4B07-86CB-CE1EC221E0F2}" dt="2020-09-18T17:54:23.142" v="412" actId="26606"/>
          <ac:spMkLst>
            <pc:docMk/>
            <pc:sldMk cId="2573917375" sldId="509"/>
            <ac:spMk id="2" creationId="{00A170AC-8FEA-41D2-8B52-D721806BE75E}"/>
          </ac:spMkLst>
        </pc:spChg>
        <pc:spChg chg="mod">
          <ac:chgData name="Michael A Fudge Jr" userId="133895e8-240b-4811-850e-9cf94297d089" providerId="ADAL" clId="{530532E4-AC65-4B07-86CB-CE1EC221E0F2}" dt="2020-09-18T19:28:29.031" v="2997" actId="20577"/>
          <ac:spMkLst>
            <pc:docMk/>
            <pc:sldMk cId="2573917375" sldId="509"/>
            <ac:spMk id="3" creationId="{45914E6F-7B0E-448E-8241-B57E4A9D0D6B}"/>
          </ac:spMkLst>
        </pc:spChg>
        <pc:spChg chg="add">
          <ac:chgData name="Michael A Fudge Jr" userId="133895e8-240b-4811-850e-9cf94297d089" providerId="ADAL" clId="{530532E4-AC65-4B07-86CB-CE1EC221E0F2}" dt="2020-09-18T17:54:23.142" v="412" actId="26606"/>
          <ac:spMkLst>
            <pc:docMk/>
            <pc:sldMk cId="2573917375" sldId="509"/>
            <ac:spMk id="8" creationId="{907EF6B7-1338-4443-8C46-6A318D952DFD}"/>
          </ac:spMkLst>
        </pc:spChg>
        <pc:spChg chg="add mod">
          <ac:chgData name="Michael A Fudge Jr" userId="133895e8-240b-4811-850e-9cf94297d089" providerId="ADAL" clId="{530532E4-AC65-4B07-86CB-CE1EC221E0F2}" dt="2020-09-18T17:54:40.996" v="414" actId="207"/>
          <ac:spMkLst>
            <pc:docMk/>
            <pc:sldMk cId="2573917375" sldId="509"/>
            <ac:spMk id="10" creationId="{DAAE4CDD-124C-4DCF-9584-B6033B545DD5}"/>
          </ac:spMkLst>
        </pc:spChg>
        <pc:spChg chg="add del">
          <ac:chgData name="Michael A Fudge Jr" userId="133895e8-240b-4811-850e-9cf94297d089" providerId="ADAL" clId="{530532E4-AC65-4B07-86CB-CE1EC221E0F2}" dt="2020-09-18T17:54:31.088" v="413" actId="478"/>
          <ac:spMkLst>
            <pc:docMk/>
            <pc:sldMk cId="2573917375" sldId="509"/>
            <ac:spMk id="12" creationId="{081E4A58-353D-44AE-B2FC-2A74E2E400F7}"/>
          </ac:spMkLst>
        </pc:spChg>
      </pc:sldChg>
      <pc:sldChg chg="addSp modSp new mod modAnim">
        <pc:chgData name="Michael A Fudge Jr" userId="133895e8-240b-4811-850e-9cf94297d089" providerId="ADAL" clId="{530532E4-AC65-4B07-86CB-CE1EC221E0F2}" dt="2020-09-18T18:19:14.625" v="2119"/>
        <pc:sldMkLst>
          <pc:docMk/>
          <pc:sldMk cId="439912674" sldId="510"/>
        </pc:sldMkLst>
        <pc:spChg chg="mod">
          <ac:chgData name="Michael A Fudge Jr" userId="133895e8-240b-4811-850e-9cf94297d089" providerId="ADAL" clId="{530532E4-AC65-4B07-86CB-CE1EC221E0F2}" dt="2020-09-18T17:58:40.856" v="686" actId="20577"/>
          <ac:spMkLst>
            <pc:docMk/>
            <pc:sldMk cId="439912674" sldId="510"/>
            <ac:spMk id="2" creationId="{FB9F5468-8EA7-4C4C-A4E0-C9267EEDC64D}"/>
          </ac:spMkLst>
        </pc:spChg>
        <pc:spChg chg="mod">
          <ac:chgData name="Michael A Fudge Jr" userId="133895e8-240b-4811-850e-9cf94297d089" providerId="ADAL" clId="{530532E4-AC65-4B07-86CB-CE1EC221E0F2}" dt="2020-09-18T17:59:24.879" v="766" actId="20577"/>
          <ac:spMkLst>
            <pc:docMk/>
            <pc:sldMk cId="439912674" sldId="510"/>
            <ac:spMk id="3" creationId="{19FCB0BA-7932-46EA-AB5C-7A5397CB65FD}"/>
          </ac:spMkLst>
        </pc:spChg>
        <pc:spChg chg="add mod">
          <ac:chgData name="Michael A Fudge Jr" userId="133895e8-240b-4811-850e-9cf94297d089" providerId="ADAL" clId="{530532E4-AC65-4B07-86CB-CE1EC221E0F2}" dt="2020-09-18T18:16:13.400" v="2078" actId="1076"/>
          <ac:spMkLst>
            <pc:docMk/>
            <pc:sldMk cId="439912674" sldId="510"/>
            <ac:spMk id="5" creationId="{1694A870-6E72-4B59-BF94-BAD0D3FCF9A7}"/>
          </ac:spMkLst>
        </pc:spChg>
        <pc:spChg chg="add mod">
          <ac:chgData name="Michael A Fudge Jr" userId="133895e8-240b-4811-850e-9cf94297d089" providerId="ADAL" clId="{530532E4-AC65-4B07-86CB-CE1EC221E0F2}" dt="2020-09-18T18:16:13.400" v="2078" actId="1076"/>
          <ac:spMkLst>
            <pc:docMk/>
            <pc:sldMk cId="439912674" sldId="510"/>
            <ac:spMk id="7" creationId="{78B29359-086C-461A-8C33-05598363CDB9}"/>
          </ac:spMkLst>
        </pc:spChg>
        <pc:spChg chg="add mod">
          <ac:chgData name="Michael A Fudge Jr" userId="133895e8-240b-4811-850e-9cf94297d089" providerId="ADAL" clId="{530532E4-AC65-4B07-86CB-CE1EC221E0F2}" dt="2020-09-18T18:16:13.400" v="2078" actId="1076"/>
          <ac:spMkLst>
            <pc:docMk/>
            <pc:sldMk cId="439912674" sldId="510"/>
            <ac:spMk id="9" creationId="{4DC0AEED-C237-4A7E-BEBA-1D6862059F7E}"/>
          </ac:spMkLst>
        </pc:spChg>
        <pc:spChg chg="add mod">
          <ac:chgData name="Michael A Fudge Jr" userId="133895e8-240b-4811-850e-9cf94297d089" providerId="ADAL" clId="{530532E4-AC65-4B07-86CB-CE1EC221E0F2}" dt="2020-09-18T18:16:13.400" v="2078" actId="1076"/>
          <ac:spMkLst>
            <pc:docMk/>
            <pc:sldMk cId="439912674" sldId="510"/>
            <ac:spMk id="11" creationId="{DB43AE25-6F7D-4338-8B84-0992CB85EEE6}"/>
          </ac:spMkLst>
        </pc:spChg>
        <pc:spChg chg="add mod">
          <ac:chgData name="Michael A Fudge Jr" userId="133895e8-240b-4811-850e-9cf94297d089" providerId="ADAL" clId="{530532E4-AC65-4B07-86CB-CE1EC221E0F2}" dt="2020-09-18T18:16:13.400" v="2078" actId="1076"/>
          <ac:spMkLst>
            <pc:docMk/>
            <pc:sldMk cId="439912674" sldId="510"/>
            <ac:spMk id="13" creationId="{99192B1F-9830-40BC-BF54-8A8E561055A9}"/>
          </ac:spMkLst>
        </pc:spChg>
        <pc:spChg chg="add mod">
          <ac:chgData name="Michael A Fudge Jr" userId="133895e8-240b-4811-850e-9cf94297d089" providerId="ADAL" clId="{530532E4-AC65-4B07-86CB-CE1EC221E0F2}" dt="2020-09-18T18:16:13.400" v="2078" actId="1076"/>
          <ac:spMkLst>
            <pc:docMk/>
            <pc:sldMk cId="439912674" sldId="510"/>
            <ac:spMk id="15" creationId="{54D77C58-F9AD-4CFF-9436-9EEB9D7C4EE7}"/>
          </ac:spMkLst>
        </pc:spChg>
        <pc:graphicFrameChg chg="add mod modGraphic">
          <ac:chgData name="Michael A Fudge Jr" userId="133895e8-240b-4811-850e-9cf94297d089" providerId="ADAL" clId="{530532E4-AC65-4B07-86CB-CE1EC221E0F2}" dt="2020-09-18T18:16:58.271" v="2088" actId="1076"/>
          <ac:graphicFrameMkLst>
            <pc:docMk/>
            <pc:sldMk cId="439912674" sldId="510"/>
            <ac:graphicFrameMk id="16" creationId="{28DCDE96-9F1E-4CC7-A361-68BD8E3BD1CF}"/>
          </ac:graphicFrameMkLst>
        </pc:graphicFrameChg>
        <pc:graphicFrameChg chg="add mod modGraphic">
          <ac:chgData name="Michael A Fudge Jr" userId="133895e8-240b-4811-850e-9cf94297d089" providerId="ADAL" clId="{530532E4-AC65-4B07-86CB-CE1EC221E0F2}" dt="2020-09-18T18:17:18.255" v="2095" actId="20577"/>
          <ac:graphicFrameMkLst>
            <pc:docMk/>
            <pc:sldMk cId="439912674" sldId="510"/>
            <ac:graphicFrameMk id="18" creationId="{FBA5378A-62E1-4F42-8C33-EE7779AF1CDD}"/>
          </ac:graphicFrameMkLst>
        </pc:graphicFrameChg>
        <pc:graphicFrameChg chg="add mod modGraphic">
          <ac:chgData name="Michael A Fudge Jr" userId="133895e8-240b-4811-850e-9cf94297d089" providerId="ADAL" clId="{530532E4-AC65-4B07-86CB-CE1EC221E0F2}" dt="2020-09-18T18:17:38.514" v="2104" actId="20577"/>
          <ac:graphicFrameMkLst>
            <pc:docMk/>
            <pc:sldMk cId="439912674" sldId="510"/>
            <ac:graphicFrameMk id="20" creationId="{EA967801-BF51-4C33-9520-03782868BAE1}"/>
          </ac:graphicFrameMkLst>
        </pc:graphicFrameChg>
      </pc:sldChg>
      <pc:sldChg chg="addSp delSp modSp new mod delAnim modAnim">
        <pc:chgData name="Michael A Fudge Jr" userId="133895e8-240b-4811-850e-9cf94297d089" providerId="ADAL" clId="{530532E4-AC65-4B07-86CB-CE1EC221E0F2}" dt="2020-09-18T19:50:10.316" v="4307"/>
        <pc:sldMkLst>
          <pc:docMk/>
          <pc:sldMk cId="3835384736" sldId="511"/>
        </pc:sldMkLst>
        <pc:spChg chg="mod">
          <ac:chgData name="Michael A Fudge Jr" userId="133895e8-240b-4811-850e-9cf94297d089" providerId="ADAL" clId="{530532E4-AC65-4B07-86CB-CE1EC221E0F2}" dt="2020-09-18T19:29:08.422" v="3002" actId="20577"/>
          <ac:spMkLst>
            <pc:docMk/>
            <pc:sldMk cId="3835384736" sldId="511"/>
            <ac:spMk id="2" creationId="{DCB14187-1514-4DFD-90DB-7C9EB8BF696B}"/>
          </ac:spMkLst>
        </pc:spChg>
        <pc:spChg chg="mod">
          <ac:chgData name="Michael A Fudge Jr" userId="133895e8-240b-4811-850e-9cf94297d089" providerId="ADAL" clId="{530532E4-AC65-4B07-86CB-CE1EC221E0F2}" dt="2020-09-18T19:49:03.985" v="4294" actId="20577"/>
          <ac:spMkLst>
            <pc:docMk/>
            <pc:sldMk cId="3835384736" sldId="511"/>
            <ac:spMk id="3" creationId="{8F639F3F-D506-4405-B427-18CC5F8B2C38}"/>
          </ac:spMkLst>
        </pc:spChg>
        <pc:spChg chg="add del mod">
          <ac:chgData name="Michael A Fudge Jr" userId="133895e8-240b-4811-850e-9cf94297d089" providerId="ADAL" clId="{530532E4-AC65-4B07-86CB-CE1EC221E0F2}" dt="2020-09-18T19:49:51.316" v="4302" actId="478"/>
          <ac:spMkLst>
            <pc:docMk/>
            <pc:sldMk cId="3835384736" sldId="511"/>
            <ac:spMk id="5" creationId="{C4ECEAC8-71AB-4B21-B805-FB7BB9E4C7D6}"/>
          </ac:spMkLst>
        </pc:spChg>
        <pc:spChg chg="add mod">
          <ac:chgData name="Michael A Fudge Jr" userId="133895e8-240b-4811-850e-9cf94297d089" providerId="ADAL" clId="{530532E4-AC65-4B07-86CB-CE1EC221E0F2}" dt="2020-09-18T19:49:55.566" v="4304" actId="1076"/>
          <ac:spMkLst>
            <pc:docMk/>
            <pc:sldMk cId="3835384736" sldId="511"/>
            <ac:spMk id="13" creationId="{925529A2-CF89-4E59-9839-09CB42D224F4}"/>
          </ac:spMkLst>
        </pc:spChg>
        <pc:graphicFrameChg chg="add del mod">
          <ac:chgData name="Michael A Fudge Jr" userId="133895e8-240b-4811-850e-9cf94297d089" providerId="ADAL" clId="{530532E4-AC65-4B07-86CB-CE1EC221E0F2}" dt="2020-09-18T19:49:51.316" v="4302" actId="478"/>
          <ac:graphicFrameMkLst>
            <pc:docMk/>
            <pc:sldMk cId="3835384736" sldId="511"/>
            <ac:graphicFrameMk id="7" creationId="{2D749C76-D7B0-4B79-B179-76AB61F3EAB7}"/>
          </ac:graphicFrameMkLst>
        </pc:graphicFrameChg>
        <pc:graphicFrameChg chg="add del mod">
          <ac:chgData name="Michael A Fudge Jr" userId="133895e8-240b-4811-850e-9cf94297d089" providerId="ADAL" clId="{530532E4-AC65-4B07-86CB-CE1EC221E0F2}" dt="2020-09-18T19:49:51.316" v="4302" actId="478"/>
          <ac:graphicFrameMkLst>
            <pc:docMk/>
            <pc:sldMk cId="3835384736" sldId="511"/>
            <ac:graphicFrameMk id="9" creationId="{632528EA-9BAB-4F8F-94DA-3A4744516228}"/>
          </ac:graphicFrameMkLst>
        </pc:graphicFrameChg>
        <pc:graphicFrameChg chg="add mod">
          <ac:chgData name="Michael A Fudge Jr" userId="133895e8-240b-4811-850e-9cf94297d089" providerId="ADAL" clId="{530532E4-AC65-4B07-86CB-CE1EC221E0F2}" dt="2020-09-18T19:49:55.566" v="4304" actId="1076"/>
          <ac:graphicFrameMkLst>
            <pc:docMk/>
            <pc:sldMk cId="3835384736" sldId="511"/>
            <ac:graphicFrameMk id="11" creationId="{3FAAE191-BB5F-4AA6-8325-85E623008FB4}"/>
          </ac:graphicFrameMkLst>
        </pc:graphicFrameChg>
        <pc:graphicFrameChg chg="add mod">
          <ac:chgData name="Michael A Fudge Jr" userId="133895e8-240b-4811-850e-9cf94297d089" providerId="ADAL" clId="{530532E4-AC65-4B07-86CB-CE1EC221E0F2}" dt="2020-09-18T19:49:55.566" v="4304" actId="1076"/>
          <ac:graphicFrameMkLst>
            <pc:docMk/>
            <pc:sldMk cId="3835384736" sldId="511"/>
            <ac:graphicFrameMk id="15" creationId="{68C7E9A5-2FA9-4CD6-8CC1-D1A9484445F0}"/>
          </ac:graphicFrameMkLst>
        </pc:graphicFrameChg>
      </pc:sldChg>
      <pc:sldChg chg="modSp add mod ord">
        <pc:chgData name="Michael A Fudge Jr" userId="133895e8-240b-4811-850e-9cf94297d089" providerId="ADAL" clId="{530532E4-AC65-4B07-86CB-CE1EC221E0F2}" dt="2020-09-18T18:04:47.722" v="1092" actId="20577"/>
        <pc:sldMkLst>
          <pc:docMk/>
          <pc:sldMk cId="4213542034" sldId="512"/>
        </pc:sldMkLst>
        <pc:spChg chg="mod">
          <ac:chgData name="Michael A Fudge Jr" userId="133895e8-240b-4811-850e-9cf94297d089" providerId="ADAL" clId="{530532E4-AC65-4B07-86CB-CE1EC221E0F2}" dt="2020-09-18T18:01:51.182" v="810" actId="20577"/>
          <ac:spMkLst>
            <pc:docMk/>
            <pc:sldMk cId="4213542034" sldId="512"/>
            <ac:spMk id="5" creationId="{E0D04EC1-733E-4BA9-9251-8C6E6E3D01D7}"/>
          </ac:spMkLst>
        </pc:spChg>
        <pc:spChg chg="mod">
          <ac:chgData name="Michael A Fudge Jr" userId="133895e8-240b-4811-850e-9cf94297d089" providerId="ADAL" clId="{530532E4-AC65-4B07-86CB-CE1EC221E0F2}" dt="2020-09-18T18:04:47.722" v="1092" actId="20577"/>
          <ac:spMkLst>
            <pc:docMk/>
            <pc:sldMk cId="4213542034" sldId="512"/>
            <ac:spMk id="6" creationId="{E33EFCDF-893E-4DC5-B75A-872200D063CA}"/>
          </ac:spMkLst>
        </pc:spChg>
      </pc:sldChg>
      <pc:sldChg chg="modSp add mod modNotesTx">
        <pc:chgData name="Michael A Fudge Jr" userId="133895e8-240b-4811-850e-9cf94297d089" providerId="ADAL" clId="{530532E4-AC65-4B07-86CB-CE1EC221E0F2}" dt="2020-09-18T18:08:40.494" v="1476" actId="20577"/>
        <pc:sldMkLst>
          <pc:docMk/>
          <pc:sldMk cId="2510000219" sldId="513"/>
        </pc:sldMkLst>
        <pc:spChg chg="mod">
          <ac:chgData name="Michael A Fudge Jr" userId="133895e8-240b-4811-850e-9cf94297d089" providerId="ADAL" clId="{530532E4-AC65-4B07-86CB-CE1EC221E0F2}" dt="2020-09-18T18:08:40.494" v="1476" actId="20577"/>
          <ac:spMkLst>
            <pc:docMk/>
            <pc:sldMk cId="2510000219" sldId="513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530532E4-AC65-4B07-86CB-CE1EC221E0F2}" dt="2020-09-18T18:09:39.814" v="1627" actId="20577"/>
        <pc:sldMkLst>
          <pc:docMk/>
          <pc:sldMk cId="1631914333" sldId="514"/>
        </pc:sldMkLst>
        <pc:spChg chg="mod">
          <ac:chgData name="Michael A Fudge Jr" userId="133895e8-240b-4811-850e-9cf94297d089" providerId="ADAL" clId="{530532E4-AC65-4B07-86CB-CE1EC221E0F2}" dt="2020-09-18T18:09:23.044" v="1559" actId="20577"/>
          <ac:spMkLst>
            <pc:docMk/>
            <pc:sldMk cId="1631914333" sldId="514"/>
            <ac:spMk id="3" creationId="{23BFC44E-10DC-44C2-99E8-3D541093BB67}"/>
          </ac:spMkLst>
        </pc:spChg>
      </pc:sldChg>
      <pc:sldChg chg="addSp delSp modSp add mod ord delAnim modAnim">
        <pc:chgData name="Michael A Fudge Jr" userId="133895e8-240b-4811-850e-9cf94297d089" providerId="ADAL" clId="{530532E4-AC65-4B07-86CB-CE1EC221E0F2}" dt="2020-09-18T19:18:54.232" v="2583" actId="20577"/>
        <pc:sldMkLst>
          <pc:docMk/>
          <pc:sldMk cId="2712604712" sldId="515"/>
        </pc:sldMkLst>
        <pc:spChg chg="mod">
          <ac:chgData name="Michael A Fudge Jr" userId="133895e8-240b-4811-850e-9cf94297d089" providerId="ADAL" clId="{530532E4-AC65-4B07-86CB-CE1EC221E0F2}" dt="2020-09-18T19:18:54.232" v="2583" actId="20577"/>
          <ac:spMkLst>
            <pc:docMk/>
            <pc:sldMk cId="2712604712" sldId="515"/>
            <ac:spMk id="2" creationId="{FB9F5468-8EA7-4C4C-A4E0-C9267EEDC64D}"/>
          </ac:spMkLst>
        </pc:spChg>
        <pc:spChg chg="mod">
          <ac:chgData name="Michael A Fudge Jr" userId="133895e8-240b-4811-850e-9cf94297d089" providerId="ADAL" clId="{530532E4-AC65-4B07-86CB-CE1EC221E0F2}" dt="2020-09-18T18:23:43.587" v="2233" actId="20577"/>
          <ac:spMkLst>
            <pc:docMk/>
            <pc:sldMk cId="2712604712" sldId="515"/>
            <ac:spMk id="3" creationId="{19FCB0BA-7932-46EA-AB5C-7A5397CB65FD}"/>
          </ac:spMkLst>
        </pc:spChg>
        <pc:spChg chg="add del mod">
          <ac:chgData name="Michael A Fudge Jr" userId="133895e8-240b-4811-850e-9cf94297d089" providerId="ADAL" clId="{530532E4-AC65-4B07-86CB-CE1EC221E0F2}" dt="2020-09-18T18:23:06.052" v="2183" actId="478"/>
          <ac:spMkLst>
            <pc:docMk/>
            <pc:sldMk cId="2712604712" sldId="515"/>
            <ac:spMk id="4" creationId="{F0A5B687-BFE2-48E7-B1F6-FF51DF168FC7}"/>
          </ac:spMkLst>
        </pc:spChg>
        <pc:spChg chg="del">
          <ac:chgData name="Michael A Fudge Jr" userId="133895e8-240b-4811-850e-9cf94297d089" providerId="ADAL" clId="{530532E4-AC65-4B07-86CB-CE1EC221E0F2}" dt="2020-09-18T18:11:33.765" v="1807" actId="478"/>
          <ac:spMkLst>
            <pc:docMk/>
            <pc:sldMk cId="2712604712" sldId="515"/>
            <ac:spMk id="5" creationId="{1694A870-6E72-4B59-BF94-BAD0D3FCF9A7}"/>
          </ac:spMkLst>
        </pc:spChg>
        <pc:spChg chg="add del mod">
          <ac:chgData name="Michael A Fudge Jr" userId="133895e8-240b-4811-850e-9cf94297d089" providerId="ADAL" clId="{530532E4-AC65-4B07-86CB-CE1EC221E0F2}" dt="2020-09-18T18:23:06.052" v="2183" actId="478"/>
          <ac:spMkLst>
            <pc:docMk/>
            <pc:sldMk cId="2712604712" sldId="515"/>
            <ac:spMk id="6" creationId="{2854472A-DD71-4C94-B94E-F099A485841C}"/>
          </ac:spMkLst>
        </pc:spChg>
        <pc:spChg chg="del">
          <ac:chgData name="Michael A Fudge Jr" userId="133895e8-240b-4811-850e-9cf94297d089" providerId="ADAL" clId="{530532E4-AC65-4B07-86CB-CE1EC221E0F2}" dt="2020-09-18T18:11:33.765" v="1807" actId="478"/>
          <ac:spMkLst>
            <pc:docMk/>
            <pc:sldMk cId="2712604712" sldId="515"/>
            <ac:spMk id="7" creationId="{78B29359-086C-461A-8C33-05598363CDB9}"/>
          </ac:spMkLst>
        </pc:spChg>
        <pc:spChg chg="add del mod">
          <ac:chgData name="Michael A Fudge Jr" userId="133895e8-240b-4811-850e-9cf94297d089" providerId="ADAL" clId="{530532E4-AC65-4B07-86CB-CE1EC221E0F2}" dt="2020-09-18T18:23:06.052" v="2183" actId="478"/>
          <ac:spMkLst>
            <pc:docMk/>
            <pc:sldMk cId="2712604712" sldId="515"/>
            <ac:spMk id="8" creationId="{CA5A9170-57FF-4B67-91C3-E25171000C40}"/>
          </ac:spMkLst>
        </pc:spChg>
        <pc:spChg chg="del">
          <ac:chgData name="Michael A Fudge Jr" userId="133895e8-240b-4811-850e-9cf94297d089" providerId="ADAL" clId="{530532E4-AC65-4B07-86CB-CE1EC221E0F2}" dt="2020-09-18T18:11:33.765" v="1807" actId="478"/>
          <ac:spMkLst>
            <pc:docMk/>
            <pc:sldMk cId="2712604712" sldId="515"/>
            <ac:spMk id="9" creationId="{4DC0AEED-C237-4A7E-BEBA-1D6862059F7E}"/>
          </ac:spMkLst>
        </pc:spChg>
        <pc:spChg chg="del">
          <ac:chgData name="Michael A Fudge Jr" userId="133895e8-240b-4811-850e-9cf94297d089" providerId="ADAL" clId="{530532E4-AC65-4B07-86CB-CE1EC221E0F2}" dt="2020-09-18T18:11:33.765" v="1807" actId="478"/>
          <ac:spMkLst>
            <pc:docMk/>
            <pc:sldMk cId="2712604712" sldId="515"/>
            <ac:spMk id="11" creationId="{DB43AE25-6F7D-4338-8B84-0992CB85EEE6}"/>
          </ac:spMkLst>
        </pc:spChg>
        <pc:spChg chg="del">
          <ac:chgData name="Michael A Fudge Jr" userId="133895e8-240b-4811-850e-9cf94297d089" providerId="ADAL" clId="{530532E4-AC65-4B07-86CB-CE1EC221E0F2}" dt="2020-09-18T18:11:33.765" v="1807" actId="478"/>
          <ac:spMkLst>
            <pc:docMk/>
            <pc:sldMk cId="2712604712" sldId="515"/>
            <ac:spMk id="13" creationId="{99192B1F-9830-40BC-BF54-8A8E561055A9}"/>
          </ac:spMkLst>
        </pc:spChg>
        <pc:spChg chg="del">
          <ac:chgData name="Michael A Fudge Jr" userId="133895e8-240b-4811-850e-9cf94297d089" providerId="ADAL" clId="{530532E4-AC65-4B07-86CB-CE1EC221E0F2}" dt="2020-09-18T18:11:33.765" v="1807" actId="478"/>
          <ac:spMkLst>
            <pc:docMk/>
            <pc:sldMk cId="2712604712" sldId="515"/>
            <ac:spMk id="15" creationId="{54D77C58-F9AD-4CFF-9436-9EEB9D7C4EE7}"/>
          </ac:spMkLst>
        </pc:spChg>
        <pc:spChg chg="add del mod">
          <ac:chgData name="Michael A Fudge Jr" userId="133895e8-240b-4811-850e-9cf94297d089" providerId="ADAL" clId="{530532E4-AC65-4B07-86CB-CE1EC221E0F2}" dt="2020-09-18T18:23:06.052" v="2183" actId="478"/>
          <ac:spMkLst>
            <pc:docMk/>
            <pc:sldMk cId="2712604712" sldId="515"/>
            <ac:spMk id="17" creationId="{52B9A907-4F76-4D62-8F80-F8A661941FFD}"/>
          </ac:spMkLst>
        </pc:spChg>
        <pc:spChg chg="add del mod">
          <ac:chgData name="Michael A Fudge Jr" userId="133895e8-240b-4811-850e-9cf94297d089" providerId="ADAL" clId="{530532E4-AC65-4B07-86CB-CE1EC221E0F2}" dt="2020-09-18T18:23:06.052" v="2183" actId="478"/>
          <ac:spMkLst>
            <pc:docMk/>
            <pc:sldMk cId="2712604712" sldId="515"/>
            <ac:spMk id="19" creationId="{BB372120-F836-4862-87F5-A379B67C9B7C}"/>
          </ac:spMkLst>
        </pc:spChg>
        <pc:spChg chg="add del mod">
          <ac:chgData name="Michael A Fudge Jr" userId="133895e8-240b-4811-850e-9cf94297d089" providerId="ADAL" clId="{530532E4-AC65-4B07-86CB-CE1EC221E0F2}" dt="2020-09-18T18:23:06.052" v="2183" actId="478"/>
          <ac:spMkLst>
            <pc:docMk/>
            <pc:sldMk cId="2712604712" sldId="515"/>
            <ac:spMk id="21" creationId="{FD2E4A47-2D84-4E5A-A862-8F14CB6AB83F}"/>
          </ac:spMkLst>
        </pc:spChg>
        <pc:spChg chg="add mod">
          <ac:chgData name="Michael A Fudge Jr" userId="133895e8-240b-4811-850e-9cf94297d089" providerId="ADAL" clId="{530532E4-AC65-4B07-86CB-CE1EC221E0F2}" dt="2020-09-18T18:23:17.891" v="2185" actId="1076"/>
          <ac:spMkLst>
            <pc:docMk/>
            <pc:sldMk cId="2712604712" sldId="515"/>
            <ac:spMk id="23" creationId="{23C1706F-3817-4F11-A0C3-ADF98064B9CD}"/>
          </ac:spMkLst>
        </pc:spChg>
        <pc:spChg chg="add mod">
          <ac:chgData name="Michael A Fudge Jr" userId="133895e8-240b-4811-850e-9cf94297d089" providerId="ADAL" clId="{530532E4-AC65-4B07-86CB-CE1EC221E0F2}" dt="2020-09-18T18:23:17.891" v="2185" actId="1076"/>
          <ac:spMkLst>
            <pc:docMk/>
            <pc:sldMk cId="2712604712" sldId="515"/>
            <ac:spMk id="25" creationId="{7A5804E5-444B-454E-A3F5-A72769DB462E}"/>
          </ac:spMkLst>
        </pc:spChg>
        <pc:spChg chg="add mod">
          <ac:chgData name="Michael A Fudge Jr" userId="133895e8-240b-4811-850e-9cf94297d089" providerId="ADAL" clId="{530532E4-AC65-4B07-86CB-CE1EC221E0F2}" dt="2020-09-18T18:23:17.891" v="2185" actId="1076"/>
          <ac:spMkLst>
            <pc:docMk/>
            <pc:sldMk cId="2712604712" sldId="515"/>
            <ac:spMk id="27" creationId="{21EED625-F805-4C26-803C-D307230D4343}"/>
          </ac:spMkLst>
        </pc:spChg>
        <pc:spChg chg="add mod">
          <ac:chgData name="Michael A Fudge Jr" userId="133895e8-240b-4811-850e-9cf94297d089" providerId="ADAL" clId="{530532E4-AC65-4B07-86CB-CE1EC221E0F2}" dt="2020-09-18T18:23:17.891" v="2185" actId="1076"/>
          <ac:spMkLst>
            <pc:docMk/>
            <pc:sldMk cId="2712604712" sldId="515"/>
            <ac:spMk id="29" creationId="{4733082E-2E56-495D-88CD-748ACD747AE5}"/>
          </ac:spMkLst>
        </pc:spChg>
        <pc:spChg chg="add mod">
          <ac:chgData name="Michael A Fudge Jr" userId="133895e8-240b-4811-850e-9cf94297d089" providerId="ADAL" clId="{530532E4-AC65-4B07-86CB-CE1EC221E0F2}" dt="2020-09-18T18:23:17.891" v="2185" actId="1076"/>
          <ac:spMkLst>
            <pc:docMk/>
            <pc:sldMk cId="2712604712" sldId="515"/>
            <ac:spMk id="31" creationId="{5CD48321-BAF9-4F49-8D21-DCD22796D8F0}"/>
          </ac:spMkLst>
        </pc:spChg>
        <pc:spChg chg="add mod">
          <ac:chgData name="Michael A Fudge Jr" userId="133895e8-240b-4811-850e-9cf94297d089" providerId="ADAL" clId="{530532E4-AC65-4B07-86CB-CE1EC221E0F2}" dt="2020-09-18T18:23:17.891" v="2185" actId="1076"/>
          <ac:spMkLst>
            <pc:docMk/>
            <pc:sldMk cId="2712604712" sldId="515"/>
            <ac:spMk id="33" creationId="{9D0C08A7-BDF1-4A49-BEC6-92C4A935C124}"/>
          </ac:spMkLst>
        </pc:spChg>
        <pc:spChg chg="add mod">
          <ac:chgData name="Michael A Fudge Jr" userId="133895e8-240b-4811-850e-9cf94297d089" providerId="ADAL" clId="{530532E4-AC65-4B07-86CB-CE1EC221E0F2}" dt="2020-09-18T18:23:17.891" v="2185" actId="1076"/>
          <ac:spMkLst>
            <pc:docMk/>
            <pc:sldMk cId="2712604712" sldId="515"/>
            <ac:spMk id="35" creationId="{449B6B31-FC27-43C2-9982-7BEA73CE7535}"/>
          </ac:spMkLst>
        </pc:spChg>
        <pc:graphicFrameChg chg="add mod">
          <ac:chgData name="Michael A Fudge Jr" userId="133895e8-240b-4811-850e-9cf94297d089" providerId="ADAL" clId="{530532E4-AC65-4B07-86CB-CE1EC221E0F2}" dt="2020-09-18T18:24:00.730" v="2235" actId="1076"/>
          <ac:graphicFrameMkLst>
            <pc:docMk/>
            <pc:sldMk cId="2712604712" sldId="515"/>
            <ac:graphicFrameMk id="36" creationId="{0E93C8BB-B841-45A4-9B22-C39781E4D472}"/>
          </ac:graphicFrameMkLst>
        </pc:graphicFrameChg>
        <pc:graphicFrameChg chg="add mod">
          <ac:chgData name="Michael A Fudge Jr" userId="133895e8-240b-4811-850e-9cf94297d089" providerId="ADAL" clId="{530532E4-AC65-4B07-86CB-CE1EC221E0F2}" dt="2020-09-18T18:24:00.730" v="2235" actId="1076"/>
          <ac:graphicFrameMkLst>
            <pc:docMk/>
            <pc:sldMk cId="2712604712" sldId="515"/>
            <ac:graphicFrameMk id="37" creationId="{593ED7E6-6EDB-4A29-A7F9-BC914EA8432B}"/>
          </ac:graphicFrameMkLst>
        </pc:graphicFrameChg>
        <pc:graphicFrameChg chg="add mod modGraphic">
          <ac:chgData name="Michael A Fudge Jr" userId="133895e8-240b-4811-850e-9cf94297d089" providerId="ADAL" clId="{530532E4-AC65-4B07-86CB-CE1EC221E0F2}" dt="2020-09-18T18:24:31.398" v="2239" actId="2165"/>
          <ac:graphicFrameMkLst>
            <pc:docMk/>
            <pc:sldMk cId="2712604712" sldId="515"/>
            <ac:graphicFrameMk id="38" creationId="{AD6E1AEA-EF14-4066-856E-7A90C3988523}"/>
          </ac:graphicFrameMkLst>
        </pc:graphicFrameChg>
      </pc:sldChg>
      <pc:sldChg chg="addSp modSp add mod modAnim">
        <pc:chgData name="Michael A Fudge Jr" userId="133895e8-240b-4811-850e-9cf94297d089" providerId="ADAL" clId="{530532E4-AC65-4B07-86CB-CE1EC221E0F2}" dt="2020-09-18T18:22:29.336" v="2173" actId="20577"/>
        <pc:sldMkLst>
          <pc:docMk/>
          <pc:sldMk cId="1079552537" sldId="516"/>
        </pc:sldMkLst>
        <pc:spChg chg="mod">
          <ac:chgData name="Michael A Fudge Jr" userId="133895e8-240b-4811-850e-9cf94297d089" providerId="ADAL" clId="{530532E4-AC65-4B07-86CB-CE1EC221E0F2}" dt="2020-09-18T18:15:53.024" v="2077" actId="6549"/>
          <ac:spMkLst>
            <pc:docMk/>
            <pc:sldMk cId="1079552537" sldId="516"/>
            <ac:spMk id="3" creationId="{19FCB0BA-7932-46EA-AB5C-7A5397CB65FD}"/>
          </ac:spMkLst>
        </pc:spChg>
        <pc:spChg chg="mod">
          <ac:chgData name="Michael A Fudge Jr" userId="133895e8-240b-4811-850e-9cf94297d089" providerId="ADAL" clId="{530532E4-AC65-4B07-86CB-CE1EC221E0F2}" dt="2020-09-18T18:20:04.925" v="2127" actId="1076"/>
          <ac:spMkLst>
            <pc:docMk/>
            <pc:sldMk cId="1079552537" sldId="516"/>
            <ac:spMk id="4" creationId="{F0A5B687-BFE2-48E7-B1F6-FF51DF168FC7}"/>
          </ac:spMkLst>
        </pc:spChg>
        <pc:spChg chg="mod">
          <ac:chgData name="Michael A Fudge Jr" userId="133895e8-240b-4811-850e-9cf94297d089" providerId="ADAL" clId="{530532E4-AC65-4B07-86CB-CE1EC221E0F2}" dt="2020-09-18T18:20:04.925" v="2127" actId="1076"/>
          <ac:spMkLst>
            <pc:docMk/>
            <pc:sldMk cId="1079552537" sldId="516"/>
            <ac:spMk id="6" creationId="{2854472A-DD71-4C94-B94E-F099A485841C}"/>
          </ac:spMkLst>
        </pc:spChg>
        <pc:spChg chg="mod">
          <ac:chgData name="Michael A Fudge Jr" userId="133895e8-240b-4811-850e-9cf94297d089" providerId="ADAL" clId="{530532E4-AC65-4B07-86CB-CE1EC221E0F2}" dt="2020-09-18T18:20:04.925" v="2127" actId="1076"/>
          <ac:spMkLst>
            <pc:docMk/>
            <pc:sldMk cId="1079552537" sldId="516"/>
            <ac:spMk id="8" creationId="{CA5A9170-57FF-4B67-91C3-E25171000C40}"/>
          </ac:spMkLst>
        </pc:spChg>
        <pc:spChg chg="mod">
          <ac:chgData name="Michael A Fudge Jr" userId="133895e8-240b-4811-850e-9cf94297d089" providerId="ADAL" clId="{530532E4-AC65-4B07-86CB-CE1EC221E0F2}" dt="2020-09-18T18:20:04.925" v="2127" actId="1076"/>
          <ac:spMkLst>
            <pc:docMk/>
            <pc:sldMk cId="1079552537" sldId="516"/>
            <ac:spMk id="17" creationId="{52B9A907-4F76-4D62-8F80-F8A661941FFD}"/>
          </ac:spMkLst>
        </pc:spChg>
        <pc:spChg chg="mod">
          <ac:chgData name="Michael A Fudge Jr" userId="133895e8-240b-4811-850e-9cf94297d089" providerId="ADAL" clId="{530532E4-AC65-4B07-86CB-CE1EC221E0F2}" dt="2020-09-18T18:20:04.925" v="2127" actId="1076"/>
          <ac:spMkLst>
            <pc:docMk/>
            <pc:sldMk cId="1079552537" sldId="516"/>
            <ac:spMk id="19" creationId="{BB372120-F836-4862-87F5-A379B67C9B7C}"/>
          </ac:spMkLst>
        </pc:spChg>
        <pc:spChg chg="mod">
          <ac:chgData name="Michael A Fudge Jr" userId="133895e8-240b-4811-850e-9cf94297d089" providerId="ADAL" clId="{530532E4-AC65-4B07-86CB-CE1EC221E0F2}" dt="2020-09-18T18:20:04.925" v="2127" actId="1076"/>
          <ac:spMkLst>
            <pc:docMk/>
            <pc:sldMk cId="1079552537" sldId="516"/>
            <ac:spMk id="21" creationId="{FD2E4A47-2D84-4E5A-A862-8F14CB6AB83F}"/>
          </ac:spMkLst>
        </pc:spChg>
        <pc:graphicFrameChg chg="add mod modGraphic">
          <ac:chgData name="Michael A Fudge Jr" userId="133895e8-240b-4811-850e-9cf94297d089" providerId="ADAL" clId="{530532E4-AC65-4B07-86CB-CE1EC221E0F2}" dt="2020-09-18T18:22:29.336" v="2173" actId="20577"/>
          <ac:graphicFrameMkLst>
            <pc:docMk/>
            <pc:sldMk cId="1079552537" sldId="516"/>
            <ac:graphicFrameMk id="10" creationId="{F815B6B4-3F6A-4B4F-BAAC-49469F8086E4}"/>
          </ac:graphicFrameMkLst>
        </pc:graphicFrameChg>
        <pc:graphicFrameChg chg="add mod modGraphic">
          <ac:chgData name="Michael A Fudge Jr" userId="133895e8-240b-4811-850e-9cf94297d089" providerId="ADAL" clId="{530532E4-AC65-4B07-86CB-CE1EC221E0F2}" dt="2020-09-18T18:20:25.140" v="2132" actId="20577"/>
          <ac:graphicFrameMkLst>
            <pc:docMk/>
            <pc:sldMk cId="1079552537" sldId="516"/>
            <ac:graphicFrameMk id="11" creationId="{886822D2-2E29-47FF-BF06-5DF031D21E33}"/>
          </ac:graphicFrameMkLst>
        </pc:graphicFrameChg>
        <pc:graphicFrameChg chg="add mod modGraphic">
          <ac:chgData name="Michael A Fudge Jr" userId="133895e8-240b-4811-850e-9cf94297d089" providerId="ADAL" clId="{530532E4-AC65-4B07-86CB-CE1EC221E0F2}" dt="2020-09-18T18:20:45.071" v="2140" actId="20577"/>
          <ac:graphicFrameMkLst>
            <pc:docMk/>
            <pc:sldMk cId="1079552537" sldId="516"/>
            <ac:graphicFrameMk id="12" creationId="{A8AE05D6-02EF-46DF-9AFF-E9812861B926}"/>
          </ac:graphicFrameMkLst>
        </pc:graphicFrameChg>
      </pc:sldChg>
      <pc:sldChg chg="addSp delSp modSp add mod delAnim modAnim">
        <pc:chgData name="Michael A Fudge Jr" userId="133895e8-240b-4811-850e-9cf94297d089" providerId="ADAL" clId="{530532E4-AC65-4B07-86CB-CE1EC221E0F2}" dt="2020-09-18T18:22:51.500" v="2176"/>
        <pc:sldMkLst>
          <pc:docMk/>
          <pc:sldMk cId="1615230260" sldId="517"/>
        </pc:sldMkLst>
        <pc:spChg chg="mod">
          <ac:chgData name="Michael A Fudge Jr" userId="133895e8-240b-4811-850e-9cf94297d089" providerId="ADAL" clId="{530532E4-AC65-4B07-86CB-CE1EC221E0F2}" dt="2020-09-18T18:12:11.870" v="1823" actId="20577"/>
          <ac:spMkLst>
            <pc:docMk/>
            <pc:sldMk cId="1615230260" sldId="517"/>
            <ac:spMk id="2" creationId="{FB9F5468-8EA7-4C4C-A4E0-C9267EEDC64D}"/>
          </ac:spMkLst>
        </pc:spChg>
        <pc:spChg chg="mod">
          <ac:chgData name="Michael A Fudge Jr" userId="133895e8-240b-4811-850e-9cf94297d089" providerId="ADAL" clId="{530532E4-AC65-4B07-86CB-CE1EC221E0F2}" dt="2020-09-18T18:15:10.585" v="2005" actId="27636"/>
          <ac:spMkLst>
            <pc:docMk/>
            <pc:sldMk cId="1615230260" sldId="517"/>
            <ac:spMk id="3" creationId="{19FCB0BA-7932-46EA-AB5C-7A5397CB65FD}"/>
          </ac:spMkLst>
        </pc:spChg>
        <pc:spChg chg="del">
          <ac:chgData name="Michael A Fudge Jr" userId="133895e8-240b-4811-850e-9cf94297d089" providerId="ADAL" clId="{530532E4-AC65-4B07-86CB-CE1EC221E0F2}" dt="2020-09-18T18:12:51.314" v="1844" actId="478"/>
          <ac:spMkLst>
            <pc:docMk/>
            <pc:sldMk cId="1615230260" sldId="517"/>
            <ac:spMk id="4" creationId="{F0A5B687-BFE2-48E7-B1F6-FF51DF168FC7}"/>
          </ac:spMkLst>
        </pc:spChg>
        <pc:spChg chg="add mod">
          <ac:chgData name="Michael A Fudge Jr" userId="133895e8-240b-4811-850e-9cf94297d089" providerId="ADAL" clId="{530532E4-AC65-4B07-86CB-CE1EC221E0F2}" dt="2020-09-18T18:13:11.781" v="1846" actId="1076"/>
          <ac:spMkLst>
            <pc:docMk/>
            <pc:sldMk cId="1615230260" sldId="517"/>
            <ac:spMk id="5" creationId="{32F4B328-E253-4116-BE42-A62739E01E60}"/>
          </ac:spMkLst>
        </pc:spChg>
        <pc:spChg chg="del">
          <ac:chgData name="Michael A Fudge Jr" userId="133895e8-240b-4811-850e-9cf94297d089" providerId="ADAL" clId="{530532E4-AC65-4B07-86CB-CE1EC221E0F2}" dt="2020-09-18T18:12:51.314" v="1844" actId="478"/>
          <ac:spMkLst>
            <pc:docMk/>
            <pc:sldMk cId="1615230260" sldId="517"/>
            <ac:spMk id="6" creationId="{2854472A-DD71-4C94-B94E-F099A485841C}"/>
          </ac:spMkLst>
        </pc:spChg>
        <pc:spChg chg="add mod">
          <ac:chgData name="Michael A Fudge Jr" userId="133895e8-240b-4811-850e-9cf94297d089" providerId="ADAL" clId="{530532E4-AC65-4B07-86CB-CE1EC221E0F2}" dt="2020-09-18T18:13:11.781" v="1846" actId="1076"/>
          <ac:spMkLst>
            <pc:docMk/>
            <pc:sldMk cId="1615230260" sldId="517"/>
            <ac:spMk id="7" creationId="{895AEE19-5532-43FE-BCDA-FB3A1804E564}"/>
          </ac:spMkLst>
        </pc:spChg>
        <pc:spChg chg="del">
          <ac:chgData name="Michael A Fudge Jr" userId="133895e8-240b-4811-850e-9cf94297d089" providerId="ADAL" clId="{530532E4-AC65-4B07-86CB-CE1EC221E0F2}" dt="2020-09-18T18:12:51.314" v="1844" actId="478"/>
          <ac:spMkLst>
            <pc:docMk/>
            <pc:sldMk cId="1615230260" sldId="517"/>
            <ac:spMk id="8" creationId="{CA5A9170-57FF-4B67-91C3-E25171000C40}"/>
          </ac:spMkLst>
        </pc:spChg>
        <pc:spChg chg="add mod">
          <ac:chgData name="Michael A Fudge Jr" userId="133895e8-240b-4811-850e-9cf94297d089" providerId="ADAL" clId="{530532E4-AC65-4B07-86CB-CE1EC221E0F2}" dt="2020-09-18T18:13:11.781" v="1846" actId="1076"/>
          <ac:spMkLst>
            <pc:docMk/>
            <pc:sldMk cId="1615230260" sldId="517"/>
            <ac:spMk id="9" creationId="{3A58A564-8E52-45BD-AA8D-A63631B3C00B}"/>
          </ac:spMkLst>
        </pc:spChg>
        <pc:spChg chg="add mod">
          <ac:chgData name="Michael A Fudge Jr" userId="133895e8-240b-4811-850e-9cf94297d089" providerId="ADAL" clId="{530532E4-AC65-4B07-86CB-CE1EC221E0F2}" dt="2020-09-18T18:13:11.781" v="1846" actId="1076"/>
          <ac:spMkLst>
            <pc:docMk/>
            <pc:sldMk cId="1615230260" sldId="517"/>
            <ac:spMk id="11" creationId="{08A3EC9D-8692-4718-8405-2944B416D9B0}"/>
          </ac:spMkLst>
        </pc:spChg>
        <pc:spChg chg="add mod">
          <ac:chgData name="Michael A Fudge Jr" userId="133895e8-240b-4811-850e-9cf94297d089" providerId="ADAL" clId="{530532E4-AC65-4B07-86CB-CE1EC221E0F2}" dt="2020-09-18T18:13:11.781" v="1846" actId="1076"/>
          <ac:spMkLst>
            <pc:docMk/>
            <pc:sldMk cId="1615230260" sldId="517"/>
            <ac:spMk id="13" creationId="{7B4B5F81-1991-4B26-A2A3-9F7C99E0C687}"/>
          </ac:spMkLst>
        </pc:spChg>
        <pc:spChg chg="add mod">
          <ac:chgData name="Michael A Fudge Jr" userId="133895e8-240b-4811-850e-9cf94297d089" providerId="ADAL" clId="{530532E4-AC65-4B07-86CB-CE1EC221E0F2}" dt="2020-09-18T18:13:11.781" v="1846" actId="1076"/>
          <ac:spMkLst>
            <pc:docMk/>
            <pc:sldMk cId="1615230260" sldId="517"/>
            <ac:spMk id="15" creationId="{7B16AB68-E574-470F-873D-2C5857262A4A}"/>
          </ac:spMkLst>
        </pc:spChg>
        <pc:spChg chg="del">
          <ac:chgData name="Michael A Fudge Jr" userId="133895e8-240b-4811-850e-9cf94297d089" providerId="ADAL" clId="{530532E4-AC65-4B07-86CB-CE1EC221E0F2}" dt="2020-09-18T18:12:51.314" v="1844" actId="478"/>
          <ac:spMkLst>
            <pc:docMk/>
            <pc:sldMk cId="1615230260" sldId="517"/>
            <ac:spMk id="17" creationId="{52B9A907-4F76-4D62-8F80-F8A661941FFD}"/>
          </ac:spMkLst>
        </pc:spChg>
        <pc:spChg chg="del">
          <ac:chgData name="Michael A Fudge Jr" userId="133895e8-240b-4811-850e-9cf94297d089" providerId="ADAL" clId="{530532E4-AC65-4B07-86CB-CE1EC221E0F2}" dt="2020-09-18T18:12:51.314" v="1844" actId="478"/>
          <ac:spMkLst>
            <pc:docMk/>
            <pc:sldMk cId="1615230260" sldId="517"/>
            <ac:spMk id="19" creationId="{BB372120-F836-4862-87F5-A379B67C9B7C}"/>
          </ac:spMkLst>
        </pc:spChg>
        <pc:spChg chg="del">
          <ac:chgData name="Michael A Fudge Jr" userId="133895e8-240b-4811-850e-9cf94297d089" providerId="ADAL" clId="{530532E4-AC65-4B07-86CB-CE1EC221E0F2}" dt="2020-09-18T18:12:51.314" v="1844" actId="478"/>
          <ac:spMkLst>
            <pc:docMk/>
            <pc:sldMk cId="1615230260" sldId="517"/>
            <ac:spMk id="21" creationId="{FD2E4A47-2D84-4E5A-A862-8F14CB6AB83F}"/>
          </ac:spMkLst>
        </pc:spChg>
        <pc:spChg chg="add mod">
          <ac:chgData name="Michael A Fudge Jr" userId="133895e8-240b-4811-850e-9cf94297d089" providerId="ADAL" clId="{530532E4-AC65-4B07-86CB-CE1EC221E0F2}" dt="2020-09-18T18:13:11.781" v="1846" actId="1076"/>
          <ac:spMkLst>
            <pc:docMk/>
            <pc:sldMk cId="1615230260" sldId="517"/>
            <ac:spMk id="23" creationId="{BD1D887C-D3C5-400D-B0AD-8DB8418C3646}"/>
          </ac:spMkLst>
        </pc:spChg>
        <pc:graphicFrameChg chg="add mod modGraphic">
          <ac:chgData name="Michael A Fudge Jr" userId="133895e8-240b-4811-850e-9cf94297d089" providerId="ADAL" clId="{530532E4-AC65-4B07-86CB-CE1EC221E0F2}" dt="2020-09-18T18:22:22.294" v="2171" actId="20577"/>
          <ac:graphicFrameMkLst>
            <pc:docMk/>
            <pc:sldMk cId="1615230260" sldId="517"/>
            <ac:graphicFrameMk id="24" creationId="{52889176-A308-4176-A5DC-10433A25EC94}"/>
          </ac:graphicFrameMkLst>
        </pc:graphicFrameChg>
        <pc:graphicFrameChg chg="add mod modGraphic">
          <ac:chgData name="Michael A Fudge Jr" userId="133895e8-240b-4811-850e-9cf94297d089" providerId="ADAL" clId="{530532E4-AC65-4B07-86CB-CE1EC221E0F2}" dt="2020-09-18T18:21:38.496" v="2154" actId="20577"/>
          <ac:graphicFrameMkLst>
            <pc:docMk/>
            <pc:sldMk cId="1615230260" sldId="517"/>
            <ac:graphicFrameMk id="25" creationId="{A1FB032C-AD88-4989-9410-ABB8BEE842B7}"/>
          </ac:graphicFrameMkLst>
        </pc:graphicFrameChg>
        <pc:graphicFrameChg chg="add mod modGraphic">
          <ac:chgData name="Michael A Fudge Jr" userId="133895e8-240b-4811-850e-9cf94297d089" providerId="ADAL" clId="{530532E4-AC65-4B07-86CB-CE1EC221E0F2}" dt="2020-09-18T18:21:57.192" v="2159" actId="2165"/>
          <ac:graphicFrameMkLst>
            <pc:docMk/>
            <pc:sldMk cId="1615230260" sldId="517"/>
            <ac:graphicFrameMk id="26" creationId="{DC0A7895-B563-4362-8950-8FCAEE1C5263}"/>
          </ac:graphicFrameMkLst>
        </pc:graphicFrameChg>
      </pc:sldChg>
      <pc:sldChg chg="addSp delSp modSp new mod modAnim">
        <pc:chgData name="Michael A Fudge Jr" userId="133895e8-240b-4811-850e-9cf94297d089" providerId="ADAL" clId="{530532E4-AC65-4B07-86CB-CE1EC221E0F2}" dt="2020-09-18T22:01:30.642" v="5825"/>
        <pc:sldMkLst>
          <pc:docMk/>
          <pc:sldMk cId="3937859704" sldId="518"/>
        </pc:sldMkLst>
        <pc:spChg chg="mod">
          <ac:chgData name="Michael A Fudge Jr" userId="133895e8-240b-4811-850e-9cf94297d089" providerId="ADAL" clId="{530532E4-AC65-4B07-86CB-CE1EC221E0F2}" dt="2020-09-18T20:14:39.617" v="5821" actId="14100"/>
          <ac:spMkLst>
            <pc:docMk/>
            <pc:sldMk cId="3937859704" sldId="518"/>
            <ac:spMk id="2" creationId="{F76BCDC2-C124-4867-8143-F85E1978DD1A}"/>
          </ac:spMkLst>
        </pc:spChg>
        <pc:spChg chg="del">
          <ac:chgData name="Michael A Fudge Jr" userId="133895e8-240b-4811-850e-9cf94297d089" providerId="ADAL" clId="{530532E4-AC65-4B07-86CB-CE1EC221E0F2}" dt="2020-09-18T20:14:08.497" v="5767" actId="478"/>
          <ac:spMkLst>
            <pc:docMk/>
            <pc:sldMk cId="3937859704" sldId="518"/>
            <ac:spMk id="3" creationId="{0BF85EEB-B806-47BB-B4A9-B6293E68FCE3}"/>
          </ac:spMkLst>
        </pc:spChg>
        <pc:spChg chg="mod">
          <ac:chgData name="Michael A Fudge Jr" userId="133895e8-240b-4811-850e-9cf94297d089" providerId="ADAL" clId="{530532E4-AC65-4B07-86CB-CE1EC221E0F2}" dt="2020-09-18T20:14:02.070" v="5766"/>
          <ac:spMkLst>
            <pc:docMk/>
            <pc:sldMk cId="3937859704" sldId="518"/>
            <ac:spMk id="6" creationId="{3F12E4AF-69F7-4CE7-AB9B-2C9BB1AA693D}"/>
          </ac:spMkLst>
        </pc:spChg>
        <pc:spChg chg="mod">
          <ac:chgData name="Michael A Fudge Jr" userId="133895e8-240b-4811-850e-9cf94297d089" providerId="ADAL" clId="{530532E4-AC65-4B07-86CB-CE1EC221E0F2}" dt="2020-09-18T20:14:02.070" v="5766"/>
          <ac:spMkLst>
            <pc:docMk/>
            <pc:sldMk cId="3937859704" sldId="518"/>
            <ac:spMk id="11" creationId="{E04FA940-9B74-4188-94A1-45FB699418D5}"/>
          </ac:spMkLst>
        </pc:spChg>
        <pc:spChg chg="add mod">
          <ac:chgData name="Michael A Fudge Jr" userId="133895e8-240b-4811-850e-9cf94297d089" providerId="ADAL" clId="{530532E4-AC65-4B07-86CB-CE1EC221E0F2}" dt="2020-09-18T20:14:19.349" v="5770" actId="1076"/>
          <ac:spMkLst>
            <pc:docMk/>
            <pc:sldMk cId="3937859704" sldId="518"/>
            <ac:spMk id="12" creationId="{E1C8EA33-DC2C-4854-B106-30D24F82C987}"/>
          </ac:spMkLst>
        </pc:spChg>
        <pc:spChg chg="add mod">
          <ac:chgData name="Michael A Fudge Jr" userId="133895e8-240b-4811-850e-9cf94297d089" providerId="ADAL" clId="{530532E4-AC65-4B07-86CB-CE1EC221E0F2}" dt="2020-09-18T20:14:19.349" v="5770" actId="1076"/>
          <ac:spMkLst>
            <pc:docMk/>
            <pc:sldMk cId="3937859704" sldId="518"/>
            <ac:spMk id="13" creationId="{8DEBB919-6F07-48FC-8043-3DEF585637F9}"/>
          </ac:spMkLst>
        </pc:spChg>
        <pc:grpChg chg="add mod">
          <ac:chgData name="Michael A Fudge Jr" userId="133895e8-240b-4811-850e-9cf94297d089" providerId="ADAL" clId="{530532E4-AC65-4B07-86CB-CE1EC221E0F2}" dt="2020-09-18T20:14:19.349" v="5770" actId="1076"/>
          <ac:grpSpMkLst>
            <pc:docMk/>
            <pc:sldMk cId="3937859704" sldId="518"/>
            <ac:grpSpMk id="4" creationId="{43054846-E3E6-4F53-BCE4-8277A580294C}"/>
          </ac:grpSpMkLst>
        </pc:grpChg>
        <pc:grpChg chg="add mod">
          <ac:chgData name="Michael A Fudge Jr" userId="133895e8-240b-4811-850e-9cf94297d089" providerId="ADAL" clId="{530532E4-AC65-4B07-86CB-CE1EC221E0F2}" dt="2020-09-18T20:14:19.349" v="5770" actId="1076"/>
          <ac:grpSpMkLst>
            <pc:docMk/>
            <pc:sldMk cId="3937859704" sldId="518"/>
            <ac:grpSpMk id="7" creationId="{91E71473-4A17-42D5-A86C-AEFA5A45868D}"/>
          </ac:grpSpMkLst>
        </pc:grpChg>
        <pc:picChg chg="mod">
          <ac:chgData name="Michael A Fudge Jr" userId="133895e8-240b-4811-850e-9cf94297d089" providerId="ADAL" clId="{530532E4-AC65-4B07-86CB-CE1EC221E0F2}" dt="2020-09-18T20:14:02.070" v="5766"/>
          <ac:picMkLst>
            <pc:docMk/>
            <pc:sldMk cId="3937859704" sldId="518"/>
            <ac:picMk id="5" creationId="{36033B16-6E9F-4FED-88DA-1228334B9857}"/>
          </ac:picMkLst>
        </pc:picChg>
        <pc:picChg chg="mod">
          <ac:chgData name="Michael A Fudge Jr" userId="133895e8-240b-4811-850e-9cf94297d089" providerId="ADAL" clId="{530532E4-AC65-4B07-86CB-CE1EC221E0F2}" dt="2020-09-18T20:14:02.070" v="5766"/>
          <ac:picMkLst>
            <pc:docMk/>
            <pc:sldMk cId="3937859704" sldId="518"/>
            <ac:picMk id="8" creationId="{5FA0270D-AFA7-4EC4-813D-78202DA9C511}"/>
          </ac:picMkLst>
        </pc:picChg>
        <pc:picChg chg="mod">
          <ac:chgData name="Michael A Fudge Jr" userId="133895e8-240b-4811-850e-9cf94297d089" providerId="ADAL" clId="{530532E4-AC65-4B07-86CB-CE1EC221E0F2}" dt="2020-09-18T20:14:02.070" v="5766"/>
          <ac:picMkLst>
            <pc:docMk/>
            <pc:sldMk cId="3937859704" sldId="518"/>
            <ac:picMk id="9" creationId="{1F648C1A-51C2-4BC5-9A1C-E26D3AF3DA0B}"/>
          </ac:picMkLst>
        </pc:picChg>
        <pc:picChg chg="mod">
          <ac:chgData name="Michael A Fudge Jr" userId="133895e8-240b-4811-850e-9cf94297d089" providerId="ADAL" clId="{530532E4-AC65-4B07-86CB-CE1EC221E0F2}" dt="2020-09-18T20:14:02.070" v="5766"/>
          <ac:picMkLst>
            <pc:docMk/>
            <pc:sldMk cId="3937859704" sldId="518"/>
            <ac:picMk id="10" creationId="{E1BD7655-85EE-4262-B218-EAB2D8D85202}"/>
          </ac:picMkLst>
        </pc:picChg>
      </pc:sldChg>
      <pc:sldChg chg="addSp delSp modSp new mod">
        <pc:chgData name="Michael A Fudge Jr" userId="133895e8-240b-4811-850e-9cf94297d089" providerId="ADAL" clId="{530532E4-AC65-4B07-86CB-CE1EC221E0F2}" dt="2020-09-19T14:08:35.401" v="9775" actId="20577"/>
        <pc:sldMkLst>
          <pc:docMk/>
          <pc:sldMk cId="1020521621" sldId="519"/>
        </pc:sldMkLst>
        <pc:spChg chg="mod">
          <ac:chgData name="Michael A Fudge Jr" userId="133895e8-240b-4811-850e-9cf94297d089" providerId="ADAL" clId="{530532E4-AC65-4B07-86CB-CE1EC221E0F2}" dt="2020-09-19T14:08:35.401" v="9775" actId="20577"/>
          <ac:spMkLst>
            <pc:docMk/>
            <pc:sldMk cId="1020521621" sldId="519"/>
            <ac:spMk id="2" creationId="{56B35ED3-045E-4E3B-9C2F-81CC0A1A013D}"/>
          </ac:spMkLst>
        </pc:spChg>
        <pc:spChg chg="del">
          <ac:chgData name="Michael A Fudge Jr" userId="133895e8-240b-4811-850e-9cf94297d089" providerId="ADAL" clId="{530532E4-AC65-4B07-86CB-CE1EC221E0F2}" dt="2020-09-18T22:02:23.551" v="5852"/>
          <ac:spMkLst>
            <pc:docMk/>
            <pc:sldMk cId="1020521621" sldId="519"/>
            <ac:spMk id="3" creationId="{EBFD5A6F-1AAE-448E-BFB6-7201BDC58894}"/>
          </ac:spMkLst>
        </pc:spChg>
        <pc:graphicFrameChg chg="add mod modGraphic">
          <ac:chgData name="Michael A Fudge Jr" userId="133895e8-240b-4811-850e-9cf94297d089" providerId="ADAL" clId="{530532E4-AC65-4B07-86CB-CE1EC221E0F2}" dt="2020-09-18T22:04:29.453" v="5871" actId="207"/>
          <ac:graphicFrameMkLst>
            <pc:docMk/>
            <pc:sldMk cId="1020521621" sldId="519"/>
            <ac:graphicFrameMk id="4" creationId="{84365EAE-ABDB-44A2-A397-FB10CEC60EB9}"/>
          </ac:graphicFrameMkLst>
        </pc:graphicFrameChg>
      </pc:sldChg>
      <pc:sldChg chg="modSp add mod modNotesTx">
        <pc:chgData name="Michael A Fudge Jr" userId="133895e8-240b-4811-850e-9cf94297d089" providerId="ADAL" clId="{530532E4-AC65-4B07-86CB-CE1EC221E0F2}" dt="2020-09-18T19:24:20.271" v="2905" actId="6549"/>
        <pc:sldMkLst>
          <pc:docMk/>
          <pc:sldMk cId="325469189" sldId="520"/>
        </pc:sldMkLst>
        <pc:spChg chg="mod">
          <ac:chgData name="Michael A Fudge Jr" userId="133895e8-240b-4811-850e-9cf94297d089" providerId="ADAL" clId="{530532E4-AC65-4B07-86CB-CE1EC221E0F2}" dt="2020-09-18T19:24:20.271" v="2905" actId="6549"/>
          <ac:spMkLst>
            <pc:docMk/>
            <pc:sldMk cId="325469189" sldId="520"/>
            <ac:spMk id="3" creationId="{23BFC44E-10DC-44C2-99E8-3D541093BB67}"/>
          </ac:spMkLst>
        </pc:spChg>
      </pc:sldChg>
      <pc:sldChg chg="addSp delSp add del setBg delDesignElem">
        <pc:chgData name="Michael A Fudge Jr" userId="133895e8-240b-4811-850e-9cf94297d089" providerId="ADAL" clId="{530532E4-AC65-4B07-86CB-CE1EC221E0F2}" dt="2020-09-18T19:24:45.728" v="2910"/>
        <pc:sldMkLst>
          <pc:docMk/>
          <pc:sldMk cId="2084588862" sldId="521"/>
        </pc:sldMkLst>
        <pc:spChg chg="add del">
          <ac:chgData name="Michael A Fudge Jr" userId="133895e8-240b-4811-850e-9cf94297d089" providerId="ADAL" clId="{530532E4-AC65-4B07-86CB-CE1EC221E0F2}" dt="2020-09-18T19:24:45.728" v="2910"/>
          <ac:spMkLst>
            <pc:docMk/>
            <pc:sldMk cId="2084588862" sldId="521"/>
            <ac:spMk id="9" creationId="{C04BE0EF-3561-49B4-9A29-F283168A91C7}"/>
          </ac:spMkLst>
        </pc:spChg>
        <pc:spChg chg="add del">
          <ac:chgData name="Michael A Fudge Jr" userId="133895e8-240b-4811-850e-9cf94297d089" providerId="ADAL" clId="{530532E4-AC65-4B07-86CB-CE1EC221E0F2}" dt="2020-09-18T19:24:45.728" v="2910"/>
          <ac:spMkLst>
            <pc:docMk/>
            <pc:sldMk cId="2084588862" sldId="521"/>
            <ac:spMk id="12" creationId="{3E443FD7-A66B-4AA0-872D-B088B9BC5F17}"/>
          </ac:spMkLst>
        </pc:spChg>
      </pc:sldChg>
      <pc:sldChg chg="addSp delSp modSp add mod ord">
        <pc:chgData name="Michael A Fudge Jr" userId="133895e8-240b-4811-850e-9cf94297d089" providerId="ADAL" clId="{530532E4-AC65-4B07-86CB-CE1EC221E0F2}" dt="2020-09-18T19:28:06.919" v="2960" actId="1076"/>
        <pc:sldMkLst>
          <pc:docMk/>
          <pc:sldMk cId="3969184838" sldId="521"/>
        </pc:sldMkLst>
        <pc:spChg chg="mod">
          <ac:chgData name="Michael A Fudge Jr" userId="133895e8-240b-4811-850e-9cf94297d089" providerId="ADAL" clId="{530532E4-AC65-4B07-86CB-CE1EC221E0F2}" dt="2020-09-18T19:25:22.130" v="2934" actId="20577"/>
          <ac:spMkLst>
            <pc:docMk/>
            <pc:sldMk cId="3969184838" sldId="521"/>
            <ac:spMk id="2" creationId="{85954A83-1BFB-42E8-ABE1-F6284F291E27}"/>
          </ac:spMkLst>
        </pc:spChg>
        <pc:spChg chg="mod">
          <ac:chgData name="Michael A Fudge Jr" userId="133895e8-240b-4811-850e-9cf94297d089" providerId="ADAL" clId="{530532E4-AC65-4B07-86CB-CE1EC221E0F2}" dt="2020-09-18T19:28:04.864" v="2959" actId="14100"/>
          <ac:spMkLst>
            <pc:docMk/>
            <pc:sldMk cId="3969184838" sldId="521"/>
            <ac:spMk id="7" creationId="{F12D4914-7177-464E-B551-92E4647D6789}"/>
          </ac:spMkLst>
        </pc:spChg>
        <pc:spChg chg="add mod">
          <ac:chgData name="Michael A Fudge Jr" userId="133895e8-240b-4811-850e-9cf94297d089" providerId="ADAL" clId="{530532E4-AC65-4B07-86CB-CE1EC221E0F2}" dt="2020-09-18T19:27:51.669" v="2957" actId="1076"/>
          <ac:spMkLst>
            <pc:docMk/>
            <pc:sldMk cId="3969184838" sldId="521"/>
            <ac:spMk id="10" creationId="{D6F87BB6-088D-4BC6-8768-B72EAB35892C}"/>
          </ac:spMkLst>
        </pc:spChg>
        <pc:graphicFrameChg chg="del">
          <ac:chgData name="Michael A Fudge Jr" userId="133895e8-240b-4811-850e-9cf94297d089" providerId="ADAL" clId="{530532E4-AC65-4B07-86CB-CE1EC221E0F2}" dt="2020-09-18T19:25:26.267" v="2935" actId="478"/>
          <ac:graphicFrameMkLst>
            <pc:docMk/>
            <pc:sldMk cId="3969184838" sldId="521"/>
            <ac:graphicFrameMk id="4" creationId="{0345531D-5605-44D9-BACE-746EE9AF7A6E}"/>
          </ac:graphicFrameMkLst>
        </pc:graphicFrameChg>
        <pc:picChg chg="add mod">
          <ac:chgData name="Michael A Fudge Jr" userId="133895e8-240b-4811-850e-9cf94297d089" providerId="ADAL" clId="{530532E4-AC65-4B07-86CB-CE1EC221E0F2}" dt="2020-09-18T19:28:06.919" v="2960" actId="1076"/>
          <ac:picMkLst>
            <pc:docMk/>
            <pc:sldMk cId="3969184838" sldId="521"/>
            <ac:picMk id="5" creationId="{9CD89B78-9692-4BAE-AAE9-8764D05B45E5}"/>
          </ac:picMkLst>
        </pc:picChg>
        <pc:picChg chg="add del mod">
          <ac:chgData name="Michael A Fudge Jr" userId="133895e8-240b-4811-850e-9cf94297d089" providerId="ADAL" clId="{530532E4-AC65-4B07-86CB-CE1EC221E0F2}" dt="2020-09-18T19:26:33.958" v="2944" actId="27803"/>
          <ac:picMkLst>
            <pc:docMk/>
            <pc:sldMk cId="3969184838" sldId="521"/>
            <ac:picMk id="6" creationId="{F12D4914-7177-464E-B551-92E4647D6789}"/>
          </ac:picMkLst>
        </pc:picChg>
      </pc:sldChg>
      <pc:sldChg chg="modSp add mod ord modAnim">
        <pc:chgData name="Michael A Fudge Jr" userId="133895e8-240b-4811-850e-9cf94297d089" providerId="ADAL" clId="{530532E4-AC65-4B07-86CB-CE1EC221E0F2}" dt="2020-09-18T19:36:05.767" v="3375"/>
        <pc:sldMkLst>
          <pc:docMk/>
          <pc:sldMk cId="1282217721" sldId="522"/>
        </pc:sldMkLst>
        <pc:spChg chg="mod">
          <ac:chgData name="Michael A Fudge Jr" userId="133895e8-240b-4811-850e-9cf94297d089" providerId="ADAL" clId="{530532E4-AC65-4B07-86CB-CE1EC221E0F2}" dt="2020-09-18T19:32:01.924" v="3180" actId="20577"/>
          <ac:spMkLst>
            <pc:docMk/>
            <pc:sldMk cId="1282217721" sldId="522"/>
            <ac:spMk id="2" creationId="{5C84C77B-FF54-4813-94E1-23FF8F114C7E}"/>
          </ac:spMkLst>
        </pc:spChg>
        <pc:spChg chg="mod">
          <ac:chgData name="Michael A Fudge Jr" userId="133895e8-240b-4811-850e-9cf94297d089" providerId="ADAL" clId="{530532E4-AC65-4B07-86CB-CE1EC221E0F2}" dt="2020-09-18T19:35:50.867" v="3374" actId="207"/>
          <ac:spMkLst>
            <pc:docMk/>
            <pc:sldMk cId="1282217721" sldId="522"/>
            <ac:spMk id="4" creationId="{74B6070D-2E18-49A3-84C2-0A1B79DC59EE}"/>
          </ac:spMkLst>
        </pc:spChg>
      </pc:sldChg>
      <pc:sldChg chg="addSp delSp add del setBg delDesignElem">
        <pc:chgData name="Michael A Fudge Jr" userId="133895e8-240b-4811-850e-9cf94297d089" providerId="ADAL" clId="{530532E4-AC65-4B07-86CB-CE1EC221E0F2}" dt="2020-09-18T19:31:33.779" v="3148"/>
        <pc:sldMkLst>
          <pc:docMk/>
          <pc:sldMk cId="3042677679" sldId="522"/>
        </pc:sldMkLst>
        <pc:spChg chg="add del">
          <ac:chgData name="Michael A Fudge Jr" userId="133895e8-240b-4811-850e-9cf94297d089" providerId="ADAL" clId="{530532E4-AC65-4B07-86CB-CE1EC221E0F2}" dt="2020-09-18T19:31:33.779" v="3148"/>
          <ac:spMkLst>
            <pc:docMk/>
            <pc:sldMk cId="3042677679" sldId="522"/>
            <ac:spMk id="16" creationId="{B670DBD5-770C-4383-9F54-5B86E86BD5BB}"/>
          </ac:spMkLst>
        </pc:spChg>
      </pc:sldChg>
      <pc:sldChg chg="addSp modSp add mod modNotesTx">
        <pc:chgData name="Michael A Fudge Jr" userId="133895e8-240b-4811-850e-9cf94297d089" providerId="ADAL" clId="{530532E4-AC65-4B07-86CB-CE1EC221E0F2}" dt="2020-09-18T19:47:24.937" v="4142"/>
        <pc:sldMkLst>
          <pc:docMk/>
          <pc:sldMk cId="2304665043" sldId="523"/>
        </pc:sldMkLst>
        <pc:spChg chg="mod">
          <ac:chgData name="Michael A Fudge Jr" userId="133895e8-240b-4811-850e-9cf94297d089" providerId="ADAL" clId="{530532E4-AC65-4B07-86CB-CE1EC221E0F2}" dt="2020-09-18T19:47:24.937" v="4142"/>
          <ac:spMkLst>
            <pc:docMk/>
            <pc:sldMk cId="2304665043" sldId="523"/>
            <ac:spMk id="3" creationId="{23BFC44E-10DC-44C2-99E8-3D541093BB67}"/>
          </ac:spMkLst>
        </pc:spChg>
        <pc:graphicFrameChg chg="add mod modGraphic">
          <ac:chgData name="Michael A Fudge Jr" userId="133895e8-240b-4811-850e-9cf94297d089" providerId="ADAL" clId="{530532E4-AC65-4B07-86CB-CE1EC221E0F2}" dt="2020-09-18T19:45:52.832" v="4012" actId="1076"/>
          <ac:graphicFrameMkLst>
            <pc:docMk/>
            <pc:sldMk cId="2304665043" sldId="523"/>
            <ac:graphicFrameMk id="4" creationId="{0E4D6373-20EC-4119-899D-DA32B84CAC9D}"/>
          </ac:graphicFrameMkLst>
        </pc:graphicFrameChg>
      </pc:sldChg>
      <pc:sldChg chg="modSp add mod modNotesTx">
        <pc:chgData name="Michael A Fudge Jr" userId="133895e8-240b-4811-850e-9cf94297d089" providerId="ADAL" clId="{530532E4-AC65-4B07-86CB-CE1EC221E0F2}" dt="2020-09-18T19:48:34.376" v="4255" actId="20577"/>
        <pc:sldMkLst>
          <pc:docMk/>
          <pc:sldMk cId="119460813" sldId="524"/>
        </pc:sldMkLst>
        <pc:spChg chg="mod">
          <ac:chgData name="Michael A Fudge Jr" userId="133895e8-240b-4811-850e-9cf94297d089" providerId="ADAL" clId="{530532E4-AC65-4B07-86CB-CE1EC221E0F2}" dt="2020-09-18T19:47:47.623" v="4149" actId="20577"/>
          <ac:spMkLst>
            <pc:docMk/>
            <pc:sldMk cId="119460813" sldId="524"/>
            <ac:spMk id="3" creationId="{23BFC44E-10DC-44C2-99E8-3D541093BB67}"/>
          </ac:spMkLst>
        </pc:spChg>
      </pc:sldChg>
      <pc:sldChg chg="addSp delSp modSp add mod ord delAnim modAnim">
        <pc:chgData name="Michael A Fudge Jr" userId="133895e8-240b-4811-850e-9cf94297d089" providerId="ADAL" clId="{530532E4-AC65-4B07-86CB-CE1EC221E0F2}" dt="2020-09-18T19:53:55.431" v="4486" actId="20577"/>
        <pc:sldMkLst>
          <pc:docMk/>
          <pc:sldMk cId="3700451929" sldId="525"/>
        </pc:sldMkLst>
        <pc:spChg chg="mod">
          <ac:chgData name="Michael A Fudge Jr" userId="133895e8-240b-4811-850e-9cf94297d089" providerId="ADAL" clId="{530532E4-AC65-4B07-86CB-CE1EC221E0F2}" dt="2020-09-18T19:49:20.758" v="4301" actId="20577"/>
          <ac:spMkLst>
            <pc:docMk/>
            <pc:sldMk cId="3700451929" sldId="525"/>
            <ac:spMk id="2" creationId="{DCB14187-1514-4DFD-90DB-7C9EB8BF696B}"/>
          </ac:spMkLst>
        </pc:spChg>
        <pc:spChg chg="mod">
          <ac:chgData name="Michael A Fudge Jr" userId="133895e8-240b-4811-850e-9cf94297d089" providerId="ADAL" clId="{530532E4-AC65-4B07-86CB-CE1EC221E0F2}" dt="2020-09-18T19:53:55.431" v="4486" actId="20577"/>
          <ac:spMkLst>
            <pc:docMk/>
            <pc:sldMk cId="3700451929" sldId="525"/>
            <ac:spMk id="3" creationId="{8F639F3F-D506-4405-B427-18CC5F8B2C38}"/>
          </ac:spMkLst>
        </pc:spChg>
        <pc:spChg chg="add mod">
          <ac:chgData name="Michael A Fudge Jr" userId="133895e8-240b-4811-850e-9cf94297d089" providerId="ADAL" clId="{530532E4-AC65-4B07-86CB-CE1EC221E0F2}" dt="2020-09-18T19:53:24.489" v="4421" actId="1076"/>
          <ac:spMkLst>
            <pc:docMk/>
            <pc:sldMk cId="3700451929" sldId="525"/>
            <ac:spMk id="4" creationId="{0ABC2B0F-2317-49CE-AE34-2D4B74F756AE}"/>
          </ac:spMkLst>
        </pc:spChg>
        <pc:spChg chg="del">
          <ac:chgData name="Michael A Fudge Jr" userId="133895e8-240b-4811-850e-9cf94297d089" providerId="ADAL" clId="{530532E4-AC65-4B07-86CB-CE1EC221E0F2}" dt="2020-09-18T19:50:31.437" v="4308" actId="478"/>
          <ac:spMkLst>
            <pc:docMk/>
            <pc:sldMk cId="3700451929" sldId="525"/>
            <ac:spMk id="5" creationId="{C4ECEAC8-71AB-4B21-B805-FB7BB9E4C7D6}"/>
          </ac:spMkLst>
        </pc:spChg>
        <pc:graphicFrameChg chg="add mod">
          <ac:chgData name="Michael A Fudge Jr" userId="133895e8-240b-4811-850e-9cf94297d089" providerId="ADAL" clId="{530532E4-AC65-4B07-86CB-CE1EC221E0F2}" dt="2020-09-18T19:53:24.489" v="4421" actId="1076"/>
          <ac:graphicFrameMkLst>
            <pc:docMk/>
            <pc:sldMk cId="3700451929" sldId="525"/>
            <ac:graphicFrameMk id="6" creationId="{C389772D-44EE-4615-9619-DDA9E663A9C8}"/>
          </ac:graphicFrameMkLst>
        </pc:graphicFrameChg>
        <pc:graphicFrameChg chg="del">
          <ac:chgData name="Michael A Fudge Jr" userId="133895e8-240b-4811-850e-9cf94297d089" providerId="ADAL" clId="{530532E4-AC65-4B07-86CB-CE1EC221E0F2}" dt="2020-09-18T19:50:31.437" v="4308" actId="478"/>
          <ac:graphicFrameMkLst>
            <pc:docMk/>
            <pc:sldMk cId="3700451929" sldId="525"/>
            <ac:graphicFrameMk id="7" creationId="{2D749C76-D7B0-4B79-B179-76AB61F3EAB7}"/>
          </ac:graphicFrameMkLst>
        </pc:graphicFrameChg>
        <pc:graphicFrameChg chg="del">
          <ac:chgData name="Michael A Fudge Jr" userId="133895e8-240b-4811-850e-9cf94297d089" providerId="ADAL" clId="{530532E4-AC65-4B07-86CB-CE1EC221E0F2}" dt="2020-09-18T19:50:31.437" v="4308" actId="478"/>
          <ac:graphicFrameMkLst>
            <pc:docMk/>
            <pc:sldMk cId="3700451929" sldId="525"/>
            <ac:graphicFrameMk id="9" creationId="{632528EA-9BAB-4F8F-94DA-3A4744516228}"/>
          </ac:graphicFrameMkLst>
        </pc:graphicFrameChg>
        <pc:graphicFrameChg chg="add mod">
          <ac:chgData name="Michael A Fudge Jr" userId="133895e8-240b-4811-850e-9cf94297d089" providerId="ADAL" clId="{530532E4-AC65-4B07-86CB-CE1EC221E0F2}" dt="2020-09-18T19:53:24.489" v="4421" actId="1076"/>
          <ac:graphicFrameMkLst>
            <pc:docMk/>
            <pc:sldMk cId="3700451929" sldId="525"/>
            <ac:graphicFrameMk id="12" creationId="{B4C48666-9A45-4F4E-B627-CA9E62153E4C}"/>
          </ac:graphicFrameMkLst>
        </pc:graphicFrameChg>
      </pc:sldChg>
      <pc:sldChg chg="modSp add del mod ord">
        <pc:chgData name="Michael A Fudge Jr" userId="133895e8-240b-4811-850e-9cf94297d089" providerId="ADAL" clId="{530532E4-AC65-4B07-86CB-CE1EC221E0F2}" dt="2020-09-18T22:05:08.171" v="5873" actId="2696"/>
        <pc:sldMkLst>
          <pc:docMk/>
          <pc:sldMk cId="2875706173" sldId="526"/>
        </pc:sldMkLst>
        <pc:spChg chg="mod">
          <ac:chgData name="Michael A Fudge Jr" userId="133895e8-240b-4811-850e-9cf94297d089" providerId="ADAL" clId="{530532E4-AC65-4B07-86CB-CE1EC221E0F2}" dt="2020-09-18T19:54:36.671" v="4492" actId="20577"/>
          <ac:spMkLst>
            <pc:docMk/>
            <pc:sldMk cId="2875706173" sldId="526"/>
            <ac:spMk id="5" creationId="{E0D04EC1-733E-4BA9-9251-8C6E6E3D01D7}"/>
          </ac:spMkLst>
        </pc:spChg>
        <pc:spChg chg="mod">
          <ac:chgData name="Michael A Fudge Jr" userId="133895e8-240b-4811-850e-9cf94297d089" providerId="ADAL" clId="{530532E4-AC65-4B07-86CB-CE1EC221E0F2}" dt="2020-09-18T19:58:46.502" v="4652" actId="20577"/>
          <ac:spMkLst>
            <pc:docMk/>
            <pc:sldMk cId="2875706173" sldId="526"/>
            <ac:spMk id="6" creationId="{E33EFCDF-893E-4DC5-B75A-872200D063CA}"/>
          </ac:spMkLst>
        </pc:spChg>
      </pc:sldChg>
      <pc:sldChg chg="modSp add mod ord modNotesTx">
        <pc:chgData name="Michael A Fudge Jr" userId="133895e8-240b-4811-850e-9cf94297d089" providerId="ADAL" clId="{530532E4-AC65-4B07-86CB-CE1EC221E0F2}" dt="2020-09-18T20:01:52.028" v="5029" actId="20577"/>
        <pc:sldMkLst>
          <pc:docMk/>
          <pc:sldMk cId="2132032460" sldId="527"/>
        </pc:sldMkLst>
        <pc:spChg chg="mod">
          <ac:chgData name="Michael A Fudge Jr" userId="133895e8-240b-4811-850e-9cf94297d089" providerId="ADAL" clId="{530532E4-AC65-4B07-86CB-CE1EC221E0F2}" dt="2020-09-18T19:59:05.809" v="4657" actId="20577"/>
          <ac:spMkLst>
            <pc:docMk/>
            <pc:sldMk cId="2132032460" sldId="527"/>
            <ac:spMk id="2" creationId="{A0EC69E1-79D5-4CCA-9AE3-8CCDB54E5D78}"/>
          </ac:spMkLst>
        </pc:spChg>
        <pc:spChg chg="mod">
          <ac:chgData name="Michael A Fudge Jr" userId="133895e8-240b-4811-850e-9cf94297d089" providerId="ADAL" clId="{530532E4-AC65-4B07-86CB-CE1EC221E0F2}" dt="2020-09-18T20:00:41.879" v="4806" actId="20577"/>
          <ac:spMkLst>
            <pc:docMk/>
            <pc:sldMk cId="2132032460" sldId="527"/>
            <ac:spMk id="3" creationId="{23BFC44E-10DC-44C2-99E8-3D541093BB67}"/>
          </ac:spMkLst>
        </pc:spChg>
      </pc:sldChg>
      <pc:sldChg chg="modSp add mod ord modNotesTx">
        <pc:chgData name="Michael A Fudge Jr" userId="133895e8-240b-4811-850e-9cf94297d089" providerId="ADAL" clId="{530532E4-AC65-4B07-86CB-CE1EC221E0F2}" dt="2020-09-19T14:08:41.376" v="9777" actId="20577"/>
        <pc:sldMkLst>
          <pc:docMk/>
          <pc:sldMk cId="3991972491" sldId="528"/>
        </pc:sldMkLst>
        <pc:spChg chg="mod">
          <ac:chgData name="Michael A Fudge Jr" userId="133895e8-240b-4811-850e-9cf94297d089" providerId="ADAL" clId="{530532E4-AC65-4B07-86CB-CE1EC221E0F2}" dt="2020-09-19T14:08:41.376" v="9777" actId="20577"/>
          <ac:spMkLst>
            <pc:docMk/>
            <pc:sldMk cId="3991972491" sldId="528"/>
            <ac:spMk id="2" creationId="{A0EC69E1-79D5-4CCA-9AE3-8CCDB54E5D78}"/>
          </ac:spMkLst>
        </pc:spChg>
        <pc:spChg chg="mod">
          <ac:chgData name="Michael A Fudge Jr" userId="133895e8-240b-4811-850e-9cf94297d089" providerId="ADAL" clId="{530532E4-AC65-4B07-86CB-CE1EC221E0F2}" dt="2020-09-18T20:04:40.310" v="5198" actId="20577"/>
          <ac:spMkLst>
            <pc:docMk/>
            <pc:sldMk cId="3991972491" sldId="528"/>
            <ac:spMk id="3" creationId="{23BFC44E-10DC-44C2-99E8-3D541093BB67}"/>
          </ac:spMkLst>
        </pc:spChg>
        <pc:graphicFrameChg chg="modGraphic">
          <ac:chgData name="Michael A Fudge Jr" userId="133895e8-240b-4811-850e-9cf94297d089" providerId="ADAL" clId="{530532E4-AC65-4B07-86CB-CE1EC221E0F2}" dt="2020-09-18T20:03:35.987" v="5072" actId="21"/>
          <ac:graphicFrameMkLst>
            <pc:docMk/>
            <pc:sldMk cId="3991972491" sldId="528"/>
            <ac:graphicFrameMk id="4" creationId="{0E4D6373-20EC-4119-899D-DA32B84CAC9D}"/>
          </ac:graphicFrameMkLst>
        </pc:graphicFrameChg>
      </pc:sldChg>
      <pc:sldChg chg="modSp add mod modNotesTx">
        <pc:chgData name="Michael A Fudge Jr" userId="133895e8-240b-4811-850e-9cf94297d089" providerId="ADAL" clId="{530532E4-AC65-4B07-86CB-CE1EC221E0F2}" dt="2020-09-19T14:08:45.577" v="9779" actId="20577"/>
        <pc:sldMkLst>
          <pc:docMk/>
          <pc:sldMk cId="4181340239" sldId="529"/>
        </pc:sldMkLst>
        <pc:spChg chg="mod">
          <ac:chgData name="Michael A Fudge Jr" userId="133895e8-240b-4811-850e-9cf94297d089" providerId="ADAL" clId="{530532E4-AC65-4B07-86CB-CE1EC221E0F2}" dt="2020-09-19T14:08:45.577" v="9779" actId="20577"/>
          <ac:spMkLst>
            <pc:docMk/>
            <pc:sldMk cId="4181340239" sldId="529"/>
            <ac:spMk id="2" creationId="{A0EC69E1-79D5-4CCA-9AE3-8CCDB54E5D78}"/>
          </ac:spMkLst>
        </pc:spChg>
        <pc:spChg chg="mod">
          <ac:chgData name="Michael A Fudge Jr" userId="133895e8-240b-4811-850e-9cf94297d089" providerId="ADAL" clId="{530532E4-AC65-4B07-86CB-CE1EC221E0F2}" dt="2020-09-18T20:05:09.835" v="5244" actId="20577"/>
          <ac:spMkLst>
            <pc:docMk/>
            <pc:sldMk cId="4181340239" sldId="529"/>
            <ac:spMk id="3" creationId="{23BFC44E-10DC-44C2-99E8-3D541093BB67}"/>
          </ac:spMkLst>
        </pc:spChg>
      </pc:sldChg>
      <pc:sldChg chg="addSp delSp modSp add mod ord">
        <pc:chgData name="Michael A Fudge Jr" userId="133895e8-240b-4811-850e-9cf94297d089" providerId="ADAL" clId="{530532E4-AC65-4B07-86CB-CE1EC221E0F2}" dt="2020-09-18T20:08:13.682" v="5390" actId="167"/>
        <pc:sldMkLst>
          <pc:docMk/>
          <pc:sldMk cId="173889122" sldId="530"/>
        </pc:sldMkLst>
        <pc:spChg chg="mod">
          <ac:chgData name="Michael A Fudge Jr" userId="133895e8-240b-4811-850e-9cf94297d089" providerId="ADAL" clId="{530532E4-AC65-4B07-86CB-CE1EC221E0F2}" dt="2020-09-18T20:06:16.517" v="5362" actId="20577"/>
          <ac:spMkLst>
            <pc:docMk/>
            <pc:sldMk cId="173889122" sldId="530"/>
            <ac:spMk id="2" creationId="{85954A83-1BFB-42E8-ABE1-F6284F291E27}"/>
          </ac:spMkLst>
        </pc:spChg>
        <pc:spChg chg="del">
          <ac:chgData name="Michael A Fudge Jr" userId="133895e8-240b-4811-850e-9cf94297d089" providerId="ADAL" clId="{530532E4-AC65-4B07-86CB-CE1EC221E0F2}" dt="2020-09-18T20:06:20.741" v="5364" actId="478"/>
          <ac:spMkLst>
            <pc:docMk/>
            <pc:sldMk cId="173889122" sldId="530"/>
            <ac:spMk id="7" creationId="{F12D4914-7177-464E-B551-92E4647D6789}"/>
          </ac:spMkLst>
        </pc:spChg>
        <pc:spChg chg="del">
          <ac:chgData name="Michael A Fudge Jr" userId="133895e8-240b-4811-850e-9cf94297d089" providerId="ADAL" clId="{530532E4-AC65-4B07-86CB-CE1EC221E0F2}" dt="2020-09-18T20:06:19.053" v="5363" actId="478"/>
          <ac:spMkLst>
            <pc:docMk/>
            <pc:sldMk cId="173889122" sldId="530"/>
            <ac:spMk id="10" creationId="{D6F87BB6-088D-4BC6-8768-B72EAB35892C}"/>
          </ac:spMkLst>
        </pc:spChg>
        <pc:spChg chg="mod ord">
          <ac:chgData name="Michael A Fudge Jr" userId="133895e8-240b-4811-850e-9cf94297d089" providerId="ADAL" clId="{530532E4-AC65-4B07-86CB-CE1EC221E0F2}" dt="2020-09-18T20:08:06.455" v="5388" actId="166"/>
          <ac:spMkLst>
            <pc:docMk/>
            <pc:sldMk cId="173889122" sldId="530"/>
            <ac:spMk id="18" creationId="{9CD89B78-9692-4BAE-AAE9-8764D05B45E5}"/>
          </ac:spMkLst>
        </pc:spChg>
        <pc:spChg chg="mod ord">
          <ac:chgData name="Michael A Fudge Jr" userId="133895e8-240b-4811-850e-9cf94297d089" providerId="ADAL" clId="{530532E4-AC65-4B07-86CB-CE1EC221E0F2}" dt="2020-09-18T20:08:02.167" v="5387" actId="166"/>
          <ac:spMkLst>
            <pc:docMk/>
            <pc:sldMk cId="173889122" sldId="530"/>
            <ac:spMk id="19" creationId="{D6A77315-38A8-413B-A620-8DF5817F4542}"/>
          </ac:spMkLst>
        </pc:spChg>
        <pc:spChg chg="add mod ord">
          <ac:chgData name="Michael A Fudge Jr" userId="133895e8-240b-4811-850e-9cf94297d089" providerId="ADAL" clId="{530532E4-AC65-4B07-86CB-CE1EC221E0F2}" dt="2020-09-18T20:08:13.682" v="5390" actId="167"/>
          <ac:spMkLst>
            <pc:docMk/>
            <pc:sldMk cId="173889122" sldId="530"/>
            <ac:spMk id="21" creationId="{20AB8ADF-B0F2-474D-B8A9-9CC3BF11F7BE}"/>
          </ac:spMkLst>
        </pc:spChg>
        <pc:spChg chg="add mod">
          <ac:chgData name="Michael A Fudge Jr" userId="133895e8-240b-4811-850e-9cf94297d089" providerId="ADAL" clId="{530532E4-AC65-4B07-86CB-CE1EC221E0F2}" dt="2020-09-18T20:07:43.880" v="5385" actId="1076"/>
          <ac:spMkLst>
            <pc:docMk/>
            <pc:sldMk cId="173889122" sldId="530"/>
            <ac:spMk id="23" creationId="{6CB88E2B-9117-40E6-B684-6ECA4B09DE85}"/>
          </ac:spMkLst>
        </pc:spChg>
        <pc:picChg chg="add del">
          <ac:chgData name="Michael A Fudge Jr" userId="133895e8-240b-4811-850e-9cf94297d089" providerId="ADAL" clId="{530532E4-AC65-4B07-86CB-CE1EC221E0F2}" dt="2020-09-18T20:06:39.973" v="5372" actId="478"/>
          <ac:picMkLst>
            <pc:docMk/>
            <pc:sldMk cId="173889122" sldId="530"/>
            <ac:picMk id="3" creationId="{21831CF6-062F-4F70-810E-E68298E7405C}"/>
          </ac:picMkLst>
        </pc:picChg>
        <pc:picChg chg="add del">
          <ac:chgData name="Michael A Fudge Jr" userId="133895e8-240b-4811-850e-9cf94297d089" providerId="ADAL" clId="{530532E4-AC65-4B07-86CB-CE1EC221E0F2}" dt="2020-09-18T20:06:39.235" v="5371" actId="478"/>
          <ac:picMkLst>
            <pc:docMk/>
            <pc:sldMk cId="173889122" sldId="530"/>
            <ac:picMk id="4" creationId="{F99FCB4D-1772-4E5F-AE93-989048BDC6A9}"/>
          </ac:picMkLst>
        </pc:picChg>
        <pc:picChg chg="del mod">
          <ac:chgData name="Michael A Fudge Jr" userId="133895e8-240b-4811-850e-9cf94297d089" providerId="ADAL" clId="{530532E4-AC65-4B07-86CB-CE1EC221E0F2}" dt="2020-09-18T20:07:06.454" v="5376" actId="27803"/>
          <ac:picMkLst>
            <pc:docMk/>
            <pc:sldMk cId="173889122" sldId="530"/>
            <ac:picMk id="5" creationId="{9CD89B78-9692-4BAE-AAE9-8764D05B45E5}"/>
          </ac:picMkLst>
        </pc:picChg>
        <pc:picChg chg="add del">
          <ac:chgData name="Michael A Fudge Jr" userId="133895e8-240b-4811-850e-9cf94297d089" providerId="ADAL" clId="{530532E4-AC65-4B07-86CB-CE1EC221E0F2}" dt="2020-09-18T20:06:38.433" v="5370" actId="478"/>
          <ac:picMkLst>
            <pc:docMk/>
            <pc:sldMk cId="173889122" sldId="530"/>
            <ac:picMk id="6" creationId="{1446C0CB-043E-4359-A449-053F1242A6DF}"/>
          </ac:picMkLst>
        </pc:picChg>
        <pc:picChg chg="add del">
          <ac:chgData name="Michael A Fudge Jr" userId="133895e8-240b-4811-850e-9cf94297d089" providerId="ADAL" clId="{530532E4-AC65-4B07-86CB-CE1EC221E0F2}" dt="2020-09-18T20:06:36.041" v="5369" actId="478"/>
          <ac:picMkLst>
            <pc:docMk/>
            <pc:sldMk cId="173889122" sldId="530"/>
            <ac:picMk id="15" creationId="{33503ACB-A3E0-435E-B326-1F130168CD4C}"/>
          </ac:picMkLst>
        </pc:picChg>
        <pc:picChg chg="add del mod">
          <ac:chgData name="Michael A Fudge Jr" userId="133895e8-240b-4811-850e-9cf94297d089" providerId="ADAL" clId="{530532E4-AC65-4B07-86CB-CE1EC221E0F2}" dt="2020-09-18T20:07:10.718" v="5377" actId="27803"/>
          <ac:picMkLst>
            <pc:docMk/>
            <pc:sldMk cId="173889122" sldId="530"/>
            <ac:picMk id="17" creationId="{D6A77315-38A8-413B-A620-8DF5817F4542}"/>
          </ac:picMkLst>
        </pc:picChg>
      </pc:sldChg>
      <pc:sldChg chg="modSp add mod ord modAnim">
        <pc:chgData name="Michael A Fudge Jr" userId="133895e8-240b-4811-850e-9cf94297d089" providerId="ADAL" clId="{530532E4-AC65-4B07-86CB-CE1EC221E0F2}" dt="2020-09-18T20:13:31.650" v="5765" actId="20577"/>
        <pc:sldMkLst>
          <pc:docMk/>
          <pc:sldMk cId="324858199" sldId="531"/>
        </pc:sldMkLst>
        <pc:spChg chg="mod">
          <ac:chgData name="Michael A Fudge Jr" userId="133895e8-240b-4811-850e-9cf94297d089" providerId="ADAL" clId="{530532E4-AC65-4B07-86CB-CE1EC221E0F2}" dt="2020-09-18T20:09:00.511" v="5411" actId="20577"/>
          <ac:spMkLst>
            <pc:docMk/>
            <pc:sldMk cId="324858199" sldId="531"/>
            <ac:spMk id="2" creationId="{5C84C77B-FF54-4813-94E1-23FF8F114C7E}"/>
          </ac:spMkLst>
        </pc:spChg>
        <pc:spChg chg="mod">
          <ac:chgData name="Michael A Fudge Jr" userId="133895e8-240b-4811-850e-9cf94297d089" providerId="ADAL" clId="{530532E4-AC65-4B07-86CB-CE1EC221E0F2}" dt="2020-09-18T20:13:31.650" v="5765" actId="20577"/>
          <ac:spMkLst>
            <pc:docMk/>
            <pc:sldMk cId="324858199" sldId="531"/>
            <ac:spMk id="4" creationId="{74B6070D-2E18-49A3-84C2-0A1B79DC59EE}"/>
          </ac:spMkLst>
        </pc:spChg>
      </pc:sldChg>
      <pc:sldChg chg="addSp delSp add del setBg delDesignElem">
        <pc:chgData name="Michael A Fudge Jr" userId="133895e8-240b-4811-850e-9cf94297d089" providerId="ADAL" clId="{530532E4-AC65-4B07-86CB-CE1EC221E0F2}" dt="2020-09-18T20:08:47.568" v="5393"/>
        <pc:sldMkLst>
          <pc:docMk/>
          <pc:sldMk cId="3940418781" sldId="531"/>
        </pc:sldMkLst>
        <pc:spChg chg="add del">
          <ac:chgData name="Michael A Fudge Jr" userId="133895e8-240b-4811-850e-9cf94297d089" providerId="ADAL" clId="{530532E4-AC65-4B07-86CB-CE1EC221E0F2}" dt="2020-09-18T20:08:47.568" v="5393"/>
          <ac:spMkLst>
            <pc:docMk/>
            <pc:sldMk cId="3940418781" sldId="531"/>
            <ac:spMk id="16" creationId="{B670DBD5-770C-4383-9F54-5B86E86BD5BB}"/>
          </ac:spMkLst>
        </pc:spChg>
      </pc:sldChg>
      <pc:sldChg chg="modSp add mod ord">
        <pc:chgData name="Michael A Fudge Jr" userId="133895e8-240b-4811-850e-9cf94297d089" providerId="ADAL" clId="{530532E4-AC65-4B07-86CB-CE1EC221E0F2}" dt="2020-09-18T22:10:21.940" v="6297" actId="20577"/>
        <pc:sldMkLst>
          <pc:docMk/>
          <pc:sldMk cId="3654929132" sldId="532"/>
        </pc:sldMkLst>
        <pc:spChg chg="mod">
          <ac:chgData name="Michael A Fudge Jr" userId="133895e8-240b-4811-850e-9cf94297d089" providerId="ADAL" clId="{530532E4-AC65-4B07-86CB-CE1EC221E0F2}" dt="2020-09-18T22:10:21.940" v="6297" actId="20577"/>
          <ac:spMkLst>
            <pc:docMk/>
            <pc:sldMk cId="3654929132" sldId="532"/>
            <ac:spMk id="5" creationId="{E0D04EC1-733E-4BA9-9251-8C6E6E3D01D7}"/>
          </ac:spMkLst>
        </pc:spChg>
        <pc:spChg chg="mod">
          <ac:chgData name="Michael A Fudge Jr" userId="133895e8-240b-4811-850e-9cf94297d089" providerId="ADAL" clId="{530532E4-AC65-4B07-86CB-CE1EC221E0F2}" dt="2020-09-18T22:07:28.156" v="6146" actId="27636"/>
          <ac:spMkLst>
            <pc:docMk/>
            <pc:sldMk cId="3654929132" sldId="532"/>
            <ac:spMk id="6" creationId="{E33EFCDF-893E-4DC5-B75A-872200D063CA}"/>
          </ac:spMkLst>
        </pc:spChg>
      </pc:sldChg>
      <pc:sldChg chg="modSp new mod">
        <pc:chgData name="Michael A Fudge Jr" userId="133895e8-240b-4811-850e-9cf94297d089" providerId="ADAL" clId="{530532E4-AC65-4B07-86CB-CE1EC221E0F2}" dt="2020-09-19T14:09:40.243" v="9782" actId="6549"/>
        <pc:sldMkLst>
          <pc:docMk/>
          <pc:sldMk cId="1992827513" sldId="533"/>
        </pc:sldMkLst>
        <pc:spChg chg="mod">
          <ac:chgData name="Michael A Fudge Jr" userId="133895e8-240b-4811-850e-9cf94297d089" providerId="ADAL" clId="{530532E4-AC65-4B07-86CB-CE1EC221E0F2}" dt="2020-09-18T22:07:51.157" v="6165" actId="20577"/>
          <ac:spMkLst>
            <pc:docMk/>
            <pc:sldMk cId="1992827513" sldId="533"/>
            <ac:spMk id="2" creationId="{C30A89D0-BD11-4FA3-B215-5E8639098430}"/>
          </ac:spMkLst>
        </pc:spChg>
        <pc:spChg chg="mod">
          <ac:chgData name="Michael A Fudge Jr" userId="133895e8-240b-4811-850e-9cf94297d089" providerId="ADAL" clId="{530532E4-AC65-4B07-86CB-CE1EC221E0F2}" dt="2020-09-19T14:09:40.243" v="9782" actId="6549"/>
          <ac:spMkLst>
            <pc:docMk/>
            <pc:sldMk cId="1992827513" sldId="533"/>
            <ac:spMk id="3" creationId="{C75FEE85-DDAE-48F4-995A-13E53BEF9276}"/>
          </ac:spMkLst>
        </pc:spChg>
      </pc:sldChg>
      <pc:sldChg chg="modSp new mod modAnim">
        <pc:chgData name="Michael A Fudge Jr" userId="133895e8-240b-4811-850e-9cf94297d089" providerId="ADAL" clId="{530532E4-AC65-4B07-86CB-CE1EC221E0F2}" dt="2020-09-18T22:33:29.222" v="9096"/>
        <pc:sldMkLst>
          <pc:docMk/>
          <pc:sldMk cId="1945254893" sldId="534"/>
        </pc:sldMkLst>
        <pc:spChg chg="mod">
          <ac:chgData name="Michael A Fudge Jr" userId="133895e8-240b-4811-850e-9cf94297d089" providerId="ADAL" clId="{530532E4-AC65-4B07-86CB-CE1EC221E0F2}" dt="2020-09-18T22:27:55.370" v="8439" actId="20577"/>
          <ac:spMkLst>
            <pc:docMk/>
            <pc:sldMk cId="1945254893" sldId="534"/>
            <ac:spMk id="2" creationId="{B0987F77-BD21-4A28-A1B8-E36037D1FAC8}"/>
          </ac:spMkLst>
        </pc:spChg>
        <pc:spChg chg="mod">
          <ac:chgData name="Michael A Fudge Jr" userId="133895e8-240b-4811-850e-9cf94297d089" providerId="ADAL" clId="{530532E4-AC65-4B07-86CB-CE1EC221E0F2}" dt="2020-09-18T22:33:27.557" v="9095" actId="20577"/>
          <ac:spMkLst>
            <pc:docMk/>
            <pc:sldMk cId="1945254893" sldId="534"/>
            <ac:spMk id="3" creationId="{48D0090E-7C67-4A34-82AF-A2F2409663BF}"/>
          </ac:spMkLst>
        </pc:spChg>
      </pc:sldChg>
      <pc:sldChg chg="new 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2308742979" sldId="535"/>
        </pc:sldMkLst>
      </pc:sldChg>
      <pc:sldChg chg="modSp add mod modNotesTx">
        <pc:chgData name="Michael A Fudge Jr" userId="133895e8-240b-4811-850e-9cf94297d089" providerId="ADAL" clId="{530532E4-AC65-4B07-86CB-CE1EC221E0F2}" dt="2020-09-18T22:16:09.118" v="7137" actId="20577"/>
        <pc:sldMkLst>
          <pc:docMk/>
          <pc:sldMk cId="4038510349" sldId="536"/>
        </pc:sldMkLst>
        <pc:spChg chg="mod">
          <ac:chgData name="Michael A Fudge Jr" userId="133895e8-240b-4811-850e-9cf94297d089" providerId="ADAL" clId="{530532E4-AC65-4B07-86CB-CE1EC221E0F2}" dt="2020-09-18T22:15:21.828" v="6915" actId="20577"/>
          <ac:spMkLst>
            <pc:docMk/>
            <pc:sldMk cId="4038510349" sldId="536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530532E4-AC65-4B07-86CB-CE1EC221E0F2}" dt="2020-09-18T22:18:18.968" v="7506" actId="20577"/>
        <pc:sldMkLst>
          <pc:docMk/>
          <pc:sldMk cId="3354858308" sldId="537"/>
        </pc:sldMkLst>
        <pc:spChg chg="mod">
          <ac:chgData name="Michael A Fudge Jr" userId="133895e8-240b-4811-850e-9cf94297d089" providerId="ADAL" clId="{530532E4-AC65-4B07-86CB-CE1EC221E0F2}" dt="2020-09-18T22:17:56.747" v="7420" actId="20577"/>
          <ac:spMkLst>
            <pc:docMk/>
            <pc:sldMk cId="3354858308" sldId="537"/>
            <ac:spMk id="3" creationId="{23BFC44E-10DC-44C2-99E8-3D541093BB67}"/>
          </ac:spMkLst>
        </pc:spChg>
      </pc:sldChg>
      <pc:sldChg chg="modSp add mod ord">
        <pc:chgData name="Michael A Fudge Jr" userId="133895e8-240b-4811-850e-9cf94297d089" providerId="ADAL" clId="{530532E4-AC65-4B07-86CB-CE1EC221E0F2}" dt="2020-09-18T22:23:27.778" v="7884" actId="27636"/>
        <pc:sldMkLst>
          <pc:docMk/>
          <pc:sldMk cId="1868059833" sldId="538"/>
        </pc:sldMkLst>
        <pc:spChg chg="mod">
          <ac:chgData name="Michael A Fudge Jr" userId="133895e8-240b-4811-850e-9cf94297d089" providerId="ADAL" clId="{530532E4-AC65-4B07-86CB-CE1EC221E0F2}" dt="2020-09-18T22:21:11.786" v="7630" actId="20577"/>
          <ac:spMkLst>
            <pc:docMk/>
            <pc:sldMk cId="1868059833" sldId="538"/>
            <ac:spMk id="5" creationId="{E0D04EC1-733E-4BA9-9251-8C6E6E3D01D7}"/>
          </ac:spMkLst>
        </pc:spChg>
        <pc:spChg chg="mod">
          <ac:chgData name="Michael A Fudge Jr" userId="133895e8-240b-4811-850e-9cf94297d089" providerId="ADAL" clId="{530532E4-AC65-4B07-86CB-CE1EC221E0F2}" dt="2020-09-18T22:23:27.778" v="7884" actId="27636"/>
          <ac:spMkLst>
            <pc:docMk/>
            <pc:sldMk cId="1868059833" sldId="538"/>
            <ac:spMk id="6" creationId="{E33EFCDF-893E-4DC5-B75A-872200D063CA}"/>
          </ac:spMkLst>
        </pc:spChg>
      </pc:sldChg>
      <pc:sldChg chg="modSp add mod ord modNotesTx">
        <pc:chgData name="Michael A Fudge Jr" userId="133895e8-240b-4811-850e-9cf94297d089" providerId="ADAL" clId="{530532E4-AC65-4B07-86CB-CE1EC221E0F2}" dt="2020-09-18T22:25:30.530" v="8106" actId="20577"/>
        <pc:sldMkLst>
          <pc:docMk/>
          <pc:sldMk cId="27036807" sldId="539"/>
        </pc:sldMkLst>
        <pc:spChg chg="mod">
          <ac:chgData name="Michael A Fudge Jr" userId="133895e8-240b-4811-850e-9cf94297d089" providerId="ADAL" clId="{530532E4-AC65-4B07-86CB-CE1EC221E0F2}" dt="2020-09-18T22:25:17.069" v="8056" actId="20577"/>
          <ac:spMkLst>
            <pc:docMk/>
            <pc:sldMk cId="27036807" sldId="539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530532E4-AC65-4B07-86CB-CE1EC221E0F2}" dt="2020-09-18T22:27:36.222" v="8413" actId="20577"/>
        <pc:sldMkLst>
          <pc:docMk/>
          <pc:sldMk cId="2604329500" sldId="540"/>
        </pc:sldMkLst>
        <pc:spChg chg="mod">
          <ac:chgData name="Michael A Fudge Jr" userId="133895e8-240b-4811-850e-9cf94297d089" providerId="ADAL" clId="{530532E4-AC65-4B07-86CB-CE1EC221E0F2}" dt="2020-09-18T22:27:26.349" v="8390" actId="20577"/>
          <ac:spMkLst>
            <pc:docMk/>
            <pc:sldMk cId="2604329500" sldId="540"/>
            <ac:spMk id="3" creationId="{23BFC44E-10DC-44C2-99E8-3D541093BB67}"/>
          </ac:spMkLst>
        </pc:spChg>
      </pc:sldChg>
      <pc:sldChg chg="modSp add mod ord">
        <pc:chgData name="Michael A Fudge Jr" userId="133895e8-240b-4811-850e-9cf94297d089" providerId="ADAL" clId="{530532E4-AC65-4B07-86CB-CE1EC221E0F2}" dt="2020-09-18T22:29:26.376" v="8672" actId="5793"/>
        <pc:sldMkLst>
          <pc:docMk/>
          <pc:sldMk cId="3250464961" sldId="541"/>
        </pc:sldMkLst>
        <pc:spChg chg="mod">
          <ac:chgData name="Michael A Fudge Jr" userId="133895e8-240b-4811-850e-9cf94297d089" providerId="ADAL" clId="{530532E4-AC65-4B07-86CB-CE1EC221E0F2}" dt="2020-09-18T22:28:14.076" v="8468" actId="20577"/>
          <ac:spMkLst>
            <pc:docMk/>
            <pc:sldMk cId="3250464961" sldId="541"/>
            <ac:spMk id="5" creationId="{E0D04EC1-733E-4BA9-9251-8C6E6E3D01D7}"/>
          </ac:spMkLst>
        </pc:spChg>
        <pc:spChg chg="mod">
          <ac:chgData name="Michael A Fudge Jr" userId="133895e8-240b-4811-850e-9cf94297d089" providerId="ADAL" clId="{530532E4-AC65-4B07-86CB-CE1EC221E0F2}" dt="2020-09-18T22:29:26.376" v="8672" actId="5793"/>
          <ac:spMkLst>
            <pc:docMk/>
            <pc:sldMk cId="3250464961" sldId="541"/>
            <ac:spMk id="6" creationId="{E33EFCDF-893E-4DC5-B75A-872200D063CA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D83045-42D7-4DFC-B40D-45347D718C7A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6313E58-3BDF-461C-92CD-4EF76985B1A8}">
      <dgm:prSet custT="1"/>
      <dgm:spPr>
        <a:solidFill>
          <a:srgbClr val="7F7F7F"/>
        </a:solidFill>
        <a:effectLst/>
      </dgm:spPr>
      <dgm:t>
        <a:bodyPr/>
        <a:lstStyle/>
        <a:p>
          <a:r>
            <a:rPr lang="en-US" sz="4800" dirty="0">
              <a:latin typeface="Sherman Sans Book" pitchFamily="50" charset="0"/>
              <a:ea typeface="Sherman Sans Book" pitchFamily="50" charset="0"/>
            </a:rPr>
            <a:t>Checking $400</a:t>
          </a:r>
        </a:p>
      </dgm:t>
    </dgm:pt>
    <dgm:pt modelId="{7C7C7281-0C38-4FDB-9CE1-4467071E157B}" type="parTrans" cxnId="{57D0A21F-C913-4B11-82C6-068AD0E75B95}">
      <dgm:prSet/>
      <dgm:spPr/>
      <dgm:t>
        <a:bodyPr/>
        <a:lstStyle/>
        <a:p>
          <a:endParaRPr lang="en-US"/>
        </a:p>
      </dgm:t>
    </dgm:pt>
    <dgm:pt modelId="{B94038A9-4D3A-4755-BB86-11E0E4649AAD}" type="sibTrans" cxnId="{57D0A21F-C913-4B11-82C6-068AD0E75B95}">
      <dgm:prSet/>
      <dgm:spPr/>
      <dgm:t>
        <a:bodyPr/>
        <a:lstStyle/>
        <a:p>
          <a:endParaRPr lang="en-US"/>
        </a:p>
      </dgm:t>
    </dgm:pt>
    <dgm:pt modelId="{0819B3BA-C4D8-43C1-AF8F-CF9C8E511703}">
      <dgm:prSet/>
      <dgm:spPr>
        <a:solidFill>
          <a:srgbClr val="A9A9A9"/>
        </a:solidFill>
        <a:effectLst/>
      </dgm:spPr>
      <dgm:t>
        <a:bodyPr/>
        <a:lstStyle/>
        <a:p>
          <a:r>
            <a:rPr lang="en-US" dirty="0">
              <a:solidFill>
                <a:schemeClr val="bg1"/>
              </a:solidFill>
              <a:latin typeface="Sherman Sans Book" pitchFamily="50" charset="0"/>
              <a:ea typeface="Sherman Sans Book" pitchFamily="50" charset="0"/>
            </a:rPr>
            <a:t>Savings </a:t>
          </a:r>
          <a:r>
            <a:rPr lang="en-US" b="0" dirty="0">
              <a:solidFill>
                <a:schemeClr val="bg1"/>
              </a:solidFill>
              <a:latin typeface="Sherman Sans Book" pitchFamily="50" charset="0"/>
              <a:ea typeface="Sherman Sans Book" pitchFamily="50" charset="0"/>
            </a:rPr>
            <a:t>$1500</a:t>
          </a:r>
        </a:p>
      </dgm:t>
    </dgm:pt>
    <dgm:pt modelId="{11F02858-8BDB-4E9E-B917-D95AC6B1E479}" type="parTrans" cxnId="{F6F1AD5F-1323-4F75-927B-2665B79A5B0E}">
      <dgm:prSet/>
      <dgm:spPr/>
      <dgm:t>
        <a:bodyPr/>
        <a:lstStyle/>
        <a:p>
          <a:endParaRPr lang="en-US"/>
        </a:p>
      </dgm:t>
    </dgm:pt>
    <dgm:pt modelId="{7018B1BA-4072-4B7F-9E70-2D89BF3096A1}" type="sibTrans" cxnId="{F6F1AD5F-1323-4F75-927B-2665B79A5B0E}">
      <dgm:prSet/>
      <dgm:spPr/>
      <dgm:t>
        <a:bodyPr/>
        <a:lstStyle/>
        <a:p>
          <a:endParaRPr lang="en-US"/>
        </a:p>
      </dgm:t>
    </dgm:pt>
    <dgm:pt modelId="{709DC4EC-72B2-4515-8AD1-472C35A85B08}" type="pres">
      <dgm:prSet presAssocID="{38D83045-42D7-4DFC-B40D-45347D718C7A}" presName="linear" presStyleCnt="0">
        <dgm:presLayoutVars>
          <dgm:animLvl val="lvl"/>
          <dgm:resizeHandles val="exact"/>
        </dgm:presLayoutVars>
      </dgm:prSet>
      <dgm:spPr/>
    </dgm:pt>
    <dgm:pt modelId="{56B31AFE-C8F8-4D80-8CFE-77D70AFC1DBA}" type="pres">
      <dgm:prSet presAssocID="{86313E58-3BDF-461C-92CD-4EF76985B1A8}" presName="parentText" presStyleLbl="node1" presStyleIdx="0" presStyleCnt="2" custScaleY="46239" custLinFactNeighborX="0" custLinFactNeighborY="-16223">
        <dgm:presLayoutVars>
          <dgm:chMax val="0"/>
          <dgm:bulletEnabled val="1"/>
        </dgm:presLayoutVars>
      </dgm:prSet>
      <dgm:spPr/>
    </dgm:pt>
    <dgm:pt modelId="{BA376BD9-8A35-4A9F-99C5-118DD42EBFCF}" type="pres">
      <dgm:prSet presAssocID="{B94038A9-4D3A-4755-BB86-11E0E4649AAD}" presName="spacer" presStyleCnt="0"/>
      <dgm:spPr/>
    </dgm:pt>
    <dgm:pt modelId="{589F35D5-EAF7-4FDA-BD1C-986B3F3B26D7}" type="pres">
      <dgm:prSet presAssocID="{0819B3BA-C4D8-43C1-AF8F-CF9C8E511703}" presName="parentText" presStyleLbl="node1" presStyleIdx="1" presStyleCnt="2" custScaleY="46279" custLinFactNeighborX="19491" custLinFactNeighborY="-11982">
        <dgm:presLayoutVars>
          <dgm:chMax val="0"/>
          <dgm:bulletEnabled val="1"/>
        </dgm:presLayoutVars>
      </dgm:prSet>
      <dgm:spPr/>
    </dgm:pt>
  </dgm:ptLst>
  <dgm:cxnLst>
    <dgm:cxn modelId="{57D0A21F-C913-4B11-82C6-068AD0E75B95}" srcId="{38D83045-42D7-4DFC-B40D-45347D718C7A}" destId="{86313E58-3BDF-461C-92CD-4EF76985B1A8}" srcOrd="0" destOrd="0" parTransId="{7C7C7281-0C38-4FDB-9CE1-4467071E157B}" sibTransId="{B94038A9-4D3A-4755-BB86-11E0E4649AAD}"/>
    <dgm:cxn modelId="{F6F1AD5F-1323-4F75-927B-2665B79A5B0E}" srcId="{38D83045-42D7-4DFC-B40D-45347D718C7A}" destId="{0819B3BA-C4D8-43C1-AF8F-CF9C8E511703}" srcOrd="1" destOrd="0" parTransId="{11F02858-8BDB-4E9E-B917-D95AC6B1E479}" sibTransId="{7018B1BA-4072-4B7F-9E70-2D89BF3096A1}"/>
    <dgm:cxn modelId="{4AF4E867-3E98-4FCE-AED6-7FAC5E12C281}" type="presOf" srcId="{38D83045-42D7-4DFC-B40D-45347D718C7A}" destId="{709DC4EC-72B2-4515-8AD1-472C35A85B08}" srcOrd="0" destOrd="0" presId="urn:microsoft.com/office/officeart/2005/8/layout/vList2"/>
    <dgm:cxn modelId="{60DB8A7A-747E-40C1-AA10-DAAB77272020}" type="presOf" srcId="{0819B3BA-C4D8-43C1-AF8F-CF9C8E511703}" destId="{589F35D5-EAF7-4FDA-BD1C-986B3F3B26D7}" srcOrd="0" destOrd="0" presId="urn:microsoft.com/office/officeart/2005/8/layout/vList2"/>
    <dgm:cxn modelId="{B41AC07B-C5F3-4AAE-A461-D9A9C8F7EE4F}" type="presOf" srcId="{86313E58-3BDF-461C-92CD-4EF76985B1A8}" destId="{56B31AFE-C8F8-4D80-8CFE-77D70AFC1DBA}" srcOrd="0" destOrd="0" presId="urn:microsoft.com/office/officeart/2005/8/layout/vList2"/>
    <dgm:cxn modelId="{D5F0BD54-0336-4BC5-9D08-3A5FE85DE72A}" type="presParOf" srcId="{709DC4EC-72B2-4515-8AD1-472C35A85B08}" destId="{56B31AFE-C8F8-4D80-8CFE-77D70AFC1DBA}" srcOrd="0" destOrd="0" presId="urn:microsoft.com/office/officeart/2005/8/layout/vList2"/>
    <dgm:cxn modelId="{B2D2EE92-4A1A-44CF-8DBB-1B5C6C13BF30}" type="presParOf" srcId="{709DC4EC-72B2-4515-8AD1-472C35A85B08}" destId="{BA376BD9-8A35-4A9F-99C5-118DD42EBFCF}" srcOrd="1" destOrd="0" presId="urn:microsoft.com/office/officeart/2005/8/layout/vList2"/>
    <dgm:cxn modelId="{19D571E5-17C2-4ABC-B646-E749FAD15073}" type="presParOf" srcId="{709DC4EC-72B2-4515-8AD1-472C35A85B08}" destId="{589F35D5-EAF7-4FDA-BD1C-986B3F3B26D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8D83045-42D7-4DFC-B40D-45347D718C7A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6313E58-3BDF-461C-92CD-4EF76985B1A8}">
      <dgm:prSet custT="1"/>
      <dgm:spPr>
        <a:solidFill>
          <a:srgbClr val="7F7F7F"/>
        </a:solidFill>
        <a:effectLst/>
      </dgm:spPr>
      <dgm:t>
        <a:bodyPr/>
        <a:lstStyle/>
        <a:p>
          <a:pPr algn="l"/>
          <a:r>
            <a:rPr lang="en-US" sz="4800" dirty="0">
              <a:latin typeface="Sherman Sans Book" pitchFamily="50" charset="0"/>
              <a:ea typeface="Sherman Sans Book" pitchFamily="50" charset="0"/>
            </a:rPr>
            <a:t>Checking $400</a:t>
          </a:r>
        </a:p>
      </dgm:t>
    </dgm:pt>
    <dgm:pt modelId="{7C7C7281-0C38-4FDB-9CE1-4467071E157B}" type="parTrans" cxnId="{57D0A21F-C913-4B11-82C6-068AD0E75B95}">
      <dgm:prSet/>
      <dgm:spPr/>
      <dgm:t>
        <a:bodyPr/>
        <a:lstStyle/>
        <a:p>
          <a:endParaRPr lang="en-US"/>
        </a:p>
      </dgm:t>
    </dgm:pt>
    <dgm:pt modelId="{B94038A9-4D3A-4755-BB86-11E0E4649AAD}" type="sibTrans" cxnId="{57D0A21F-C913-4B11-82C6-068AD0E75B95}">
      <dgm:prSet/>
      <dgm:spPr/>
      <dgm:t>
        <a:bodyPr/>
        <a:lstStyle/>
        <a:p>
          <a:endParaRPr lang="en-US"/>
        </a:p>
      </dgm:t>
    </dgm:pt>
    <dgm:pt modelId="{0819B3BA-C4D8-43C1-AF8F-CF9C8E511703}">
      <dgm:prSet/>
      <dgm:spPr>
        <a:solidFill>
          <a:srgbClr val="A9A9A9"/>
        </a:solidFill>
        <a:effectLst/>
      </dgm:spPr>
      <dgm:t>
        <a:bodyPr/>
        <a:lstStyle/>
        <a:p>
          <a:pPr algn="l"/>
          <a:r>
            <a:rPr lang="en-US" dirty="0">
              <a:solidFill>
                <a:schemeClr val="bg1"/>
              </a:solidFill>
              <a:latin typeface="Sherman Sans Book" pitchFamily="50" charset="0"/>
              <a:ea typeface="Sherman Sans Book" pitchFamily="50" charset="0"/>
            </a:rPr>
            <a:t>Savings </a:t>
          </a:r>
          <a:r>
            <a:rPr lang="en-US" b="1" dirty="0">
              <a:solidFill>
                <a:schemeClr val="tx1"/>
              </a:solidFill>
              <a:latin typeface="Sherman Sans Book" pitchFamily="50" charset="0"/>
              <a:ea typeface="Sherman Sans Book" pitchFamily="50" charset="0"/>
            </a:rPr>
            <a:t>$-500</a:t>
          </a:r>
        </a:p>
      </dgm:t>
    </dgm:pt>
    <dgm:pt modelId="{11F02858-8BDB-4E9E-B917-D95AC6B1E479}" type="parTrans" cxnId="{F6F1AD5F-1323-4F75-927B-2665B79A5B0E}">
      <dgm:prSet/>
      <dgm:spPr/>
      <dgm:t>
        <a:bodyPr/>
        <a:lstStyle/>
        <a:p>
          <a:endParaRPr lang="en-US"/>
        </a:p>
      </dgm:t>
    </dgm:pt>
    <dgm:pt modelId="{7018B1BA-4072-4B7F-9E70-2D89BF3096A1}" type="sibTrans" cxnId="{F6F1AD5F-1323-4F75-927B-2665B79A5B0E}">
      <dgm:prSet/>
      <dgm:spPr/>
      <dgm:t>
        <a:bodyPr/>
        <a:lstStyle/>
        <a:p>
          <a:endParaRPr lang="en-US"/>
        </a:p>
      </dgm:t>
    </dgm:pt>
    <dgm:pt modelId="{709DC4EC-72B2-4515-8AD1-472C35A85B08}" type="pres">
      <dgm:prSet presAssocID="{38D83045-42D7-4DFC-B40D-45347D718C7A}" presName="linear" presStyleCnt="0">
        <dgm:presLayoutVars>
          <dgm:animLvl val="lvl"/>
          <dgm:resizeHandles val="exact"/>
        </dgm:presLayoutVars>
      </dgm:prSet>
      <dgm:spPr/>
    </dgm:pt>
    <dgm:pt modelId="{56B31AFE-C8F8-4D80-8CFE-77D70AFC1DBA}" type="pres">
      <dgm:prSet presAssocID="{86313E58-3BDF-461C-92CD-4EF76985B1A8}" presName="parentText" presStyleLbl="node1" presStyleIdx="0" presStyleCnt="2" custScaleY="46239" custLinFactNeighborX="0" custLinFactNeighborY="-16223">
        <dgm:presLayoutVars>
          <dgm:chMax val="0"/>
          <dgm:bulletEnabled val="1"/>
        </dgm:presLayoutVars>
      </dgm:prSet>
      <dgm:spPr/>
    </dgm:pt>
    <dgm:pt modelId="{BA376BD9-8A35-4A9F-99C5-118DD42EBFCF}" type="pres">
      <dgm:prSet presAssocID="{B94038A9-4D3A-4755-BB86-11E0E4649AAD}" presName="spacer" presStyleCnt="0"/>
      <dgm:spPr/>
    </dgm:pt>
    <dgm:pt modelId="{589F35D5-EAF7-4FDA-BD1C-986B3F3B26D7}" type="pres">
      <dgm:prSet presAssocID="{0819B3BA-C4D8-43C1-AF8F-CF9C8E511703}" presName="parentText" presStyleLbl="node1" presStyleIdx="1" presStyleCnt="2" custScaleY="46279" custLinFactNeighborX="19491" custLinFactNeighborY="-11982">
        <dgm:presLayoutVars>
          <dgm:chMax val="0"/>
          <dgm:bulletEnabled val="1"/>
        </dgm:presLayoutVars>
      </dgm:prSet>
      <dgm:spPr/>
    </dgm:pt>
  </dgm:ptLst>
  <dgm:cxnLst>
    <dgm:cxn modelId="{57D0A21F-C913-4B11-82C6-068AD0E75B95}" srcId="{38D83045-42D7-4DFC-B40D-45347D718C7A}" destId="{86313E58-3BDF-461C-92CD-4EF76985B1A8}" srcOrd="0" destOrd="0" parTransId="{7C7C7281-0C38-4FDB-9CE1-4467071E157B}" sibTransId="{B94038A9-4D3A-4755-BB86-11E0E4649AAD}"/>
    <dgm:cxn modelId="{F6F1AD5F-1323-4F75-927B-2665B79A5B0E}" srcId="{38D83045-42D7-4DFC-B40D-45347D718C7A}" destId="{0819B3BA-C4D8-43C1-AF8F-CF9C8E511703}" srcOrd="1" destOrd="0" parTransId="{11F02858-8BDB-4E9E-B917-D95AC6B1E479}" sibTransId="{7018B1BA-4072-4B7F-9E70-2D89BF3096A1}"/>
    <dgm:cxn modelId="{4AF4E867-3E98-4FCE-AED6-7FAC5E12C281}" type="presOf" srcId="{38D83045-42D7-4DFC-B40D-45347D718C7A}" destId="{709DC4EC-72B2-4515-8AD1-472C35A85B08}" srcOrd="0" destOrd="0" presId="urn:microsoft.com/office/officeart/2005/8/layout/vList2"/>
    <dgm:cxn modelId="{60DB8A7A-747E-40C1-AA10-DAAB77272020}" type="presOf" srcId="{0819B3BA-C4D8-43C1-AF8F-CF9C8E511703}" destId="{589F35D5-EAF7-4FDA-BD1C-986B3F3B26D7}" srcOrd="0" destOrd="0" presId="urn:microsoft.com/office/officeart/2005/8/layout/vList2"/>
    <dgm:cxn modelId="{B41AC07B-C5F3-4AAE-A461-D9A9C8F7EE4F}" type="presOf" srcId="{86313E58-3BDF-461C-92CD-4EF76985B1A8}" destId="{56B31AFE-C8F8-4D80-8CFE-77D70AFC1DBA}" srcOrd="0" destOrd="0" presId="urn:microsoft.com/office/officeart/2005/8/layout/vList2"/>
    <dgm:cxn modelId="{D5F0BD54-0336-4BC5-9D08-3A5FE85DE72A}" type="presParOf" srcId="{709DC4EC-72B2-4515-8AD1-472C35A85B08}" destId="{56B31AFE-C8F8-4D80-8CFE-77D70AFC1DBA}" srcOrd="0" destOrd="0" presId="urn:microsoft.com/office/officeart/2005/8/layout/vList2"/>
    <dgm:cxn modelId="{B2D2EE92-4A1A-44CF-8DBB-1B5C6C13BF30}" type="presParOf" srcId="{709DC4EC-72B2-4515-8AD1-472C35A85B08}" destId="{BA376BD9-8A35-4A9F-99C5-118DD42EBFCF}" srcOrd="1" destOrd="0" presId="urn:microsoft.com/office/officeart/2005/8/layout/vList2"/>
    <dgm:cxn modelId="{19D571E5-17C2-4ABC-B646-E749FAD15073}" type="presParOf" srcId="{709DC4EC-72B2-4515-8AD1-472C35A85B08}" destId="{589F35D5-EAF7-4FDA-BD1C-986B3F3B26D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8D83045-42D7-4DFC-B40D-45347D718C7A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6313E58-3BDF-461C-92CD-4EF76985B1A8}">
      <dgm:prSet custT="1"/>
      <dgm:spPr>
        <a:solidFill>
          <a:srgbClr val="7F7F7F"/>
        </a:solidFill>
        <a:effectLst/>
      </dgm:spPr>
      <dgm:t>
        <a:bodyPr/>
        <a:lstStyle/>
        <a:p>
          <a:pPr algn="l"/>
          <a:r>
            <a:rPr lang="en-US" sz="4800" dirty="0">
              <a:latin typeface="Sherman Sans Book" pitchFamily="50" charset="0"/>
              <a:ea typeface="Sherman Sans Book" pitchFamily="50" charset="0"/>
            </a:rPr>
            <a:t>Checking $400</a:t>
          </a:r>
        </a:p>
      </dgm:t>
    </dgm:pt>
    <dgm:pt modelId="{7C7C7281-0C38-4FDB-9CE1-4467071E157B}" type="parTrans" cxnId="{57D0A21F-C913-4B11-82C6-068AD0E75B95}">
      <dgm:prSet/>
      <dgm:spPr/>
      <dgm:t>
        <a:bodyPr/>
        <a:lstStyle/>
        <a:p>
          <a:endParaRPr lang="en-US"/>
        </a:p>
      </dgm:t>
    </dgm:pt>
    <dgm:pt modelId="{B94038A9-4D3A-4755-BB86-11E0E4649AAD}" type="sibTrans" cxnId="{57D0A21F-C913-4B11-82C6-068AD0E75B95}">
      <dgm:prSet/>
      <dgm:spPr/>
      <dgm:t>
        <a:bodyPr/>
        <a:lstStyle/>
        <a:p>
          <a:endParaRPr lang="en-US"/>
        </a:p>
      </dgm:t>
    </dgm:pt>
    <dgm:pt modelId="{0819B3BA-C4D8-43C1-AF8F-CF9C8E511703}">
      <dgm:prSet/>
      <dgm:spPr>
        <a:solidFill>
          <a:srgbClr val="A9A9A9"/>
        </a:solidFill>
        <a:effectLst/>
      </dgm:spPr>
      <dgm:t>
        <a:bodyPr/>
        <a:lstStyle/>
        <a:p>
          <a:pPr algn="l"/>
          <a:r>
            <a:rPr lang="en-US" dirty="0">
              <a:solidFill>
                <a:schemeClr val="bg1"/>
              </a:solidFill>
              <a:latin typeface="Sherman Sans Book" pitchFamily="50" charset="0"/>
              <a:ea typeface="Sherman Sans Book" pitchFamily="50" charset="0"/>
            </a:rPr>
            <a:t>Savings </a:t>
          </a:r>
          <a:r>
            <a:rPr lang="en-US" b="0" dirty="0">
              <a:solidFill>
                <a:schemeClr val="bg1"/>
              </a:solidFill>
              <a:latin typeface="Sherman Sans Book" pitchFamily="50" charset="0"/>
              <a:ea typeface="Sherman Sans Book" pitchFamily="50" charset="0"/>
            </a:rPr>
            <a:t>$1500</a:t>
          </a:r>
        </a:p>
      </dgm:t>
    </dgm:pt>
    <dgm:pt modelId="{11F02858-8BDB-4E9E-B917-D95AC6B1E479}" type="parTrans" cxnId="{F6F1AD5F-1323-4F75-927B-2665B79A5B0E}">
      <dgm:prSet/>
      <dgm:spPr/>
      <dgm:t>
        <a:bodyPr/>
        <a:lstStyle/>
        <a:p>
          <a:endParaRPr lang="en-US"/>
        </a:p>
      </dgm:t>
    </dgm:pt>
    <dgm:pt modelId="{7018B1BA-4072-4B7F-9E70-2D89BF3096A1}" type="sibTrans" cxnId="{F6F1AD5F-1323-4F75-927B-2665B79A5B0E}">
      <dgm:prSet/>
      <dgm:spPr/>
      <dgm:t>
        <a:bodyPr/>
        <a:lstStyle/>
        <a:p>
          <a:endParaRPr lang="en-US"/>
        </a:p>
      </dgm:t>
    </dgm:pt>
    <dgm:pt modelId="{709DC4EC-72B2-4515-8AD1-472C35A85B08}" type="pres">
      <dgm:prSet presAssocID="{38D83045-42D7-4DFC-B40D-45347D718C7A}" presName="linear" presStyleCnt="0">
        <dgm:presLayoutVars>
          <dgm:animLvl val="lvl"/>
          <dgm:resizeHandles val="exact"/>
        </dgm:presLayoutVars>
      </dgm:prSet>
      <dgm:spPr/>
    </dgm:pt>
    <dgm:pt modelId="{56B31AFE-C8F8-4D80-8CFE-77D70AFC1DBA}" type="pres">
      <dgm:prSet presAssocID="{86313E58-3BDF-461C-92CD-4EF76985B1A8}" presName="parentText" presStyleLbl="node1" presStyleIdx="0" presStyleCnt="2" custScaleY="46239" custLinFactNeighborX="0" custLinFactNeighborY="-16223">
        <dgm:presLayoutVars>
          <dgm:chMax val="0"/>
          <dgm:bulletEnabled val="1"/>
        </dgm:presLayoutVars>
      </dgm:prSet>
      <dgm:spPr/>
    </dgm:pt>
    <dgm:pt modelId="{BA376BD9-8A35-4A9F-99C5-118DD42EBFCF}" type="pres">
      <dgm:prSet presAssocID="{B94038A9-4D3A-4755-BB86-11E0E4649AAD}" presName="spacer" presStyleCnt="0"/>
      <dgm:spPr/>
    </dgm:pt>
    <dgm:pt modelId="{589F35D5-EAF7-4FDA-BD1C-986B3F3B26D7}" type="pres">
      <dgm:prSet presAssocID="{0819B3BA-C4D8-43C1-AF8F-CF9C8E511703}" presName="parentText" presStyleLbl="node1" presStyleIdx="1" presStyleCnt="2" custScaleY="46279" custLinFactNeighborX="19491" custLinFactNeighborY="-11982">
        <dgm:presLayoutVars>
          <dgm:chMax val="0"/>
          <dgm:bulletEnabled val="1"/>
        </dgm:presLayoutVars>
      </dgm:prSet>
      <dgm:spPr/>
    </dgm:pt>
  </dgm:ptLst>
  <dgm:cxnLst>
    <dgm:cxn modelId="{57D0A21F-C913-4B11-82C6-068AD0E75B95}" srcId="{38D83045-42D7-4DFC-B40D-45347D718C7A}" destId="{86313E58-3BDF-461C-92CD-4EF76985B1A8}" srcOrd="0" destOrd="0" parTransId="{7C7C7281-0C38-4FDB-9CE1-4467071E157B}" sibTransId="{B94038A9-4D3A-4755-BB86-11E0E4649AAD}"/>
    <dgm:cxn modelId="{F6F1AD5F-1323-4F75-927B-2665B79A5B0E}" srcId="{38D83045-42D7-4DFC-B40D-45347D718C7A}" destId="{0819B3BA-C4D8-43C1-AF8F-CF9C8E511703}" srcOrd="1" destOrd="0" parTransId="{11F02858-8BDB-4E9E-B917-D95AC6B1E479}" sibTransId="{7018B1BA-4072-4B7F-9E70-2D89BF3096A1}"/>
    <dgm:cxn modelId="{4AF4E867-3E98-4FCE-AED6-7FAC5E12C281}" type="presOf" srcId="{38D83045-42D7-4DFC-B40D-45347D718C7A}" destId="{709DC4EC-72B2-4515-8AD1-472C35A85B08}" srcOrd="0" destOrd="0" presId="urn:microsoft.com/office/officeart/2005/8/layout/vList2"/>
    <dgm:cxn modelId="{60DB8A7A-747E-40C1-AA10-DAAB77272020}" type="presOf" srcId="{0819B3BA-C4D8-43C1-AF8F-CF9C8E511703}" destId="{589F35D5-EAF7-4FDA-BD1C-986B3F3B26D7}" srcOrd="0" destOrd="0" presId="urn:microsoft.com/office/officeart/2005/8/layout/vList2"/>
    <dgm:cxn modelId="{B41AC07B-C5F3-4AAE-A461-D9A9C8F7EE4F}" type="presOf" srcId="{86313E58-3BDF-461C-92CD-4EF76985B1A8}" destId="{56B31AFE-C8F8-4D80-8CFE-77D70AFC1DBA}" srcOrd="0" destOrd="0" presId="urn:microsoft.com/office/officeart/2005/8/layout/vList2"/>
    <dgm:cxn modelId="{D5F0BD54-0336-4BC5-9D08-3A5FE85DE72A}" type="presParOf" srcId="{709DC4EC-72B2-4515-8AD1-472C35A85B08}" destId="{56B31AFE-C8F8-4D80-8CFE-77D70AFC1DBA}" srcOrd="0" destOrd="0" presId="urn:microsoft.com/office/officeart/2005/8/layout/vList2"/>
    <dgm:cxn modelId="{B2D2EE92-4A1A-44CF-8DBB-1B5C6C13BF30}" type="presParOf" srcId="{709DC4EC-72B2-4515-8AD1-472C35A85B08}" destId="{BA376BD9-8A35-4A9F-99C5-118DD42EBFCF}" srcOrd="1" destOrd="0" presId="urn:microsoft.com/office/officeart/2005/8/layout/vList2"/>
    <dgm:cxn modelId="{19D571E5-17C2-4ABC-B646-E749FAD15073}" type="presParOf" srcId="{709DC4EC-72B2-4515-8AD1-472C35A85B08}" destId="{589F35D5-EAF7-4FDA-BD1C-986B3F3B26D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8D83045-42D7-4DFC-B40D-45347D718C7A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6313E58-3BDF-461C-92CD-4EF76985B1A8}">
      <dgm:prSet custT="1"/>
      <dgm:spPr>
        <a:solidFill>
          <a:srgbClr val="7F7F7F"/>
        </a:solidFill>
        <a:effectLst/>
      </dgm:spPr>
      <dgm:t>
        <a:bodyPr/>
        <a:lstStyle/>
        <a:p>
          <a:pPr algn="l"/>
          <a:r>
            <a:rPr lang="en-US" sz="4800" dirty="0">
              <a:latin typeface="Sherman Sans Book" pitchFamily="50" charset="0"/>
              <a:ea typeface="Sherman Sans Book" pitchFamily="50" charset="0"/>
            </a:rPr>
            <a:t>Checking $400</a:t>
          </a:r>
        </a:p>
      </dgm:t>
    </dgm:pt>
    <dgm:pt modelId="{7C7C7281-0C38-4FDB-9CE1-4467071E157B}" type="parTrans" cxnId="{57D0A21F-C913-4B11-82C6-068AD0E75B95}">
      <dgm:prSet/>
      <dgm:spPr/>
      <dgm:t>
        <a:bodyPr/>
        <a:lstStyle/>
        <a:p>
          <a:endParaRPr lang="en-US"/>
        </a:p>
      </dgm:t>
    </dgm:pt>
    <dgm:pt modelId="{B94038A9-4D3A-4755-BB86-11E0E4649AAD}" type="sibTrans" cxnId="{57D0A21F-C913-4B11-82C6-068AD0E75B95}">
      <dgm:prSet/>
      <dgm:spPr/>
      <dgm:t>
        <a:bodyPr/>
        <a:lstStyle/>
        <a:p>
          <a:endParaRPr lang="en-US"/>
        </a:p>
      </dgm:t>
    </dgm:pt>
    <dgm:pt modelId="{0819B3BA-C4D8-43C1-AF8F-CF9C8E511703}">
      <dgm:prSet/>
      <dgm:spPr>
        <a:solidFill>
          <a:srgbClr val="A9A9A9"/>
        </a:solidFill>
        <a:effectLst/>
      </dgm:spPr>
      <dgm:t>
        <a:bodyPr/>
        <a:lstStyle/>
        <a:p>
          <a:pPr algn="l"/>
          <a:r>
            <a:rPr lang="en-US" dirty="0">
              <a:solidFill>
                <a:schemeClr val="bg1"/>
              </a:solidFill>
              <a:latin typeface="Sherman Sans Book" pitchFamily="50" charset="0"/>
              <a:ea typeface="Sherman Sans Book" pitchFamily="50" charset="0"/>
            </a:rPr>
            <a:t>Savings </a:t>
          </a:r>
          <a:r>
            <a:rPr lang="en-US" b="0" dirty="0">
              <a:solidFill>
                <a:schemeClr val="bg1"/>
              </a:solidFill>
              <a:latin typeface="Sherman Sans Book" pitchFamily="50" charset="0"/>
              <a:ea typeface="Sherman Sans Book" pitchFamily="50" charset="0"/>
            </a:rPr>
            <a:t>$1500</a:t>
          </a:r>
        </a:p>
      </dgm:t>
    </dgm:pt>
    <dgm:pt modelId="{11F02858-8BDB-4E9E-B917-D95AC6B1E479}" type="parTrans" cxnId="{F6F1AD5F-1323-4F75-927B-2665B79A5B0E}">
      <dgm:prSet/>
      <dgm:spPr/>
      <dgm:t>
        <a:bodyPr/>
        <a:lstStyle/>
        <a:p>
          <a:endParaRPr lang="en-US"/>
        </a:p>
      </dgm:t>
    </dgm:pt>
    <dgm:pt modelId="{7018B1BA-4072-4B7F-9E70-2D89BF3096A1}" type="sibTrans" cxnId="{F6F1AD5F-1323-4F75-927B-2665B79A5B0E}">
      <dgm:prSet/>
      <dgm:spPr/>
      <dgm:t>
        <a:bodyPr/>
        <a:lstStyle/>
        <a:p>
          <a:endParaRPr lang="en-US"/>
        </a:p>
      </dgm:t>
    </dgm:pt>
    <dgm:pt modelId="{709DC4EC-72B2-4515-8AD1-472C35A85B08}" type="pres">
      <dgm:prSet presAssocID="{38D83045-42D7-4DFC-B40D-45347D718C7A}" presName="linear" presStyleCnt="0">
        <dgm:presLayoutVars>
          <dgm:animLvl val="lvl"/>
          <dgm:resizeHandles val="exact"/>
        </dgm:presLayoutVars>
      </dgm:prSet>
      <dgm:spPr/>
    </dgm:pt>
    <dgm:pt modelId="{56B31AFE-C8F8-4D80-8CFE-77D70AFC1DBA}" type="pres">
      <dgm:prSet presAssocID="{86313E58-3BDF-461C-92CD-4EF76985B1A8}" presName="parentText" presStyleLbl="node1" presStyleIdx="0" presStyleCnt="2" custScaleY="46239" custLinFactNeighborX="0" custLinFactNeighborY="-16223">
        <dgm:presLayoutVars>
          <dgm:chMax val="0"/>
          <dgm:bulletEnabled val="1"/>
        </dgm:presLayoutVars>
      </dgm:prSet>
      <dgm:spPr/>
    </dgm:pt>
    <dgm:pt modelId="{BA376BD9-8A35-4A9F-99C5-118DD42EBFCF}" type="pres">
      <dgm:prSet presAssocID="{B94038A9-4D3A-4755-BB86-11E0E4649AAD}" presName="spacer" presStyleCnt="0"/>
      <dgm:spPr/>
    </dgm:pt>
    <dgm:pt modelId="{589F35D5-EAF7-4FDA-BD1C-986B3F3B26D7}" type="pres">
      <dgm:prSet presAssocID="{0819B3BA-C4D8-43C1-AF8F-CF9C8E511703}" presName="parentText" presStyleLbl="node1" presStyleIdx="1" presStyleCnt="2" custScaleY="46279" custLinFactNeighborX="19491" custLinFactNeighborY="-11982">
        <dgm:presLayoutVars>
          <dgm:chMax val="0"/>
          <dgm:bulletEnabled val="1"/>
        </dgm:presLayoutVars>
      </dgm:prSet>
      <dgm:spPr/>
    </dgm:pt>
  </dgm:ptLst>
  <dgm:cxnLst>
    <dgm:cxn modelId="{57D0A21F-C913-4B11-82C6-068AD0E75B95}" srcId="{38D83045-42D7-4DFC-B40D-45347D718C7A}" destId="{86313E58-3BDF-461C-92CD-4EF76985B1A8}" srcOrd="0" destOrd="0" parTransId="{7C7C7281-0C38-4FDB-9CE1-4467071E157B}" sibTransId="{B94038A9-4D3A-4755-BB86-11E0E4649AAD}"/>
    <dgm:cxn modelId="{F6F1AD5F-1323-4F75-927B-2665B79A5B0E}" srcId="{38D83045-42D7-4DFC-B40D-45347D718C7A}" destId="{0819B3BA-C4D8-43C1-AF8F-CF9C8E511703}" srcOrd="1" destOrd="0" parTransId="{11F02858-8BDB-4E9E-B917-D95AC6B1E479}" sibTransId="{7018B1BA-4072-4B7F-9E70-2D89BF3096A1}"/>
    <dgm:cxn modelId="{4AF4E867-3E98-4FCE-AED6-7FAC5E12C281}" type="presOf" srcId="{38D83045-42D7-4DFC-B40D-45347D718C7A}" destId="{709DC4EC-72B2-4515-8AD1-472C35A85B08}" srcOrd="0" destOrd="0" presId="urn:microsoft.com/office/officeart/2005/8/layout/vList2"/>
    <dgm:cxn modelId="{60DB8A7A-747E-40C1-AA10-DAAB77272020}" type="presOf" srcId="{0819B3BA-C4D8-43C1-AF8F-CF9C8E511703}" destId="{589F35D5-EAF7-4FDA-BD1C-986B3F3B26D7}" srcOrd="0" destOrd="0" presId="urn:microsoft.com/office/officeart/2005/8/layout/vList2"/>
    <dgm:cxn modelId="{B41AC07B-C5F3-4AAE-A461-D9A9C8F7EE4F}" type="presOf" srcId="{86313E58-3BDF-461C-92CD-4EF76985B1A8}" destId="{56B31AFE-C8F8-4D80-8CFE-77D70AFC1DBA}" srcOrd="0" destOrd="0" presId="urn:microsoft.com/office/officeart/2005/8/layout/vList2"/>
    <dgm:cxn modelId="{D5F0BD54-0336-4BC5-9D08-3A5FE85DE72A}" type="presParOf" srcId="{709DC4EC-72B2-4515-8AD1-472C35A85B08}" destId="{56B31AFE-C8F8-4D80-8CFE-77D70AFC1DBA}" srcOrd="0" destOrd="0" presId="urn:microsoft.com/office/officeart/2005/8/layout/vList2"/>
    <dgm:cxn modelId="{B2D2EE92-4A1A-44CF-8DBB-1B5C6C13BF30}" type="presParOf" srcId="{709DC4EC-72B2-4515-8AD1-472C35A85B08}" destId="{BA376BD9-8A35-4A9F-99C5-118DD42EBFCF}" srcOrd="1" destOrd="0" presId="urn:microsoft.com/office/officeart/2005/8/layout/vList2"/>
    <dgm:cxn modelId="{19D571E5-17C2-4ABC-B646-E749FAD15073}" type="presParOf" srcId="{709DC4EC-72B2-4515-8AD1-472C35A85B08}" destId="{589F35D5-EAF7-4FDA-BD1C-986B3F3B26D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8D83045-42D7-4DFC-B40D-45347D718C7A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6313E58-3BDF-461C-92CD-4EF76985B1A8}">
      <dgm:prSet custT="1"/>
      <dgm:spPr>
        <a:solidFill>
          <a:srgbClr val="7F7F7F"/>
        </a:solidFill>
        <a:effectLst/>
      </dgm:spPr>
      <dgm:t>
        <a:bodyPr/>
        <a:lstStyle/>
        <a:p>
          <a:pPr algn="l"/>
          <a:r>
            <a:rPr lang="en-US" sz="4800" dirty="0">
              <a:latin typeface="Sherman Sans Book" pitchFamily="50" charset="0"/>
              <a:ea typeface="Sherman Sans Book" pitchFamily="50" charset="0"/>
            </a:rPr>
            <a:t>Checking $400</a:t>
          </a:r>
        </a:p>
      </dgm:t>
    </dgm:pt>
    <dgm:pt modelId="{7C7C7281-0C38-4FDB-9CE1-4467071E157B}" type="parTrans" cxnId="{57D0A21F-C913-4B11-82C6-068AD0E75B95}">
      <dgm:prSet/>
      <dgm:spPr/>
      <dgm:t>
        <a:bodyPr/>
        <a:lstStyle/>
        <a:p>
          <a:pPr algn="l"/>
          <a:endParaRPr lang="en-US"/>
        </a:p>
      </dgm:t>
    </dgm:pt>
    <dgm:pt modelId="{B94038A9-4D3A-4755-BB86-11E0E4649AAD}" type="sibTrans" cxnId="{57D0A21F-C913-4B11-82C6-068AD0E75B95}">
      <dgm:prSet/>
      <dgm:spPr/>
      <dgm:t>
        <a:bodyPr/>
        <a:lstStyle/>
        <a:p>
          <a:pPr algn="l"/>
          <a:endParaRPr lang="en-US"/>
        </a:p>
      </dgm:t>
    </dgm:pt>
    <dgm:pt modelId="{0819B3BA-C4D8-43C1-AF8F-CF9C8E511703}">
      <dgm:prSet/>
      <dgm:spPr>
        <a:solidFill>
          <a:srgbClr val="A9A9A9"/>
        </a:solidFill>
        <a:effectLst/>
      </dgm:spPr>
      <dgm:t>
        <a:bodyPr/>
        <a:lstStyle/>
        <a:p>
          <a:pPr algn="l"/>
          <a:r>
            <a:rPr lang="en-US" dirty="0">
              <a:solidFill>
                <a:schemeClr val="bg1"/>
              </a:solidFill>
              <a:latin typeface="Sherman Sans Book" pitchFamily="50" charset="0"/>
              <a:ea typeface="Sherman Sans Book" pitchFamily="50" charset="0"/>
            </a:rPr>
            <a:t>Savings </a:t>
          </a:r>
          <a:r>
            <a:rPr lang="en-US" b="0" dirty="0">
              <a:solidFill>
                <a:schemeClr val="bg1"/>
              </a:solidFill>
              <a:latin typeface="Sherman Sans Book" pitchFamily="50" charset="0"/>
              <a:ea typeface="Sherman Sans Book" pitchFamily="50" charset="0"/>
            </a:rPr>
            <a:t>$1500</a:t>
          </a:r>
        </a:p>
      </dgm:t>
    </dgm:pt>
    <dgm:pt modelId="{11F02858-8BDB-4E9E-B917-D95AC6B1E479}" type="parTrans" cxnId="{F6F1AD5F-1323-4F75-927B-2665B79A5B0E}">
      <dgm:prSet/>
      <dgm:spPr/>
      <dgm:t>
        <a:bodyPr/>
        <a:lstStyle/>
        <a:p>
          <a:pPr algn="l"/>
          <a:endParaRPr lang="en-US"/>
        </a:p>
      </dgm:t>
    </dgm:pt>
    <dgm:pt modelId="{7018B1BA-4072-4B7F-9E70-2D89BF3096A1}" type="sibTrans" cxnId="{F6F1AD5F-1323-4F75-927B-2665B79A5B0E}">
      <dgm:prSet/>
      <dgm:spPr/>
      <dgm:t>
        <a:bodyPr/>
        <a:lstStyle/>
        <a:p>
          <a:pPr algn="l"/>
          <a:endParaRPr lang="en-US"/>
        </a:p>
      </dgm:t>
    </dgm:pt>
    <dgm:pt modelId="{709DC4EC-72B2-4515-8AD1-472C35A85B08}" type="pres">
      <dgm:prSet presAssocID="{38D83045-42D7-4DFC-B40D-45347D718C7A}" presName="linear" presStyleCnt="0">
        <dgm:presLayoutVars>
          <dgm:animLvl val="lvl"/>
          <dgm:resizeHandles val="exact"/>
        </dgm:presLayoutVars>
      </dgm:prSet>
      <dgm:spPr/>
    </dgm:pt>
    <dgm:pt modelId="{56B31AFE-C8F8-4D80-8CFE-77D70AFC1DBA}" type="pres">
      <dgm:prSet presAssocID="{86313E58-3BDF-461C-92CD-4EF76985B1A8}" presName="parentText" presStyleLbl="node1" presStyleIdx="0" presStyleCnt="2" custScaleY="46239" custLinFactNeighborX="0" custLinFactNeighborY="-16223">
        <dgm:presLayoutVars>
          <dgm:chMax val="0"/>
          <dgm:bulletEnabled val="1"/>
        </dgm:presLayoutVars>
      </dgm:prSet>
      <dgm:spPr/>
    </dgm:pt>
    <dgm:pt modelId="{BA376BD9-8A35-4A9F-99C5-118DD42EBFCF}" type="pres">
      <dgm:prSet presAssocID="{B94038A9-4D3A-4755-BB86-11E0E4649AAD}" presName="spacer" presStyleCnt="0"/>
      <dgm:spPr/>
    </dgm:pt>
    <dgm:pt modelId="{589F35D5-EAF7-4FDA-BD1C-986B3F3B26D7}" type="pres">
      <dgm:prSet presAssocID="{0819B3BA-C4D8-43C1-AF8F-CF9C8E511703}" presName="parentText" presStyleLbl="node1" presStyleIdx="1" presStyleCnt="2" custScaleY="46279" custLinFactNeighborX="19491" custLinFactNeighborY="-11982">
        <dgm:presLayoutVars>
          <dgm:chMax val="0"/>
          <dgm:bulletEnabled val="1"/>
        </dgm:presLayoutVars>
      </dgm:prSet>
      <dgm:spPr/>
    </dgm:pt>
  </dgm:ptLst>
  <dgm:cxnLst>
    <dgm:cxn modelId="{57D0A21F-C913-4B11-82C6-068AD0E75B95}" srcId="{38D83045-42D7-4DFC-B40D-45347D718C7A}" destId="{86313E58-3BDF-461C-92CD-4EF76985B1A8}" srcOrd="0" destOrd="0" parTransId="{7C7C7281-0C38-4FDB-9CE1-4467071E157B}" sibTransId="{B94038A9-4D3A-4755-BB86-11E0E4649AAD}"/>
    <dgm:cxn modelId="{F6F1AD5F-1323-4F75-927B-2665B79A5B0E}" srcId="{38D83045-42D7-4DFC-B40D-45347D718C7A}" destId="{0819B3BA-C4D8-43C1-AF8F-CF9C8E511703}" srcOrd="1" destOrd="0" parTransId="{11F02858-8BDB-4E9E-B917-D95AC6B1E479}" sibTransId="{7018B1BA-4072-4B7F-9E70-2D89BF3096A1}"/>
    <dgm:cxn modelId="{4AF4E867-3E98-4FCE-AED6-7FAC5E12C281}" type="presOf" srcId="{38D83045-42D7-4DFC-B40D-45347D718C7A}" destId="{709DC4EC-72B2-4515-8AD1-472C35A85B08}" srcOrd="0" destOrd="0" presId="urn:microsoft.com/office/officeart/2005/8/layout/vList2"/>
    <dgm:cxn modelId="{60DB8A7A-747E-40C1-AA10-DAAB77272020}" type="presOf" srcId="{0819B3BA-C4D8-43C1-AF8F-CF9C8E511703}" destId="{589F35D5-EAF7-4FDA-BD1C-986B3F3B26D7}" srcOrd="0" destOrd="0" presId="urn:microsoft.com/office/officeart/2005/8/layout/vList2"/>
    <dgm:cxn modelId="{B41AC07B-C5F3-4AAE-A461-D9A9C8F7EE4F}" type="presOf" srcId="{86313E58-3BDF-461C-92CD-4EF76985B1A8}" destId="{56B31AFE-C8F8-4D80-8CFE-77D70AFC1DBA}" srcOrd="0" destOrd="0" presId="urn:microsoft.com/office/officeart/2005/8/layout/vList2"/>
    <dgm:cxn modelId="{D5F0BD54-0336-4BC5-9D08-3A5FE85DE72A}" type="presParOf" srcId="{709DC4EC-72B2-4515-8AD1-472C35A85B08}" destId="{56B31AFE-C8F8-4D80-8CFE-77D70AFC1DBA}" srcOrd="0" destOrd="0" presId="urn:microsoft.com/office/officeart/2005/8/layout/vList2"/>
    <dgm:cxn modelId="{B2D2EE92-4A1A-44CF-8DBB-1B5C6C13BF30}" type="presParOf" srcId="{709DC4EC-72B2-4515-8AD1-472C35A85B08}" destId="{BA376BD9-8A35-4A9F-99C5-118DD42EBFCF}" srcOrd="1" destOrd="0" presId="urn:microsoft.com/office/officeart/2005/8/layout/vList2"/>
    <dgm:cxn modelId="{19D571E5-17C2-4ABC-B646-E749FAD15073}" type="presParOf" srcId="{709DC4EC-72B2-4515-8AD1-472C35A85B08}" destId="{589F35D5-EAF7-4FDA-BD1C-986B3F3B26D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8D83045-42D7-4DFC-B40D-45347D718C7A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6313E58-3BDF-461C-92CD-4EF76985B1A8}">
      <dgm:prSet custT="1"/>
      <dgm:spPr>
        <a:solidFill>
          <a:srgbClr val="7F7F7F"/>
        </a:solidFill>
        <a:effectLst/>
      </dgm:spPr>
      <dgm:t>
        <a:bodyPr/>
        <a:lstStyle/>
        <a:p>
          <a:pPr algn="l"/>
          <a:r>
            <a:rPr lang="en-US" sz="4800" dirty="0">
              <a:latin typeface="Sherman Sans Book" pitchFamily="50" charset="0"/>
              <a:ea typeface="Sherman Sans Book" pitchFamily="50" charset="0"/>
            </a:rPr>
            <a:t>Checking $400</a:t>
          </a:r>
        </a:p>
      </dgm:t>
    </dgm:pt>
    <dgm:pt modelId="{7C7C7281-0C38-4FDB-9CE1-4467071E157B}" type="parTrans" cxnId="{57D0A21F-C913-4B11-82C6-068AD0E75B95}">
      <dgm:prSet/>
      <dgm:spPr/>
      <dgm:t>
        <a:bodyPr/>
        <a:lstStyle/>
        <a:p>
          <a:pPr algn="l"/>
          <a:endParaRPr lang="en-US"/>
        </a:p>
      </dgm:t>
    </dgm:pt>
    <dgm:pt modelId="{B94038A9-4D3A-4755-BB86-11E0E4649AAD}" type="sibTrans" cxnId="{57D0A21F-C913-4B11-82C6-068AD0E75B95}">
      <dgm:prSet/>
      <dgm:spPr/>
      <dgm:t>
        <a:bodyPr/>
        <a:lstStyle/>
        <a:p>
          <a:pPr algn="l"/>
          <a:endParaRPr lang="en-US"/>
        </a:p>
      </dgm:t>
    </dgm:pt>
    <dgm:pt modelId="{0819B3BA-C4D8-43C1-AF8F-CF9C8E511703}">
      <dgm:prSet/>
      <dgm:spPr>
        <a:solidFill>
          <a:srgbClr val="A9A9A9"/>
        </a:solidFill>
        <a:effectLst/>
      </dgm:spPr>
      <dgm:t>
        <a:bodyPr/>
        <a:lstStyle/>
        <a:p>
          <a:pPr algn="l"/>
          <a:r>
            <a:rPr lang="en-US" dirty="0">
              <a:solidFill>
                <a:schemeClr val="bg1"/>
              </a:solidFill>
              <a:latin typeface="Sherman Sans Book" pitchFamily="50" charset="0"/>
              <a:ea typeface="Sherman Sans Book" pitchFamily="50" charset="0"/>
            </a:rPr>
            <a:t>Savings </a:t>
          </a:r>
          <a:r>
            <a:rPr lang="en-US" b="0" dirty="0">
              <a:solidFill>
                <a:schemeClr val="bg1"/>
              </a:solidFill>
              <a:latin typeface="Sherman Sans Book" pitchFamily="50" charset="0"/>
              <a:ea typeface="Sherman Sans Book" pitchFamily="50" charset="0"/>
            </a:rPr>
            <a:t>$500</a:t>
          </a:r>
        </a:p>
      </dgm:t>
    </dgm:pt>
    <dgm:pt modelId="{11F02858-8BDB-4E9E-B917-D95AC6B1E479}" type="parTrans" cxnId="{F6F1AD5F-1323-4F75-927B-2665B79A5B0E}">
      <dgm:prSet/>
      <dgm:spPr/>
      <dgm:t>
        <a:bodyPr/>
        <a:lstStyle/>
        <a:p>
          <a:pPr algn="l"/>
          <a:endParaRPr lang="en-US"/>
        </a:p>
      </dgm:t>
    </dgm:pt>
    <dgm:pt modelId="{7018B1BA-4072-4B7F-9E70-2D89BF3096A1}" type="sibTrans" cxnId="{F6F1AD5F-1323-4F75-927B-2665B79A5B0E}">
      <dgm:prSet/>
      <dgm:spPr/>
      <dgm:t>
        <a:bodyPr/>
        <a:lstStyle/>
        <a:p>
          <a:pPr algn="l"/>
          <a:endParaRPr lang="en-US"/>
        </a:p>
      </dgm:t>
    </dgm:pt>
    <dgm:pt modelId="{709DC4EC-72B2-4515-8AD1-472C35A85B08}" type="pres">
      <dgm:prSet presAssocID="{38D83045-42D7-4DFC-B40D-45347D718C7A}" presName="linear" presStyleCnt="0">
        <dgm:presLayoutVars>
          <dgm:animLvl val="lvl"/>
          <dgm:resizeHandles val="exact"/>
        </dgm:presLayoutVars>
      </dgm:prSet>
      <dgm:spPr/>
    </dgm:pt>
    <dgm:pt modelId="{56B31AFE-C8F8-4D80-8CFE-77D70AFC1DBA}" type="pres">
      <dgm:prSet presAssocID="{86313E58-3BDF-461C-92CD-4EF76985B1A8}" presName="parentText" presStyleLbl="node1" presStyleIdx="0" presStyleCnt="2" custScaleY="46239" custLinFactNeighborX="0" custLinFactNeighborY="-16223">
        <dgm:presLayoutVars>
          <dgm:chMax val="0"/>
          <dgm:bulletEnabled val="1"/>
        </dgm:presLayoutVars>
      </dgm:prSet>
      <dgm:spPr/>
    </dgm:pt>
    <dgm:pt modelId="{BA376BD9-8A35-4A9F-99C5-118DD42EBFCF}" type="pres">
      <dgm:prSet presAssocID="{B94038A9-4D3A-4755-BB86-11E0E4649AAD}" presName="spacer" presStyleCnt="0"/>
      <dgm:spPr/>
    </dgm:pt>
    <dgm:pt modelId="{589F35D5-EAF7-4FDA-BD1C-986B3F3B26D7}" type="pres">
      <dgm:prSet presAssocID="{0819B3BA-C4D8-43C1-AF8F-CF9C8E511703}" presName="parentText" presStyleLbl="node1" presStyleIdx="1" presStyleCnt="2" custScaleY="46279" custLinFactNeighborX="19491" custLinFactNeighborY="-11982">
        <dgm:presLayoutVars>
          <dgm:chMax val="0"/>
          <dgm:bulletEnabled val="1"/>
        </dgm:presLayoutVars>
      </dgm:prSet>
      <dgm:spPr/>
    </dgm:pt>
  </dgm:ptLst>
  <dgm:cxnLst>
    <dgm:cxn modelId="{57D0A21F-C913-4B11-82C6-068AD0E75B95}" srcId="{38D83045-42D7-4DFC-B40D-45347D718C7A}" destId="{86313E58-3BDF-461C-92CD-4EF76985B1A8}" srcOrd="0" destOrd="0" parTransId="{7C7C7281-0C38-4FDB-9CE1-4467071E157B}" sibTransId="{B94038A9-4D3A-4755-BB86-11E0E4649AAD}"/>
    <dgm:cxn modelId="{F6F1AD5F-1323-4F75-927B-2665B79A5B0E}" srcId="{38D83045-42D7-4DFC-B40D-45347D718C7A}" destId="{0819B3BA-C4D8-43C1-AF8F-CF9C8E511703}" srcOrd="1" destOrd="0" parTransId="{11F02858-8BDB-4E9E-B917-D95AC6B1E479}" sibTransId="{7018B1BA-4072-4B7F-9E70-2D89BF3096A1}"/>
    <dgm:cxn modelId="{4AF4E867-3E98-4FCE-AED6-7FAC5E12C281}" type="presOf" srcId="{38D83045-42D7-4DFC-B40D-45347D718C7A}" destId="{709DC4EC-72B2-4515-8AD1-472C35A85B08}" srcOrd="0" destOrd="0" presId="urn:microsoft.com/office/officeart/2005/8/layout/vList2"/>
    <dgm:cxn modelId="{60DB8A7A-747E-40C1-AA10-DAAB77272020}" type="presOf" srcId="{0819B3BA-C4D8-43C1-AF8F-CF9C8E511703}" destId="{589F35D5-EAF7-4FDA-BD1C-986B3F3B26D7}" srcOrd="0" destOrd="0" presId="urn:microsoft.com/office/officeart/2005/8/layout/vList2"/>
    <dgm:cxn modelId="{B41AC07B-C5F3-4AAE-A461-D9A9C8F7EE4F}" type="presOf" srcId="{86313E58-3BDF-461C-92CD-4EF76985B1A8}" destId="{56B31AFE-C8F8-4D80-8CFE-77D70AFC1DBA}" srcOrd="0" destOrd="0" presId="urn:microsoft.com/office/officeart/2005/8/layout/vList2"/>
    <dgm:cxn modelId="{D5F0BD54-0336-4BC5-9D08-3A5FE85DE72A}" type="presParOf" srcId="{709DC4EC-72B2-4515-8AD1-472C35A85B08}" destId="{56B31AFE-C8F8-4D80-8CFE-77D70AFC1DBA}" srcOrd="0" destOrd="0" presId="urn:microsoft.com/office/officeart/2005/8/layout/vList2"/>
    <dgm:cxn modelId="{B2D2EE92-4A1A-44CF-8DBB-1B5C6C13BF30}" type="presParOf" srcId="{709DC4EC-72B2-4515-8AD1-472C35A85B08}" destId="{BA376BD9-8A35-4A9F-99C5-118DD42EBFCF}" srcOrd="1" destOrd="0" presId="urn:microsoft.com/office/officeart/2005/8/layout/vList2"/>
    <dgm:cxn modelId="{19D571E5-17C2-4ABC-B646-E749FAD15073}" type="presParOf" srcId="{709DC4EC-72B2-4515-8AD1-472C35A85B08}" destId="{589F35D5-EAF7-4FDA-BD1C-986B3F3B26D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38D83045-42D7-4DFC-B40D-45347D718C7A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6313E58-3BDF-461C-92CD-4EF76985B1A8}">
      <dgm:prSet custT="1"/>
      <dgm:spPr>
        <a:solidFill>
          <a:srgbClr val="7F7F7F"/>
        </a:solidFill>
        <a:effectLst/>
      </dgm:spPr>
      <dgm:t>
        <a:bodyPr/>
        <a:lstStyle/>
        <a:p>
          <a:pPr algn="l"/>
          <a:r>
            <a:rPr lang="en-US" sz="4800" dirty="0">
              <a:latin typeface="Sherman Sans Book" pitchFamily="50" charset="0"/>
              <a:ea typeface="Sherman Sans Book" pitchFamily="50" charset="0"/>
            </a:rPr>
            <a:t>Checking  $400</a:t>
          </a:r>
        </a:p>
      </dgm:t>
    </dgm:pt>
    <dgm:pt modelId="{7C7C7281-0C38-4FDB-9CE1-4467071E157B}" type="parTrans" cxnId="{57D0A21F-C913-4B11-82C6-068AD0E75B95}">
      <dgm:prSet/>
      <dgm:spPr/>
      <dgm:t>
        <a:bodyPr/>
        <a:lstStyle/>
        <a:p>
          <a:pPr algn="l"/>
          <a:endParaRPr lang="en-US"/>
        </a:p>
      </dgm:t>
    </dgm:pt>
    <dgm:pt modelId="{B94038A9-4D3A-4755-BB86-11E0E4649AAD}" type="sibTrans" cxnId="{57D0A21F-C913-4B11-82C6-068AD0E75B95}">
      <dgm:prSet/>
      <dgm:spPr/>
      <dgm:t>
        <a:bodyPr/>
        <a:lstStyle/>
        <a:p>
          <a:pPr algn="l"/>
          <a:endParaRPr lang="en-US"/>
        </a:p>
      </dgm:t>
    </dgm:pt>
    <dgm:pt modelId="{0819B3BA-C4D8-43C1-AF8F-CF9C8E511703}">
      <dgm:prSet/>
      <dgm:spPr>
        <a:solidFill>
          <a:srgbClr val="A9A9A9"/>
        </a:solidFill>
        <a:effectLst/>
      </dgm:spPr>
      <dgm:t>
        <a:bodyPr/>
        <a:lstStyle/>
        <a:p>
          <a:pPr algn="l"/>
          <a:r>
            <a:rPr lang="en-US" dirty="0">
              <a:solidFill>
                <a:schemeClr val="bg1"/>
              </a:solidFill>
              <a:latin typeface="Sherman Sans Book" pitchFamily="50" charset="0"/>
              <a:ea typeface="Sherman Sans Book" pitchFamily="50" charset="0"/>
            </a:rPr>
            <a:t>Savings </a:t>
          </a:r>
          <a:r>
            <a:rPr lang="en-US" b="0" dirty="0">
              <a:solidFill>
                <a:schemeClr val="bg1"/>
              </a:solidFill>
              <a:latin typeface="Sherman Sans Book" pitchFamily="50" charset="0"/>
              <a:ea typeface="Sherman Sans Book" pitchFamily="50" charset="0"/>
            </a:rPr>
            <a:t>$1500</a:t>
          </a:r>
        </a:p>
      </dgm:t>
    </dgm:pt>
    <dgm:pt modelId="{11F02858-8BDB-4E9E-B917-D95AC6B1E479}" type="parTrans" cxnId="{F6F1AD5F-1323-4F75-927B-2665B79A5B0E}">
      <dgm:prSet/>
      <dgm:spPr/>
      <dgm:t>
        <a:bodyPr/>
        <a:lstStyle/>
        <a:p>
          <a:pPr algn="l"/>
          <a:endParaRPr lang="en-US"/>
        </a:p>
      </dgm:t>
    </dgm:pt>
    <dgm:pt modelId="{7018B1BA-4072-4B7F-9E70-2D89BF3096A1}" type="sibTrans" cxnId="{F6F1AD5F-1323-4F75-927B-2665B79A5B0E}">
      <dgm:prSet/>
      <dgm:spPr/>
      <dgm:t>
        <a:bodyPr/>
        <a:lstStyle/>
        <a:p>
          <a:pPr algn="l"/>
          <a:endParaRPr lang="en-US"/>
        </a:p>
      </dgm:t>
    </dgm:pt>
    <dgm:pt modelId="{709DC4EC-72B2-4515-8AD1-472C35A85B08}" type="pres">
      <dgm:prSet presAssocID="{38D83045-42D7-4DFC-B40D-45347D718C7A}" presName="linear" presStyleCnt="0">
        <dgm:presLayoutVars>
          <dgm:animLvl val="lvl"/>
          <dgm:resizeHandles val="exact"/>
        </dgm:presLayoutVars>
      </dgm:prSet>
      <dgm:spPr/>
    </dgm:pt>
    <dgm:pt modelId="{56B31AFE-C8F8-4D80-8CFE-77D70AFC1DBA}" type="pres">
      <dgm:prSet presAssocID="{86313E58-3BDF-461C-92CD-4EF76985B1A8}" presName="parentText" presStyleLbl="node1" presStyleIdx="0" presStyleCnt="2" custScaleY="46239" custLinFactNeighborX="0" custLinFactNeighborY="-16223">
        <dgm:presLayoutVars>
          <dgm:chMax val="0"/>
          <dgm:bulletEnabled val="1"/>
        </dgm:presLayoutVars>
      </dgm:prSet>
      <dgm:spPr/>
    </dgm:pt>
    <dgm:pt modelId="{BA376BD9-8A35-4A9F-99C5-118DD42EBFCF}" type="pres">
      <dgm:prSet presAssocID="{B94038A9-4D3A-4755-BB86-11E0E4649AAD}" presName="spacer" presStyleCnt="0"/>
      <dgm:spPr/>
    </dgm:pt>
    <dgm:pt modelId="{589F35D5-EAF7-4FDA-BD1C-986B3F3B26D7}" type="pres">
      <dgm:prSet presAssocID="{0819B3BA-C4D8-43C1-AF8F-CF9C8E511703}" presName="parentText" presStyleLbl="node1" presStyleIdx="1" presStyleCnt="2" custScaleY="46279" custLinFactNeighborX="19491" custLinFactNeighborY="-11982">
        <dgm:presLayoutVars>
          <dgm:chMax val="0"/>
          <dgm:bulletEnabled val="1"/>
        </dgm:presLayoutVars>
      </dgm:prSet>
      <dgm:spPr/>
    </dgm:pt>
  </dgm:ptLst>
  <dgm:cxnLst>
    <dgm:cxn modelId="{57D0A21F-C913-4B11-82C6-068AD0E75B95}" srcId="{38D83045-42D7-4DFC-B40D-45347D718C7A}" destId="{86313E58-3BDF-461C-92CD-4EF76985B1A8}" srcOrd="0" destOrd="0" parTransId="{7C7C7281-0C38-4FDB-9CE1-4467071E157B}" sibTransId="{B94038A9-4D3A-4755-BB86-11E0E4649AAD}"/>
    <dgm:cxn modelId="{F6F1AD5F-1323-4F75-927B-2665B79A5B0E}" srcId="{38D83045-42D7-4DFC-B40D-45347D718C7A}" destId="{0819B3BA-C4D8-43C1-AF8F-CF9C8E511703}" srcOrd="1" destOrd="0" parTransId="{11F02858-8BDB-4E9E-B917-D95AC6B1E479}" sibTransId="{7018B1BA-4072-4B7F-9E70-2D89BF3096A1}"/>
    <dgm:cxn modelId="{4AF4E867-3E98-4FCE-AED6-7FAC5E12C281}" type="presOf" srcId="{38D83045-42D7-4DFC-B40D-45347D718C7A}" destId="{709DC4EC-72B2-4515-8AD1-472C35A85B08}" srcOrd="0" destOrd="0" presId="urn:microsoft.com/office/officeart/2005/8/layout/vList2"/>
    <dgm:cxn modelId="{60DB8A7A-747E-40C1-AA10-DAAB77272020}" type="presOf" srcId="{0819B3BA-C4D8-43C1-AF8F-CF9C8E511703}" destId="{589F35D5-EAF7-4FDA-BD1C-986B3F3B26D7}" srcOrd="0" destOrd="0" presId="urn:microsoft.com/office/officeart/2005/8/layout/vList2"/>
    <dgm:cxn modelId="{B41AC07B-C5F3-4AAE-A461-D9A9C8F7EE4F}" type="presOf" srcId="{86313E58-3BDF-461C-92CD-4EF76985B1A8}" destId="{56B31AFE-C8F8-4D80-8CFE-77D70AFC1DBA}" srcOrd="0" destOrd="0" presId="urn:microsoft.com/office/officeart/2005/8/layout/vList2"/>
    <dgm:cxn modelId="{D5F0BD54-0336-4BC5-9D08-3A5FE85DE72A}" type="presParOf" srcId="{709DC4EC-72B2-4515-8AD1-472C35A85B08}" destId="{56B31AFE-C8F8-4D80-8CFE-77D70AFC1DBA}" srcOrd="0" destOrd="0" presId="urn:microsoft.com/office/officeart/2005/8/layout/vList2"/>
    <dgm:cxn modelId="{B2D2EE92-4A1A-44CF-8DBB-1B5C6C13BF30}" type="presParOf" srcId="{709DC4EC-72B2-4515-8AD1-472C35A85B08}" destId="{BA376BD9-8A35-4A9F-99C5-118DD42EBFCF}" srcOrd="1" destOrd="0" presId="urn:microsoft.com/office/officeart/2005/8/layout/vList2"/>
    <dgm:cxn modelId="{19D571E5-17C2-4ABC-B646-E749FAD15073}" type="presParOf" srcId="{709DC4EC-72B2-4515-8AD1-472C35A85B08}" destId="{589F35D5-EAF7-4FDA-BD1C-986B3F3B26D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38D83045-42D7-4DFC-B40D-45347D718C7A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6313E58-3BDF-461C-92CD-4EF76985B1A8}">
      <dgm:prSet custT="1"/>
      <dgm:spPr>
        <a:solidFill>
          <a:srgbClr val="7F7F7F"/>
        </a:solidFill>
        <a:effectLst/>
      </dgm:spPr>
      <dgm:t>
        <a:bodyPr/>
        <a:lstStyle/>
        <a:p>
          <a:pPr algn="l"/>
          <a:r>
            <a:rPr lang="en-US" sz="4800" dirty="0">
              <a:latin typeface="Sherman Sans Book" pitchFamily="50" charset="0"/>
              <a:ea typeface="Sherman Sans Book" pitchFamily="50" charset="0"/>
            </a:rPr>
            <a:t>Checking $400</a:t>
          </a:r>
        </a:p>
      </dgm:t>
    </dgm:pt>
    <dgm:pt modelId="{7C7C7281-0C38-4FDB-9CE1-4467071E157B}" type="parTrans" cxnId="{57D0A21F-C913-4B11-82C6-068AD0E75B95}">
      <dgm:prSet/>
      <dgm:spPr/>
      <dgm:t>
        <a:bodyPr/>
        <a:lstStyle/>
        <a:p>
          <a:pPr algn="l"/>
          <a:endParaRPr lang="en-US"/>
        </a:p>
      </dgm:t>
    </dgm:pt>
    <dgm:pt modelId="{B94038A9-4D3A-4755-BB86-11E0E4649AAD}" type="sibTrans" cxnId="{57D0A21F-C913-4B11-82C6-068AD0E75B95}">
      <dgm:prSet/>
      <dgm:spPr/>
      <dgm:t>
        <a:bodyPr/>
        <a:lstStyle/>
        <a:p>
          <a:pPr algn="l"/>
          <a:endParaRPr lang="en-US"/>
        </a:p>
      </dgm:t>
    </dgm:pt>
    <dgm:pt modelId="{0819B3BA-C4D8-43C1-AF8F-CF9C8E511703}">
      <dgm:prSet/>
      <dgm:spPr>
        <a:solidFill>
          <a:srgbClr val="A9A9A9"/>
        </a:solidFill>
        <a:effectLst/>
      </dgm:spPr>
      <dgm:t>
        <a:bodyPr/>
        <a:lstStyle/>
        <a:p>
          <a:pPr algn="l"/>
          <a:r>
            <a:rPr lang="en-US" dirty="0">
              <a:solidFill>
                <a:schemeClr val="bg1"/>
              </a:solidFill>
              <a:latin typeface="Sherman Sans Book" pitchFamily="50" charset="0"/>
              <a:ea typeface="Sherman Sans Book" pitchFamily="50" charset="0"/>
            </a:rPr>
            <a:t>Savings </a:t>
          </a:r>
          <a:r>
            <a:rPr lang="en-US" b="0" dirty="0">
              <a:solidFill>
                <a:schemeClr val="bg1"/>
              </a:solidFill>
              <a:latin typeface="Sherman Sans Book" pitchFamily="50" charset="0"/>
              <a:ea typeface="Sherman Sans Book" pitchFamily="50" charset="0"/>
            </a:rPr>
            <a:t>$1500</a:t>
          </a:r>
        </a:p>
      </dgm:t>
    </dgm:pt>
    <dgm:pt modelId="{11F02858-8BDB-4E9E-B917-D95AC6B1E479}" type="parTrans" cxnId="{F6F1AD5F-1323-4F75-927B-2665B79A5B0E}">
      <dgm:prSet/>
      <dgm:spPr/>
      <dgm:t>
        <a:bodyPr/>
        <a:lstStyle/>
        <a:p>
          <a:pPr algn="l"/>
          <a:endParaRPr lang="en-US"/>
        </a:p>
      </dgm:t>
    </dgm:pt>
    <dgm:pt modelId="{7018B1BA-4072-4B7F-9E70-2D89BF3096A1}" type="sibTrans" cxnId="{F6F1AD5F-1323-4F75-927B-2665B79A5B0E}">
      <dgm:prSet/>
      <dgm:spPr/>
      <dgm:t>
        <a:bodyPr/>
        <a:lstStyle/>
        <a:p>
          <a:pPr algn="l"/>
          <a:endParaRPr lang="en-US"/>
        </a:p>
      </dgm:t>
    </dgm:pt>
    <dgm:pt modelId="{709DC4EC-72B2-4515-8AD1-472C35A85B08}" type="pres">
      <dgm:prSet presAssocID="{38D83045-42D7-4DFC-B40D-45347D718C7A}" presName="linear" presStyleCnt="0">
        <dgm:presLayoutVars>
          <dgm:animLvl val="lvl"/>
          <dgm:resizeHandles val="exact"/>
        </dgm:presLayoutVars>
      </dgm:prSet>
      <dgm:spPr/>
    </dgm:pt>
    <dgm:pt modelId="{56B31AFE-C8F8-4D80-8CFE-77D70AFC1DBA}" type="pres">
      <dgm:prSet presAssocID="{86313E58-3BDF-461C-92CD-4EF76985B1A8}" presName="parentText" presStyleLbl="node1" presStyleIdx="0" presStyleCnt="2" custScaleY="46239" custLinFactNeighborX="0" custLinFactNeighborY="-16223">
        <dgm:presLayoutVars>
          <dgm:chMax val="0"/>
          <dgm:bulletEnabled val="1"/>
        </dgm:presLayoutVars>
      </dgm:prSet>
      <dgm:spPr/>
    </dgm:pt>
    <dgm:pt modelId="{BA376BD9-8A35-4A9F-99C5-118DD42EBFCF}" type="pres">
      <dgm:prSet presAssocID="{B94038A9-4D3A-4755-BB86-11E0E4649AAD}" presName="spacer" presStyleCnt="0"/>
      <dgm:spPr/>
    </dgm:pt>
    <dgm:pt modelId="{589F35D5-EAF7-4FDA-BD1C-986B3F3B26D7}" type="pres">
      <dgm:prSet presAssocID="{0819B3BA-C4D8-43C1-AF8F-CF9C8E511703}" presName="parentText" presStyleLbl="node1" presStyleIdx="1" presStyleCnt="2" custScaleY="46279" custLinFactNeighborX="19491" custLinFactNeighborY="-11982">
        <dgm:presLayoutVars>
          <dgm:chMax val="0"/>
          <dgm:bulletEnabled val="1"/>
        </dgm:presLayoutVars>
      </dgm:prSet>
      <dgm:spPr/>
    </dgm:pt>
  </dgm:ptLst>
  <dgm:cxnLst>
    <dgm:cxn modelId="{57D0A21F-C913-4B11-82C6-068AD0E75B95}" srcId="{38D83045-42D7-4DFC-B40D-45347D718C7A}" destId="{86313E58-3BDF-461C-92CD-4EF76985B1A8}" srcOrd="0" destOrd="0" parTransId="{7C7C7281-0C38-4FDB-9CE1-4467071E157B}" sibTransId="{B94038A9-4D3A-4755-BB86-11E0E4649AAD}"/>
    <dgm:cxn modelId="{F6F1AD5F-1323-4F75-927B-2665B79A5B0E}" srcId="{38D83045-42D7-4DFC-B40D-45347D718C7A}" destId="{0819B3BA-C4D8-43C1-AF8F-CF9C8E511703}" srcOrd="1" destOrd="0" parTransId="{11F02858-8BDB-4E9E-B917-D95AC6B1E479}" sibTransId="{7018B1BA-4072-4B7F-9E70-2D89BF3096A1}"/>
    <dgm:cxn modelId="{4AF4E867-3E98-4FCE-AED6-7FAC5E12C281}" type="presOf" srcId="{38D83045-42D7-4DFC-B40D-45347D718C7A}" destId="{709DC4EC-72B2-4515-8AD1-472C35A85B08}" srcOrd="0" destOrd="0" presId="urn:microsoft.com/office/officeart/2005/8/layout/vList2"/>
    <dgm:cxn modelId="{60DB8A7A-747E-40C1-AA10-DAAB77272020}" type="presOf" srcId="{0819B3BA-C4D8-43C1-AF8F-CF9C8E511703}" destId="{589F35D5-EAF7-4FDA-BD1C-986B3F3B26D7}" srcOrd="0" destOrd="0" presId="urn:microsoft.com/office/officeart/2005/8/layout/vList2"/>
    <dgm:cxn modelId="{B41AC07B-C5F3-4AAE-A461-D9A9C8F7EE4F}" type="presOf" srcId="{86313E58-3BDF-461C-92CD-4EF76985B1A8}" destId="{56B31AFE-C8F8-4D80-8CFE-77D70AFC1DBA}" srcOrd="0" destOrd="0" presId="urn:microsoft.com/office/officeart/2005/8/layout/vList2"/>
    <dgm:cxn modelId="{D5F0BD54-0336-4BC5-9D08-3A5FE85DE72A}" type="presParOf" srcId="{709DC4EC-72B2-4515-8AD1-472C35A85B08}" destId="{56B31AFE-C8F8-4D80-8CFE-77D70AFC1DBA}" srcOrd="0" destOrd="0" presId="urn:microsoft.com/office/officeart/2005/8/layout/vList2"/>
    <dgm:cxn modelId="{B2D2EE92-4A1A-44CF-8DBB-1B5C6C13BF30}" type="presParOf" srcId="{709DC4EC-72B2-4515-8AD1-472C35A85B08}" destId="{BA376BD9-8A35-4A9F-99C5-118DD42EBFCF}" srcOrd="1" destOrd="0" presId="urn:microsoft.com/office/officeart/2005/8/layout/vList2"/>
    <dgm:cxn modelId="{19D571E5-17C2-4ABC-B646-E749FAD15073}" type="presParOf" srcId="{709DC4EC-72B2-4515-8AD1-472C35A85B08}" destId="{589F35D5-EAF7-4FDA-BD1C-986B3F3B26D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38D83045-42D7-4DFC-B40D-45347D718C7A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6313E58-3BDF-461C-92CD-4EF76985B1A8}">
      <dgm:prSet custT="1"/>
      <dgm:spPr>
        <a:solidFill>
          <a:srgbClr val="7F7F7F"/>
        </a:solidFill>
        <a:effectLst/>
      </dgm:spPr>
      <dgm:t>
        <a:bodyPr/>
        <a:lstStyle/>
        <a:p>
          <a:pPr algn="l"/>
          <a:r>
            <a:rPr lang="en-US" sz="4800" dirty="0">
              <a:latin typeface="Sherman Sans Book" pitchFamily="50" charset="0"/>
              <a:ea typeface="Sherman Sans Book" pitchFamily="50" charset="0"/>
            </a:rPr>
            <a:t>Checking $400</a:t>
          </a:r>
        </a:p>
      </dgm:t>
    </dgm:pt>
    <dgm:pt modelId="{7C7C7281-0C38-4FDB-9CE1-4467071E157B}" type="parTrans" cxnId="{57D0A21F-C913-4B11-82C6-068AD0E75B95}">
      <dgm:prSet/>
      <dgm:spPr/>
      <dgm:t>
        <a:bodyPr/>
        <a:lstStyle/>
        <a:p>
          <a:pPr algn="l"/>
          <a:endParaRPr lang="en-US"/>
        </a:p>
      </dgm:t>
    </dgm:pt>
    <dgm:pt modelId="{B94038A9-4D3A-4755-BB86-11E0E4649AAD}" type="sibTrans" cxnId="{57D0A21F-C913-4B11-82C6-068AD0E75B95}">
      <dgm:prSet/>
      <dgm:spPr/>
      <dgm:t>
        <a:bodyPr/>
        <a:lstStyle/>
        <a:p>
          <a:pPr algn="l"/>
          <a:endParaRPr lang="en-US"/>
        </a:p>
      </dgm:t>
    </dgm:pt>
    <dgm:pt modelId="{0819B3BA-C4D8-43C1-AF8F-CF9C8E511703}">
      <dgm:prSet/>
      <dgm:spPr>
        <a:solidFill>
          <a:srgbClr val="A9A9A9"/>
        </a:solidFill>
        <a:effectLst/>
      </dgm:spPr>
      <dgm:t>
        <a:bodyPr/>
        <a:lstStyle/>
        <a:p>
          <a:pPr algn="l"/>
          <a:r>
            <a:rPr lang="en-US" dirty="0">
              <a:solidFill>
                <a:schemeClr val="bg1"/>
              </a:solidFill>
              <a:latin typeface="Sherman Sans Book" pitchFamily="50" charset="0"/>
              <a:ea typeface="Sherman Sans Book" pitchFamily="50" charset="0"/>
            </a:rPr>
            <a:t>Savings </a:t>
          </a:r>
          <a:r>
            <a:rPr lang="en-US" b="0" dirty="0">
              <a:solidFill>
                <a:schemeClr val="bg1"/>
              </a:solidFill>
              <a:latin typeface="Sherman Sans Book" pitchFamily="50" charset="0"/>
              <a:ea typeface="Sherman Sans Book" pitchFamily="50" charset="0"/>
            </a:rPr>
            <a:t>$500</a:t>
          </a:r>
        </a:p>
      </dgm:t>
    </dgm:pt>
    <dgm:pt modelId="{11F02858-8BDB-4E9E-B917-D95AC6B1E479}" type="parTrans" cxnId="{F6F1AD5F-1323-4F75-927B-2665B79A5B0E}">
      <dgm:prSet/>
      <dgm:spPr/>
      <dgm:t>
        <a:bodyPr/>
        <a:lstStyle/>
        <a:p>
          <a:pPr algn="l"/>
          <a:endParaRPr lang="en-US"/>
        </a:p>
      </dgm:t>
    </dgm:pt>
    <dgm:pt modelId="{7018B1BA-4072-4B7F-9E70-2D89BF3096A1}" type="sibTrans" cxnId="{F6F1AD5F-1323-4F75-927B-2665B79A5B0E}">
      <dgm:prSet/>
      <dgm:spPr/>
      <dgm:t>
        <a:bodyPr/>
        <a:lstStyle/>
        <a:p>
          <a:pPr algn="l"/>
          <a:endParaRPr lang="en-US"/>
        </a:p>
      </dgm:t>
    </dgm:pt>
    <dgm:pt modelId="{709DC4EC-72B2-4515-8AD1-472C35A85B08}" type="pres">
      <dgm:prSet presAssocID="{38D83045-42D7-4DFC-B40D-45347D718C7A}" presName="linear" presStyleCnt="0">
        <dgm:presLayoutVars>
          <dgm:animLvl val="lvl"/>
          <dgm:resizeHandles val="exact"/>
        </dgm:presLayoutVars>
      </dgm:prSet>
      <dgm:spPr/>
    </dgm:pt>
    <dgm:pt modelId="{56B31AFE-C8F8-4D80-8CFE-77D70AFC1DBA}" type="pres">
      <dgm:prSet presAssocID="{86313E58-3BDF-461C-92CD-4EF76985B1A8}" presName="parentText" presStyleLbl="node1" presStyleIdx="0" presStyleCnt="2" custScaleY="46239" custLinFactNeighborX="0" custLinFactNeighborY="-16223">
        <dgm:presLayoutVars>
          <dgm:chMax val="0"/>
          <dgm:bulletEnabled val="1"/>
        </dgm:presLayoutVars>
      </dgm:prSet>
      <dgm:spPr/>
    </dgm:pt>
    <dgm:pt modelId="{BA376BD9-8A35-4A9F-99C5-118DD42EBFCF}" type="pres">
      <dgm:prSet presAssocID="{B94038A9-4D3A-4755-BB86-11E0E4649AAD}" presName="spacer" presStyleCnt="0"/>
      <dgm:spPr/>
    </dgm:pt>
    <dgm:pt modelId="{589F35D5-EAF7-4FDA-BD1C-986B3F3B26D7}" type="pres">
      <dgm:prSet presAssocID="{0819B3BA-C4D8-43C1-AF8F-CF9C8E511703}" presName="parentText" presStyleLbl="node1" presStyleIdx="1" presStyleCnt="2" custScaleY="46279" custLinFactNeighborX="19491" custLinFactNeighborY="-11982">
        <dgm:presLayoutVars>
          <dgm:chMax val="0"/>
          <dgm:bulletEnabled val="1"/>
        </dgm:presLayoutVars>
      </dgm:prSet>
      <dgm:spPr/>
    </dgm:pt>
  </dgm:ptLst>
  <dgm:cxnLst>
    <dgm:cxn modelId="{57D0A21F-C913-4B11-82C6-068AD0E75B95}" srcId="{38D83045-42D7-4DFC-B40D-45347D718C7A}" destId="{86313E58-3BDF-461C-92CD-4EF76985B1A8}" srcOrd="0" destOrd="0" parTransId="{7C7C7281-0C38-4FDB-9CE1-4467071E157B}" sibTransId="{B94038A9-4D3A-4755-BB86-11E0E4649AAD}"/>
    <dgm:cxn modelId="{F6F1AD5F-1323-4F75-927B-2665B79A5B0E}" srcId="{38D83045-42D7-4DFC-B40D-45347D718C7A}" destId="{0819B3BA-C4D8-43C1-AF8F-CF9C8E511703}" srcOrd="1" destOrd="0" parTransId="{11F02858-8BDB-4E9E-B917-D95AC6B1E479}" sibTransId="{7018B1BA-4072-4B7F-9E70-2D89BF3096A1}"/>
    <dgm:cxn modelId="{4AF4E867-3E98-4FCE-AED6-7FAC5E12C281}" type="presOf" srcId="{38D83045-42D7-4DFC-B40D-45347D718C7A}" destId="{709DC4EC-72B2-4515-8AD1-472C35A85B08}" srcOrd="0" destOrd="0" presId="urn:microsoft.com/office/officeart/2005/8/layout/vList2"/>
    <dgm:cxn modelId="{60DB8A7A-747E-40C1-AA10-DAAB77272020}" type="presOf" srcId="{0819B3BA-C4D8-43C1-AF8F-CF9C8E511703}" destId="{589F35D5-EAF7-4FDA-BD1C-986B3F3B26D7}" srcOrd="0" destOrd="0" presId="urn:microsoft.com/office/officeart/2005/8/layout/vList2"/>
    <dgm:cxn modelId="{B41AC07B-C5F3-4AAE-A461-D9A9C8F7EE4F}" type="presOf" srcId="{86313E58-3BDF-461C-92CD-4EF76985B1A8}" destId="{56B31AFE-C8F8-4D80-8CFE-77D70AFC1DBA}" srcOrd="0" destOrd="0" presId="urn:microsoft.com/office/officeart/2005/8/layout/vList2"/>
    <dgm:cxn modelId="{D5F0BD54-0336-4BC5-9D08-3A5FE85DE72A}" type="presParOf" srcId="{709DC4EC-72B2-4515-8AD1-472C35A85B08}" destId="{56B31AFE-C8F8-4D80-8CFE-77D70AFC1DBA}" srcOrd="0" destOrd="0" presId="urn:microsoft.com/office/officeart/2005/8/layout/vList2"/>
    <dgm:cxn modelId="{B2D2EE92-4A1A-44CF-8DBB-1B5C6C13BF30}" type="presParOf" srcId="{709DC4EC-72B2-4515-8AD1-472C35A85B08}" destId="{BA376BD9-8A35-4A9F-99C5-118DD42EBFCF}" srcOrd="1" destOrd="0" presId="urn:microsoft.com/office/officeart/2005/8/layout/vList2"/>
    <dgm:cxn modelId="{19D571E5-17C2-4ABC-B646-E749FAD15073}" type="presParOf" srcId="{709DC4EC-72B2-4515-8AD1-472C35A85B08}" destId="{589F35D5-EAF7-4FDA-BD1C-986B3F3B26D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38D83045-42D7-4DFC-B40D-45347D718C7A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6313E58-3BDF-461C-92CD-4EF76985B1A8}">
      <dgm:prSet custT="1"/>
      <dgm:spPr>
        <a:solidFill>
          <a:srgbClr val="7F7F7F"/>
        </a:solidFill>
        <a:effectLst/>
      </dgm:spPr>
      <dgm:t>
        <a:bodyPr/>
        <a:lstStyle/>
        <a:p>
          <a:pPr algn="l"/>
          <a:r>
            <a:rPr lang="en-US" sz="4800" dirty="0">
              <a:latin typeface="Sherman Sans Book" pitchFamily="50" charset="0"/>
              <a:ea typeface="Sherman Sans Book" pitchFamily="50" charset="0"/>
            </a:rPr>
            <a:t>Checking  $1400</a:t>
          </a:r>
        </a:p>
      </dgm:t>
    </dgm:pt>
    <dgm:pt modelId="{7C7C7281-0C38-4FDB-9CE1-4467071E157B}" type="parTrans" cxnId="{57D0A21F-C913-4B11-82C6-068AD0E75B95}">
      <dgm:prSet/>
      <dgm:spPr/>
      <dgm:t>
        <a:bodyPr/>
        <a:lstStyle/>
        <a:p>
          <a:pPr algn="l"/>
          <a:endParaRPr lang="en-US"/>
        </a:p>
      </dgm:t>
    </dgm:pt>
    <dgm:pt modelId="{B94038A9-4D3A-4755-BB86-11E0E4649AAD}" type="sibTrans" cxnId="{57D0A21F-C913-4B11-82C6-068AD0E75B95}">
      <dgm:prSet/>
      <dgm:spPr/>
      <dgm:t>
        <a:bodyPr/>
        <a:lstStyle/>
        <a:p>
          <a:pPr algn="l"/>
          <a:endParaRPr lang="en-US"/>
        </a:p>
      </dgm:t>
    </dgm:pt>
    <dgm:pt modelId="{0819B3BA-C4D8-43C1-AF8F-CF9C8E511703}">
      <dgm:prSet/>
      <dgm:spPr>
        <a:solidFill>
          <a:srgbClr val="A9A9A9"/>
        </a:solidFill>
        <a:effectLst/>
      </dgm:spPr>
      <dgm:t>
        <a:bodyPr/>
        <a:lstStyle/>
        <a:p>
          <a:pPr algn="l"/>
          <a:r>
            <a:rPr lang="en-US" dirty="0">
              <a:solidFill>
                <a:schemeClr val="bg1"/>
              </a:solidFill>
              <a:latin typeface="Sherman Sans Book" pitchFamily="50" charset="0"/>
              <a:ea typeface="Sherman Sans Book" pitchFamily="50" charset="0"/>
            </a:rPr>
            <a:t>Savings </a:t>
          </a:r>
          <a:r>
            <a:rPr lang="en-US" b="0" dirty="0">
              <a:solidFill>
                <a:schemeClr val="bg1"/>
              </a:solidFill>
              <a:latin typeface="Sherman Sans Book" pitchFamily="50" charset="0"/>
              <a:ea typeface="Sherman Sans Book" pitchFamily="50" charset="0"/>
            </a:rPr>
            <a:t>$500</a:t>
          </a:r>
        </a:p>
      </dgm:t>
    </dgm:pt>
    <dgm:pt modelId="{11F02858-8BDB-4E9E-B917-D95AC6B1E479}" type="parTrans" cxnId="{F6F1AD5F-1323-4F75-927B-2665B79A5B0E}">
      <dgm:prSet/>
      <dgm:spPr/>
      <dgm:t>
        <a:bodyPr/>
        <a:lstStyle/>
        <a:p>
          <a:pPr algn="l"/>
          <a:endParaRPr lang="en-US"/>
        </a:p>
      </dgm:t>
    </dgm:pt>
    <dgm:pt modelId="{7018B1BA-4072-4B7F-9E70-2D89BF3096A1}" type="sibTrans" cxnId="{F6F1AD5F-1323-4F75-927B-2665B79A5B0E}">
      <dgm:prSet/>
      <dgm:spPr/>
      <dgm:t>
        <a:bodyPr/>
        <a:lstStyle/>
        <a:p>
          <a:pPr algn="l"/>
          <a:endParaRPr lang="en-US"/>
        </a:p>
      </dgm:t>
    </dgm:pt>
    <dgm:pt modelId="{709DC4EC-72B2-4515-8AD1-472C35A85B08}" type="pres">
      <dgm:prSet presAssocID="{38D83045-42D7-4DFC-B40D-45347D718C7A}" presName="linear" presStyleCnt="0">
        <dgm:presLayoutVars>
          <dgm:animLvl val="lvl"/>
          <dgm:resizeHandles val="exact"/>
        </dgm:presLayoutVars>
      </dgm:prSet>
      <dgm:spPr/>
    </dgm:pt>
    <dgm:pt modelId="{56B31AFE-C8F8-4D80-8CFE-77D70AFC1DBA}" type="pres">
      <dgm:prSet presAssocID="{86313E58-3BDF-461C-92CD-4EF76985B1A8}" presName="parentText" presStyleLbl="node1" presStyleIdx="0" presStyleCnt="2" custScaleY="46239" custLinFactNeighborX="0" custLinFactNeighborY="-16223">
        <dgm:presLayoutVars>
          <dgm:chMax val="0"/>
          <dgm:bulletEnabled val="1"/>
        </dgm:presLayoutVars>
      </dgm:prSet>
      <dgm:spPr/>
    </dgm:pt>
    <dgm:pt modelId="{BA376BD9-8A35-4A9F-99C5-118DD42EBFCF}" type="pres">
      <dgm:prSet presAssocID="{B94038A9-4D3A-4755-BB86-11E0E4649AAD}" presName="spacer" presStyleCnt="0"/>
      <dgm:spPr/>
    </dgm:pt>
    <dgm:pt modelId="{589F35D5-EAF7-4FDA-BD1C-986B3F3B26D7}" type="pres">
      <dgm:prSet presAssocID="{0819B3BA-C4D8-43C1-AF8F-CF9C8E511703}" presName="parentText" presStyleLbl="node1" presStyleIdx="1" presStyleCnt="2" custScaleY="46279" custLinFactNeighborX="19491" custLinFactNeighborY="-11982">
        <dgm:presLayoutVars>
          <dgm:chMax val="0"/>
          <dgm:bulletEnabled val="1"/>
        </dgm:presLayoutVars>
      </dgm:prSet>
      <dgm:spPr/>
    </dgm:pt>
  </dgm:ptLst>
  <dgm:cxnLst>
    <dgm:cxn modelId="{57D0A21F-C913-4B11-82C6-068AD0E75B95}" srcId="{38D83045-42D7-4DFC-B40D-45347D718C7A}" destId="{86313E58-3BDF-461C-92CD-4EF76985B1A8}" srcOrd="0" destOrd="0" parTransId="{7C7C7281-0C38-4FDB-9CE1-4467071E157B}" sibTransId="{B94038A9-4D3A-4755-BB86-11E0E4649AAD}"/>
    <dgm:cxn modelId="{F6F1AD5F-1323-4F75-927B-2665B79A5B0E}" srcId="{38D83045-42D7-4DFC-B40D-45347D718C7A}" destId="{0819B3BA-C4D8-43C1-AF8F-CF9C8E511703}" srcOrd="1" destOrd="0" parTransId="{11F02858-8BDB-4E9E-B917-D95AC6B1E479}" sibTransId="{7018B1BA-4072-4B7F-9E70-2D89BF3096A1}"/>
    <dgm:cxn modelId="{4AF4E867-3E98-4FCE-AED6-7FAC5E12C281}" type="presOf" srcId="{38D83045-42D7-4DFC-B40D-45347D718C7A}" destId="{709DC4EC-72B2-4515-8AD1-472C35A85B08}" srcOrd="0" destOrd="0" presId="urn:microsoft.com/office/officeart/2005/8/layout/vList2"/>
    <dgm:cxn modelId="{60DB8A7A-747E-40C1-AA10-DAAB77272020}" type="presOf" srcId="{0819B3BA-C4D8-43C1-AF8F-CF9C8E511703}" destId="{589F35D5-EAF7-4FDA-BD1C-986B3F3B26D7}" srcOrd="0" destOrd="0" presId="urn:microsoft.com/office/officeart/2005/8/layout/vList2"/>
    <dgm:cxn modelId="{B41AC07B-C5F3-4AAE-A461-D9A9C8F7EE4F}" type="presOf" srcId="{86313E58-3BDF-461C-92CD-4EF76985B1A8}" destId="{56B31AFE-C8F8-4D80-8CFE-77D70AFC1DBA}" srcOrd="0" destOrd="0" presId="urn:microsoft.com/office/officeart/2005/8/layout/vList2"/>
    <dgm:cxn modelId="{D5F0BD54-0336-4BC5-9D08-3A5FE85DE72A}" type="presParOf" srcId="{709DC4EC-72B2-4515-8AD1-472C35A85B08}" destId="{56B31AFE-C8F8-4D80-8CFE-77D70AFC1DBA}" srcOrd="0" destOrd="0" presId="urn:microsoft.com/office/officeart/2005/8/layout/vList2"/>
    <dgm:cxn modelId="{B2D2EE92-4A1A-44CF-8DBB-1B5C6C13BF30}" type="presParOf" srcId="{709DC4EC-72B2-4515-8AD1-472C35A85B08}" destId="{BA376BD9-8A35-4A9F-99C5-118DD42EBFCF}" srcOrd="1" destOrd="0" presId="urn:microsoft.com/office/officeart/2005/8/layout/vList2"/>
    <dgm:cxn modelId="{19D571E5-17C2-4ABC-B646-E749FAD15073}" type="presParOf" srcId="{709DC4EC-72B2-4515-8AD1-472C35A85B08}" destId="{589F35D5-EAF7-4FDA-BD1C-986B3F3B26D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38D83045-42D7-4DFC-B40D-45347D718C7A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6313E58-3BDF-461C-92CD-4EF76985B1A8}">
      <dgm:prSet custT="1"/>
      <dgm:spPr>
        <a:solidFill>
          <a:srgbClr val="7F7F7F"/>
        </a:solidFill>
        <a:effectLst/>
      </dgm:spPr>
      <dgm:t>
        <a:bodyPr/>
        <a:lstStyle/>
        <a:p>
          <a:pPr algn="l"/>
          <a:r>
            <a:rPr lang="en-US" sz="4800" dirty="0">
              <a:latin typeface="Sherman Sans Book" pitchFamily="50" charset="0"/>
              <a:ea typeface="Sherman Sans Book" pitchFamily="50" charset="0"/>
            </a:rPr>
            <a:t>Checking $400</a:t>
          </a:r>
        </a:p>
      </dgm:t>
    </dgm:pt>
    <dgm:pt modelId="{7C7C7281-0C38-4FDB-9CE1-4467071E157B}" type="parTrans" cxnId="{57D0A21F-C913-4B11-82C6-068AD0E75B95}">
      <dgm:prSet/>
      <dgm:spPr/>
      <dgm:t>
        <a:bodyPr/>
        <a:lstStyle/>
        <a:p>
          <a:pPr algn="l"/>
          <a:endParaRPr lang="en-US"/>
        </a:p>
      </dgm:t>
    </dgm:pt>
    <dgm:pt modelId="{B94038A9-4D3A-4755-BB86-11E0E4649AAD}" type="sibTrans" cxnId="{57D0A21F-C913-4B11-82C6-068AD0E75B95}">
      <dgm:prSet/>
      <dgm:spPr/>
      <dgm:t>
        <a:bodyPr/>
        <a:lstStyle/>
        <a:p>
          <a:pPr algn="l"/>
          <a:endParaRPr lang="en-US"/>
        </a:p>
      </dgm:t>
    </dgm:pt>
    <dgm:pt modelId="{0819B3BA-C4D8-43C1-AF8F-CF9C8E511703}">
      <dgm:prSet/>
      <dgm:spPr>
        <a:solidFill>
          <a:srgbClr val="A9A9A9"/>
        </a:solidFill>
        <a:effectLst/>
      </dgm:spPr>
      <dgm:t>
        <a:bodyPr/>
        <a:lstStyle/>
        <a:p>
          <a:pPr algn="l"/>
          <a:r>
            <a:rPr lang="en-US" dirty="0">
              <a:solidFill>
                <a:schemeClr val="bg1"/>
              </a:solidFill>
              <a:latin typeface="Sherman Sans Book" pitchFamily="50" charset="0"/>
              <a:ea typeface="Sherman Sans Book" pitchFamily="50" charset="0"/>
            </a:rPr>
            <a:t>Savings </a:t>
          </a:r>
          <a:r>
            <a:rPr lang="en-US" b="0" dirty="0">
              <a:solidFill>
                <a:schemeClr val="bg1"/>
              </a:solidFill>
              <a:latin typeface="Sherman Sans Book" pitchFamily="50" charset="0"/>
              <a:ea typeface="Sherman Sans Book" pitchFamily="50" charset="0"/>
            </a:rPr>
            <a:t>$500</a:t>
          </a:r>
        </a:p>
      </dgm:t>
    </dgm:pt>
    <dgm:pt modelId="{11F02858-8BDB-4E9E-B917-D95AC6B1E479}" type="parTrans" cxnId="{F6F1AD5F-1323-4F75-927B-2665B79A5B0E}">
      <dgm:prSet/>
      <dgm:spPr/>
      <dgm:t>
        <a:bodyPr/>
        <a:lstStyle/>
        <a:p>
          <a:pPr algn="l"/>
          <a:endParaRPr lang="en-US"/>
        </a:p>
      </dgm:t>
    </dgm:pt>
    <dgm:pt modelId="{7018B1BA-4072-4B7F-9E70-2D89BF3096A1}" type="sibTrans" cxnId="{F6F1AD5F-1323-4F75-927B-2665B79A5B0E}">
      <dgm:prSet/>
      <dgm:spPr/>
      <dgm:t>
        <a:bodyPr/>
        <a:lstStyle/>
        <a:p>
          <a:pPr algn="l"/>
          <a:endParaRPr lang="en-US"/>
        </a:p>
      </dgm:t>
    </dgm:pt>
    <dgm:pt modelId="{709DC4EC-72B2-4515-8AD1-472C35A85B08}" type="pres">
      <dgm:prSet presAssocID="{38D83045-42D7-4DFC-B40D-45347D718C7A}" presName="linear" presStyleCnt="0">
        <dgm:presLayoutVars>
          <dgm:animLvl val="lvl"/>
          <dgm:resizeHandles val="exact"/>
        </dgm:presLayoutVars>
      </dgm:prSet>
      <dgm:spPr/>
    </dgm:pt>
    <dgm:pt modelId="{56B31AFE-C8F8-4D80-8CFE-77D70AFC1DBA}" type="pres">
      <dgm:prSet presAssocID="{86313E58-3BDF-461C-92CD-4EF76985B1A8}" presName="parentText" presStyleLbl="node1" presStyleIdx="0" presStyleCnt="2" custScaleY="46239" custLinFactNeighborX="0" custLinFactNeighborY="-16223">
        <dgm:presLayoutVars>
          <dgm:chMax val="0"/>
          <dgm:bulletEnabled val="1"/>
        </dgm:presLayoutVars>
      </dgm:prSet>
      <dgm:spPr/>
    </dgm:pt>
    <dgm:pt modelId="{BA376BD9-8A35-4A9F-99C5-118DD42EBFCF}" type="pres">
      <dgm:prSet presAssocID="{B94038A9-4D3A-4755-BB86-11E0E4649AAD}" presName="spacer" presStyleCnt="0"/>
      <dgm:spPr/>
    </dgm:pt>
    <dgm:pt modelId="{589F35D5-EAF7-4FDA-BD1C-986B3F3B26D7}" type="pres">
      <dgm:prSet presAssocID="{0819B3BA-C4D8-43C1-AF8F-CF9C8E511703}" presName="parentText" presStyleLbl="node1" presStyleIdx="1" presStyleCnt="2" custScaleY="46279" custLinFactNeighborX="19491" custLinFactNeighborY="-11982">
        <dgm:presLayoutVars>
          <dgm:chMax val="0"/>
          <dgm:bulletEnabled val="1"/>
        </dgm:presLayoutVars>
      </dgm:prSet>
      <dgm:spPr/>
    </dgm:pt>
  </dgm:ptLst>
  <dgm:cxnLst>
    <dgm:cxn modelId="{57D0A21F-C913-4B11-82C6-068AD0E75B95}" srcId="{38D83045-42D7-4DFC-B40D-45347D718C7A}" destId="{86313E58-3BDF-461C-92CD-4EF76985B1A8}" srcOrd="0" destOrd="0" parTransId="{7C7C7281-0C38-4FDB-9CE1-4467071E157B}" sibTransId="{B94038A9-4D3A-4755-BB86-11E0E4649AAD}"/>
    <dgm:cxn modelId="{F6F1AD5F-1323-4F75-927B-2665B79A5B0E}" srcId="{38D83045-42D7-4DFC-B40D-45347D718C7A}" destId="{0819B3BA-C4D8-43C1-AF8F-CF9C8E511703}" srcOrd="1" destOrd="0" parTransId="{11F02858-8BDB-4E9E-B917-D95AC6B1E479}" sibTransId="{7018B1BA-4072-4B7F-9E70-2D89BF3096A1}"/>
    <dgm:cxn modelId="{4AF4E867-3E98-4FCE-AED6-7FAC5E12C281}" type="presOf" srcId="{38D83045-42D7-4DFC-B40D-45347D718C7A}" destId="{709DC4EC-72B2-4515-8AD1-472C35A85B08}" srcOrd="0" destOrd="0" presId="urn:microsoft.com/office/officeart/2005/8/layout/vList2"/>
    <dgm:cxn modelId="{60DB8A7A-747E-40C1-AA10-DAAB77272020}" type="presOf" srcId="{0819B3BA-C4D8-43C1-AF8F-CF9C8E511703}" destId="{589F35D5-EAF7-4FDA-BD1C-986B3F3B26D7}" srcOrd="0" destOrd="0" presId="urn:microsoft.com/office/officeart/2005/8/layout/vList2"/>
    <dgm:cxn modelId="{B41AC07B-C5F3-4AAE-A461-D9A9C8F7EE4F}" type="presOf" srcId="{86313E58-3BDF-461C-92CD-4EF76985B1A8}" destId="{56B31AFE-C8F8-4D80-8CFE-77D70AFC1DBA}" srcOrd="0" destOrd="0" presId="urn:microsoft.com/office/officeart/2005/8/layout/vList2"/>
    <dgm:cxn modelId="{D5F0BD54-0336-4BC5-9D08-3A5FE85DE72A}" type="presParOf" srcId="{709DC4EC-72B2-4515-8AD1-472C35A85B08}" destId="{56B31AFE-C8F8-4D80-8CFE-77D70AFC1DBA}" srcOrd="0" destOrd="0" presId="urn:microsoft.com/office/officeart/2005/8/layout/vList2"/>
    <dgm:cxn modelId="{B2D2EE92-4A1A-44CF-8DBB-1B5C6C13BF30}" type="presParOf" srcId="{709DC4EC-72B2-4515-8AD1-472C35A85B08}" destId="{BA376BD9-8A35-4A9F-99C5-118DD42EBFCF}" srcOrd="1" destOrd="0" presId="urn:microsoft.com/office/officeart/2005/8/layout/vList2"/>
    <dgm:cxn modelId="{19D571E5-17C2-4ABC-B646-E749FAD15073}" type="presParOf" srcId="{709DC4EC-72B2-4515-8AD1-472C35A85B08}" destId="{589F35D5-EAF7-4FDA-BD1C-986B3F3B26D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D83045-42D7-4DFC-B40D-45347D718C7A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6313E58-3BDF-461C-92CD-4EF76985B1A8}">
      <dgm:prSet custT="1"/>
      <dgm:spPr>
        <a:solidFill>
          <a:srgbClr val="7F7F7F"/>
        </a:solidFill>
        <a:effectLst/>
      </dgm:spPr>
      <dgm:t>
        <a:bodyPr/>
        <a:lstStyle/>
        <a:p>
          <a:r>
            <a:rPr lang="en-US" sz="4800" dirty="0">
              <a:latin typeface="Sherman Sans Book" pitchFamily="50" charset="0"/>
              <a:ea typeface="Sherman Sans Book" pitchFamily="50" charset="0"/>
            </a:rPr>
            <a:t>Checking $400</a:t>
          </a:r>
        </a:p>
      </dgm:t>
    </dgm:pt>
    <dgm:pt modelId="{7C7C7281-0C38-4FDB-9CE1-4467071E157B}" type="parTrans" cxnId="{57D0A21F-C913-4B11-82C6-068AD0E75B95}">
      <dgm:prSet/>
      <dgm:spPr/>
      <dgm:t>
        <a:bodyPr/>
        <a:lstStyle/>
        <a:p>
          <a:endParaRPr lang="en-US"/>
        </a:p>
      </dgm:t>
    </dgm:pt>
    <dgm:pt modelId="{B94038A9-4D3A-4755-BB86-11E0E4649AAD}" type="sibTrans" cxnId="{57D0A21F-C913-4B11-82C6-068AD0E75B95}">
      <dgm:prSet/>
      <dgm:spPr/>
      <dgm:t>
        <a:bodyPr/>
        <a:lstStyle/>
        <a:p>
          <a:endParaRPr lang="en-US"/>
        </a:p>
      </dgm:t>
    </dgm:pt>
    <dgm:pt modelId="{0819B3BA-C4D8-43C1-AF8F-CF9C8E511703}">
      <dgm:prSet/>
      <dgm:spPr>
        <a:solidFill>
          <a:srgbClr val="A9A9A9"/>
        </a:solidFill>
        <a:effectLst/>
      </dgm:spPr>
      <dgm:t>
        <a:bodyPr/>
        <a:lstStyle/>
        <a:p>
          <a:r>
            <a:rPr lang="en-US" dirty="0">
              <a:solidFill>
                <a:schemeClr val="bg1"/>
              </a:solidFill>
              <a:latin typeface="Sherman Sans Book" pitchFamily="50" charset="0"/>
              <a:ea typeface="Sherman Sans Book" pitchFamily="50" charset="0"/>
            </a:rPr>
            <a:t>Savings </a:t>
          </a:r>
          <a:r>
            <a:rPr lang="en-US" b="0" dirty="0">
              <a:solidFill>
                <a:schemeClr val="bg1"/>
              </a:solidFill>
              <a:latin typeface="Sherman Sans Book" pitchFamily="50" charset="0"/>
              <a:ea typeface="Sherman Sans Book" pitchFamily="50" charset="0"/>
            </a:rPr>
            <a:t>$500</a:t>
          </a:r>
        </a:p>
      </dgm:t>
    </dgm:pt>
    <dgm:pt modelId="{11F02858-8BDB-4E9E-B917-D95AC6B1E479}" type="parTrans" cxnId="{F6F1AD5F-1323-4F75-927B-2665B79A5B0E}">
      <dgm:prSet/>
      <dgm:spPr/>
      <dgm:t>
        <a:bodyPr/>
        <a:lstStyle/>
        <a:p>
          <a:endParaRPr lang="en-US"/>
        </a:p>
      </dgm:t>
    </dgm:pt>
    <dgm:pt modelId="{7018B1BA-4072-4B7F-9E70-2D89BF3096A1}" type="sibTrans" cxnId="{F6F1AD5F-1323-4F75-927B-2665B79A5B0E}">
      <dgm:prSet/>
      <dgm:spPr/>
      <dgm:t>
        <a:bodyPr/>
        <a:lstStyle/>
        <a:p>
          <a:endParaRPr lang="en-US"/>
        </a:p>
      </dgm:t>
    </dgm:pt>
    <dgm:pt modelId="{709DC4EC-72B2-4515-8AD1-472C35A85B08}" type="pres">
      <dgm:prSet presAssocID="{38D83045-42D7-4DFC-B40D-45347D718C7A}" presName="linear" presStyleCnt="0">
        <dgm:presLayoutVars>
          <dgm:animLvl val="lvl"/>
          <dgm:resizeHandles val="exact"/>
        </dgm:presLayoutVars>
      </dgm:prSet>
      <dgm:spPr/>
    </dgm:pt>
    <dgm:pt modelId="{56B31AFE-C8F8-4D80-8CFE-77D70AFC1DBA}" type="pres">
      <dgm:prSet presAssocID="{86313E58-3BDF-461C-92CD-4EF76985B1A8}" presName="parentText" presStyleLbl="node1" presStyleIdx="0" presStyleCnt="2" custScaleY="46239" custLinFactNeighborX="0" custLinFactNeighborY="-16223">
        <dgm:presLayoutVars>
          <dgm:chMax val="0"/>
          <dgm:bulletEnabled val="1"/>
        </dgm:presLayoutVars>
      </dgm:prSet>
      <dgm:spPr/>
    </dgm:pt>
    <dgm:pt modelId="{BA376BD9-8A35-4A9F-99C5-118DD42EBFCF}" type="pres">
      <dgm:prSet presAssocID="{B94038A9-4D3A-4755-BB86-11E0E4649AAD}" presName="spacer" presStyleCnt="0"/>
      <dgm:spPr/>
    </dgm:pt>
    <dgm:pt modelId="{589F35D5-EAF7-4FDA-BD1C-986B3F3B26D7}" type="pres">
      <dgm:prSet presAssocID="{0819B3BA-C4D8-43C1-AF8F-CF9C8E511703}" presName="parentText" presStyleLbl="node1" presStyleIdx="1" presStyleCnt="2" custScaleY="46279" custLinFactNeighborX="19491" custLinFactNeighborY="-11982">
        <dgm:presLayoutVars>
          <dgm:chMax val="0"/>
          <dgm:bulletEnabled val="1"/>
        </dgm:presLayoutVars>
      </dgm:prSet>
      <dgm:spPr/>
    </dgm:pt>
  </dgm:ptLst>
  <dgm:cxnLst>
    <dgm:cxn modelId="{57D0A21F-C913-4B11-82C6-068AD0E75B95}" srcId="{38D83045-42D7-4DFC-B40D-45347D718C7A}" destId="{86313E58-3BDF-461C-92CD-4EF76985B1A8}" srcOrd="0" destOrd="0" parTransId="{7C7C7281-0C38-4FDB-9CE1-4467071E157B}" sibTransId="{B94038A9-4D3A-4755-BB86-11E0E4649AAD}"/>
    <dgm:cxn modelId="{F6F1AD5F-1323-4F75-927B-2665B79A5B0E}" srcId="{38D83045-42D7-4DFC-B40D-45347D718C7A}" destId="{0819B3BA-C4D8-43C1-AF8F-CF9C8E511703}" srcOrd="1" destOrd="0" parTransId="{11F02858-8BDB-4E9E-B917-D95AC6B1E479}" sibTransId="{7018B1BA-4072-4B7F-9E70-2D89BF3096A1}"/>
    <dgm:cxn modelId="{4AF4E867-3E98-4FCE-AED6-7FAC5E12C281}" type="presOf" srcId="{38D83045-42D7-4DFC-B40D-45347D718C7A}" destId="{709DC4EC-72B2-4515-8AD1-472C35A85B08}" srcOrd="0" destOrd="0" presId="urn:microsoft.com/office/officeart/2005/8/layout/vList2"/>
    <dgm:cxn modelId="{60DB8A7A-747E-40C1-AA10-DAAB77272020}" type="presOf" srcId="{0819B3BA-C4D8-43C1-AF8F-CF9C8E511703}" destId="{589F35D5-EAF7-4FDA-BD1C-986B3F3B26D7}" srcOrd="0" destOrd="0" presId="urn:microsoft.com/office/officeart/2005/8/layout/vList2"/>
    <dgm:cxn modelId="{B41AC07B-C5F3-4AAE-A461-D9A9C8F7EE4F}" type="presOf" srcId="{86313E58-3BDF-461C-92CD-4EF76985B1A8}" destId="{56B31AFE-C8F8-4D80-8CFE-77D70AFC1DBA}" srcOrd="0" destOrd="0" presId="urn:microsoft.com/office/officeart/2005/8/layout/vList2"/>
    <dgm:cxn modelId="{D5F0BD54-0336-4BC5-9D08-3A5FE85DE72A}" type="presParOf" srcId="{709DC4EC-72B2-4515-8AD1-472C35A85B08}" destId="{56B31AFE-C8F8-4D80-8CFE-77D70AFC1DBA}" srcOrd="0" destOrd="0" presId="urn:microsoft.com/office/officeart/2005/8/layout/vList2"/>
    <dgm:cxn modelId="{B2D2EE92-4A1A-44CF-8DBB-1B5C6C13BF30}" type="presParOf" srcId="{709DC4EC-72B2-4515-8AD1-472C35A85B08}" destId="{BA376BD9-8A35-4A9F-99C5-118DD42EBFCF}" srcOrd="1" destOrd="0" presId="urn:microsoft.com/office/officeart/2005/8/layout/vList2"/>
    <dgm:cxn modelId="{19D571E5-17C2-4ABC-B646-E749FAD15073}" type="presParOf" srcId="{709DC4EC-72B2-4515-8AD1-472C35A85B08}" destId="{589F35D5-EAF7-4FDA-BD1C-986B3F3B26D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38D83045-42D7-4DFC-B40D-45347D718C7A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6313E58-3BDF-461C-92CD-4EF76985B1A8}">
      <dgm:prSet custT="1"/>
      <dgm:spPr>
        <a:solidFill>
          <a:srgbClr val="7F7F7F"/>
        </a:solidFill>
        <a:effectLst/>
      </dgm:spPr>
      <dgm:t>
        <a:bodyPr/>
        <a:lstStyle/>
        <a:p>
          <a:pPr algn="l"/>
          <a:r>
            <a:rPr lang="en-US" sz="4800" dirty="0">
              <a:latin typeface="Sherman Sans Book" pitchFamily="50" charset="0"/>
              <a:ea typeface="Sherman Sans Book" pitchFamily="50" charset="0"/>
            </a:rPr>
            <a:t>Checking $400</a:t>
          </a:r>
        </a:p>
      </dgm:t>
    </dgm:pt>
    <dgm:pt modelId="{7C7C7281-0C38-4FDB-9CE1-4467071E157B}" type="parTrans" cxnId="{57D0A21F-C913-4B11-82C6-068AD0E75B95}">
      <dgm:prSet/>
      <dgm:spPr/>
      <dgm:t>
        <a:bodyPr/>
        <a:lstStyle/>
        <a:p>
          <a:pPr algn="l"/>
          <a:endParaRPr lang="en-US"/>
        </a:p>
      </dgm:t>
    </dgm:pt>
    <dgm:pt modelId="{B94038A9-4D3A-4755-BB86-11E0E4649AAD}" type="sibTrans" cxnId="{57D0A21F-C913-4B11-82C6-068AD0E75B95}">
      <dgm:prSet/>
      <dgm:spPr/>
      <dgm:t>
        <a:bodyPr/>
        <a:lstStyle/>
        <a:p>
          <a:pPr algn="l"/>
          <a:endParaRPr lang="en-US"/>
        </a:p>
      </dgm:t>
    </dgm:pt>
    <dgm:pt modelId="{0819B3BA-C4D8-43C1-AF8F-CF9C8E511703}">
      <dgm:prSet/>
      <dgm:spPr>
        <a:solidFill>
          <a:srgbClr val="A9A9A9"/>
        </a:solidFill>
        <a:effectLst/>
      </dgm:spPr>
      <dgm:t>
        <a:bodyPr/>
        <a:lstStyle/>
        <a:p>
          <a:pPr algn="l"/>
          <a:r>
            <a:rPr lang="en-US" dirty="0">
              <a:solidFill>
                <a:schemeClr val="bg1"/>
              </a:solidFill>
              <a:latin typeface="Sherman Sans Book" pitchFamily="50" charset="0"/>
              <a:ea typeface="Sherman Sans Book" pitchFamily="50" charset="0"/>
            </a:rPr>
            <a:t>Savings </a:t>
          </a:r>
          <a:r>
            <a:rPr lang="en-US" b="0" dirty="0">
              <a:solidFill>
                <a:schemeClr val="bg1"/>
              </a:solidFill>
              <a:latin typeface="Sherman Sans Book" pitchFamily="50" charset="0"/>
              <a:ea typeface="Sherman Sans Book" pitchFamily="50" charset="0"/>
            </a:rPr>
            <a:t>$1500</a:t>
          </a:r>
        </a:p>
      </dgm:t>
    </dgm:pt>
    <dgm:pt modelId="{11F02858-8BDB-4E9E-B917-D95AC6B1E479}" type="parTrans" cxnId="{F6F1AD5F-1323-4F75-927B-2665B79A5B0E}">
      <dgm:prSet/>
      <dgm:spPr/>
      <dgm:t>
        <a:bodyPr/>
        <a:lstStyle/>
        <a:p>
          <a:pPr algn="l"/>
          <a:endParaRPr lang="en-US"/>
        </a:p>
      </dgm:t>
    </dgm:pt>
    <dgm:pt modelId="{7018B1BA-4072-4B7F-9E70-2D89BF3096A1}" type="sibTrans" cxnId="{F6F1AD5F-1323-4F75-927B-2665B79A5B0E}">
      <dgm:prSet/>
      <dgm:spPr/>
      <dgm:t>
        <a:bodyPr/>
        <a:lstStyle/>
        <a:p>
          <a:pPr algn="l"/>
          <a:endParaRPr lang="en-US"/>
        </a:p>
      </dgm:t>
    </dgm:pt>
    <dgm:pt modelId="{709DC4EC-72B2-4515-8AD1-472C35A85B08}" type="pres">
      <dgm:prSet presAssocID="{38D83045-42D7-4DFC-B40D-45347D718C7A}" presName="linear" presStyleCnt="0">
        <dgm:presLayoutVars>
          <dgm:animLvl val="lvl"/>
          <dgm:resizeHandles val="exact"/>
        </dgm:presLayoutVars>
      </dgm:prSet>
      <dgm:spPr/>
    </dgm:pt>
    <dgm:pt modelId="{56B31AFE-C8F8-4D80-8CFE-77D70AFC1DBA}" type="pres">
      <dgm:prSet presAssocID="{86313E58-3BDF-461C-92CD-4EF76985B1A8}" presName="parentText" presStyleLbl="node1" presStyleIdx="0" presStyleCnt="2" custScaleY="46239" custLinFactNeighborX="0" custLinFactNeighborY="-16223">
        <dgm:presLayoutVars>
          <dgm:chMax val="0"/>
          <dgm:bulletEnabled val="1"/>
        </dgm:presLayoutVars>
      </dgm:prSet>
      <dgm:spPr/>
    </dgm:pt>
    <dgm:pt modelId="{BA376BD9-8A35-4A9F-99C5-118DD42EBFCF}" type="pres">
      <dgm:prSet presAssocID="{B94038A9-4D3A-4755-BB86-11E0E4649AAD}" presName="spacer" presStyleCnt="0"/>
      <dgm:spPr/>
    </dgm:pt>
    <dgm:pt modelId="{589F35D5-EAF7-4FDA-BD1C-986B3F3B26D7}" type="pres">
      <dgm:prSet presAssocID="{0819B3BA-C4D8-43C1-AF8F-CF9C8E511703}" presName="parentText" presStyleLbl="node1" presStyleIdx="1" presStyleCnt="2" custScaleY="46279" custLinFactNeighborX="19491" custLinFactNeighborY="-11982">
        <dgm:presLayoutVars>
          <dgm:chMax val="0"/>
          <dgm:bulletEnabled val="1"/>
        </dgm:presLayoutVars>
      </dgm:prSet>
      <dgm:spPr/>
    </dgm:pt>
  </dgm:ptLst>
  <dgm:cxnLst>
    <dgm:cxn modelId="{57D0A21F-C913-4B11-82C6-068AD0E75B95}" srcId="{38D83045-42D7-4DFC-B40D-45347D718C7A}" destId="{86313E58-3BDF-461C-92CD-4EF76985B1A8}" srcOrd="0" destOrd="0" parTransId="{7C7C7281-0C38-4FDB-9CE1-4467071E157B}" sibTransId="{B94038A9-4D3A-4755-BB86-11E0E4649AAD}"/>
    <dgm:cxn modelId="{F6F1AD5F-1323-4F75-927B-2665B79A5B0E}" srcId="{38D83045-42D7-4DFC-B40D-45347D718C7A}" destId="{0819B3BA-C4D8-43C1-AF8F-CF9C8E511703}" srcOrd="1" destOrd="0" parTransId="{11F02858-8BDB-4E9E-B917-D95AC6B1E479}" sibTransId="{7018B1BA-4072-4B7F-9E70-2D89BF3096A1}"/>
    <dgm:cxn modelId="{4AF4E867-3E98-4FCE-AED6-7FAC5E12C281}" type="presOf" srcId="{38D83045-42D7-4DFC-B40D-45347D718C7A}" destId="{709DC4EC-72B2-4515-8AD1-472C35A85B08}" srcOrd="0" destOrd="0" presId="urn:microsoft.com/office/officeart/2005/8/layout/vList2"/>
    <dgm:cxn modelId="{60DB8A7A-747E-40C1-AA10-DAAB77272020}" type="presOf" srcId="{0819B3BA-C4D8-43C1-AF8F-CF9C8E511703}" destId="{589F35D5-EAF7-4FDA-BD1C-986B3F3B26D7}" srcOrd="0" destOrd="0" presId="urn:microsoft.com/office/officeart/2005/8/layout/vList2"/>
    <dgm:cxn modelId="{B41AC07B-C5F3-4AAE-A461-D9A9C8F7EE4F}" type="presOf" srcId="{86313E58-3BDF-461C-92CD-4EF76985B1A8}" destId="{56B31AFE-C8F8-4D80-8CFE-77D70AFC1DBA}" srcOrd="0" destOrd="0" presId="urn:microsoft.com/office/officeart/2005/8/layout/vList2"/>
    <dgm:cxn modelId="{D5F0BD54-0336-4BC5-9D08-3A5FE85DE72A}" type="presParOf" srcId="{709DC4EC-72B2-4515-8AD1-472C35A85B08}" destId="{56B31AFE-C8F8-4D80-8CFE-77D70AFC1DBA}" srcOrd="0" destOrd="0" presId="urn:microsoft.com/office/officeart/2005/8/layout/vList2"/>
    <dgm:cxn modelId="{B2D2EE92-4A1A-44CF-8DBB-1B5C6C13BF30}" type="presParOf" srcId="{709DC4EC-72B2-4515-8AD1-472C35A85B08}" destId="{BA376BD9-8A35-4A9F-99C5-118DD42EBFCF}" srcOrd="1" destOrd="0" presId="urn:microsoft.com/office/officeart/2005/8/layout/vList2"/>
    <dgm:cxn modelId="{19D571E5-17C2-4ABC-B646-E749FAD15073}" type="presParOf" srcId="{709DC4EC-72B2-4515-8AD1-472C35A85B08}" destId="{589F35D5-EAF7-4FDA-BD1C-986B3F3B26D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38D83045-42D7-4DFC-B40D-45347D718C7A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6313E58-3BDF-461C-92CD-4EF76985B1A8}">
      <dgm:prSet custT="1"/>
      <dgm:spPr>
        <a:solidFill>
          <a:srgbClr val="7F7F7F"/>
        </a:solidFill>
        <a:effectLst/>
      </dgm:spPr>
      <dgm:t>
        <a:bodyPr/>
        <a:lstStyle/>
        <a:p>
          <a:pPr algn="l"/>
          <a:r>
            <a:rPr lang="en-US" sz="4800" dirty="0">
              <a:latin typeface="Sherman Sans Book" pitchFamily="50" charset="0"/>
              <a:ea typeface="Sherman Sans Book" pitchFamily="50" charset="0"/>
            </a:rPr>
            <a:t>Checking $400</a:t>
          </a:r>
        </a:p>
      </dgm:t>
    </dgm:pt>
    <dgm:pt modelId="{7C7C7281-0C38-4FDB-9CE1-4467071E157B}" type="parTrans" cxnId="{57D0A21F-C913-4B11-82C6-068AD0E75B95}">
      <dgm:prSet/>
      <dgm:spPr/>
      <dgm:t>
        <a:bodyPr/>
        <a:lstStyle/>
        <a:p>
          <a:pPr algn="l"/>
          <a:endParaRPr lang="en-US"/>
        </a:p>
      </dgm:t>
    </dgm:pt>
    <dgm:pt modelId="{B94038A9-4D3A-4755-BB86-11E0E4649AAD}" type="sibTrans" cxnId="{57D0A21F-C913-4B11-82C6-068AD0E75B95}">
      <dgm:prSet/>
      <dgm:spPr/>
      <dgm:t>
        <a:bodyPr/>
        <a:lstStyle/>
        <a:p>
          <a:pPr algn="l"/>
          <a:endParaRPr lang="en-US"/>
        </a:p>
      </dgm:t>
    </dgm:pt>
    <dgm:pt modelId="{0819B3BA-C4D8-43C1-AF8F-CF9C8E511703}">
      <dgm:prSet/>
      <dgm:spPr>
        <a:solidFill>
          <a:srgbClr val="A9A9A9"/>
        </a:solidFill>
        <a:effectLst/>
      </dgm:spPr>
      <dgm:t>
        <a:bodyPr/>
        <a:lstStyle/>
        <a:p>
          <a:pPr algn="l"/>
          <a:r>
            <a:rPr lang="en-US" dirty="0">
              <a:solidFill>
                <a:schemeClr val="bg1"/>
              </a:solidFill>
              <a:latin typeface="Sherman Sans Book" pitchFamily="50" charset="0"/>
              <a:ea typeface="Sherman Sans Book" pitchFamily="50" charset="0"/>
            </a:rPr>
            <a:t>Savings </a:t>
          </a:r>
          <a:r>
            <a:rPr lang="en-US" b="0" dirty="0">
              <a:solidFill>
                <a:schemeClr val="bg1"/>
              </a:solidFill>
              <a:latin typeface="Sherman Sans Book" pitchFamily="50" charset="0"/>
              <a:ea typeface="Sherman Sans Book" pitchFamily="50" charset="0"/>
            </a:rPr>
            <a:t>$500</a:t>
          </a:r>
        </a:p>
      </dgm:t>
    </dgm:pt>
    <dgm:pt modelId="{11F02858-8BDB-4E9E-B917-D95AC6B1E479}" type="parTrans" cxnId="{F6F1AD5F-1323-4F75-927B-2665B79A5B0E}">
      <dgm:prSet/>
      <dgm:spPr/>
      <dgm:t>
        <a:bodyPr/>
        <a:lstStyle/>
        <a:p>
          <a:pPr algn="l"/>
          <a:endParaRPr lang="en-US"/>
        </a:p>
      </dgm:t>
    </dgm:pt>
    <dgm:pt modelId="{7018B1BA-4072-4B7F-9E70-2D89BF3096A1}" type="sibTrans" cxnId="{F6F1AD5F-1323-4F75-927B-2665B79A5B0E}">
      <dgm:prSet/>
      <dgm:spPr/>
      <dgm:t>
        <a:bodyPr/>
        <a:lstStyle/>
        <a:p>
          <a:pPr algn="l"/>
          <a:endParaRPr lang="en-US"/>
        </a:p>
      </dgm:t>
    </dgm:pt>
    <dgm:pt modelId="{709DC4EC-72B2-4515-8AD1-472C35A85B08}" type="pres">
      <dgm:prSet presAssocID="{38D83045-42D7-4DFC-B40D-45347D718C7A}" presName="linear" presStyleCnt="0">
        <dgm:presLayoutVars>
          <dgm:animLvl val="lvl"/>
          <dgm:resizeHandles val="exact"/>
        </dgm:presLayoutVars>
      </dgm:prSet>
      <dgm:spPr/>
    </dgm:pt>
    <dgm:pt modelId="{56B31AFE-C8F8-4D80-8CFE-77D70AFC1DBA}" type="pres">
      <dgm:prSet presAssocID="{86313E58-3BDF-461C-92CD-4EF76985B1A8}" presName="parentText" presStyleLbl="node1" presStyleIdx="0" presStyleCnt="2" custScaleY="46239" custLinFactNeighborX="0" custLinFactNeighborY="-16223">
        <dgm:presLayoutVars>
          <dgm:chMax val="0"/>
          <dgm:bulletEnabled val="1"/>
        </dgm:presLayoutVars>
      </dgm:prSet>
      <dgm:spPr/>
    </dgm:pt>
    <dgm:pt modelId="{BA376BD9-8A35-4A9F-99C5-118DD42EBFCF}" type="pres">
      <dgm:prSet presAssocID="{B94038A9-4D3A-4755-BB86-11E0E4649AAD}" presName="spacer" presStyleCnt="0"/>
      <dgm:spPr/>
    </dgm:pt>
    <dgm:pt modelId="{589F35D5-EAF7-4FDA-BD1C-986B3F3B26D7}" type="pres">
      <dgm:prSet presAssocID="{0819B3BA-C4D8-43C1-AF8F-CF9C8E511703}" presName="parentText" presStyleLbl="node1" presStyleIdx="1" presStyleCnt="2" custScaleY="46279" custLinFactNeighborX="19491" custLinFactNeighborY="-11982">
        <dgm:presLayoutVars>
          <dgm:chMax val="0"/>
          <dgm:bulletEnabled val="1"/>
        </dgm:presLayoutVars>
      </dgm:prSet>
      <dgm:spPr/>
    </dgm:pt>
  </dgm:ptLst>
  <dgm:cxnLst>
    <dgm:cxn modelId="{57D0A21F-C913-4B11-82C6-068AD0E75B95}" srcId="{38D83045-42D7-4DFC-B40D-45347D718C7A}" destId="{86313E58-3BDF-461C-92CD-4EF76985B1A8}" srcOrd="0" destOrd="0" parTransId="{7C7C7281-0C38-4FDB-9CE1-4467071E157B}" sibTransId="{B94038A9-4D3A-4755-BB86-11E0E4649AAD}"/>
    <dgm:cxn modelId="{F6F1AD5F-1323-4F75-927B-2665B79A5B0E}" srcId="{38D83045-42D7-4DFC-B40D-45347D718C7A}" destId="{0819B3BA-C4D8-43C1-AF8F-CF9C8E511703}" srcOrd="1" destOrd="0" parTransId="{11F02858-8BDB-4E9E-B917-D95AC6B1E479}" sibTransId="{7018B1BA-4072-4B7F-9E70-2D89BF3096A1}"/>
    <dgm:cxn modelId="{4AF4E867-3E98-4FCE-AED6-7FAC5E12C281}" type="presOf" srcId="{38D83045-42D7-4DFC-B40D-45347D718C7A}" destId="{709DC4EC-72B2-4515-8AD1-472C35A85B08}" srcOrd="0" destOrd="0" presId="urn:microsoft.com/office/officeart/2005/8/layout/vList2"/>
    <dgm:cxn modelId="{60DB8A7A-747E-40C1-AA10-DAAB77272020}" type="presOf" srcId="{0819B3BA-C4D8-43C1-AF8F-CF9C8E511703}" destId="{589F35D5-EAF7-4FDA-BD1C-986B3F3B26D7}" srcOrd="0" destOrd="0" presId="urn:microsoft.com/office/officeart/2005/8/layout/vList2"/>
    <dgm:cxn modelId="{B41AC07B-C5F3-4AAE-A461-D9A9C8F7EE4F}" type="presOf" srcId="{86313E58-3BDF-461C-92CD-4EF76985B1A8}" destId="{56B31AFE-C8F8-4D80-8CFE-77D70AFC1DBA}" srcOrd="0" destOrd="0" presId="urn:microsoft.com/office/officeart/2005/8/layout/vList2"/>
    <dgm:cxn modelId="{D5F0BD54-0336-4BC5-9D08-3A5FE85DE72A}" type="presParOf" srcId="{709DC4EC-72B2-4515-8AD1-472C35A85B08}" destId="{56B31AFE-C8F8-4D80-8CFE-77D70AFC1DBA}" srcOrd="0" destOrd="0" presId="urn:microsoft.com/office/officeart/2005/8/layout/vList2"/>
    <dgm:cxn modelId="{B2D2EE92-4A1A-44CF-8DBB-1B5C6C13BF30}" type="presParOf" srcId="{709DC4EC-72B2-4515-8AD1-472C35A85B08}" destId="{BA376BD9-8A35-4A9F-99C5-118DD42EBFCF}" srcOrd="1" destOrd="0" presId="urn:microsoft.com/office/officeart/2005/8/layout/vList2"/>
    <dgm:cxn modelId="{19D571E5-17C2-4ABC-B646-E749FAD15073}" type="presParOf" srcId="{709DC4EC-72B2-4515-8AD1-472C35A85B08}" destId="{589F35D5-EAF7-4FDA-BD1C-986B3F3B26D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38D83045-42D7-4DFC-B40D-45347D718C7A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6313E58-3BDF-461C-92CD-4EF76985B1A8}">
      <dgm:prSet custT="1"/>
      <dgm:spPr>
        <a:solidFill>
          <a:srgbClr val="7F7F7F"/>
        </a:solidFill>
        <a:effectLst/>
      </dgm:spPr>
      <dgm:t>
        <a:bodyPr/>
        <a:lstStyle/>
        <a:p>
          <a:pPr algn="l"/>
          <a:r>
            <a:rPr lang="en-US" sz="4800" dirty="0">
              <a:latin typeface="Sherman Sans Book" pitchFamily="50" charset="0"/>
              <a:ea typeface="Sherman Sans Book" pitchFamily="50" charset="0"/>
            </a:rPr>
            <a:t>Checking $1400</a:t>
          </a:r>
        </a:p>
      </dgm:t>
    </dgm:pt>
    <dgm:pt modelId="{7C7C7281-0C38-4FDB-9CE1-4467071E157B}" type="parTrans" cxnId="{57D0A21F-C913-4B11-82C6-068AD0E75B95}">
      <dgm:prSet/>
      <dgm:spPr/>
      <dgm:t>
        <a:bodyPr/>
        <a:lstStyle/>
        <a:p>
          <a:pPr algn="l"/>
          <a:endParaRPr lang="en-US"/>
        </a:p>
      </dgm:t>
    </dgm:pt>
    <dgm:pt modelId="{B94038A9-4D3A-4755-BB86-11E0E4649AAD}" type="sibTrans" cxnId="{57D0A21F-C913-4B11-82C6-068AD0E75B95}">
      <dgm:prSet/>
      <dgm:spPr/>
      <dgm:t>
        <a:bodyPr/>
        <a:lstStyle/>
        <a:p>
          <a:pPr algn="l"/>
          <a:endParaRPr lang="en-US"/>
        </a:p>
      </dgm:t>
    </dgm:pt>
    <dgm:pt modelId="{0819B3BA-C4D8-43C1-AF8F-CF9C8E511703}">
      <dgm:prSet/>
      <dgm:spPr>
        <a:solidFill>
          <a:srgbClr val="A9A9A9"/>
        </a:solidFill>
        <a:effectLst/>
      </dgm:spPr>
      <dgm:t>
        <a:bodyPr/>
        <a:lstStyle/>
        <a:p>
          <a:pPr algn="l"/>
          <a:r>
            <a:rPr lang="en-US" dirty="0">
              <a:solidFill>
                <a:schemeClr val="bg1"/>
              </a:solidFill>
              <a:latin typeface="Sherman Sans Book" pitchFamily="50" charset="0"/>
              <a:ea typeface="Sherman Sans Book" pitchFamily="50" charset="0"/>
            </a:rPr>
            <a:t>Savings </a:t>
          </a:r>
          <a:r>
            <a:rPr lang="en-US" b="0" dirty="0">
              <a:solidFill>
                <a:schemeClr val="bg1"/>
              </a:solidFill>
              <a:latin typeface="Sherman Sans Book" pitchFamily="50" charset="0"/>
              <a:ea typeface="Sherman Sans Book" pitchFamily="50" charset="0"/>
            </a:rPr>
            <a:t>$500</a:t>
          </a:r>
        </a:p>
      </dgm:t>
    </dgm:pt>
    <dgm:pt modelId="{11F02858-8BDB-4E9E-B917-D95AC6B1E479}" type="parTrans" cxnId="{F6F1AD5F-1323-4F75-927B-2665B79A5B0E}">
      <dgm:prSet/>
      <dgm:spPr/>
      <dgm:t>
        <a:bodyPr/>
        <a:lstStyle/>
        <a:p>
          <a:pPr algn="l"/>
          <a:endParaRPr lang="en-US"/>
        </a:p>
      </dgm:t>
    </dgm:pt>
    <dgm:pt modelId="{7018B1BA-4072-4B7F-9E70-2D89BF3096A1}" type="sibTrans" cxnId="{F6F1AD5F-1323-4F75-927B-2665B79A5B0E}">
      <dgm:prSet/>
      <dgm:spPr/>
      <dgm:t>
        <a:bodyPr/>
        <a:lstStyle/>
        <a:p>
          <a:pPr algn="l"/>
          <a:endParaRPr lang="en-US"/>
        </a:p>
      </dgm:t>
    </dgm:pt>
    <dgm:pt modelId="{709DC4EC-72B2-4515-8AD1-472C35A85B08}" type="pres">
      <dgm:prSet presAssocID="{38D83045-42D7-4DFC-B40D-45347D718C7A}" presName="linear" presStyleCnt="0">
        <dgm:presLayoutVars>
          <dgm:animLvl val="lvl"/>
          <dgm:resizeHandles val="exact"/>
        </dgm:presLayoutVars>
      </dgm:prSet>
      <dgm:spPr/>
    </dgm:pt>
    <dgm:pt modelId="{56B31AFE-C8F8-4D80-8CFE-77D70AFC1DBA}" type="pres">
      <dgm:prSet presAssocID="{86313E58-3BDF-461C-92CD-4EF76985B1A8}" presName="parentText" presStyleLbl="node1" presStyleIdx="0" presStyleCnt="2" custScaleY="46239" custLinFactNeighborX="0" custLinFactNeighborY="-16223">
        <dgm:presLayoutVars>
          <dgm:chMax val="0"/>
          <dgm:bulletEnabled val="1"/>
        </dgm:presLayoutVars>
      </dgm:prSet>
      <dgm:spPr/>
    </dgm:pt>
    <dgm:pt modelId="{BA376BD9-8A35-4A9F-99C5-118DD42EBFCF}" type="pres">
      <dgm:prSet presAssocID="{B94038A9-4D3A-4755-BB86-11E0E4649AAD}" presName="spacer" presStyleCnt="0"/>
      <dgm:spPr/>
    </dgm:pt>
    <dgm:pt modelId="{589F35D5-EAF7-4FDA-BD1C-986B3F3B26D7}" type="pres">
      <dgm:prSet presAssocID="{0819B3BA-C4D8-43C1-AF8F-CF9C8E511703}" presName="parentText" presStyleLbl="node1" presStyleIdx="1" presStyleCnt="2" custScaleY="46279" custLinFactNeighborX="19491" custLinFactNeighborY="-11982">
        <dgm:presLayoutVars>
          <dgm:chMax val="0"/>
          <dgm:bulletEnabled val="1"/>
        </dgm:presLayoutVars>
      </dgm:prSet>
      <dgm:spPr/>
    </dgm:pt>
  </dgm:ptLst>
  <dgm:cxnLst>
    <dgm:cxn modelId="{57D0A21F-C913-4B11-82C6-068AD0E75B95}" srcId="{38D83045-42D7-4DFC-B40D-45347D718C7A}" destId="{86313E58-3BDF-461C-92CD-4EF76985B1A8}" srcOrd="0" destOrd="0" parTransId="{7C7C7281-0C38-4FDB-9CE1-4467071E157B}" sibTransId="{B94038A9-4D3A-4755-BB86-11E0E4649AAD}"/>
    <dgm:cxn modelId="{F6F1AD5F-1323-4F75-927B-2665B79A5B0E}" srcId="{38D83045-42D7-4DFC-B40D-45347D718C7A}" destId="{0819B3BA-C4D8-43C1-AF8F-CF9C8E511703}" srcOrd="1" destOrd="0" parTransId="{11F02858-8BDB-4E9E-B917-D95AC6B1E479}" sibTransId="{7018B1BA-4072-4B7F-9E70-2D89BF3096A1}"/>
    <dgm:cxn modelId="{4AF4E867-3E98-4FCE-AED6-7FAC5E12C281}" type="presOf" srcId="{38D83045-42D7-4DFC-B40D-45347D718C7A}" destId="{709DC4EC-72B2-4515-8AD1-472C35A85B08}" srcOrd="0" destOrd="0" presId="urn:microsoft.com/office/officeart/2005/8/layout/vList2"/>
    <dgm:cxn modelId="{60DB8A7A-747E-40C1-AA10-DAAB77272020}" type="presOf" srcId="{0819B3BA-C4D8-43C1-AF8F-CF9C8E511703}" destId="{589F35D5-EAF7-4FDA-BD1C-986B3F3B26D7}" srcOrd="0" destOrd="0" presId="urn:microsoft.com/office/officeart/2005/8/layout/vList2"/>
    <dgm:cxn modelId="{B41AC07B-C5F3-4AAE-A461-D9A9C8F7EE4F}" type="presOf" srcId="{86313E58-3BDF-461C-92CD-4EF76985B1A8}" destId="{56B31AFE-C8F8-4D80-8CFE-77D70AFC1DBA}" srcOrd="0" destOrd="0" presId="urn:microsoft.com/office/officeart/2005/8/layout/vList2"/>
    <dgm:cxn modelId="{D5F0BD54-0336-4BC5-9D08-3A5FE85DE72A}" type="presParOf" srcId="{709DC4EC-72B2-4515-8AD1-472C35A85B08}" destId="{56B31AFE-C8F8-4D80-8CFE-77D70AFC1DBA}" srcOrd="0" destOrd="0" presId="urn:microsoft.com/office/officeart/2005/8/layout/vList2"/>
    <dgm:cxn modelId="{B2D2EE92-4A1A-44CF-8DBB-1B5C6C13BF30}" type="presParOf" srcId="{709DC4EC-72B2-4515-8AD1-472C35A85B08}" destId="{BA376BD9-8A35-4A9F-99C5-118DD42EBFCF}" srcOrd="1" destOrd="0" presId="urn:microsoft.com/office/officeart/2005/8/layout/vList2"/>
    <dgm:cxn modelId="{19D571E5-17C2-4ABC-B646-E749FAD15073}" type="presParOf" srcId="{709DC4EC-72B2-4515-8AD1-472C35A85B08}" destId="{589F35D5-EAF7-4FDA-BD1C-986B3F3B26D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D83045-42D7-4DFC-B40D-45347D718C7A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6313E58-3BDF-461C-92CD-4EF76985B1A8}">
      <dgm:prSet custT="1"/>
      <dgm:spPr>
        <a:solidFill>
          <a:srgbClr val="7F7F7F"/>
        </a:solidFill>
        <a:effectLst/>
      </dgm:spPr>
      <dgm:t>
        <a:bodyPr/>
        <a:lstStyle/>
        <a:p>
          <a:r>
            <a:rPr lang="en-US" sz="4800" dirty="0">
              <a:latin typeface="Sherman Sans Book" pitchFamily="50" charset="0"/>
              <a:ea typeface="Sherman Sans Book" pitchFamily="50" charset="0"/>
            </a:rPr>
            <a:t>Checking $400</a:t>
          </a:r>
        </a:p>
      </dgm:t>
    </dgm:pt>
    <dgm:pt modelId="{7C7C7281-0C38-4FDB-9CE1-4467071E157B}" type="parTrans" cxnId="{57D0A21F-C913-4B11-82C6-068AD0E75B95}">
      <dgm:prSet/>
      <dgm:spPr/>
      <dgm:t>
        <a:bodyPr/>
        <a:lstStyle/>
        <a:p>
          <a:endParaRPr lang="en-US"/>
        </a:p>
      </dgm:t>
    </dgm:pt>
    <dgm:pt modelId="{B94038A9-4D3A-4755-BB86-11E0E4649AAD}" type="sibTrans" cxnId="{57D0A21F-C913-4B11-82C6-068AD0E75B95}">
      <dgm:prSet/>
      <dgm:spPr/>
      <dgm:t>
        <a:bodyPr/>
        <a:lstStyle/>
        <a:p>
          <a:endParaRPr lang="en-US"/>
        </a:p>
      </dgm:t>
    </dgm:pt>
    <dgm:pt modelId="{0819B3BA-C4D8-43C1-AF8F-CF9C8E511703}">
      <dgm:prSet/>
      <dgm:spPr>
        <a:solidFill>
          <a:srgbClr val="A9A9A9"/>
        </a:solidFill>
        <a:effectLst/>
      </dgm:spPr>
      <dgm:t>
        <a:bodyPr/>
        <a:lstStyle/>
        <a:p>
          <a:r>
            <a:rPr lang="en-US" dirty="0">
              <a:solidFill>
                <a:schemeClr val="bg1"/>
              </a:solidFill>
              <a:latin typeface="Sherman Sans Book" pitchFamily="50" charset="0"/>
              <a:ea typeface="Sherman Sans Book" pitchFamily="50" charset="0"/>
            </a:rPr>
            <a:t>Savings </a:t>
          </a:r>
          <a:r>
            <a:rPr lang="en-US" b="0" dirty="0">
              <a:solidFill>
                <a:schemeClr val="bg1"/>
              </a:solidFill>
              <a:latin typeface="Sherman Sans Book" pitchFamily="50" charset="0"/>
              <a:ea typeface="Sherman Sans Book" pitchFamily="50" charset="0"/>
            </a:rPr>
            <a:t>$1500</a:t>
          </a:r>
        </a:p>
      </dgm:t>
    </dgm:pt>
    <dgm:pt modelId="{11F02858-8BDB-4E9E-B917-D95AC6B1E479}" type="parTrans" cxnId="{F6F1AD5F-1323-4F75-927B-2665B79A5B0E}">
      <dgm:prSet/>
      <dgm:spPr/>
      <dgm:t>
        <a:bodyPr/>
        <a:lstStyle/>
        <a:p>
          <a:endParaRPr lang="en-US"/>
        </a:p>
      </dgm:t>
    </dgm:pt>
    <dgm:pt modelId="{7018B1BA-4072-4B7F-9E70-2D89BF3096A1}" type="sibTrans" cxnId="{F6F1AD5F-1323-4F75-927B-2665B79A5B0E}">
      <dgm:prSet/>
      <dgm:spPr/>
      <dgm:t>
        <a:bodyPr/>
        <a:lstStyle/>
        <a:p>
          <a:endParaRPr lang="en-US"/>
        </a:p>
      </dgm:t>
    </dgm:pt>
    <dgm:pt modelId="{709DC4EC-72B2-4515-8AD1-472C35A85B08}" type="pres">
      <dgm:prSet presAssocID="{38D83045-42D7-4DFC-B40D-45347D718C7A}" presName="linear" presStyleCnt="0">
        <dgm:presLayoutVars>
          <dgm:animLvl val="lvl"/>
          <dgm:resizeHandles val="exact"/>
        </dgm:presLayoutVars>
      </dgm:prSet>
      <dgm:spPr/>
    </dgm:pt>
    <dgm:pt modelId="{56B31AFE-C8F8-4D80-8CFE-77D70AFC1DBA}" type="pres">
      <dgm:prSet presAssocID="{86313E58-3BDF-461C-92CD-4EF76985B1A8}" presName="parentText" presStyleLbl="node1" presStyleIdx="0" presStyleCnt="2" custScaleY="46239" custLinFactNeighborX="0" custLinFactNeighborY="-16223">
        <dgm:presLayoutVars>
          <dgm:chMax val="0"/>
          <dgm:bulletEnabled val="1"/>
        </dgm:presLayoutVars>
      </dgm:prSet>
      <dgm:spPr/>
    </dgm:pt>
    <dgm:pt modelId="{BA376BD9-8A35-4A9F-99C5-118DD42EBFCF}" type="pres">
      <dgm:prSet presAssocID="{B94038A9-4D3A-4755-BB86-11E0E4649AAD}" presName="spacer" presStyleCnt="0"/>
      <dgm:spPr/>
    </dgm:pt>
    <dgm:pt modelId="{589F35D5-EAF7-4FDA-BD1C-986B3F3B26D7}" type="pres">
      <dgm:prSet presAssocID="{0819B3BA-C4D8-43C1-AF8F-CF9C8E511703}" presName="parentText" presStyleLbl="node1" presStyleIdx="1" presStyleCnt="2" custScaleY="46279" custLinFactNeighborX="19491" custLinFactNeighborY="-11982">
        <dgm:presLayoutVars>
          <dgm:chMax val="0"/>
          <dgm:bulletEnabled val="1"/>
        </dgm:presLayoutVars>
      </dgm:prSet>
      <dgm:spPr/>
    </dgm:pt>
  </dgm:ptLst>
  <dgm:cxnLst>
    <dgm:cxn modelId="{57D0A21F-C913-4B11-82C6-068AD0E75B95}" srcId="{38D83045-42D7-4DFC-B40D-45347D718C7A}" destId="{86313E58-3BDF-461C-92CD-4EF76985B1A8}" srcOrd="0" destOrd="0" parTransId="{7C7C7281-0C38-4FDB-9CE1-4467071E157B}" sibTransId="{B94038A9-4D3A-4755-BB86-11E0E4649AAD}"/>
    <dgm:cxn modelId="{F6F1AD5F-1323-4F75-927B-2665B79A5B0E}" srcId="{38D83045-42D7-4DFC-B40D-45347D718C7A}" destId="{0819B3BA-C4D8-43C1-AF8F-CF9C8E511703}" srcOrd="1" destOrd="0" parTransId="{11F02858-8BDB-4E9E-B917-D95AC6B1E479}" sibTransId="{7018B1BA-4072-4B7F-9E70-2D89BF3096A1}"/>
    <dgm:cxn modelId="{4AF4E867-3E98-4FCE-AED6-7FAC5E12C281}" type="presOf" srcId="{38D83045-42D7-4DFC-B40D-45347D718C7A}" destId="{709DC4EC-72B2-4515-8AD1-472C35A85B08}" srcOrd="0" destOrd="0" presId="urn:microsoft.com/office/officeart/2005/8/layout/vList2"/>
    <dgm:cxn modelId="{60DB8A7A-747E-40C1-AA10-DAAB77272020}" type="presOf" srcId="{0819B3BA-C4D8-43C1-AF8F-CF9C8E511703}" destId="{589F35D5-EAF7-4FDA-BD1C-986B3F3B26D7}" srcOrd="0" destOrd="0" presId="urn:microsoft.com/office/officeart/2005/8/layout/vList2"/>
    <dgm:cxn modelId="{B41AC07B-C5F3-4AAE-A461-D9A9C8F7EE4F}" type="presOf" srcId="{86313E58-3BDF-461C-92CD-4EF76985B1A8}" destId="{56B31AFE-C8F8-4D80-8CFE-77D70AFC1DBA}" srcOrd="0" destOrd="0" presId="urn:microsoft.com/office/officeart/2005/8/layout/vList2"/>
    <dgm:cxn modelId="{D5F0BD54-0336-4BC5-9D08-3A5FE85DE72A}" type="presParOf" srcId="{709DC4EC-72B2-4515-8AD1-472C35A85B08}" destId="{56B31AFE-C8F8-4D80-8CFE-77D70AFC1DBA}" srcOrd="0" destOrd="0" presId="urn:microsoft.com/office/officeart/2005/8/layout/vList2"/>
    <dgm:cxn modelId="{B2D2EE92-4A1A-44CF-8DBB-1B5C6C13BF30}" type="presParOf" srcId="{709DC4EC-72B2-4515-8AD1-472C35A85B08}" destId="{BA376BD9-8A35-4A9F-99C5-118DD42EBFCF}" srcOrd="1" destOrd="0" presId="urn:microsoft.com/office/officeart/2005/8/layout/vList2"/>
    <dgm:cxn modelId="{19D571E5-17C2-4ABC-B646-E749FAD15073}" type="presParOf" srcId="{709DC4EC-72B2-4515-8AD1-472C35A85B08}" destId="{589F35D5-EAF7-4FDA-BD1C-986B3F3B26D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8D83045-42D7-4DFC-B40D-45347D718C7A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6313E58-3BDF-461C-92CD-4EF76985B1A8}">
      <dgm:prSet custT="1"/>
      <dgm:spPr>
        <a:solidFill>
          <a:srgbClr val="7F7F7F"/>
        </a:solidFill>
        <a:effectLst/>
      </dgm:spPr>
      <dgm:t>
        <a:bodyPr/>
        <a:lstStyle/>
        <a:p>
          <a:r>
            <a:rPr lang="en-US" sz="4800" dirty="0">
              <a:latin typeface="Sherman Sans Book" pitchFamily="50" charset="0"/>
              <a:ea typeface="Sherman Sans Book" pitchFamily="50" charset="0"/>
            </a:rPr>
            <a:t>Checking $400</a:t>
          </a:r>
        </a:p>
      </dgm:t>
    </dgm:pt>
    <dgm:pt modelId="{7C7C7281-0C38-4FDB-9CE1-4467071E157B}" type="parTrans" cxnId="{57D0A21F-C913-4B11-82C6-068AD0E75B95}">
      <dgm:prSet/>
      <dgm:spPr/>
      <dgm:t>
        <a:bodyPr/>
        <a:lstStyle/>
        <a:p>
          <a:endParaRPr lang="en-US"/>
        </a:p>
      </dgm:t>
    </dgm:pt>
    <dgm:pt modelId="{B94038A9-4D3A-4755-BB86-11E0E4649AAD}" type="sibTrans" cxnId="{57D0A21F-C913-4B11-82C6-068AD0E75B95}">
      <dgm:prSet/>
      <dgm:spPr/>
      <dgm:t>
        <a:bodyPr/>
        <a:lstStyle/>
        <a:p>
          <a:endParaRPr lang="en-US"/>
        </a:p>
      </dgm:t>
    </dgm:pt>
    <dgm:pt modelId="{0819B3BA-C4D8-43C1-AF8F-CF9C8E511703}">
      <dgm:prSet/>
      <dgm:spPr>
        <a:solidFill>
          <a:srgbClr val="A9A9A9"/>
        </a:solidFill>
        <a:effectLst/>
      </dgm:spPr>
      <dgm:t>
        <a:bodyPr/>
        <a:lstStyle/>
        <a:p>
          <a:r>
            <a:rPr lang="en-US" dirty="0">
              <a:solidFill>
                <a:schemeClr val="bg1"/>
              </a:solidFill>
              <a:latin typeface="Sherman Sans Book" pitchFamily="50" charset="0"/>
              <a:ea typeface="Sherman Sans Book" pitchFamily="50" charset="0"/>
            </a:rPr>
            <a:t>Savings </a:t>
          </a:r>
          <a:r>
            <a:rPr lang="en-US" b="0" dirty="0">
              <a:solidFill>
                <a:schemeClr val="bg1"/>
              </a:solidFill>
              <a:latin typeface="Sherman Sans Book" pitchFamily="50" charset="0"/>
              <a:ea typeface="Sherman Sans Book" pitchFamily="50" charset="0"/>
            </a:rPr>
            <a:t>$1500</a:t>
          </a:r>
        </a:p>
      </dgm:t>
    </dgm:pt>
    <dgm:pt modelId="{11F02858-8BDB-4E9E-B917-D95AC6B1E479}" type="parTrans" cxnId="{F6F1AD5F-1323-4F75-927B-2665B79A5B0E}">
      <dgm:prSet/>
      <dgm:spPr/>
      <dgm:t>
        <a:bodyPr/>
        <a:lstStyle/>
        <a:p>
          <a:endParaRPr lang="en-US"/>
        </a:p>
      </dgm:t>
    </dgm:pt>
    <dgm:pt modelId="{7018B1BA-4072-4B7F-9E70-2D89BF3096A1}" type="sibTrans" cxnId="{F6F1AD5F-1323-4F75-927B-2665B79A5B0E}">
      <dgm:prSet/>
      <dgm:spPr/>
      <dgm:t>
        <a:bodyPr/>
        <a:lstStyle/>
        <a:p>
          <a:endParaRPr lang="en-US"/>
        </a:p>
      </dgm:t>
    </dgm:pt>
    <dgm:pt modelId="{709DC4EC-72B2-4515-8AD1-472C35A85B08}" type="pres">
      <dgm:prSet presAssocID="{38D83045-42D7-4DFC-B40D-45347D718C7A}" presName="linear" presStyleCnt="0">
        <dgm:presLayoutVars>
          <dgm:animLvl val="lvl"/>
          <dgm:resizeHandles val="exact"/>
        </dgm:presLayoutVars>
      </dgm:prSet>
      <dgm:spPr/>
    </dgm:pt>
    <dgm:pt modelId="{56B31AFE-C8F8-4D80-8CFE-77D70AFC1DBA}" type="pres">
      <dgm:prSet presAssocID="{86313E58-3BDF-461C-92CD-4EF76985B1A8}" presName="parentText" presStyleLbl="node1" presStyleIdx="0" presStyleCnt="2" custScaleY="46239" custLinFactNeighborX="0" custLinFactNeighborY="-16223">
        <dgm:presLayoutVars>
          <dgm:chMax val="0"/>
          <dgm:bulletEnabled val="1"/>
        </dgm:presLayoutVars>
      </dgm:prSet>
      <dgm:spPr/>
    </dgm:pt>
    <dgm:pt modelId="{BA376BD9-8A35-4A9F-99C5-118DD42EBFCF}" type="pres">
      <dgm:prSet presAssocID="{B94038A9-4D3A-4755-BB86-11E0E4649AAD}" presName="spacer" presStyleCnt="0"/>
      <dgm:spPr/>
    </dgm:pt>
    <dgm:pt modelId="{589F35D5-EAF7-4FDA-BD1C-986B3F3B26D7}" type="pres">
      <dgm:prSet presAssocID="{0819B3BA-C4D8-43C1-AF8F-CF9C8E511703}" presName="parentText" presStyleLbl="node1" presStyleIdx="1" presStyleCnt="2" custScaleY="46279" custLinFactNeighborX="19491" custLinFactNeighborY="-11982">
        <dgm:presLayoutVars>
          <dgm:chMax val="0"/>
          <dgm:bulletEnabled val="1"/>
        </dgm:presLayoutVars>
      </dgm:prSet>
      <dgm:spPr/>
    </dgm:pt>
  </dgm:ptLst>
  <dgm:cxnLst>
    <dgm:cxn modelId="{57D0A21F-C913-4B11-82C6-068AD0E75B95}" srcId="{38D83045-42D7-4DFC-B40D-45347D718C7A}" destId="{86313E58-3BDF-461C-92CD-4EF76985B1A8}" srcOrd="0" destOrd="0" parTransId="{7C7C7281-0C38-4FDB-9CE1-4467071E157B}" sibTransId="{B94038A9-4D3A-4755-BB86-11E0E4649AAD}"/>
    <dgm:cxn modelId="{F6F1AD5F-1323-4F75-927B-2665B79A5B0E}" srcId="{38D83045-42D7-4DFC-B40D-45347D718C7A}" destId="{0819B3BA-C4D8-43C1-AF8F-CF9C8E511703}" srcOrd="1" destOrd="0" parTransId="{11F02858-8BDB-4E9E-B917-D95AC6B1E479}" sibTransId="{7018B1BA-4072-4B7F-9E70-2D89BF3096A1}"/>
    <dgm:cxn modelId="{4AF4E867-3E98-4FCE-AED6-7FAC5E12C281}" type="presOf" srcId="{38D83045-42D7-4DFC-B40D-45347D718C7A}" destId="{709DC4EC-72B2-4515-8AD1-472C35A85B08}" srcOrd="0" destOrd="0" presId="urn:microsoft.com/office/officeart/2005/8/layout/vList2"/>
    <dgm:cxn modelId="{60DB8A7A-747E-40C1-AA10-DAAB77272020}" type="presOf" srcId="{0819B3BA-C4D8-43C1-AF8F-CF9C8E511703}" destId="{589F35D5-EAF7-4FDA-BD1C-986B3F3B26D7}" srcOrd="0" destOrd="0" presId="urn:microsoft.com/office/officeart/2005/8/layout/vList2"/>
    <dgm:cxn modelId="{B41AC07B-C5F3-4AAE-A461-D9A9C8F7EE4F}" type="presOf" srcId="{86313E58-3BDF-461C-92CD-4EF76985B1A8}" destId="{56B31AFE-C8F8-4D80-8CFE-77D70AFC1DBA}" srcOrd="0" destOrd="0" presId="urn:microsoft.com/office/officeart/2005/8/layout/vList2"/>
    <dgm:cxn modelId="{D5F0BD54-0336-4BC5-9D08-3A5FE85DE72A}" type="presParOf" srcId="{709DC4EC-72B2-4515-8AD1-472C35A85B08}" destId="{56B31AFE-C8F8-4D80-8CFE-77D70AFC1DBA}" srcOrd="0" destOrd="0" presId="urn:microsoft.com/office/officeart/2005/8/layout/vList2"/>
    <dgm:cxn modelId="{B2D2EE92-4A1A-44CF-8DBB-1B5C6C13BF30}" type="presParOf" srcId="{709DC4EC-72B2-4515-8AD1-472C35A85B08}" destId="{BA376BD9-8A35-4A9F-99C5-118DD42EBFCF}" srcOrd="1" destOrd="0" presId="urn:microsoft.com/office/officeart/2005/8/layout/vList2"/>
    <dgm:cxn modelId="{19D571E5-17C2-4ABC-B646-E749FAD15073}" type="presParOf" srcId="{709DC4EC-72B2-4515-8AD1-472C35A85B08}" destId="{589F35D5-EAF7-4FDA-BD1C-986B3F3B26D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8D83045-42D7-4DFC-B40D-45347D718C7A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6313E58-3BDF-461C-92CD-4EF76985B1A8}">
      <dgm:prSet custT="1"/>
      <dgm:spPr>
        <a:solidFill>
          <a:srgbClr val="7F7F7F"/>
        </a:solidFill>
        <a:effectLst/>
      </dgm:spPr>
      <dgm:t>
        <a:bodyPr/>
        <a:lstStyle/>
        <a:p>
          <a:r>
            <a:rPr lang="en-US" sz="4800" dirty="0">
              <a:latin typeface="Sherman Sans Book" pitchFamily="50" charset="0"/>
              <a:ea typeface="Sherman Sans Book" pitchFamily="50" charset="0"/>
            </a:rPr>
            <a:t>Checking $400</a:t>
          </a:r>
        </a:p>
      </dgm:t>
    </dgm:pt>
    <dgm:pt modelId="{7C7C7281-0C38-4FDB-9CE1-4467071E157B}" type="parTrans" cxnId="{57D0A21F-C913-4B11-82C6-068AD0E75B95}">
      <dgm:prSet/>
      <dgm:spPr/>
      <dgm:t>
        <a:bodyPr/>
        <a:lstStyle/>
        <a:p>
          <a:endParaRPr lang="en-US"/>
        </a:p>
      </dgm:t>
    </dgm:pt>
    <dgm:pt modelId="{B94038A9-4D3A-4755-BB86-11E0E4649AAD}" type="sibTrans" cxnId="{57D0A21F-C913-4B11-82C6-068AD0E75B95}">
      <dgm:prSet/>
      <dgm:spPr/>
      <dgm:t>
        <a:bodyPr/>
        <a:lstStyle/>
        <a:p>
          <a:endParaRPr lang="en-US"/>
        </a:p>
      </dgm:t>
    </dgm:pt>
    <dgm:pt modelId="{0819B3BA-C4D8-43C1-AF8F-CF9C8E511703}">
      <dgm:prSet/>
      <dgm:spPr>
        <a:solidFill>
          <a:srgbClr val="A9A9A9"/>
        </a:solidFill>
        <a:effectLst/>
      </dgm:spPr>
      <dgm:t>
        <a:bodyPr/>
        <a:lstStyle/>
        <a:p>
          <a:r>
            <a:rPr lang="en-US" dirty="0">
              <a:solidFill>
                <a:schemeClr val="bg1"/>
              </a:solidFill>
              <a:latin typeface="Sherman Sans Book" pitchFamily="50" charset="0"/>
              <a:ea typeface="Sherman Sans Book" pitchFamily="50" charset="0"/>
            </a:rPr>
            <a:t>Savings </a:t>
          </a:r>
          <a:r>
            <a:rPr lang="en-US" b="0" dirty="0">
              <a:solidFill>
                <a:schemeClr val="bg1"/>
              </a:solidFill>
              <a:latin typeface="Sherman Sans Book" pitchFamily="50" charset="0"/>
              <a:ea typeface="Sherman Sans Book" pitchFamily="50" charset="0"/>
            </a:rPr>
            <a:t>$500</a:t>
          </a:r>
        </a:p>
      </dgm:t>
    </dgm:pt>
    <dgm:pt modelId="{11F02858-8BDB-4E9E-B917-D95AC6B1E479}" type="parTrans" cxnId="{F6F1AD5F-1323-4F75-927B-2665B79A5B0E}">
      <dgm:prSet/>
      <dgm:spPr/>
      <dgm:t>
        <a:bodyPr/>
        <a:lstStyle/>
        <a:p>
          <a:endParaRPr lang="en-US"/>
        </a:p>
      </dgm:t>
    </dgm:pt>
    <dgm:pt modelId="{7018B1BA-4072-4B7F-9E70-2D89BF3096A1}" type="sibTrans" cxnId="{F6F1AD5F-1323-4F75-927B-2665B79A5B0E}">
      <dgm:prSet/>
      <dgm:spPr/>
      <dgm:t>
        <a:bodyPr/>
        <a:lstStyle/>
        <a:p>
          <a:endParaRPr lang="en-US"/>
        </a:p>
      </dgm:t>
    </dgm:pt>
    <dgm:pt modelId="{709DC4EC-72B2-4515-8AD1-472C35A85B08}" type="pres">
      <dgm:prSet presAssocID="{38D83045-42D7-4DFC-B40D-45347D718C7A}" presName="linear" presStyleCnt="0">
        <dgm:presLayoutVars>
          <dgm:animLvl val="lvl"/>
          <dgm:resizeHandles val="exact"/>
        </dgm:presLayoutVars>
      </dgm:prSet>
      <dgm:spPr/>
    </dgm:pt>
    <dgm:pt modelId="{56B31AFE-C8F8-4D80-8CFE-77D70AFC1DBA}" type="pres">
      <dgm:prSet presAssocID="{86313E58-3BDF-461C-92CD-4EF76985B1A8}" presName="parentText" presStyleLbl="node1" presStyleIdx="0" presStyleCnt="2" custScaleY="46239" custLinFactNeighborX="0" custLinFactNeighborY="-16223">
        <dgm:presLayoutVars>
          <dgm:chMax val="0"/>
          <dgm:bulletEnabled val="1"/>
        </dgm:presLayoutVars>
      </dgm:prSet>
      <dgm:spPr/>
    </dgm:pt>
    <dgm:pt modelId="{BA376BD9-8A35-4A9F-99C5-118DD42EBFCF}" type="pres">
      <dgm:prSet presAssocID="{B94038A9-4D3A-4755-BB86-11E0E4649AAD}" presName="spacer" presStyleCnt="0"/>
      <dgm:spPr/>
    </dgm:pt>
    <dgm:pt modelId="{589F35D5-EAF7-4FDA-BD1C-986B3F3B26D7}" type="pres">
      <dgm:prSet presAssocID="{0819B3BA-C4D8-43C1-AF8F-CF9C8E511703}" presName="parentText" presStyleLbl="node1" presStyleIdx="1" presStyleCnt="2" custScaleY="46279" custLinFactNeighborX="19491" custLinFactNeighborY="-11982">
        <dgm:presLayoutVars>
          <dgm:chMax val="0"/>
          <dgm:bulletEnabled val="1"/>
        </dgm:presLayoutVars>
      </dgm:prSet>
      <dgm:spPr/>
    </dgm:pt>
  </dgm:ptLst>
  <dgm:cxnLst>
    <dgm:cxn modelId="{57D0A21F-C913-4B11-82C6-068AD0E75B95}" srcId="{38D83045-42D7-4DFC-B40D-45347D718C7A}" destId="{86313E58-3BDF-461C-92CD-4EF76985B1A8}" srcOrd="0" destOrd="0" parTransId="{7C7C7281-0C38-4FDB-9CE1-4467071E157B}" sibTransId="{B94038A9-4D3A-4755-BB86-11E0E4649AAD}"/>
    <dgm:cxn modelId="{F6F1AD5F-1323-4F75-927B-2665B79A5B0E}" srcId="{38D83045-42D7-4DFC-B40D-45347D718C7A}" destId="{0819B3BA-C4D8-43C1-AF8F-CF9C8E511703}" srcOrd="1" destOrd="0" parTransId="{11F02858-8BDB-4E9E-B917-D95AC6B1E479}" sibTransId="{7018B1BA-4072-4B7F-9E70-2D89BF3096A1}"/>
    <dgm:cxn modelId="{4AF4E867-3E98-4FCE-AED6-7FAC5E12C281}" type="presOf" srcId="{38D83045-42D7-4DFC-B40D-45347D718C7A}" destId="{709DC4EC-72B2-4515-8AD1-472C35A85B08}" srcOrd="0" destOrd="0" presId="urn:microsoft.com/office/officeart/2005/8/layout/vList2"/>
    <dgm:cxn modelId="{60DB8A7A-747E-40C1-AA10-DAAB77272020}" type="presOf" srcId="{0819B3BA-C4D8-43C1-AF8F-CF9C8E511703}" destId="{589F35D5-EAF7-4FDA-BD1C-986B3F3B26D7}" srcOrd="0" destOrd="0" presId="urn:microsoft.com/office/officeart/2005/8/layout/vList2"/>
    <dgm:cxn modelId="{B41AC07B-C5F3-4AAE-A461-D9A9C8F7EE4F}" type="presOf" srcId="{86313E58-3BDF-461C-92CD-4EF76985B1A8}" destId="{56B31AFE-C8F8-4D80-8CFE-77D70AFC1DBA}" srcOrd="0" destOrd="0" presId="urn:microsoft.com/office/officeart/2005/8/layout/vList2"/>
    <dgm:cxn modelId="{D5F0BD54-0336-4BC5-9D08-3A5FE85DE72A}" type="presParOf" srcId="{709DC4EC-72B2-4515-8AD1-472C35A85B08}" destId="{56B31AFE-C8F8-4D80-8CFE-77D70AFC1DBA}" srcOrd="0" destOrd="0" presId="urn:microsoft.com/office/officeart/2005/8/layout/vList2"/>
    <dgm:cxn modelId="{B2D2EE92-4A1A-44CF-8DBB-1B5C6C13BF30}" type="presParOf" srcId="{709DC4EC-72B2-4515-8AD1-472C35A85B08}" destId="{BA376BD9-8A35-4A9F-99C5-118DD42EBFCF}" srcOrd="1" destOrd="0" presId="urn:microsoft.com/office/officeart/2005/8/layout/vList2"/>
    <dgm:cxn modelId="{19D571E5-17C2-4ABC-B646-E749FAD15073}" type="presParOf" srcId="{709DC4EC-72B2-4515-8AD1-472C35A85B08}" destId="{589F35D5-EAF7-4FDA-BD1C-986B3F3B26D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8D83045-42D7-4DFC-B40D-45347D718C7A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6313E58-3BDF-461C-92CD-4EF76985B1A8}">
      <dgm:prSet custT="1"/>
      <dgm:spPr>
        <a:solidFill>
          <a:srgbClr val="7F7F7F"/>
        </a:solidFill>
        <a:effectLst/>
      </dgm:spPr>
      <dgm:t>
        <a:bodyPr/>
        <a:lstStyle/>
        <a:p>
          <a:r>
            <a:rPr lang="en-US" sz="4800" dirty="0">
              <a:latin typeface="Sherman Sans Book" pitchFamily="50" charset="0"/>
              <a:ea typeface="Sherman Sans Book" pitchFamily="50" charset="0"/>
            </a:rPr>
            <a:t>Checking $1400</a:t>
          </a:r>
        </a:p>
      </dgm:t>
    </dgm:pt>
    <dgm:pt modelId="{7C7C7281-0C38-4FDB-9CE1-4467071E157B}" type="parTrans" cxnId="{57D0A21F-C913-4B11-82C6-068AD0E75B95}">
      <dgm:prSet/>
      <dgm:spPr/>
      <dgm:t>
        <a:bodyPr/>
        <a:lstStyle/>
        <a:p>
          <a:endParaRPr lang="en-US"/>
        </a:p>
      </dgm:t>
    </dgm:pt>
    <dgm:pt modelId="{B94038A9-4D3A-4755-BB86-11E0E4649AAD}" type="sibTrans" cxnId="{57D0A21F-C913-4B11-82C6-068AD0E75B95}">
      <dgm:prSet/>
      <dgm:spPr/>
      <dgm:t>
        <a:bodyPr/>
        <a:lstStyle/>
        <a:p>
          <a:endParaRPr lang="en-US"/>
        </a:p>
      </dgm:t>
    </dgm:pt>
    <dgm:pt modelId="{0819B3BA-C4D8-43C1-AF8F-CF9C8E511703}">
      <dgm:prSet/>
      <dgm:spPr>
        <a:solidFill>
          <a:srgbClr val="A9A9A9"/>
        </a:solidFill>
        <a:effectLst/>
      </dgm:spPr>
      <dgm:t>
        <a:bodyPr/>
        <a:lstStyle/>
        <a:p>
          <a:r>
            <a:rPr lang="en-US" dirty="0">
              <a:solidFill>
                <a:schemeClr val="bg1"/>
              </a:solidFill>
              <a:latin typeface="Sherman Sans Book" pitchFamily="50" charset="0"/>
              <a:ea typeface="Sherman Sans Book" pitchFamily="50" charset="0"/>
            </a:rPr>
            <a:t>Savings </a:t>
          </a:r>
          <a:r>
            <a:rPr lang="en-US" b="0" dirty="0">
              <a:solidFill>
                <a:schemeClr val="bg1"/>
              </a:solidFill>
              <a:latin typeface="Sherman Sans Book" pitchFamily="50" charset="0"/>
              <a:ea typeface="Sherman Sans Book" pitchFamily="50" charset="0"/>
            </a:rPr>
            <a:t>$500</a:t>
          </a:r>
        </a:p>
      </dgm:t>
    </dgm:pt>
    <dgm:pt modelId="{11F02858-8BDB-4E9E-B917-D95AC6B1E479}" type="parTrans" cxnId="{F6F1AD5F-1323-4F75-927B-2665B79A5B0E}">
      <dgm:prSet/>
      <dgm:spPr/>
      <dgm:t>
        <a:bodyPr/>
        <a:lstStyle/>
        <a:p>
          <a:endParaRPr lang="en-US"/>
        </a:p>
      </dgm:t>
    </dgm:pt>
    <dgm:pt modelId="{7018B1BA-4072-4B7F-9E70-2D89BF3096A1}" type="sibTrans" cxnId="{F6F1AD5F-1323-4F75-927B-2665B79A5B0E}">
      <dgm:prSet/>
      <dgm:spPr/>
      <dgm:t>
        <a:bodyPr/>
        <a:lstStyle/>
        <a:p>
          <a:endParaRPr lang="en-US"/>
        </a:p>
      </dgm:t>
    </dgm:pt>
    <dgm:pt modelId="{709DC4EC-72B2-4515-8AD1-472C35A85B08}" type="pres">
      <dgm:prSet presAssocID="{38D83045-42D7-4DFC-B40D-45347D718C7A}" presName="linear" presStyleCnt="0">
        <dgm:presLayoutVars>
          <dgm:animLvl val="lvl"/>
          <dgm:resizeHandles val="exact"/>
        </dgm:presLayoutVars>
      </dgm:prSet>
      <dgm:spPr/>
    </dgm:pt>
    <dgm:pt modelId="{56B31AFE-C8F8-4D80-8CFE-77D70AFC1DBA}" type="pres">
      <dgm:prSet presAssocID="{86313E58-3BDF-461C-92CD-4EF76985B1A8}" presName="parentText" presStyleLbl="node1" presStyleIdx="0" presStyleCnt="2" custScaleY="46239" custLinFactNeighborX="0" custLinFactNeighborY="-16223">
        <dgm:presLayoutVars>
          <dgm:chMax val="0"/>
          <dgm:bulletEnabled val="1"/>
        </dgm:presLayoutVars>
      </dgm:prSet>
      <dgm:spPr/>
    </dgm:pt>
    <dgm:pt modelId="{BA376BD9-8A35-4A9F-99C5-118DD42EBFCF}" type="pres">
      <dgm:prSet presAssocID="{B94038A9-4D3A-4755-BB86-11E0E4649AAD}" presName="spacer" presStyleCnt="0"/>
      <dgm:spPr/>
    </dgm:pt>
    <dgm:pt modelId="{589F35D5-EAF7-4FDA-BD1C-986B3F3B26D7}" type="pres">
      <dgm:prSet presAssocID="{0819B3BA-C4D8-43C1-AF8F-CF9C8E511703}" presName="parentText" presStyleLbl="node1" presStyleIdx="1" presStyleCnt="2" custScaleY="46279" custLinFactNeighborX="19491" custLinFactNeighborY="-11982">
        <dgm:presLayoutVars>
          <dgm:chMax val="0"/>
          <dgm:bulletEnabled val="1"/>
        </dgm:presLayoutVars>
      </dgm:prSet>
      <dgm:spPr/>
    </dgm:pt>
  </dgm:ptLst>
  <dgm:cxnLst>
    <dgm:cxn modelId="{57D0A21F-C913-4B11-82C6-068AD0E75B95}" srcId="{38D83045-42D7-4DFC-B40D-45347D718C7A}" destId="{86313E58-3BDF-461C-92CD-4EF76985B1A8}" srcOrd="0" destOrd="0" parTransId="{7C7C7281-0C38-4FDB-9CE1-4467071E157B}" sibTransId="{B94038A9-4D3A-4755-BB86-11E0E4649AAD}"/>
    <dgm:cxn modelId="{F6F1AD5F-1323-4F75-927B-2665B79A5B0E}" srcId="{38D83045-42D7-4DFC-B40D-45347D718C7A}" destId="{0819B3BA-C4D8-43C1-AF8F-CF9C8E511703}" srcOrd="1" destOrd="0" parTransId="{11F02858-8BDB-4E9E-B917-D95AC6B1E479}" sibTransId="{7018B1BA-4072-4B7F-9E70-2D89BF3096A1}"/>
    <dgm:cxn modelId="{4AF4E867-3E98-4FCE-AED6-7FAC5E12C281}" type="presOf" srcId="{38D83045-42D7-4DFC-B40D-45347D718C7A}" destId="{709DC4EC-72B2-4515-8AD1-472C35A85B08}" srcOrd="0" destOrd="0" presId="urn:microsoft.com/office/officeart/2005/8/layout/vList2"/>
    <dgm:cxn modelId="{60DB8A7A-747E-40C1-AA10-DAAB77272020}" type="presOf" srcId="{0819B3BA-C4D8-43C1-AF8F-CF9C8E511703}" destId="{589F35D5-EAF7-4FDA-BD1C-986B3F3B26D7}" srcOrd="0" destOrd="0" presId="urn:microsoft.com/office/officeart/2005/8/layout/vList2"/>
    <dgm:cxn modelId="{B41AC07B-C5F3-4AAE-A461-D9A9C8F7EE4F}" type="presOf" srcId="{86313E58-3BDF-461C-92CD-4EF76985B1A8}" destId="{56B31AFE-C8F8-4D80-8CFE-77D70AFC1DBA}" srcOrd="0" destOrd="0" presId="urn:microsoft.com/office/officeart/2005/8/layout/vList2"/>
    <dgm:cxn modelId="{D5F0BD54-0336-4BC5-9D08-3A5FE85DE72A}" type="presParOf" srcId="{709DC4EC-72B2-4515-8AD1-472C35A85B08}" destId="{56B31AFE-C8F8-4D80-8CFE-77D70AFC1DBA}" srcOrd="0" destOrd="0" presId="urn:microsoft.com/office/officeart/2005/8/layout/vList2"/>
    <dgm:cxn modelId="{B2D2EE92-4A1A-44CF-8DBB-1B5C6C13BF30}" type="presParOf" srcId="{709DC4EC-72B2-4515-8AD1-472C35A85B08}" destId="{BA376BD9-8A35-4A9F-99C5-118DD42EBFCF}" srcOrd="1" destOrd="0" presId="urn:microsoft.com/office/officeart/2005/8/layout/vList2"/>
    <dgm:cxn modelId="{19D571E5-17C2-4ABC-B646-E749FAD15073}" type="presParOf" srcId="{709DC4EC-72B2-4515-8AD1-472C35A85B08}" destId="{589F35D5-EAF7-4FDA-BD1C-986B3F3B26D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8D83045-42D7-4DFC-B40D-45347D718C7A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6313E58-3BDF-461C-92CD-4EF76985B1A8}">
      <dgm:prSet custT="1"/>
      <dgm:spPr>
        <a:solidFill>
          <a:srgbClr val="7F7F7F"/>
        </a:solidFill>
        <a:effectLst/>
      </dgm:spPr>
      <dgm:t>
        <a:bodyPr/>
        <a:lstStyle/>
        <a:p>
          <a:pPr algn="l"/>
          <a:r>
            <a:rPr lang="en-US" sz="4800" dirty="0">
              <a:latin typeface="Sherman Sans Book" pitchFamily="50" charset="0"/>
              <a:ea typeface="Sherman Sans Book" pitchFamily="50" charset="0"/>
            </a:rPr>
            <a:t>Checking $400</a:t>
          </a:r>
        </a:p>
      </dgm:t>
    </dgm:pt>
    <dgm:pt modelId="{7C7C7281-0C38-4FDB-9CE1-4467071E157B}" type="parTrans" cxnId="{57D0A21F-C913-4B11-82C6-068AD0E75B95}">
      <dgm:prSet/>
      <dgm:spPr/>
      <dgm:t>
        <a:bodyPr/>
        <a:lstStyle/>
        <a:p>
          <a:endParaRPr lang="en-US"/>
        </a:p>
      </dgm:t>
    </dgm:pt>
    <dgm:pt modelId="{B94038A9-4D3A-4755-BB86-11E0E4649AAD}" type="sibTrans" cxnId="{57D0A21F-C913-4B11-82C6-068AD0E75B95}">
      <dgm:prSet/>
      <dgm:spPr/>
      <dgm:t>
        <a:bodyPr/>
        <a:lstStyle/>
        <a:p>
          <a:endParaRPr lang="en-US"/>
        </a:p>
      </dgm:t>
    </dgm:pt>
    <dgm:pt modelId="{0819B3BA-C4D8-43C1-AF8F-CF9C8E511703}">
      <dgm:prSet/>
      <dgm:spPr>
        <a:solidFill>
          <a:srgbClr val="A9A9A9"/>
        </a:solidFill>
        <a:effectLst/>
      </dgm:spPr>
      <dgm:t>
        <a:bodyPr/>
        <a:lstStyle/>
        <a:p>
          <a:pPr algn="l"/>
          <a:r>
            <a:rPr lang="en-US" dirty="0">
              <a:solidFill>
                <a:schemeClr val="bg1"/>
              </a:solidFill>
              <a:latin typeface="Sherman Sans Book" pitchFamily="50" charset="0"/>
              <a:ea typeface="Sherman Sans Book" pitchFamily="50" charset="0"/>
            </a:rPr>
            <a:t>Savings </a:t>
          </a:r>
          <a:r>
            <a:rPr lang="en-US" b="0" dirty="0">
              <a:solidFill>
                <a:schemeClr val="bg1"/>
              </a:solidFill>
              <a:latin typeface="Sherman Sans Book" pitchFamily="50" charset="0"/>
              <a:ea typeface="Sherman Sans Book" pitchFamily="50" charset="0"/>
            </a:rPr>
            <a:t>$1500</a:t>
          </a:r>
        </a:p>
      </dgm:t>
    </dgm:pt>
    <dgm:pt modelId="{11F02858-8BDB-4E9E-B917-D95AC6B1E479}" type="parTrans" cxnId="{F6F1AD5F-1323-4F75-927B-2665B79A5B0E}">
      <dgm:prSet/>
      <dgm:spPr/>
      <dgm:t>
        <a:bodyPr/>
        <a:lstStyle/>
        <a:p>
          <a:endParaRPr lang="en-US"/>
        </a:p>
      </dgm:t>
    </dgm:pt>
    <dgm:pt modelId="{7018B1BA-4072-4B7F-9E70-2D89BF3096A1}" type="sibTrans" cxnId="{F6F1AD5F-1323-4F75-927B-2665B79A5B0E}">
      <dgm:prSet/>
      <dgm:spPr/>
      <dgm:t>
        <a:bodyPr/>
        <a:lstStyle/>
        <a:p>
          <a:endParaRPr lang="en-US"/>
        </a:p>
      </dgm:t>
    </dgm:pt>
    <dgm:pt modelId="{709DC4EC-72B2-4515-8AD1-472C35A85B08}" type="pres">
      <dgm:prSet presAssocID="{38D83045-42D7-4DFC-B40D-45347D718C7A}" presName="linear" presStyleCnt="0">
        <dgm:presLayoutVars>
          <dgm:animLvl val="lvl"/>
          <dgm:resizeHandles val="exact"/>
        </dgm:presLayoutVars>
      </dgm:prSet>
      <dgm:spPr/>
    </dgm:pt>
    <dgm:pt modelId="{56B31AFE-C8F8-4D80-8CFE-77D70AFC1DBA}" type="pres">
      <dgm:prSet presAssocID="{86313E58-3BDF-461C-92CD-4EF76985B1A8}" presName="parentText" presStyleLbl="node1" presStyleIdx="0" presStyleCnt="2" custScaleY="46239" custLinFactNeighborX="0" custLinFactNeighborY="-16223">
        <dgm:presLayoutVars>
          <dgm:chMax val="0"/>
          <dgm:bulletEnabled val="1"/>
        </dgm:presLayoutVars>
      </dgm:prSet>
      <dgm:spPr/>
    </dgm:pt>
    <dgm:pt modelId="{BA376BD9-8A35-4A9F-99C5-118DD42EBFCF}" type="pres">
      <dgm:prSet presAssocID="{B94038A9-4D3A-4755-BB86-11E0E4649AAD}" presName="spacer" presStyleCnt="0"/>
      <dgm:spPr/>
    </dgm:pt>
    <dgm:pt modelId="{589F35D5-EAF7-4FDA-BD1C-986B3F3B26D7}" type="pres">
      <dgm:prSet presAssocID="{0819B3BA-C4D8-43C1-AF8F-CF9C8E511703}" presName="parentText" presStyleLbl="node1" presStyleIdx="1" presStyleCnt="2" custScaleY="46279" custLinFactNeighborX="19491" custLinFactNeighborY="-11982">
        <dgm:presLayoutVars>
          <dgm:chMax val="0"/>
          <dgm:bulletEnabled val="1"/>
        </dgm:presLayoutVars>
      </dgm:prSet>
      <dgm:spPr/>
    </dgm:pt>
  </dgm:ptLst>
  <dgm:cxnLst>
    <dgm:cxn modelId="{57D0A21F-C913-4B11-82C6-068AD0E75B95}" srcId="{38D83045-42D7-4DFC-B40D-45347D718C7A}" destId="{86313E58-3BDF-461C-92CD-4EF76985B1A8}" srcOrd="0" destOrd="0" parTransId="{7C7C7281-0C38-4FDB-9CE1-4467071E157B}" sibTransId="{B94038A9-4D3A-4755-BB86-11E0E4649AAD}"/>
    <dgm:cxn modelId="{F6F1AD5F-1323-4F75-927B-2665B79A5B0E}" srcId="{38D83045-42D7-4DFC-B40D-45347D718C7A}" destId="{0819B3BA-C4D8-43C1-AF8F-CF9C8E511703}" srcOrd="1" destOrd="0" parTransId="{11F02858-8BDB-4E9E-B917-D95AC6B1E479}" sibTransId="{7018B1BA-4072-4B7F-9E70-2D89BF3096A1}"/>
    <dgm:cxn modelId="{4AF4E867-3E98-4FCE-AED6-7FAC5E12C281}" type="presOf" srcId="{38D83045-42D7-4DFC-B40D-45347D718C7A}" destId="{709DC4EC-72B2-4515-8AD1-472C35A85B08}" srcOrd="0" destOrd="0" presId="urn:microsoft.com/office/officeart/2005/8/layout/vList2"/>
    <dgm:cxn modelId="{60DB8A7A-747E-40C1-AA10-DAAB77272020}" type="presOf" srcId="{0819B3BA-C4D8-43C1-AF8F-CF9C8E511703}" destId="{589F35D5-EAF7-4FDA-BD1C-986B3F3B26D7}" srcOrd="0" destOrd="0" presId="urn:microsoft.com/office/officeart/2005/8/layout/vList2"/>
    <dgm:cxn modelId="{B41AC07B-C5F3-4AAE-A461-D9A9C8F7EE4F}" type="presOf" srcId="{86313E58-3BDF-461C-92CD-4EF76985B1A8}" destId="{56B31AFE-C8F8-4D80-8CFE-77D70AFC1DBA}" srcOrd="0" destOrd="0" presId="urn:microsoft.com/office/officeart/2005/8/layout/vList2"/>
    <dgm:cxn modelId="{D5F0BD54-0336-4BC5-9D08-3A5FE85DE72A}" type="presParOf" srcId="{709DC4EC-72B2-4515-8AD1-472C35A85B08}" destId="{56B31AFE-C8F8-4D80-8CFE-77D70AFC1DBA}" srcOrd="0" destOrd="0" presId="urn:microsoft.com/office/officeart/2005/8/layout/vList2"/>
    <dgm:cxn modelId="{B2D2EE92-4A1A-44CF-8DBB-1B5C6C13BF30}" type="presParOf" srcId="{709DC4EC-72B2-4515-8AD1-472C35A85B08}" destId="{BA376BD9-8A35-4A9F-99C5-118DD42EBFCF}" srcOrd="1" destOrd="0" presId="urn:microsoft.com/office/officeart/2005/8/layout/vList2"/>
    <dgm:cxn modelId="{19D571E5-17C2-4ABC-B646-E749FAD15073}" type="presParOf" srcId="{709DC4EC-72B2-4515-8AD1-472C35A85B08}" destId="{589F35D5-EAF7-4FDA-BD1C-986B3F3B26D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8D83045-42D7-4DFC-B40D-45347D718C7A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6313E58-3BDF-461C-92CD-4EF76985B1A8}">
      <dgm:prSet custT="1"/>
      <dgm:spPr>
        <a:solidFill>
          <a:srgbClr val="7F7F7F"/>
        </a:solidFill>
        <a:effectLst/>
      </dgm:spPr>
      <dgm:t>
        <a:bodyPr/>
        <a:lstStyle/>
        <a:p>
          <a:pPr algn="l"/>
          <a:r>
            <a:rPr lang="en-US" sz="4800" dirty="0">
              <a:latin typeface="Sherman Sans Book" pitchFamily="50" charset="0"/>
              <a:ea typeface="Sherman Sans Book" pitchFamily="50" charset="0"/>
            </a:rPr>
            <a:t>Checking $400</a:t>
          </a:r>
        </a:p>
      </dgm:t>
    </dgm:pt>
    <dgm:pt modelId="{7C7C7281-0C38-4FDB-9CE1-4467071E157B}" type="parTrans" cxnId="{57D0A21F-C913-4B11-82C6-068AD0E75B95}">
      <dgm:prSet/>
      <dgm:spPr/>
      <dgm:t>
        <a:bodyPr/>
        <a:lstStyle/>
        <a:p>
          <a:endParaRPr lang="en-US"/>
        </a:p>
      </dgm:t>
    </dgm:pt>
    <dgm:pt modelId="{B94038A9-4D3A-4755-BB86-11E0E4649AAD}" type="sibTrans" cxnId="{57D0A21F-C913-4B11-82C6-068AD0E75B95}">
      <dgm:prSet/>
      <dgm:spPr/>
      <dgm:t>
        <a:bodyPr/>
        <a:lstStyle/>
        <a:p>
          <a:endParaRPr lang="en-US"/>
        </a:p>
      </dgm:t>
    </dgm:pt>
    <dgm:pt modelId="{0819B3BA-C4D8-43C1-AF8F-CF9C8E511703}">
      <dgm:prSet/>
      <dgm:spPr>
        <a:solidFill>
          <a:srgbClr val="A9A9A9"/>
        </a:solidFill>
        <a:effectLst/>
      </dgm:spPr>
      <dgm:t>
        <a:bodyPr/>
        <a:lstStyle/>
        <a:p>
          <a:pPr algn="l"/>
          <a:r>
            <a:rPr lang="en-US" dirty="0">
              <a:solidFill>
                <a:schemeClr val="bg1"/>
              </a:solidFill>
              <a:latin typeface="Sherman Sans Book" pitchFamily="50" charset="0"/>
              <a:ea typeface="Sherman Sans Book" pitchFamily="50" charset="0"/>
            </a:rPr>
            <a:t>Savings </a:t>
          </a:r>
          <a:r>
            <a:rPr lang="en-US" b="0" dirty="0">
              <a:solidFill>
                <a:schemeClr val="bg1"/>
              </a:solidFill>
              <a:latin typeface="Sherman Sans Book" pitchFamily="50" charset="0"/>
              <a:ea typeface="Sherman Sans Book" pitchFamily="50" charset="0"/>
            </a:rPr>
            <a:t>$500</a:t>
          </a:r>
        </a:p>
      </dgm:t>
    </dgm:pt>
    <dgm:pt modelId="{11F02858-8BDB-4E9E-B917-D95AC6B1E479}" type="parTrans" cxnId="{F6F1AD5F-1323-4F75-927B-2665B79A5B0E}">
      <dgm:prSet/>
      <dgm:spPr/>
      <dgm:t>
        <a:bodyPr/>
        <a:lstStyle/>
        <a:p>
          <a:endParaRPr lang="en-US"/>
        </a:p>
      </dgm:t>
    </dgm:pt>
    <dgm:pt modelId="{7018B1BA-4072-4B7F-9E70-2D89BF3096A1}" type="sibTrans" cxnId="{F6F1AD5F-1323-4F75-927B-2665B79A5B0E}">
      <dgm:prSet/>
      <dgm:spPr/>
      <dgm:t>
        <a:bodyPr/>
        <a:lstStyle/>
        <a:p>
          <a:endParaRPr lang="en-US"/>
        </a:p>
      </dgm:t>
    </dgm:pt>
    <dgm:pt modelId="{709DC4EC-72B2-4515-8AD1-472C35A85B08}" type="pres">
      <dgm:prSet presAssocID="{38D83045-42D7-4DFC-B40D-45347D718C7A}" presName="linear" presStyleCnt="0">
        <dgm:presLayoutVars>
          <dgm:animLvl val="lvl"/>
          <dgm:resizeHandles val="exact"/>
        </dgm:presLayoutVars>
      </dgm:prSet>
      <dgm:spPr/>
    </dgm:pt>
    <dgm:pt modelId="{56B31AFE-C8F8-4D80-8CFE-77D70AFC1DBA}" type="pres">
      <dgm:prSet presAssocID="{86313E58-3BDF-461C-92CD-4EF76985B1A8}" presName="parentText" presStyleLbl="node1" presStyleIdx="0" presStyleCnt="2" custScaleY="46239" custLinFactNeighborX="0" custLinFactNeighborY="-16223">
        <dgm:presLayoutVars>
          <dgm:chMax val="0"/>
          <dgm:bulletEnabled val="1"/>
        </dgm:presLayoutVars>
      </dgm:prSet>
      <dgm:spPr/>
    </dgm:pt>
    <dgm:pt modelId="{BA376BD9-8A35-4A9F-99C5-118DD42EBFCF}" type="pres">
      <dgm:prSet presAssocID="{B94038A9-4D3A-4755-BB86-11E0E4649AAD}" presName="spacer" presStyleCnt="0"/>
      <dgm:spPr/>
    </dgm:pt>
    <dgm:pt modelId="{589F35D5-EAF7-4FDA-BD1C-986B3F3B26D7}" type="pres">
      <dgm:prSet presAssocID="{0819B3BA-C4D8-43C1-AF8F-CF9C8E511703}" presName="parentText" presStyleLbl="node1" presStyleIdx="1" presStyleCnt="2" custScaleY="46279" custLinFactNeighborX="19491" custLinFactNeighborY="-11982">
        <dgm:presLayoutVars>
          <dgm:chMax val="0"/>
          <dgm:bulletEnabled val="1"/>
        </dgm:presLayoutVars>
      </dgm:prSet>
      <dgm:spPr/>
    </dgm:pt>
  </dgm:ptLst>
  <dgm:cxnLst>
    <dgm:cxn modelId="{57D0A21F-C913-4B11-82C6-068AD0E75B95}" srcId="{38D83045-42D7-4DFC-B40D-45347D718C7A}" destId="{86313E58-3BDF-461C-92CD-4EF76985B1A8}" srcOrd="0" destOrd="0" parTransId="{7C7C7281-0C38-4FDB-9CE1-4467071E157B}" sibTransId="{B94038A9-4D3A-4755-BB86-11E0E4649AAD}"/>
    <dgm:cxn modelId="{F6F1AD5F-1323-4F75-927B-2665B79A5B0E}" srcId="{38D83045-42D7-4DFC-B40D-45347D718C7A}" destId="{0819B3BA-C4D8-43C1-AF8F-CF9C8E511703}" srcOrd="1" destOrd="0" parTransId="{11F02858-8BDB-4E9E-B917-D95AC6B1E479}" sibTransId="{7018B1BA-4072-4B7F-9E70-2D89BF3096A1}"/>
    <dgm:cxn modelId="{4AF4E867-3E98-4FCE-AED6-7FAC5E12C281}" type="presOf" srcId="{38D83045-42D7-4DFC-B40D-45347D718C7A}" destId="{709DC4EC-72B2-4515-8AD1-472C35A85B08}" srcOrd="0" destOrd="0" presId="urn:microsoft.com/office/officeart/2005/8/layout/vList2"/>
    <dgm:cxn modelId="{60DB8A7A-747E-40C1-AA10-DAAB77272020}" type="presOf" srcId="{0819B3BA-C4D8-43C1-AF8F-CF9C8E511703}" destId="{589F35D5-EAF7-4FDA-BD1C-986B3F3B26D7}" srcOrd="0" destOrd="0" presId="urn:microsoft.com/office/officeart/2005/8/layout/vList2"/>
    <dgm:cxn modelId="{B41AC07B-C5F3-4AAE-A461-D9A9C8F7EE4F}" type="presOf" srcId="{86313E58-3BDF-461C-92CD-4EF76985B1A8}" destId="{56B31AFE-C8F8-4D80-8CFE-77D70AFC1DBA}" srcOrd="0" destOrd="0" presId="urn:microsoft.com/office/officeart/2005/8/layout/vList2"/>
    <dgm:cxn modelId="{D5F0BD54-0336-4BC5-9D08-3A5FE85DE72A}" type="presParOf" srcId="{709DC4EC-72B2-4515-8AD1-472C35A85B08}" destId="{56B31AFE-C8F8-4D80-8CFE-77D70AFC1DBA}" srcOrd="0" destOrd="0" presId="urn:microsoft.com/office/officeart/2005/8/layout/vList2"/>
    <dgm:cxn modelId="{B2D2EE92-4A1A-44CF-8DBB-1B5C6C13BF30}" type="presParOf" srcId="{709DC4EC-72B2-4515-8AD1-472C35A85B08}" destId="{BA376BD9-8A35-4A9F-99C5-118DD42EBFCF}" srcOrd="1" destOrd="0" presId="urn:microsoft.com/office/officeart/2005/8/layout/vList2"/>
    <dgm:cxn modelId="{19D571E5-17C2-4ABC-B646-E749FAD15073}" type="presParOf" srcId="{709DC4EC-72B2-4515-8AD1-472C35A85B08}" destId="{589F35D5-EAF7-4FDA-BD1C-986B3F3B26D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8D83045-42D7-4DFC-B40D-45347D718C7A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6313E58-3BDF-461C-92CD-4EF76985B1A8}">
      <dgm:prSet custT="1"/>
      <dgm:spPr>
        <a:solidFill>
          <a:srgbClr val="7F7F7F"/>
        </a:solidFill>
        <a:effectLst/>
      </dgm:spPr>
      <dgm:t>
        <a:bodyPr/>
        <a:lstStyle/>
        <a:p>
          <a:pPr algn="l"/>
          <a:r>
            <a:rPr lang="en-US" sz="4800" dirty="0">
              <a:latin typeface="Sherman Sans Book" pitchFamily="50" charset="0"/>
              <a:ea typeface="Sherman Sans Book" pitchFamily="50" charset="0"/>
            </a:rPr>
            <a:t>Checking $400</a:t>
          </a:r>
        </a:p>
      </dgm:t>
    </dgm:pt>
    <dgm:pt modelId="{7C7C7281-0C38-4FDB-9CE1-4467071E157B}" type="parTrans" cxnId="{57D0A21F-C913-4B11-82C6-068AD0E75B95}">
      <dgm:prSet/>
      <dgm:spPr/>
      <dgm:t>
        <a:bodyPr/>
        <a:lstStyle/>
        <a:p>
          <a:endParaRPr lang="en-US"/>
        </a:p>
      </dgm:t>
    </dgm:pt>
    <dgm:pt modelId="{B94038A9-4D3A-4755-BB86-11E0E4649AAD}" type="sibTrans" cxnId="{57D0A21F-C913-4B11-82C6-068AD0E75B95}">
      <dgm:prSet/>
      <dgm:spPr/>
      <dgm:t>
        <a:bodyPr/>
        <a:lstStyle/>
        <a:p>
          <a:endParaRPr lang="en-US"/>
        </a:p>
      </dgm:t>
    </dgm:pt>
    <dgm:pt modelId="{0819B3BA-C4D8-43C1-AF8F-CF9C8E511703}">
      <dgm:prSet/>
      <dgm:spPr>
        <a:solidFill>
          <a:srgbClr val="A9A9A9"/>
        </a:solidFill>
        <a:effectLst/>
      </dgm:spPr>
      <dgm:t>
        <a:bodyPr/>
        <a:lstStyle/>
        <a:p>
          <a:pPr algn="l"/>
          <a:r>
            <a:rPr lang="en-US" dirty="0">
              <a:solidFill>
                <a:schemeClr val="bg1"/>
              </a:solidFill>
              <a:latin typeface="Sherman Sans Book" pitchFamily="50" charset="0"/>
              <a:ea typeface="Sherman Sans Book" pitchFamily="50" charset="0"/>
            </a:rPr>
            <a:t>Savings </a:t>
          </a:r>
          <a:r>
            <a:rPr lang="en-US" b="0" dirty="0">
              <a:solidFill>
                <a:schemeClr val="bg1"/>
              </a:solidFill>
              <a:latin typeface="Sherman Sans Book" pitchFamily="50" charset="0"/>
              <a:ea typeface="Sherman Sans Book" pitchFamily="50" charset="0"/>
            </a:rPr>
            <a:t>$1500</a:t>
          </a:r>
        </a:p>
      </dgm:t>
    </dgm:pt>
    <dgm:pt modelId="{11F02858-8BDB-4E9E-B917-D95AC6B1E479}" type="parTrans" cxnId="{F6F1AD5F-1323-4F75-927B-2665B79A5B0E}">
      <dgm:prSet/>
      <dgm:spPr/>
      <dgm:t>
        <a:bodyPr/>
        <a:lstStyle/>
        <a:p>
          <a:endParaRPr lang="en-US"/>
        </a:p>
      </dgm:t>
    </dgm:pt>
    <dgm:pt modelId="{7018B1BA-4072-4B7F-9E70-2D89BF3096A1}" type="sibTrans" cxnId="{F6F1AD5F-1323-4F75-927B-2665B79A5B0E}">
      <dgm:prSet/>
      <dgm:spPr/>
      <dgm:t>
        <a:bodyPr/>
        <a:lstStyle/>
        <a:p>
          <a:endParaRPr lang="en-US"/>
        </a:p>
      </dgm:t>
    </dgm:pt>
    <dgm:pt modelId="{709DC4EC-72B2-4515-8AD1-472C35A85B08}" type="pres">
      <dgm:prSet presAssocID="{38D83045-42D7-4DFC-B40D-45347D718C7A}" presName="linear" presStyleCnt="0">
        <dgm:presLayoutVars>
          <dgm:animLvl val="lvl"/>
          <dgm:resizeHandles val="exact"/>
        </dgm:presLayoutVars>
      </dgm:prSet>
      <dgm:spPr/>
    </dgm:pt>
    <dgm:pt modelId="{56B31AFE-C8F8-4D80-8CFE-77D70AFC1DBA}" type="pres">
      <dgm:prSet presAssocID="{86313E58-3BDF-461C-92CD-4EF76985B1A8}" presName="parentText" presStyleLbl="node1" presStyleIdx="0" presStyleCnt="2" custScaleY="46239" custLinFactNeighborX="0" custLinFactNeighborY="-16223">
        <dgm:presLayoutVars>
          <dgm:chMax val="0"/>
          <dgm:bulletEnabled val="1"/>
        </dgm:presLayoutVars>
      </dgm:prSet>
      <dgm:spPr/>
    </dgm:pt>
    <dgm:pt modelId="{BA376BD9-8A35-4A9F-99C5-118DD42EBFCF}" type="pres">
      <dgm:prSet presAssocID="{B94038A9-4D3A-4755-BB86-11E0E4649AAD}" presName="spacer" presStyleCnt="0"/>
      <dgm:spPr/>
    </dgm:pt>
    <dgm:pt modelId="{589F35D5-EAF7-4FDA-BD1C-986B3F3B26D7}" type="pres">
      <dgm:prSet presAssocID="{0819B3BA-C4D8-43C1-AF8F-CF9C8E511703}" presName="parentText" presStyleLbl="node1" presStyleIdx="1" presStyleCnt="2" custScaleY="46279" custLinFactNeighborX="19491" custLinFactNeighborY="-11982">
        <dgm:presLayoutVars>
          <dgm:chMax val="0"/>
          <dgm:bulletEnabled val="1"/>
        </dgm:presLayoutVars>
      </dgm:prSet>
      <dgm:spPr/>
    </dgm:pt>
  </dgm:ptLst>
  <dgm:cxnLst>
    <dgm:cxn modelId="{57D0A21F-C913-4B11-82C6-068AD0E75B95}" srcId="{38D83045-42D7-4DFC-B40D-45347D718C7A}" destId="{86313E58-3BDF-461C-92CD-4EF76985B1A8}" srcOrd="0" destOrd="0" parTransId="{7C7C7281-0C38-4FDB-9CE1-4467071E157B}" sibTransId="{B94038A9-4D3A-4755-BB86-11E0E4649AAD}"/>
    <dgm:cxn modelId="{F6F1AD5F-1323-4F75-927B-2665B79A5B0E}" srcId="{38D83045-42D7-4DFC-B40D-45347D718C7A}" destId="{0819B3BA-C4D8-43C1-AF8F-CF9C8E511703}" srcOrd="1" destOrd="0" parTransId="{11F02858-8BDB-4E9E-B917-D95AC6B1E479}" sibTransId="{7018B1BA-4072-4B7F-9E70-2D89BF3096A1}"/>
    <dgm:cxn modelId="{4AF4E867-3E98-4FCE-AED6-7FAC5E12C281}" type="presOf" srcId="{38D83045-42D7-4DFC-B40D-45347D718C7A}" destId="{709DC4EC-72B2-4515-8AD1-472C35A85B08}" srcOrd="0" destOrd="0" presId="urn:microsoft.com/office/officeart/2005/8/layout/vList2"/>
    <dgm:cxn modelId="{60DB8A7A-747E-40C1-AA10-DAAB77272020}" type="presOf" srcId="{0819B3BA-C4D8-43C1-AF8F-CF9C8E511703}" destId="{589F35D5-EAF7-4FDA-BD1C-986B3F3B26D7}" srcOrd="0" destOrd="0" presId="urn:microsoft.com/office/officeart/2005/8/layout/vList2"/>
    <dgm:cxn modelId="{B41AC07B-C5F3-4AAE-A461-D9A9C8F7EE4F}" type="presOf" srcId="{86313E58-3BDF-461C-92CD-4EF76985B1A8}" destId="{56B31AFE-C8F8-4D80-8CFE-77D70AFC1DBA}" srcOrd="0" destOrd="0" presId="urn:microsoft.com/office/officeart/2005/8/layout/vList2"/>
    <dgm:cxn modelId="{D5F0BD54-0336-4BC5-9D08-3A5FE85DE72A}" type="presParOf" srcId="{709DC4EC-72B2-4515-8AD1-472C35A85B08}" destId="{56B31AFE-C8F8-4D80-8CFE-77D70AFC1DBA}" srcOrd="0" destOrd="0" presId="urn:microsoft.com/office/officeart/2005/8/layout/vList2"/>
    <dgm:cxn modelId="{B2D2EE92-4A1A-44CF-8DBB-1B5C6C13BF30}" type="presParOf" srcId="{709DC4EC-72B2-4515-8AD1-472C35A85B08}" destId="{BA376BD9-8A35-4A9F-99C5-118DD42EBFCF}" srcOrd="1" destOrd="0" presId="urn:microsoft.com/office/officeart/2005/8/layout/vList2"/>
    <dgm:cxn modelId="{19D571E5-17C2-4ABC-B646-E749FAD15073}" type="presParOf" srcId="{709DC4EC-72B2-4515-8AD1-472C35A85B08}" destId="{589F35D5-EAF7-4FDA-BD1C-986B3F3B26D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B31AFE-C8F8-4D80-8CFE-77D70AFC1DBA}">
      <dsp:nvSpPr>
        <dsp:cNvPr id="0" name=""/>
        <dsp:cNvSpPr/>
      </dsp:nvSpPr>
      <dsp:spPr>
        <a:xfrm>
          <a:off x="0" y="185369"/>
          <a:ext cx="4718446" cy="1177207"/>
        </a:xfrm>
        <a:prstGeom prst="roundRect">
          <a:avLst/>
        </a:prstGeom>
        <a:solidFill>
          <a:srgbClr val="7F7F7F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latin typeface="Sherman Sans Book" pitchFamily="50" charset="0"/>
              <a:ea typeface="Sherman Sans Book" pitchFamily="50" charset="0"/>
            </a:rPr>
            <a:t>Checking $400</a:t>
          </a:r>
        </a:p>
      </dsp:txBody>
      <dsp:txXfrm>
        <a:off x="57467" y="242836"/>
        <a:ext cx="4603512" cy="1062273"/>
      </dsp:txXfrm>
    </dsp:sp>
    <dsp:sp modelId="{589F35D5-EAF7-4FDA-BD1C-986B3F3B26D7}">
      <dsp:nvSpPr>
        <dsp:cNvPr id="0" name=""/>
        <dsp:cNvSpPr/>
      </dsp:nvSpPr>
      <dsp:spPr>
        <a:xfrm>
          <a:off x="0" y="1554714"/>
          <a:ext cx="4718446" cy="1178226"/>
        </a:xfrm>
        <a:prstGeom prst="roundRect">
          <a:avLst/>
        </a:prstGeom>
        <a:solidFill>
          <a:srgbClr val="A9A9A9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solidFill>
                <a:schemeClr val="bg1"/>
              </a:solidFill>
              <a:latin typeface="Sherman Sans Book" pitchFamily="50" charset="0"/>
              <a:ea typeface="Sherman Sans Book" pitchFamily="50" charset="0"/>
            </a:rPr>
            <a:t>Savings </a:t>
          </a:r>
          <a:r>
            <a:rPr lang="en-US" sz="4800" b="0" kern="1200" dirty="0">
              <a:solidFill>
                <a:schemeClr val="bg1"/>
              </a:solidFill>
              <a:latin typeface="Sherman Sans Book" pitchFamily="50" charset="0"/>
              <a:ea typeface="Sherman Sans Book" pitchFamily="50" charset="0"/>
            </a:rPr>
            <a:t>$1500</a:t>
          </a:r>
        </a:p>
      </dsp:txBody>
      <dsp:txXfrm>
        <a:off x="57516" y="1612230"/>
        <a:ext cx="4603414" cy="106319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B31AFE-C8F8-4D80-8CFE-77D70AFC1DBA}">
      <dsp:nvSpPr>
        <dsp:cNvPr id="0" name=""/>
        <dsp:cNvSpPr/>
      </dsp:nvSpPr>
      <dsp:spPr>
        <a:xfrm>
          <a:off x="0" y="185369"/>
          <a:ext cx="4718446" cy="1177207"/>
        </a:xfrm>
        <a:prstGeom prst="roundRect">
          <a:avLst/>
        </a:prstGeom>
        <a:solidFill>
          <a:srgbClr val="7F7F7F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latin typeface="Sherman Sans Book" pitchFamily="50" charset="0"/>
              <a:ea typeface="Sherman Sans Book" pitchFamily="50" charset="0"/>
            </a:rPr>
            <a:t>Checking $400</a:t>
          </a:r>
        </a:p>
      </dsp:txBody>
      <dsp:txXfrm>
        <a:off x="57467" y="242836"/>
        <a:ext cx="4603512" cy="1062273"/>
      </dsp:txXfrm>
    </dsp:sp>
    <dsp:sp modelId="{589F35D5-EAF7-4FDA-BD1C-986B3F3B26D7}">
      <dsp:nvSpPr>
        <dsp:cNvPr id="0" name=""/>
        <dsp:cNvSpPr/>
      </dsp:nvSpPr>
      <dsp:spPr>
        <a:xfrm>
          <a:off x="0" y="1554714"/>
          <a:ext cx="4718446" cy="1178226"/>
        </a:xfrm>
        <a:prstGeom prst="roundRect">
          <a:avLst/>
        </a:prstGeom>
        <a:solidFill>
          <a:srgbClr val="A9A9A9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solidFill>
                <a:schemeClr val="bg1"/>
              </a:solidFill>
              <a:latin typeface="Sherman Sans Book" pitchFamily="50" charset="0"/>
              <a:ea typeface="Sherman Sans Book" pitchFamily="50" charset="0"/>
            </a:rPr>
            <a:t>Savings </a:t>
          </a:r>
          <a:r>
            <a:rPr lang="en-US" sz="4800" b="1" kern="1200" dirty="0">
              <a:solidFill>
                <a:schemeClr val="tx1"/>
              </a:solidFill>
              <a:latin typeface="Sherman Sans Book" pitchFamily="50" charset="0"/>
              <a:ea typeface="Sherman Sans Book" pitchFamily="50" charset="0"/>
            </a:rPr>
            <a:t>$-500</a:t>
          </a:r>
        </a:p>
      </dsp:txBody>
      <dsp:txXfrm>
        <a:off x="57516" y="1612230"/>
        <a:ext cx="4603414" cy="106319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B31AFE-C8F8-4D80-8CFE-77D70AFC1DBA}">
      <dsp:nvSpPr>
        <dsp:cNvPr id="0" name=""/>
        <dsp:cNvSpPr/>
      </dsp:nvSpPr>
      <dsp:spPr>
        <a:xfrm>
          <a:off x="0" y="185369"/>
          <a:ext cx="4718446" cy="1177207"/>
        </a:xfrm>
        <a:prstGeom prst="roundRect">
          <a:avLst/>
        </a:prstGeom>
        <a:solidFill>
          <a:srgbClr val="7F7F7F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latin typeface="Sherman Sans Book" pitchFamily="50" charset="0"/>
              <a:ea typeface="Sherman Sans Book" pitchFamily="50" charset="0"/>
            </a:rPr>
            <a:t>Checking $400</a:t>
          </a:r>
        </a:p>
      </dsp:txBody>
      <dsp:txXfrm>
        <a:off x="57467" y="242836"/>
        <a:ext cx="4603512" cy="1062273"/>
      </dsp:txXfrm>
    </dsp:sp>
    <dsp:sp modelId="{589F35D5-EAF7-4FDA-BD1C-986B3F3B26D7}">
      <dsp:nvSpPr>
        <dsp:cNvPr id="0" name=""/>
        <dsp:cNvSpPr/>
      </dsp:nvSpPr>
      <dsp:spPr>
        <a:xfrm>
          <a:off x="0" y="1554714"/>
          <a:ext cx="4718446" cy="1178226"/>
        </a:xfrm>
        <a:prstGeom prst="roundRect">
          <a:avLst/>
        </a:prstGeom>
        <a:solidFill>
          <a:srgbClr val="A9A9A9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solidFill>
                <a:schemeClr val="bg1"/>
              </a:solidFill>
              <a:latin typeface="Sherman Sans Book" pitchFamily="50" charset="0"/>
              <a:ea typeface="Sherman Sans Book" pitchFamily="50" charset="0"/>
            </a:rPr>
            <a:t>Savings </a:t>
          </a:r>
          <a:r>
            <a:rPr lang="en-US" sz="4800" b="0" kern="1200" dirty="0">
              <a:solidFill>
                <a:schemeClr val="bg1"/>
              </a:solidFill>
              <a:latin typeface="Sherman Sans Book" pitchFamily="50" charset="0"/>
              <a:ea typeface="Sherman Sans Book" pitchFamily="50" charset="0"/>
            </a:rPr>
            <a:t>$1500</a:t>
          </a:r>
        </a:p>
      </dsp:txBody>
      <dsp:txXfrm>
        <a:off x="57516" y="1612230"/>
        <a:ext cx="4603414" cy="106319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B31AFE-C8F8-4D80-8CFE-77D70AFC1DBA}">
      <dsp:nvSpPr>
        <dsp:cNvPr id="0" name=""/>
        <dsp:cNvSpPr/>
      </dsp:nvSpPr>
      <dsp:spPr>
        <a:xfrm>
          <a:off x="0" y="185369"/>
          <a:ext cx="4718446" cy="1177207"/>
        </a:xfrm>
        <a:prstGeom prst="roundRect">
          <a:avLst/>
        </a:prstGeom>
        <a:solidFill>
          <a:srgbClr val="7F7F7F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latin typeface="Sherman Sans Book" pitchFamily="50" charset="0"/>
              <a:ea typeface="Sherman Sans Book" pitchFamily="50" charset="0"/>
            </a:rPr>
            <a:t>Checking $400</a:t>
          </a:r>
        </a:p>
      </dsp:txBody>
      <dsp:txXfrm>
        <a:off x="57467" y="242836"/>
        <a:ext cx="4603512" cy="1062273"/>
      </dsp:txXfrm>
    </dsp:sp>
    <dsp:sp modelId="{589F35D5-EAF7-4FDA-BD1C-986B3F3B26D7}">
      <dsp:nvSpPr>
        <dsp:cNvPr id="0" name=""/>
        <dsp:cNvSpPr/>
      </dsp:nvSpPr>
      <dsp:spPr>
        <a:xfrm>
          <a:off x="0" y="1554714"/>
          <a:ext cx="4718446" cy="1178226"/>
        </a:xfrm>
        <a:prstGeom prst="roundRect">
          <a:avLst/>
        </a:prstGeom>
        <a:solidFill>
          <a:srgbClr val="A9A9A9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solidFill>
                <a:schemeClr val="bg1"/>
              </a:solidFill>
              <a:latin typeface="Sherman Sans Book" pitchFamily="50" charset="0"/>
              <a:ea typeface="Sherman Sans Book" pitchFamily="50" charset="0"/>
            </a:rPr>
            <a:t>Savings </a:t>
          </a:r>
          <a:r>
            <a:rPr lang="en-US" sz="4800" b="0" kern="1200" dirty="0">
              <a:solidFill>
                <a:schemeClr val="bg1"/>
              </a:solidFill>
              <a:latin typeface="Sherman Sans Book" pitchFamily="50" charset="0"/>
              <a:ea typeface="Sherman Sans Book" pitchFamily="50" charset="0"/>
            </a:rPr>
            <a:t>$1500</a:t>
          </a:r>
        </a:p>
      </dsp:txBody>
      <dsp:txXfrm>
        <a:off x="57516" y="1612230"/>
        <a:ext cx="4603414" cy="106319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B31AFE-C8F8-4D80-8CFE-77D70AFC1DBA}">
      <dsp:nvSpPr>
        <dsp:cNvPr id="0" name=""/>
        <dsp:cNvSpPr/>
      </dsp:nvSpPr>
      <dsp:spPr>
        <a:xfrm>
          <a:off x="0" y="185369"/>
          <a:ext cx="4718446" cy="1177207"/>
        </a:xfrm>
        <a:prstGeom prst="roundRect">
          <a:avLst/>
        </a:prstGeom>
        <a:solidFill>
          <a:srgbClr val="7F7F7F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latin typeface="Sherman Sans Book" pitchFamily="50" charset="0"/>
              <a:ea typeface="Sherman Sans Book" pitchFamily="50" charset="0"/>
            </a:rPr>
            <a:t>Checking $400</a:t>
          </a:r>
        </a:p>
      </dsp:txBody>
      <dsp:txXfrm>
        <a:off x="57467" y="242836"/>
        <a:ext cx="4603512" cy="1062273"/>
      </dsp:txXfrm>
    </dsp:sp>
    <dsp:sp modelId="{589F35D5-EAF7-4FDA-BD1C-986B3F3B26D7}">
      <dsp:nvSpPr>
        <dsp:cNvPr id="0" name=""/>
        <dsp:cNvSpPr/>
      </dsp:nvSpPr>
      <dsp:spPr>
        <a:xfrm>
          <a:off x="0" y="1554714"/>
          <a:ext cx="4718446" cy="1178226"/>
        </a:xfrm>
        <a:prstGeom prst="roundRect">
          <a:avLst/>
        </a:prstGeom>
        <a:solidFill>
          <a:srgbClr val="A9A9A9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solidFill>
                <a:schemeClr val="bg1"/>
              </a:solidFill>
              <a:latin typeface="Sherman Sans Book" pitchFamily="50" charset="0"/>
              <a:ea typeface="Sherman Sans Book" pitchFamily="50" charset="0"/>
            </a:rPr>
            <a:t>Savings </a:t>
          </a:r>
          <a:r>
            <a:rPr lang="en-US" sz="4800" b="0" kern="1200" dirty="0">
              <a:solidFill>
                <a:schemeClr val="bg1"/>
              </a:solidFill>
              <a:latin typeface="Sherman Sans Book" pitchFamily="50" charset="0"/>
              <a:ea typeface="Sherman Sans Book" pitchFamily="50" charset="0"/>
            </a:rPr>
            <a:t>$1500</a:t>
          </a:r>
        </a:p>
      </dsp:txBody>
      <dsp:txXfrm>
        <a:off x="57516" y="1612230"/>
        <a:ext cx="4603414" cy="106319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B31AFE-C8F8-4D80-8CFE-77D70AFC1DBA}">
      <dsp:nvSpPr>
        <dsp:cNvPr id="0" name=""/>
        <dsp:cNvSpPr/>
      </dsp:nvSpPr>
      <dsp:spPr>
        <a:xfrm>
          <a:off x="0" y="185369"/>
          <a:ext cx="4718446" cy="1177207"/>
        </a:xfrm>
        <a:prstGeom prst="roundRect">
          <a:avLst/>
        </a:prstGeom>
        <a:solidFill>
          <a:srgbClr val="7F7F7F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latin typeface="Sherman Sans Book" pitchFamily="50" charset="0"/>
              <a:ea typeface="Sherman Sans Book" pitchFamily="50" charset="0"/>
            </a:rPr>
            <a:t>Checking $400</a:t>
          </a:r>
        </a:p>
      </dsp:txBody>
      <dsp:txXfrm>
        <a:off x="57467" y="242836"/>
        <a:ext cx="4603512" cy="1062273"/>
      </dsp:txXfrm>
    </dsp:sp>
    <dsp:sp modelId="{589F35D5-EAF7-4FDA-BD1C-986B3F3B26D7}">
      <dsp:nvSpPr>
        <dsp:cNvPr id="0" name=""/>
        <dsp:cNvSpPr/>
      </dsp:nvSpPr>
      <dsp:spPr>
        <a:xfrm>
          <a:off x="0" y="1554714"/>
          <a:ext cx="4718446" cy="1178226"/>
        </a:xfrm>
        <a:prstGeom prst="roundRect">
          <a:avLst/>
        </a:prstGeom>
        <a:solidFill>
          <a:srgbClr val="A9A9A9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solidFill>
                <a:schemeClr val="bg1"/>
              </a:solidFill>
              <a:latin typeface="Sherman Sans Book" pitchFamily="50" charset="0"/>
              <a:ea typeface="Sherman Sans Book" pitchFamily="50" charset="0"/>
            </a:rPr>
            <a:t>Savings </a:t>
          </a:r>
          <a:r>
            <a:rPr lang="en-US" sz="4800" b="0" kern="1200" dirty="0">
              <a:solidFill>
                <a:schemeClr val="bg1"/>
              </a:solidFill>
              <a:latin typeface="Sherman Sans Book" pitchFamily="50" charset="0"/>
              <a:ea typeface="Sherman Sans Book" pitchFamily="50" charset="0"/>
            </a:rPr>
            <a:t>$500</a:t>
          </a:r>
        </a:p>
      </dsp:txBody>
      <dsp:txXfrm>
        <a:off x="57516" y="1612230"/>
        <a:ext cx="4603414" cy="106319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B31AFE-C8F8-4D80-8CFE-77D70AFC1DBA}">
      <dsp:nvSpPr>
        <dsp:cNvPr id="0" name=""/>
        <dsp:cNvSpPr/>
      </dsp:nvSpPr>
      <dsp:spPr>
        <a:xfrm>
          <a:off x="0" y="185369"/>
          <a:ext cx="4718446" cy="1177207"/>
        </a:xfrm>
        <a:prstGeom prst="roundRect">
          <a:avLst/>
        </a:prstGeom>
        <a:solidFill>
          <a:srgbClr val="7F7F7F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latin typeface="Sherman Sans Book" pitchFamily="50" charset="0"/>
              <a:ea typeface="Sherman Sans Book" pitchFamily="50" charset="0"/>
            </a:rPr>
            <a:t>Checking  $400</a:t>
          </a:r>
        </a:p>
      </dsp:txBody>
      <dsp:txXfrm>
        <a:off x="57467" y="242836"/>
        <a:ext cx="4603512" cy="1062273"/>
      </dsp:txXfrm>
    </dsp:sp>
    <dsp:sp modelId="{589F35D5-EAF7-4FDA-BD1C-986B3F3B26D7}">
      <dsp:nvSpPr>
        <dsp:cNvPr id="0" name=""/>
        <dsp:cNvSpPr/>
      </dsp:nvSpPr>
      <dsp:spPr>
        <a:xfrm>
          <a:off x="0" y="1554714"/>
          <a:ext cx="4718446" cy="1178226"/>
        </a:xfrm>
        <a:prstGeom prst="roundRect">
          <a:avLst/>
        </a:prstGeom>
        <a:solidFill>
          <a:srgbClr val="A9A9A9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solidFill>
                <a:schemeClr val="bg1"/>
              </a:solidFill>
              <a:latin typeface="Sherman Sans Book" pitchFamily="50" charset="0"/>
              <a:ea typeface="Sherman Sans Book" pitchFamily="50" charset="0"/>
            </a:rPr>
            <a:t>Savings </a:t>
          </a:r>
          <a:r>
            <a:rPr lang="en-US" sz="4800" b="0" kern="1200" dirty="0">
              <a:solidFill>
                <a:schemeClr val="bg1"/>
              </a:solidFill>
              <a:latin typeface="Sherman Sans Book" pitchFamily="50" charset="0"/>
              <a:ea typeface="Sherman Sans Book" pitchFamily="50" charset="0"/>
            </a:rPr>
            <a:t>$1500</a:t>
          </a:r>
        </a:p>
      </dsp:txBody>
      <dsp:txXfrm>
        <a:off x="57516" y="1612230"/>
        <a:ext cx="4603414" cy="106319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B31AFE-C8F8-4D80-8CFE-77D70AFC1DBA}">
      <dsp:nvSpPr>
        <dsp:cNvPr id="0" name=""/>
        <dsp:cNvSpPr/>
      </dsp:nvSpPr>
      <dsp:spPr>
        <a:xfrm>
          <a:off x="0" y="185369"/>
          <a:ext cx="4718446" cy="1177207"/>
        </a:xfrm>
        <a:prstGeom prst="roundRect">
          <a:avLst/>
        </a:prstGeom>
        <a:solidFill>
          <a:srgbClr val="7F7F7F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latin typeface="Sherman Sans Book" pitchFamily="50" charset="0"/>
              <a:ea typeface="Sherman Sans Book" pitchFamily="50" charset="0"/>
            </a:rPr>
            <a:t>Checking $400</a:t>
          </a:r>
        </a:p>
      </dsp:txBody>
      <dsp:txXfrm>
        <a:off x="57467" y="242836"/>
        <a:ext cx="4603512" cy="1062273"/>
      </dsp:txXfrm>
    </dsp:sp>
    <dsp:sp modelId="{589F35D5-EAF7-4FDA-BD1C-986B3F3B26D7}">
      <dsp:nvSpPr>
        <dsp:cNvPr id="0" name=""/>
        <dsp:cNvSpPr/>
      </dsp:nvSpPr>
      <dsp:spPr>
        <a:xfrm>
          <a:off x="0" y="1554714"/>
          <a:ext cx="4718446" cy="1178226"/>
        </a:xfrm>
        <a:prstGeom prst="roundRect">
          <a:avLst/>
        </a:prstGeom>
        <a:solidFill>
          <a:srgbClr val="A9A9A9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solidFill>
                <a:schemeClr val="bg1"/>
              </a:solidFill>
              <a:latin typeface="Sherman Sans Book" pitchFamily="50" charset="0"/>
              <a:ea typeface="Sherman Sans Book" pitchFamily="50" charset="0"/>
            </a:rPr>
            <a:t>Savings </a:t>
          </a:r>
          <a:r>
            <a:rPr lang="en-US" sz="4800" b="0" kern="1200" dirty="0">
              <a:solidFill>
                <a:schemeClr val="bg1"/>
              </a:solidFill>
              <a:latin typeface="Sherman Sans Book" pitchFamily="50" charset="0"/>
              <a:ea typeface="Sherman Sans Book" pitchFamily="50" charset="0"/>
            </a:rPr>
            <a:t>$1500</a:t>
          </a:r>
        </a:p>
      </dsp:txBody>
      <dsp:txXfrm>
        <a:off x="57516" y="1612230"/>
        <a:ext cx="4603414" cy="1063194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B31AFE-C8F8-4D80-8CFE-77D70AFC1DBA}">
      <dsp:nvSpPr>
        <dsp:cNvPr id="0" name=""/>
        <dsp:cNvSpPr/>
      </dsp:nvSpPr>
      <dsp:spPr>
        <a:xfrm>
          <a:off x="0" y="185369"/>
          <a:ext cx="4718446" cy="1177207"/>
        </a:xfrm>
        <a:prstGeom prst="roundRect">
          <a:avLst/>
        </a:prstGeom>
        <a:solidFill>
          <a:srgbClr val="7F7F7F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latin typeface="Sherman Sans Book" pitchFamily="50" charset="0"/>
              <a:ea typeface="Sherman Sans Book" pitchFamily="50" charset="0"/>
            </a:rPr>
            <a:t>Checking $400</a:t>
          </a:r>
        </a:p>
      </dsp:txBody>
      <dsp:txXfrm>
        <a:off x="57467" y="242836"/>
        <a:ext cx="4603512" cy="1062273"/>
      </dsp:txXfrm>
    </dsp:sp>
    <dsp:sp modelId="{589F35D5-EAF7-4FDA-BD1C-986B3F3B26D7}">
      <dsp:nvSpPr>
        <dsp:cNvPr id="0" name=""/>
        <dsp:cNvSpPr/>
      </dsp:nvSpPr>
      <dsp:spPr>
        <a:xfrm>
          <a:off x="0" y="1554714"/>
          <a:ext cx="4718446" cy="1178226"/>
        </a:xfrm>
        <a:prstGeom prst="roundRect">
          <a:avLst/>
        </a:prstGeom>
        <a:solidFill>
          <a:srgbClr val="A9A9A9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solidFill>
                <a:schemeClr val="bg1"/>
              </a:solidFill>
              <a:latin typeface="Sherman Sans Book" pitchFamily="50" charset="0"/>
              <a:ea typeface="Sherman Sans Book" pitchFamily="50" charset="0"/>
            </a:rPr>
            <a:t>Savings </a:t>
          </a:r>
          <a:r>
            <a:rPr lang="en-US" sz="4800" b="0" kern="1200" dirty="0">
              <a:solidFill>
                <a:schemeClr val="bg1"/>
              </a:solidFill>
              <a:latin typeface="Sherman Sans Book" pitchFamily="50" charset="0"/>
              <a:ea typeface="Sherman Sans Book" pitchFamily="50" charset="0"/>
            </a:rPr>
            <a:t>$500</a:t>
          </a:r>
        </a:p>
      </dsp:txBody>
      <dsp:txXfrm>
        <a:off x="57516" y="1612230"/>
        <a:ext cx="4603414" cy="1063194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B31AFE-C8F8-4D80-8CFE-77D70AFC1DBA}">
      <dsp:nvSpPr>
        <dsp:cNvPr id="0" name=""/>
        <dsp:cNvSpPr/>
      </dsp:nvSpPr>
      <dsp:spPr>
        <a:xfrm>
          <a:off x="0" y="185369"/>
          <a:ext cx="4718446" cy="1177207"/>
        </a:xfrm>
        <a:prstGeom prst="roundRect">
          <a:avLst/>
        </a:prstGeom>
        <a:solidFill>
          <a:srgbClr val="7F7F7F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latin typeface="Sherman Sans Book" pitchFamily="50" charset="0"/>
              <a:ea typeface="Sherman Sans Book" pitchFamily="50" charset="0"/>
            </a:rPr>
            <a:t>Checking  $1400</a:t>
          </a:r>
        </a:p>
      </dsp:txBody>
      <dsp:txXfrm>
        <a:off x="57467" y="242836"/>
        <a:ext cx="4603512" cy="1062273"/>
      </dsp:txXfrm>
    </dsp:sp>
    <dsp:sp modelId="{589F35D5-EAF7-4FDA-BD1C-986B3F3B26D7}">
      <dsp:nvSpPr>
        <dsp:cNvPr id="0" name=""/>
        <dsp:cNvSpPr/>
      </dsp:nvSpPr>
      <dsp:spPr>
        <a:xfrm>
          <a:off x="0" y="1554714"/>
          <a:ext cx="4718446" cy="1178226"/>
        </a:xfrm>
        <a:prstGeom prst="roundRect">
          <a:avLst/>
        </a:prstGeom>
        <a:solidFill>
          <a:srgbClr val="A9A9A9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solidFill>
                <a:schemeClr val="bg1"/>
              </a:solidFill>
              <a:latin typeface="Sherman Sans Book" pitchFamily="50" charset="0"/>
              <a:ea typeface="Sherman Sans Book" pitchFamily="50" charset="0"/>
            </a:rPr>
            <a:t>Savings </a:t>
          </a:r>
          <a:r>
            <a:rPr lang="en-US" sz="4800" b="0" kern="1200" dirty="0">
              <a:solidFill>
                <a:schemeClr val="bg1"/>
              </a:solidFill>
              <a:latin typeface="Sherman Sans Book" pitchFamily="50" charset="0"/>
              <a:ea typeface="Sherman Sans Book" pitchFamily="50" charset="0"/>
            </a:rPr>
            <a:t>$500</a:t>
          </a:r>
        </a:p>
      </dsp:txBody>
      <dsp:txXfrm>
        <a:off x="57516" y="1612230"/>
        <a:ext cx="4603414" cy="1063194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B31AFE-C8F8-4D80-8CFE-77D70AFC1DBA}">
      <dsp:nvSpPr>
        <dsp:cNvPr id="0" name=""/>
        <dsp:cNvSpPr/>
      </dsp:nvSpPr>
      <dsp:spPr>
        <a:xfrm>
          <a:off x="0" y="185369"/>
          <a:ext cx="4718446" cy="1177207"/>
        </a:xfrm>
        <a:prstGeom prst="roundRect">
          <a:avLst/>
        </a:prstGeom>
        <a:solidFill>
          <a:srgbClr val="7F7F7F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latin typeface="Sherman Sans Book" pitchFamily="50" charset="0"/>
              <a:ea typeface="Sherman Sans Book" pitchFamily="50" charset="0"/>
            </a:rPr>
            <a:t>Checking $400</a:t>
          </a:r>
        </a:p>
      </dsp:txBody>
      <dsp:txXfrm>
        <a:off x="57467" y="242836"/>
        <a:ext cx="4603512" cy="1062273"/>
      </dsp:txXfrm>
    </dsp:sp>
    <dsp:sp modelId="{589F35D5-EAF7-4FDA-BD1C-986B3F3B26D7}">
      <dsp:nvSpPr>
        <dsp:cNvPr id="0" name=""/>
        <dsp:cNvSpPr/>
      </dsp:nvSpPr>
      <dsp:spPr>
        <a:xfrm>
          <a:off x="0" y="1554714"/>
          <a:ext cx="4718446" cy="1178226"/>
        </a:xfrm>
        <a:prstGeom prst="roundRect">
          <a:avLst/>
        </a:prstGeom>
        <a:solidFill>
          <a:srgbClr val="A9A9A9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solidFill>
                <a:schemeClr val="bg1"/>
              </a:solidFill>
              <a:latin typeface="Sherman Sans Book" pitchFamily="50" charset="0"/>
              <a:ea typeface="Sherman Sans Book" pitchFamily="50" charset="0"/>
            </a:rPr>
            <a:t>Savings </a:t>
          </a:r>
          <a:r>
            <a:rPr lang="en-US" sz="4800" b="0" kern="1200" dirty="0">
              <a:solidFill>
                <a:schemeClr val="bg1"/>
              </a:solidFill>
              <a:latin typeface="Sherman Sans Book" pitchFamily="50" charset="0"/>
              <a:ea typeface="Sherman Sans Book" pitchFamily="50" charset="0"/>
            </a:rPr>
            <a:t>$500</a:t>
          </a:r>
        </a:p>
      </dsp:txBody>
      <dsp:txXfrm>
        <a:off x="57516" y="1612230"/>
        <a:ext cx="4603414" cy="10631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B31AFE-C8F8-4D80-8CFE-77D70AFC1DBA}">
      <dsp:nvSpPr>
        <dsp:cNvPr id="0" name=""/>
        <dsp:cNvSpPr/>
      </dsp:nvSpPr>
      <dsp:spPr>
        <a:xfrm>
          <a:off x="0" y="185369"/>
          <a:ext cx="4718446" cy="1177207"/>
        </a:xfrm>
        <a:prstGeom prst="roundRect">
          <a:avLst/>
        </a:prstGeom>
        <a:solidFill>
          <a:srgbClr val="7F7F7F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latin typeface="Sherman Sans Book" pitchFamily="50" charset="0"/>
              <a:ea typeface="Sherman Sans Book" pitchFamily="50" charset="0"/>
            </a:rPr>
            <a:t>Checking $400</a:t>
          </a:r>
        </a:p>
      </dsp:txBody>
      <dsp:txXfrm>
        <a:off x="57467" y="242836"/>
        <a:ext cx="4603512" cy="1062273"/>
      </dsp:txXfrm>
    </dsp:sp>
    <dsp:sp modelId="{589F35D5-EAF7-4FDA-BD1C-986B3F3B26D7}">
      <dsp:nvSpPr>
        <dsp:cNvPr id="0" name=""/>
        <dsp:cNvSpPr/>
      </dsp:nvSpPr>
      <dsp:spPr>
        <a:xfrm>
          <a:off x="0" y="1554714"/>
          <a:ext cx="4718446" cy="1178226"/>
        </a:xfrm>
        <a:prstGeom prst="roundRect">
          <a:avLst/>
        </a:prstGeom>
        <a:solidFill>
          <a:srgbClr val="A9A9A9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solidFill>
                <a:schemeClr val="bg1"/>
              </a:solidFill>
              <a:latin typeface="Sherman Sans Book" pitchFamily="50" charset="0"/>
              <a:ea typeface="Sherman Sans Book" pitchFamily="50" charset="0"/>
            </a:rPr>
            <a:t>Savings </a:t>
          </a:r>
          <a:r>
            <a:rPr lang="en-US" sz="4800" b="0" kern="1200" dirty="0">
              <a:solidFill>
                <a:schemeClr val="bg1"/>
              </a:solidFill>
              <a:latin typeface="Sherman Sans Book" pitchFamily="50" charset="0"/>
              <a:ea typeface="Sherman Sans Book" pitchFamily="50" charset="0"/>
            </a:rPr>
            <a:t>$500</a:t>
          </a:r>
        </a:p>
      </dsp:txBody>
      <dsp:txXfrm>
        <a:off x="57516" y="1612230"/>
        <a:ext cx="4603414" cy="1063194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B31AFE-C8F8-4D80-8CFE-77D70AFC1DBA}">
      <dsp:nvSpPr>
        <dsp:cNvPr id="0" name=""/>
        <dsp:cNvSpPr/>
      </dsp:nvSpPr>
      <dsp:spPr>
        <a:xfrm>
          <a:off x="0" y="185369"/>
          <a:ext cx="4718446" cy="1177207"/>
        </a:xfrm>
        <a:prstGeom prst="roundRect">
          <a:avLst/>
        </a:prstGeom>
        <a:solidFill>
          <a:srgbClr val="7F7F7F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latin typeface="Sherman Sans Book" pitchFamily="50" charset="0"/>
              <a:ea typeface="Sherman Sans Book" pitchFamily="50" charset="0"/>
            </a:rPr>
            <a:t>Checking $400</a:t>
          </a:r>
        </a:p>
      </dsp:txBody>
      <dsp:txXfrm>
        <a:off x="57467" y="242836"/>
        <a:ext cx="4603512" cy="1062273"/>
      </dsp:txXfrm>
    </dsp:sp>
    <dsp:sp modelId="{589F35D5-EAF7-4FDA-BD1C-986B3F3B26D7}">
      <dsp:nvSpPr>
        <dsp:cNvPr id="0" name=""/>
        <dsp:cNvSpPr/>
      </dsp:nvSpPr>
      <dsp:spPr>
        <a:xfrm>
          <a:off x="0" y="1554714"/>
          <a:ext cx="4718446" cy="1178226"/>
        </a:xfrm>
        <a:prstGeom prst="roundRect">
          <a:avLst/>
        </a:prstGeom>
        <a:solidFill>
          <a:srgbClr val="A9A9A9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solidFill>
                <a:schemeClr val="bg1"/>
              </a:solidFill>
              <a:latin typeface="Sherman Sans Book" pitchFamily="50" charset="0"/>
              <a:ea typeface="Sherman Sans Book" pitchFamily="50" charset="0"/>
            </a:rPr>
            <a:t>Savings </a:t>
          </a:r>
          <a:r>
            <a:rPr lang="en-US" sz="4800" b="0" kern="1200" dirty="0">
              <a:solidFill>
                <a:schemeClr val="bg1"/>
              </a:solidFill>
              <a:latin typeface="Sherman Sans Book" pitchFamily="50" charset="0"/>
              <a:ea typeface="Sherman Sans Book" pitchFamily="50" charset="0"/>
            </a:rPr>
            <a:t>$1500</a:t>
          </a:r>
        </a:p>
      </dsp:txBody>
      <dsp:txXfrm>
        <a:off x="57516" y="1612230"/>
        <a:ext cx="4603414" cy="1063194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B31AFE-C8F8-4D80-8CFE-77D70AFC1DBA}">
      <dsp:nvSpPr>
        <dsp:cNvPr id="0" name=""/>
        <dsp:cNvSpPr/>
      </dsp:nvSpPr>
      <dsp:spPr>
        <a:xfrm>
          <a:off x="0" y="185369"/>
          <a:ext cx="4718446" cy="1177207"/>
        </a:xfrm>
        <a:prstGeom prst="roundRect">
          <a:avLst/>
        </a:prstGeom>
        <a:solidFill>
          <a:srgbClr val="7F7F7F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latin typeface="Sherman Sans Book" pitchFamily="50" charset="0"/>
              <a:ea typeface="Sherman Sans Book" pitchFamily="50" charset="0"/>
            </a:rPr>
            <a:t>Checking $400</a:t>
          </a:r>
        </a:p>
      </dsp:txBody>
      <dsp:txXfrm>
        <a:off x="57467" y="242836"/>
        <a:ext cx="4603512" cy="1062273"/>
      </dsp:txXfrm>
    </dsp:sp>
    <dsp:sp modelId="{589F35D5-EAF7-4FDA-BD1C-986B3F3B26D7}">
      <dsp:nvSpPr>
        <dsp:cNvPr id="0" name=""/>
        <dsp:cNvSpPr/>
      </dsp:nvSpPr>
      <dsp:spPr>
        <a:xfrm>
          <a:off x="0" y="1554714"/>
          <a:ext cx="4718446" cy="1178226"/>
        </a:xfrm>
        <a:prstGeom prst="roundRect">
          <a:avLst/>
        </a:prstGeom>
        <a:solidFill>
          <a:srgbClr val="A9A9A9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solidFill>
                <a:schemeClr val="bg1"/>
              </a:solidFill>
              <a:latin typeface="Sherman Sans Book" pitchFamily="50" charset="0"/>
              <a:ea typeface="Sherman Sans Book" pitchFamily="50" charset="0"/>
            </a:rPr>
            <a:t>Savings </a:t>
          </a:r>
          <a:r>
            <a:rPr lang="en-US" sz="4800" b="0" kern="1200" dirty="0">
              <a:solidFill>
                <a:schemeClr val="bg1"/>
              </a:solidFill>
              <a:latin typeface="Sherman Sans Book" pitchFamily="50" charset="0"/>
              <a:ea typeface="Sherman Sans Book" pitchFamily="50" charset="0"/>
            </a:rPr>
            <a:t>$500</a:t>
          </a:r>
        </a:p>
      </dsp:txBody>
      <dsp:txXfrm>
        <a:off x="57516" y="1612230"/>
        <a:ext cx="4603414" cy="1063194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B31AFE-C8F8-4D80-8CFE-77D70AFC1DBA}">
      <dsp:nvSpPr>
        <dsp:cNvPr id="0" name=""/>
        <dsp:cNvSpPr/>
      </dsp:nvSpPr>
      <dsp:spPr>
        <a:xfrm>
          <a:off x="0" y="185369"/>
          <a:ext cx="4718446" cy="1177207"/>
        </a:xfrm>
        <a:prstGeom prst="roundRect">
          <a:avLst/>
        </a:prstGeom>
        <a:solidFill>
          <a:srgbClr val="7F7F7F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latin typeface="Sherman Sans Book" pitchFamily="50" charset="0"/>
              <a:ea typeface="Sherman Sans Book" pitchFamily="50" charset="0"/>
            </a:rPr>
            <a:t>Checking $1400</a:t>
          </a:r>
        </a:p>
      </dsp:txBody>
      <dsp:txXfrm>
        <a:off x="57467" y="242836"/>
        <a:ext cx="4603512" cy="1062273"/>
      </dsp:txXfrm>
    </dsp:sp>
    <dsp:sp modelId="{589F35D5-EAF7-4FDA-BD1C-986B3F3B26D7}">
      <dsp:nvSpPr>
        <dsp:cNvPr id="0" name=""/>
        <dsp:cNvSpPr/>
      </dsp:nvSpPr>
      <dsp:spPr>
        <a:xfrm>
          <a:off x="0" y="1554714"/>
          <a:ext cx="4718446" cy="1178226"/>
        </a:xfrm>
        <a:prstGeom prst="roundRect">
          <a:avLst/>
        </a:prstGeom>
        <a:solidFill>
          <a:srgbClr val="A9A9A9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solidFill>
                <a:schemeClr val="bg1"/>
              </a:solidFill>
              <a:latin typeface="Sherman Sans Book" pitchFamily="50" charset="0"/>
              <a:ea typeface="Sherman Sans Book" pitchFamily="50" charset="0"/>
            </a:rPr>
            <a:t>Savings </a:t>
          </a:r>
          <a:r>
            <a:rPr lang="en-US" sz="4800" b="0" kern="1200" dirty="0">
              <a:solidFill>
                <a:schemeClr val="bg1"/>
              </a:solidFill>
              <a:latin typeface="Sherman Sans Book" pitchFamily="50" charset="0"/>
              <a:ea typeface="Sherman Sans Book" pitchFamily="50" charset="0"/>
            </a:rPr>
            <a:t>$500</a:t>
          </a:r>
        </a:p>
      </dsp:txBody>
      <dsp:txXfrm>
        <a:off x="57516" y="1612230"/>
        <a:ext cx="4603414" cy="10631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B31AFE-C8F8-4D80-8CFE-77D70AFC1DBA}">
      <dsp:nvSpPr>
        <dsp:cNvPr id="0" name=""/>
        <dsp:cNvSpPr/>
      </dsp:nvSpPr>
      <dsp:spPr>
        <a:xfrm>
          <a:off x="0" y="185369"/>
          <a:ext cx="4718446" cy="1177207"/>
        </a:xfrm>
        <a:prstGeom prst="roundRect">
          <a:avLst/>
        </a:prstGeom>
        <a:solidFill>
          <a:srgbClr val="7F7F7F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latin typeface="Sherman Sans Book" pitchFamily="50" charset="0"/>
              <a:ea typeface="Sherman Sans Book" pitchFamily="50" charset="0"/>
            </a:rPr>
            <a:t>Checking $400</a:t>
          </a:r>
        </a:p>
      </dsp:txBody>
      <dsp:txXfrm>
        <a:off x="57467" y="242836"/>
        <a:ext cx="4603512" cy="1062273"/>
      </dsp:txXfrm>
    </dsp:sp>
    <dsp:sp modelId="{589F35D5-EAF7-4FDA-BD1C-986B3F3B26D7}">
      <dsp:nvSpPr>
        <dsp:cNvPr id="0" name=""/>
        <dsp:cNvSpPr/>
      </dsp:nvSpPr>
      <dsp:spPr>
        <a:xfrm>
          <a:off x="0" y="1554714"/>
          <a:ext cx="4718446" cy="1178226"/>
        </a:xfrm>
        <a:prstGeom prst="roundRect">
          <a:avLst/>
        </a:prstGeom>
        <a:solidFill>
          <a:srgbClr val="A9A9A9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solidFill>
                <a:schemeClr val="bg1"/>
              </a:solidFill>
              <a:latin typeface="Sherman Sans Book" pitchFamily="50" charset="0"/>
              <a:ea typeface="Sherman Sans Book" pitchFamily="50" charset="0"/>
            </a:rPr>
            <a:t>Savings </a:t>
          </a:r>
          <a:r>
            <a:rPr lang="en-US" sz="4800" b="0" kern="1200" dirty="0">
              <a:solidFill>
                <a:schemeClr val="bg1"/>
              </a:solidFill>
              <a:latin typeface="Sherman Sans Book" pitchFamily="50" charset="0"/>
              <a:ea typeface="Sherman Sans Book" pitchFamily="50" charset="0"/>
            </a:rPr>
            <a:t>$1500</a:t>
          </a:r>
        </a:p>
      </dsp:txBody>
      <dsp:txXfrm>
        <a:off x="57516" y="1612230"/>
        <a:ext cx="4603414" cy="10631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B31AFE-C8F8-4D80-8CFE-77D70AFC1DBA}">
      <dsp:nvSpPr>
        <dsp:cNvPr id="0" name=""/>
        <dsp:cNvSpPr/>
      </dsp:nvSpPr>
      <dsp:spPr>
        <a:xfrm>
          <a:off x="0" y="185369"/>
          <a:ext cx="4718446" cy="1177207"/>
        </a:xfrm>
        <a:prstGeom prst="roundRect">
          <a:avLst/>
        </a:prstGeom>
        <a:solidFill>
          <a:srgbClr val="7F7F7F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latin typeface="Sherman Sans Book" pitchFamily="50" charset="0"/>
              <a:ea typeface="Sherman Sans Book" pitchFamily="50" charset="0"/>
            </a:rPr>
            <a:t>Checking $400</a:t>
          </a:r>
        </a:p>
      </dsp:txBody>
      <dsp:txXfrm>
        <a:off x="57467" y="242836"/>
        <a:ext cx="4603512" cy="1062273"/>
      </dsp:txXfrm>
    </dsp:sp>
    <dsp:sp modelId="{589F35D5-EAF7-4FDA-BD1C-986B3F3B26D7}">
      <dsp:nvSpPr>
        <dsp:cNvPr id="0" name=""/>
        <dsp:cNvSpPr/>
      </dsp:nvSpPr>
      <dsp:spPr>
        <a:xfrm>
          <a:off x="0" y="1554714"/>
          <a:ext cx="4718446" cy="1178226"/>
        </a:xfrm>
        <a:prstGeom prst="roundRect">
          <a:avLst/>
        </a:prstGeom>
        <a:solidFill>
          <a:srgbClr val="A9A9A9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solidFill>
                <a:schemeClr val="bg1"/>
              </a:solidFill>
              <a:latin typeface="Sherman Sans Book" pitchFamily="50" charset="0"/>
              <a:ea typeface="Sherman Sans Book" pitchFamily="50" charset="0"/>
            </a:rPr>
            <a:t>Savings </a:t>
          </a:r>
          <a:r>
            <a:rPr lang="en-US" sz="4800" b="0" kern="1200" dirty="0">
              <a:solidFill>
                <a:schemeClr val="bg1"/>
              </a:solidFill>
              <a:latin typeface="Sherman Sans Book" pitchFamily="50" charset="0"/>
              <a:ea typeface="Sherman Sans Book" pitchFamily="50" charset="0"/>
            </a:rPr>
            <a:t>$1500</a:t>
          </a:r>
        </a:p>
      </dsp:txBody>
      <dsp:txXfrm>
        <a:off x="57516" y="1612230"/>
        <a:ext cx="4603414" cy="106319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B31AFE-C8F8-4D80-8CFE-77D70AFC1DBA}">
      <dsp:nvSpPr>
        <dsp:cNvPr id="0" name=""/>
        <dsp:cNvSpPr/>
      </dsp:nvSpPr>
      <dsp:spPr>
        <a:xfrm>
          <a:off x="0" y="185369"/>
          <a:ext cx="4718446" cy="1177207"/>
        </a:xfrm>
        <a:prstGeom prst="roundRect">
          <a:avLst/>
        </a:prstGeom>
        <a:solidFill>
          <a:srgbClr val="7F7F7F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latin typeface="Sherman Sans Book" pitchFamily="50" charset="0"/>
              <a:ea typeface="Sherman Sans Book" pitchFamily="50" charset="0"/>
            </a:rPr>
            <a:t>Checking $400</a:t>
          </a:r>
        </a:p>
      </dsp:txBody>
      <dsp:txXfrm>
        <a:off x="57467" y="242836"/>
        <a:ext cx="4603512" cy="1062273"/>
      </dsp:txXfrm>
    </dsp:sp>
    <dsp:sp modelId="{589F35D5-EAF7-4FDA-BD1C-986B3F3B26D7}">
      <dsp:nvSpPr>
        <dsp:cNvPr id="0" name=""/>
        <dsp:cNvSpPr/>
      </dsp:nvSpPr>
      <dsp:spPr>
        <a:xfrm>
          <a:off x="0" y="1554714"/>
          <a:ext cx="4718446" cy="1178226"/>
        </a:xfrm>
        <a:prstGeom prst="roundRect">
          <a:avLst/>
        </a:prstGeom>
        <a:solidFill>
          <a:srgbClr val="A9A9A9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solidFill>
                <a:schemeClr val="bg1"/>
              </a:solidFill>
              <a:latin typeface="Sherman Sans Book" pitchFamily="50" charset="0"/>
              <a:ea typeface="Sherman Sans Book" pitchFamily="50" charset="0"/>
            </a:rPr>
            <a:t>Savings </a:t>
          </a:r>
          <a:r>
            <a:rPr lang="en-US" sz="4800" b="0" kern="1200" dirty="0">
              <a:solidFill>
                <a:schemeClr val="bg1"/>
              </a:solidFill>
              <a:latin typeface="Sherman Sans Book" pitchFamily="50" charset="0"/>
              <a:ea typeface="Sherman Sans Book" pitchFamily="50" charset="0"/>
            </a:rPr>
            <a:t>$500</a:t>
          </a:r>
        </a:p>
      </dsp:txBody>
      <dsp:txXfrm>
        <a:off x="57516" y="1612230"/>
        <a:ext cx="4603414" cy="106319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B31AFE-C8F8-4D80-8CFE-77D70AFC1DBA}">
      <dsp:nvSpPr>
        <dsp:cNvPr id="0" name=""/>
        <dsp:cNvSpPr/>
      </dsp:nvSpPr>
      <dsp:spPr>
        <a:xfrm>
          <a:off x="0" y="185369"/>
          <a:ext cx="4718446" cy="1177207"/>
        </a:xfrm>
        <a:prstGeom prst="roundRect">
          <a:avLst/>
        </a:prstGeom>
        <a:solidFill>
          <a:srgbClr val="7F7F7F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latin typeface="Sherman Sans Book" pitchFamily="50" charset="0"/>
              <a:ea typeface="Sherman Sans Book" pitchFamily="50" charset="0"/>
            </a:rPr>
            <a:t>Checking $1400</a:t>
          </a:r>
        </a:p>
      </dsp:txBody>
      <dsp:txXfrm>
        <a:off x="57467" y="242836"/>
        <a:ext cx="4603512" cy="1062273"/>
      </dsp:txXfrm>
    </dsp:sp>
    <dsp:sp modelId="{589F35D5-EAF7-4FDA-BD1C-986B3F3B26D7}">
      <dsp:nvSpPr>
        <dsp:cNvPr id="0" name=""/>
        <dsp:cNvSpPr/>
      </dsp:nvSpPr>
      <dsp:spPr>
        <a:xfrm>
          <a:off x="0" y="1554714"/>
          <a:ext cx="4718446" cy="1178226"/>
        </a:xfrm>
        <a:prstGeom prst="roundRect">
          <a:avLst/>
        </a:prstGeom>
        <a:solidFill>
          <a:srgbClr val="A9A9A9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solidFill>
                <a:schemeClr val="bg1"/>
              </a:solidFill>
              <a:latin typeface="Sherman Sans Book" pitchFamily="50" charset="0"/>
              <a:ea typeface="Sherman Sans Book" pitchFamily="50" charset="0"/>
            </a:rPr>
            <a:t>Savings </a:t>
          </a:r>
          <a:r>
            <a:rPr lang="en-US" sz="4800" b="0" kern="1200" dirty="0">
              <a:solidFill>
                <a:schemeClr val="bg1"/>
              </a:solidFill>
              <a:latin typeface="Sherman Sans Book" pitchFamily="50" charset="0"/>
              <a:ea typeface="Sherman Sans Book" pitchFamily="50" charset="0"/>
            </a:rPr>
            <a:t>$500</a:t>
          </a:r>
        </a:p>
      </dsp:txBody>
      <dsp:txXfrm>
        <a:off x="57516" y="1612230"/>
        <a:ext cx="4603414" cy="106319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B31AFE-C8F8-4D80-8CFE-77D70AFC1DBA}">
      <dsp:nvSpPr>
        <dsp:cNvPr id="0" name=""/>
        <dsp:cNvSpPr/>
      </dsp:nvSpPr>
      <dsp:spPr>
        <a:xfrm>
          <a:off x="0" y="185369"/>
          <a:ext cx="4718446" cy="1177207"/>
        </a:xfrm>
        <a:prstGeom prst="roundRect">
          <a:avLst/>
        </a:prstGeom>
        <a:solidFill>
          <a:srgbClr val="7F7F7F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latin typeface="Sherman Sans Book" pitchFamily="50" charset="0"/>
              <a:ea typeface="Sherman Sans Book" pitchFamily="50" charset="0"/>
            </a:rPr>
            <a:t>Checking $400</a:t>
          </a:r>
        </a:p>
      </dsp:txBody>
      <dsp:txXfrm>
        <a:off x="57467" y="242836"/>
        <a:ext cx="4603512" cy="1062273"/>
      </dsp:txXfrm>
    </dsp:sp>
    <dsp:sp modelId="{589F35D5-EAF7-4FDA-BD1C-986B3F3B26D7}">
      <dsp:nvSpPr>
        <dsp:cNvPr id="0" name=""/>
        <dsp:cNvSpPr/>
      </dsp:nvSpPr>
      <dsp:spPr>
        <a:xfrm>
          <a:off x="0" y="1554714"/>
          <a:ext cx="4718446" cy="1178226"/>
        </a:xfrm>
        <a:prstGeom prst="roundRect">
          <a:avLst/>
        </a:prstGeom>
        <a:solidFill>
          <a:srgbClr val="A9A9A9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solidFill>
                <a:schemeClr val="bg1"/>
              </a:solidFill>
              <a:latin typeface="Sherman Sans Book" pitchFamily="50" charset="0"/>
              <a:ea typeface="Sherman Sans Book" pitchFamily="50" charset="0"/>
            </a:rPr>
            <a:t>Savings </a:t>
          </a:r>
          <a:r>
            <a:rPr lang="en-US" sz="4800" b="0" kern="1200" dirty="0">
              <a:solidFill>
                <a:schemeClr val="bg1"/>
              </a:solidFill>
              <a:latin typeface="Sherman Sans Book" pitchFamily="50" charset="0"/>
              <a:ea typeface="Sherman Sans Book" pitchFamily="50" charset="0"/>
            </a:rPr>
            <a:t>$1500</a:t>
          </a:r>
        </a:p>
      </dsp:txBody>
      <dsp:txXfrm>
        <a:off x="57516" y="1612230"/>
        <a:ext cx="4603414" cy="106319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B31AFE-C8F8-4D80-8CFE-77D70AFC1DBA}">
      <dsp:nvSpPr>
        <dsp:cNvPr id="0" name=""/>
        <dsp:cNvSpPr/>
      </dsp:nvSpPr>
      <dsp:spPr>
        <a:xfrm>
          <a:off x="0" y="185369"/>
          <a:ext cx="4718446" cy="1177207"/>
        </a:xfrm>
        <a:prstGeom prst="roundRect">
          <a:avLst/>
        </a:prstGeom>
        <a:solidFill>
          <a:srgbClr val="7F7F7F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latin typeface="Sherman Sans Book" pitchFamily="50" charset="0"/>
              <a:ea typeface="Sherman Sans Book" pitchFamily="50" charset="0"/>
            </a:rPr>
            <a:t>Checking $400</a:t>
          </a:r>
        </a:p>
      </dsp:txBody>
      <dsp:txXfrm>
        <a:off x="57467" y="242836"/>
        <a:ext cx="4603512" cy="1062273"/>
      </dsp:txXfrm>
    </dsp:sp>
    <dsp:sp modelId="{589F35D5-EAF7-4FDA-BD1C-986B3F3B26D7}">
      <dsp:nvSpPr>
        <dsp:cNvPr id="0" name=""/>
        <dsp:cNvSpPr/>
      </dsp:nvSpPr>
      <dsp:spPr>
        <a:xfrm>
          <a:off x="0" y="1554714"/>
          <a:ext cx="4718446" cy="1178226"/>
        </a:xfrm>
        <a:prstGeom prst="roundRect">
          <a:avLst/>
        </a:prstGeom>
        <a:solidFill>
          <a:srgbClr val="A9A9A9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solidFill>
                <a:schemeClr val="bg1"/>
              </a:solidFill>
              <a:latin typeface="Sherman Sans Book" pitchFamily="50" charset="0"/>
              <a:ea typeface="Sherman Sans Book" pitchFamily="50" charset="0"/>
            </a:rPr>
            <a:t>Savings </a:t>
          </a:r>
          <a:r>
            <a:rPr lang="en-US" sz="4800" b="0" kern="1200" dirty="0">
              <a:solidFill>
                <a:schemeClr val="bg1"/>
              </a:solidFill>
              <a:latin typeface="Sherman Sans Book" pitchFamily="50" charset="0"/>
              <a:ea typeface="Sherman Sans Book" pitchFamily="50" charset="0"/>
            </a:rPr>
            <a:t>$500</a:t>
          </a:r>
        </a:p>
      </dsp:txBody>
      <dsp:txXfrm>
        <a:off x="57516" y="1612230"/>
        <a:ext cx="4603414" cy="106319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B31AFE-C8F8-4D80-8CFE-77D70AFC1DBA}">
      <dsp:nvSpPr>
        <dsp:cNvPr id="0" name=""/>
        <dsp:cNvSpPr/>
      </dsp:nvSpPr>
      <dsp:spPr>
        <a:xfrm>
          <a:off x="0" y="185369"/>
          <a:ext cx="4718446" cy="1177207"/>
        </a:xfrm>
        <a:prstGeom prst="roundRect">
          <a:avLst/>
        </a:prstGeom>
        <a:solidFill>
          <a:srgbClr val="7F7F7F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latin typeface="Sherman Sans Book" pitchFamily="50" charset="0"/>
              <a:ea typeface="Sherman Sans Book" pitchFamily="50" charset="0"/>
            </a:rPr>
            <a:t>Checking $400</a:t>
          </a:r>
        </a:p>
      </dsp:txBody>
      <dsp:txXfrm>
        <a:off x="57467" y="242836"/>
        <a:ext cx="4603512" cy="1062273"/>
      </dsp:txXfrm>
    </dsp:sp>
    <dsp:sp modelId="{589F35D5-EAF7-4FDA-BD1C-986B3F3B26D7}">
      <dsp:nvSpPr>
        <dsp:cNvPr id="0" name=""/>
        <dsp:cNvSpPr/>
      </dsp:nvSpPr>
      <dsp:spPr>
        <a:xfrm>
          <a:off x="0" y="1554714"/>
          <a:ext cx="4718446" cy="1178226"/>
        </a:xfrm>
        <a:prstGeom prst="roundRect">
          <a:avLst/>
        </a:prstGeom>
        <a:solidFill>
          <a:srgbClr val="A9A9A9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solidFill>
                <a:schemeClr val="bg1"/>
              </a:solidFill>
              <a:latin typeface="Sherman Sans Book" pitchFamily="50" charset="0"/>
              <a:ea typeface="Sherman Sans Book" pitchFamily="50" charset="0"/>
            </a:rPr>
            <a:t>Savings </a:t>
          </a:r>
          <a:r>
            <a:rPr lang="en-US" sz="4800" b="0" kern="1200" dirty="0">
              <a:solidFill>
                <a:schemeClr val="bg1"/>
              </a:solidFill>
              <a:latin typeface="Sherman Sans Book" pitchFamily="50" charset="0"/>
              <a:ea typeface="Sherman Sans Book" pitchFamily="50" charset="0"/>
            </a:rPr>
            <a:t>$1500</a:t>
          </a:r>
        </a:p>
      </dsp:txBody>
      <dsp:txXfrm>
        <a:off x="57516" y="1612230"/>
        <a:ext cx="4603414" cy="10631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C6220-15C7-4C83-96F1-5345A5D438D7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D881B-9647-42E2-8D27-06CC9B96F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19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0483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Here’s an example of a typical transaction which requires two steps in a database</a:t>
            </a:r>
          </a:p>
          <a:p>
            <a:endParaRPr lang="en-US" dirty="0"/>
          </a:p>
          <a:p>
            <a:r>
              <a:rPr lang="en-US" dirty="0"/>
              <a:t>First we must remove $1000 from savings</a:t>
            </a:r>
          </a:p>
          <a:p>
            <a:r>
              <a:rPr lang="en-US" dirty="0"/>
              <a:t>Then we must add that same amount it to checking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4724E-7CB4-4288-908A-97852378BB2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32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Here’s an example of a typical transaction which requires two steps in a database</a:t>
            </a:r>
          </a:p>
          <a:p>
            <a:endParaRPr lang="en-US" dirty="0"/>
          </a:p>
          <a:p>
            <a:r>
              <a:rPr lang="en-US" dirty="0"/>
              <a:t>First we must remove $1000 from savings</a:t>
            </a:r>
          </a:p>
          <a:p>
            <a:r>
              <a:rPr lang="en-US" dirty="0"/>
              <a:t>Then we must add that same amount it to checking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4724E-7CB4-4288-908A-97852378BB2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738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Here’s an example of a typical transaction which requires two steps in a database</a:t>
            </a:r>
          </a:p>
          <a:p>
            <a:endParaRPr lang="en-US" dirty="0"/>
          </a:p>
          <a:p>
            <a:r>
              <a:rPr lang="en-US" dirty="0"/>
              <a:t>First we must remove $1000 from savings</a:t>
            </a:r>
          </a:p>
          <a:p>
            <a:r>
              <a:rPr lang="en-US" dirty="0"/>
              <a:t>Then we must add that same amount it to checking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4724E-7CB4-4288-908A-97852378BB2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920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Here’s an example of a typical transaction which requires two steps in a database</a:t>
            </a:r>
          </a:p>
          <a:p>
            <a:endParaRPr lang="en-US" dirty="0"/>
          </a:p>
          <a:p>
            <a:r>
              <a:rPr lang="en-US" dirty="0"/>
              <a:t>First we must remove $1000 from savings</a:t>
            </a:r>
          </a:p>
          <a:p>
            <a:r>
              <a:rPr lang="en-US" dirty="0"/>
              <a:t>Then we must add that same amount it to checking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4724E-7CB4-4288-908A-97852378BB2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572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Here’s an example of a typical transaction which requires two steps in a database</a:t>
            </a:r>
          </a:p>
          <a:p>
            <a:endParaRPr lang="en-US" dirty="0"/>
          </a:p>
          <a:p>
            <a:r>
              <a:rPr lang="en-US" dirty="0"/>
              <a:t>First we must remove $1000 from savings</a:t>
            </a:r>
          </a:p>
          <a:p>
            <a:r>
              <a:rPr lang="en-US" dirty="0"/>
              <a:t>Then we must add that same amount it to checking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4724E-7CB4-4288-908A-97852378BB2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54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Here’s an example of a typical transaction which requires two steps in a database</a:t>
            </a:r>
          </a:p>
          <a:p>
            <a:endParaRPr lang="en-US" dirty="0"/>
          </a:p>
          <a:p>
            <a:r>
              <a:rPr lang="en-US" dirty="0"/>
              <a:t>First we must remove $1000 from savings</a:t>
            </a:r>
          </a:p>
          <a:p>
            <a:r>
              <a:rPr lang="en-US" dirty="0"/>
              <a:t>Then we must add that same amount it to checking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4724E-7CB4-4288-908A-97852378BB2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720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Atomic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596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Consistency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287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Consistency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925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TRANSACTION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@@TRANCOUNT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test ( </a:t>
            </a:r>
            <a:r>
              <a:rPr lang="en-US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test_id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go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test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test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rollback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@@trancount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b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TRANSACTION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drop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flag_colors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 try to view the dropped table- you can't because its not durable mid-transaction!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ROLLBACK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transaction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fudgemart_products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fudgemart_products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rollback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15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163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@@TRANCOUNT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03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ROLLBACK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077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4724E-7CB4-4288-908A-97852378BB2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989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TRANSACTION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TRY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 Unit of work starts here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COMMIT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 Save work!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TRY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ROLLBACK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 ERROR... Undo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'rollback'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;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 weird SQL Server Syntax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503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go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drop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procedure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exists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p_transfer_funds_v2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GO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procedure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p_transfer_funds_v2 (</a:t>
            </a:r>
          </a:p>
          <a:p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@amount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money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@from_acct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@to_acct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TRY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TRANSACTION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accounts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balance 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balance 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@amount</a:t>
            </a:r>
          </a:p>
          <a:p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account 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@from_acct</a:t>
            </a:r>
          </a:p>
          <a:p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accounts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balance 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balance 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@amount</a:t>
            </a:r>
          </a:p>
          <a:p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account 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@to_acct</a:t>
            </a:r>
          </a:p>
          <a:p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'committing'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commit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try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CATCH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error_number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error, 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ERROR_MESSAGE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message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'Rolling back'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rollback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CATCH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accounts</a:t>
            </a: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--exec 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p_transfer_funds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@amount=100, @from_acct='Savings', @to_acct = 'Checking'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 check constraint fires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exec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p_transfer_funds_v2 @amount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10000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 @from_acct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'Savings'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 @to_acct 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'Checking'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 no rows affected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exec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p_transfer_funds_v2 @amount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 @from_acct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'Savingz'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 @to_acct 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'Checking'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go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accounts </a:t>
            </a:r>
          </a:p>
          <a:p>
            <a:b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4290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Consistency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018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drop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procedure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exists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p_transfer_funds_v3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GO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procedure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p_transfer_funds_v3 (</a:t>
            </a:r>
          </a:p>
          <a:p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@amount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money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@from_acct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@to_acct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declare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@from_rc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declare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@to_rc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TRY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TRANSACTION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accounts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balance 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balance 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@amount</a:t>
            </a:r>
          </a:p>
          <a:p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account 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@from_acct</a:t>
            </a:r>
          </a:p>
          <a:p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@@ROWCOUNT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50001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'Could not transfer from account'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accounts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balance 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balance 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@amount</a:t>
            </a:r>
          </a:p>
          <a:p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account 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@to_acct</a:t>
            </a:r>
          </a:p>
          <a:p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@@rowcount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50002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'Could not transfer to account'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'committing'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commit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try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CATCH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error_number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error, 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ERROR_MESSAGE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message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'Rolling back'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rollback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CATCH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accounts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exec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p_transfer_funds_v3 @amount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 @from_acct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'Savingz'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 @to_acct 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'Checking'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go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accounts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57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Constraint failure – error</a:t>
            </a:r>
          </a:p>
          <a:p>
            <a:r>
              <a:rPr lang="en-US" dirty="0"/>
              <a:t>Custom data logic – non-matching row counts.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916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GO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drop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trigger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exists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t_accounts_block_locked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go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trigger </a:t>
            </a:r>
            <a:r>
              <a:rPr lang="en-US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t_accounts_block_locked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accounts</a:t>
            </a:r>
          </a:p>
          <a:p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instead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of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exists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inserted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locked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    ;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--huh? This is required because you cannot say begin... throw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50005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'No changes permitted, to account is locked'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rollback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exists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deleted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locked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    ;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--huh? This is required because you cannot say begin... throw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50005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'No changes permitted, from account is locked'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rollback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 perform the update as usual.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accounts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accounts.balance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inserted.balance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inserted</a:t>
            </a:r>
          </a:p>
          <a:p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accounts.account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inserted.account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GO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accounts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locked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account 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'Money-Market'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accounts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exec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p_transfer_funds_v3 @amount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 @from_acct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'Money-Market'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 @to_acct 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'Money-Market'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go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accounts</a:t>
            </a:r>
          </a:p>
          <a:p>
            <a:b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505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64724E-7CB4-4288-908A-97852378BB2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2412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Everyones</a:t>
            </a:r>
            <a:r>
              <a:rPr lang="en-US" dirty="0"/>
              <a:t> Happy, contrast that to where the transaction is pending and the person on the left walks away with the laptop AND the money!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656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044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</a:t>
            </a:r>
            <a:r>
              <a:rPr lang="en-US" dirty="0" err="1"/>
              <a:t>expore</a:t>
            </a:r>
            <a:r>
              <a:rPr lang="en-US" dirty="0"/>
              <a:t> the potential issues of DBMS’s without concurrency control.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9222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AKA He who writes last wins!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64724E-7CB4-4288-908A-97852378BB2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58239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64724E-7CB4-4288-908A-97852378BB2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76728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True!  No concurrency when there is a single connection. The reality is that all database applications nowadays are multi-user and </a:t>
            </a:r>
            <a:r>
              <a:rPr lang="en-US" dirty="0" err="1"/>
              <a:t>muti</a:t>
            </a:r>
            <a:r>
              <a:rPr lang="en-US" dirty="0"/>
              <a:t>-connection.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539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lost update problem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222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demonstrates an exclusive lock.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64724E-7CB4-4288-908A-97852378BB2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7752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example transaction A got version 1, and Transaction B got version 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64724E-7CB4-4288-908A-97852378BB2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391437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 setup 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demo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 open a transaction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UPDATE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accounts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balance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9999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account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'savings'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@@TRANCOUNT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--ROLLBACK</a:t>
            </a:r>
          </a:p>
          <a:p>
            <a:endParaRPr lang="en-US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/>
              <a:t>-----------------------------------------------------</a:t>
            </a:r>
          </a:p>
          <a:p>
            <a:endParaRPr lang="en-US" dirty="0"/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demo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transaction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isolation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level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committed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go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 we can read checking... that write is not locked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accounts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account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'checking'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@@lock_timeout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 this query will be blocked as we have a lock in place from the update.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accounts 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-----------------------------------------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demo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transaction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isolation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level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uncommitted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go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 this will read dirty data 9999 - the uncommitted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tranaction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accounts 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409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 – read uncommitted.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39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the agreement is to sell the laptop for $500 there are no intermediary states. We either sell it or we don’t.</a:t>
            </a:r>
          </a:p>
          <a:p>
            <a:endParaRPr lang="en-US" dirty="0"/>
          </a:p>
          <a:p>
            <a:r>
              <a:rPr lang="en-US" dirty="0"/>
              <a:t>We would never have states like the bottom two examples because the agreement was to sell the laptop for $500. Ah, if only life were as fair as database transactions!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165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 – serializable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7011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 – read committed </a:t>
            </a:r>
            <a:r>
              <a:rPr lang="en-US" dirty="0" err="1"/>
              <a:t>snapshop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3380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example transaction A got version 1, and Transaction B got version 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64724E-7CB4-4288-908A-97852378BB2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826839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 window 1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TRANSACTION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students</a:t>
            </a:r>
          </a:p>
          <a:p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student_firstname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'Robyn'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student_id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WAITFOR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'00:00:05'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majors </a:t>
            </a:r>
          </a:p>
          <a:p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major_name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'Accounting'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major_id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3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ROLLBACK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b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 window 2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TRANSACTION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majors </a:t>
            </a:r>
          </a:p>
          <a:p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major_name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'Accounting'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major_id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3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WAITFOR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'00:00:05'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students</a:t>
            </a:r>
          </a:p>
          <a:p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student_firstname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'Robyn'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student_id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ROLLBACK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b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5586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‘__0_’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680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Setup: </a:t>
            </a:r>
            <a:b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demo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go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drop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procedure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exists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p_transfer_funds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GO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procedure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p_transfer_funds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@amount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money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@from_acct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@to_acct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accounts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balance 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balance 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@amount</a:t>
            </a:r>
          </a:p>
          <a:p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account 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@from_acct</a:t>
            </a:r>
          </a:p>
          <a:p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accounts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balance 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balance 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@amount</a:t>
            </a:r>
          </a:p>
          <a:p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account 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@to_acct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go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--TYPE THIS: </a:t>
            </a:r>
          </a:p>
          <a:p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accounts</a:t>
            </a: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--exec 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p_transfer_funds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@amount=100, @from_acct='Savings', @to_acct = 'Checking'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 check constraint fires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exec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p_transfer_funds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@amount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10000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 @from_acct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'Savings'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 @to_acct 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'Checking'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 no rows affected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exec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p_transfer_funds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@amount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 @from_acct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'Savingz'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 @to_acct 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'Checking'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go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accounts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61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US" sz="1200" dirty="0"/>
              <a:t>The need to perform multiple CRUD operations as a single unit of 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62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Here’s an example of a typical transaction which requires two steps in a database</a:t>
            </a:r>
          </a:p>
          <a:p>
            <a:endParaRPr lang="en-US" dirty="0"/>
          </a:p>
          <a:p>
            <a:r>
              <a:rPr lang="en-US" dirty="0"/>
              <a:t>First we must remove $1000 from savings</a:t>
            </a:r>
          </a:p>
          <a:p>
            <a:r>
              <a:rPr lang="en-US" dirty="0"/>
              <a:t>Then we must add that same amount it to checking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4724E-7CB4-4288-908A-97852378BB2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81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Here’s an example of a typical transaction which requires two steps in a database</a:t>
            </a:r>
          </a:p>
          <a:p>
            <a:endParaRPr lang="en-US" dirty="0"/>
          </a:p>
          <a:p>
            <a:r>
              <a:rPr lang="en-US" dirty="0"/>
              <a:t>First we must remove $1000 from savings</a:t>
            </a:r>
          </a:p>
          <a:p>
            <a:r>
              <a:rPr lang="en-US" dirty="0"/>
              <a:t>Then we must add that same amount it to checking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4724E-7CB4-4288-908A-97852378BB2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01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Here’s an example of a typical transaction which requires two steps in a database</a:t>
            </a:r>
          </a:p>
          <a:p>
            <a:endParaRPr lang="en-US" dirty="0"/>
          </a:p>
          <a:p>
            <a:r>
              <a:rPr lang="en-US" dirty="0"/>
              <a:t>First we must remove $1000 from savings</a:t>
            </a:r>
          </a:p>
          <a:p>
            <a:r>
              <a:rPr lang="en-US" dirty="0"/>
              <a:t>Then we must add that same amount it to checking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4724E-7CB4-4288-908A-97852378BB2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5E710-1B31-4A3C-B8D0-09B4FCFFB4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515E52-70F4-4427-B7B7-8EB0D7685D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D3B42-1DD4-4FE8-A29E-2097E0E48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A49A-B242-4CB8-8C4A-1D70615447F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E6717-9BE6-40CB-8182-2061AA80F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D63C4-FA9F-4710-AAAD-3E39F98A0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5E7A-42A9-4C52-80C4-B5A36CB89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00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A80F1-2FEA-4EDE-BA53-A72B1A637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9512A0-3457-4BBA-84EA-F61E94881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E96CE-B632-4611-86CB-EC4AB5A01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A49A-B242-4CB8-8C4A-1D70615447F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49BE3-5041-440B-9725-B031F4FE4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22FD4-D4EC-4814-B42A-BC7AF4DAB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5E7A-42A9-4C52-80C4-B5A36CB89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300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BA0828-E4D6-40B0-A59C-2FAB60F3BE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371EC7-FA10-4A38-938E-767EC1AC67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5C1E2-962C-4307-B822-237569395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A49A-B242-4CB8-8C4A-1D70615447F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3718E-74F8-4997-9F9C-48DB0C950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0D92E-36C4-452B-B538-E1E65AF12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5E7A-42A9-4C52-80C4-B5A36CB89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69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A893C-916D-4FA4-B481-8E3F230A8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581BB-18B3-45AE-BDCC-937D4474D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6E606-5CAF-423E-A2F6-698B70E58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A49A-B242-4CB8-8C4A-1D70615447F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D819F-B089-4274-8B57-34D85E4A7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BC87A-2C7D-4761-9897-23F4E1A73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5E7A-42A9-4C52-80C4-B5A36CB89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31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116F5-7807-43D1-9B4D-DD26C89A0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D60EC-E5CD-4029-AF2D-62D144CB8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42412-CF95-47A6-97D4-F1463123E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A49A-B242-4CB8-8C4A-1D70615447F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5A265-8AFD-4A86-A3D3-CD8AF3E96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9831C-41DF-4C48-A182-71208156A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5E7A-42A9-4C52-80C4-B5A36CB89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52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8D0C5-28E0-41FB-98D6-0D40ECE3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B8917-570A-4215-8B59-50370E7EC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BEA3C-8A93-488A-8AEE-ACF63D945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F5577-A9B4-42B3-BF2D-C9B562E49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A49A-B242-4CB8-8C4A-1D70615447F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D33F02-DC7B-4333-AFCE-78AA534DB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FDD92-67E7-46D2-A009-5812E5C8A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5E7A-42A9-4C52-80C4-B5A36CB89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69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AD6CB-75C7-4F6B-B835-6D8D994F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ADCF95-2431-47E6-92BB-52968DBD6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A2D100-803C-468B-9460-1CBC5B266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DB39-0A63-441B-AE9B-274AF1E3A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591349-FEAB-4141-9449-CADE8B65F1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C2740C-D0A3-4541-BFE6-071C22432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A49A-B242-4CB8-8C4A-1D70615447F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37F3B2-95A2-4145-B012-0E9EF2B62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D52975-7C59-4F80-BFCB-CBACA8D27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5E7A-42A9-4C52-80C4-B5A36CB89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93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49A96-8F1C-4F2D-8A6F-7AED9E108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8015F5-FA9C-4A16-9ADF-495E723F6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A49A-B242-4CB8-8C4A-1D70615447F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79AB31-550D-42AC-AF78-D10B5BD43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257197-9729-4EBC-8616-A7EF2D09C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5E7A-42A9-4C52-80C4-B5A36CB89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66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16626A-FE09-4286-AD2C-5C1780C36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A49A-B242-4CB8-8C4A-1D70615447F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C24964-BAAA-426B-937E-4B7E95202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770F1-A7C4-4F6A-BCA9-FC8F57191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5E7A-42A9-4C52-80C4-B5A36CB89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95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700EE-5EDC-4A23-AEDF-BC10743E3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9A427-B90E-41F9-AAFA-59981EB02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2FBFA-1390-4800-B59E-93F8E64DE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63EB0-21E2-4D4A-8608-1D7491911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A49A-B242-4CB8-8C4A-1D70615447F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0EE1A-619A-4FBA-80E5-35D0914A0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BABCF2-D676-4673-8F7B-2AF51F4A8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5E7A-42A9-4C52-80C4-B5A36CB89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39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93FFE-9927-4D64-9340-B0AB9A1AF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BEAF60-9264-425F-A711-0D30AC7D12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AE3AF2-2804-4D05-834C-87D52F6F69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C03637-72EB-4F37-BEFA-6650418F7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A49A-B242-4CB8-8C4A-1D70615447F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983320-311C-4E9B-95FD-00B50677C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4607A-27C7-42DE-81DB-2F8F3D31D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5E7A-42A9-4C52-80C4-B5A36CB89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89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87C47A-C4D8-4A71-A47B-9D5056EF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50EDC-0600-4588-B64B-349004CC1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70D45-773F-4F8E-90DE-C24C4C1F6A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FA49A-B242-4CB8-8C4A-1D70615447F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E9077-F1DB-435C-9462-2EB365E374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1A52B-7E96-4AA8-AF22-EDD1A0355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B5E7A-42A9-4C52-80C4-B5A36CB8936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4B7772F9-A1DC-01D1-EDCC-4DDD552DAD4D}"/>
              </a:ext>
            </a:extLst>
          </p:cNvPr>
          <p:cNvSpPr txBox="1"/>
          <p:nvPr userDrawn="1"/>
        </p:nvSpPr>
        <p:spPr>
          <a:xfrm>
            <a:off x="5256213" y="6590670"/>
            <a:ext cx="18192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/>
              <a:t>©2024 Michael Fudge</a:t>
            </a:r>
          </a:p>
        </p:txBody>
      </p:sp>
    </p:spTree>
    <p:extLst>
      <p:ext uri="{BB962C8B-B14F-4D97-AF65-F5344CB8AC3E}">
        <p14:creationId xmlns:p14="http://schemas.microsoft.com/office/powerpoint/2010/main" val="3638388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13" Type="http://schemas.openxmlformats.org/officeDocument/2006/relationships/diagramData" Target="../diagrams/data6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17" Type="http://schemas.microsoft.com/office/2007/relationships/diagramDrawing" Target="../diagrams/drawing6.xml"/><Relationship Id="rId2" Type="http://schemas.openxmlformats.org/officeDocument/2006/relationships/notesSlide" Target="../notesSlides/notesSlide8.xml"/><Relationship Id="rId16" Type="http://schemas.openxmlformats.org/officeDocument/2006/relationships/diagramColors" Target="../diagrams/colors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Relationship Id="rId14" Type="http://schemas.openxmlformats.org/officeDocument/2006/relationships/diagramLayout" Target="../diagrams/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0.xml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12" Type="http://schemas.microsoft.com/office/2007/relationships/diagramDrawing" Target="../diagrams/drawing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11" Type="http://schemas.openxmlformats.org/officeDocument/2006/relationships/diagramColors" Target="../diagrams/colors10.xml"/><Relationship Id="rId5" Type="http://schemas.openxmlformats.org/officeDocument/2006/relationships/diagramQuickStyle" Target="../diagrams/quickStyle9.xml"/><Relationship Id="rId10" Type="http://schemas.openxmlformats.org/officeDocument/2006/relationships/diagramQuickStyle" Target="../diagrams/quickStyle10.xml"/><Relationship Id="rId4" Type="http://schemas.openxmlformats.org/officeDocument/2006/relationships/diagramLayout" Target="../diagrams/layout9.xml"/><Relationship Id="rId9" Type="http://schemas.openxmlformats.org/officeDocument/2006/relationships/diagramLayout" Target="../diagrams/layout10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2.xml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12" Type="http://schemas.microsoft.com/office/2007/relationships/diagramDrawing" Target="../diagrams/drawing1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11" Type="http://schemas.openxmlformats.org/officeDocument/2006/relationships/diagramColors" Target="../diagrams/colors12.xml"/><Relationship Id="rId5" Type="http://schemas.openxmlformats.org/officeDocument/2006/relationships/diagramQuickStyle" Target="../diagrams/quickStyle11.xml"/><Relationship Id="rId10" Type="http://schemas.openxmlformats.org/officeDocument/2006/relationships/diagramQuickStyle" Target="../diagrams/quickStyle12.xml"/><Relationship Id="rId4" Type="http://schemas.openxmlformats.org/officeDocument/2006/relationships/diagramLayout" Target="../diagrams/layout11.xml"/><Relationship Id="rId9" Type="http://schemas.openxmlformats.org/officeDocument/2006/relationships/diagramLayout" Target="../diagrams/layout1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4.xml"/><Relationship Id="rId13" Type="http://schemas.openxmlformats.org/officeDocument/2006/relationships/diagramData" Target="../diagrams/data15.xml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12" Type="http://schemas.microsoft.com/office/2007/relationships/diagramDrawing" Target="../diagrams/drawing14.xml"/><Relationship Id="rId17" Type="http://schemas.microsoft.com/office/2007/relationships/diagramDrawing" Target="../diagrams/drawing15.xml"/><Relationship Id="rId2" Type="http://schemas.openxmlformats.org/officeDocument/2006/relationships/notesSlide" Target="../notesSlides/notesSlide12.xml"/><Relationship Id="rId16" Type="http://schemas.openxmlformats.org/officeDocument/2006/relationships/diagramColors" Target="../diagrams/colors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11" Type="http://schemas.openxmlformats.org/officeDocument/2006/relationships/diagramColors" Target="../diagrams/colors14.xml"/><Relationship Id="rId5" Type="http://schemas.openxmlformats.org/officeDocument/2006/relationships/diagramQuickStyle" Target="../diagrams/quickStyle13.xml"/><Relationship Id="rId15" Type="http://schemas.openxmlformats.org/officeDocument/2006/relationships/diagramQuickStyle" Target="../diagrams/quickStyle15.xml"/><Relationship Id="rId10" Type="http://schemas.openxmlformats.org/officeDocument/2006/relationships/diagramQuickStyle" Target="../diagrams/quickStyle14.xml"/><Relationship Id="rId4" Type="http://schemas.openxmlformats.org/officeDocument/2006/relationships/diagramLayout" Target="../diagrams/layout13.xml"/><Relationship Id="rId9" Type="http://schemas.openxmlformats.org/officeDocument/2006/relationships/diagramLayout" Target="../diagrams/layout14.xml"/><Relationship Id="rId14" Type="http://schemas.openxmlformats.org/officeDocument/2006/relationships/diagramLayout" Target="../diagrams/layout1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7.xml"/><Relationship Id="rId13" Type="http://schemas.openxmlformats.org/officeDocument/2006/relationships/diagramData" Target="../diagrams/data18.xml"/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12" Type="http://schemas.microsoft.com/office/2007/relationships/diagramDrawing" Target="../diagrams/drawing17.xml"/><Relationship Id="rId17" Type="http://schemas.microsoft.com/office/2007/relationships/diagramDrawing" Target="../diagrams/drawing18.xml"/><Relationship Id="rId2" Type="http://schemas.openxmlformats.org/officeDocument/2006/relationships/notesSlide" Target="../notesSlides/notesSlide13.xml"/><Relationship Id="rId16" Type="http://schemas.openxmlformats.org/officeDocument/2006/relationships/diagramColors" Target="../diagrams/colors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11" Type="http://schemas.openxmlformats.org/officeDocument/2006/relationships/diagramColors" Target="../diagrams/colors17.xml"/><Relationship Id="rId5" Type="http://schemas.openxmlformats.org/officeDocument/2006/relationships/diagramQuickStyle" Target="../diagrams/quickStyle16.xml"/><Relationship Id="rId15" Type="http://schemas.openxmlformats.org/officeDocument/2006/relationships/diagramQuickStyle" Target="../diagrams/quickStyle18.xml"/><Relationship Id="rId10" Type="http://schemas.openxmlformats.org/officeDocument/2006/relationships/diagramQuickStyle" Target="../diagrams/quickStyle17.xml"/><Relationship Id="rId4" Type="http://schemas.openxmlformats.org/officeDocument/2006/relationships/diagramLayout" Target="../diagrams/layout16.xml"/><Relationship Id="rId9" Type="http://schemas.openxmlformats.org/officeDocument/2006/relationships/diagramLayout" Target="../diagrams/layout17.xml"/><Relationship Id="rId14" Type="http://schemas.openxmlformats.org/officeDocument/2006/relationships/diagramLayout" Target="../diagrams/layout1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0.xml"/><Relationship Id="rId13" Type="http://schemas.openxmlformats.org/officeDocument/2006/relationships/image" Target="../media/image15.png"/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12" Type="http://schemas.microsoft.com/office/2007/relationships/diagramDrawing" Target="../diagrams/drawing20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9.xml"/><Relationship Id="rId11" Type="http://schemas.openxmlformats.org/officeDocument/2006/relationships/diagramColors" Target="../diagrams/colors20.xml"/><Relationship Id="rId5" Type="http://schemas.openxmlformats.org/officeDocument/2006/relationships/diagramQuickStyle" Target="../diagrams/quickStyle19.xml"/><Relationship Id="rId10" Type="http://schemas.openxmlformats.org/officeDocument/2006/relationships/diagramQuickStyle" Target="../diagrams/quickStyle20.xml"/><Relationship Id="rId4" Type="http://schemas.openxmlformats.org/officeDocument/2006/relationships/diagramLayout" Target="../diagrams/layout19.xml"/><Relationship Id="rId9" Type="http://schemas.openxmlformats.org/officeDocument/2006/relationships/diagramLayout" Target="../diagrams/layout20.xml"/><Relationship Id="rId14" Type="http://schemas.openxmlformats.org/officeDocument/2006/relationships/image" Target="../media/image16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2.xml"/><Relationship Id="rId13" Type="http://schemas.openxmlformats.org/officeDocument/2006/relationships/image" Target="../media/image15.png"/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12" Type="http://schemas.microsoft.com/office/2007/relationships/diagramDrawing" Target="../diagrams/drawing2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1.xml"/><Relationship Id="rId11" Type="http://schemas.openxmlformats.org/officeDocument/2006/relationships/diagramColors" Target="../diagrams/colors22.xml"/><Relationship Id="rId5" Type="http://schemas.openxmlformats.org/officeDocument/2006/relationships/diagramQuickStyle" Target="../diagrams/quickStyle21.xml"/><Relationship Id="rId10" Type="http://schemas.openxmlformats.org/officeDocument/2006/relationships/diagramQuickStyle" Target="../diagrams/quickStyle22.xml"/><Relationship Id="rId4" Type="http://schemas.openxmlformats.org/officeDocument/2006/relationships/diagramLayout" Target="../diagrams/layout21.xml"/><Relationship Id="rId9" Type="http://schemas.openxmlformats.org/officeDocument/2006/relationships/diagramLayout" Target="../diagrams/layout22.xml"/><Relationship Id="rId14" Type="http://schemas.openxmlformats.org/officeDocument/2006/relationships/image" Target="../media/image16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4.svg"/><Relationship Id="rId7" Type="http://schemas.openxmlformats.org/officeDocument/2006/relationships/image" Target="../media/image2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6.svg"/><Relationship Id="rId10" Type="http://schemas.openxmlformats.org/officeDocument/2006/relationships/image" Target="../media/image27.png"/><Relationship Id="rId4" Type="http://schemas.openxmlformats.org/officeDocument/2006/relationships/image" Target="../media/image5.png"/><Relationship Id="rId9" Type="http://schemas.openxmlformats.org/officeDocument/2006/relationships/image" Target="../media/image26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26.png"/><Relationship Id="rId4" Type="http://schemas.openxmlformats.org/officeDocument/2006/relationships/image" Target="../media/image4.svg"/><Relationship Id="rId9" Type="http://schemas.openxmlformats.org/officeDocument/2006/relationships/image" Target="../media/image2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sv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7" Type="http://schemas.openxmlformats.org/officeDocument/2006/relationships/image" Target="../media/image35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9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6.svg"/><Relationship Id="rId4" Type="http://schemas.openxmlformats.org/officeDocument/2006/relationships/image" Target="../media/image10.svg"/><Relationship Id="rId9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F6C81-4F81-481C-9E43-71763C75E0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42" y="637953"/>
            <a:ext cx="8272458" cy="3189507"/>
          </a:xfrm>
        </p:spPr>
        <p:txBody>
          <a:bodyPr>
            <a:normAutofit/>
          </a:bodyPr>
          <a:lstStyle/>
          <a:p>
            <a:pPr algn="l"/>
            <a:r>
              <a:rPr lang="en-US" sz="8000" dirty="0">
                <a:solidFill>
                  <a:srgbClr val="FFFFFF"/>
                </a:solidFill>
              </a:rPr>
              <a:t>Unit 11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49DCD9-023F-4F96-AD5D-F916ECFD04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42" y="4377268"/>
            <a:ext cx="7970903" cy="1280582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solidFill>
                  <a:srgbClr val="FEFFFF"/>
                </a:solidFill>
              </a:rPr>
              <a:t>Transaction Management And Concurrency Control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085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12" y="2146434"/>
            <a:ext cx="7908102" cy="471156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What is the use case for database transactions? Why are they needed?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70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9CBD28-4919-495F-AC71-7EF3592A6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Transaction ACID Properties</a:t>
            </a:r>
            <a:endParaRPr lang="en-IN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AAAF2-55B7-46EB-8099-27404596D25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Autofit/>
          </a:bodyPr>
          <a:lstStyle/>
          <a:p>
            <a:r>
              <a:rPr lang="en-US" sz="2400" b="1" dirty="0"/>
              <a:t>Atomic</a:t>
            </a:r>
          </a:p>
          <a:p>
            <a:pPr lvl="1"/>
            <a:r>
              <a:rPr lang="en-US" dirty="0"/>
              <a:t>Transaction cannot be subdivided; logical unit of work; completes as a single unit or not at all</a:t>
            </a:r>
          </a:p>
          <a:p>
            <a:r>
              <a:rPr lang="en-US" sz="2400" b="1" dirty="0"/>
              <a:t>Consistent</a:t>
            </a:r>
          </a:p>
          <a:p>
            <a:pPr lvl="1"/>
            <a:r>
              <a:rPr lang="en-US" dirty="0"/>
              <a:t>Transitions data from one state to another, constraints intact</a:t>
            </a:r>
          </a:p>
          <a:p>
            <a:r>
              <a:rPr lang="en-US" sz="2400" b="1" dirty="0"/>
              <a:t>Isolated</a:t>
            </a:r>
          </a:p>
          <a:p>
            <a:pPr lvl="1"/>
            <a:r>
              <a:rPr lang="en-US" dirty="0"/>
              <a:t>Database changes not revealed to other users until after transaction </a:t>
            </a:r>
            <a:br>
              <a:rPr lang="en-US" dirty="0"/>
            </a:br>
            <a:r>
              <a:rPr lang="en-US" dirty="0"/>
              <a:t>has completed</a:t>
            </a:r>
          </a:p>
          <a:p>
            <a:r>
              <a:rPr lang="en-US" sz="2400" b="1" dirty="0"/>
              <a:t>Durable</a:t>
            </a:r>
          </a:p>
          <a:p>
            <a:pPr lvl="1"/>
            <a:r>
              <a:rPr lang="en-US" dirty="0"/>
              <a:t>Database changes are permanent once committed</a:t>
            </a:r>
          </a:p>
        </p:txBody>
      </p:sp>
    </p:spTree>
    <p:extLst>
      <p:ext uri="{BB962C8B-B14F-4D97-AF65-F5344CB8AC3E}">
        <p14:creationId xmlns:p14="http://schemas.microsoft.com/office/powerpoint/2010/main" val="332190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9716EC7-50AC-4E75-BDFE-5F8F5BEFF8B2}"/>
              </a:ext>
            </a:extLst>
          </p:cNvPr>
          <p:cNvGraphicFramePr>
            <a:graphicFrameLocks/>
          </p:cNvGraphicFramePr>
          <p:nvPr/>
        </p:nvGraphicFramePr>
        <p:xfrm>
          <a:off x="2292097" y="3110346"/>
          <a:ext cx="4718447" cy="2970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C88DC7A-735A-4D46-B2A6-244240E29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Transfer Funds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37CD1-C766-4479-948D-8619F6B587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292097" y="2286001"/>
            <a:ext cx="7290055" cy="665746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dirty="0"/>
              <a:t>Transfer $1,000 from Savings to Checking…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C9716EC7-50AC-4E75-BDFE-5F8F5BEFF8B2}"/>
              </a:ext>
            </a:extLst>
          </p:cNvPr>
          <p:cNvGraphicFramePr>
            <a:graphicFrameLocks/>
          </p:cNvGraphicFramePr>
          <p:nvPr/>
        </p:nvGraphicFramePr>
        <p:xfrm>
          <a:off x="2292097" y="3110346"/>
          <a:ext cx="4718447" cy="2970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C9716EC7-50AC-4E75-BDFE-5F8F5BEFF8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9092134"/>
              </p:ext>
            </p:extLst>
          </p:nvPr>
        </p:nvGraphicFramePr>
        <p:xfrm>
          <a:off x="2292097" y="3110346"/>
          <a:ext cx="4718447" cy="2970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E5FC2DA9-C9A5-4860-96CA-61B5A38EF7A0}"/>
              </a:ext>
            </a:extLst>
          </p:cNvPr>
          <p:cNvSpPr/>
          <p:nvPr/>
        </p:nvSpPr>
        <p:spPr>
          <a:xfrm>
            <a:off x="7808214" y="3227295"/>
            <a:ext cx="960648" cy="2614705"/>
          </a:xfrm>
          <a:prstGeom prst="wedgeRectCallout">
            <a:avLst>
              <a:gd name="adj1" fmla="val -10155"/>
              <a:gd name="adj2" fmla="val -4958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>
              <a:defRPr/>
            </a:pPr>
            <a:r>
              <a:rPr lang="en-US" sz="2200" dirty="0">
                <a:solidFill>
                  <a:prstClr val="white"/>
                </a:solidFill>
                <a:latin typeface="Sherman Sans Book" pitchFamily="50" charset="0"/>
                <a:ea typeface="Sherman Sans Book" pitchFamily="50" charset="0"/>
              </a:rPr>
              <a:t>Before</a:t>
            </a:r>
          </a:p>
        </p:txBody>
      </p:sp>
    </p:spTree>
    <p:extLst>
      <p:ext uri="{BB962C8B-B14F-4D97-AF65-F5344CB8AC3E}">
        <p14:creationId xmlns:p14="http://schemas.microsoft.com/office/powerpoint/2010/main" val="1666488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9716EC7-50AC-4E75-BDFE-5F8F5BEFF8B2}"/>
              </a:ext>
            </a:extLst>
          </p:cNvPr>
          <p:cNvGraphicFramePr>
            <a:graphicFrameLocks/>
          </p:cNvGraphicFramePr>
          <p:nvPr/>
        </p:nvGraphicFramePr>
        <p:xfrm>
          <a:off x="2292097" y="3110346"/>
          <a:ext cx="4718447" cy="2970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C88DC7A-735A-4D46-B2A6-244240E29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Transfer Funds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37CD1-C766-4479-948D-8619F6B587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292097" y="2286001"/>
            <a:ext cx="7290055" cy="665746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dirty="0"/>
              <a:t>Transfer $1,000 from Savings to Checking…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C9716EC7-50AC-4E75-BDFE-5F8F5BEFF8B2}"/>
              </a:ext>
            </a:extLst>
          </p:cNvPr>
          <p:cNvGraphicFramePr>
            <a:graphicFrameLocks/>
          </p:cNvGraphicFramePr>
          <p:nvPr/>
        </p:nvGraphicFramePr>
        <p:xfrm>
          <a:off x="2292097" y="3110346"/>
          <a:ext cx="4718447" cy="2970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C9716EC7-50AC-4E75-BDFE-5F8F5BEFF8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3862987"/>
              </p:ext>
            </p:extLst>
          </p:nvPr>
        </p:nvGraphicFramePr>
        <p:xfrm>
          <a:off x="2292097" y="3110346"/>
          <a:ext cx="4718447" cy="2970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0CD439C4-5287-45EF-833B-0294D09B3F45}"/>
              </a:ext>
            </a:extLst>
          </p:cNvPr>
          <p:cNvSpPr/>
          <p:nvPr/>
        </p:nvSpPr>
        <p:spPr>
          <a:xfrm>
            <a:off x="7808214" y="3227295"/>
            <a:ext cx="924820" cy="2614705"/>
          </a:xfrm>
          <a:prstGeom prst="wedgeRectCallout">
            <a:avLst>
              <a:gd name="adj1" fmla="val -10155"/>
              <a:gd name="adj2" fmla="val -4958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>
              <a:defRPr/>
            </a:pPr>
            <a:r>
              <a:rPr lang="en-US" sz="2200" dirty="0">
                <a:solidFill>
                  <a:prstClr val="white"/>
                </a:solidFill>
                <a:latin typeface="Sherman Sans Book" pitchFamily="50" charset="0"/>
                <a:ea typeface="Sherman Sans Book" pitchFamily="50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1999156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9716EC7-50AC-4E75-BDFE-5F8F5BEFF8B2}"/>
              </a:ext>
            </a:extLst>
          </p:cNvPr>
          <p:cNvGraphicFramePr>
            <a:graphicFrameLocks/>
          </p:cNvGraphicFramePr>
          <p:nvPr/>
        </p:nvGraphicFramePr>
        <p:xfrm>
          <a:off x="2292097" y="3110346"/>
          <a:ext cx="4718447" cy="2970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C88DC7A-735A-4D46-B2A6-244240E29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Atomic: Transfer Funds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37CD1-C766-4479-948D-8619F6B587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292097" y="1784783"/>
            <a:ext cx="7290055" cy="132556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/>
              <a:t>Transfer $1,000 from Savings to Checking…</a:t>
            </a:r>
          </a:p>
          <a:p>
            <a:pPr lvl="1">
              <a:defRPr/>
            </a:pPr>
            <a:r>
              <a:rPr lang="en-US" dirty="0"/>
              <a:t>Step one remove $1000 from savings</a:t>
            </a:r>
          </a:p>
          <a:p>
            <a:pPr lvl="1">
              <a:defRPr/>
            </a:pPr>
            <a:r>
              <a:rPr lang="en-US" dirty="0"/>
              <a:t>Step two add $1000 to checking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D5F58C5C-8C9B-4609-BEAD-E2A8B1A77526}"/>
              </a:ext>
            </a:extLst>
          </p:cNvPr>
          <p:cNvSpPr/>
          <p:nvPr/>
        </p:nvSpPr>
        <p:spPr>
          <a:xfrm>
            <a:off x="7808214" y="3227295"/>
            <a:ext cx="2506860" cy="2614705"/>
          </a:xfrm>
          <a:prstGeom prst="wedgeRectCallout">
            <a:avLst>
              <a:gd name="adj1" fmla="val -60566"/>
              <a:gd name="adj2" fmla="val -7787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>
              <a:defRPr/>
            </a:pPr>
            <a:r>
              <a:rPr lang="en-US" sz="2200" dirty="0">
                <a:solidFill>
                  <a:prstClr val="white"/>
                </a:solidFill>
                <a:latin typeface="Sherman Sans Book" pitchFamily="50" charset="0"/>
                <a:ea typeface="Sherman Sans Book" pitchFamily="50" charset="0"/>
              </a:rPr>
              <a:t>Nobody ever sees this just this step in the process since the transaction is treated as a single operation.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C9716EC7-50AC-4E75-BDFE-5F8F5BEFF8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4506797"/>
              </p:ext>
            </p:extLst>
          </p:nvPr>
        </p:nvGraphicFramePr>
        <p:xfrm>
          <a:off x="2292097" y="3110346"/>
          <a:ext cx="4718447" cy="2970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88811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Graphic spid="10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9716EC7-50AC-4E75-BDFE-5F8F5BEFF8B2}"/>
              </a:ext>
            </a:extLst>
          </p:cNvPr>
          <p:cNvGraphicFramePr>
            <a:graphicFrameLocks/>
          </p:cNvGraphicFramePr>
          <p:nvPr/>
        </p:nvGraphicFramePr>
        <p:xfrm>
          <a:off x="2292097" y="3110346"/>
          <a:ext cx="4718447" cy="2970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C88DC7A-735A-4D46-B2A6-244240E29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Consistent: Transfer Funds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37CD1-C766-4479-948D-8619F6B587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292097" y="2286001"/>
            <a:ext cx="7290055" cy="824345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dirty="0"/>
              <a:t>Transfer $2,000 from Savings to Checking</a:t>
            </a:r>
          </a:p>
          <a:p>
            <a:pPr lvl="0">
              <a:defRPr/>
            </a:pPr>
            <a:r>
              <a:rPr lang="en-US" dirty="0"/>
              <a:t>Business rule accounts &gt;=0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D5F58C5C-8C9B-4609-BEAD-E2A8B1A77526}"/>
              </a:ext>
            </a:extLst>
          </p:cNvPr>
          <p:cNvSpPr/>
          <p:nvPr/>
        </p:nvSpPr>
        <p:spPr>
          <a:xfrm>
            <a:off x="7808214" y="3227295"/>
            <a:ext cx="2091690" cy="2614705"/>
          </a:xfrm>
          <a:prstGeom prst="wedgeRectCallout">
            <a:avLst>
              <a:gd name="adj1" fmla="val -84289"/>
              <a:gd name="adj2" fmla="val 2404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defTabSz="457200">
              <a:defRPr/>
            </a:pPr>
            <a:r>
              <a:rPr lang="en-US" sz="2200" dirty="0">
                <a:solidFill>
                  <a:prstClr val="white"/>
                </a:solidFill>
                <a:latin typeface="Sherman Sans Book" pitchFamily="50" charset="0"/>
                <a:ea typeface="Sherman Sans Book" pitchFamily="50" charset="0"/>
              </a:rPr>
              <a:t>This transaction cannot be completed. Doing so would leave the data in an inconsistent state.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C9716EC7-50AC-4E75-BDFE-5F8F5BEFF8B2}"/>
              </a:ext>
            </a:extLst>
          </p:cNvPr>
          <p:cNvGraphicFramePr>
            <a:graphicFrameLocks/>
          </p:cNvGraphicFramePr>
          <p:nvPr/>
        </p:nvGraphicFramePr>
        <p:xfrm>
          <a:off x="2292097" y="3110346"/>
          <a:ext cx="4718447" cy="2970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8628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Graphic spid="9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9716EC7-50AC-4E75-BDFE-5F8F5BEFF8B2}"/>
              </a:ext>
            </a:extLst>
          </p:cNvPr>
          <p:cNvGraphicFramePr>
            <a:graphicFrameLocks/>
          </p:cNvGraphicFramePr>
          <p:nvPr/>
        </p:nvGraphicFramePr>
        <p:xfrm>
          <a:off x="2292097" y="3110346"/>
          <a:ext cx="4718447" cy="2970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C88DC7A-735A-4D46-B2A6-244240E29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Consistent: Transfer Funds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37CD1-C766-4479-948D-8619F6B587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292097" y="2286001"/>
            <a:ext cx="7290055" cy="824345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dirty="0"/>
              <a:t>Transfer $2,000 from Savings to Checking</a:t>
            </a:r>
          </a:p>
          <a:p>
            <a:pPr lvl="0">
              <a:defRPr/>
            </a:pPr>
            <a:r>
              <a:rPr lang="en-US" dirty="0"/>
              <a:t>Business rule accounts &gt;=0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D5F58C5C-8C9B-4609-BEAD-E2A8B1A77526}"/>
              </a:ext>
            </a:extLst>
          </p:cNvPr>
          <p:cNvSpPr/>
          <p:nvPr/>
        </p:nvSpPr>
        <p:spPr>
          <a:xfrm>
            <a:off x="7808214" y="3227295"/>
            <a:ext cx="2091690" cy="2614705"/>
          </a:xfrm>
          <a:prstGeom prst="wedgeRectCallout">
            <a:avLst>
              <a:gd name="adj1" fmla="val -81833"/>
              <a:gd name="adj2" fmla="val 2168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defTabSz="457200">
              <a:defRPr/>
            </a:pPr>
            <a:r>
              <a:rPr lang="en-US" sz="2200" dirty="0">
                <a:solidFill>
                  <a:prstClr val="white"/>
                </a:solidFill>
                <a:latin typeface="Sherman Sans Book" pitchFamily="50" charset="0"/>
                <a:ea typeface="Sherman Sans Book" pitchFamily="50" charset="0"/>
              </a:rPr>
              <a:t>Because of this inconsistency, the data is reverted to its original state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C9716EC7-50AC-4E75-BDFE-5F8F5BEFF8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7083257"/>
              </p:ext>
            </p:extLst>
          </p:nvPr>
        </p:nvGraphicFramePr>
        <p:xfrm>
          <a:off x="2292097" y="3110346"/>
          <a:ext cx="4718447" cy="2970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34606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9716EC7-50AC-4E75-BDFE-5F8F5BEFF8B2}"/>
              </a:ext>
            </a:extLst>
          </p:cNvPr>
          <p:cNvGraphicFramePr>
            <a:graphicFrameLocks/>
          </p:cNvGraphicFramePr>
          <p:nvPr/>
        </p:nvGraphicFramePr>
        <p:xfrm>
          <a:off x="2292097" y="3110346"/>
          <a:ext cx="4718447" cy="2970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C88DC7A-735A-4D46-B2A6-244240E29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Isolated: Transfer Funds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37CD1-C766-4479-948D-8619F6B587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292097" y="2286001"/>
            <a:ext cx="7290055" cy="82434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/>
              <a:t>Transfer $1,000 from Savings to Checking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D5F58C5C-8C9B-4609-BEAD-E2A8B1A77526}"/>
              </a:ext>
            </a:extLst>
          </p:cNvPr>
          <p:cNvSpPr/>
          <p:nvPr/>
        </p:nvSpPr>
        <p:spPr>
          <a:xfrm>
            <a:off x="7808214" y="3227295"/>
            <a:ext cx="2571028" cy="2614705"/>
          </a:xfrm>
          <a:prstGeom prst="wedgeRectCallout">
            <a:avLst>
              <a:gd name="adj1" fmla="val -79553"/>
              <a:gd name="adj2" fmla="val 2180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>
              <a:defRPr/>
            </a:pPr>
            <a:r>
              <a:rPr lang="en-US" sz="2200" dirty="0">
                <a:solidFill>
                  <a:prstClr val="white"/>
                </a:solidFill>
                <a:latin typeface="Sherman Sans Book" pitchFamily="50" charset="0"/>
                <a:ea typeface="Sherman Sans Book" pitchFamily="50" charset="0"/>
              </a:rPr>
              <a:t>Someone else on the account tries to read the savings balance at this point in time. </a:t>
            </a:r>
          </a:p>
          <a:p>
            <a:pPr lvl="0">
              <a:defRPr/>
            </a:pPr>
            <a:r>
              <a:rPr lang="en-US" sz="2200" dirty="0">
                <a:solidFill>
                  <a:prstClr val="white"/>
                </a:solidFill>
                <a:latin typeface="Sherman Sans Book" pitchFamily="50" charset="0"/>
                <a:ea typeface="Sherman Sans Book" pitchFamily="50" charset="0"/>
              </a:rPr>
              <a:t>They wait…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C9716EC7-50AC-4E75-BDFE-5F8F5BEFF8B2}"/>
              </a:ext>
            </a:extLst>
          </p:cNvPr>
          <p:cNvGraphicFramePr>
            <a:graphicFrameLocks/>
          </p:cNvGraphicFramePr>
          <p:nvPr/>
        </p:nvGraphicFramePr>
        <p:xfrm>
          <a:off x="2292097" y="3110346"/>
          <a:ext cx="4718447" cy="2970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C9716EC7-50AC-4E75-BDFE-5F8F5BEFF8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6111391"/>
              </p:ext>
            </p:extLst>
          </p:nvPr>
        </p:nvGraphicFramePr>
        <p:xfrm>
          <a:off x="2292097" y="3110346"/>
          <a:ext cx="4718447" cy="2970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209637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Graphic spid="9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9716EC7-50AC-4E75-BDFE-5F8F5BEFF8B2}"/>
              </a:ext>
            </a:extLst>
          </p:cNvPr>
          <p:cNvGraphicFramePr>
            <a:graphicFrameLocks/>
          </p:cNvGraphicFramePr>
          <p:nvPr/>
        </p:nvGraphicFramePr>
        <p:xfrm>
          <a:off x="2292097" y="3110346"/>
          <a:ext cx="4718447" cy="2970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C88DC7A-735A-4D46-B2A6-244240E29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Isolated: Transfer Funds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37CD1-C766-4479-948D-8619F6B587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292097" y="2286001"/>
            <a:ext cx="7290055" cy="82434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/>
              <a:t>Transfer $1,000 from Savings to Checking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D5F58C5C-8C9B-4609-BEAD-E2A8B1A77526}"/>
              </a:ext>
            </a:extLst>
          </p:cNvPr>
          <p:cNvSpPr/>
          <p:nvPr/>
        </p:nvSpPr>
        <p:spPr>
          <a:xfrm>
            <a:off x="7808214" y="3227295"/>
            <a:ext cx="2571028" cy="2614705"/>
          </a:xfrm>
          <a:prstGeom prst="wedgeRectCallout">
            <a:avLst>
              <a:gd name="adj1" fmla="val -80476"/>
              <a:gd name="adj2" fmla="val 2453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>
              <a:defRPr/>
            </a:pPr>
            <a:r>
              <a:rPr lang="en-US" sz="2200" dirty="0">
                <a:solidFill>
                  <a:prstClr val="white"/>
                </a:solidFill>
                <a:latin typeface="Sherman Sans Book" pitchFamily="50" charset="0"/>
                <a:ea typeface="Sherman Sans Book" pitchFamily="50" charset="0"/>
              </a:rPr>
              <a:t>…Until the transaction is completed then they see the savings balance of $500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C9716EC7-50AC-4E75-BDFE-5F8F5BEFF8B2}"/>
              </a:ext>
            </a:extLst>
          </p:cNvPr>
          <p:cNvGraphicFramePr>
            <a:graphicFrameLocks/>
          </p:cNvGraphicFramePr>
          <p:nvPr/>
        </p:nvGraphicFramePr>
        <p:xfrm>
          <a:off x="2292097" y="3110346"/>
          <a:ext cx="4718447" cy="2970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C9716EC7-50AC-4E75-BDFE-5F8F5BEFF8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7165196"/>
              </p:ext>
            </p:extLst>
          </p:nvPr>
        </p:nvGraphicFramePr>
        <p:xfrm>
          <a:off x="2292097" y="3110346"/>
          <a:ext cx="4718447" cy="2970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177345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Graphic spid="9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9716EC7-50AC-4E75-BDFE-5F8F5BEFF8B2}"/>
              </a:ext>
            </a:extLst>
          </p:cNvPr>
          <p:cNvGraphicFramePr>
            <a:graphicFrameLocks/>
          </p:cNvGraphicFramePr>
          <p:nvPr/>
        </p:nvGraphicFramePr>
        <p:xfrm>
          <a:off x="2292097" y="3110346"/>
          <a:ext cx="4718447" cy="2970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C88DC7A-735A-4D46-B2A6-244240E29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Durable: Transfer Funds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37CD1-C766-4479-948D-8619F6B587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292097" y="2286001"/>
            <a:ext cx="7290055" cy="824345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dirty="0"/>
              <a:t>Transfer $1,000 from Savings to Checking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712B8AED-E1EC-4847-9494-4974B1162642}"/>
              </a:ext>
            </a:extLst>
          </p:cNvPr>
          <p:cNvSpPr/>
          <p:nvPr/>
        </p:nvSpPr>
        <p:spPr>
          <a:xfrm>
            <a:off x="7808214" y="3311513"/>
            <a:ext cx="2091690" cy="945445"/>
          </a:xfrm>
          <a:prstGeom prst="wedgeRectCallout">
            <a:avLst>
              <a:gd name="adj1" fmla="val -84073"/>
              <a:gd name="adj2" fmla="val -574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>
              <a:defRPr/>
            </a:pPr>
            <a:r>
              <a:rPr lang="en-US" sz="2200" dirty="0">
                <a:solidFill>
                  <a:prstClr val="white"/>
                </a:solidFill>
                <a:latin typeface="Sherman Sans Book" pitchFamily="50" charset="0"/>
                <a:ea typeface="Sherman Sans Book" pitchFamily="50" charset="0"/>
              </a:rPr>
              <a:t>The state of the data </a:t>
            </a:r>
            <a:r>
              <a:rPr lang="en-US" sz="2200" b="1" dirty="0">
                <a:solidFill>
                  <a:prstClr val="white"/>
                </a:solidFill>
                <a:latin typeface="Sherman Sans Book" pitchFamily="50" charset="0"/>
                <a:ea typeface="Sherman Sans Book" pitchFamily="50" charset="0"/>
              </a:rPr>
              <a:t>before…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C9716EC7-50AC-4E75-BDFE-5F8F5BEFF8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1102607"/>
              </p:ext>
            </p:extLst>
          </p:nvPr>
        </p:nvGraphicFramePr>
        <p:xfrm>
          <a:off x="2292097" y="3110346"/>
          <a:ext cx="4718447" cy="2970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11" name="Graphic 10" descr="Database">
            <a:extLst>
              <a:ext uri="{FF2B5EF4-FFF2-40B4-BE49-F238E27FC236}">
                <a16:creationId xmlns:a16="http://schemas.microsoft.com/office/drawing/2014/main" id="{FD43E435-737D-4C77-94CF-9FA6CBFFC2E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582152" y="3188226"/>
            <a:ext cx="2653773" cy="265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821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FBC50D-4808-4F7C-8282-E846C8828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B91DB-6034-4025-9762-F2144BB1D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FEFFFF"/>
                </a:solidFill>
              </a:rPr>
              <a:t>What are database transactions?</a:t>
            </a:r>
          </a:p>
          <a:p>
            <a:r>
              <a:rPr lang="en-US" sz="2400" dirty="0">
                <a:solidFill>
                  <a:srgbClr val="FEFFFF"/>
                </a:solidFill>
              </a:rPr>
              <a:t>What are the ACID properties of a transaction?</a:t>
            </a:r>
          </a:p>
          <a:p>
            <a:r>
              <a:rPr lang="en-US" sz="2400" dirty="0">
                <a:solidFill>
                  <a:srgbClr val="FEFFFF"/>
                </a:solidFill>
              </a:rPr>
              <a:t>How to write transaction-safe SQL code.</a:t>
            </a:r>
          </a:p>
          <a:p>
            <a:r>
              <a:rPr lang="en-US" sz="2400" dirty="0">
                <a:solidFill>
                  <a:srgbClr val="FEFFFF"/>
                </a:solidFill>
              </a:rPr>
              <a:t>What is concurrency control and how is it related to transactions?</a:t>
            </a:r>
          </a:p>
          <a:p>
            <a:r>
              <a:rPr lang="en-US" sz="2400" dirty="0">
                <a:solidFill>
                  <a:srgbClr val="FEFFFF"/>
                </a:solidFill>
              </a:rPr>
              <a:t>Understand advanced concurrency issues like versioning, locking and deadlocks.</a:t>
            </a:r>
          </a:p>
          <a:p>
            <a:pPr marL="0" indent="0">
              <a:buNone/>
            </a:pPr>
            <a:endParaRPr lang="en-US" sz="2400" dirty="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16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9716EC7-50AC-4E75-BDFE-5F8F5BEFF8B2}"/>
              </a:ext>
            </a:extLst>
          </p:cNvPr>
          <p:cNvGraphicFramePr>
            <a:graphicFrameLocks/>
          </p:cNvGraphicFramePr>
          <p:nvPr/>
        </p:nvGraphicFramePr>
        <p:xfrm>
          <a:off x="2292097" y="3110346"/>
          <a:ext cx="4718447" cy="2970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C88DC7A-735A-4D46-B2A6-244240E29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Durable: Transfer Funds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37CD1-C766-4479-948D-8619F6B587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292097" y="2286001"/>
            <a:ext cx="7290055" cy="824345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dirty="0"/>
              <a:t>Transfer $1,000 from Savings to Checking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D5F58C5C-8C9B-4609-BEAD-E2A8B1A77526}"/>
              </a:ext>
            </a:extLst>
          </p:cNvPr>
          <p:cNvSpPr/>
          <p:nvPr/>
        </p:nvSpPr>
        <p:spPr>
          <a:xfrm>
            <a:off x="7808214" y="4342383"/>
            <a:ext cx="2091690" cy="1499616"/>
          </a:xfrm>
          <a:prstGeom prst="wedgeRectCallout">
            <a:avLst>
              <a:gd name="adj1" fmla="val -84947"/>
              <a:gd name="adj2" fmla="val -187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>
              <a:defRPr/>
            </a:pPr>
            <a:r>
              <a:rPr lang="en-US" sz="2200" dirty="0">
                <a:solidFill>
                  <a:prstClr val="white"/>
                </a:solidFill>
                <a:latin typeface="Sherman Sans Book" pitchFamily="50" charset="0"/>
                <a:ea typeface="Sherman Sans Book" pitchFamily="50" charset="0"/>
              </a:rPr>
              <a:t>…and </a:t>
            </a:r>
            <a:r>
              <a:rPr lang="en-US" sz="2200" b="1" dirty="0">
                <a:solidFill>
                  <a:prstClr val="white"/>
                </a:solidFill>
                <a:latin typeface="Sherman Sans Book" pitchFamily="50" charset="0"/>
                <a:ea typeface="Sherman Sans Book" pitchFamily="50" charset="0"/>
              </a:rPr>
              <a:t>after</a:t>
            </a:r>
            <a:r>
              <a:rPr lang="en-US" sz="2200" dirty="0">
                <a:solidFill>
                  <a:prstClr val="white"/>
                </a:solidFill>
                <a:latin typeface="Sherman Sans Book" pitchFamily="50" charset="0"/>
                <a:ea typeface="Sherman Sans Book" pitchFamily="50" charset="0"/>
              </a:rPr>
              <a:t> are stored in the database permanently.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712B8AED-E1EC-4847-9494-4974B1162642}"/>
              </a:ext>
            </a:extLst>
          </p:cNvPr>
          <p:cNvSpPr/>
          <p:nvPr/>
        </p:nvSpPr>
        <p:spPr>
          <a:xfrm>
            <a:off x="7808214" y="3311513"/>
            <a:ext cx="2091690" cy="945445"/>
          </a:xfrm>
          <a:prstGeom prst="wedgeRectCallout">
            <a:avLst>
              <a:gd name="adj1" fmla="val -84073"/>
              <a:gd name="adj2" fmla="val -574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>
              <a:defRPr/>
            </a:pPr>
            <a:r>
              <a:rPr lang="en-US" sz="2200" dirty="0">
                <a:solidFill>
                  <a:prstClr val="white"/>
                </a:solidFill>
                <a:latin typeface="Sherman Sans Book" pitchFamily="50" charset="0"/>
                <a:ea typeface="Sherman Sans Book" pitchFamily="50" charset="0"/>
              </a:rPr>
              <a:t>The state of the data </a:t>
            </a:r>
            <a:r>
              <a:rPr lang="en-US" sz="2200" b="1" dirty="0">
                <a:solidFill>
                  <a:prstClr val="white"/>
                </a:solidFill>
                <a:latin typeface="Sherman Sans Book" pitchFamily="50" charset="0"/>
                <a:ea typeface="Sherman Sans Book" pitchFamily="50" charset="0"/>
              </a:rPr>
              <a:t>before…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C9716EC7-50AC-4E75-BDFE-5F8F5BEFF8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0809733"/>
              </p:ext>
            </p:extLst>
          </p:nvPr>
        </p:nvGraphicFramePr>
        <p:xfrm>
          <a:off x="2292097" y="3110346"/>
          <a:ext cx="4718447" cy="2970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11" name="Graphic 10" descr="Database">
            <a:extLst>
              <a:ext uri="{FF2B5EF4-FFF2-40B4-BE49-F238E27FC236}">
                <a16:creationId xmlns:a16="http://schemas.microsoft.com/office/drawing/2014/main" id="{FD43E435-737D-4C77-94CF-9FA6CBFFC2E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582152" y="3188226"/>
            <a:ext cx="2653773" cy="265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015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ACID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12" y="2146434"/>
            <a:ext cx="7908102" cy="471156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You want to program data logic that performs three updates as a single unit of work. Which ACID property is this?</a:t>
            </a:r>
          </a:p>
          <a:p>
            <a:pPr marL="0" indent="0">
              <a:buNone/>
            </a:pPr>
            <a:endParaRPr lang="en-US" sz="3200" dirty="0"/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Atomic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Consistency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Isolated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Durable</a:t>
            </a:r>
          </a:p>
          <a:p>
            <a:pPr marL="0" indent="0">
              <a:buNone/>
            </a:pPr>
            <a:endParaRPr lang="en-US" sz="3200" dirty="0"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176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ACID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12" y="2146434"/>
            <a:ext cx="7908102" cy="471156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The work done within a transaction is only known to that pending transaction. Which ACID property is this?</a:t>
            </a:r>
          </a:p>
          <a:p>
            <a:pPr marL="0" indent="0">
              <a:buNone/>
            </a:pPr>
            <a:endParaRPr lang="en-US" sz="3200" dirty="0"/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Atomic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Consistency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Isolated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Durable</a:t>
            </a:r>
          </a:p>
          <a:p>
            <a:pPr marL="0" indent="0">
              <a:buNone/>
            </a:pPr>
            <a:endParaRPr lang="en-US" sz="3200" dirty="0"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9865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ACID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12" y="2146434"/>
            <a:ext cx="7908102" cy="471156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If part of a transaction fails a constraint check, the data should be rolled back to its initial state. Which ACID property is this?</a:t>
            </a:r>
          </a:p>
          <a:p>
            <a:pPr marL="0" indent="0">
              <a:buNone/>
            </a:pPr>
            <a:endParaRPr lang="en-US" sz="3200" dirty="0"/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Atomic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Consistency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Isolated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Durable</a:t>
            </a:r>
          </a:p>
          <a:p>
            <a:pPr marL="0" indent="0">
              <a:buNone/>
            </a:pPr>
            <a:endParaRPr lang="en-US" sz="3200" dirty="0"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2322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954A83-1BFB-42E8-ABE1-F6284F291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6"/>
            <a:ext cx="5238466" cy="36418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Transaction Support in SQL</a:t>
            </a:r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Graphic 2" descr="Money">
            <a:extLst>
              <a:ext uri="{FF2B5EF4-FFF2-40B4-BE49-F238E27FC236}">
                <a16:creationId xmlns:a16="http://schemas.microsoft.com/office/drawing/2014/main" id="{077AE664-ACAC-4DAD-BED0-E7A1B1179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0276" y="3027686"/>
            <a:ext cx="1465655" cy="146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7903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622B7-516B-4156-83FD-452D536CE44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292350" y="3309938"/>
            <a:ext cx="7289800" cy="1700212"/>
          </a:xfrm>
        </p:spPr>
        <p:txBody>
          <a:bodyPr>
            <a:normAutofit fontScale="92500" lnSpcReduction="20000"/>
          </a:bodyPr>
          <a:lstStyle/>
          <a:p>
            <a:pPr marL="90000" indent="0">
              <a:buNone/>
            </a:pP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Consolas" panose="020B0609020204030204" pitchFamily="49" charset="0"/>
              </a:rPr>
              <a:t>BEGIN TRANSACTION</a:t>
            </a:r>
            <a:endParaRPr lang="en-US" dirty="0">
              <a:latin typeface="Consolas" panose="020B0609020204030204" pitchFamily="49" charset="0"/>
            </a:endParaRPr>
          </a:p>
          <a:p>
            <a:pPr marL="90000" indent="0">
              <a:buNone/>
            </a:pPr>
            <a:r>
              <a:rPr lang="en-US" dirty="0">
                <a:latin typeface="Consolas" panose="020B0609020204030204" pitchFamily="49" charset="0"/>
              </a:rPr>
              <a:t>UPDATE accounts SET checking …</a:t>
            </a:r>
          </a:p>
          <a:p>
            <a:pPr marL="90000" indent="0">
              <a:buNone/>
            </a:pPr>
            <a:r>
              <a:rPr lang="en-US" dirty="0">
                <a:latin typeface="Consolas" panose="020B0609020204030204" pitchFamily="49" charset="0"/>
              </a:rPr>
              <a:t>UPDATE accounts SET checking …</a:t>
            </a:r>
          </a:p>
          <a:p>
            <a:pPr marL="90000" indent="0">
              <a:buNone/>
            </a:pP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Consolas" panose="020B0609020204030204" pitchFamily="49" charset="0"/>
              </a:rPr>
              <a:t>COMMIT TRANSACTION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69CC77-2DC5-4D95-A49B-A4AFE836D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 in SQL Server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C72AE94E-F5C3-42DE-BE9E-891E44B119D5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878521"/>
            <a:ext cx="9452429" cy="621792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rgbClr val="002060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515938" indent="-2222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rgbClr val="002060"/>
              </a:buClr>
              <a:buFont typeface="Wingdings 3" pitchFamily="18" charset="2"/>
              <a:buChar char=""/>
              <a:tabLst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Sherman Sans Book" charset="0"/>
                <a:ea typeface="Sherman Sans Book" charset="0"/>
                <a:cs typeface="Sherman Sans Book" charset="0"/>
              </a:defRPr>
            </a:lvl2pPr>
            <a:lvl3pPr marL="693738" indent="-1778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rgbClr val="002060"/>
              </a:buClr>
              <a:buFont typeface="Wingdings 3" pitchFamily="18" charset="2"/>
              <a:buChar char=""/>
              <a:tabLst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Sherman Sans Book" charset="0"/>
                <a:ea typeface="Sherman Sans Book" charset="0"/>
                <a:cs typeface="Sherman Sans Book" charset="0"/>
              </a:defRPr>
            </a:lvl3pPr>
            <a:lvl4pPr marL="857250" indent="-1635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rgbClr val="002060"/>
              </a:buClr>
              <a:buFont typeface="Wingdings 3" pitchFamily="18" charset="2"/>
              <a:buChar char=""/>
              <a:tabLst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Sherman Sans Book" charset="0"/>
                <a:ea typeface="Sherman Sans Book" charset="0"/>
                <a:cs typeface="Sherman Sans Book" charset="0"/>
              </a:defRPr>
            </a:lvl4pPr>
            <a:lvl5pPr marL="1033463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rgbClr val="002060"/>
              </a:buClr>
              <a:buFont typeface="Wingdings 3" pitchFamily="18" charset="2"/>
              <a:buChar char=""/>
              <a:tabLst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Sherman Sans Book" charset="0"/>
                <a:ea typeface="Sherman Sans Book" charset="0"/>
                <a:cs typeface="Sherman Sans Book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simply take the code we have: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8979AA74-EB38-4F94-92EB-8B70F4ACE6B8}"/>
              </a:ext>
            </a:extLst>
          </p:cNvPr>
          <p:cNvSpPr txBox="1">
            <a:spLocks noChangeArrowheads="1"/>
          </p:cNvSpPr>
          <p:nvPr/>
        </p:nvSpPr>
        <p:spPr>
          <a:xfrm>
            <a:off x="957943" y="5557928"/>
            <a:ext cx="8624209" cy="750797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rgbClr val="002060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515938" indent="-2222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rgbClr val="002060"/>
              </a:buClr>
              <a:buFont typeface="Wingdings 3" pitchFamily="18" charset="2"/>
              <a:buChar char=""/>
              <a:tabLst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Sherman Sans Book" charset="0"/>
                <a:ea typeface="Sherman Sans Book" charset="0"/>
                <a:cs typeface="Sherman Sans Book" charset="0"/>
              </a:defRPr>
            </a:lvl2pPr>
            <a:lvl3pPr marL="693738" indent="-1778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rgbClr val="002060"/>
              </a:buClr>
              <a:buFont typeface="Wingdings 3" pitchFamily="18" charset="2"/>
              <a:buChar char=""/>
              <a:tabLst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Sherman Sans Book" charset="0"/>
                <a:ea typeface="Sherman Sans Book" charset="0"/>
                <a:cs typeface="Sherman Sans Book" charset="0"/>
              </a:defRPr>
            </a:lvl3pPr>
            <a:lvl4pPr marL="857250" indent="-1635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rgbClr val="002060"/>
              </a:buClr>
              <a:buFont typeface="Wingdings 3" pitchFamily="18" charset="2"/>
              <a:buChar char=""/>
              <a:tabLst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Sherman Sans Book" charset="0"/>
                <a:ea typeface="Sherman Sans Book" charset="0"/>
                <a:cs typeface="Sherman Sans Book" charset="0"/>
              </a:defRPr>
            </a:lvl4pPr>
            <a:lvl5pPr marL="1033463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rgbClr val="002060"/>
              </a:buClr>
              <a:buFont typeface="Wingdings 3" pitchFamily="18" charset="2"/>
              <a:buChar char=""/>
              <a:tabLst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Sherman Sans Book" charset="0"/>
                <a:ea typeface="Sherman Sans Book" charset="0"/>
                <a:cs typeface="Sherman Sans Book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And tell SQL Server to group them as a transaction… sort of.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08640-C68D-4801-8347-75FC96C7F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T-SQL Transaction Commands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8C27C-A6BC-4C5A-9D7A-B45D456C5F6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86971" y="1843314"/>
            <a:ext cx="9913258" cy="4466046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onsolas" panose="020B0609020204030204" pitchFamily="49" charset="0"/>
              </a:rPr>
              <a:t>BEGIN TRAN[SACTION] </a:t>
            </a:r>
          </a:p>
          <a:p>
            <a:pPr lvl="1"/>
            <a:r>
              <a:rPr lang="en-US" dirty="0"/>
              <a:t>Starts the marking point of a transaction; any data manipulation statements after this point are not durable</a:t>
            </a:r>
          </a:p>
          <a:p>
            <a:r>
              <a:rPr lang="en-US" dirty="0">
                <a:latin typeface="Consolas" panose="020B0609020204030204" pitchFamily="49" charset="0"/>
              </a:rPr>
              <a:t>COMMIT [TRAN[SACTION]]</a:t>
            </a:r>
          </a:p>
          <a:p>
            <a:pPr lvl="1"/>
            <a:r>
              <a:rPr lang="en-US" dirty="0"/>
              <a:t>Marks the end of a successful transaction; at this point, all data changes to data become durable</a:t>
            </a:r>
          </a:p>
          <a:p>
            <a:r>
              <a:rPr lang="en-US" dirty="0">
                <a:latin typeface="Consolas" panose="020B0609020204030204" pitchFamily="49" charset="0"/>
              </a:rPr>
              <a:t>ROLLBACK [TRAN[SACTION]]</a:t>
            </a:r>
          </a:p>
          <a:p>
            <a:pPr lvl="1"/>
            <a:r>
              <a:rPr lang="en-US" dirty="0"/>
              <a:t>Undoes any data manipulation statements since the beginning of the transaction</a:t>
            </a:r>
          </a:p>
          <a:p>
            <a:r>
              <a:rPr lang="en-US" dirty="0"/>
              <a:t>@@TRANCOUNT</a:t>
            </a:r>
          </a:p>
          <a:p>
            <a:pPr lvl="1"/>
            <a:r>
              <a:rPr lang="en-US" dirty="0"/>
              <a:t>A T-SQL Internal variable which identifies pending transactions.</a:t>
            </a:r>
          </a:p>
        </p:txBody>
      </p:sp>
    </p:spTree>
    <p:extLst>
      <p:ext uri="{BB962C8B-B14F-4D97-AF65-F5344CB8AC3E}">
        <p14:creationId xmlns:p14="http://schemas.microsoft.com/office/powerpoint/2010/main" val="18479080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D04EC1-733E-4BA9-9251-8C6E6E3D0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222" y="365125"/>
            <a:ext cx="8945578" cy="1325563"/>
          </a:xfrm>
        </p:spPr>
        <p:txBody>
          <a:bodyPr/>
          <a:lstStyle/>
          <a:p>
            <a:r>
              <a:rPr lang="en-US" dirty="0"/>
              <a:t>Demo: It isn't permanent until I say so!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3EFCDF-893E-4DC5-B75A-872200D06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7766" y="1825624"/>
            <a:ext cx="8375137" cy="4548015"/>
          </a:xfrm>
        </p:spPr>
        <p:txBody>
          <a:bodyPr>
            <a:normAutofit/>
          </a:bodyPr>
          <a:lstStyle/>
          <a:p>
            <a:r>
              <a:rPr lang="en-US" dirty="0"/>
              <a:t>We will use the Azure Data Studio application.</a:t>
            </a:r>
          </a:p>
          <a:p>
            <a:r>
              <a:rPr lang="en-US" dirty="0"/>
              <a:t>We will use the </a:t>
            </a:r>
            <a:r>
              <a:rPr lang="en-US" b="1" dirty="0"/>
              <a:t>demo </a:t>
            </a:r>
            <a:r>
              <a:rPr lang="en-US" dirty="0"/>
              <a:t>database.</a:t>
            </a:r>
          </a:p>
          <a:p>
            <a:r>
              <a:rPr lang="en-US" dirty="0"/>
              <a:t>Without BEGIN TRANSACTION all commands are durable.</a:t>
            </a:r>
          </a:p>
          <a:p>
            <a:r>
              <a:rPr lang="en-US" dirty="0"/>
              <a:t>With BEGIN TRANSACTION they are not!</a:t>
            </a:r>
          </a:p>
          <a:p>
            <a:r>
              <a:rPr lang="en-US" dirty="0"/>
              <a:t>@@TRANCOUNT</a:t>
            </a:r>
          </a:p>
          <a:p>
            <a:r>
              <a:rPr lang="en-US" dirty="0"/>
              <a:t>COMMIT and ROLLBACK</a:t>
            </a:r>
          </a:p>
          <a:p>
            <a:r>
              <a:rPr lang="en-US" dirty="0"/>
              <a:t>Transactions are isolated, consistent, atomic and durable.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4C1C59-9D37-4A83-917E-BA7484BA2A73}"/>
              </a:ext>
            </a:extLst>
          </p:cNvPr>
          <p:cNvGrpSpPr/>
          <p:nvPr/>
        </p:nvGrpSpPr>
        <p:grpSpPr>
          <a:xfrm>
            <a:off x="0" y="0"/>
            <a:ext cx="2915216" cy="6858000"/>
            <a:chOff x="0" y="0"/>
            <a:chExt cx="2915216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606308B-B069-45D8-AFB1-D71F920235DC}"/>
                </a:ext>
              </a:extLst>
            </p:cNvPr>
            <p:cNvSpPr/>
            <p:nvPr/>
          </p:nvSpPr>
          <p:spPr>
            <a:xfrm>
              <a:off x="0" y="0"/>
              <a:ext cx="2018923" cy="685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8BD2688-AA73-4874-8A2D-2BC1C853E453}"/>
                </a:ext>
              </a:extLst>
            </p:cNvPr>
            <p:cNvSpPr/>
            <p:nvPr/>
          </p:nvSpPr>
          <p:spPr>
            <a:xfrm>
              <a:off x="1122630" y="2559867"/>
              <a:ext cx="1792586" cy="173826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Graphic 13" descr="Vlog">
            <a:extLst>
              <a:ext uri="{FF2B5EF4-FFF2-40B4-BE49-F238E27FC236}">
                <a16:creationId xmlns:a16="http://schemas.microsoft.com/office/drawing/2014/main" id="{DC5CCBA3-D478-475E-8D86-1EA83EE95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1723" y="29717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1314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713" y="627564"/>
            <a:ext cx="10174720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12" y="2146434"/>
            <a:ext cx="7908102" cy="471156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How do we get the current number of pending transactions in the DBMS?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5345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713" y="627564"/>
            <a:ext cx="10174720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12" y="2146434"/>
            <a:ext cx="7908102" cy="471156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What is the SQL command to Undo a transaction, reverting all data and metadata  to its initial state?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705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954A83-1BFB-42E8-ABE1-F6284F291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6"/>
            <a:ext cx="5238466" cy="36418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a Transaction?</a:t>
            </a:r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Graphic 2" descr="Money">
            <a:extLst>
              <a:ext uri="{FF2B5EF4-FFF2-40B4-BE49-F238E27FC236}">
                <a16:creationId xmlns:a16="http://schemas.microsoft.com/office/drawing/2014/main" id="{077AE664-ACAC-4DAD-BED0-E7A1B1179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0276" y="3027686"/>
            <a:ext cx="1465655" cy="146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7947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EF377-D83F-472E-B68A-D68A6D4FC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– Safe Code 101 </a:t>
            </a:r>
            <a:br>
              <a:rPr lang="en-US" dirty="0"/>
            </a:br>
            <a:r>
              <a:rPr lang="en-US" dirty="0"/>
              <a:t>How Do You Know When to Roll Back?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09542-17BA-473A-804C-1261B688B59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88491"/>
            <a:ext cx="10700656" cy="4618672"/>
          </a:xfrm>
        </p:spPr>
        <p:txBody>
          <a:bodyPr/>
          <a:lstStyle/>
          <a:p>
            <a:r>
              <a:rPr lang="en-US" dirty="0"/>
              <a:t>We want to roll back when:</a:t>
            </a:r>
          </a:p>
          <a:p>
            <a:r>
              <a:rPr lang="en-US" b="1" dirty="0"/>
              <a:t>An error occurs.</a:t>
            </a:r>
          </a:p>
          <a:p>
            <a:pPr lvl="1"/>
            <a:r>
              <a:rPr lang="en-US" dirty="0"/>
              <a:t>Database cannot write to the table (disk is full)</a:t>
            </a:r>
          </a:p>
          <a:p>
            <a:pPr lvl="1"/>
            <a:r>
              <a:rPr lang="en-US" dirty="0"/>
              <a:t>There is a physical hardware/operating system issue</a:t>
            </a:r>
          </a:p>
          <a:p>
            <a:pPr lvl="1"/>
            <a:r>
              <a:rPr lang="en-US" dirty="0"/>
              <a:t>A database constraint is violated (check, PK, FK, etc.), which will result in an inconsistency</a:t>
            </a:r>
          </a:p>
          <a:p>
            <a:r>
              <a:rPr lang="en-US" b="1" dirty="0"/>
              <a:t>Custom data logic.</a:t>
            </a:r>
          </a:p>
          <a:p>
            <a:pPr lvl="1"/>
            <a:r>
              <a:rPr lang="en-US" dirty="0"/>
              <a:t>The expected number of rows are not affected, for example.</a:t>
            </a:r>
          </a:p>
        </p:txBody>
      </p:sp>
    </p:spTree>
    <p:extLst>
      <p:ext uri="{BB962C8B-B14F-4D97-AF65-F5344CB8AC3E}">
        <p14:creationId xmlns:p14="http://schemas.microsoft.com/office/powerpoint/2010/main" val="2945045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22F64-BAA0-487F-A616-29C39B127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SQL Error Handling: TRY… CATCH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11B4BC-168A-4D55-A3BB-78542BA27B3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65018" y="1591294"/>
            <a:ext cx="10688782" cy="532311"/>
          </a:xfrm>
        </p:spPr>
        <p:txBody>
          <a:bodyPr>
            <a:noAutofit/>
          </a:bodyPr>
          <a:lstStyle/>
          <a:p>
            <a:r>
              <a:rPr lang="en-US" sz="2400" dirty="0"/>
              <a:t>The SQL TRY… CATCH statement makes transaction management of errors simple.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648B8F-8EDE-4B15-AA4C-D271ADC0D612}"/>
              </a:ext>
            </a:extLst>
          </p:cNvPr>
          <p:cNvSpPr/>
          <p:nvPr/>
        </p:nvSpPr>
        <p:spPr>
          <a:xfrm>
            <a:off x="4024692" y="2284431"/>
            <a:ext cx="7073838" cy="4208444"/>
          </a:xfrm>
          <a:prstGeom prst="rect">
            <a:avLst/>
          </a:prstGeom>
          <a:ln w="38100">
            <a:noFill/>
          </a:ln>
        </p:spPr>
        <p:txBody>
          <a:bodyPr wrap="square">
            <a:noAutofit/>
          </a:bodyPr>
          <a:lstStyle/>
          <a:p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TRANSACTION</a:t>
            </a:r>
            <a:endParaRPr lang="en-US" sz="24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TRY</a:t>
            </a:r>
            <a:endParaRPr lang="en-US" sz="24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 Unit of work starts here</a:t>
            </a:r>
            <a:endParaRPr lang="en-US" sz="24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COMMIT</a:t>
            </a:r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 Save work!</a:t>
            </a:r>
            <a:endParaRPr lang="en-US" sz="24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TRY</a:t>
            </a:r>
            <a:endParaRPr lang="en-US" sz="24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ROLLBACK</a:t>
            </a:r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 ERROR... Undo</a:t>
            </a:r>
            <a:endParaRPr lang="en-US" sz="24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; </a:t>
            </a:r>
            <a:r>
              <a:rPr lang="en-U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 weird SQL Server Syntax</a:t>
            </a:r>
            <a:endParaRPr lang="en-US" sz="24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9BD0769-6C25-4580-B5A9-E183B97D752B}"/>
              </a:ext>
            </a:extLst>
          </p:cNvPr>
          <p:cNvGrpSpPr/>
          <p:nvPr/>
        </p:nvGrpSpPr>
        <p:grpSpPr>
          <a:xfrm>
            <a:off x="1464148" y="2301364"/>
            <a:ext cx="2706959" cy="2182267"/>
            <a:chOff x="1464148" y="2301364"/>
            <a:chExt cx="2706959" cy="2182267"/>
          </a:xfrm>
        </p:grpSpPr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C9E94CB4-2B5F-468B-92A7-FA3E4BA6B0ED}"/>
                </a:ext>
              </a:extLst>
            </p:cNvPr>
            <p:cNvSpPr/>
            <p:nvPr/>
          </p:nvSpPr>
          <p:spPr>
            <a:xfrm>
              <a:off x="3707588" y="2301364"/>
              <a:ext cx="463519" cy="2182267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>
              <a:noAutofit/>
            </a:bodyPr>
            <a:lstStyle/>
            <a:p>
              <a:pPr algn="ctr" defTabSz="457200">
                <a:defRPr/>
              </a:pPr>
              <a:endParaRPr lang="en-US">
                <a:solidFill>
                  <a:prstClr val="black"/>
                </a:solidFill>
                <a:latin typeface="Tw Cen MT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0EE341C-A37D-4025-A18D-943A20DA830A}"/>
                </a:ext>
              </a:extLst>
            </p:cNvPr>
            <p:cNvSpPr/>
            <p:nvPr/>
          </p:nvSpPr>
          <p:spPr>
            <a:xfrm>
              <a:off x="1464148" y="2630446"/>
              <a:ext cx="2194560" cy="1438656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 defTabSz="457200">
                <a:defRPr/>
              </a:pPr>
              <a:r>
                <a:rPr 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herman Sans Book" pitchFamily="50" charset="0"/>
                  <a:ea typeface="Sherman Sans Book" pitchFamily="50" charset="0"/>
                </a:rPr>
                <a:t>Do this, and if something goes wrong…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12EFD10-41FB-4ECE-9FCC-FBDFF5899477}"/>
              </a:ext>
            </a:extLst>
          </p:cNvPr>
          <p:cNvGrpSpPr/>
          <p:nvPr/>
        </p:nvGrpSpPr>
        <p:grpSpPr>
          <a:xfrm>
            <a:off x="1464148" y="4494733"/>
            <a:ext cx="2706958" cy="1998141"/>
            <a:chOff x="1464148" y="4494734"/>
            <a:chExt cx="2706958" cy="1464128"/>
          </a:xfrm>
        </p:grpSpPr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73FB34FF-1D39-4C27-8BA4-83CB89922177}"/>
                </a:ext>
              </a:extLst>
            </p:cNvPr>
            <p:cNvSpPr/>
            <p:nvPr/>
          </p:nvSpPr>
          <p:spPr>
            <a:xfrm>
              <a:off x="3707587" y="4527390"/>
              <a:ext cx="463519" cy="1431472"/>
            </a:xfrm>
            <a:prstGeom prst="leftBrac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>
              <a:noAutofit/>
            </a:bodyPr>
            <a:lstStyle/>
            <a:p>
              <a:pPr algn="ctr" defTabSz="457200">
                <a:defRPr/>
              </a:pPr>
              <a:endParaRPr lang="en-US">
                <a:solidFill>
                  <a:prstClr val="black"/>
                </a:solidFill>
                <a:latin typeface="Tw Cen MT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CD0D96-EA1C-4ACA-9299-05DFB46211D4}"/>
                </a:ext>
              </a:extLst>
            </p:cNvPr>
            <p:cNvSpPr/>
            <p:nvPr/>
          </p:nvSpPr>
          <p:spPr>
            <a:xfrm>
              <a:off x="1464148" y="4494734"/>
              <a:ext cx="2194560" cy="1438656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 defTabSz="457200">
                <a:defRPr/>
              </a:pPr>
              <a:r>
                <a:rPr 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herman Sans Book" pitchFamily="50" charset="0"/>
                  <a:ea typeface="Sherman Sans Book" pitchFamily="50" charset="0"/>
                </a:rPr>
                <a:t>…stop what you are doing and do this instead.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436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D04EC1-733E-4BA9-9251-8C6E6E3D0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222" y="365125"/>
            <a:ext cx="8945578" cy="1325563"/>
          </a:xfrm>
        </p:spPr>
        <p:txBody>
          <a:bodyPr/>
          <a:lstStyle/>
          <a:p>
            <a:r>
              <a:rPr lang="en-US" dirty="0"/>
              <a:t>Demo: Transactions TRY/CATCH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3EFCDF-893E-4DC5-B75A-872200D06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7766" y="1825624"/>
            <a:ext cx="8375137" cy="4548015"/>
          </a:xfrm>
        </p:spPr>
        <p:txBody>
          <a:bodyPr>
            <a:normAutofit/>
          </a:bodyPr>
          <a:lstStyle/>
          <a:p>
            <a:r>
              <a:rPr lang="en-US" dirty="0"/>
              <a:t>We will use the Azure Data Studio application.</a:t>
            </a:r>
          </a:p>
          <a:p>
            <a:r>
              <a:rPr lang="en-US" dirty="0"/>
              <a:t>We will use the </a:t>
            </a:r>
            <a:r>
              <a:rPr lang="en-US" b="1" dirty="0"/>
              <a:t>demo </a:t>
            </a:r>
            <a:r>
              <a:rPr lang="en-US" dirty="0"/>
              <a:t>database.</a:t>
            </a:r>
          </a:p>
          <a:p>
            <a:r>
              <a:rPr lang="en-US" dirty="0"/>
              <a:t>Re-write our </a:t>
            </a:r>
            <a:r>
              <a:rPr lang="en-US" b="1" dirty="0" err="1"/>
              <a:t>p_transfer_funds</a:t>
            </a:r>
            <a:r>
              <a:rPr lang="en-US" dirty="0"/>
              <a:t> to use transactions.</a:t>
            </a:r>
          </a:p>
          <a:p>
            <a:r>
              <a:rPr lang="en-US" dirty="0"/>
              <a:t>Test it out:	</a:t>
            </a:r>
          </a:p>
          <a:p>
            <a:pPr lvl="1"/>
            <a:r>
              <a:rPr lang="en-US" dirty="0"/>
              <a:t>Check constraint firing</a:t>
            </a:r>
          </a:p>
          <a:p>
            <a:pPr lvl="1"/>
            <a:r>
              <a:rPr lang="en-US" dirty="0"/>
              <a:t>No Rows affected</a:t>
            </a:r>
          </a:p>
          <a:p>
            <a:r>
              <a:rPr lang="en-US" dirty="0"/>
              <a:t>Not perfect, but better!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4C1C59-9D37-4A83-917E-BA7484BA2A73}"/>
              </a:ext>
            </a:extLst>
          </p:cNvPr>
          <p:cNvGrpSpPr/>
          <p:nvPr/>
        </p:nvGrpSpPr>
        <p:grpSpPr>
          <a:xfrm>
            <a:off x="0" y="0"/>
            <a:ext cx="2915216" cy="6858000"/>
            <a:chOff x="0" y="0"/>
            <a:chExt cx="2915216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606308B-B069-45D8-AFB1-D71F920235DC}"/>
                </a:ext>
              </a:extLst>
            </p:cNvPr>
            <p:cNvSpPr/>
            <p:nvPr/>
          </p:nvSpPr>
          <p:spPr>
            <a:xfrm>
              <a:off x="0" y="0"/>
              <a:ext cx="2018923" cy="685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8BD2688-AA73-4874-8A2D-2BC1C853E453}"/>
                </a:ext>
              </a:extLst>
            </p:cNvPr>
            <p:cNvSpPr/>
            <p:nvPr/>
          </p:nvSpPr>
          <p:spPr>
            <a:xfrm>
              <a:off x="1122630" y="2559867"/>
              <a:ext cx="1792586" cy="173826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Graphic 13" descr="Vlog">
            <a:extLst>
              <a:ext uri="{FF2B5EF4-FFF2-40B4-BE49-F238E27FC236}">
                <a16:creationId xmlns:a16="http://schemas.microsoft.com/office/drawing/2014/main" id="{DC5CCBA3-D478-475E-8D86-1EA83EE95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1723" y="29717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8795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309" y="627564"/>
            <a:ext cx="9498571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Transactions Data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12" y="2146434"/>
            <a:ext cx="7908102" cy="471156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TRY/CATCH is used to address _______ issues with a transaction, allowing us to roll back on error.</a:t>
            </a:r>
            <a:br>
              <a:rPr lang="en-US" sz="3200" dirty="0"/>
            </a:br>
            <a:endParaRPr lang="en-US" sz="3200" dirty="0"/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Atomicity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Consistency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Isolation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Durability</a:t>
            </a:r>
          </a:p>
          <a:p>
            <a:pPr marL="0" indent="0">
              <a:buNone/>
            </a:pPr>
            <a:endParaRPr lang="en-US" sz="3200" dirty="0"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5964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CB2CC-4CA8-45D5-912B-2BAE43F82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 Back From Custom Data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E9421-3AD6-4785-8378-7F65D6E3489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1" y="1690688"/>
            <a:ext cx="10354518" cy="4618672"/>
          </a:xfrm>
        </p:spPr>
        <p:txBody>
          <a:bodyPr>
            <a:normAutofit/>
          </a:bodyPr>
          <a:lstStyle/>
          <a:p>
            <a:r>
              <a:rPr lang="en-US" dirty="0"/>
              <a:t>We want to roll back based on custom data logic</a:t>
            </a:r>
          </a:p>
          <a:p>
            <a:r>
              <a:rPr lang="en-US" dirty="0"/>
              <a:t>For example, when you update a row but no rows were affected—how do you handle this?</a:t>
            </a:r>
          </a:p>
          <a:p>
            <a:pPr marL="90000" indent="0">
              <a:buNone/>
            </a:pPr>
            <a:r>
              <a:rPr lang="en-US" dirty="0">
                <a:latin typeface="Consolas" panose="020B0609020204030204" pitchFamily="49" charset="0"/>
              </a:rPr>
              <a:t>@@ROWCOUNT</a:t>
            </a:r>
            <a:r>
              <a:rPr lang="en-US" dirty="0"/>
              <a:t>—reports number of rows affected from an </a:t>
            </a:r>
            <a:br>
              <a:rPr lang="en-US" dirty="0"/>
            </a:br>
            <a:r>
              <a:rPr lang="en-US" dirty="0"/>
              <a:t>SQL statement</a:t>
            </a:r>
          </a:p>
          <a:p>
            <a:pPr marL="90000" indent="0">
              <a:buNone/>
            </a:pPr>
            <a:r>
              <a:rPr lang="en-US" dirty="0">
                <a:latin typeface="Consolas" panose="020B0609020204030204" pitchFamily="49" charset="0"/>
              </a:rPr>
              <a:t>SELECT * FROM accounts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(2 rows affected)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PRINT @@ROWCOUNT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99010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FF03B-E1CC-48F6-BAEA-EDBC716FE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THROW a Custom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747E4-F471-41BB-9B01-85A523D3E22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1" y="1493134"/>
            <a:ext cx="10655460" cy="4166886"/>
          </a:xfrm>
        </p:spPr>
        <p:txBody>
          <a:bodyPr>
            <a:normAutofit/>
          </a:bodyPr>
          <a:lstStyle/>
          <a:p>
            <a:pPr marL="90000"/>
            <a:r>
              <a:rPr lang="en-US" dirty="0"/>
              <a:t>Use the SQL THROW statement to launch a custom  user-defined error.</a:t>
            </a:r>
          </a:p>
          <a:p>
            <a:pPr marL="90000" indent="0">
              <a:buNone/>
            </a:pPr>
            <a:endParaRPr lang="en-US" dirty="0"/>
          </a:p>
          <a:p>
            <a:pPr marL="90000" indent="0">
              <a:buNone/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THROW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error_number</a:t>
            </a:r>
            <a:r>
              <a:rPr lang="en-US" dirty="0">
                <a:latin typeface="Consolas" panose="020B0609020204030204" pitchFamily="49" charset="0"/>
              </a:rPr>
              <a:t>, message, state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error_number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— a customer number &gt;= 50000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Message </a:t>
            </a:r>
            <a:r>
              <a:rPr lang="en-US" dirty="0"/>
              <a:t>— a string error message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State </a:t>
            </a:r>
            <a:r>
              <a:rPr lang="en-US" dirty="0"/>
              <a:t>— a number 0–255 for message state, usually a 1.</a:t>
            </a:r>
          </a:p>
        </p:txBody>
      </p:sp>
    </p:spTree>
    <p:extLst>
      <p:ext uri="{BB962C8B-B14F-4D97-AF65-F5344CB8AC3E}">
        <p14:creationId xmlns:p14="http://schemas.microsoft.com/office/powerpoint/2010/main" val="36522612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D04EC1-733E-4BA9-9251-8C6E6E3D0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222" y="365125"/>
            <a:ext cx="8945578" cy="1325563"/>
          </a:xfrm>
        </p:spPr>
        <p:txBody>
          <a:bodyPr/>
          <a:lstStyle/>
          <a:p>
            <a:r>
              <a:rPr lang="en-US" dirty="0"/>
              <a:t>Demo: Improved transaction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3EFCDF-893E-4DC5-B75A-872200D06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7766" y="1825624"/>
            <a:ext cx="8375137" cy="4548015"/>
          </a:xfrm>
        </p:spPr>
        <p:txBody>
          <a:bodyPr>
            <a:normAutofit/>
          </a:bodyPr>
          <a:lstStyle/>
          <a:p>
            <a:r>
              <a:rPr lang="en-US" dirty="0"/>
              <a:t>We will use the Azure Data Studio application.</a:t>
            </a:r>
          </a:p>
          <a:p>
            <a:r>
              <a:rPr lang="en-US" dirty="0"/>
              <a:t>We will use the </a:t>
            </a:r>
            <a:r>
              <a:rPr lang="en-US" b="1" dirty="0"/>
              <a:t>demo </a:t>
            </a:r>
            <a:r>
              <a:rPr lang="en-US" dirty="0"/>
              <a:t>database.</a:t>
            </a:r>
          </a:p>
          <a:p>
            <a:r>
              <a:rPr lang="en-US" dirty="0"/>
              <a:t>Re-write our </a:t>
            </a:r>
            <a:r>
              <a:rPr lang="en-US" b="1" dirty="0" err="1"/>
              <a:t>p_transfer_funds</a:t>
            </a:r>
            <a:r>
              <a:rPr lang="en-US" dirty="0"/>
              <a:t> to use transactions.</a:t>
            </a:r>
          </a:p>
          <a:p>
            <a:r>
              <a:rPr lang="en-US" dirty="0"/>
              <a:t>Handle Custom business Logic for Rows affected.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4C1C59-9D37-4A83-917E-BA7484BA2A73}"/>
              </a:ext>
            </a:extLst>
          </p:cNvPr>
          <p:cNvGrpSpPr/>
          <p:nvPr/>
        </p:nvGrpSpPr>
        <p:grpSpPr>
          <a:xfrm>
            <a:off x="0" y="0"/>
            <a:ext cx="2915216" cy="6858000"/>
            <a:chOff x="0" y="0"/>
            <a:chExt cx="2915216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606308B-B069-45D8-AFB1-D71F920235DC}"/>
                </a:ext>
              </a:extLst>
            </p:cNvPr>
            <p:cNvSpPr/>
            <p:nvPr/>
          </p:nvSpPr>
          <p:spPr>
            <a:xfrm>
              <a:off x="0" y="0"/>
              <a:ext cx="2018923" cy="685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8BD2688-AA73-4874-8A2D-2BC1C853E453}"/>
                </a:ext>
              </a:extLst>
            </p:cNvPr>
            <p:cNvSpPr/>
            <p:nvPr/>
          </p:nvSpPr>
          <p:spPr>
            <a:xfrm>
              <a:off x="1122630" y="2559867"/>
              <a:ext cx="1792586" cy="173826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Graphic 13" descr="Vlog">
            <a:extLst>
              <a:ext uri="{FF2B5EF4-FFF2-40B4-BE49-F238E27FC236}">
                <a16:creationId xmlns:a16="http://schemas.microsoft.com/office/drawing/2014/main" id="{DC5CCBA3-D478-475E-8D86-1EA83EE95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1723" y="29717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6258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12" y="2146434"/>
            <a:ext cx="7908102" cy="471156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What were the two conditions demonstrated in this section for rolling back a transaction?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3083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3B87F6-26ED-4B8E-8859-C2A909721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363" y="1671569"/>
            <a:ext cx="5801917" cy="2228760"/>
          </a:xfrm>
        </p:spPr>
        <p:txBody>
          <a:bodyPr anchor="b">
            <a:normAutofit/>
          </a:bodyPr>
          <a:lstStyle/>
          <a:p>
            <a:r>
              <a:rPr lang="en-US" sz="4000"/>
              <a:t>Prevent Update Triggers</a:t>
            </a:r>
          </a:p>
        </p:txBody>
      </p:sp>
      <p:pic>
        <p:nvPicPr>
          <p:cNvPr id="7" name="Graphic 6" descr="Lock">
            <a:extLst>
              <a:ext uri="{FF2B5EF4-FFF2-40B4-BE49-F238E27FC236}">
                <a16:creationId xmlns:a16="http://schemas.microsoft.com/office/drawing/2014/main" id="{43EACE06-287D-4061-A05D-FCF910163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948" y="2694018"/>
            <a:ext cx="1198532" cy="11985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210CB-D613-4C05-A080-81E23542B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7365" y="4072044"/>
            <a:ext cx="5225328" cy="2057045"/>
          </a:xfrm>
        </p:spPr>
        <p:txBody>
          <a:bodyPr>
            <a:normAutofit/>
          </a:bodyPr>
          <a:lstStyle/>
          <a:p>
            <a:r>
              <a:rPr lang="en-US" dirty="0"/>
              <a:t>Prevent Update Triggers allow us to create custom data integrity constraints beyond what is capable with check, unique, and foreign keys.</a:t>
            </a:r>
          </a:p>
          <a:p>
            <a:endParaRPr lang="en-US" dirty="0"/>
          </a:p>
        </p:txBody>
      </p:sp>
      <p:pic>
        <p:nvPicPr>
          <p:cNvPr id="9" name="Graphic 8" descr="Lock">
            <a:extLst>
              <a:ext uri="{FF2B5EF4-FFF2-40B4-BE49-F238E27FC236}">
                <a16:creationId xmlns:a16="http://schemas.microsoft.com/office/drawing/2014/main" id="{AFBFA3A2-4703-4271-A4E3-1553F1F0B0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5224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9654B-D8F1-45C4-AC46-9E7028F15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708" y="365125"/>
            <a:ext cx="9849091" cy="1325563"/>
          </a:xfrm>
        </p:spPr>
        <p:txBody>
          <a:bodyPr/>
          <a:lstStyle/>
          <a:p>
            <a:r>
              <a:rPr lang="en-US" dirty="0"/>
              <a:t>Recall: INSTEAD OF TRIGGER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AEE5D-84CA-44BC-87ED-E84C3492A54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655871"/>
            <a:ext cx="10377668" cy="4700479"/>
          </a:xfrm>
        </p:spPr>
        <p:txBody>
          <a:bodyPr/>
          <a:lstStyle/>
          <a:p>
            <a:pPr marL="90000" indent="0">
              <a:buNone/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CREATE TRIGGER </a:t>
            </a:r>
            <a:r>
              <a:rPr lang="en-US" i="1" dirty="0" err="1">
                <a:latin typeface="Consolas" panose="020B0609020204030204" pitchFamily="49" charset="0"/>
              </a:rPr>
              <a:t>trigger_name</a:t>
            </a:r>
            <a:r>
              <a:rPr lang="en-US" i="1" dirty="0">
                <a:latin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i="1" dirty="0" err="1">
                <a:latin typeface="Consolas" panose="020B0609020204030204" pitchFamily="49" charset="0"/>
              </a:rPr>
              <a:t>table_name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INSTEAD OF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 {  [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]  [,] [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UPDATE</a:t>
            </a:r>
            <a:r>
              <a:rPr lang="en-US" dirty="0">
                <a:latin typeface="Consolas" panose="020B0609020204030204" pitchFamily="49" charset="0"/>
              </a:rPr>
              <a:t> ] [,] [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latin typeface="Consolas" panose="020B0609020204030204" pitchFamily="49" charset="0"/>
              </a:rPr>
              <a:t>]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BEGIN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sql</a:t>
            </a:r>
            <a:r>
              <a:rPr lang="en-US" dirty="0">
                <a:latin typeface="Consolas" panose="020B0609020204030204" pitchFamily="49" charset="0"/>
              </a:rPr>
              <a:t> statements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END</a:t>
            </a:r>
          </a:p>
        </p:txBody>
      </p:sp>
      <p:pic>
        <p:nvPicPr>
          <p:cNvPr id="5" name="Graphic 4" descr="Megaphone1">
            <a:extLst>
              <a:ext uri="{FF2B5EF4-FFF2-40B4-BE49-F238E27FC236}">
                <a16:creationId xmlns:a16="http://schemas.microsoft.com/office/drawing/2014/main" id="{E392A4D5-F972-4B25-8DCE-06B05D8AB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" y="55329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50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84C77B-FF54-4813-94E1-23FF8F114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Transaction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6070D-2E18-49A3-84C2-0A1B79DC5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76852"/>
          </a:xfrm>
        </p:spPr>
        <p:txBody>
          <a:bodyPr>
            <a:normAutofit/>
          </a:bodyPr>
          <a:lstStyle/>
          <a:p>
            <a:pPr lvl="1"/>
            <a:r>
              <a:rPr lang="en-US" sz="2800" dirty="0"/>
              <a:t>Any logical unit of work in your database management system, read, write, or combination thereof.</a:t>
            </a:r>
          </a:p>
          <a:p>
            <a:pPr lvl="1"/>
            <a:r>
              <a:rPr lang="en-US" sz="2800" dirty="0"/>
              <a:t>It is Data logic</a:t>
            </a:r>
          </a:p>
          <a:p>
            <a:pPr lvl="1"/>
            <a:r>
              <a:rPr lang="en-US" sz="2800" dirty="0"/>
              <a:t>Typically consists of several read/write operations </a:t>
            </a:r>
          </a:p>
          <a:p>
            <a:pPr lvl="1"/>
            <a:r>
              <a:rPr lang="en-US" sz="2800" dirty="0"/>
              <a:t>Must succeed or fail as a whole</a:t>
            </a:r>
          </a:p>
          <a:p>
            <a:pPr lvl="1"/>
            <a:r>
              <a:rPr lang="en-US" sz="2800" dirty="0"/>
              <a:t>Operates independently from other units of work</a:t>
            </a:r>
          </a:p>
          <a:p>
            <a:pPr lvl="1"/>
            <a:r>
              <a:rPr lang="en-US" sz="2800" dirty="0"/>
              <a:t>Doesn’t know about anything other than itself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3674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D04EC1-733E-4BA9-9251-8C6E6E3D0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222" y="365125"/>
            <a:ext cx="8945578" cy="1325563"/>
          </a:xfrm>
        </p:spPr>
        <p:txBody>
          <a:bodyPr/>
          <a:lstStyle/>
          <a:p>
            <a:r>
              <a:rPr lang="en-US" dirty="0"/>
              <a:t>Demo: Prevent Update Trigger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3EFCDF-893E-4DC5-B75A-872200D06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7766" y="1825624"/>
            <a:ext cx="8375137" cy="4548015"/>
          </a:xfrm>
        </p:spPr>
        <p:txBody>
          <a:bodyPr>
            <a:normAutofit/>
          </a:bodyPr>
          <a:lstStyle/>
          <a:p>
            <a:r>
              <a:rPr lang="en-US" dirty="0"/>
              <a:t>We will use the Azure Data Studio application.</a:t>
            </a:r>
          </a:p>
          <a:p>
            <a:r>
              <a:rPr lang="en-US" dirty="0"/>
              <a:t>We will use the </a:t>
            </a:r>
            <a:r>
              <a:rPr lang="en-US" b="1" dirty="0"/>
              <a:t>demo </a:t>
            </a:r>
            <a:r>
              <a:rPr lang="en-US" dirty="0"/>
              <a:t>database.</a:t>
            </a:r>
          </a:p>
          <a:p>
            <a:r>
              <a:rPr lang="en-US" dirty="0"/>
              <a:t>Write our </a:t>
            </a:r>
            <a:r>
              <a:rPr lang="en-US" b="1" dirty="0" err="1"/>
              <a:t>t_accounts_block_locked</a:t>
            </a:r>
            <a:r>
              <a:rPr lang="en-US" b="1" dirty="0"/>
              <a:t> </a:t>
            </a:r>
            <a:r>
              <a:rPr lang="en-US" dirty="0"/>
              <a:t>trigger</a:t>
            </a:r>
          </a:p>
          <a:p>
            <a:r>
              <a:rPr lang="en-US" dirty="0"/>
              <a:t>Test the trigger with acceptable and unacceptable transfers.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4C1C59-9D37-4A83-917E-BA7484BA2A73}"/>
              </a:ext>
            </a:extLst>
          </p:cNvPr>
          <p:cNvGrpSpPr/>
          <p:nvPr/>
        </p:nvGrpSpPr>
        <p:grpSpPr>
          <a:xfrm>
            <a:off x="0" y="0"/>
            <a:ext cx="2915216" cy="6858000"/>
            <a:chOff x="0" y="0"/>
            <a:chExt cx="2915216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606308B-B069-45D8-AFB1-D71F920235DC}"/>
                </a:ext>
              </a:extLst>
            </p:cNvPr>
            <p:cNvSpPr/>
            <p:nvPr/>
          </p:nvSpPr>
          <p:spPr>
            <a:xfrm>
              <a:off x="0" y="0"/>
              <a:ext cx="2018923" cy="685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8BD2688-AA73-4874-8A2D-2BC1C853E453}"/>
                </a:ext>
              </a:extLst>
            </p:cNvPr>
            <p:cNvSpPr/>
            <p:nvPr/>
          </p:nvSpPr>
          <p:spPr>
            <a:xfrm>
              <a:off x="1122630" y="2559867"/>
              <a:ext cx="1792586" cy="173826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Graphic 13" descr="Vlog">
            <a:extLst>
              <a:ext uri="{FF2B5EF4-FFF2-40B4-BE49-F238E27FC236}">
                <a16:creationId xmlns:a16="http://schemas.microsoft.com/office/drawing/2014/main" id="{DC5CCBA3-D478-475E-8D86-1EA83EE95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1723" y="29717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4943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954A83-1BFB-42E8-ABE1-F6284F291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6"/>
            <a:ext cx="5238466" cy="36418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Concurrency Control</a:t>
            </a:r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Graphic 3" descr="Security Camera Sign">
            <a:extLst>
              <a:ext uri="{FF2B5EF4-FFF2-40B4-BE49-F238E27FC236}">
                <a16:creationId xmlns:a16="http://schemas.microsoft.com/office/drawing/2014/main" id="{75B9514D-E5C7-45A3-B309-FA7A610BA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04934" y="2810786"/>
            <a:ext cx="1497195" cy="149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6224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Concurrency Control</a:t>
            </a: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i="1" dirty="0"/>
              <a:t>Problem:</a:t>
            </a:r>
            <a:r>
              <a:rPr lang="en-US" sz="3200" dirty="0"/>
              <a:t> in a multi-user environment, simultaneous access to data can result in interference and data loss</a:t>
            </a:r>
          </a:p>
          <a:p>
            <a:r>
              <a:rPr lang="en-US" sz="3200" b="1" i="1" dirty="0"/>
              <a:t>Solution: concurrency control</a:t>
            </a:r>
          </a:p>
          <a:p>
            <a:pPr lvl="1"/>
            <a:r>
              <a:rPr lang="en-US" sz="2800" dirty="0"/>
              <a:t>The process of managing simultaneous transactions against a database so that data integrity is maintained, and the operations do not interfere with each other in a multi-user environment</a:t>
            </a:r>
          </a:p>
          <a:p>
            <a:pPr lvl="1"/>
            <a:r>
              <a:rPr lang="en-US" sz="2800" dirty="0"/>
              <a:t>Concurrency control helps keep transactions isolated</a:t>
            </a:r>
          </a:p>
          <a:p>
            <a:pPr lvl="1"/>
            <a:r>
              <a:rPr lang="en-US" sz="2800" dirty="0"/>
              <a:t>Concurrency control is a part of every modern DBMS</a:t>
            </a:r>
          </a:p>
        </p:txBody>
      </p:sp>
    </p:spTree>
    <p:extLst>
      <p:ext uri="{BB962C8B-B14F-4D97-AF65-F5344CB8AC3E}">
        <p14:creationId xmlns:p14="http://schemas.microsoft.com/office/powerpoint/2010/main" val="217703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24B0E-6089-4279-BEC3-D61516679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Concurrency - Question</a:t>
            </a:r>
          </a:p>
        </p:txBody>
      </p:sp>
      <p:pic>
        <p:nvPicPr>
          <p:cNvPr id="7" name="Graphic 6" descr="Woman">
            <a:extLst>
              <a:ext uri="{FF2B5EF4-FFF2-40B4-BE49-F238E27FC236}">
                <a16:creationId xmlns:a16="http://schemas.microsoft.com/office/drawing/2014/main" id="{F26B2B65-DE28-4A41-9330-14CB26DE9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15" y="1589880"/>
            <a:ext cx="1933799" cy="1933799"/>
          </a:xfrm>
          <a:prstGeom prst="rect">
            <a:avLst/>
          </a:prstGeom>
        </p:spPr>
      </p:pic>
      <p:pic>
        <p:nvPicPr>
          <p:cNvPr id="8" name="Content Placeholder 4" descr="Man">
            <a:extLst>
              <a:ext uri="{FF2B5EF4-FFF2-40B4-BE49-F238E27FC236}">
                <a16:creationId xmlns:a16="http://schemas.microsoft.com/office/drawing/2014/main" id="{FB8561FE-5FFA-4F04-A43B-EF94AD31CE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238" y="3587597"/>
            <a:ext cx="1876198" cy="1876198"/>
          </a:xfrm>
          <a:prstGeom prst="rect">
            <a:avLst/>
          </a:prstGeom>
        </p:spPr>
      </p:pic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6AE028C7-28FB-4683-A7DC-065A017596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13651" y="1039021"/>
            <a:ext cx="4607399" cy="46073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E6B52C-6B3D-4A2E-A84D-1F5E23F6EC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28571" y="1908989"/>
            <a:ext cx="4906060" cy="647790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78835128-6379-4A88-AEA8-83265E54D0C8}"/>
              </a:ext>
            </a:extLst>
          </p:cNvPr>
          <p:cNvSpPr/>
          <p:nvPr/>
        </p:nvSpPr>
        <p:spPr>
          <a:xfrm>
            <a:off x="1742635" y="2149919"/>
            <a:ext cx="675250" cy="4068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CDDBAF1-7CF0-4C71-A07D-A125CBC3F898}"/>
              </a:ext>
            </a:extLst>
          </p:cNvPr>
          <p:cNvSpPr/>
          <p:nvPr/>
        </p:nvSpPr>
        <p:spPr>
          <a:xfrm>
            <a:off x="1754358" y="3868617"/>
            <a:ext cx="675250" cy="4068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7522252-E80F-4191-9D1C-AB626BCC1EAC}"/>
              </a:ext>
            </a:extLst>
          </p:cNvPr>
          <p:cNvSpPr/>
          <p:nvPr/>
        </p:nvSpPr>
        <p:spPr>
          <a:xfrm>
            <a:off x="7722665" y="2139344"/>
            <a:ext cx="675250" cy="4068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35692592-D067-46F7-B2C6-76F71F80455B}"/>
              </a:ext>
            </a:extLst>
          </p:cNvPr>
          <p:cNvSpPr/>
          <p:nvPr/>
        </p:nvSpPr>
        <p:spPr>
          <a:xfrm>
            <a:off x="7676786" y="3841431"/>
            <a:ext cx="675250" cy="4068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894FCC-3091-4CD9-9017-0A9F25DDD786}"/>
              </a:ext>
            </a:extLst>
          </p:cNvPr>
          <p:cNvSpPr txBox="1"/>
          <p:nvPr/>
        </p:nvSpPr>
        <p:spPr>
          <a:xfrm>
            <a:off x="2470457" y="5288340"/>
            <a:ext cx="53431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does the top person see as output?</a:t>
            </a:r>
          </a:p>
          <a:p>
            <a:r>
              <a:rPr lang="en-US" sz="2400" dirty="0"/>
              <a:t>Robin	Robyn	Robyn</a:t>
            </a:r>
          </a:p>
          <a:p>
            <a:r>
              <a:rPr lang="en-US" sz="2400" dirty="0"/>
              <a:t>Buck	Buck	Bucky</a:t>
            </a:r>
          </a:p>
          <a:p>
            <a:endParaRPr lang="en-US" sz="24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17A9A0C-8C84-47F6-843D-C7B66C357D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40294" y="3522359"/>
            <a:ext cx="4964174" cy="12512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EE6941-28F6-4BD7-8767-DCFBBC57636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77555" y="4493416"/>
            <a:ext cx="4147207" cy="156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967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7" grpId="0" animBg="1"/>
      <p:bldP spid="19" grpId="0" animBg="1"/>
      <p:bldP spid="2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24B0E-6089-4279-BEC3-D61516679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Concurrency  - Answer</a:t>
            </a:r>
          </a:p>
        </p:txBody>
      </p:sp>
      <p:pic>
        <p:nvPicPr>
          <p:cNvPr id="7" name="Graphic 6" descr="Woman">
            <a:extLst>
              <a:ext uri="{FF2B5EF4-FFF2-40B4-BE49-F238E27FC236}">
                <a16:creationId xmlns:a16="http://schemas.microsoft.com/office/drawing/2014/main" id="{F26B2B65-DE28-4A41-9330-14CB26DE96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3895" y="1589880"/>
            <a:ext cx="1933799" cy="1933799"/>
          </a:xfrm>
          <a:prstGeom prst="rect">
            <a:avLst/>
          </a:prstGeom>
        </p:spPr>
      </p:pic>
      <p:pic>
        <p:nvPicPr>
          <p:cNvPr id="8" name="Content Placeholder 4" descr="Man">
            <a:extLst>
              <a:ext uri="{FF2B5EF4-FFF2-40B4-BE49-F238E27FC236}">
                <a16:creationId xmlns:a16="http://schemas.microsoft.com/office/drawing/2014/main" id="{FB8561FE-5FFA-4F04-A43B-EF94AD31CE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2695" y="3608459"/>
            <a:ext cx="1876198" cy="1876198"/>
          </a:xfrm>
          <a:prstGeom prst="rect">
            <a:avLst/>
          </a:prstGeom>
        </p:spPr>
      </p:pic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6AE028C7-28FB-4683-A7DC-065A017596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28669" y="1304340"/>
            <a:ext cx="4249319" cy="42493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E6B52C-6B3D-4A2E-A84D-1F5E23F6EC8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25751" y="1908989"/>
            <a:ext cx="4906060" cy="647790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78835128-6379-4A88-AEA8-83265E54D0C8}"/>
              </a:ext>
            </a:extLst>
          </p:cNvPr>
          <p:cNvSpPr/>
          <p:nvPr/>
        </p:nvSpPr>
        <p:spPr>
          <a:xfrm>
            <a:off x="2039815" y="2149919"/>
            <a:ext cx="675250" cy="4068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CDDBAF1-7CF0-4C71-A07D-A125CBC3F898}"/>
              </a:ext>
            </a:extLst>
          </p:cNvPr>
          <p:cNvSpPr/>
          <p:nvPr/>
        </p:nvSpPr>
        <p:spPr>
          <a:xfrm>
            <a:off x="2039815" y="3889479"/>
            <a:ext cx="675250" cy="4068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7522252-E80F-4191-9D1C-AB626BCC1EAC}"/>
              </a:ext>
            </a:extLst>
          </p:cNvPr>
          <p:cNvSpPr/>
          <p:nvPr/>
        </p:nvSpPr>
        <p:spPr>
          <a:xfrm>
            <a:off x="8019845" y="2139344"/>
            <a:ext cx="675250" cy="4068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35692592-D067-46F7-B2C6-76F71F80455B}"/>
              </a:ext>
            </a:extLst>
          </p:cNvPr>
          <p:cNvSpPr/>
          <p:nvPr/>
        </p:nvSpPr>
        <p:spPr>
          <a:xfrm>
            <a:off x="7962243" y="3862293"/>
            <a:ext cx="675250" cy="4068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894FCC-3091-4CD9-9017-0A9F25DDD786}"/>
              </a:ext>
            </a:extLst>
          </p:cNvPr>
          <p:cNvSpPr txBox="1"/>
          <p:nvPr/>
        </p:nvSpPr>
        <p:spPr>
          <a:xfrm>
            <a:off x="2287364" y="4908878"/>
            <a:ext cx="58868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Each SQL command is queued.  Since bottom person did not use a transaction, they could  </a:t>
            </a:r>
          </a:p>
          <a:p>
            <a:r>
              <a:rPr lang="en-US" sz="2400" dirty="0"/>
              <a:t>Get ordered: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17A9A0C-8C84-47F6-843D-C7B66C357D1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25751" y="3543221"/>
            <a:ext cx="4964174" cy="125126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3617307-03AE-4988-979F-5A645C624D6F}"/>
              </a:ext>
            </a:extLst>
          </p:cNvPr>
          <p:cNvGrpSpPr/>
          <p:nvPr/>
        </p:nvGrpSpPr>
        <p:grpSpPr>
          <a:xfrm>
            <a:off x="2316944" y="1618579"/>
            <a:ext cx="432935" cy="3209112"/>
            <a:chOff x="2377440" y="1785566"/>
            <a:chExt cx="432935" cy="320911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3501202-0BC4-45DB-908A-C422D5C22FDB}"/>
                </a:ext>
              </a:extLst>
            </p:cNvPr>
            <p:cNvSpPr/>
            <p:nvPr/>
          </p:nvSpPr>
          <p:spPr>
            <a:xfrm>
              <a:off x="2388344" y="3682383"/>
              <a:ext cx="422031" cy="408972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1FF31D6-99C4-4FBA-B168-5DD3CE3EB9F2}"/>
                </a:ext>
              </a:extLst>
            </p:cNvPr>
            <p:cNvSpPr/>
            <p:nvPr/>
          </p:nvSpPr>
          <p:spPr>
            <a:xfrm>
              <a:off x="2388344" y="1785566"/>
              <a:ext cx="422031" cy="408972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1084A91-07B2-46E1-8A74-7CD625832779}"/>
                </a:ext>
              </a:extLst>
            </p:cNvPr>
            <p:cNvSpPr/>
            <p:nvPr/>
          </p:nvSpPr>
          <p:spPr>
            <a:xfrm>
              <a:off x="2377440" y="4585706"/>
              <a:ext cx="422031" cy="408972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C695437-F27E-4491-A1D3-1E4643C02477}"/>
              </a:ext>
            </a:extLst>
          </p:cNvPr>
          <p:cNvSpPr txBox="1"/>
          <p:nvPr/>
        </p:nvSpPr>
        <p:spPr>
          <a:xfrm>
            <a:off x="4026816" y="5610478"/>
            <a:ext cx="9687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Robyn</a:t>
            </a:r>
            <a:br>
              <a:rPr lang="en-US" sz="2400" dirty="0"/>
            </a:br>
            <a:r>
              <a:rPr lang="en-US" sz="2400" dirty="0"/>
              <a:t>Bucky</a:t>
            </a:r>
          </a:p>
        </p:txBody>
      </p:sp>
    </p:spTree>
    <p:extLst>
      <p:ext uri="{BB962C8B-B14F-4D97-AF65-F5344CB8AC3E}">
        <p14:creationId xmlns:p14="http://schemas.microsoft.com/office/powerpoint/2010/main" val="193382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2942D6-CB4F-46EC-8E58-1EED9E5C0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1" y="735283"/>
            <a:ext cx="4978399" cy="3165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DBMS without concurrency control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43131F-39AF-4912-8C70-8CF1B9869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97101" y="4078423"/>
            <a:ext cx="4978399" cy="2058657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9" name="Graphic 8" descr="Database">
            <a:extLst>
              <a:ext uri="{FF2B5EF4-FFF2-40B4-BE49-F238E27FC236}">
                <a16:creationId xmlns:a16="http://schemas.microsoft.com/office/drawing/2014/main" id="{ED47FA97-A9CE-471C-A1E4-ADEC70EA6F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11" name="Graphic 10" descr="Database">
            <a:extLst>
              <a:ext uri="{FF2B5EF4-FFF2-40B4-BE49-F238E27FC236}">
                <a16:creationId xmlns:a16="http://schemas.microsoft.com/office/drawing/2014/main" id="{4EF986AB-2C14-4576-975C-C3D68B106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9424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CC6AC-018C-4DE5-A448-C56E9C39A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Lost Update Problem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7CB923A-9520-4C60-948F-FF798D6241E1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757680167"/>
              </p:ext>
            </p:extLst>
          </p:nvPr>
        </p:nvGraphicFramePr>
        <p:xfrm>
          <a:off x="1791286" y="2298172"/>
          <a:ext cx="8609427" cy="3826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2722">
                  <a:extLst>
                    <a:ext uri="{9D8B030D-6E8A-4147-A177-3AD203B41FA5}">
                      <a16:colId xmlns:a16="http://schemas.microsoft.com/office/drawing/2014/main" val="1629693619"/>
                    </a:ext>
                  </a:extLst>
                </a:gridCol>
                <a:gridCol w="1423938">
                  <a:extLst>
                    <a:ext uri="{9D8B030D-6E8A-4147-A177-3AD203B41FA5}">
                      <a16:colId xmlns:a16="http://schemas.microsoft.com/office/drawing/2014/main" val="1355036508"/>
                    </a:ext>
                  </a:extLst>
                </a:gridCol>
                <a:gridCol w="3522767">
                  <a:extLst>
                    <a:ext uri="{9D8B030D-6E8A-4147-A177-3AD203B41FA5}">
                      <a16:colId xmlns:a16="http://schemas.microsoft.com/office/drawing/2014/main" val="1406896352"/>
                    </a:ext>
                  </a:extLst>
                </a:gridCol>
              </a:tblGrid>
              <a:tr h="5053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chemeClr val="bg1"/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Transaction 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AD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/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Time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ADE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Transaction 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A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226183"/>
                  </a:ext>
                </a:extLst>
              </a:tr>
              <a:tr h="505346">
                <a:tc>
                  <a:txBody>
                    <a:bodyPr/>
                    <a:lstStyle/>
                    <a:p>
                      <a:r>
                        <a:rPr lang="en-US" sz="2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READ Balance = $500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047235"/>
                  </a:ext>
                </a:extLst>
              </a:tr>
              <a:tr h="505346">
                <a:tc>
                  <a:txBody>
                    <a:bodyPr/>
                    <a:lstStyle/>
                    <a:p>
                      <a:r>
                        <a:rPr lang="en-US" sz="2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READ Balance = $500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111341"/>
                  </a:ext>
                </a:extLst>
              </a:tr>
              <a:tr h="902404">
                <a:tc>
                  <a:txBody>
                    <a:bodyPr/>
                    <a:lstStyle/>
                    <a:p>
                      <a:r>
                        <a:rPr lang="en-US" sz="2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Withdrawal $300</a:t>
                      </a:r>
                      <a:br>
                        <a:rPr lang="en-US" sz="2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</a:br>
                      <a:r>
                        <a:rPr lang="en-US" sz="2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WRITE Balance = $200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020942"/>
                  </a:ext>
                </a:extLst>
              </a:tr>
              <a:tr h="902404">
                <a:tc>
                  <a:txBody>
                    <a:bodyPr/>
                    <a:lstStyle/>
                    <a:p>
                      <a:r>
                        <a:rPr lang="en-US" sz="2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Withdrawal $100</a:t>
                      </a:r>
                      <a:br>
                        <a:rPr lang="en-US" sz="2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</a:br>
                      <a:r>
                        <a:rPr lang="en-US" sz="2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WRITE Balance = $400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985172"/>
                  </a:ext>
                </a:extLst>
              </a:tr>
              <a:tr h="505346">
                <a:tc>
                  <a:txBody>
                    <a:bodyPr/>
                    <a:lstStyle/>
                    <a:p>
                      <a:endParaRPr lang="en-US" sz="2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herman Sans Book" pitchFamily="50" charset="0"/>
                        <a:ea typeface="Sherman Sans Book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READ Balance = $400?!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994275"/>
                  </a:ext>
                </a:extLst>
              </a:tr>
            </a:tbl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F2DBE63-A53E-4CA6-AA4B-4DEA4FFB80C9}"/>
              </a:ext>
            </a:extLst>
          </p:cNvPr>
          <p:cNvSpPr txBox="1">
            <a:spLocks/>
          </p:cNvSpPr>
          <p:nvPr/>
        </p:nvSpPr>
        <p:spPr>
          <a:xfrm>
            <a:off x="2292095" y="1690688"/>
            <a:ext cx="7290055" cy="422034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rgbClr val="002060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515938" indent="-2222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rgbClr val="002060"/>
              </a:buClr>
              <a:buFont typeface="Wingdings 3" pitchFamily="18" charset="2"/>
              <a:buChar char=""/>
              <a:tabLst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Sherman Sans Book" charset="0"/>
                <a:ea typeface="Sherman Sans Book" charset="0"/>
                <a:cs typeface="Sherman Sans Book" charset="0"/>
              </a:defRPr>
            </a:lvl2pPr>
            <a:lvl3pPr marL="693738" indent="-1778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rgbClr val="002060"/>
              </a:buClr>
              <a:buFont typeface="Wingdings 3" pitchFamily="18" charset="2"/>
              <a:buChar char=""/>
              <a:tabLst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Sherman Sans Book" charset="0"/>
                <a:ea typeface="Sherman Sans Book" charset="0"/>
                <a:cs typeface="Sherman Sans Book" charset="0"/>
              </a:defRPr>
            </a:lvl3pPr>
            <a:lvl4pPr marL="857250" indent="-1635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rgbClr val="002060"/>
              </a:buClr>
              <a:buFont typeface="Wingdings 3" pitchFamily="18" charset="2"/>
              <a:buChar char=""/>
              <a:tabLst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Sherman Sans Book" charset="0"/>
                <a:ea typeface="Sherman Sans Book" charset="0"/>
                <a:cs typeface="Sherman Sans Book" charset="0"/>
              </a:defRPr>
            </a:lvl4pPr>
            <a:lvl5pPr marL="1033463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rgbClr val="002060"/>
              </a:buClr>
              <a:buFont typeface="Wingdings 3" pitchFamily="18" charset="2"/>
              <a:buChar char=""/>
              <a:tabLst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Sherman Sans Book" charset="0"/>
                <a:ea typeface="Sherman Sans Book" charset="0"/>
                <a:cs typeface="Sherman Sans Book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800" dirty="0">
                <a:latin typeface="Sherman Sans Book" pitchFamily="50" charset="0"/>
                <a:ea typeface="Sherman Sans Book" pitchFamily="50" charset="0"/>
              </a:rPr>
              <a:t>Occurs when one update overwrites another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9B083A0-72E7-4E72-88E1-5127F5858B00}"/>
              </a:ext>
            </a:extLst>
          </p:cNvPr>
          <p:cNvSpPr txBox="1">
            <a:spLocks/>
          </p:cNvSpPr>
          <p:nvPr/>
        </p:nvSpPr>
        <p:spPr>
          <a:xfrm>
            <a:off x="2169616" y="6149931"/>
            <a:ext cx="7290055" cy="422034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rgbClr val="002060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515938" indent="-2222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rgbClr val="002060"/>
              </a:buClr>
              <a:buFont typeface="Wingdings 3" pitchFamily="18" charset="2"/>
              <a:buChar char=""/>
              <a:tabLst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Sherman Sans Book" charset="0"/>
                <a:ea typeface="Sherman Sans Book" charset="0"/>
                <a:cs typeface="Sherman Sans Book" charset="0"/>
              </a:defRPr>
            </a:lvl2pPr>
            <a:lvl3pPr marL="693738" indent="-1778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rgbClr val="002060"/>
              </a:buClr>
              <a:buFont typeface="Wingdings 3" pitchFamily="18" charset="2"/>
              <a:buChar char=""/>
              <a:tabLst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Sherman Sans Book" charset="0"/>
                <a:ea typeface="Sherman Sans Book" charset="0"/>
                <a:cs typeface="Sherman Sans Book" charset="0"/>
              </a:defRPr>
            </a:lvl3pPr>
            <a:lvl4pPr marL="857250" indent="-1635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rgbClr val="002060"/>
              </a:buClr>
              <a:buFont typeface="Wingdings 3" pitchFamily="18" charset="2"/>
              <a:buChar char=""/>
              <a:tabLst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Sherman Sans Book" charset="0"/>
                <a:ea typeface="Sherman Sans Book" charset="0"/>
                <a:cs typeface="Sherman Sans Book" charset="0"/>
              </a:defRPr>
            </a:lvl4pPr>
            <a:lvl5pPr marL="1033463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rgbClr val="002060"/>
              </a:buClr>
              <a:buFont typeface="Wingdings 3" pitchFamily="18" charset="2"/>
              <a:buChar char=""/>
              <a:tabLst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Sherman Sans Book" charset="0"/>
                <a:ea typeface="Sherman Sans Book" charset="0"/>
                <a:cs typeface="Sherman Sans Book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4572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800" dirty="0">
                <a:latin typeface="Sherman Sans Book" pitchFamily="50" charset="0"/>
                <a:ea typeface="Sherman Sans Book" pitchFamily="50" charset="0"/>
              </a:rPr>
              <a:t>Balance should be $100, but it’s $400!</a:t>
            </a:r>
          </a:p>
        </p:txBody>
      </p:sp>
    </p:spTree>
    <p:extLst>
      <p:ext uri="{BB962C8B-B14F-4D97-AF65-F5344CB8AC3E}">
        <p14:creationId xmlns:p14="http://schemas.microsoft.com/office/powerpoint/2010/main" val="16923731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CC6AC-018C-4DE5-A448-C56E9C39A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Dirty/Inconsistent Read Problem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7CB923A-9520-4C60-948F-FF798D6241E1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064757938"/>
              </p:ext>
            </p:extLst>
          </p:nvPr>
        </p:nvGraphicFramePr>
        <p:xfrm>
          <a:off x="1856935" y="2447778"/>
          <a:ext cx="8216469" cy="2700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5545">
                  <a:extLst>
                    <a:ext uri="{9D8B030D-6E8A-4147-A177-3AD203B41FA5}">
                      <a16:colId xmlns:a16="http://schemas.microsoft.com/office/drawing/2014/main" val="1629693619"/>
                    </a:ext>
                  </a:extLst>
                </a:gridCol>
                <a:gridCol w="1358946">
                  <a:extLst>
                    <a:ext uri="{9D8B030D-6E8A-4147-A177-3AD203B41FA5}">
                      <a16:colId xmlns:a16="http://schemas.microsoft.com/office/drawing/2014/main" val="1355036508"/>
                    </a:ext>
                  </a:extLst>
                </a:gridCol>
                <a:gridCol w="3361978">
                  <a:extLst>
                    <a:ext uri="{9D8B030D-6E8A-4147-A177-3AD203B41FA5}">
                      <a16:colId xmlns:a16="http://schemas.microsoft.com/office/drawing/2014/main" val="1406896352"/>
                    </a:ext>
                  </a:extLst>
                </a:gridCol>
              </a:tblGrid>
              <a:tr h="5401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chemeClr val="bg1"/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Transaction 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/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Time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Transaction 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226183"/>
                  </a:ext>
                </a:extLst>
              </a:tr>
              <a:tr h="540134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READ City = ‘Utica’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047235"/>
                  </a:ext>
                </a:extLst>
              </a:tr>
              <a:tr h="540134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UPDATE City = ‘Rome’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111341"/>
                  </a:ext>
                </a:extLst>
              </a:tr>
              <a:tr h="540134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READ City = ‘Rome’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020942"/>
                  </a:ext>
                </a:extLst>
              </a:tr>
              <a:tr h="540134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FAIL: Rollback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985172"/>
                  </a:ext>
                </a:extLst>
              </a:tr>
            </a:tbl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F2DBE63-A53E-4CA6-AA4B-4DEA4FFB80C9}"/>
              </a:ext>
            </a:extLst>
          </p:cNvPr>
          <p:cNvSpPr txBox="1">
            <a:spLocks/>
          </p:cNvSpPr>
          <p:nvPr/>
        </p:nvSpPr>
        <p:spPr>
          <a:xfrm>
            <a:off x="1856935" y="1709553"/>
            <a:ext cx="8347299" cy="422034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rgbClr val="002060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515938" indent="-2222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rgbClr val="002060"/>
              </a:buClr>
              <a:buFont typeface="Wingdings 3" pitchFamily="18" charset="2"/>
              <a:buChar char=""/>
              <a:tabLst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Sherman Sans Book" charset="0"/>
                <a:ea typeface="Sherman Sans Book" charset="0"/>
                <a:cs typeface="Sherman Sans Book" charset="0"/>
              </a:defRPr>
            </a:lvl2pPr>
            <a:lvl3pPr marL="693738" indent="-1778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rgbClr val="002060"/>
              </a:buClr>
              <a:buFont typeface="Wingdings 3" pitchFamily="18" charset="2"/>
              <a:buChar char=""/>
              <a:tabLst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Sherman Sans Book" charset="0"/>
                <a:ea typeface="Sherman Sans Book" charset="0"/>
                <a:cs typeface="Sherman Sans Book" charset="0"/>
              </a:defRPr>
            </a:lvl3pPr>
            <a:lvl4pPr marL="857250" indent="-1635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rgbClr val="002060"/>
              </a:buClr>
              <a:buFont typeface="Wingdings 3" pitchFamily="18" charset="2"/>
              <a:buChar char=""/>
              <a:tabLst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Sherman Sans Book" charset="0"/>
                <a:ea typeface="Sherman Sans Book" charset="0"/>
                <a:cs typeface="Sherman Sans Book" charset="0"/>
              </a:defRPr>
            </a:lvl4pPr>
            <a:lvl5pPr marL="1033463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rgbClr val="002060"/>
              </a:buClr>
              <a:buFont typeface="Wingdings 3" pitchFamily="18" charset="2"/>
              <a:buChar char=""/>
              <a:tabLst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Sherman Sans Book" charset="0"/>
                <a:ea typeface="Sherman Sans Book" charset="0"/>
                <a:cs typeface="Sherman Sans Book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4572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800" dirty="0">
                <a:latin typeface="Sherman Sans Book" pitchFamily="50" charset="0"/>
                <a:ea typeface="Sherman Sans Book" pitchFamily="50" charset="0"/>
              </a:rPr>
              <a:t>Occurs when a transaction reads uncommitted data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9B083A0-72E7-4E72-88E1-5127F5858B00}"/>
              </a:ext>
            </a:extLst>
          </p:cNvPr>
          <p:cNvSpPr txBox="1">
            <a:spLocks/>
          </p:cNvSpPr>
          <p:nvPr/>
        </p:nvSpPr>
        <p:spPr>
          <a:xfrm>
            <a:off x="2320141" y="5253622"/>
            <a:ext cx="7290055" cy="422034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rgbClr val="002060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515938" indent="-2222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rgbClr val="002060"/>
              </a:buClr>
              <a:buFont typeface="Wingdings 3" pitchFamily="18" charset="2"/>
              <a:buChar char=""/>
              <a:tabLst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Sherman Sans Book" charset="0"/>
                <a:ea typeface="Sherman Sans Book" charset="0"/>
                <a:cs typeface="Sherman Sans Book" charset="0"/>
              </a:defRPr>
            </a:lvl2pPr>
            <a:lvl3pPr marL="693738" indent="-1778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rgbClr val="002060"/>
              </a:buClr>
              <a:buFont typeface="Wingdings 3" pitchFamily="18" charset="2"/>
              <a:buChar char=""/>
              <a:tabLst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Sherman Sans Book" charset="0"/>
                <a:ea typeface="Sherman Sans Book" charset="0"/>
                <a:cs typeface="Sherman Sans Book" charset="0"/>
              </a:defRPr>
            </a:lvl3pPr>
            <a:lvl4pPr marL="857250" indent="-1635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rgbClr val="002060"/>
              </a:buClr>
              <a:buFont typeface="Wingdings 3" pitchFamily="18" charset="2"/>
              <a:buChar char=""/>
              <a:tabLst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Sherman Sans Book" charset="0"/>
                <a:ea typeface="Sherman Sans Book" charset="0"/>
                <a:cs typeface="Sherman Sans Book" charset="0"/>
              </a:defRPr>
            </a:lvl4pPr>
            <a:lvl5pPr marL="1033463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rgbClr val="002060"/>
              </a:buClr>
              <a:buFont typeface="Wingdings 3" pitchFamily="18" charset="2"/>
              <a:buChar char=""/>
              <a:tabLst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Sherman Sans Book" charset="0"/>
                <a:ea typeface="Sherman Sans Book" charset="0"/>
                <a:cs typeface="Sherman Sans Book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4572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800" dirty="0">
                <a:latin typeface="Sherman Sans Book" pitchFamily="50" charset="0"/>
                <a:ea typeface="Sherman Sans Book" pitchFamily="50" charset="0"/>
              </a:rPr>
              <a:t>A’s City = ‘Rome’ and B’s City = ‘Utica’</a:t>
            </a:r>
          </a:p>
        </p:txBody>
      </p:sp>
    </p:spTree>
    <p:extLst>
      <p:ext uri="{BB962C8B-B14F-4D97-AF65-F5344CB8AC3E}">
        <p14:creationId xmlns:p14="http://schemas.microsoft.com/office/powerpoint/2010/main" val="8348306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713" y="662733"/>
            <a:ext cx="8805274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Concurrency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12" y="2146434"/>
            <a:ext cx="7908102" cy="4711566"/>
          </a:xfrm>
        </p:spPr>
        <p:txBody>
          <a:bodyPr anchor="ctr">
            <a:normAutofit/>
          </a:bodyPr>
          <a:lstStyle/>
          <a:p>
            <a:r>
              <a:rPr lang="en-US" sz="3200" dirty="0"/>
              <a:t>You only need to worry about concurrency control when there is more than one connection to the database.</a:t>
            </a:r>
          </a:p>
          <a:p>
            <a:pPr marL="0" indent="0">
              <a:buNone/>
            </a:pPr>
            <a:endParaRPr lang="en-US" sz="3200" dirty="0"/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True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False</a:t>
            </a:r>
          </a:p>
          <a:p>
            <a:pPr marL="0" indent="0">
              <a:buNone/>
            </a:pPr>
            <a:endParaRPr lang="en-US" sz="3200" dirty="0"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4979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713" y="662733"/>
            <a:ext cx="8805274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Concurrency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12" y="2146434"/>
            <a:ext cx="7908102" cy="4711566"/>
          </a:xfrm>
        </p:spPr>
        <p:txBody>
          <a:bodyPr anchor="ctr">
            <a:normAutofit/>
          </a:bodyPr>
          <a:lstStyle/>
          <a:p>
            <a:r>
              <a:rPr lang="en-US" sz="3200" dirty="0"/>
              <a:t>In concurrency control, when one update overwrites another we have:</a:t>
            </a:r>
          </a:p>
          <a:p>
            <a:pPr marL="0" indent="0">
              <a:buNone/>
            </a:pPr>
            <a:endParaRPr lang="en-US" sz="3200" dirty="0"/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Inconsistent read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Inconsistent update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Lost read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Lost Update</a:t>
            </a:r>
          </a:p>
          <a:p>
            <a:pPr marL="0" indent="0">
              <a:buNone/>
            </a:pPr>
            <a:endParaRPr lang="en-US" sz="3200" dirty="0"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815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Woman">
            <a:extLst>
              <a:ext uri="{FF2B5EF4-FFF2-40B4-BE49-F238E27FC236}">
                <a16:creationId xmlns:a16="http://schemas.microsoft.com/office/drawing/2014/main" id="{938C69F2-3036-4BF4-942B-691F912AE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709930" y="1824990"/>
            <a:ext cx="4445000" cy="4445000"/>
          </a:xfrm>
          <a:prstGeom prst="rect">
            <a:avLst/>
          </a:prstGeom>
        </p:spPr>
      </p:pic>
      <p:pic>
        <p:nvPicPr>
          <p:cNvPr id="5" name="Content Placeholder 4" descr="Man">
            <a:extLst>
              <a:ext uri="{FF2B5EF4-FFF2-40B4-BE49-F238E27FC236}">
                <a16:creationId xmlns:a16="http://schemas.microsoft.com/office/drawing/2014/main" id="{70D2D187-39C2-44ED-9461-70CD703D88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53882" y="2051844"/>
            <a:ext cx="4445000" cy="4445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A8BBE7-DB72-48C6-B13C-62F6107D7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271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/>
              <a:t>Real life example</a:t>
            </a:r>
          </a:p>
        </p:txBody>
      </p:sp>
      <p:pic>
        <p:nvPicPr>
          <p:cNvPr id="9" name="Graphic 8" descr="Money">
            <a:extLst>
              <a:ext uri="{FF2B5EF4-FFF2-40B4-BE49-F238E27FC236}">
                <a16:creationId xmlns:a16="http://schemas.microsoft.com/office/drawing/2014/main" id="{C8268D23-1029-431A-B29D-21BFB3AF1C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53462" y="3449320"/>
            <a:ext cx="1196340" cy="1196340"/>
          </a:xfrm>
          <a:prstGeom prst="rect">
            <a:avLst/>
          </a:prstGeom>
        </p:spPr>
      </p:pic>
      <p:pic>
        <p:nvPicPr>
          <p:cNvPr id="11" name="Graphic 10" descr="Internet">
            <a:extLst>
              <a:ext uri="{FF2B5EF4-FFF2-40B4-BE49-F238E27FC236}">
                <a16:creationId xmlns:a16="http://schemas.microsoft.com/office/drawing/2014/main" id="{B6D178B9-962D-4096-9EBB-7AA88FE2F3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55371" y="4274344"/>
            <a:ext cx="1200150" cy="1200150"/>
          </a:xfrm>
          <a:prstGeom prst="rect">
            <a:avLst/>
          </a:prstGeom>
        </p:spPr>
      </p:pic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D2CEC590-E51B-4872-9B0B-72A70BAAC250}"/>
              </a:ext>
            </a:extLst>
          </p:cNvPr>
          <p:cNvSpPr/>
          <p:nvPr/>
        </p:nvSpPr>
        <p:spPr>
          <a:xfrm>
            <a:off x="3606229" y="1755989"/>
            <a:ext cx="2578814" cy="1128417"/>
          </a:xfrm>
          <a:prstGeom prst="wedgeRoundRectCallout">
            <a:avLst>
              <a:gd name="adj1" fmla="val -115579"/>
              <a:gd name="adj2" fmla="val 788"/>
              <a:gd name="adj3" fmla="val 16667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I’ll give you $500 for that laptop computer</a:t>
            </a: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822DD01B-30E8-43BA-9DA0-94384A2E85D4}"/>
              </a:ext>
            </a:extLst>
          </p:cNvPr>
          <p:cNvSpPr/>
          <p:nvPr/>
        </p:nvSpPr>
        <p:spPr>
          <a:xfrm>
            <a:off x="7102739" y="1824990"/>
            <a:ext cx="2352782" cy="896839"/>
          </a:xfrm>
          <a:prstGeom prst="wedgeRoundRectCallout">
            <a:avLst>
              <a:gd name="adj1" fmla="val 82436"/>
              <a:gd name="adj2" fmla="val 30424"/>
              <a:gd name="adj3" fmla="val 16667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Okay. It’s a deal!</a:t>
            </a:r>
          </a:p>
        </p:txBody>
      </p:sp>
    </p:spTree>
    <p:extLst>
      <p:ext uri="{BB962C8B-B14F-4D97-AF65-F5344CB8AC3E}">
        <p14:creationId xmlns:p14="http://schemas.microsoft.com/office/powerpoint/2010/main" val="300458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12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A7E74B-2078-483E-A454-4C150DC9B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1" y="735283"/>
            <a:ext cx="4978399" cy="3165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dirty="0"/>
              <a:t>Serializability and Locking</a:t>
            </a:r>
          </a:p>
        </p:txBody>
      </p:sp>
      <p:pic>
        <p:nvPicPr>
          <p:cNvPr id="8" name="Graphic 7" descr="Unlock">
            <a:extLst>
              <a:ext uri="{FF2B5EF4-FFF2-40B4-BE49-F238E27FC236}">
                <a16:creationId xmlns:a16="http://schemas.microsoft.com/office/drawing/2014/main" id="{1EB6AAE7-A117-4019-8D02-A5E135A1F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10" name="Graphic 9" descr="Unlock">
            <a:extLst>
              <a:ext uri="{FF2B5EF4-FFF2-40B4-BE49-F238E27FC236}">
                <a16:creationId xmlns:a16="http://schemas.microsoft.com/office/drawing/2014/main" id="{2D0B1292-CFA4-49FD-902C-D207DEADA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6457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950526" cy="1325563"/>
          </a:xfrm>
        </p:spPr>
        <p:txBody>
          <a:bodyPr/>
          <a:lstStyle/>
          <a:p>
            <a:r>
              <a:rPr lang="en-US" dirty="0"/>
              <a:t>How Do DBMS Maintain Concurrency Control?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838201" y="1927274"/>
            <a:ext cx="10655104" cy="4382086"/>
          </a:xfrm>
        </p:spPr>
        <p:txBody>
          <a:bodyPr>
            <a:normAutofit/>
          </a:bodyPr>
          <a:lstStyle/>
          <a:p>
            <a:r>
              <a:rPr lang="en-US" sz="3600" dirty="0"/>
              <a:t>Serializability</a:t>
            </a:r>
          </a:p>
          <a:p>
            <a:pPr lvl="1"/>
            <a:r>
              <a:rPr lang="en-US" sz="3200" dirty="0"/>
              <a:t> Finish one transaction before starting another</a:t>
            </a:r>
          </a:p>
          <a:p>
            <a:r>
              <a:rPr lang="en-US" sz="3600" dirty="0"/>
              <a:t>Locking Mechanisms </a:t>
            </a:r>
          </a:p>
          <a:p>
            <a:pPr lvl="1"/>
            <a:r>
              <a:rPr lang="en-US" sz="3200" dirty="0"/>
              <a:t>The most common way of achieving serialization</a:t>
            </a:r>
          </a:p>
          <a:p>
            <a:pPr lvl="1"/>
            <a:r>
              <a:rPr lang="en-US" sz="3200" dirty="0"/>
              <a:t>Data that are retrieved for the purpose of updating are locked for the updater</a:t>
            </a:r>
          </a:p>
          <a:p>
            <a:pPr lvl="1"/>
            <a:r>
              <a:rPr lang="en-US" sz="3200" dirty="0"/>
              <a:t>No other user can perform a write operation until unlocked</a:t>
            </a:r>
          </a:p>
        </p:txBody>
      </p:sp>
    </p:spTree>
    <p:extLst>
      <p:ext uri="{BB962C8B-B14F-4D97-AF65-F5344CB8AC3E}">
        <p14:creationId xmlns:p14="http://schemas.microsoft.com/office/powerpoint/2010/main" val="187673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CC6AC-018C-4DE5-A448-C56E9C39A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Serializability and Locking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7CB923A-9520-4C60-948F-FF798D6241E1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2292352" y="2286000"/>
          <a:ext cx="7296151" cy="386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0986">
                  <a:extLst>
                    <a:ext uri="{9D8B030D-6E8A-4147-A177-3AD203B41FA5}">
                      <a16:colId xmlns:a16="http://schemas.microsoft.com/office/drawing/2014/main" val="1629693619"/>
                    </a:ext>
                  </a:extLst>
                </a:gridCol>
                <a:gridCol w="975829">
                  <a:extLst>
                    <a:ext uri="{9D8B030D-6E8A-4147-A177-3AD203B41FA5}">
                      <a16:colId xmlns:a16="http://schemas.microsoft.com/office/drawing/2014/main" val="1355036508"/>
                    </a:ext>
                  </a:extLst>
                </a:gridCol>
                <a:gridCol w="3619336">
                  <a:extLst>
                    <a:ext uri="{9D8B030D-6E8A-4147-A177-3AD203B41FA5}">
                      <a16:colId xmlns:a16="http://schemas.microsoft.com/office/drawing/2014/main" val="140689635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Transaction 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AD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ADE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Transaction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A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226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Request account, </a:t>
                      </a:r>
                      <a:b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</a:br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lock acquired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047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READ Balance = $500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Request account, waiting for lock release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111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020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Withdrawal $100</a:t>
                      </a:r>
                      <a:b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</a:br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WRITE Balance = $400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985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Lock released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994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--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Lock acquired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529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READ Balance = $400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800388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DCE1C-AFBF-49BE-BBF2-4619E775126D}"/>
              </a:ext>
            </a:extLst>
          </p:cNvPr>
          <p:cNvSpPr txBox="1">
            <a:spLocks/>
          </p:cNvSpPr>
          <p:nvPr/>
        </p:nvSpPr>
        <p:spPr>
          <a:xfrm>
            <a:off x="1856935" y="1709553"/>
            <a:ext cx="8347299" cy="422034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rgbClr val="002060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515938" indent="-2222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rgbClr val="002060"/>
              </a:buClr>
              <a:buFont typeface="Wingdings 3" pitchFamily="18" charset="2"/>
              <a:buChar char=""/>
              <a:tabLst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Sherman Sans Book" charset="0"/>
                <a:ea typeface="Sherman Sans Book" charset="0"/>
                <a:cs typeface="Sherman Sans Book" charset="0"/>
              </a:defRPr>
            </a:lvl2pPr>
            <a:lvl3pPr marL="693738" indent="-1778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rgbClr val="002060"/>
              </a:buClr>
              <a:buFont typeface="Wingdings 3" pitchFamily="18" charset="2"/>
              <a:buChar char=""/>
              <a:tabLst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Sherman Sans Book" charset="0"/>
                <a:ea typeface="Sherman Sans Book" charset="0"/>
                <a:cs typeface="Sherman Sans Book" charset="0"/>
              </a:defRPr>
            </a:lvl3pPr>
            <a:lvl4pPr marL="857250" indent="-1635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rgbClr val="002060"/>
              </a:buClr>
              <a:buFont typeface="Wingdings 3" pitchFamily="18" charset="2"/>
              <a:buChar char=""/>
              <a:tabLst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Sherman Sans Book" charset="0"/>
                <a:ea typeface="Sherman Sans Book" charset="0"/>
                <a:cs typeface="Sherman Sans Book" charset="0"/>
              </a:defRPr>
            </a:lvl4pPr>
            <a:lvl5pPr marL="1033463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rgbClr val="002060"/>
              </a:buClr>
              <a:buFont typeface="Wingdings 3" pitchFamily="18" charset="2"/>
              <a:buChar char=""/>
              <a:tabLst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Sherman Sans Book" charset="0"/>
                <a:ea typeface="Sherman Sans Book" charset="0"/>
                <a:cs typeface="Sherman Sans Book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4572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800" dirty="0">
                <a:latin typeface="Sherman Sans Book" pitchFamily="50" charset="0"/>
                <a:ea typeface="Sherman Sans Book" pitchFamily="50" charset="0"/>
              </a:rPr>
              <a:t>This Demonstrates An Exclusive Lock</a:t>
            </a:r>
          </a:p>
        </p:txBody>
      </p:sp>
    </p:spTree>
    <p:extLst>
      <p:ext uri="{BB962C8B-B14F-4D97-AF65-F5344CB8AC3E}">
        <p14:creationId xmlns:p14="http://schemas.microsoft.com/office/powerpoint/2010/main" val="10870191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38081-A972-4837-AB71-54723847F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Locking Mechanisms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9FC34-7E58-47CA-97E3-8E95DF81F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dirty="0"/>
              <a:t>Locking Granularity</a:t>
            </a:r>
          </a:p>
          <a:p>
            <a:pPr lvl="1"/>
            <a:r>
              <a:rPr lang="en-US" b="1" dirty="0"/>
              <a:t>Database</a:t>
            </a:r>
            <a:r>
              <a:rPr lang="en-US" dirty="0"/>
              <a:t>—used during database updates, ALTER DATABASE</a:t>
            </a:r>
          </a:p>
          <a:p>
            <a:pPr lvl="1"/>
            <a:r>
              <a:rPr lang="en-US" b="1" dirty="0"/>
              <a:t>Table</a:t>
            </a:r>
            <a:r>
              <a:rPr lang="en-US" dirty="0"/>
              <a:t>—used for bulk updates, or ALTER TABLE</a:t>
            </a:r>
          </a:p>
          <a:p>
            <a:pPr lvl="1"/>
            <a:r>
              <a:rPr lang="en-US" b="1" dirty="0"/>
              <a:t>Block</a:t>
            </a:r>
            <a:r>
              <a:rPr lang="en-US" dirty="0"/>
              <a:t> or page—very commonly used</a:t>
            </a:r>
          </a:p>
          <a:p>
            <a:pPr lvl="1"/>
            <a:r>
              <a:rPr lang="en-US" b="1" dirty="0"/>
              <a:t>Record</a:t>
            </a:r>
            <a:r>
              <a:rPr lang="en-US" dirty="0"/>
              <a:t>—only requested row; fairly commonly used</a:t>
            </a:r>
          </a:p>
          <a:p>
            <a:pPr lvl="1"/>
            <a:r>
              <a:rPr lang="en-US" b="1" dirty="0"/>
              <a:t>Field</a:t>
            </a:r>
            <a:r>
              <a:rPr lang="en-US" dirty="0"/>
              <a:t>—requires significant overhead; impractical</a:t>
            </a:r>
          </a:p>
          <a:p>
            <a:r>
              <a:rPr lang="en-US" dirty="0"/>
              <a:t>Types of Locks</a:t>
            </a:r>
          </a:p>
          <a:p>
            <a:pPr lvl="1"/>
            <a:r>
              <a:rPr lang="en-US" b="1" dirty="0"/>
              <a:t>Shared lock</a:t>
            </a:r>
            <a:r>
              <a:rPr lang="en-US" dirty="0"/>
              <a:t>—read but no update permitted; used when just reading to prevent another user from placing an exclusive lock on the record</a:t>
            </a:r>
          </a:p>
          <a:p>
            <a:pPr lvl="1"/>
            <a:r>
              <a:rPr lang="en-US" b="1" dirty="0"/>
              <a:t>Exclusive lock</a:t>
            </a:r>
            <a:r>
              <a:rPr lang="en-US" dirty="0"/>
              <a:t>—no access permitted; used when preparing to update</a:t>
            </a:r>
          </a:p>
        </p:txBody>
      </p:sp>
    </p:spTree>
    <p:extLst>
      <p:ext uri="{BB962C8B-B14F-4D97-AF65-F5344CB8AC3E}">
        <p14:creationId xmlns:p14="http://schemas.microsoft.com/office/powerpoint/2010/main" val="62589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12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E4C6EA-3B0B-43AE-BB57-9466033A4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1" y="735283"/>
            <a:ext cx="4978399" cy="3165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dirty="0"/>
              <a:t>Versioning And Isolation Levels</a:t>
            </a:r>
          </a:p>
        </p:txBody>
      </p:sp>
      <p:pic>
        <p:nvPicPr>
          <p:cNvPr id="8" name="Graphic 7" descr="Step">
            <a:extLst>
              <a:ext uri="{FF2B5EF4-FFF2-40B4-BE49-F238E27FC236}">
                <a16:creationId xmlns:a16="http://schemas.microsoft.com/office/drawing/2014/main" id="{BA2529C5-3B7A-49F5-9DB8-0C7A8B55C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10" name="Graphic 9" descr="Step">
            <a:extLst>
              <a:ext uri="{FF2B5EF4-FFF2-40B4-BE49-F238E27FC236}">
                <a16:creationId xmlns:a16="http://schemas.microsoft.com/office/drawing/2014/main" id="{9EBD7CF4-C287-450B-B2D8-6DDF842CD6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9848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C4F9F-C797-4834-B7EB-46251B8E2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6AAC4-32F5-47DC-BA90-03E44C24A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DBMS maintains multiple versions of the data to be modified as part of the transaction.</a:t>
            </a:r>
          </a:p>
          <a:p>
            <a:r>
              <a:rPr lang="en-US" sz="3600" dirty="0"/>
              <a:t>Concurrent reads </a:t>
            </a:r>
            <a:r>
              <a:rPr lang="en-US" sz="3600" b="1" dirty="0"/>
              <a:t>are allowed </a:t>
            </a:r>
            <a:r>
              <a:rPr lang="en-US" sz="3600" dirty="0"/>
              <a:t>to the data.</a:t>
            </a:r>
          </a:p>
          <a:p>
            <a:r>
              <a:rPr lang="en-US" sz="3600" dirty="0"/>
              <a:t>Attempts to write are allowed but subsequent writes are rolled back and restarted.</a:t>
            </a:r>
          </a:p>
        </p:txBody>
      </p:sp>
    </p:spTree>
    <p:extLst>
      <p:ext uri="{BB962C8B-B14F-4D97-AF65-F5344CB8AC3E}">
        <p14:creationId xmlns:p14="http://schemas.microsoft.com/office/powerpoint/2010/main" val="16433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CC6AC-018C-4DE5-A448-C56E9C39A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Versioning Example</a:t>
            </a:r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7CB923A-9520-4C60-948F-FF798D6241E1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563323744"/>
              </p:ext>
            </p:extLst>
          </p:nvPr>
        </p:nvGraphicFramePr>
        <p:xfrm>
          <a:off x="2139952" y="1840523"/>
          <a:ext cx="7296149" cy="376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220">
                  <a:extLst>
                    <a:ext uri="{9D8B030D-6E8A-4147-A177-3AD203B41FA5}">
                      <a16:colId xmlns:a16="http://schemas.microsoft.com/office/drawing/2014/main" val="1629693619"/>
                    </a:ext>
                  </a:extLst>
                </a:gridCol>
                <a:gridCol w="1150052">
                  <a:extLst>
                    <a:ext uri="{9D8B030D-6E8A-4147-A177-3AD203B41FA5}">
                      <a16:colId xmlns:a16="http://schemas.microsoft.com/office/drawing/2014/main" val="1355036508"/>
                    </a:ext>
                  </a:extLst>
                </a:gridCol>
                <a:gridCol w="3187877">
                  <a:extLst>
                    <a:ext uri="{9D8B030D-6E8A-4147-A177-3AD203B41FA5}">
                      <a16:colId xmlns:a16="http://schemas.microsoft.com/office/drawing/2014/main" val="140689635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Transaction A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AD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ADE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Transaction B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A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226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READ Balance = $500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047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READ Balance = $500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111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Withdrawal $100</a:t>
                      </a:r>
                      <a:b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</a:br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Begin transaction</a:t>
                      </a:r>
                      <a:b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</a:br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WRITE Balance = $400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020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Withdrawal $300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Begin transaction</a:t>
                      </a:r>
                      <a:b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</a:br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WRITE Balance = $200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985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Commit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Other version pending, Rollback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994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--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Restart transaction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529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52526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DA5036-EE7E-4B0F-841E-902DFE64C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Isolation Levels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AA1097-6084-4E63-AFBE-9581F6D75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Read uncommitted </a:t>
            </a:r>
            <a:r>
              <a:rPr lang="en-US" dirty="0"/>
              <a:t>– any transaction can read any uncommitted data. No locks.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Read committed </a:t>
            </a:r>
            <a:r>
              <a:rPr lang="en-US" dirty="0"/>
              <a:t>– no transaction can read uncommitted data. Default.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Serializable</a:t>
            </a:r>
            <a:r>
              <a:rPr lang="en-US" dirty="0"/>
              <a:t> – like read committed but also locks related data across foreign keys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Read committed snapshot </a:t>
            </a:r>
            <a:r>
              <a:rPr lang="en-US" dirty="0"/>
              <a:t>– uses versioning so that there  are no locks on the read operation.</a:t>
            </a:r>
          </a:p>
        </p:txBody>
      </p:sp>
    </p:spTree>
    <p:extLst>
      <p:ext uri="{BB962C8B-B14F-4D97-AF65-F5344CB8AC3E}">
        <p14:creationId xmlns:p14="http://schemas.microsoft.com/office/powerpoint/2010/main" val="1186721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D04EC1-733E-4BA9-9251-8C6E6E3D0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222" y="365125"/>
            <a:ext cx="8945578" cy="1325563"/>
          </a:xfrm>
        </p:spPr>
        <p:txBody>
          <a:bodyPr/>
          <a:lstStyle/>
          <a:p>
            <a:r>
              <a:rPr lang="en-US" dirty="0"/>
              <a:t>Demo: Concurrency Control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3EFCDF-893E-4DC5-B75A-872200D06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7766" y="1825624"/>
            <a:ext cx="8375137" cy="4548015"/>
          </a:xfrm>
        </p:spPr>
        <p:txBody>
          <a:bodyPr>
            <a:normAutofit/>
          </a:bodyPr>
          <a:lstStyle/>
          <a:p>
            <a:r>
              <a:rPr lang="en-US" dirty="0"/>
              <a:t>We will use the Azure Data Studio application.</a:t>
            </a:r>
          </a:p>
          <a:p>
            <a:r>
              <a:rPr lang="en-US" dirty="0"/>
              <a:t>We will use the </a:t>
            </a:r>
            <a:r>
              <a:rPr lang="en-US" b="1" dirty="0"/>
              <a:t>demo </a:t>
            </a:r>
            <a:r>
              <a:rPr lang="en-US" dirty="0"/>
              <a:t>database.</a:t>
            </a:r>
          </a:p>
          <a:p>
            <a:r>
              <a:rPr lang="en-US" dirty="0"/>
              <a:t>Let’s demonstrate a dirty read by playing with the isolation levels:</a:t>
            </a:r>
          </a:p>
          <a:p>
            <a:pPr lvl="1"/>
            <a:r>
              <a:rPr lang="en-US" dirty="0"/>
              <a:t>Update a row</a:t>
            </a:r>
          </a:p>
          <a:p>
            <a:pPr lvl="1"/>
            <a:r>
              <a:rPr lang="en-US" dirty="0"/>
              <a:t>Witness a lock on the table read committed</a:t>
            </a:r>
          </a:p>
          <a:p>
            <a:pPr lvl="1"/>
            <a:r>
              <a:rPr lang="en-US" dirty="0"/>
              <a:t>No lock with read uncommitted—but you read pending </a:t>
            </a:r>
            <a:br>
              <a:rPr lang="en-US" dirty="0"/>
            </a:br>
            <a:r>
              <a:rPr lang="en-US" dirty="0"/>
              <a:t>transaction data</a:t>
            </a:r>
          </a:p>
          <a:p>
            <a:pPr lvl="1"/>
            <a:r>
              <a:rPr lang="en-US" dirty="0"/>
              <a:t>When transaction is rolled back—Yikes!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4C1C59-9D37-4A83-917E-BA7484BA2A73}"/>
              </a:ext>
            </a:extLst>
          </p:cNvPr>
          <p:cNvGrpSpPr/>
          <p:nvPr/>
        </p:nvGrpSpPr>
        <p:grpSpPr>
          <a:xfrm>
            <a:off x="0" y="0"/>
            <a:ext cx="2915216" cy="6858000"/>
            <a:chOff x="0" y="0"/>
            <a:chExt cx="2915216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606308B-B069-45D8-AFB1-D71F920235DC}"/>
                </a:ext>
              </a:extLst>
            </p:cNvPr>
            <p:cNvSpPr/>
            <p:nvPr/>
          </p:nvSpPr>
          <p:spPr>
            <a:xfrm>
              <a:off x="0" y="0"/>
              <a:ext cx="2018923" cy="685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8BD2688-AA73-4874-8A2D-2BC1C853E453}"/>
                </a:ext>
              </a:extLst>
            </p:cNvPr>
            <p:cNvSpPr/>
            <p:nvPr/>
          </p:nvSpPr>
          <p:spPr>
            <a:xfrm>
              <a:off x="1122630" y="2559867"/>
              <a:ext cx="1792586" cy="173826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Graphic 13" descr="Vlog">
            <a:extLst>
              <a:ext uri="{FF2B5EF4-FFF2-40B4-BE49-F238E27FC236}">
                <a16:creationId xmlns:a16="http://schemas.microsoft.com/office/drawing/2014/main" id="{DC5CCBA3-D478-475E-8D86-1EA83EE95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1723" y="29717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0465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713" y="662733"/>
            <a:ext cx="8805274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Isolation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12" y="2146434"/>
            <a:ext cx="7908102" cy="4711566"/>
          </a:xfrm>
        </p:spPr>
        <p:txBody>
          <a:bodyPr anchor="ctr">
            <a:normAutofit/>
          </a:bodyPr>
          <a:lstStyle/>
          <a:p>
            <a:r>
              <a:rPr lang="en-US" sz="3200" dirty="0"/>
              <a:t>This isolation level does not lock</a:t>
            </a:r>
          </a:p>
          <a:p>
            <a:pPr marL="0" indent="0">
              <a:buNone/>
            </a:pPr>
            <a:endParaRPr lang="en-US" sz="3200" dirty="0"/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READ COMMITTED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SERIALIZABLE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READ UNCOMMITTED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READ COMMITTED SNAPSHOT</a:t>
            </a:r>
          </a:p>
          <a:p>
            <a:pPr marL="0" indent="0">
              <a:buNone/>
            </a:pPr>
            <a:endParaRPr lang="en-US" sz="3200" dirty="0"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941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Woman">
            <a:extLst>
              <a:ext uri="{FF2B5EF4-FFF2-40B4-BE49-F238E27FC236}">
                <a16:creationId xmlns:a16="http://schemas.microsoft.com/office/drawing/2014/main" id="{938C69F2-3036-4BF4-942B-691F912AE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709930" y="1824990"/>
            <a:ext cx="4445000" cy="4445000"/>
          </a:xfrm>
          <a:prstGeom prst="rect">
            <a:avLst/>
          </a:prstGeom>
        </p:spPr>
      </p:pic>
      <p:pic>
        <p:nvPicPr>
          <p:cNvPr id="5" name="Content Placeholder 4" descr="Man">
            <a:extLst>
              <a:ext uri="{FF2B5EF4-FFF2-40B4-BE49-F238E27FC236}">
                <a16:creationId xmlns:a16="http://schemas.microsoft.com/office/drawing/2014/main" id="{70D2D187-39C2-44ED-9461-70CD703D88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53882" y="2051844"/>
            <a:ext cx="4445000" cy="4445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A8BBE7-DB72-48C6-B13C-62F6107D7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271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/>
              <a:t>Real life example</a:t>
            </a:r>
          </a:p>
        </p:txBody>
      </p:sp>
      <p:pic>
        <p:nvPicPr>
          <p:cNvPr id="9" name="Graphic 8" descr="Money">
            <a:extLst>
              <a:ext uri="{FF2B5EF4-FFF2-40B4-BE49-F238E27FC236}">
                <a16:creationId xmlns:a16="http://schemas.microsoft.com/office/drawing/2014/main" id="{C8268D23-1029-431A-B29D-21BFB3AF1C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38730" y="3375425"/>
            <a:ext cx="1196340" cy="1196340"/>
          </a:xfrm>
          <a:prstGeom prst="rect">
            <a:avLst/>
          </a:prstGeom>
        </p:spPr>
      </p:pic>
      <p:pic>
        <p:nvPicPr>
          <p:cNvPr id="11" name="Graphic 10" descr="Internet">
            <a:extLst>
              <a:ext uri="{FF2B5EF4-FFF2-40B4-BE49-F238E27FC236}">
                <a16:creationId xmlns:a16="http://schemas.microsoft.com/office/drawing/2014/main" id="{B6D178B9-962D-4096-9EBB-7AA88FE2F3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38730" y="4406566"/>
            <a:ext cx="1200150" cy="1200150"/>
          </a:xfrm>
          <a:prstGeom prst="rect">
            <a:avLst/>
          </a:prstGeom>
        </p:spPr>
      </p:pic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D2CEC590-E51B-4872-9B0B-72A70BAAC250}"/>
              </a:ext>
            </a:extLst>
          </p:cNvPr>
          <p:cNvSpPr/>
          <p:nvPr/>
        </p:nvSpPr>
        <p:spPr>
          <a:xfrm>
            <a:off x="3606229" y="1755989"/>
            <a:ext cx="2578814" cy="1128417"/>
          </a:xfrm>
          <a:prstGeom prst="wedgeRoundRectCallout">
            <a:avLst>
              <a:gd name="adj1" fmla="val -115579"/>
              <a:gd name="adj2" fmla="val 788"/>
              <a:gd name="adj3" fmla="val 16667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I’ll give you $500 for that laptop computer</a:t>
            </a: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822DD01B-30E8-43BA-9DA0-94384A2E85D4}"/>
              </a:ext>
            </a:extLst>
          </p:cNvPr>
          <p:cNvSpPr/>
          <p:nvPr/>
        </p:nvSpPr>
        <p:spPr>
          <a:xfrm>
            <a:off x="7102739" y="1824990"/>
            <a:ext cx="2352782" cy="896839"/>
          </a:xfrm>
          <a:prstGeom prst="wedgeRoundRectCallout">
            <a:avLst>
              <a:gd name="adj1" fmla="val 82436"/>
              <a:gd name="adj2" fmla="val 30424"/>
              <a:gd name="adj3" fmla="val 16667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Okay. It’s a deal!</a:t>
            </a:r>
          </a:p>
        </p:txBody>
      </p:sp>
      <p:sp>
        <p:nvSpPr>
          <p:cNvPr id="3" name="Double Wave 2">
            <a:extLst>
              <a:ext uri="{FF2B5EF4-FFF2-40B4-BE49-F238E27FC236}">
                <a16:creationId xmlns:a16="http://schemas.microsoft.com/office/drawing/2014/main" id="{0AF5F43B-F5B7-48EF-A9E4-3925836604B5}"/>
              </a:ext>
            </a:extLst>
          </p:cNvPr>
          <p:cNvSpPr/>
          <p:nvPr/>
        </p:nvSpPr>
        <p:spPr>
          <a:xfrm>
            <a:off x="4662755" y="5514235"/>
            <a:ext cx="2866489" cy="896839"/>
          </a:xfrm>
          <a:prstGeom prst="doubleWav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Transaction Pending</a:t>
            </a:r>
          </a:p>
        </p:txBody>
      </p:sp>
    </p:spTree>
    <p:extLst>
      <p:ext uri="{BB962C8B-B14F-4D97-AF65-F5344CB8AC3E}">
        <p14:creationId xmlns:p14="http://schemas.microsoft.com/office/powerpoint/2010/main" val="1327052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713" y="662733"/>
            <a:ext cx="8805274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Isolation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12" y="2146434"/>
            <a:ext cx="7908102" cy="4711566"/>
          </a:xfrm>
        </p:spPr>
        <p:txBody>
          <a:bodyPr anchor="ctr">
            <a:normAutofit/>
          </a:bodyPr>
          <a:lstStyle/>
          <a:p>
            <a:r>
              <a:rPr lang="en-US" sz="3200" dirty="0"/>
              <a:t>This isolation level locks data and related data across FK’s</a:t>
            </a:r>
          </a:p>
          <a:p>
            <a:pPr marL="0" indent="0">
              <a:buNone/>
            </a:pPr>
            <a:endParaRPr lang="en-US" sz="3200" dirty="0"/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READ COMMITTED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SERIALIZABLE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READ UNCOMMITTED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READ COMMITTED SNAPSHOT</a:t>
            </a:r>
          </a:p>
          <a:p>
            <a:pPr marL="0" indent="0">
              <a:buNone/>
            </a:pPr>
            <a:endParaRPr lang="en-US" sz="3200" dirty="0"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7411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713" y="662733"/>
            <a:ext cx="8805274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Isolation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12" y="2146434"/>
            <a:ext cx="7908102" cy="4711566"/>
          </a:xfrm>
        </p:spPr>
        <p:txBody>
          <a:bodyPr anchor="ctr">
            <a:normAutofit/>
          </a:bodyPr>
          <a:lstStyle/>
          <a:p>
            <a:r>
              <a:rPr lang="en-US" sz="3200" dirty="0"/>
              <a:t>This isolation level uses versioning</a:t>
            </a:r>
          </a:p>
          <a:p>
            <a:pPr marL="0" indent="0">
              <a:buNone/>
            </a:pPr>
            <a:endParaRPr lang="en-US" sz="3200" dirty="0"/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READ COMMITTED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SERIALIZABLE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READ UNCOMMITTED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READ COMMITTED SNAPSHOT</a:t>
            </a:r>
          </a:p>
          <a:p>
            <a:pPr marL="0" indent="0">
              <a:buNone/>
            </a:pPr>
            <a:endParaRPr lang="en-US" sz="3200" dirty="0"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8376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12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A7E74B-2078-483E-A454-4C150DC9B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1" y="735283"/>
            <a:ext cx="4978399" cy="3165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dirty="0"/>
              <a:t>Deadlocks</a:t>
            </a:r>
          </a:p>
        </p:txBody>
      </p:sp>
      <p:pic>
        <p:nvPicPr>
          <p:cNvPr id="8" name="Graphic 7" descr="Unlock">
            <a:extLst>
              <a:ext uri="{FF2B5EF4-FFF2-40B4-BE49-F238E27FC236}">
                <a16:creationId xmlns:a16="http://schemas.microsoft.com/office/drawing/2014/main" id="{1EB6AAE7-A117-4019-8D02-A5E135A1F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10" name="Graphic 9" descr="Unlock">
            <a:extLst>
              <a:ext uri="{FF2B5EF4-FFF2-40B4-BE49-F238E27FC236}">
                <a16:creationId xmlns:a16="http://schemas.microsoft.com/office/drawing/2014/main" id="{2D0B1292-CFA4-49FD-902C-D207DEADA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  <p:pic>
        <p:nvPicPr>
          <p:cNvPr id="3" name="Graphic 2" descr="Warning">
            <a:extLst>
              <a:ext uri="{FF2B5EF4-FFF2-40B4-BE49-F238E27FC236}">
                <a16:creationId xmlns:a16="http://schemas.microsoft.com/office/drawing/2014/main" id="{271DA8E3-6F23-4591-BCC4-47B2C5917B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6286" y="3900328"/>
            <a:ext cx="914400" cy="914400"/>
          </a:xfrm>
          <a:prstGeom prst="rect">
            <a:avLst/>
          </a:prstGeom>
        </p:spPr>
      </p:pic>
      <p:pic>
        <p:nvPicPr>
          <p:cNvPr id="5" name="Graphic 4" descr="Warning">
            <a:extLst>
              <a:ext uri="{FF2B5EF4-FFF2-40B4-BE49-F238E27FC236}">
                <a16:creationId xmlns:a16="http://schemas.microsoft.com/office/drawing/2014/main" id="{272D836C-14F0-4D27-BC82-E5E89BF339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89143" y="3429000"/>
            <a:ext cx="370026" cy="37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56787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26F00-EFC3-4898-B396-9AE422D39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A4E70-4CB6-4077-8314-57A5276A2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deadlock situation occurs when two or more transactions are waiting for each other to give up locks.</a:t>
            </a:r>
          </a:p>
          <a:p>
            <a:r>
              <a:rPr lang="en-US" dirty="0"/>
              <a:t>Row level locks help mitigate this issue, but there is still a possibility</a:t>
            </a:r>
          </a:p>
          <a:p>
            <a:r>
              <a:rPr lang="en-US" dirty="0"/>
              <a:t>Set the lock timeout in milliseconds</a:t>
            </a:r>
          </a:p>
          <a:p>
            <a:r>
              <a:rPr lang="en-US" b="1" dirty="0">
                <a:latin typeface="Consolas" panose="020B0609020204030204" pitchFamily="49" charset="0"/>
              </a:rPr>
              <a:t>SET LOCK_TIMEOUT 5000 -- 5 seconds</a:t>
            </a:r>
          </a:p>
          <a:p>
            <a:r>
              <a:rPr lang="en-US" dirty="0"/>
              <a:t>Read it with </a:t>
            </a:r>
            <a:r>
              <a:rPr lang="en-US" b="1" dirty="0">
                <a:latin typeface="Consolas" panose="020B0609020204030204" pitchFamily="49" charset="0"/>
              </a:rPr>
              <a:t>@@LOCK_TIMEOUT</a:t>
            </a:r>
          </a:p>
          <a:p>
            <a:r>
              <a:rPr lang="en-US" dirty="0"/>
              <a:t>Default is -1 (Never)</a:t>
            </a:r>
          </a:p>
        </p:txBody>
      </p:sp>
    </p:spTree>
    <p:extLst>
      <p:ext uri="{BB962C8B-B14F-4D97-AF65-F5344CB8AC3E}">
        <p14:creationId xmlns:p14="http://schemas.microsoft.com/office/powerpoint/2010/main" val="318707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CC6AC-018C-4DE5-A448-C56E9C39A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Example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7CB923A-9520-4C60-948F-FF798D6241E1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340741389"/>
              </p:ext>
            </p:extLst>
          </p:nvPr>
        </p:nvGraphicFramePr>
        <p:xfrm>
          <a:off x="1746738" y="1840523"/>
          <a:ext cx="7841761" cy="42676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9303">
                  <a:extLst>
                    <a:ext uri="{9D8B030D-6E8A-4147-A177-3AD203B41FA5}">
                      <a16:colId xmlns:a16="http://schemas.microsoft.com/office/drawing/2014/main" val="1629693619"/>
                    </a:ext>
                  </a:extLst>
                </a:gridCol>
                <a:gridCol w="871736">
                  <a:extLst>
                    <a:ext uri="{9D8B030D-6E8A-4147-A177-3AD203B41FA5}">
                      <a16:colId xmlns:a16="http://schemas.microsoft.com/office/drawing/2014/main" val="1355036508"/>
                    </a:ext>
                  </a:extLst>
                </a:gridCol>
                <a:gridCol w="3720722">
                  <a:extLst>
                    <a:ext uri="{9D8B030D-6E8A-4147-A177-3AD203B41FA5}">
                      <a16:colId xmlns:a16="http://schemas.microsoft.com/office/drawing/2014/main" val="1406896352"/>
                    </a:ext>
                  </a:extLst>
                </a:gridCol>
              </a:tblGrid>
              <a:tr h="490067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Transaction A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AD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Time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ADE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Transaction B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A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226183"/>
                  </a:ext>
                </a:extLst>
              </a:tr>
              <a:tr h="44242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Begin transaction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047235"/>
                  </a:ext>
                </a:extLst>
              </a:tr>
              <a:tr h="44242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Begin transaction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111341"/>
                  </a:ext>
                </a:extLst>
              </a:tr>
              <a:tr h="4424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Update users where id = 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020942"/>
                  </a:ext>
                </a:extLst>
              </a:tr>
              <a:tr h="44242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Update blogs where id = 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985172"/>
                  </a:ext>
                </a:extLst>
              </a:tr>
              <a:tr h="782746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Update blogs where id = 7</a:t>
                      </a:r>
                      <a:br>
                        <a:rPr lang="en-US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</a:br>
                      <a:r>
                        <a:rPr lang="en-US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(Locked by B, waiting…)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994275"/>
                  </a:ext>
                </a:extLst>
              </a:tr>
              <a:tr h="782746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--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Update users where id = 1</a:t>
                      </a:r>
                      <a:br>
                        <a:rPr lang="en-US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</a:br>
                      <a:r>
                        <a:rPr lang="en-US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(Locked by A, waiting…)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529363"/>
                  </a:ext>
                </a:extLst>
              </a:tr>
              <a:tr h="44242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627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254038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D04EC1-733E-4BA9-9251-8C6E6E3D0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222" y="365125"/>
            <a:ext cx="8945578" cy="1325563"/>
          </a:xfrm>
        </p:spPr>
        <p:txBody>
          <a:bodyPr/>
          <a:lstStyle/>
          <a:p>
            <a:r>
              <a:rPr lang="en-US" dirty="0"/>
              <a:t>Demo: Deadlock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3EFCDF-893E-4DC5-B75A-872200D06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7766" y="1825624"/>
            <a:ext cx="8375137" cy="4548015"/>
          </a:xfrm>
        </p:spPr>
        <p:txBody>
          <a:bodyPr>
            <a:normAutofit/>
          </a:bodyPr>
          <a:lstStyle/>
          <a:p>
            <a:r>
              <a:rPr lang="en-US" dirty="0"/>
              <a:t>We will use the Azure Data Studio application.</a:t>
            </a:r>
          </a:p>
          <a:p>
            <a:r>
              <a:rPr lang="en-US" dirty="0"/>
              <a:t>We will use the </a:t>
            </a:r>
            <a:r>
              <a:rPr lang="en-US" b="1" dirty="0" err="1"/>
              <a:t>tinyu</a:t>
            </a:r>
            <a:r>
              <a:rPr lang="en-US" b="1" dirty="0"/>
              <a:t> </a:t>
            </a:r>
            <a:r>
              <a:rPr lang="en-US" dirty="0"/>
              <a:t>database.</a:t>
            </a:r>
          </a:p>
          <a:p>
            <a:r>
              <a:rPr lang="en-US" dirty="0"/>
              <a:t>Let’s demonstrate a deadlock scenario</a:t>
            </a:r>
          </a:p>
          <a:p>
            <a:pPr lvl="1"/>
            <a:r>
              <a:rPr lang="en-US" dirty="0"/>
              <a:t>Transaction 1: Update row in table A then row in table B</a:t>
            </a:r>
          </a:p>
          <a:p>
            <a:pPr lvl="1"/>
            <a:r>
              <a:rPr lang="en-US" dirty="0"/>
              <a:t>Transaction 1: Update row in table B then row in table A</a:t>
            </a:r>
          </a:p>
          <a:p>
            <a:pPr marL="0" indent="0">
              <a:buNone/>
            </a:pPr>
            <a:endParaRPr lang="en-US" b="1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4C1C59-9D37-4A83-917E-BA7484BA2A73}"/>
              </a:ext>
            </a:extLst>
          </p:cNvPr>
          <p:cNvGrpSpPr/>
          <p:nvPr/>
        </p:nvGrpSpPr>
        <p:grpSpPr>
          <a:xfrm>
            <a:off x="0" y="0"/>
            <a:ext cx="2915216" cy="6858000"/>
            <a:chOff x="0" y="0"/>
            <a:chExt cx="2915216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606308B-B069-45D8-AFB1-D71F920235DC}"/>
                </a:ext>
              </a:extLst>
            </p:cNvPr>
            <p:cNvSpPr/>
            <p:nvPr/>
          </p:nvSpPr>
          <p:spPr>
            <a:xfrm>
              <a:off x="0" y="0"/>
              <a:ext cx="2018923" cy="685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8BD2688-AA73-4874-8A2D-2BC1C853E453}"/>
                </a:ext>
              </a:extLst>
            </p:cNvPr>
            <p:cNvSpPr/>
            <p:nvPr/>
          </p:nvSpPr>
          <p:spPr>
            <a:xfrm>
              <a:off x="1122630" y="2559867"/>
              <a:ext cx="1792586" cy="173826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Graphic 13" descr="Vlog">
            <a:extLst>
              <a:ext uri="{FF2B5EF4-FFF2-40B4-BE49-F238E27FC236}">
                <a16:creationId xmlns:a16="http://schemas.microsoft.com/office/drawing/2014/main" id="{DC5CCBA3-D478-475E-8D86-1EA83EE95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1723" y="29717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39906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FBC50D-4808-4F7C-8282-E846C8828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B91DB-6034-4025-9762-F2144BB1D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6035266" cy="4588585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FEFFFF"/>
                </a:solidFill>
              </a:rPr>
              <a:t>Transactions are multiple SQL statements treated as a single unit of work.</a:t>
            </a:r>
          </a:p>
          <a:p>
            <a:r>
              <a:rPr lang="en-US" sz="2400" dirty="0">
                <a:solidFill>
                  <a:srgbClr val="FEFFFF"/>
                </a:solidFill>
              </a:rPr>
              <a:t>Transactions are: Atomic, Consistent, Isolated and durable.</a:t>
            </a:r>
          </a:p>
          <a:p>
            <a:r>
              <a:rPr lang="en-US" sz="2400" dirty="0">
                <a:solidFill>
                  <a:srgbClr val="FEFFFF"/>
                </a:solidFill>
              </a:rPr>
              <a:t>To make SQL transaction safe you must rollback on error, or when the expected data logic results to not match the actual results</a:t>
            </a:r>
          </a:p>
          <a:p>
            <a:r>
              <a:rPr lang="en-US" sz="2400" dirty="0">
                <a:solidFill>
                  <a:srgbClr val="FEFFFF"/>
                </a:solidFill>
              </a:rPr>
              <a:t>Concurrency Control is how multiple transactions are  managed within the DBMS.</a:t>
            </a:r>
          </a:p>
          <a:p>
            <a:r>
              <a:rPr lang="en-US" sz="2400" dirty="0">
                <a:solidFill>
                  <a:srgbClr val="FEFFFF"/>
                </a:solidFill>
              </a:rPr>
              <a:t>Deadlocks occur when two or more transactions are waiting to give up locks. </a:t>
            </a:r>
          </a:p>
        </p:txBody>
      </p:sp>
    </p:spTree>
    <p:extLst>
      <p:ext uri="{BB962C8B-B14F-4D97-AF65-F5344CB8AC3E}">
        <p14:creationId xmlns:p14="http://schemas.microsoft.com/office/powerpoint/2010/main" val="797334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234CF4-802C-4AA1-B540-36C3B838C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800584-727A-48CF-8223-244AD9717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67" y="-1"/>
            <a:ext cx="5038344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DFD18-B4ED-4F4C-8888-0F56DECF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50" y="1332952"/>
            <a:ext cx="3926898" cy="3921176"/>
          </a:xfrm>
        </p:spPr>
        <p:txBody>
          <a:bodyPr anchor="ctr">
            <a:normAutofit/>
          </a:bodyPr>
          <a:lstStyle/>
          <a:p>
            <a:r>
              <a:rPr lang="en-US" sz="5400"/>
              <a:t>Exit Ticket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0CED441-B73B-4907-9AF2-614CEAC6A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A03170C9-14E4-4D47-827E-51518FA9C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757EFF12-1826-499E-94C2-AF4400A66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20CC511B-2DB0-4523-82ED-40CCC5C7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6CB93565-67D6-49DD-8D4E-4685AC81A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AE9D45A7-FFB3-4E69-A4EC-FAA3489B0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A29467A6-0F59-4991-89B5-35408BD725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AA726CA1-9A94-4AF0-B9DD-3572C692A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EB03BD70-FD68-460B-A88B-005DAB5BE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C1040543-6AB1-4FE1-8946-59D0E7BB8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BEEF4851-38D3-48A2-B05D-269771626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DEC37F16-C638-42B2-AA09-CA5142D85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0AC31779-80E9-4BF3-9703-F63FE8094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D71CA5FF-D764-4C4E-8854-E5875684F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81A1FA9D-7285-4D42-ADF3-BC14114B2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A1E40F6A-5F88-46D9-A510-00D54F0B8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938C555D-926A-4092-966E-1BC7E455F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58D049FF-3E13-4E3E-A5BE-CF5253B8E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A16547CF-5B03-4E57-B466-A0FDCECAD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84C012C4-5959-40D5-8A7B-8542BD4B9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8C7DF75A-2C0D-4388-A295-397333ADB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11516-3DF8-48A9-BAB6-34EB14CC1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120" y="499833"/>
            <a:ext cx="5100320" cy="558122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/>
              <a:t>Confusion Says…</a:t>
            </a:r>
          </a:p>
          <a:p>
            <a:r>
              <a:rPr lang="en-US" dirty="0"/>
              <a:t>Is there anything from this lesson that still has you confused?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Graphic 4" descr="Ticket">
            <a:extLst>
              <a:ext uri="{FF2B5EF4-FFF2-40B4-BE49-F238E27FC236}">
                <a16:creationId xmlns:a16="http://schemas.microsoft.com/office/drawing/2014/main" id="{FB5ECAFF-E0B9-4E51-90C5-0AE05C69D1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97338" y="3666598"/>
            <a:ext cx="1587530" cy="158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79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Woman">
            <a:extLst>
              <a:ext uri="{FF2B5EF4-FFF2-40B4-BE49-F238E27FC236}">
                <a16:creationId xmlns:a16="http://schemas.microsoft.com/office/drawing/2014/main" id="{938C69F2-3036-4BF4-942B-691F912AE3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709930" y="1824990"/>
            <a:ext cx="4445000" cy="4445000"/>
          </a:xfrm>
          <a:prstGeom prst="rect">
            <a:avLst/>
          </a:prstGeom>
        </p:spPr>
      </p:pic>
      <p:pic>
        <p:nvPicPr>
          <p:cNvPr id="5" name="Content Placeholder 4" descr="Man">
            <a:extLst>
              <a:ext uri="{FF2B5EF4-FFF2-40B4-BE49-F238E27FC236}">
                <a16:creationId xmlns:a16="http://schemas.microsoft.com/office/drawing/2014/main" id="{70D2D187-39C2-44ED-9461-70CD703D88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53882" y="2051844"/>
            <a:ext cx="4445000" cy="4445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A8BBE7-DB72-48C6-B13C-62F6107D7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271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/>
              <a:t>Real life example</a:t>
            </a:r>
          </a:p>
        </p:txBody>
      </p:sp>
      <p:pic>
        <p:nvPicPr>
          <p:cNvPr id="9" name="Graphic 8" descr="Money">
            <a:extLst>
              <a:ext uri="{FF2B5EF4-FFF2-40B4-BE49-F238E27FC236}">
                <a16:creationId xmlns:a16="http://schemas.microsoft.com/office/drawing/2014/main" id="{C8268D23-1029-431A-B29D-21BFB3AF1C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55371" y="3243203"/>
            <a:ext cx="1196340" cy="1196340"/>
          </a:xfrm>
          <a:prstGeom prst="rect">
            <a:avLst/>
          </a:prstGeom>
        </p:spPr>
      </p:pic>
      <p:pic>
        <p:nvPicPr>
          <p:cNvPr id="11" name="Graphic 10" descr="Internet">
            <a:extLst>
              <a:ext uri="{FF2B5EF4-FFF2-40B4-BE49-F238E27FC236}">
                <a16:creationId xmlns:a16="http://schemas.microsoft.com/office/drawing/2014/main" id="{B6D178B9-962D-4096-9EBB-7AA88FE2F3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06079" y="4346263"/>
            <a:ext cx="1200150" cy="1200150"/>
          </a:xfrm>
          <a:prstGeom prst="rect">
            <a:avLst/>
          </a:prstGeom>
        </p:spPr>
      </p:pic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D2CEC590-E51B-4872-9B0B-72A70BAAC250}"/>
              </a:ext>
            </a:extLst>
          </p:cNvPr>
          <p:cNvSpPr/>
          <p:nvPr/>
        </p:nvSpPr>
        <p:spPr>
          <a:xfrm>
            <a:off x="3606229" y="1755989"/>
            <a:ext cx="2578814" cy="1128417"/>
          </a:xfrm>
          <a:prstGeom prst="wedgeRoundRectCallout">
            <a:avLst>
              <a:gd name="adj1" fmla="val -115579"/>
              <a:gd name="adj2" fmla="val 788"/>
              <a:gd name="adj3" fmla="val 16667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I’ll give you $500 for that laptop computer</a:t>
            </a: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822DD01B-30E8-43BA-9DA0-94384A2E85D4}"/>
              </a:ext>
            </a:extLst>
          </p:cNvPr>
          <p:cNvSpPr/>
          <p:nvPr/>
        </p:nvSpPr>
        <p:spPr>
          <a:xfrm>
            <a:off x="7102739" y="1824990"/>
            <a:ext cx="2352782" cy="896839"/>
          </a:xfrm>
          <a:prstGeom prst="wedgeRoundRectCallout">
            <a:avLst>
              <a:gd name="adj1" fmla="val 82436"/>
              <a:gd name="adj2" fmla="val 30424"/>
              <a:gd name="adj3" fmla="val 16667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Okay. It’s a deal!</a:t>
            </a:r>
          </a:p>
        </p:txBody>
      </p:sp>
      <p:sp>
        <p:nvSpPr>
          <p:cNvPr id="10" name="Double Wave 9">
            <a:extLst>
              <a:ext uri="{FF2B5EF4-FFF2-40B4-BE49-F238E27FC236}">
                <a16:creationId xmlns:a16="http://schemas.microsoft.com/office/drawing/2014/main" id="{80A255EA-DEB3-4268-ABF5-C5C110EC2594}"/>
              </a:ext>
            </a:extLst>
          </p:cNvPr>
          <p:cNvSpPr/>
          <p:nvPr/>
        </p:nvSpPr>
        <p:spPr>
          <a:xfrm>
            <a:off x="4662755" y="5514235"/>
            <a:ext cx="2866489" cy="896839"/>
          </a:xfrm>
          <a:prstGeom prst="doubleWav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Transaction Complete</a:t>
            </a:r>
          </a:p>
        </p:txBody>
      </p:sp>
    </p:spTree>
    <p:extLst>
      <p:ext uri="{BB962C8B-B14F-4D97-AF65-F5344CB8AC3E}">
        <p14:creationId xmlns:p14="http://schemas.microsoft.com/office/powerpoint/2010/main" val="388590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6D47C-BB22-4D26-BE26-880233D96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190" y="365125"/>
            <a:ext cx="11372850" cy="102038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Database Transactions Guarantee No Intermediary States</a:t>
            </a:r>
          </a:p>
        </p:txBody>
      </p:sp>
      <p:pic>
        <p:nvPicPr>
          <p:cNvPr id="5" name="Graphic 4" descr="Internet">
            <a:extLst>
              <a:ext uri="{FF2B5EF4-FFF2-40B4-BE49-F238E27FC236}">
                <a16:creationId xmlns:a16="http://schemas.microsoft.com/office/drawing/2014/main" id="{5BDE164B-2052-4F36-967C-A0B9C29725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44188" y="1465324"/>
            <a:ext cx="1200150" cy="120015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3FDB42DD-9DE6-4E42-AA8A-87A65BA034B9}"/>
              </a:ext>
            </a:extLst>
          </p:cNvPr>
          <p:cNvGrpSpPr/>
          <p:nvPr/>
        </p:nvGrpSpPr>
        <p:grpSpPr>
          <a:xfrm>
            <a:off x="-443862" y="1355964"/>
            <a:ext cx="3171516" cy="2704236"/>
            <a:chOff x="-443862" y="1355964"/>
            <a:chExt cx="3171516" cy="2704236"/>
          </a:xfrm>
        </p:grpSpPr>
        <p:pic>
          <p:nvPicPr>
            <p:cNvPr id="4" name="Graphic 3" descr="Money">
              <a:extLst>
                <a:ext uri="{FF2B5EF4-FFF2-40B4-BE49-F238E27FC236}">
                  <a16:creationId xmlns:a16="http://schemas.microsoft.com/office/drawing/2014/main" id="{A57E4696-B870-4F36-A127-16902424D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531314" y="2863860"/>
              <a:ext cx="1196340" cy="1196340"/>
            </a:xfrm>
            <a:prstGeom prst="rect">
              <a:avLst/>
            </a:prstGeom>
          </p:spPr>
        </p:pic>
        <p:pic>
          <p:nvPicPr>
            <p:cNvPr id="8" name="Graphic 7" descr="Woman">
              <a:extLst>
                <a:ext uri="{FF2B5EF4-FFF2-40B4-BE49-F238E27FC236}">
                  <a16:creationId xmlns:a16="http://schemas.microsoft.com/office/drawing/2014/main" id="{C069B6B2-D794-4E2F-8117-66AC52D61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443862" y="1355964"/>
              <a:ext cx="2582623" cy="2582623"/>
            </a:xfrm>
            <a:prstGeom prst="rect">
              <a:avLst/>
            </a:prstGeom>
          </p:spPr>
        </p:pic>
      </p:grpSp>
      <p:pic>
        <p:nvPicPr>
          <p:cNvPr id="9" name="Content Placeholder 4" descr="Man">
            <a:extLst>
              <a:ext uri="{FF2B5EF4-FFF2-40B4-BE49-F238E27FC236}">
                <a16:creationId xmlns:a16="http://schemas.microsoft.com/office/drawing/2014/main" id="{B4D2FCD6-5BF7-44DC-A6EB-D5A5023012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40529" y="1339911"/>
            <a:ext cx="2582623" cy="2582623"/>
          </a:xfr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057A39FC-034E-4128-B08A-8F005CBEF79E}"/>
              </a:ext>
            </a:extLst>
          </p:cNvPr>
          <p:cNvGrpSpPr/>
          <p:nvPr/>
        </p:nvGrpSpPr>
        <p:grpSpPr>
          <a:xfrm>
            <a:off x="5774529" y="1385986"/>
            <a:ext cx="6827743" cy="2756026"/>
            <a:chOff x="5774529" y="1385986"/>
            <a:chExt cx="6827743" cy="2756026"/>
          </a:xfrm>
        </p:grpSpPr>
        <p:pic>
          <p:nvPicPr>
            <p:cNvPr id="10" name="Graphic 9" descr="Money">
              <a:extLst>
                <a:ext uri="{FF2B5EF4-FFF2-40B4-BE49-F238E27FC236}">
                  <a16:creationId xmlns:a16="http://schemas.microsoft.com/office/drawing/2014/main" id="{5AF250B4-B46C-4441-A01B-AF8FACA3D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521403" y="2945672"/>
              <a:ext cx="1196340" cy="1196340"/>
            </a:xfrm>
            <a:prstGeom prst="rect">
              <a:avLst/>
            </a:prstGeom>
          </p:spPr>
        </p:pic>
        <p:pic>
          <p:nvPicPr>
            <p:cNvPr id="11" name="Graphic 10" descr="Internet">
              <a:extLst>
                <a:ext uri="{FF2B5EF4-FFF2-40B4-BE49-F238E27FC236}">
                  <a16:creationId xmlns:a16="http://schemas.microsoft.com/office/drawing/2014/main" id="{0CC0366D-8A9B-4D04-9BA3-CB8B7C865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708529" y="1636635"/>
              <a:ext cx="1200150" cy="1200150"/>
            </a:xfrm>
            <a:prstGeom prst="rect">
              <a:avLst/>
            </a:prstGeom>
          </p:spPr>
        </p:pic>
        <p:pic>
          <p:nvPicPr>
            <p:cNvPr id="12" name="Graphic 11" descr="Woman">
              <a:extLst>
                <a:ext uri="{FF2B5EF4-FFF2-40B4-BE49-F238E27FC236}">
                  <a16:creationId xmlns:a16="http://schemas.microsoft.com/office/drawing/2014/main" id="{89DCF142-997B-4A09-B52D-B675BFA48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774529" y="1385986"/>
              <a:ext cx="2582623" cy="2582623"/>
            </a:xfrm>
            <a:prstGeom prst="rect">
              <a:avLst/>
            </a:prstGeom>
          </p:spPr>
        </p:pic>
        <p:pic>
          <p:nvPicPr>
            <p:cNvPr id="13" name="Content Placeholder 4" descr="Man">
              <a:extLst>
                <a:ext uri="{FF2B5EF4-FFF2-40B4-BE49-F238E27FC236}">
                  <a16:creationId xmlns:a16="http://schemas.microsoft.com/office/drawing/2014/main" id="{00AEFCE3-24C3-4527-A71A-AD258FA8E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019649" y="1422042"/>
              <a:ext cx="2582623" cy="2582623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7A1306-6DEA-4D4C-979B-8A8E3837E362}"/>
              </a:ext>
            </a:extLst>
          </p:cNvPr>
          <p:cNvGrpSpPr/>
          <p:nvPr/>
        </p:nvGrpSpPr>
        <p:grpSpPr>
          <a:xfrm>
            <a:off x="-406295" y="4146929"/>
            <a:ext cx="6774462" cy="2751175"/>
            <a:chOff x="-406295" y="4146929"/>
            <a:chExt cx="6774462" cy="2751175"/>
          </a:xfrm>
        </p:grpSpPr>
        <p:pic>
          <p:nvPicPr>
            <p:cNvPr id="14" name="Graphic 13" descr="Money">
              <a:extLst>
                <a:ext uri="{FF2B5EF4-FFF2-40B4-BE49-F238E27FC236}">
                  <a16:creationId xmlns:a16="http://schemas.microsoft.com/office/drawing/2014/main" id="{5FAF8A1C-0D39-4C75-B72B-030414508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76329" y="5670878"/>
              <a:ext cx="1196340" cy="1196340"/>
            </a:xfrm>
            <a:prstGeom prst="rect">
              <a:avLst/>
            </a:prstGeom>
          </p:spPr>
        </p:pic>
        <p:pic>
          <p:nvPicPr>
            <p:cNvPr id="15" name="Graphic 14" descr="Internet">
              <a:extLst>
                <a:ext uri="{FF2B5EF4-FFF2-40B4-BE49-F238E27FC236}">
                  <a16:creationId xmlns:a16="http://schemas.microsoft.com/office/drawing/2014/main" id="{44608A21-3689-4AB5-B404-B7816E9F9F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27504" y="4364154"/>
              <a:ext cx="1200150" cy="1200150"/>
            </a:xfrm>
            <a:prstGeom prst="rect">
              <a:avLst/>
            </a:prstGeom>
          </p:spPr>
        </p:pic>
        <p:pic>
          <p:nvPicPr>
            <p:cNvPr id="16" name="Graphic 15" descr="Woman">
              <a:extLst>
                <a:ext uri="{FF2B5EF4-FFF2-40B4-BE49-F238E27FC236}">
                  <a16:creationId xmlns:a16="http://schemas.microsoft.com/office/drawing/2014/main" id="{947BCED8-060F-4761-A4C2-FC14E313116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406295" y="4315481"/>
              <a:ext cx="2582623" cy="2582623"/>
            </a:xfrm>
            <a:prstGeom prst="rect">
              <a:avLst/>
            </a:prstGeom>
          </p:spPr>
        </p:pic>
        <p:pic>
          <p:nvPicPr>
            <p:cNvPr id="17" name="Content Placeholder 4" descr="Man">
              <a:extLst>
                <a:ext uri="{FF2B5EF4-FFF2-40B4-BE49-F238E27FC236}">
                  <a16:creationId xmlns:a16="http://schemas.microsoft.com/office/drawing/2014/main" id="{E08C0C00-2943-4D1D-B6F9-0928EA94370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785544" y="4146929"/>
              <a:ext cx="2582623" cy="2582623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F3283D1-4D7A-4A25-9144-B2F35BCABF18}"/>
              </a:ext>
            </a:extLst>
          </p:cNvPr>
          <p:cNvGrpSpPr/>
          <p:nvPr/>
        </p:nvGrpSpPr>
        <p:grpSpPr>
          <a:xfrm>
            <a:off x="5794190" y="4144805"/>
            <a:ext cx="6774462" cy="2751175"/>
            <a:chOff x="5833525" y="4053134"/>
            <a:chExt cx="6774462" cy="2751175"/>
          </a:xfrm>
        </p:grpSpPr>
        <p:pic>
          <p:nvPicPr>
            <p:cNvPr id="18" name="Graphic 17" descr="Money">
              <a:extLst>
                <a:ext uri="{FF2B5EF4-FFF2-40B4-BE49-F238E27FC236}">
                  <a16:creationId xmlns:a16="http://schemas.microsoft.com/office/drawing/2014/main" id="{6AA3E5FC-F5A1-4762-9862-B86A9CAAF3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519331" y="5473354"/>
              <a:ext cx="1196340" cy="1196340"/>
            </a:xfrm>
            <a:prstGeom prst="rect">
              <a:avLst/>
            </a:prstGeom>
          </p:spPr>
        </p:pic>
        <p:pic>
          <p:nvPicPr>
            <p:cNvPr id="19" name="Graphic 18" descr="Internet">
              <a:extLst>
                <a:ext uri="{FF2B5EF4-FFF2-40B4-BE49-F238E27FC236}">
                  <a16:creationId xmlns:a16="http://schemas.microsoft.com/office/drawing/2014/main" id="{209C6CA3-DDA3-4481-AD97-217391A2B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29023" y="4178547"/>
              <a:ext cx="1200150" cy="1200150"/>
            </a:xfrm>
            <a:prstGeom prst="rect">
              <a:avLst/>
            </a:prstGeom>
          </p:spPr>
        </p:pic>
        <p:pic>
          <p:nvPicPr>
            <p:cNvPr id="20" name="Graphic 19" descr="Woman">
              <a:extLst>
                <a:ext uri="{FF2B5EF4-FFF2-40B4-BE49-F238E27FC236}">
                  <a16:creationId xmlns:a16="http://schemas.microsoft.com/office/drawing/2014/main" id="{107CBD92-B43E-4B56-87B2-80494AE31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833525" y="4221686"/>
              <a:ext cx="2582623" cy="2582623"/>
            </a:xfrm>
            <a:prstGeom prst="rect">
              <a:avLst/>
            </a:prstGeom>
          </p:spPr>
        </p:pic>
        <p:pic>
          <p:nvPicPr>
            <p:cNvPr id="21" name="Content Placeholder 4" descr="Man">
              <a:extLst>
                <a:ext uri="{FF2B5EF4-FFF2-40B4-BE49-F238E27FC236}">
                  <a16:creationId xmlns:a16="http://schemas.microsoft.com/office/drawing/2014/main" id="{4108D39A-94AE-493D-A81A-A3588F175F4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025364" y="4053134"/>
              <a:ext cx="2582623" cy="2582623"/>
            </a:xfrm>
            <a:prstGeom prst="rect">
              <a:avLst/>
            </a:prstGeom>
          </p:spPr>
        </p:pic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D306A50-FC65-4101-B7BE-D2087D7D06A2}"/>
              </a:ext>
            </a:extLst>
          </p:cNvPr>
          <p:cNvCxnSpPr/>
          <p:nvPr/>
        </p:nvCxnSpPr>
        <p:spPr>
          <a:xfrm>
            <a:off x="6096000" y="1212351"/>
            <a:ext cx="0" cy="565486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7438098-A9CD-4E31-B5BC-D59F26E32283}"/>
              </a:ext>
            </a:extLst>
          </p:cNvPr>
          <p:cNvCxnSpPr/>
          <p:nvPr/>
        </p:nvCxnSpPr>
        <p:spPr>
          <a:xfrm>
            <a:off x="71919" y="4142012"/>
            <a:ext cx="12120081" cy="365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16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D04EC1-733E-4BA9-9251-8C6E6E3D0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222" y="365125"/>
            <a:ext cx="8945578" cy="1325563"/>
          </a:xfrm>
        </p:spPr>
        <p:txBody>
          <a:bodyPr/>
          <a:lstStyle/>
          <a:p>
            <a:r>
              <a:rPr lang="en-US" dirty="0"/>
              <a:t>Demo: The Need for Transactions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3EFCDF-893E-4DC5-B75A-872200D06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7766" y="1825624"/>
            <a:ext cx="8375137" cy="4548015"/>
          </a:xfrm>
        </p:spPr>
        <p:txBody>
          <a:bodyPr>
            <a:normAutofit/>
          </a:bodyPr>
          <a:lstStyle/>
          <a:p>
            <a:r>
              <a:rPr lang="en-US" dirty="0"/>
              <a:t>We will use the Azure Data Studio application.</a:t>
            </a:r>
          </a:p>
          <a:p>
            <a:r>
              <a:rPr lang="en-US" dirty="0"/>
              <a:t>We will use the </a:t>
            </a:r>
            <a:r>
              <a:rPr lang="en-US" b="1" dirty="0"/>
              <a:t>demo  </a:t>
            </a:r>
            <a:r>
              <a:rPr lang="en-US" dirty="0"/>
              <a:t>database.</a:t>
            </a:r>
          </a:p>
          <a:p>
            <a:r>
              <a:rPr lang="en-US" dirty="0"/>
              <a:t>Accounts table.</a:t>
            </a:r>
          </a:p>
          <a:p>
            <a:r>
              <a:rPr lang="en-US" dirty="0"/>
              <a:t>Understand the need for transactions and the problem of intermediary states.</a:t>
            </a:r>
          </a:p>
          <a:p>
            <a:r>
              <a:rPr lang="en-US" dirty="0"/>
              <a:t>This code does not use transactions, but what’s the problem?</a:t>
            </a:r>
          </a:p>
          <a:p>
            <a:pPr lvl="1"/>
            <a:r>
              <a:rPr lang="en-US" dirty="0"/>
              <a:t>Check constraint firing</a:t>
            </a:r>
          </a:p>
          <a:p>
            <a:pPr lvl="1"/>
            <a:r>
              <a:rPr lang="en-US" dirty="0"/>
              <a:t>No Rows affected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4C1C59-9D37-4A83-917E-BA7484BA2A73}"/>
              </a:ext>
            </a:extLst>
          </p:cNvPr>
          <p:cNvGrpSpPr/>
          <p:nvPr/>
        </p:nvGrpSpPr>
        <p:grpSpPr>
          <a:xfrm>
            <a:off x="0" y="0"/>
            <a:ext cx="2915216" cy="6858000"/>
            <a:chOff x="0" y="0"/>
            <a:chExt cx="2915216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606308B-B069-45D8-AFB1-D71F920235DC}"/>
                </a:ext>
              </a:extLst>
            </p:cNvPr>
            <p:cNvSpPr/>
            <p:nvPr/>
          </p:nvSpPr>
          <p:spPr>
            <a:xfrm>
              <a:off x="0" y="0"/>
              <a:ext cx="2018923" cy="685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8BD2688-AA73-4874-8A2D-2BC1C853E453}"/>
                </a:ext>
              </a:extLst>
            </p:cNvPr>
            <p:cNvSpPr/>
            <p:nvPr/>
          </p:nvSpPr>
          <p:spPr>
            <a:xfrm>
              <a:off x="1122630" y="2559867"/>
              <a:ext cx="1792586" cy="173826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Graphic 13" descr="Vlog">
            <a:extLst>
              <a:ext uri="{FF2B5EF4-FFF2-40B4-BE49-F238E27FC236}">
                <a16:creationId xmlns:a16="http://schemas.microsoft.com/office/drawing/2014/main" id="{DC5CCBA3-D478-475E-8D86-1EA83EE95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1723" y="29717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542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5268</TotalTime>
  <Words>4300</Words>
  <Application>Microsoft Office PowerPoint</Application>
  <PresentationFormat>Widescreen</PresentationFormat>
  <Paragraphs>778</Paragraphs>
  <Slides>67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5" baseType="lpstr">
      <vt:lpstr>Arial</vt:lpstr>
      <vt:lpstr>Calibri</vt:lpstr>
      <vt:lpstr>Calibri Light</vt:lpstr>
      <vt:lpstr>Consolas</vt:lpstr>
      <vt:lpstr>Sherman Sans Book</vt:lpstr>
      <vt:lpstr>Tw Cen MT</vt:lpstr>
      <vt:lpstr>Wingdings</vt:lpstr>
      <vt:lpstr>Office Theme</vt:lpstr>
      <vt:lpstr>Unit 11</vt:lpstr>
      <vt:lpstr>Agenda</vt:lpstr>
      <vt:lpstr>What is a Transaction?</vt:lpstr>
      <vt:lpstr>Transaction</vt:lpstr>
      <vt:lpstr>Real life example</vt:lpstr>
      <vt:lpstr>Real life example</vt:lpstr>
      <vt:lpstr>Real life example</vt:lpstr>
      <vt:lpstr>Database Transactions Guarantee No Intermediary States</vt:lpstr>
      <vt:lpstr>Demo: The Need for Transactions </vt:lpstr>
      <vt:lpstr>Check Yourself: Transactions</vt:lpstr>
      <vt:lpstr>Transaction ACID Properties</vt:lpstr>
      <vt:lpstr>Example: Transfer Funds</vt:lpstr>
      <vt:lpstr>Example: Transfer Funds</vt:lpstr>
      <vt:lpstr>Atomic: Transfer Funds</vt:lpstr>
      <vt:lpstr>Consistent: Transfer Funds</vt:lpstr>
      <vt:lpstr>Consistent: Transfer Funds</vt:lpstr>
      <vt:lpstr>Isolated: Transfer Funds</vt:lpstr>
      <vt:lpstr>Isolated: Transfer Funds</vt:lpstr>
      <vt:lpstr>Durable: Transfer Funds</vt:lpstr>
      <vt:lpstr>Durable: Transfer Funds</vt:lpstr>
      <vt:lpstr>Check Yourself: ACID</vt:lpstr>
      <vt:lpstr>Check Yourself: ACID</vt:lpstr>
      <vt:lpstr>Check Yourself: ACID</vt:lpstr>
      <vt:lpstr>Transaction Support in SQL</vt:lpstr>
      <vt:lpstr>Transactions in SQL Server</vt:lpstr>
      <vt:lpstr>T-SQL Transaction Commands</vt:lpstr>
      <vt:lpstr>Demo: It isn't permanent until I say so!</vt:lpstr>
      <vt:lpstr>Check Yourself: Transactions</vt:lpstr>
      <vt:lpstr>Check Yourself: Transactions</vt:lpstr>
      <vt:lpstr>Transaction – Safe Code 101  How Do You Know When to Roll Back?</vt:lpstr>
      <vt:lpstr>SQL Error Handling: TRY… CATCH</vt:lpstr>
      <vt:lpstr>Demo: Transactions TRY/CATCH</vt:lpstr>
      <vt:lpstr>Check Yourself: Transactions Data Logic</vt:lpstr>
      <vt:lpstr>Roll Back From Custom Data Logic</vt:lpstr>
      <vt:lpstr>SQL THROW a Custom Error</vt:lpstr>
      <vt:lpstr>Demo: Improved transaction</vt:lpstr>
      <vt:lpstr>Check Yourself: Transactions</vt:lpstr>
      <vt:lpstr>Prevent Update Triggers</vt:lpstr>
      <vt:lpstr>Recall: INSTEAD OF TRIGGER Statement</vt:lpstr>
      <vt:lpstr>Demo: Prevent Update Trigger</vt:lpstr>
      <vt:lpstr>Concurrency Control</vt:lpstr>
      <vt:lpstr>Concurrency Control</vt:lpstr>
      <vt:lpstr>Example: Concurrency - Question</vt:lpstr>
      <vt:lpstr>Example: Concurrency  - Answer</vt:lpstr>
      <vt:lpstr>DBMS without concurrency control</vt:lpstr>
      <vt:lpstr>Lost Update Problem</vt:lpstr>
      <vt:lpstr>Dirty/Inconsistent Read Problem</vt:lpstr>
      <vt:lpstr>Check Yourself: Concurrency Control</vt:lpstr>
      <vt:lpstr>Check Yourself: Concurrency Control</vt:lpstr>
      <vt:lpstr>Serializability and Locking</vt:lpstr>
      <vt:lpstr>How Do DBMS Maintain Concurrency Control?</vt:lpstr>
      <vt:lpstr>Serializability and Locking</vt:lpstr>
      <vt:lpstr>Locking Mechanisms</vt:lpstr>
      <vt:lpstr>Versioning And Isolation Levels</vt:lpstr>
      <vt:lpstr>Versioning</vt:lpstr>
      <vt:lpstr>Versioning Example</vt:lpstr>
      <vt:lpstr>Isolation Levels</vt:lpstr>
      <vt:lpstr>Demo: Concurrency Control</vt:lpstr>
      <vt:lpstr>Check Yourself: Isolation Levels</vt:lpstr>
      <vt:lpstr>Check Yourself: Isolation Levels</vt:lpstr>
      <vt:lpstr>Check Yourself: Isolation Levels</vt:lpstr>
      <vt:lpstr>Deadlocks</vt:lpstr>
      <vt:lpstr>Deadlocks</vt:lpstr>
      <vt:lpstr>Deadlock Example</vt:lpstr>
      <vt:lpstr>Demo: Deadlock</vt:lpstr>
      <vt:lpstr>Summary</vt:lpstr>
      <vt:lpstr>Exit Ticket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11</dc:title>
  <dc:creator>Michael A Fudge Jr</dc:creator>
  <cp:lastModifiedBy>Michael A Fudge</cp:lastModifiedBy>
  <cp:revision>1</cp:revision>
  <dcterms:created xsi:type="dcterms:W3CDTF">2020-10-22T20:05:43Z</dcterms:created>
  <dcterms:modified xsi:type="dcterms:W3CDTF">2024-06-05T19:57:25Z</dcterms:modified>
</cp:coreProperties>
</file>