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6" r:id="rId2"/>
    <p:sldId id="268" r:id="rId3"/>
    <p:sldId id="489" r:id="rId4"/>
    <p:sldId id="257" r:id="rId5"/>
    <p:sldId id="300" r:id="rId6"/>
    <p:sldId id="547" r:id="rId7"/>
    <p:sldId id="550" r:id="rId8"/>
    <p:sldId id="271" r:id="rId9"/>
    <p:sldId id="551" r:id="rId10"/>
    <p:sldId id="398" r:id="rId11"/>
    <p:sldId id="908" r:id="rId12"/>
    <p:sldId id="513" r:id="rId13"/>
    <p:sldId id="1035" r:id="rId14"/>
    <p:sldId id="1036" r:id="rId15"/>
    <p:sldId id="1045" r:id="rId16"/>
    <p:sldId id="1046" r:id="rId17"/>
    <p:sldId id="1044" r:id="rId18"/>
    <p:sldId id="1018" r:id="rId19"/>
    <p:sldId id="1019" r:id="rId20"/>
    <p:sldId id="1041" r:id="rId21"/>
    <p:sldId id="1043" r:id="rId22"/>
    <p:sldId id="1025" r:id="rId23"/>
    <p:sldId id="1001" r:id="rId24"/>
    <p:sldId id="909" r:id="rId25"/>
    <p:sldId id="911" r:id="rId26"/>
    <p:sldId id="1031" r:id="rId27"/>
    <p:sldId id="1048" r:id="rId28"/>
    <p:sldId id="512" r:id="rId29"/>
    <p:sldId id="1042" r:id="rId30"/>
    <p:sldId id="1040" r:id="rId31"/>
    <p:sldId id="913" r:id="rId32"/>
    <p:sldId id="914" r:id="rId33"/>
    <p:sldId id="1030" r:id="rId34"/>
    <p:sldId id="1032" r:id="rId35"/>
    <p:sldId id="1033" r:id="rId36"/>
    <p:sldId id="1054" r:id="rId37"/>
    <p:sldId id="1053" r:id="rId38"/>
    <p:sldId id="910" r:id="rId39"/>
    <p:sldId id="1050" r:id="rId40"/>
    <p:sldId id="1052" r:id="rId41"/>
    <p:sldId id="1049" r:id="rId42"/>
    <p:sldId id="1055" r:id="rId43"/>
    <p:sldId id="1056" r:id="rId44"/>
    <p:sldId id="1057" r:id="rId45"/>
    <p:sldId id="1058" r:id="rId46"/>
    <p:sldId id="1034" r:id="rId47"/>
    <p:sldId id="1059" r:id="rId48"/>
    <p:sldId id="1060" r:id="rId49"/>
    <p:sldId id="1002" r:id="rId50"/>
    <p:sldId id="916" r:id="rId51"/>
    <p:sldId id="1038" r:id="rId52"/>
    <p:sldId id="1037" r:id="rId53"/>
    <p:sldId id="1039" r:id="rId54"/>
    <p:sldId id="1061" r:id="rId55"/>
    <p:sldId id="1063" r:id="rId56"/>
    <p:sldId id="567" r:id="rId57"/>
    <p:sldId id="922" r:id="rId58"/>
    <p:sldId id="923" r:id="rId59"/>
    <p:sldId id="1062" r:id="rId60"/>
    <p:sldId id="1064" r:id="rId61"/>
    <p:sldId id="940" r:id="rId62"/>
    <p:sldId id="941" r:id="rId63"/>
    <p:sldId id="1065" r:id="rId64"/>
    <p:sldId id="1066" r:id="rId65"/>
    <p:sldId id="401" r:id="rId66"/>
    <p:sldId id="990" r:id="rId67"/>
    <p:sldId id="991" r:id="rId68"/>
    <p:sldId id="992" r:id="rId69"/>
    <p:sldId id="993" r:id="rId70"/>
    <p:sldId id="994" r:id="rId71"/>
    <p:sldId id="996" r:id="rId72"/>
    <p:sldId id="995" r:id="rId73"/>
    <p:sldId id="997" r:id="rId74"/>
    <p:sldId id="998" r:id="rId75"/>
    <p:sldId id="999" r:id="rId76"/>
    <p:sldId id="1000" r:id="rId77"/>
    <p:sldId id="1015" r:id="rId78"/>
    <p:sldId id="931" r:id="rId79"/>
    <p:sldId id="311" r:id="rId80"/>
    <p:sldId id="299"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83AE1E-168B-466D-BC2A-C6FD9E843FDA}">
          <p14:sldIdLst>
            <p14:sldId id="256"/>
            <p14:sldId id="268"/>
          </p14:sldIdLst>
        </p14:section>
        <p14:section name="Intro" id="{BF787B7D-1D66-4D48-BBF5-97DCF9629D5B}">
          <p14:sldIdLst>
            <p14:sldId id="489"/>
            <p14:sldId id="257"/>
            <p14:sldId id="300"/>
            <p14:sldId id="547"/>
            <p14:sldId id="550"/>
            <p14:sldId id="271"/>
          </p14:sldIdLst>
        </p14:section>
        <p14:section name="SQL Server Physical Model" id="{202326B6-34D6-457B-90A6-6732B14C5421}">
          <p14:sldIdLst>
            <p14:sldId id="551"/>
            <p14:sldId id="398"/>
            <p14:sldId id="908"/>
            <p14:sldId id="513"/>
            <p14:sldId id="1035"/>
            <p14:sldId id="1036"/>
            <p14:sldId id="1045"/>
            <p14:sldId id="1046"/>
            <p14:sldId id="1044"/>
            <p14:sldId id="1018"/>
            <p14:sldId id="1019"/>
            <p14:sldId id="1041"/>
            <p14:sldId id="1043"/>
          </p14:sldIdLst>
        </p14:section>
        <p14:section name="Indexes" id="{6F329CC2-D7E9-4DFD-93E8-69DB8B42158B}">
          <p14:sldIdLst>
            <p14:sldId id="1025"/>
            <p14:sldId id="1001"/>
            <p14:sldId id="909"/>
            <p14:sldId id="911"/>
            <p14:sldId id="1031"/>
            <p14:sldId id="1048"/>
            <p14:sldId id="512"/>
            <p14:sldId id="1042"/>
            <p14:sldId id="1040"/>
            <p14:sldId id="913"/>
            <p14:sldId id="914"/>
            <p14:sldId id="1030"/>
            <p14:sldId id="1032"/>
            <p14:sldId id="1033"/>
            <p14:sldId id="1054"/>
            <p14:sldId id="1053"/>
            <p14:sldId id="910"/>
            <p14:sldId id="1050"/>
            <p14:sldId id="1052"/>
            <p14:sldId id="1049"/>
            <p14:sldId id="1055"/>
            <p14:sldId id="1056"/>
            <p14:sldId id="1057"/>
            <p14:sldId id="1058"/>
            <p14:sldId id="1034"/>
            <p14:sldId id="1059"/>
            <p14:sldId id="1060"/>
            <p14:sldId id="1002"/>
            <p14:sldId id="916"/>
            <p14:sldId id="1038"/>
            <p14:sldId id="1037"/>
            <p14:sldId id="1039"/>
            <p14:sldId id="1061"/>
            <p14:sldId id="1063"/>
            <p14:sldId id="567"/>
            <p14:sldId id="922"/>
            <p14:sldId id="923"/>
            <p14:sldId id="1062"/>
            <p14:sldId id="1064"/>
            <p14:sldId id="940"/>
            <p14:sldId id="941"/>
            <p14:sldId id="1065"/>
            <p14:sldId id="1066"/>
          </p14:sldIdLst>
        </p14:section>
        <p14:section name="Performance Factors" id="{24DBDBA3-4B4F-4313-8F74-9FD190E3C4C9}">
          <p14:sldIdLst>
            <p14:sldId id="401"/>
            <p14:sldId id="990"/>
            <p14:sldId id="991"/>
            <p14:sldId id="992"/>
            <p14:sldId id="993"/>
            <p14:sldId id="994"/>
            <p14:sldId id="996"/>
            <p14:sldId id="995"/>
            <p14:sldId id="997"/>
            <p14:sldId id="998"/>
            <p14:sldId id="999"/>
            <p14:sldId id="1000"/>
            <p14:sldId id="1015"/>
          </p14:sldIdLst>
        </p14:section>
        <p14:section name="Summary" id="{91F40DB0-5EA0-43C6-B1F4-F96C124CA132}">
          <p14:sldIdLst>
            <p14:sldId id="931"/>
            <p14:sldId id="311"/>
            <p14:sldId id="2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D5EA"/>
    <a:srgbClr val="FFB7B7"/>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94" autoAdjust="0"/>
    <p:restoredTop sz="84019" autoAdjust="0"/>
  </p:normalViewPr>
  <p:slideViewPr>
    <p:cSldViewPr snapToGrid="0">
      <p:cViewPr varScale="1">
        <p:scale>
          <a:sx n="133" d="100"/>
          <a:sy n="133" d="100"/>
        </p:scale>
        <p:origin x="870" y="126"/>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A Fudge Jr" userId="133895e8-240b-4811-850e-9cf94297d089" providerId="ADAL" clId="{2B59E781-4608-47B6-9197-609827123F58}"/>
    <pc:docChg chg="custSel modSld sldOrd">
      <pc:chgData name="Michael A Fudge Jr" userId="133895e8-240b-4811-850e-9cf94297d089" providerId="ADAL" clId="{2B59E781-4608-47B6-9197-609827123F58}" dt="2020-08-06T14:16:23.521" v="102" actId="20577"/>
      <pc:docMkLst>
        <pc:docMk/>
      </pc:docMkLst>
      <pc:sldChg chg="ord">
        <pc:chgData name="Michael A Fudge Jr" userId="133895e8-240b-4811-850e-9cf94297d089" providerId="ADAL" clId="{2B59E781-4608-47B6-9197-609827123F58}" dt="2020-08-06T13:35:37.847" v="3"/>
        <pc:sldMkLst>
          <pc:docMk/>
          <pc:sldMk cId="2838142486" sldId="406"/>
        </pc:sldMkLst>
      </pc:sldChg>
      <pc:sldChg chg="ord">
        <pc:chgData name="Michael A Fudge Jr" userId="133895e8-240b-4811-850e-9cf94297d089" providerId="ADAL" clId="{2B59E781-4608-47B6-9197-609827123F58}" dt="2020-08-06T13:35:26.701" v="1"/>
        <pc:sldMkLst>
          <pc:docMk/>
          <pc:sldMk cId="3041170601" sldId="410"/>
        </pc:sldMkLst>
      </pc:sldChg>
      <pc:sldChg chg="modSp mod">
        <pc:chgData name="Michael A Fudge Jr" userId="133895e8-240b-4811-850e-9cf94297d089" providerId="ADAL" clId="{2B59E781-4608-47B6-9197-609827123F58}" dt="2020-08-06T14:16:23.521" v="102" actId="20577"/>
        <pc:sldMkLst>
          <pc:docMk/>
          <pc:sldMk cId="2940023994" sldId="442"/>
        </pc:sldMkLst>
        <pc:spChg chg="mod">
          <ac:chgData name="Michael A Fudge Jr" userId="133895e8-240b-4811-850e-9cf94297d089" providerId="ADAL" clId="{2B59E781-4608-47B6-9197-609827123F58}" dt="2020-08-06T14:16:07.225" v="51" actId="20577"/>
          <ac:spMkLst>
            <pc:docMk/>
            <pc:sldMk cId="2940023994" sldId="442"/>
            <ac:spMk id="2" creationId="{444F57FC-D1D5-4120-B34E-D25B5C05B6C1}"/>
          </ac:spMkLst>
        </pc:spChg>
        <pc:spChg chg="mod">
          <ac:chgData name="Michael A Fudge Jr" userId="133895e8-240b-4811-850e-9cf94297d089" providerId="ADAL" clId="{2B59E781-4608-47B6-9197-609827123F58}" dt="2020-08-06T14:16:23.521" v="102" actId="20577"/>
          <ac:spMkLst>
            <pc:docMk/>
            <pc:sldMk cId="2940023994" sldId="442"/>
            <ac:spMk id="3" creationId="{89B48BE3-8A63-4860-822D-F55A3B39F527}"/>
          </ac:spMkLst>
        </pc:spChg>
      </pc:sldChg>
    </pc:docChg>
  </pc:docChgLst>
  <pc:docChgLst>
    <pc:chgData name="Michael A Fudge Jr" userId="133895e8-240b-4811-850e-9cf94297d089" providerId="ADAL" clId="{ADB20025-A811-467B-BA1F-84229240CE91}"/>
    <pc:docChg chg="undo custSel modSld">
      <pc:chgData name="Michael A Fudge Jr" userId="133895e8-240b-4811-850e-9cf94297d089" providerId="ADAL" clId="{ADB20025-A811-467B-BA1F-84229240CE91}" dt="2020-11-24T19:12:38.760" v="156" actId="20577"/>
      <pc:docMkLst>
        <pc:docMk/>
      </pc:docMkLst>
      <pc:sldChg chg="addSp delSp modSp mod addAnim delAnim">
        <pc:chgData name="Michael A Fudge Jr" userId="133895e8-240b-4811-850e-9cf94297d089" providerId="ADAL" clId="{ADB20025-A811-467B-BA1F-84229240CE91}" dt="2020-11-24T18:13:49.381" v="4" actId="478"/>
        <pc:sldMkLst>
          <pc:docMk/>
          <pc:sldMk cId="3031750761" sldId="908"/>
        </pc:sldMkLst>
        <pc:spChg chg="add del mod">
          <ac:chgData name="Michael A Fudge Jr" userId="133895e8-240b-4811-850e-9cf94297d089" providerId="ADAL" clId="{ADB20025-A811-467B-BA1F-84229240CE91}" dt="2020-11-24T18:13:49.381" v="4" actId="478"/>
          <ac:spMkLst>
            <pc:docMk/>
            <pc:sldMk cId="3031750761" sldId="908"/>
            <ac:spMk id="25" creationId="{5792DE9C-F681-4D2B-9258-A4C5567A235C}"/>
          </ac:spMkLst>
        </pc:spChg>
        <pc:picChg chg="add del">
          <ac:chgData name="Michael A Fudge Jr" userId="133895e8-240b-4811-850e-9cf94297d089" providerId="ADAL" clId="{ADB20025-A811-467B-BA1F-84229240CE91}" dt="2020-11-24T18:13:49.010" v="3"/>
          <ac:picMkLst>
            <pc:docMk/>
            <pc:sldMk cId="3031750761" sldId="908"/>
            <ac:picMk id="4" creationId="{5210D7BA-C86E-4A50-A58E-2926B47ACC38}"/>
          </ac:picMkLst>
        </pc:picChg>
      </pc:sldChg>
      <pc:sldChg chg="modSp mod">
        <pc:chgData name="Michael A Fudge Jr" userId="133895e8-240b-4811-850e-9cf94297d089" providerId="ADAL" clId="{ADB20025-A811-467B-BA1F-84229240CE91}" dt="2020-11-24T19:12:38.760" v="156" actId="20577"/>
        <pc:sldMkLst>
          <pc:docMk/>
          <pc:sldMk cId="789236909" sldId="1041"/>
        </pc:sldMkLst>
        <pc:spChg chg="mod">
          <ac:chgData name="Michael A Fudge Jr" userId="133895e8-240b-4811-850e-9cf94297d089" providerId="ADAL" clId="{ADB20025-A811-467B-BA1F-84229240CE91}" dt="2020-11-24T19:12:38.760" v="156" actId="20577"/>
          <ac:spMkLst>
            <pc:docMk/>
            <pc:sldMk cId="789236909" sldId="1041"/>
            <ac:spMk id="6" creationId="{E33EFCDF-893E-4DC5-B75A-872200D063CA}"/>
          </ac:spMkLst>
        </pc:spChg>
      </pc:sldChg>
    </pc:docChg>
  </pc:docChgLst>
  <pc:docChgLst>
    <pc:chgData name="Michael A Fudge Jr" userId="133895e8-240b-4811-850e-9cf94297d089" providerId="ADAL" clId="{063EE989-B50B-43FF-B6FB-CBDA33F72044}"/>
    <pc:docChg chg="undo custSel mod addSld delSld modSld sldOrd">
      <pc:chgData name="Michael A Fudge Jr" userId="133895e8-240b-4811-850e-9cf94297d089" providerId="ADAL" clId="{063EE989-B50B-43FF-B6FB-CBDA33F72044}" dt="2020-07-28T16:07:14.860" v="10096" actId="20577"/>
      <pc:docMkLst>
        <pc:docMk/>
      </pc:docMkLst>
      <pc:sldChg chg="modSp mod">
        <pc:chgData name="Michael A Fudge Jr" userId="133895e8-240b-4811-850e-9cf94297d089" providerId="ADAL" clId="{063EE989-B50B-43FF-B6FB-CBDA33F72044}" dt="2020-07-27T19:38:43.522" v="20" actId="20577"/>
        <pc:sldMkLst>
          <pc:docMk/>
          <pc:sldMk cId="3302085769" sldId="256"/>
        </pc:sldMkLst>
        <pc:spChg chg="mod">
          <ac:chgData name="Michael A Fudge Jr" userId="133895e8-240b-4811-850e-9cf94297d089" providerId="ADAL" clId="{063EE989-B50B-43FF-B6FB-CBDA33F72044}" dt="2020-07-27T19:38:36.109" v="1" actId="20577"/>
          <ac:spMkLst>
            <pc:docMk/>
            <pc:sldMk cId="3302085769" sldId="256"/>
            <ac:spMk id="2" creationId="{12FF6C81-4F81-481C-9E43-71763C75E015}"/>
          </ac:spMkLst>
        </pc:spChg>
        <pc:spChg chg="mod">
          <ac:chgData name="Michael A Fudge Jr" userId="133895e8-240b-4811-850e-9cf94297d089" providerId="ADAL" clId="{063EE989-B50B-43FF-B6FB-CBDA33F72044}" dt="2020-07-27T19:38:43.522" v="20" actId="20577"/>
          <ac:spMkLst>
            <pc:docMk/>
            <pc:sldMk cId="3302085769" sldId="256"/>
            <ac:spMk id="3" creationId="{CA49DCD9-023F-4F96-AD5D-F916ECFD0404}"/>
          </ac:spMkLst>
        </pc:spChg>
      </pc:sldChg>
      <pc:sldChg chg="modSp ord modAnim">
        <pc:chgData name="Michael A Fudge Jr" userId="133895e8-240b-4811-850e-9cf94297d089" providerId="ADAL" clId="{063EE989-B50B-43FF-B6FB-CBDA33F72044}" dt="2020-07-27T20:28:06.617" v="1069"/>
        <pc:sldMkLst>
          <pc:docMk/>
          <pc:sldMk cId="3436746034" sldId="257"/>
        </pc:sldMkLst>
        <pc:spChg chg="mod">
          <ac:chgData name="Michael A Fudge Jr" userId="133895e8-240b-4811-850e-9cf94297d089" providerId="ADAL" clId="{063EE989-B50B-43FF-B6FB-CBDA33F72044}" dt="2020-07-27T20:23:48.389" v="915" actId="20577"/>
          <ac:spMkLst>
            <pc:docMk/>
            <pc:sldMk cId="3436746034" sldId="257"/>
            <ac:spMk id="2" creationId="{5C84C77B-FF54-4813-94E1-23FF8F114C7E}"/>
          </ac:spMkLst>
        </pc:spChg>
        <pc:spChg chg="mod">
          <ac:chgData name="Michael A Fudge Jr" userId="133895e8-240b-4811-850e-9cf94297d089" providerId="ADAL" clId="{063EE989-B50B-43FF-B6FB-CBDA33F72044}" dt="2020-07-27T20:28:06.617" v="1069"/>
          <ac:spMkLst>
            <pc:docMk/>
            <pc:sldMk cId="3436746034" sldId="257"/>
            <ac:spMk id="4" creationId="{74B6070D-2E18-49A3-84C2-0A1B79DC59EE}"/>
          </ac:spMkLst>
        </pc:spChg>
      </pc:sldChg>
      <pc:sldChg chg="modSp mod modAnim">
        <pc:chgData name="Michael A Fudge Jr" userId="133895e8-240b-4811-850e-9cf94297d089" providerId="ADAL" clId="{063EE989-B50B-43FF-B6FB-CBDA33F72044}" dt="2020-07-27T19:41:21.408" v="221" actId="20577"/>
        <pc:sldMkLst>
          <pc:docMk/>
          <pc:sldMk cId="671165577" sldId="268"/>
        </pc:sldMkLst>
        <pc:spChg chg="mod">
          <ac:chgData name="Michael A Fudge Jr" userId="133895e8-240b-4811-850e-9cf94297d089" providerId="ADAL" clId="{063EE989-B50B-43FF-B6FB-CBDA33F72044}" dt="2020-07-27T19:41:21.408" v="221" actId="20577"/>
          <ac:spMkLst>
            <pc:docMk/>
            <pc:sldMk cId="671165577" sldId="268"/>
            <ac:spMk id="3" creationId="{1ECB91DB-6034-4025-9762-F2144BB1DB51}"/>
          </ac:spMkLst>
        </pc:spChg>
      </pc:sldChg>
      <pc:sldChg chg="delSp modSp mod ord modNotesTx">
        <pc:chgData name="Michael A Fudge Jr" userId="133895e8-240b-4811-850e-9cf94297d089" providerId="ADAL" clId="{063EE989-B50B-43FF-B6FB-CBDA33F72044}" dt="2020-07-28T12:19:47.709" v="2227" actId="20577"/>
        <pc:sldMkLst>
          <pc:docMk/>
          <pc:sldMk cId="96570146" sldId="271"/>
        </pc:sldMkLst>
        <pc:spChg chg="mod">
          <ac:chgData name="Michael A Fudge Jr" userId="133895e8-240b-4811-850e-9cf94297d089" providerId="ADAL" clId="{063EE989-B50B-43FF-B6FB-CBDA33F72044}" dt="2020-07-28T12:17:28.951" v="1910" actId="20577"/>
          <ac:spMkLst>
            <pc:docMk/>
            <pc:sldMk cId="96570146" sldId="271"/>
            <ac:spMk id="2" creationId="{A0EC69E1-79D5-4CCA-9AE3-8CCDB54E5D78}"/>
          </ac:spMkLst>
        </pc:spChg>
        <pc:spChg chg="mod">
          <ac:chgData name="Michael A Fudge Jr" userId="133895e8-240b-4811-850e-9cf94297d089" providerId="ADAL" clId="{063EE989-B50B-43FF-B6FB-CBDA33F72044}" dt="2020-07-28T12:18:19.433" v="2032" actId="14100"/>
          <ac:spMkLst>
            <pc:docMk/>
            <pc:sldMk cId="96570146" sldId="271"/>
            <ac:spMk id="3" creationId="{23BFC44E-10DC-44C2-99E8-3D541093BB67}"/>
          </ac:spMkLst>
        </pc:spChg>
        <pc:graphicFrameChg chg="del">
          <ac:chgData name="Michael A Fudge Jr" userId="133895e8-240b-4811-850e-9cf94297d089" providerId="ADAL" clId="{063EE989-B50B-43FF-B6FB-CBDA33F72044}" dt="2020-07-28T12:16:55.502" v="1905" actId="478"/>
          <ac:graphicFrameMkLst>
            <pc:docMk/>
            <pc:sldMk cId="96570146" sldId="271"/>
            <ac:graphicFrameMk id="9" creationId="{B34E0716-845E-43F7-B27B-57F12BFE0E7F}"/>
          </ac:graphicFrameMkLst>
        </pc:graphicFrameChg>
      </pc:sldChg>
      <pc:sldChg chg="del">
        <pc:chgData name="Michael A Fudge Jr" userId="133895e8-240b-4811-850e-9cf94297d089" providerId="ADAL" clId="{063EE989-B50B-43FF-B6FB-CBDA33F72044}" dt="2020-07-28T15:57:14.013" v="8959" actId="47"/>
        <pc:sldMkLst>
          <pc:docMk/>
          <pc:sldMk cId="403060402" sldId="294"/>
        </pc:sldMkLst>
      </pc:sldChg>
      <pc:sldChg chg="modSp mod">
        <pc:chgData name="Michael A Fudge Jr" userId="133895e8-240b-4811-850e-9cf94297d089" providerId="ADAL" clId="{063EE989-B50B-43FF-B6FB-CBDA33F72044}" dt="2020-07-28T16:07:14.860" v="10096" actId="20577"/>
        <pc:sldMkLst>
          <pc:docMk/>
          <pc:sldMk cId="109579569" sldId="299"/>
        </pc:sldMkLst>
        <pc:spChg chg="mod">
          <ac:chgData name="Michael A Fudge Jr" userId="133895e8-240b-4811-850e-9cf94297d089" providerId="ADAL" clId="{063EE989-B50B-43FF-B6FB-CBDA33F72044}" dt="2020-07-28T16:07:14.860" v="10096" actId="20577"/>
          <ac:spMkLst>
            <pc:docMk/>
            <pc:sldMk cId="109579569" sldId="299"/>
            <ac:spMk id="3" creationId="{CB911516-3DF8-48A9-BAB6-34EB14CC135A}"/>
          </ac:spMkLst>
        </pc:spChg>
      </pc:sldChg>
      <pc:sldChg chg="modSp mod modAnim">
        <pc:chgData name="Michael A Fudge Jr" userId="133895e8-240b-4811-850e-9cf94297d089" providerId="ADAL" clId="{063EE989-B50B-43FF-B6FB-CBDA33F72044}" dt="2020-07-28T16:00:45.293" v="9573" actId="20577"/>
        <pc:sldMkLst>
          <pc:docMk/>
          <pc:sldMk cId="797334957" sldId="311"/>
        </pc:sldMkLst>
        <pc:spChg chg="mod">
          <ac:chgData name="Michael A Fudge Jr" userId="133895e8-240b-4811-850e-9cf94297d089" providerId="ADAL" clId="{063EE989-B50B-43FF-B6FB-CBDA33F72044}" dt="2020-07-28T16:00:45.293" v="9573" actId="20577"/>
          <ac:spMkLst>
            <pc:docMk/>
            <pc:sldMk cId="797334957" sldId="311"/>
            <ac:spMk id="3" creationId="{1ECB91DB-6034-4025-9762-F2144BB1DB51}"/>
          </ac:spMkLst>
        </pc:spChg>
      </pc:sldChg>
      <pc:sldChg chg="del">
        <pc:chgData name="Michael A Fudge Jr" userId="133895e8-240b-4811-850e-9cf94297d089" providerId="ADAL" clId="{063EE989-B50B-43FF-B6FB-CBDA33F72044}" dt="2020-07-28T15:57:14.013" v="8959" actId="47"/>
        <pc:sldMkLst>
          <pc:docMk/>
          <pc:sldMk cId="1496996023" sldId="312"/>
        </pc:sldMkLst>
      </pc:sldChg>
      <pc:sldChg chg="modSp mod ord">
        <pc:chgData name="Michael A Fudge Jr" userId="133895e8-240b-4811-850e-9cf94297d089" providerId="ADAL" clId="{063EE989-B50B-43FF-B6FB-CBDA33F72044}" dt="2020-07-28T14:47:13.994" v="5714" actId="14826"/>
        <pc:sldMkLst>
          <pc:docMk/>
          <pc:sldMk cId="2476503244" sldId="313"/>
        </pc:sldMkLst>
        <pc:spChg chg="mod">
          <ac:chgData name="Michael A Fudge Jr" userId="133895e8-240b-4811-850e-9cf94297d089" providerId="ADAL" clId="{063EE989-B50B-43FF-B6FB-CBDA33F72044}" dt="2020-07-28T14:46:55.962" v="5713" actId="20577"/>
          <ac:spMkLst>
            <pc:docMk/>
            <pc:sldMk cId="2476503244" sldId="313"/>
            <ac:spMk id="2" creationId="{85954A83-1BFB-42E8-ABE1-F6284F291E27}"/>
          </ac:spMkLst>
        </pc:spChg>
        <pc:picChg chg="mod">
          <ac:chgData name="Michael A Fudge Jr" userId="133895e8-240b-4811-850e-9cf94297d089" providerId="ADAL" clId="{063EE989-B50B-43FF-B6FB-CBDA33F72044}" dt="2020-07-28T14:47:13.994" v="5714" actId="14826"/>
          <ac:picMkLst>
            <pc:docMk/>
            <pc:sldMk cId="2476503244" sldId="313"/>
            <ac:picMk id="4" creationId="{ABF52C46-EFC9-4126-9C0C-5B53C8B42217}"/>
          </ac:picMkLst>
        </pc:picChg>
      </pc:sldChg>
      <pc:sldChg chg="addSp modSp mod ord">
        <pc:chgData name="Michael A Fudge Jr" userId="133895e8-240b-4811-850e-9cf94297d089" providerId="ADAL" clId="{063EE989-B50B-43FF-B6FB-CBDA33F72044}" dt="2020-07-28T15:09:10.639" v="6711" actId="20577"/>
        <pc:sldMkLst>
          <pc:docMk/>
          <pc:sldMk cId="2044021993" sldId="314"/>
        </pc:sldMkLst>
        <pc:spChg chg="mod">
          <ac:chgData name="Michael A Fudge Jr" userId="133895e8-240b-4811-850e-9cf94297d089" providerId="ADAL" clId="{063EE989-B50B-43FF-B6FB-CBDA33F72044}" dt="2020-07-28T12:38:57.058" v="3420" actId="20577"/>
          <ac:spMkLst>
            <pc:docMk/>
            <pc:sldMk cId="2044021993" sldId="314"/>
            <ac:spMk id="5" creationId="{E0D04EC1-733E-4BA9-9251-8C6E6E3D01D7}"/>
          </ac:spMkLst>
        </pc:spChg>
        <pc:spChg chg="mod">
          <ac:chgData name="Michael A Fudge Jr" userId="133895e8-240b-4811-850e-9cf94297d089" providerId="ADAL" clId="{063EE989-B50B-43FF-B6FB-CBDA33F72044}" dt="2020-07-28T15:09:10.639" v="6711" actId="20577"/>
          <ac:spMkLst>
            <pc:docMk/>
            <pc:sldMk cId="2044021993" sldId="314"/>
            <ac:spMk id="6" creationId="{E33EFCDF-893E-4DC5-B75A-872200D063CA}"/>
          </ac:spMkLst>
        </pc:spChg>
        <pc:picChg chg="add mod">
          <ac:chgData name="Michael A Fudge Jr" userId="133895e8-240b-4811-850e-9cf94297d089" providerId="ADAL" clId="{063EE989-B50B-43FF-B6FB-CBDA33F72044}" dt="2020-07-28T13:07:33.753" v="3456" actId="1076"/>
          <ac:picMkLst>
            <pc:docMk/>
            <pc:sldMk cId="2044021993" sldId="314"/>
            <ac:picMk id="2" creationId="{4D2BB4C8-E854-4558-8302-2518988E9228}"/>
          </ac:picMkLst>
        </pc:picChg>
      </pc:sldChg>
      <pc:sldChg chg="del">
        <pc:chgData name="Michael A Fudge Jr" userId="133895e8-240b-4811-850e-9cf94297d089" providerId="ADAL" clId="{063EE989-B50B-43FF-B6FB-CBDA33F72044}" dt="2020-07-28T15:57:14.013" v="8959" actId="47"/>
        <pc:sldMkLst>
          <pc:docMk/>
          <pc:sldMk cId="3829729920" sldId="316"/>
        </pc:sldMkLst>
      </pc:sldChg>
      <pc:sldChg chg="del">
        <pc:chgData name="Michael A Fudge Jr" userId="133895e8-240b-4811-850e-9cf94297d089" providerId="ADAL" clId="{063EE989-B50B-43FF-B6FB-CBDA33F72044}" dt="2020-07-28T15:57:14.013" v="8959" actId="47"/>
        <pc:sldMkLst>
          <pc:docMk/>
          <pc:sldMk cId="3973455266" sldId="317"/>
        </pc:sldMkLst>
      </pc:sldChg>
      <pc:sldChg chg="del">
        <pc:chgData name="Michael A Fudge Jr" userId="133895e8-240b-4811-850e-9cf94297d089" providerId="ADAL" clId="{063EE989-B50B-43FF-B6FB-CBDA33F72044}" dt="2020-07-28T15:57:14.013" v="8959" actId="47"/>
        <pc:sldMkLst>
          <pc:docMk/>
          <pc:sldMk cId="2781607504" sldId="318"/>
        </pc:sldMkLst>
      </pc:sldChg>
      <pc:sldChg chg="del">
        <pc:chgData name="Michael A Fudge Jr" userId="133895e8-240b-4811-850e-9cf94297d089" providerId="ADAL" clId="{063EE989-B50B-43FF-B6FB-CBDA33F72044}" dt="2020-07-28T15:57:14.013" v="8959" actId="47"/>
        <pc:sldMkLst>
          <pc:docMk/>
          <pc:sldMk cId="2625166842" sldId="321"/>
        </pc:sldMkLst>
      </pc:sldChg>
      <pc:sldChg chg="del">
        <pc:chgData name="Michael A Fudge Jr" userId="133895e8-240b-4811-850e-9cf94297d089" providerId="ADAL" clId="{063EE989-B50B-43FF-B6FB-CBDA33F72044}" dt="2020-07-28T15:57:14.013" v="8959" actId="47"/>
        <pc:sldMkLst>
          <pc:docMk/>
          <pc:sldMk cId="3413430300" sldId="323"/>
        </pc:sldMkLst>
      </pc:sldChg>
      <pc:sldChg chg="del">
        <pc:chgData name="Michael A Fudge Jr" userId="133895e8-240b-4811-850e-9cf94297d089" providerId="ADAL" clId="{063EE989-B50B-43FF-B6FB-CBDA33F72044}" dt="2020-07-28T15:57:14.013" v="8959" actId="47"/>
        <pc:sldMkLst>
          <pc:docMk/>
          <pc:sldMk cId="3989374847" sldId="324"/>
        </pc:sldMkLst>
      </pc:sldChg>
      <pc:sldChg chg="del">
        <pc:chgData name="Michael A Fudge Jr" userId="133895e8-240b-4811-850e-9cf94297d089" providerId="ADAL" clId="{063EE989-B50B-43FF-B6FB-CBDA33F72044}" dt="2020-07-28T15:57:14.013" v="8959" actId="47"/>
        <pc:sldMkLst>
          <pc:docMk/>
          <pc:sldMk cId="2431171946" sldId="325"/>
        </pc:sldMkLst>
      </pc:sldChg>
      <pc:sldChg chg="del">
        <pc:chgData name="Michael A Fudge Jr" userId="133895e8-240b-4811-850e-9cf94297d089" providerId="ADAL" clId="{063EE989-B50B-43FF-B6FB-CBDA33F72044}" dt="2020-07-28T15:57:14.013" v="8959" actId="47"/>
        <pc:sldMkLst>
          <pc:docMk/>
          <pc:sldMk cId="1501491955" sldId="326"/>
        </pc:sldMkLst>
      </pc:sldChg>
      <pc:sldChg chg="del">
        <pc:chgData name="Michael A Fudge Jr" userId="133895e8-240b-4811-850e-9cf94297d089" providerId="ADAL" clId="{063EE989-B50B-43FF-B6FB-CBDA33F72044}" dt="2020-07-28T15:57:14.013" v="8959" actId="47"/>
        <pc:sldMkLst>
          <pc:docMk/>
          <pc:sldMk cId="1580181327" sldId="327"/>
        </pc:sldMkLst>
      </pc:sldChg>
      <pc:sldChg chg="del">
        <pc:chgData name="Michael A Fudge Jr" userId="133895e8-240b-4811-850e-9cf94297d089" providerId="ADAL" clId="{063EE989-B50B-43FF-B6FB-CBDA33F72044}" dt="2020-07-28T15:57:14.013" v="8959" actId="47"/>
        <pc:sldMkLst>
          <pc:docMk/>
          <pc:sldMk cId="1802597312" sldId="328"/>
        </pc:sldMkLst>
      </pc:sldChg>
      <pc:sldChg chg="del">
        <pc:chgData name="Michael A Fudge Jr" userId="133895e8-240b-4811-850e-9cf94297d089" providerId="ADAL" clId="{063EE989-B50B-43FF-B6FB-CBDA33F72044}" dt="2020-07-28T15:57:14.013" v="8959" actId="47"/>
        <pc:sldMkLst>
          <pc:docMk/>
          <pc:sldMk cId="1335336088" sldId="329"/>
        </pc:sldMkLst>
      </pc:sldChg>
      <pc:sldChg chg="del">
        <pc:chgData name="Michael A Fudge Jr" userId="133895e8-240b-4811-850e-9cf94297d089" providerId="ADAL" clId="{063EE989-B50B-43FF-B6FB-CBDA33F72044}" dt="2020-07-28T15:57:14.013" v="8959" actId="47"/>
        <pc:sldMkLst>
          <pc:docMk/>
          <pc:sldMk cId="1161175550" sldId="330"/>
        </pc:sldMkLst>
      </pc:sldChg>
      <pc:sldChg chg="del">
        <pc:chgData name="Michael A Fudge Jr" userId="133895e8-240b-4811-850e-9cf94297d089" providerId="ADAL" clId="{063EE989-B50B-43FF-B6FB-CBDA33F72044}" dt="2020-07-28T15:57:14.013" v="8959" actId="47"/>
        <pc:sldMkLst>
          <pc:docMk/>
          <pc:sldMk cId="1250601866" sldId="331"/>
        </pc:sldMkLst>
      </pc:sldChg>
      <pc:sldChg chg="del">
        <pc:chgData name="Michael A Fudge Jr" userId="133895e8-240b-4811-850e-9cf94297d089" providerId="ADAL" clId="{063EE989-B50B-43FF-B6FB-CBDA33F72044}" dt="2020-07-28T15:57:14.013" v="8959" actId="47"/>
        <pc:sldMkLst>
          <pc:docMk/>
          <pc:sldMk cId="697818125" sldId="332"/>
        </pc:sldMkLst>
      </pc:sldChg>
      <pc:sldChg chg="del">
        <pc:chgData name="Michael A Fudge Jr" userId="133895e8-240b-4811-850e-9cf94297d089" providerId="ADAL" clId="{063EE989-B50B-43FF-B6FB-CBDA33F72044}" dt="2020-07-28T15:57:14.013" v="8959" actId="47"/>
        <pc:sldMkLst>
          <pc:docMk/>
          <pc:sldMk cId="2877314342" sldId="333"/>
        </pc:sldMkLst>
      </pc:sldChg>
      <pc:sldChg chg="del">
        <pc:chgData name="Michael A Fudge Jr" userId="133895e8-240b-4811-850e-9cf94297d089" providerId="ADAL" clId="{063EE989-B50B-43FF-B6FB-CBDA33F72044}" dt="2020-07-28T15:57:14.013" v="8959" actId="47"/>
        <pc:sldMkLst>
          <pc:docMk/>
          <pc:sldMk cId="165813408" sldId="334"/>
        </pc:sldMkLst>
      </pc:sldChg>
      <pc:sldChg chg="del">
        <pc:chgData name="Michael A Fudge Jr" userId="133895e8-240b-4811-850e-9cf94297d089" providerId="ADAL" clId="{063EE989-B50B-43FF-B6FB-CBDA33F72044}" dt="2020-07-28T15:57:14.013" v="8959" actId="47"/>
        <pc:sldMkLst>
          <pc:docMk/>
          <pc:sldMk cId="2231528915" sldId="335"/>
        </pc:sldMkLst>
      </pc:sldChg>
      <pc:sldChg chg="del">
        <pc:chgData name="Michael A Fudge Jr" userId="133895e8-240b-4811-850e-9cf94297d089" providerId="ADAL" clId="{063EE989-B50B-43FF-B6FB-CBDA33F72044}" dt="2020-07-28T15:57:14.013" v="8959" actId="47"/>
        <pc:sldMkLst>
          <pc:docMk/>
          <pc:sldMk cId="951226270" sldId="337"/>
        </pc:sldMkLst>
      </pc:sldChg>
      <pc:sldChg chg="del">
        <pc:chgData name="Michael A Fudge Jr" userId="133895e8-240b-4811-850e-9cf94297d089" providerId="ADAL" clId="{063EE989-B50B-43FF-B6FB-CBDA33F72044}" dt="2020-07-28T15:57:14.013" v="8959" actId="47"/>
        <pc:sldMkLst>
          <pc:docMk/>
          <pc:sldMk cId="67984622" sldId="340"/>
        </pc:sldMkLst>
      </pc:sldChg>
      <pc:sldChg chg="del">
        <pc:chgData name="Michael A Fudge Jr" userId="133895e8-240b-4811-850e-9cf94297d089" providerId="ADAL" clId="{063EE989-B50B-43FF-B6FB-CBDA33F72044}" dt="2020-07-28T15:57:14.013" v="8959" actId="47"/>
        <pc:sldMkLst>
          <pc:docMk/>
          <pc:sldMk cId="4237924853" sldId="341"/>
        </pc:sldMkLst>
      </pc:sldChg>
      <pc:sldChg chg="del">
        <pc:chgData name="Michael A Fudge Jr" userId="133895e8-240b-4811-850e-9cf94297d089" providerId="ADAL" clId="{063EE989-B50B-43FF-B6FB-CBDA33F72044}" dt="2020-07-28T15:57:14.013" v="8959" actId="47"/>
        <pc:sldMkLst>
          <pc:docMk/>
          <pc:sldMk cId="3333140738" sldId="342"/>
        </pc:sldMkLst>
      </pc:sldChg>
      <pc:sldChg chg="del">
        <pc:chgData name="Michael A Fudge Jr" userId="133895e8-240b-4811-850e-9cf94297d089" providerId="ADAL" clId="{063EE989-B50B-43FF-B6FB-CBDA33F72044}" dt="2020-07-28T15:57:14.013" v="8959" actId="47"/>
        <pc:sldMkLst>
          <pc:docMk/>
          <pc:sldMk cId="2689965737" sldId="343"/>
        </pc:sldMkLst>
      </pc:sldChg>
      <pc:sldChg chg="del">
        <pc:chgData name="Michael A Fudge Jr" userId="133895e8-240b-4811-850e-9cf94297d089" providerId="ADAL" clId="{063EE989-B50B-43FF-B6FB-CBDA33F72044}" dt="2020-07-28T15:57:14.013" v="8959" actId="47"/>
        <pc:sldMkLst>
          <pc:docMk/>
          <pc:sldMk cId="2148454917" sldId="344"/>
        </pc:sldMkLst>
      </pc:sldChg>
      <pc:sldChg chg="del">
        <pc:chgData name="Michael A Fudge Jr" userId="133895e8-240b-4811-850e-9cf94297d089" providerId="ADAL" clId="{063EE989-B50B-43FF-B6FB-CBDA33F72044}" dt="2020-07-28T15:57:14.013" v="8959" actId="47"/>
        <pc:sldMkLst>
          <pc:docMk/>
          <pc:sldMk cId="416062869" sldId="345"/>
        </pc:sldMkLst>
      </pc:sldChg>
      <pc:sldChg chg="del">
        <pc:chgData name="Michael A Fudge Jr" userId="133895e8-240b-4811-850e-9cf94297d089" providerId="ADAL" clId="{063EE989-B50B-43FF-B6FB-CBDA33F72044}" dt="2020-07-28T15:57:14.013" v="8959" actId="47"/>
        <pc:sldMkLst>
          <pc:docMk/>
          <pc:sldMk cId="730824221" sldId="346"/>
        </pc:sldMkLst>
      </pc:sldChg>
      <pc:sldChg chg="del">
        <pc:chgData name="Michael A Fudge Jr" userId="133895e8-240b-4811-850e-9cf94297d089" providerId="ADAL" clId="{063EE989-B50B-43FF-B6FB-CBDA33F72044}" dt="2020-07-28T15:57:14.013" v="8959" actId="47"/>
        <pc:sldMkLst>
          <pc:docMk/>
          <pc:sldMk cId="1253326098" sldId="347"/>
        </pc:sldMkLst>
      </pc:sldChg>
      <pc:sldChg chg="del">
        <pc:chgData name="Michael A Fudge Jr" userId="133895e8-240b-4811-850e-9cf94297d089" providerId="ADAL" clId="{063EE989-B50B-43FF-B6FB-CBDA33F72044}" dt="2020-07-28T15:57:14.013" v="8959" actId="47"/>
        <pc:sldMkLst>
          <pc:docMk/>
          <pc:sldMk cId="1087519105" sldId="348"/>
        </pc:sldMkLst>
      </pc:sldChg>
      <pc:sldChg chg="del">
        <pc:chgData name="Michael A Fudge Jr" userId="133895e8-240b-4811-850e-9cf94297d089" providerId="ADAL" clId="{063EE989-B50B-43FF-B6FB-CBDA33F72044}" dt="2020-07-28T15:57:14.013" v="8959" actId="47"/>
        <pc:sldMkLst>
          <pc:docMk/>
          <pc:sldMk cId="1687472616" sldId="349"/>
        </pc:sldMkLst>
      </pc:sldChg>
      <pc:sldChg chg="del">
        <pc:chgData name="Michael A Fudge Jr" userId="133895e8-240b-4811-850e-9cf94297d089" providerId="ADAL" clId="{063EE989-B50B-43FF-B6FB-CBDA33F72044}" dt="2020-07-28T15:57:14.013" v="8959" actId="47"/>
        <pc:sldMkLst>
          <pc:docMk/>
          <pc:sldMk cId="4232181672" sldId="350"/>
        </pc:sldMkLst>
      </pc:sldChg>
      <pc:sldChg chg="addSp delSp modSp new mod setBg modAnim modNotesTx">
        <pc:chgData name="Michael A Fudge Jr" userId="133895e8-240b-4811-850e-9cf94297d089" providerId="ADAL" clId="{063EE989-B50B-43FF-B6FB-CBDA33F72044}" dt="2020-07-27T20:36:05.886" v="1370" actId="20577"/>
        <pc:sldMkLst>
          <pc:docMk/>
          <pc:sldMk cId="337155246" sldId="351"/>
        </pc:sldMkLst>
        <pc:spChg chg="mod">
          <ac:chgData name="Michael A Fudge Jr" userId="133895e8-240b-4811-850e-9cf94297d089" providerId="ADAL" clId="{063EE989-B50B-43FF-B6FB-CBDA33F72044}" dt="2020-07-27T20:01:01.930" v="382" actId="14100"/>
          <ac:spMkLst>
            <pc:docMk/>
            <pc:sldMk cId="337155246" sldId="351"/>
            <ac:spMk id="2" creationId="{8B571E56-208A-40A7-A0CC-61BAAD1C3B4B}"/>
          </ac:spMkLst>
        </pc:spChg>
        <pc:spChg chg="del mod">
          <ac:chgData name="Michael A Fudge Jr" userId="133895e8-240b-4811-850e-9cf94297d089" providerId="ADAL" clId="{063EE989-B50B-43FF-B6FB-CBDA33F72044}" dt="2020-07-27T20:00:55.392" v="380" actId="26606"/>
          <ac:spMkLst>
            <pc:docMk/>
            <pc:sldMk cId="337155246" sldId="351"/>
            <ac:spMk id="3" creationId="{10433FC4-6D82-4C69-B2C7-CBAF33BB6894}"/>
          </ac:spMkLst>
        </pc:spChg>
        <pc:spChg chg="add mod">
          <ac:chgData name="Michael A Fudge Jr" userId="133895e8-240b-4811-850e-9cf94297d089" providerId="ADAL" clId="{063EE989-B50B-43FF-B6FB-CBDA33F72044}" dt="2020-07-27T20:01:26.830" v="390" actId="207"/>
          <ac:spMkLst>
            <pc:docMk/>
            <pc:sldMk cId="337155246" sldId="351"/>
            <ac:spMk id="4" creationId="{E531AEF8-617A-47B8-9875-75A9152A7486}"/>
          </ac:spMkLst>
        </pc:spChg>
        <pc:spChg chg="add">
          <ac:chgData name="Michael A Fudge Jr" userId="133895e8-240b-4811-850e-9cf94297d089" providerId="ADAL" clId="{063EE989-B50B-43FF-B6FB-CBDA33F72044}" dt="2020-07-27T20:00:55.392" v="380" actId="26606"/>
          <ac:spMkLst>
            <pc:docMk/>
            <pc:sldMk cId="337155246" sldId="351"/>
            <ac:spMk id="10" creationId="{5B32A67F-3598-4A13-8552-DA884FFCCE57}"/>
          </ac:spMkLst>
        </pc:spChg>
        <pc:spChg chg="add">
          <ac:chgData name="Michael A Fudge Jr" userId="133895e8-240b-4811-850e-9cf94297d089" providerId="ADAL" clId="{063EE989-B50B-43FF-B6FB-CBDA33F72044}" dt="2020-07-27T20:00:55.392" v="380" actId="26606"/>
          <ac:spMkLst>
            <pc:docMk/>
            <pc:sldMk cId="337155246" sldId="351"/>
            <ac:spMk id="12" creationId="{BCC55ACC-A2F6-403C-A3A4-D59B3734D45F}"/>
          </ac:spMkLst>
        </pc:spChg>
        <pc:spChg chg="add">
          <ac:chgData name="Michael A Fudge Jr" userId="133895e8-240b-4811-850e-9cf94297d089" providerId="ADAL" clId="{063EE989-B50B-43FF-B6FB-CBDA33F72044}" dt="2020-07-27T20:00:55.392" v="380" actId="26606"/>
          <ac:spMkLst>
            <pc:docMk/>
            <pc:sldMk cId="337155246" sldId="351"/>
            <ac:spMk id="14" creationId="{598EBA13-C937-430B-9523-439FE21096E6}"/>
          </ac:spMkLst>
        </pc:spChg>
        <pc:picChg chg="add">
          <ac:chgData name="Michael A Fudge Jr" userId="133895e8-240b-4811-850e-9cf94297d089" providerId="ADAL" clId="{063EE989-B50B-43FF-B6FB-CBDA33F72044}" dt="2020-07-27T20:00:55.392" v="380" actId="26606"/>
          <ac:picMkLst>
            <pc:docMk/>
            <pc:sldMk cId="337155246" sldId="351"/>
            <ac:picMk id="7" creationId="{D3B7CA2E-317E-462D-ADC4-36EC2489AE8E}"/>
          </ac:picMkLst>
        </pc:picChg>
      </pc:sldChg>
      <pc:sldChg chg="addSp delSp modSp new mod modClrScheme modAnim chgLayout">
        <pc:chgData name="Michael A Fudge Jr" userId="133895e8-240b-4811-850e-9cf94297d089" providerId="ADAL" clId="{063EE989-B50B-43FF-B6FB-CBDA33F72044}" dt="2020-07-27T20:17:04.259" v="702"/>
        <pc:sldMkLst>
          <pc:docMk/>
          <pc:sldMk cId="1690386986" sldId="352"/>
        </pc:sldMkLst>
        <pc:spChg chg="mod ord">
          <ac:chgData name="Michael A Fudge Jr" userId="133895e8-240b-4811-850e-9cf94297d089" providerId="ADAL" clId="{063EE989-B50B-43FF-B6FB-CBDA33F72044}" dt="2020-07-27T20:06:55.589" v="447" actId="20577"/>
          <ac:spMkLst>
            <pc:docMk/>
            <pc:sldMk cId="1690386986" sldId="352"/>
            <ac:spMk id="2" creationId="{91C35C89-9CF2-4FB4-9720-1065C6556D23}"/>
          </ac:spMkLst>
        </pc:spChg>
        <pc:spChg chg="del">
          <ac:chgData name="Michael A Fudge Jr" userId="133895e8-240b-4811-850e-9cf94297d089" providerId="ADAL" clId="{063EE989-B50B-43FF-B6FB-CBDA33F72044}" dt="2020-07-27T20:05:41.835" v="414"/>
          <ac:spMkLst>
            <pc:docMk/>
            <pc:sldMk cId="1690386986" sldId="352"/>
            <ac:spMk id="3" creationId="{E397F831-2EEB-4215-9466-06E4FC0258EC}"/>
          </ac:spMkLst>
        </pc:spChg>
        <pc:spChg chg="add del mod">
          <ac:chgData name="Michael A Fudge Jr" userId="133895e8-240b-4811-850e-9cf94297d089" providerId="ADAL" clId="{063EE989-B50B-43FF-B6FB-CBDA33F72044}" dt="2020-07-27T20:06:51.021" v="443" actId="700"/>
          <ac:spMkLst>
            <pc:docMk/>
            <pc:sldMk cId="1690386986" sldId="352"/>
            <ac:spMk id="6" creationId="{35891D10-F1F3-4E29-80D9-29D260FEE2BA}"/>
          </ac:spMkLst>
        </pc:spChg>
        <pc:spChg chg="add mod">
          <ac:chgData name="Michael A Fudge Jr" userId="133895e8-240b-4811-850e-9cf94297d089" providerId="ADAL" clId="{063EE989-B50B-43FF-B6FB-CBDA33F72044}" dt="2020-07-27T20:09:31.529" v="482" actId="164"/>
          <ac:spMkLst>
            <pc:docMk/>
            <pc:sldMk cId="1690386986" sldId="352"/>
            <ac:spMk id="11" creationId="{FB73096E-65EA-458C-B25D-19FCA965B551}"/>
          </ac:spMkLst>
        </pc:spChg>
        <pc:spChg chg="add mod">
          <ac:chgData name="Michael A Fudge Jr" userId="133895e8-240b-4811-850e-9cf94297d089" providerId="ADAL" clId="{063EE989-B50B-43FF-B6FB-CBDA33F72044}" dt="2020-07-27T20:09:34.184" v="483" actId="164"/>
          <ac:spMkLst>
            <pc:docMk/>
            <pc:sldMk cId="1690386986" sldId="352"/>
            <ac:spMk id="12" creationId="{FC293B9E-F20F-4382-9797-CEDF98708935}"/>
          </ac:spMkLst>
        </pc:spChg>
        <pc:spChg chg="add del">
          <ac:chgData name="Michael A Fudge Jr" userId="133895e8-240b-4811-850e-9cf94297d089" providerId="ADAL" clId="{063EE989-B50B-43FF-B6FB-CBDA33F72044}" dt="2020-07-27T20:09:58.102" v="486" actId="478"/>
          <ac:spMkLst>
            <pc:docMk/>
            <pc:sldMk cId="1690386986" sldId="352"/>
            <ac:spMk id="15" creationId="{43392B9E-6836-48D8-9439-06967D22AEDD}"/>
          </ac:spMkLst>
        </pc:spChg>
        <pc:spChg chg="add mod">
          <ac:chgData name="Michael A Fudge Jr" userId="133895e8-240b-4811-850e-9cf94297d089" providerId="ADAL" clId="{063EE989-B50B-43FF-B6FB-CBDA33F72044}" dt="2020-07-27T20:16:20.522" v="694" actId="2711"/>
          <ac:spMkLst>
            <pc:docMk/>
            <pc:sldMk cId="1690386986" sldId="352"/>
            <ac:spMk id="16" creationId="{4EED314C-1DBF-458A-A8E9-230F518B720D}"/>
          </ac:spMkLst>
        </pc:spChg>
        <pc:spChg chg="add mod">
          <ac:chgData name="Michael A Fudge Jr" userId="133895e8-240b-4811-850e-9cf94297d089" providerId="ADAL" clId="{063EE989-B50B-43FF-B6FB-CBDA33F72044}" dt="2020-07-27T20:16:43.432" v="698" actId="13822"/>
          <ac:spMkLst>
            <pc:docMk/>
            <pc:sldMk cId="1690386986" sldId="352"/>
            <ac:spMk id="17" creationId="{F523C972-B390-405C-9562-9490AAB3DFC8}"/>
          </ac:spMkLst>
        </pc:spChg>
        <pc:spChg chg="add mod">
          <ac:chgData name="Michael A Fudge Jr" userId="133895e8-240b-4811-850e-9cf94297d089" providerId="ADAL" clId="{063EE989-B50B-43FF-B6FB-CBDA33F72044}" dt="2020-07-27T20:16:27.452" v="695" actId="2711"/>
          <ac:spMkLst>
            <pc:docMk/>
            <pc:sldMk cId="1690386986" sldId="352"/>
            <ac:spMk id="18" creationId="{3B33C6B3-B73E-47B7-80C8-972DD144500A}"/>
          </ac:spMkLst>
        </pc:spChg>
        <pc:spChg chg="add mod">
          <ac:chgData name="Michael A Fudge Jr" userId="133895e8-240b-4811-850e-9cf94297d089" providerId="ADAL" clId="{063EE989-B50B-43FF-B6FB-CBDA33F72044}" dt="2020-07-27T20:16:41.034" v="697" actId="13822"/>
          <ac:spMkLst>
            <pc:docMk/>
            <pc:sldMk cId="1690386986" sldId="352"/>
            <ac:spMk id="19" creationId="{E3BDA613-9972-4C57-B3FF-8413FB8414F1}"/>
          </ac:spMkLst>
        </pc:spChg>
        <pc:grpChg chg="add mod">
          <ac:chgData name="Michael A Fudge Jr" userId="133895e8-240b-4811-850e-9cf94297d089" providerId="ADAL" clId="{063EE989-B50B-43FF-B6FB-CBDA33F72044}" dt="2020-07-27T20:09:39.487" v="484" actId="1076"/>
          <ac:grpSpMkLst>
            <pc:docMk/>
            <pc:sldMk cId="1690386986" sldId="352"/>
            <ac:grpSpMk id="13" creationId="{00206862-C285-47E8-8105-0E4A5365C9D2}"/>
          </ac:grpSpMkLst>
        </pc:grpChg>
        <pc:grpChg chg="add mod">
          <ac:chgData name="Michael A Fudge Jr" userId="133895e8-240b-4811-850e-9cf94297d089" providerId="ADAL" clId="{063EE989-B50B-43FF-B6FB-CBDA33F72044}" dt="2020-07-27T20:09:34.184" v="483" actId="164"/>
          <ac:grpSpMkLst>
            <pc:docMk/>
            <pc:sldMk cId="1690386986" sldId="352"/>
            <ac:grpSpMk id="14" creationId="{DCB970D1-9B46-4E92-8053-0D285ABDC2CA}"/>
          </ac:grpSpMkLst>
        </pc:grpChg>
        <pc:picChg chg="add del mod">
          <ac:chgData name="Michael A Fudge Jr" userId="133895e8-240b-4811-850e-9cf94297d089" providerId="ADAL" clId="{063EE989-B50B-43FF-B6FB-CBDA33F72044}" dt="2020-07-27T20:06:07.455" v="442" actId="478"/>
          <ac:picMkLst>
            <pc:docMk/>
            <pc:sldMk cId="1690386986" sldId="352"/>
            <ac:picMk id="4" creationId="{97F5C1A1-EF80-4A83-B43B-D3E9A2E04195}"/>
          </ac:picMkLst>
        </pc:picChg>
        <pc:picChg chg="add mod">
          <ac:chgData name="Michael A Fudge Jr" userId="133895e8-240b-4811-850e-9cf94297d089" providerId="ADAL" clId="{063EE989-B50B-43FF-B6FB-CBDA33F72044}" dt="2020-07-27T20:09:31.529" v="482" actId="164"/>
          <ac:picMkLst>
            <pc:docMk/>
            <pc:sldMk cId="1690386986" sldId="352"/>
            <ac:picMk id="8" creationId="{3C4A0D9E-B14F-41D7-9AF4-AFCB24E27301}"/>
          </ac:picMkLst>
        </pc:picChg>
        <pc:picChg chg="add mod">
          <ac:chgData name="Michael A Fudge Jr" userId="133895e8-240b-4811-850e-9cf94297d089" providerId="ADAL" clId="{063EE989-B50B-43FF-B6FB-CBDA33F72044}" dt="2020-07-27T20:09:34.184" v="483" actId="164"/>
          <ac:picMkLst>
            <pc:docMk/>
            <pc:sldMk cId="1690386986" sldId="352"/>
            <ac:picMk id="10" creationId="{EDD0C582-9A41-4C0E-B9F4-0601A8A39E37}"/>
          </ac:picMkLst>
        </pc:picChg>
      </pc:sldChg>
      <pc:sldChg chg="addSp delSp modSp new mod setBg modClrScheme modAnim setClrOvrMap chgLayout">
        <pc:chgData name="Michael A Fudge Jr" userId="133895e8-240b-4811-850e-9cf94297d089" providerId="ADAL" clId="{063EE989-B50B-43FF-B6FB-CBDA33F72044}" dt="2020-07-28T12:24:57.685" v="2749"/>
        <pc:sldMkLst>
          <pc:docMk/>
          <pc:sldMk cId="1679864663" sldId="353"/>
        </pc:sldMkLst>
        <pc:spChg chg="mod ord">
          <ac:chgData name="Michael A Fudge Jr" userId="133895e8-240b-4811-850e-9cf94297d089" providerId="ADAL" clId="{063EE989-B50B-43FF-B6FB-CBDA33F72044}" dt="2020-07-28T12:23:09.675" v="2502" actId="26606"/>
          <ac:spMkLst>
            <pc:docMk/>
            <pc:sldMk cId="1679864663" sldId="353"/>
            <ac:spMk id="2" creationId="{1038E9C9-2AB3-49C2-819F-E8720F5E8181}"/>
          </ac:spMkLst>
        </pc:spChg>
        <pc:spChg chg="del mod ord">
          <ac:chgData name="Michael A Fudge Jr" userId="133895e8-240b-4811-850e-9cf94297d089" providerId="ADAL" clId="{063EE989-B50B-43FF-B6FB-CBDA33F72044}" dt="2020-07-28T12:22:49.208" v="2499" actId="700"/>
          <ac:spMkLst>
            <pc:docMk/>
            <pc:sldMk cId="1679864663" sldId="353"/>
            <ac:spMk id="3" creationId="{C1D32D11-0A75-47BD-838B-BDFB21506C53}"/>
          </ac:spMkLst>
        </pc:spChg>
        <pc:spChg chg="add mod ord">
          <ac:chgData name="Michael A Fudge Jr" userId="133895e8-240b-4811-850e-9cf94297d089" providerId="ADAL" clId="{063EE989-B50B-43FF-B6FB-CBDA33F72044}" dt="2020-07-28T12:23:57.084" v="2622" actId="20577"/>
          <ac:spMkLst>
            <pc:docMk/>
            <pc:sldMk cId="1679864663" sldId="353"/>
            <ac:spMk id="4" creationId="{ED06CD62-EF75-4CF5-B4D1-697BEB78ED34}"/>
          </ac:spMkLst>
        </pc:spChg>
        <pc:spChg chg="add mod ord">
          <ac:chgData name="Michael A Fudge Jr" userId="133895e8-240b-4811-850e-9cf94297d089" providerId="ADAL" clId="{063EE989-B50B-43FF-B6FB-CBDA33F72044}" dt="2020-07-28T12:24:50.287" v="2748" actId="20577"/>
          <ac:spMkLst>
            <pc:docMk/>
            <pc:sldMk cId="1679864663" sldId="353"/>
            <ac:spMk id="5" creationId="{72BA0F5A-F184-4C5A-A24E-2ECB58712987}"/>
          </ac:spMkLst>
        </pc:spChg>
        <pc:spChg chg="add del">
          <ac:chgData name="Michael A Fudge Jr" userId="133895e8-240b-4811-850e-9cf94297d089" providerId="ADAL" clId="{063EE989-B50B-43FF-B6FB-CBDA33F72044}" dt="2020-07-28T12:23:09.665" v="2501" actId="26606"/>
          <ac:spMkLst>
            <pc:docMk/>
            <pc:sldMk cId="1679864663" sldId="353"/>
            <ac:spMk id="10" creationId="{2A6B319F-86FE-4754-878E-06F0804D882B}"/>
          </ac:spMkLst>
        </pc:spChg>
        <pc:spChg chg="add del">
          <ac:chgData name="Michael A Fudge Jr" userId="133895e8-240b-4811-850e-9cf94297d089" providerId="ADAL" clId="{063EE989-B50B-43FF-B6FB-CBDA33F72044}" dt="2020-07-28T12:23:09.665" v="2501" actId="26606"/>
          <ac:spMkLst>
            <pc:docMk/>
            <pc:sldMk cId="1679864663" sldId="353"/>
            <ac:spMk id="12" creationId="{DCF7D1B5-3477-499F-ACC5-2C8B07F4EDB3}"/>
          </ac:spMkLst>
        </pc:spChg>
        <pc:spChg chg="add">
          <ac:chgData name="Michael A Fudge Jr" userId="133895e8-240b-4811-850e-9cf94297d089" providerId="ADAL" clId="{063EE989-B50B-43FF-B6FB-CBDA33F72044}" dt="2020-07-28T12:23:09.675" v="2502" actId="26606"/>
          <ac:spMkLst>
            <pc:docMk/>
            <pc:sldMk cId="1679864663" sldId="353"/>
            <ac:spMk id="14" creationId="{10F24D38-B79E-44B4-830E-043F45D96DC2}"/>
          </ac:spMkLst>
        </pc:spChg>
        <pc:cxnChg chg="add">
          <ac:chgData name="Michael A Fudge Jr" userId="133895e8-240b-4811-850e-9cf94297d089" providerId="ADAL" clId="{063EE989-B50B-43FF-B6FB-CBDA33F72044}" dt="2020-07-28T12:23:09.675" v="2502" actId="26606"/>
          <ac:cxnSpMkLst>
            <pc:docMk/>
            <pc:sldMk cId="1679864663" sldId="353"/>
            <ac:cxnSpMk id="15" creationId="{FC469874-256B-45B3-A79C-7591B4BA1ECC}"/>
          </ac:cxnSpMkLst>
        </pc:cxnChg>
      </pc:sldChg>
      <pc:sldChg chg="new del">
        <pc:chgData name="Michael A Fudge Jr" userId="133895e8-240b-4811-850e-9cf94297d089" providerId="ADAL" clId="{063EE989-B50B-43FF-B6FB-CBDA33F72044}" dt="2020-07-28T15:57:14.013" v="8959" actId="47"/>
        <pc:sldMkLst>
          <pc:docMk/>
          <pc:sldMk cId="1881004474" sldId="354"/>
        </pc:sldMkLst>
      </pc:sldChg>
      <pc:sldChg chg="addSp delSp modSp add mod modAnim">
        <pc:chgData name="Michael A Fudge Jr" userId="133895e8-240b-4811-850e-9cf94297d089" providerId="ADAL" clId="{063EE989-B50B-43FF-B6FB-CBDA33F72044}" dt="2020-07-27T20:05:12.719" v="413"/>
        <pc:sldMkLst>
          <pc:docMk/>
          <pc:sldMk cId="17751269" sldId="355"/>
        </pc:sldMkLst>
        <pc:spChg chg="add del mod">
          <ac:chgData name="Michael A Fudge Jr" userId="133895e8-240b-4811-850e-9cf94297d089" providerId="ADAL" clId="{063EE989-B50B-43FF-B6FB-CBDA33F72044}" dt="2020-07-27T20:03:32.178" v="397" actId="478"/>
          <ac:spMkLst>
            <pc:docMk/>
            <pc:sldMk cId="17751269" sldId="355"/>
            <ac:spMk id="3" creationId="{9637F406-01D1-4A3C-9B10-5A7B0FFB997A}"/>
          </ac:spMkLst>
        </pc:spChg>
        <pc:spChg chg="add del mod">
          <ac:chgData name="Michael A Fudge Jr" userId="133895e8-240b-4811-850e-9cf94297d089" providerId="ADAL" clId="{063EE989-B50B-43FF-B6FB-CBDA33F72044}" dt="2020-07-27T20:04:16.486" v="400" actId="478"/>
          <ac:spMkLst>
            <pc:docMk/>
            <pc:sldMk cId="17751269" sldId="355"/>
            <ac:spMk id="4" creationId="{96592AE8-48C9-4525-BAD2-6FFF8B09DEAC}"/>
          </ac:spMkLst>
        </pc:spChg>
        <pc:spChg chg="add del">
          <ac:chgData name="Michael A Fudge Jr" userId="133895e8-240b-4811-850e-9cf94297d089" providerId="ADAL" clId="{063EE989-B50B-43FF-B6FB-CBDA33F72044}" dt="2020-07-27T20:04:27.369" v="402" actId="478"/>
          <ac:spMkLst>
            <pc:docMk/>
            <pc:sldMk cId="17751269" sldId="355"/>
            <ac:spMk id="5" creationId="{206E1A1F-E2A2-4FA6-B9D1-3151EE7CC4A3}"/>
          </ac:spMkLst>
        </pc:spChg>
        <pc:spChg chg="add mod">
          <ac:chgData name="Michael A Fudge Jr" userId="133895e8-240b-4811-850e-9cf94297d089" providerId="ADAL" clId="{063EE989-B50B-43FF-B6FB-CBDA33F72044}" dt="2020-07-27T20:04:55.080" v="412" actId="13822"/>
          <ac:spMkLst>
            <pc:docMk/>
            <pc:sldMk cId="17751269" sldId="355"/>
            <ac:spMk id="6" creationId="{FEF220C9-DFA6-464B-A216-F020E97EB257}"/>
          </ac:spMkLst>
        </pc:spChg>
      </pc:sldChg>
      <pc:sldChg chg="addSp delSp modSp new mod modNotesTx">
        <pc:chgData name="Michael A Fudge Jr" userId="133895e8-240b-4811-850e-9cf94297d089" providerId="ADAL" clId="{063EE989-B50B-43FF-B6FB-CBDA33F72044}" dt="2020-07-28T12:21:59.912" v="2483" actId="20577"/>
        <pc:sldMkLst>
          <pc:docMk/>
          <pc:sldMk cId="383390871" sldId="356"/>
        </pc:sldMkLst>
        <pc:spChg chg="mod">
          <ac:chgData name="Michael A Fudge Jr" userId="133895e8-240b-4811-850e-9cf94297d089" providerId="ADAL" clId="{063EE989-B50B-43FF-B6FB-CBDA33F72044}" dt="2020-07-27T20:54:12.236" v="1811" actId="14100"/>
          <ac:spMkLst>
            <pc:docMk/>
            <pc:sldMk cId="383390871" sldId="356"/>
            <ac:spMk id="2" creationId="{37E6C559-97A4-4960-8FC1-AA76FAFCB49E}"/>
          </ac:spMkLst>
        </pc:spChg>
        <pc:spChg chg="del">
          <ac:chgData name="Michael A Fudge Jr" userId="133895e8-240b-4811-850e-9cf94297d089" providerId="ADAL" clId="{063EE989-B50B-43FF-B6FB-CBDA33F72044}" dt="2020-07-27T20:40:36.431" v="1454"/>
          <ac:spMkLst>
            <pc:docMk/>
            <pc:sldMk cId="383390871" sldId="356"/>
            <ac:spMk id="3" creationId="{F58B9D3D-A831-4F92-8881-92264C6AB1B4}"/>
          </ac:spMkLst>
        </pc:spChg>
        <pc:graphicFrameChg chg="add mod modGraphic">
          <ac:chgData name="Michael A Fudge Jr" userId="133895e8-240b-4811-850e-9cf94297d089" providerId="ADAL" clId="{063EE989-B50B-43FF-B6FB-CBDA33F72044}" dt="2020-07-28T12:21:59.912" v="2483" actId="20577"/>
          <ac:graphicFrameMkLst>
            <pc:docMk/>
            <pc:sldMk cId="383390871" sldId="356"/>
            <ac:graphicFrameMk id="4" creationId="{7E63B661-9732-4BBA-B1EB-B50EFFA80F78}"/>
          </ac:graphicFrameMkLst>
        </pc:graphicFrameChg>
      </pc:sldChg>
      <pc:sldChg chg="modSp new del mod ord">
        <pc:chgData name="Michael A Fudge Jr" userId="133895e8-240b-4811-850e-9cf94297d089" providerId="ADAL" clId="{063EE989-B50B-43FF-B6FB-CBDA33F72044}" dt="2020-07-27T20:42:37.931" v="1502" actId="47"/>
        <pc:sldMkLst>
          <pc:docMk/>
          <pc:sldMk cId="1057510253" sldId="357"/>
        </pc:sldMkLst>
        <pc:spChg chg="mod">
          <ac:chgData name="Michael A Fudge Jr" userId="133895e8-240b-4811-850e-9cf94297d089" providerId="ADAL" clId="{063EE989-B50B-43FF-B6FB-CBDA33F72044}" dt="2020-07-27T20:42:13.081" v="1501" actId="20577"/>
          <ac:spMkLst>
            <pc:docMk/>
            <pc:sldMk cId="1057510253" sldId="357"/>
            <ac:spMk id="2" creationId="{0B36593E-221E-4349-897B-361708A74D1D}"/>
          </ac:spMkLst>
        </pc:spChg>
      </pc:sldChg>
      <pc:sldChg chg="modSp new del mod">
        <pc:chgData name="Michael A Fudge Jr" userId="133895e8-240b-4811-850e-9cf94297d089" providerId="ADAL" clId="{063EE989-B50B-43FF-B6FB-CBDA33F72044}" dt="2020-07-27T20:30:06.465" v="1089" actId="47"/>
        <pc:sldMkLst>
          <pc:docMk/>
          <pc:sldMk cId="786429787" sldId="358"/>
        </pc:sldMkLst>
        <pc:spChg chg="mod">
          <ac:chgData name="Michael A Fudge Jr" userId="133895e8-240b-4811-850e-9cf94297d089" providerId="ADAL" clId="{063EE989-B50B-43FF-B6FB-CBDA33F72044}" dt="2020-07-27T20:30:00.130" v="1088" actId="20577"/>
          <ac:spMkLst>
            <pc:docMk/>
            <pc:sldMk cId="786429787" sldId="358"/>
            <ac:spMk id="2" creationId="{A570DADB-BEF0-4DDF-BB63-A08C71968F84}"/>
          </ac:spMkLst>
        </pc:spChg>
      </pc:sldChg>
      <pc:sldChg chg="addSp delSp modSp new mod modAnim">
        <pc:chgData name="Michael A Fudge Jr" userId="133895e8-240b-4811-850e-9cf94297d089" providerId="ADAL" clId="{063EE989-B50B-43FF-B6FB-CBDA33F72044}" dt="2020-07-27T20:38:36.141" v="1431"/>
        <pc:sldMkLst>
          <pc:docMk/>
          <pc:sldMk cId="2123987206" sldId="358"/>
        </pc:sldMkLst>
        <pc:spChg chg="mod">
          <ac:chgData name="Michael A Fudge Jr" userId="133895e8-240b-4811-850e-9cf94297d089" providerId="ADAL" clId="{063EE989-B50B-43FF-B6FB-CBDA33F72044}" dt="2020-07-27T20:37:07.561" v="1410" actId="20577"/>
          <ac:spMkLst>
            <pc:docMk/>
            <pc:sldMk cId="2123987206" sldId="358"/>
            <ac:spMk id="2" creationId="{17CBD102-4EA2-4646-9A5B-4C23E5F37EAD}"/>
          </ac:spMkLst>
        </pc:spChg>
        <pc:spChg chg="del">
          <ac:chgData name="Michael A Fudge Jr" userId="133895e8-240b-4811-850e-9cf94297d089" providerId="ADAL" clId="{063EE989-B50B-43FF-B6FB-CBDA33F72044}" dt="2020-07-27T20:37:11.405" v="1411" actId="478"/>
          <ac:spMkLst>
            <pc:docMk/>
            <pc:sldMk cId="2123987206" sldId="358"/>
            <ac:spMk id="3" creationId="{57D64D5C-6104-4243-8100-8252E0E13E0F}"/>
          </ac:spMkLst>
        </pc:spChg>
        <pc:spChg chg="mod">
          <ac:chgData name="Michael A Fudge Jr" userId="133895e8-240b-4811-850e-9cf94297d089" providerId="ADAL" clId="{063EE989-B50B-43FF-B6FB-CBDA33F72044}" dt="2020-07-27T20:37:12.230" v="1412"/>
          <ac:spMkLst>
            <pc:docMk/>
            <pc:sldMk cId="2123987206" sldId="358"/>
            <ac:spMk id="5" creationId="{3FE2AB4A-2E90-4581-9A33-BB193FE2F920}"/>
          </ac:spMkLst>
        </pc:spChg>
        <pc:spChg chg="mod">
          <ac:chgData name="Michael A Fudge Jr" userId="133895e8-240b-4811-850e-9cf94297d089" providerId="ADAL" clId="{063EE989-B50B-43FF-B6FB-CBDA33F72044}" dt="2020-07-27T20:37:12.230" v="1412"/>
          <ac:spMkLst>
            <pc:docMk/>
            <pc:sldMk cId="2123987206" sldId="358"/>
            <ac:spMk id="6" creationId="{CD604673-469C-40CD-A533-4E5584A04743}"/>
          </ac:spMkLst>
        </pc:spChg>
        <pc:spChg chg="mod">
          <ac:chgData name="Michael A Fudge Jr" userId="133895e8-240b-4811-850e-9cf94297d089" providerId="ADAL" clId="{063EE989-B50B-43FF-B6FB-CBDA33F72044}" dt="2020-07-27T20:37:12.230" v="1412"/>
          <ac:spMkLst>
            <pc:docMk/>
            <pc:sldMk cId="2123987206" sldId="358"/>
            <ac:spMk id="7" creationId="{AB93CC80-F287-42E7-B3B9-BB72E702A2B9}"/>
          </ac:spMkLst>
        </pc:spChg>
        <pc:spChg chg="mod">
          <ac:chgData name="Michael A Fudge Jr" userId="133895e8-240b-4811-850e-9cf94297d089" providerId="ADAL" clId="{063EE989-B50B-43FF-B6FB-CBDA33F72044}" dt="2020-07-27T20:37:12.230" v="1412"/>
          <ac:spMkLst>
            <pc:docMk/>
            <pc:sldMk cId="2123987206" sldId="358"/>
            <ac:spMk id="8" creationId="{B45DFA88-0F2B-47E6-B4AD-A34165AC9251}"/>
          </ac:spMkLst>
        </pc:spChg>
        <pc:spChg chg="mod">
          <ac:chgData name="Michael A Fudge Jr" userId="133895e8-240b-4811-850e-9cf94297d089" providerId="ADAL" clId="{063EE989-B50B-43FF-B6FB-CBDA33F72044}" dt="2020-07-27T20:37:12.230" v="1412"/>
          <ac:spMkLst>
            <pc:docMk/>
            <pc:sldMk cId="2123987206" sldId="358"/>
            <ac:spMk id="10" creationId="{8B400498-5B82-4D98-9B34-D067035F969A}"/>
          </ac:spMkLst>
        </pc:spChg>
        <pc:spChg chg="mod">
          <ac:chgData name="Michael A Fudge Jr" userId="133895e8-240b-4811-850e-9cf94297d089" providerId="ADAL" clId="{063EE989-B50B-43FF-B6FB-CBDA33F72044}" dt="2020-07-27T20:37:12.230" v="1412"/>
          <ac:spMkLst>
            <pc:docMk/>
            <pc:sldMk cId="2123987206" sldId="358"/>
            <ac:spMk id="11" creationId="{6226890F-DD11-4529-8626-A0B0C5BDF65A}"/>
          </ac:spMkLst>
        </pc:spChg>
        <pc:spChg chg="mod">
          <ac:chgData name="Michael A Fudge Jr" userId="133895e8-240b-4811-850e-9cf94297d089" providerId="ADAL" clId="{063EE989-B50B-43FF-B6FB-CBDA33F72044}" dt="2020-07-27T20:37:12.230" v="1412"/>
          <ac:spMkLst>
            <pc:docMk/>
            <pc:sldMk cId="2123987206" sldId="358"/>
            <ac:spMk id="12" creationId="{573664CB-71DB-48FD-A5C4-E91391D23FF6}"/>
          </ac:spMkLst>
        </pc:spChg>
        <pc:spChg chg="mod">
          <ac:chgData name="Michael A Fudge Jr" userId="133895e8-240b-4811-850e-9cf94297d089" providerId="ADAL" clId="{063EE989-B50B-43FF-B6FB-CBDA33F72044}" dt="2020-07-27T20:37:12.230" v="1412"/>
          <ac:spMkLst>
            <pc:docMk/>
            <pc:sldMk cId="2123987206" sldId="358"/>
            <ac:spMk id="13" creationId="{F9B11972-60BE-4820-BBD0-860AA967DDAF}"/>
          </ac:spMkLst>
        </pc:spChg>
        <pc:spChg chg="mod">
          <ac:chgData name="Michael A Fudge Jr" userId="133895e8-240b-4811-850e-9cf94297d089" providerId="ADAL" clId="{063EE989-B50B-43FF-B6FB-CBDA33F72044}" dt="2020-07-27T20:37:12.230" v="1412"/>
          <ac:spMkLst>
            <pc:docMk/>
            <pc:sldMk cId="2123987206" sldId="358"/>
            <ac:spMk id="14" creationId="{FA843F19-34D8-49CB-8514-B16C8C5CDCA0}"/>
          </ac:spMkLst>
        </pc:spChg>
        <pc:spChg chg="mod">
          <ac:chgData name="Michael A Fudge Jr" userId="133895e8-240b-4811-850e-9cf94297d089" providerId="ADAL" clId="{063EE989-B50B-43FF-B6FB-CBDA33F72044}" dt="2020-07-27T20:37:12.230" v="1412"/>
          <ac:spMkLst>
            <pc:docMk/>
            <pc:sldMk cId="2123987206" sldId="358"/>
            <ac:spMk id="15" creationId="{93A11A4E-D146-47B9-BAE1-518956CBC1E3}"/>
          </ac:spMkLst>
        </pc:spChg>
        <pc:spChg chg="mod">
          <ac:chgData name="Michael A Fudge Jr" userId="133895e8-240b-4811-850e-9cf94297d089" providerId="ADAL" clId="{063EE989-B50B-43FF-B6FB-CBDA33F72044}" dt="2020-07-27T20:37:12.230" v="1412"/>
          <ac:spMkLst>
            <pc:docMk/>
            <pc:sldMk cId="2123987206" sldId="358"/>
            <ac:spMk id="17" creationId="{15A1086E-56AC-4635-8DAE-10CA8E85C5A2}"/>
          </ac:spMkLst>
        </pc:spChg>
        <pc:spChg chg="add mod">
          <ac:chgData name="Michael A Fudge Jr" userId="133895e8-240b-4811-850e-9cf94297d089" providerId="ADAL" clId="{063EE989-B50B-43FF-B6FB-CBDA33F72044}" dt="2020-07-27T20:37:12.230" v="1412"/>
          <ac:spMkLst>
            <pc:docMk/>
            <pc:sldMk cId="2123987206" sldId="358"/>
            <ac:spMk id="23" creationId="{27EE9531-F99B-4465-9F2C-FE1DAEA8512F}"/>
          </ac:spMkLst>
        </pc:spChg>
        <pc:spChg chg="add mod">
          <ac:chgData name="Michael A Fudge Jr" userId="133895e8-240b-4811-850e-9cf94297d089" providerId="ADAL" clId="{063EE989-B50B-43FF-B6FB-CBDA33F72044}" dt="2020-07-27T20:38:27.245" v="1429" actId="1076"/>
          <ac:spMkLst>
            <pc:docMk/>
            <pc:sldMk cId="2123987206" sldId="358"/>
            <ac:spMk id="24" creationId="{5C16EBC2-6359-423A-9AFC-3AB49B4A092E}"/>
          </ac:spMkLst>
        </pc:spChg>
        <pc:spChg chg="add mod">
          <ac:chgData name="Michael A Fudge Jr" userId="133895e8-240b-4811-850e-9cf94297d089" providerId="ADAL" clId="{063EE989-B50B-43FF-B6FB-CBDA33F72044}" dt="2020-07-27T20:38:19.092" v="1427" actId="14100"/>
          <ac:spMkLst>
            <pc:docMk/>
            <pc:sldMk cId="2123987206" sldId="358"/>
            <ac:spMk id="25" creationId="{32042F04-290E-415A-8166-A6B3649B18C0}"/>
          </ac:spMkLst>
        </pc:spChg>
        <pc:grpChg chg="add mod">
          <ac:chgData name="Michael A Fudge Jr" userId="133895e8-240b-4811-850e-9cf94297d089" providerId="ADAL" clId="{063EE989-B50B-43FF-B6FB-CBDA33F72044}" dt="2020-07-27T20:37:12.230" v="1412"/>
          <ac:grpSpMkLst>
            <pc:docMk/>
            <pc:sldMk cId="2123987206" sldId="358"/>
            <ac:grpSpMk id="4" creationId="{9C9BABCD-AF7F-4DC5-AEE9-0A2D05D91B99}"/>
          </ac:grpSpMkLst>
        </pc:grpChg>
        <pc:grpChg chg="add mod">
          <ac:chgData name="Michael A Fudge Jr" userId="133895e8-240b-4811-850e-9cf94297d089" providerId="ADAL" clId="{063EE989-B50B-43FF-B6FB-CBDA33F72044}" dt="2020-07-27T20:37:12.230" v="1412"/>
          <ac:grpSpMkLst>
            <pc:docMk/>
            <pc:sldMk cId="2123987206" sldId="358"/>
            <ac:grpSpMk id="9" creationId="{94758F19-EFD5-42F0-A743-9FB57E4F1D2F}"/>
          </ac:grpSpMkLst>
        </pc:grpChg>
        <pc:grpChg chg="add mod">
          <ac:chgData name="Michael A Fudge Jr" userId="133895e8-240b-4811-850e-9cf94297d089" providerId="ADAL" clId="{063EE989-B50B-43FF-B6FB-CBDA33F72044}" dt="2020-07-27T20:37:12.230" v="1412"/>
          <ac:grpSpMkLst>
            <pc:docMk/>
            <pc:sldMk cId="2123987206" sldId="358"/>
            <ac:grpSpMk id="16" creationId="{EB3EB5AC-D772-44A9-A906-DC416EFE5F67}"/>
          </ac:grpSpMkLst>
        </pc:grpChg>
        <pc:cxnChg chg="mod">
          <ac:chgData name="Michael A Fudge Jr" userId="133895e8-240b-4811-850e-9cf94297d089" providerId="ADAL" clId="{063EE989-B50B-43FF-B6FB-CBDA33F72044}" dt="2020-07-27T20:37:12.230" v="1412"/>
          <ac:cxnSpMkLst>
            <pc:docMk/>
            <pc:sldMk cId="2123987206" sldId="358"/>
            <ac:cxnSpMk id="18" creationId="{EACDA2D8-14D5-44C6-B714-8DEAA44A0ED3}"/>
          </ac:cxnSpMkLst>
        </pc:cxnChg>
        <pc:cxnChg chg="mod">
          <ac:chgData name="Michael A Fudge Jr" userId="133895e8-240b-4811-850e-9cf94297d089" providerId="ADAL" clId="{063EE989-B50B-43FF-B6FB-CBDA33F72044}" dt="2020-07-27T20:37:12.230" v="1412"/>
          <ac:cxnSpMkLst>
            <pc:docMk/>
            <pc:sldMk cId="2123987206" sldId="358"/>
            <ac:cxnSpMk id="19" creationId="{F6FA4B5F-2C71-4E41-B346-BF90C0102827}"/>
          </ac:cxnSpMkLst>
        </pc:cxnChg>
        <pc:cxnChg chg="mod">
          <ac:chgData name="Michael A Fudge Jr" userId="133895e8-240b-4811-850e-9cf94297d089" providerId="ADAL" clId="{063EE989-B50B-43FF-B6FB-CBDA33F72044}" dt="2020-07-27T20:37:12.230" v="1412"/>
          <ac:cxnSpMkLst>
            <pc:docMk/>
            <pc:sldMk cId="2123987206" sldId="358"/>
            <ac:cxnSpMk id="20" creationId="{C4EDDC63-414E-4BDC-BD3B-2A3B308FC6D6}"/>
          </ac:cxnSpMkLst>
        </pc:cxnChg>
        <pc:cxnChg chg="mod">
          <ac:chgData name="Michael A Fudge Jr" userId="133895e8-240b-4811-850e-9cf94297d089" providerId="ADAL" clId="{063EE989-B50B-43FF-B6FB-CBDA33F72044}" dt="2020-07-27T20:37:12.230" v="1412"/>
          <ac:cxnSpMkLst>
            <pc:docMk/>
            <pc:sldMk cId="2123987206" sldId="358"/>
            <ac:cxnSpMk id="21" creationId="{7492DB32-0F15-4F92-BF4A-D6055ABAA269}"/>
          </ac:cxnSpMkLst>
        </pc:cxnChg>
        <pc:cxnChg chg="mod">
          <ac:chgData name="Michael A Fudge Jr" userId="133895e8-240b-4811-850e-9cf94297d089" providerId="ADAL" clId="{063EE989-B50B-43FF-B6FB-CBDA33F72044}" dt="2020-07-27T20:37:12.230" v="1412"/>
          <ac:cxnSpMkLst>
            <pc:docMk/>
            <pc:sldMk cId="2123987206" sldId="358"/>
            <ac:cxnSpMk id="22" creationId="{0456E511-EBAA-478D-A224-BD9694916CD7}"/>
          </ac:cxnSpMkLst>
        </pc:cxnChg>
      </pc:sldChg>
      <pc:sldChg chg="addSp delSp modSp new mod modAnim">
        <pc:chgData name="Michael A Fudge Jr" userId="133895e8-240b-4811-850e-9cf94297d089" providerId="ADAL" clId="{063EE989-B50B-43FF-B6FB-CBDA33F72044}" dt="2020-07-27T20:53:46.129" v="1810"/>
        <pc:sldMkLst>
          <pc:docMk/>
          <pc:sldMk cId="2150793886" sldId="359"/>
        </pc:sldMkLst>
        <pc:spChg chg="mod">
          <ac:chgData name="Michael A Fudge Jr" userId="133895e8-240b-4811-850e-9cf94297d089" providerId="ADAL" clId="{063EE989-B50B-43FF-B6FB-CBDA33F72044}" dt="2020-07-27T20:43:57.960" v="1529" actId="20577"/>
          <ac:spMkLst>
            <pc:docMk/>
            <pc:sldMk cId="2150793886" sldId="359"/>
            <ac:spMk id="2" creationId="{20FF38F4-0679-410D-9D36-F7AA878AEEB8}"/>
          </ac:spMkLst>
        </pc:spChg>
        <pc:spChg chg="del">
          <ac:chgData name="Michael A Fudge Jr" userId="133895e8-240b-4811-850e-9cf94297d089" providerId="ADAL" clId="{063EE989-B50B-43FF-B6FB-CBDA33F72044}" dt="2020-07-27T20:44:08.930" v="1530" actId="478"/>
          <ac:spMkLst>
            <pc:docMk/>
            <pc:sldMk cId="2150793886" sldId="359"/>
            <ac:spMk id="3" creationId="{B3468A26-A81C-4983-908C-AD85136B6365}"/>
          </ac:spMkLst>
        </pc:spChg>
        <pc:spChg chg="mod">
          <ac:chgData name="Michael A Fudge Jr" userId="133895e8-240b-4811-850e-9cf94297d089" providerId="ADAL" clId="{063EE989-B50B-43FF-B6FB-CBDA33F72044}" dt="2020-07-27T20:44:09.746" v="1531"/>
          <ac:spMkLst>
            <pc:docMk/>
            <pc:sldMk cId="2150793886" sldId="359"/>
            <ac:spMk id="6" creationId="{5D3EC177-2887-4354-A966-633AED5AE978}"/>
          </ac:spMkLst>
        </pc:spChg>
        <pc:spChg chg="mod">
          <ac:chgData name="Michael A Fudge Jr" userId="133895e8-240b-4811-850e-9cf94297d089" providerId="ADAL" clId="{063EE989-B50B-43FF-B6FB-CBDA33F72044}" dt="2020-07-27T20:44:09.746" v="1531"/>
          <ac:spMkLst>
            <pc:docMk/>
            <pc:sldMk cId="2150793886" sldId="359"/>
            <ac:spMk id="9" creationId="{3C5BDB6F-3D55-49C5-90AB-3518BFC9074E}"/>
          </ac:spMkLst>
        </pc:spChg>
        <pc:spChg chg="add mod">
          <ac:chgData name="Michael A Fudge Jr" userId="133895e8-240b-4811-850e-9cf94297d089" providerId="ADAL" clId="{063EE989-B50B-43FF-B6FB-CBDA33F72044}" dt="2020-07-27T20:45:20.744" v="1559" actId="164"/>
          <ac:spMkLst>
            <pc:docMk/>
            <pc:sldMk cId="2150793886" sldId="359"/>
            <ac:spMk id="12" creationId="{8F957A4A-6435-4D51-A0F6-1B3AD79CF7FE}"/>
          </ac:spMkLst>
        </pc:spChg>
        <pc:spChg chg="add mod">
          <ac:chgData name="Michael A Fudge Jr" userId="133895e8-240b-4811-850e-9cf94297d089" providerId="ADAL" clId="{063EE989-B50B-43FF-B6FB-CBDA33F72044}" dt="2020-07-27T20:46:28.582" v="1596" actId="20577"/>
          <ac:spMkLst>
            <pc:docMk/>
            <pc:sldMk cId="2150793886" sldId="359"/>
            <ac:spMk id="14" creationId="{42760550-DD9F-487F-BC2D-139E4E1D7859}"/>
          </ac:spMkLst>
        </pc:spChg>
        <pc:spChg chg="add mod">
          <ac:chgData name="Michael A Fudge Jr" userId="133895e8-240b-4811-850e-9cf94297d089" providerId="ADAL" clId="{063EE989-B50B-43FF-B6FB-CBDA33F72044}" dt="2020-07-27T20:47:41.585" v="1672" actId="1076"/>
          <ac:spMkLst>
            <pc:docMk/>
            <pc:sldMk cId="2150793886" sldId="359"/>
            <ac:spMk id="15" creationId="{8DC6CE60-0C78-4117-8D62-5B2232D1BEDD}"/>
          </ac:spMkLst>
        </pc:spChg>
        <pc:spChg chg="add mod">
          <ac:chgData name="Michael A Fudge Jr" userId="133895e8-240b-4811-850e-9cf94297d089" providerId="ADAL" clId="{063EE989-B50B-43FF-B6FB-CBDA33F72044}" dt="2020-07-27T20:47:50.595" v="1674" actId="1076"/>
          <ac:spMkLst>
            <pc:docMk/>
            <pc:sldMk cId="2150793886" sldId="359"/>
            <ac:spMk id="16" creationId="{D73AAAF1-B7CD-48B4-BE49-8FCB4191006A}"/>
          </ac:spMkLst>
        </pc:spChg>
        <pc:spChg chg="add del mod">
          <ac:chgData name="Michael A Fudge Jr" userId="133895e8-240b-4811-850e-9cf94297d089" providerId="ADAL" clId="{063EE989-B50B-43FF-B6FB-CBDA33F72044}" dt="2020-07-27T20:48:01.193" v="1685" actId="11529"/>
          <ac:spMkLst>
            <pc:docMk/>
            <pc:sldMk cId="2150793886" sldId="359"/>
            <ac:spMk id="17" creationId="{38155679-89ED-419A-B507-BC5546985275}"/>
          </ac:spMkLst>
        </pc:spChg>
        <pc:spChg chg="add del mod">
          <ac:chgData name="Michael A Fudge Jr" userId="133895e8-240b-4811-850e-9cf94297d089" providerId="ADAL" clId="{063EE989-B50B-43FF-B6FB-CBDA33F72044}" dt="2020-07-27T20:48:56.349" v="1691" actId="478"/>
          <ac:spMkLst>
            <pc:docMk/>
            <pc:sldMk cId="2150793886" sldId="359"/>
            <ac:spMk id="21" creationId="{0F6D5F92-95DE-4A75-A4CB-F21CAAF38B62}"/>
          </ac:spMkLst>
        </pc:spChg>
        <pc:spChg chg="add mod ord">
          <ac:chgData name="Michael A Fudge Jr" userId="133895e8-240b-4811-850e-9cf94297d089" providerId="ADAL" clId="{063EE989-B50B-43FF-B6FB-CBDA33F72044}" dt="2020-07-27T20:50:14.137" v="1704" actId="403"/>
          <ac:spMkLst>
            <pc:docMk/>
            <pc:sldMk cId="2150793886" sldId="359"/>
            <ac:spMk id="22" creationId="{93873D99-CE3B-46C5-8B35-7C83476CBA19}"/>
          </ac:spMkLst>
        </pc:spChg>
        <pc:spChg chg="add mod">
          <ac:chgData name="Michael A Fudge Jr" userId="133895e8-240b-4811-850e-9cf94297d089" providerId="ADAL" clId="{063EE989-B50B-43FF-B6FB-CBDA33F72044}" dt="2020-07-27T20:50:42.190" v="1725" actId="20577"/>
          <ac:spMkLst>
            <pc:docMk/>
            <pc:sldMk cId="2150793886" sldId="359"/>
            <ac:spMk id="23" creationId="{5E335218-8351-4EDE-8CF4-830654385831}"/>
          </ac:spMkLst>
        </pc:spChg>
        <pc:spChg chg="add mod">
          <ac:chgData name="Michael A Fudge Jr" userId="133895e8-240b-4811-850e-9cf94297d089" providerId="ADAL" clId="{063EE989-B50B-43FF-B6FB-CBDA33F72044}" dt="2020-07-27T20:51:53.505" v="1744" actId="13822"/>
          <ac:spMkLst>
            <pc:docMk/>
            <pc:sldMk cId="2150793886" sldId="359"/>
            <ac:spMk id="24" creationId="{633FD2FF-BBC4-4358-B319-7ECDD1D43D52}"/>
          </ac:spMkLst>
        </pc:spChg>
        <pc:spChg chg="add mod">
          <ac:chgData name="Michael A Fudge Jr" userId="133895e8-240b-4811-850e-9cf94297d089" providerId="ADAL" clId="{063EE989-B50B-43FF-B6FB-CBDA33F72044}" dt="2020-07-27T20:52:52.816" v="1770" actId="20577"/>
          <ac:spMkLst>
            <pc:docMk/>
            <pc:sldMk cId="2150793886" sldId="359"/>
            <ac:spMk id="25" creationId="{6BBCF3F9-265A-48C8-B1EF-25586AD4C134}"/>
          </ac:spMkLst>
        </pc:spChg>
        <pc:spChg chg="add mod">
          <ac:chgData name="Michael A Fudge Jr" userId="133895e8-240b-4811-850e-9cf94297d089" providerId="ADAL" clId="{063EE989-B50B-43FF-B6FB-CBDA33F72044}" dt="2020-07-27T20:53:34.110" v="1808" actId="20577"/>
          <ac:spMkLst>
            <pc:docMk/>
            <pc:sldMk cId="2150793886" sldId="359"/>
            <ac:spMk id="26" creationId="{F7C2BDDA-7A81-4458-BF2D-115E5DA9D728}"/>
          </ac:spMkLst>
        </pc:spChg>
        <pc:grpChg chg="add mod">
          <ac:chgData name="Michael A Fudge Jr" userId="133895e8-240b-4811-850e-9cf94297d089" providerId="ADAL" clId="{063EE989-B50B-43FF-B6FB-CBDA33F72044}" dt="2020-07-27T20:44:09.746" v="1531"/>
          <ac:grpSpMkLst>
            <pc:docMk/>
            <pc:sldMk cId="2150793886" sldId="359"/>
            <ac:grpSpMk id="4" creationId="{6E7A42E1-AD29-4D96-99A6-7E2710F0C2C5}"/>
          </ac:grpSpMkLst>
        </pc:grpChg>
        <pc:grpChg chg="add mod">
          <ac:chgData name="Michael A Fudge Jr" userId="133895e8-240b-4811-850e-9cf94297d089" providerId="ADAL" clId="{063EE989-B50B-43FF-B6FB-CBDA33F72044}" dt="2020-07-27T20:47:29.695" v="1669" actId="1076"/>
          <ac:grpSpMkLst>
            <pc:docMk/>
            <pc:sldMk cId="2150793886" sldId="359"/>
            <ac:grpSpMk id="7" creationId="{2324701F-3782-4AE9-95C4-9697D7DFB934}"/>
          </ac:grpSpMkLst>
        </pc:grpChg>
        <pc:grpChg chg="add mod">
          <ac:chgData name="Michael A Fudge Jr" userId="133895e8-240b-4811-850e-9cf94297d089" providerId="ADAL" clId="{063EE989-B50B-43FF-B6FB-CBDA33F72044}" dt="2020-07-27T20:45:24.836" v="1560" actId="1076"/>
          <ac:grpSpMkLst>
            <pc:docMk/>
            <pc:sldMk cId="2150793886" sldId="359"/>
            <ac:grpSpMk id="13" creationId="{9A0BD203-D73F-470F-ADA8-A13118ABD124}"/>
          </ac:grpSpMkLst>
        </pc:grpChg>
        <pc:picChg chg="mod">
          <ac:chgData name="Michael A Fudge Jr" userId="133895e8-240b-4811-850e-9cf94297d089" providerId="ADAL" clId="{063EE989-B50B-43FF-B6FB-CBDA33F72044}" dt="2020-07-27T20:44:09.746" v="1531"/>
          <ac:picMkLst>
            <pc:docMk/>
            <pc:sldMk cId="2150793886" sldId="359"/>
            <ac:picMk id="5" creationId="{3BEED3EB-0241-4642-AF4E-32625C905DE7}"/>
          </ac:picMkLst>
        </pc:picChg>
        <pc:picChg chg="mod">
          <ac:chgData name="Michael A Fudge Jr" userId="133895e8-240b-4811-850e-9cf94297d089" providerId="ADAL" clId="{063EE989-B50B-43FF-B6FB-CBDA33F72044}" dt="2020-07-27T20:44:09.746" v="1531"/>
          <ac:picMkLst>
            <pc:docMk/>
            <pc:sldMk cId="2150793886" sldId="359"/>
            <ac:picMk id="8" creationId="{A8CBB156-291A-4D1E-AF17-3779EC2FB09D}"/>
          </ac:picMkLst>
        </pc:picChg>
        <pc:picChg chg="add mod">
          <ac:chgData name="Michael A Fudge Jr" userId="133895e8-240b-4811-850e-9cf94297d089" providerId="ADAL" clId="{063EE989-B50B-43FF-B6FB-CBDA33F72044}" dt="2020-07-27T20:45:47.712" v="1561" actId="1076"/>
          <ac:picMkLst>
            <pc:docMk/>
            <pc:sldMk cId="2150793886" sldId="359"/>
            <ac:picMk id="11" creationId="{0C0A406B-4B6D-4C79-92E2-5CF43C8B0975}"/>
          </ac:picMkLst>
        </pc:picChg>
        <pc:cxnChg chg="add del mod">
          <ac:chgData name="Michael A Fudge Jr" userId="133895e8-240b-4811-850e-9cf94297d089" providerId="ADAL" clId="{063EE989-B50B-43FF-B6FB-CBDA33F72044}" dt="2020-07-27T20:48:24.702" v="1688" actId="478"/>
          <ac:cxnSpMkLst>
            <pc:docMk/>
            <pc:sldMk cId="2150793886" sldId="359"/>
            <ac:cxnSpMk id="19" creationId="{45E0D91A-9B4C-42F1-A3EC-72240F3E15F3}"/>
          </ac:cxnSpMkLst>
        </pc:cxnChg>
      </pc:sldChg>
      <pc:sldChg chg="addSp delSp modSp new mod modClrScheme modAnim chgLayout">
        <pc:chgData name="Michael A Fudge Jr" userId="133895e8-240b-4811-850e-9cf94297d089" providerId="ADAL" clId="{063EE989-B50B-43FF-B6FB-CBDA33F72044}" dt="2020-07-28T12:32:53.335" v="3040" actId="1076"/>
        <pc:sldMkLst>
          <pc:docMk/>
          <pc:sldMk cId="2252217499" sldId="360"/>
        </pc:sldMkLst>
        <pc:spChg chg="mod ord">
          <ac:chgData name="Michael A Fudge Jr" userId="133895e8-240b-4811-850e-9cf94297d089" providerId="ADAL" clId="{063EE989-B50B-43FF-B6FB-CBDA33F72044}" dt="2020-07-28T12:28:48.785" v="2989" actId="20577"/>
          <ac:spMkLst>
            <pc:docMk/>
            <pc:sldMk cId="2252217499" sldId="360"/>
            <ac:spMk id="2" creationId="{7DEE4B0A-BE12-49B1-88CB-664D353F242B}"/>
          </ac:spMkLst>
        </pc:spChg>
        <pc:spChg chg="add del mod ord">
          <ac:chgData name="Michael A Fudge Jr" userId="133895e8-240b-4811-850e-9cf94297d089" providerId="ADAL" clId="{063EE989-B50B-43FF-B6FB-CBDA33F72044}" dt="2020-07-28T12:32:53.335" v="3040" actId="1076"/>
          <ac:spMkLst>
            <pc:docMk/>
            <pc:sldMk cId="2252217499" sldId="360"/>
            <ac:spMk id="3" creationId="{59F4FC77-285A-4B77-A320-BCCF6AF7A437}"/>
          </ac:spMkLst>
        </pc:spChg>
        <pc:spChg chg="add del mod ord">
          <ac:chgData name="Michael A Fudge Jr" userId="133895e8-240b-4811-850e-9cf94297d089" providerId="ADAL" clId="{063EE989-B50B-43FF-B6FB-CBDA33F72044}" dt="2020-07-28T12:25:47.900" v="2770" actId="700"/>
          <ac:spMkLst>
            <pc:docMk/>
            <pc:sldMk cId="2252217499" sldId="360"/>
            <ac:spMk id="4" creationId="{95FDC288-D8B6-4CA7-9BEA-601BF55C97F4}"/>
          </ac:spMkLst>
        </pc:spChg>
        <pc:spChg chg="add del mod ord">
          <ac:chgData name="Michael A Fudge Jr" userId="133895e8-240b-4811-850e-9cf94297d089" providerId="ADAL" clId="{063EE989-B50B-43FF-B6FB-CBDA33F72044}" dt="2020-07-28T12:25:47.900" v="2770" actId="700"/>
          <ac:spMkLst>
            <pc:docMk/>
            <pc:sldMk cId="2252217499" sldId="360"/>
            <ac:spMk id="5" creationId="{BBADE4F0-503B-46A5-AA0E-0910F01B7499}"/>
          </ac:spMkLst>
        </pc:spChg>
        <pc:spChg chg="add mod">
          <ac:chgData name="Michael A Fudge Jr" userId="133895e8-240b-4811-850e-9cf94297d089" providerId="ADAL" clId="{063EE989-B50B-43FF-B6FB-CBDA33F72044}" dt="2020-07-28T12:29:34.319" v="2995" actId="1076"/>
          <ac:spMkLst>
            <pc:docMk/>
            <pc:sldMk cId="2252217499" sldId="360"/>
            <ac:spMk id="6" creationId="{8310AAC6-0205-4215-9F9D-4C7047B94A5B}"/>
          </ac:spMkLst>
        </pc:spChg>
      </pc:sldChg>
      <pc:sldChg chg="addSp delSp modSp new mod">
        <pc:chgData name="Michael A Fudge Jr" userId="133895e8-240b-4811-850e-9cf94297d089" providerId="ADAL" clId="{063EE989-B50B-43FF-B6FB-CBDA33F72044}" dt="2020-07-28T12:31:40.400" v="3033" actId="20577"/>
        <pc:sldMkLst>
          <pc:docMk/>
          <pc:sldMk cId="764482487" sldId="361"/>
        </pc:sldMkLst>
        <pc:spChg chg="mod">
          <ac:chgData name="Michael A Fudge Jr" userId="133895e8-240b-4811-850e-9cf94297d089" providerId="ADAL" clId="{063EE989-B50B-43FF-B6FB-CBDA33F72044}" dt="2020-07-28T12:31:11.042" v="3027" actId="20577"/>
          <ac:spMkLst>
            <pc:docMk/>
            <pc:sldMk cId="764482487" sldId="361"/>
            <ac:spMk id="2" creationId="{BF4E920E-9D56-4A7A-9319-2FC86F4CBBF9}"/>
          </ac:spMkLst>
        </pc:spChg>
        <pc:spChg chg="del">
          <ac:chgData name="Michael A Fudge Jr" userId="133895e8-240b-4811-850e-9cf94297d089" providerId="ADAL" clId="{063EE989-B50B-43FF-B6FB-CBDA33F72044}" dt="2020-07-28T12:30:04.056" v="2998"/>
          <ac:spMkLst>
            <pc:docMk/>
            <pc:sldMk cId="764482487" sldId="361"/>
            <ac:spMk id="3" creationId="{134CF7A0-57A3-4771-8E29-27F2EC726E3F}"/>
          </ac:spMkLst>
        </pc:spChg>
        <pc:graphicFrameChg chg="add mod modGraphic">
          <ac:chgData name="Michael A Fudge Jr" userId="133895e8-240b-4811-850e-9cf94297d089" providerId="ADAL" clId="{063EE989-B50B-43FF-B6FB-CBDA33F72044}" dt="2020-07-28T12:31:40.400" v="3033" actId="20577"/>
          <ac:graphicFrameMkLst>
            <pc:docMk/>
            <pc:sldMk cId="764482487" sldId="361"/>
            <ac:graphicFrameMk id="4" creationId="{BED1F3E4-3CEB-4271-A099-3C73182874E7}"/>
          </ac:graphicFrameMkLst>
        </pc:graphicFrameChg>
      </pc:sldChg>
      <pc:sldChg chg="modSp add mod modNotesTx">
        <pc:chgData name="Michael A Fudge Jr" userId="133895e8-240b-4811-850e-9cf94297d089" providerId="ADAL" clId="{063EE989-B50B-43FF-B6FB-CBDA33F72044}" dt="2020-07-28T12:20:31.138" v="2313" actId="20577"/>
        <pc:sldMkLst>
          <pc:docMk/>
          <pc:sldMk cId="4004043429" sldId="362"/>
        </pc:sldMkLst>
        <pc:spChg chg="mod">
          <ac:chgData name="Michael A Fudge Jr" userId="133895e8-240b-4811-850e-9cf94297d089" providerId="ADAL" clId="{063EE989-B50B-43FF-B6FB-CBDA33F72044}" dt="2020-07-28T12:20:27.020" v="2309" actId="6549"/>
          <ac:spMkLst>
            <pc:docMk/>
            <pc:sldMk cId="4004043429" sldId="362"/>
            <ac:spMk id="3" creationId="{23BFC44E-10DC-44C2-99E8-3D541093BB67}"/>
          </ac:spMkLst>
        </pc:spChg>
      </pc:sldChg>
      <pc:sldChg chg="modSp add mod modNotesTx">
        <pc:chgData name="Michael A Fudge Jr" userId="133895e8-240b-4811-850e-9cf94297d089" providerId="ADAL" clId="{063EE989-B50B-43FF-B6FB-CBDA33F72044}" dt="2020-07-28T12:21:27.958" v="2475" actId="20577"/>
        <pc:sldMkLst>
          <pc:docMk/>
          <pc:sldMk cId="1679028694" sldId="363"/>
        </pc:sldMkLst>
        <pc:spChg chg="mod">
          <ac:chgData name="Michael A Fudge Jr" userId="133895e8-240b-4811-850e-9cf94297d089" providerId="ADAL" clId="{063EE989-B50B-43FF-B6FB-CBDA33F72044}" dt="2020-07-28T12:21:06.062" v="2391" actId="20577"/>
          <ac:spMkLst>
            <pc:docMk/>
            <pc:sldMk cId="1679028694" sldId="363"/>
            <ac:spMk id="3" creationId="{23BFC44E-10DC-44C2-99E8-3D541093BB67}"/>
          </ac:spMkLst>
        </pc:spChg>
      </pc:sldChg>
      <pc:sldChg chg="new del">
        <pc:chgData name="Michael A Fudge Jr" userId="133895e8-240b-4811-850e-9cf94297d089" providerId="ADAL" clId="{063EE989-B50B-43FF-B6FB-CBDA33F72044}" dt="2020-07-28T15:57:14.013" v="8959" actId="47"/>
        <pc:sldMkLst>
          <pc:docMk/>
          <pc:sldMk cId="1884151198" sldId="364"/>
        </pc:sldMkLst>
      </pc:sldChg>
      <pc:sldChg chg="new del">
        <pc:chgData name="Michael A Fudge Jr" userId="133895e8-240b-4811-850e-9cf94297d089" providerId="ADAL" clId="{063EE989-B50B-43FF-B6FB-CBDA33F72044}" dt="2020-07-28T15:57:14.013" v="8959" actId="47"/>
        <pc:sldMkLst>
          <pc:docMk/>
          <pc:sldMk cId="1666152816" sldId="365"/>
        </pc:sldMkLst>
      </pc:sldChg>
      <pc:sldChg chg="new del">
        <pc:chgData name="Michael A Fudge Jr" userId="133895e8-240b-4811-850e-9cf94297d089" providerId="ADAL" clId="{063EE989-B50B-43FF-B6FB-CBDA33F72044}" dt="2020-07-28T15:57:14.013" v="8959" actId="47"/>
        <pc:sldMkLst>
          <pc:docMk/>
          <pc:sldMk cId="2418522341" sldId="366"/>
        </pc:sldMkLst>
      </pc:sldChg>
      <pc:sldChg chg="modSp add mod ord modNotesTx">
        <pc:chgData name="Michael A Fudge Jr" userId="133895e8-240b-4811-850e-9cf94297d089" providerId="ADAL" clId="{063EE989-B50B-43FF-B6FB-CBDA33F72044}" dt="2020-07-28T12:34:11.588" v="3167" actId="20577"/>
        <pc:sldMkLst>
          <pc:docMk/>
          <pc:sldMk cId="2080037385" sldId="367"/>
        </pc:sldMkLst>
        <pc:spChg chg="mod">
          <ac:chgData name="Michael A Fudge Jr" userId="133895e8-240b-4811-850e-9cf94297d089" providerId="ADAL" clId="{063EE989-B50B-43FF-B6FB-CBDA33F72044}" dt="2020-07-28T12:33:10.676" v="3051" actId="20577"/>
          <ac:spMkLst>
            <pc:docMk/>
            <pc:sldMk cId="2080037385" sldId="367"/>
            <ac:spMk id="2" creationId="{A0EC69E1-79D5-4CCA-9AE3-8CCDB54E5D78}"/>
          </ac:spMkLst>
        </pc:spChg>
        <pc:spChg chg="mod">
          <ac:chgData name="Michael A Fudge Jr" userId="133895e8-240b-4811-850e-9cf94297d089" providerId="ADAL" clId="{063EE989-B50B-43FF-B6FB-CBDA33F72044}" dt="2020-07-28T12:34:04.101" v="3146" actId="6549"/>
          <ac:spMkLst>
            <pc:docMk/>
            <pc:sldMk cId="2080037385" sldId="367"/>
            <ac:spMk id="3" creationId="{23BFC44E-10DC-44C2-99E8-3D541093BB67}"/>
          </ac:spMkLst>
        </pc:spChg>
      </pc:sldChg>
      <pc:sldChg chg="modSp add mod modNotesTx">
        <pc:chgData name="Michael A Fudge Jr" userId="133895e8-240b-4811-850e-9cf94297d089" providerId="ADAL" clId="{063EE989-B50B-43FF-B6FB-CBDA33F72044}" dt="2020-07-28T12:35:56.476" v="3242" actId="20577"/>
        <pc:sldMkLst>
          <pc:docMk/>
          <pc:sldMk cId="1930808364" sldId="368"/>
        </pc:sldMkLst>
        <pc:spChg chg="mod">
          <ac:chgData name="Michael A Fudge Jr" userId="133895e8-240b-4811-850e-9cf94297d089" providerId="ADAL" clId="{063EE989-B50B-43FF-B6FB-CBDA33F72044}" dt="2020-07-28T12:35:50.677" v="3225" actId="20577"/>
          <ac:spMkLst>
            <pc:docMk/>
            <pc:sldMk cId="1930808364" sldId="368"/>
            <ac:spMk id="3" creationId="{23BFC44E-10DC-44C2-99E8-3D541093BB67}"/>
          </ac:spMkLst>
        </pc:spChg>
      </pc:sldChg>
      <pc:sldChg chg="modSp add mod modNotesTx">
        <pc:chgData name="Michael A Fudge Jr" userId="133895e8-240b-4811-850e-9cf94297d089" providerId="ADAL" clId="{063EE989-B50B-43FF-B6FB-CBDA33F72044}" dt="2020-07-28T12:36:30.828" v="3341" actId="20577"/>
        <pc:sldMkLst>
          <pc:docMk/>
          <pc:sldMk cId="3383546026" sldId="369"/>
        </pc:sldMkLst>
        <pc:spChg chg="mod">
          <ac:chgData name="Michael A Fudge Jr" userId="133895e8-240b-4811-850e-9cf94297d089" providerId="ADAL" clId="{063EE989-B50B-43FF-B6FB-CBDA33F72044}" dt="2020-07-28T12:36:13.409" v="3264" actId="20577"/>
          <ac:spMkLst>
            <pc:docMk/>
            <pc:sldMk cId="3383546026" sldId="369"/>
            <ac:spMk id="3" creationId="{23BFC44E-10DC-44C2-99E8-3D541093BB67}"/>
          </ac:spMkLst>
        </pc:spChg>
      </pc:sldChg>
      <pc:sldChg chg="modSp new del mod">
        <pc:chgData name="Michael A Fudge Jr" userId="133895e8-240b-4811-850e-9cf94297d089" providerId="ADAL" clId="{063EE989-B50B-43FF-B6FB-CBDA33F72044}" dt="2020-07-28T15:57:14.013" v="8959" actId="47"/>
        <pc:sldMkLst>
          <pc:docMk/>
          <pc:sldMk cId="631653576" sldId="370"/>
        </pc:sldMkLst>
        <pc:spChg chg="mod">
          <ac:chgData name="Michael A Fudge Jr" userId="133895e8-240b-4811-850e-9cf94297d089" providerId="ADAL" clId="{063EE989-B50B-43FF-B6FB-CBDA33F72044}" dt="2020-07-28T13:22:25.744" v="3759" actId="20577"/>
          <ac:spMkLst>
            <pc:docMk/>
            <pc:sldMk cId="631653576" sldId="370"/>
            <ac:spMk id="2" creationId="{AF8E0E13-8010-4F1B-981C-04350FF40850}"/>
          </ac:spMkLst>
        </pc:spChg>
        <pc:spChg chg="mod">
          <ac:chgData name="Michael A Fudge Jr" userId="133895e8-240b-4811-850e-9cf94297d089" providerId="ADAL" clId="{063EE989-B50B-43FF-B6FB-CBDA33F72044}" dt="2020-07-28T13:23:11.707" v="3772" actId="21"/>
          <ac:spMkLst>
            <pc:docMk/>
            <pc:sldMk cId="631653576" sldId="370"/>
            <ac:spMk id="3" creationId="{AEFCB02A-3E54-4BC2-8932-4B2E58161DAD}"/>
          </ac:spMkLst>
        </pc:spChg>
      </pc:sldChg>
      <pc:sldChg chg="new del">
        <pc:chgData name="Michael A Fudge Jr" userId="133895e8-240b-4811-850e-9cf94297d089" providerId="ADAL" clId="{063EE989-B50B-43FF-B6FB-CBDA33F72044}" dt="2020-07-28T15:57:14.013" v="8959" actId="47"/>
        <pc:sldMkLst>
          <pc:docMk/>
          <pc:sldMk cId="964413325" sldId="371"/>
        </pc:sldMkLst>
      </pc:sldChg>
      <pc:sldChg chg="addSp delSp modSp add mod ord modNotesTx">
        <pc:chgData name="Michael A Fudge Jr" userId="133895e8-240b-4811-850e-9cf94297d089" providerId="ADAL" clId="{063EE989-B50B-43FF-B6FB-CBDA33F72044}" dt="2020-07-28T13:42:41.626" v="4503" actId="14100"/>
        <pc:sldMkLst>
          <pc:docMk/>
          <pc:sldMk cId="254749279" sldId="372"/>
        </pc:sldMkLst>
        <pc:spChg chg="mod">
          <ac:chgData name="Michael A Fudge Jr" userId="133895e8-240b-4811-850e-9cf94297d089" providerId="ADAL" clId="{063EE989-B50B-43FF-B6FB-CBDA33F72044}" dt="2020-07-28T13:18:57.321" v="3480" actId="14100"/>
          <ac:spMkLst>
            <pc:docMk/>
            <pc:sldMk cId="254749279" sldId="372"/>
            <ac:spMk id="2" creationId="{A0EC69E1-79D5-4CCA-9AE3-8CCDB54E5D78}"/>
          </ac:spMkLst>
        </pc:spChg>
        <pc:spChg chg="mod">
          <ac:chgData name="Michael A Fudge Jr" userId="133895e8-240b-4811-850e-9cf94297d089" providerId="ADAL" clId="{063EE989-B50B-43FF-B6FB-CBDA33F72044}" dt="2020-07-28T13:20:27.560" v="3577" actId="20577"/>
          <ac:spMkLst>
            <pc:docMk/>
            <pc:sldMk cId="254749279" sldId="372"/>
            <ac:spMk id="3" creationId="{23BFC44E-10DC-44C2-99E8-3D541093BB67}"/>
          </ac:spMkLst>
        </pc:spChg>
        <pc:picChg chg="add del mod">
          <ac:chgData name="Michael A Fudge Jr" userId="133895e8-240b-4811-850e-9cf94297d089" providerId="ADAL" clId="{063EE989-B50B-43FF-B6FB-CBDA33F72044}" dt="2020-07-28T13:42:30.789" v="4500" actId="478"/>
          <ac:picMkLst>
            <pc:docMk/>
            <pc:sldMk cId="254749279" sldId="372"/>
            <ac:picMk id="4" creationId="{411C73E9-2809-495C-9DAB-0F8363C03947}"/>
          </ac:picMkLst>
        </pc:picChg>
        <pc:picChg chg="add mod">
          <ac:chgData name="Michael A Fudge Jr" userId="133895e8-240b-4811-850e-9cf94297d089" providerId="ADAL" clId="{063EE989-B50B-43FF-B6FB-CBDA33F72044}" dt="2020-07-28T13:42:41.626" v="4503" actId="14100"/>
          <ac:picMkLst>
            <pc:docMk/>
            <pc:sldMk cId="254749279" sldId="372"/>
            <ac:picMk id="5" creationId="{3B03F204-C5FF-4C13-94D7-E675349BD80E}"/>
          </ac:picMkLst>
        </pc:picChg>
      </pc:sldChg>
      <pc:sldChg chg="addSp delSp modSp add mod modNotesTx">
        <pc:chgData name="Michael A Fudge Jr" userId="133895e8-240b-4811-850e-9cf94297d089" providerId="ADAL" clId="{063EE989-B50B-43FF-B6FB-CBDA33F72044}" dt="2020-07-28T13:42:53.404" v="4507" actId="14100"/>
        <pc:sldMkLst>
          <pc:docMk/>
          <pc:sldMk cId="1575450459" sldId="373"/>
        </pc:sldMkLst>
        <pc:spChg chg="mod">
          <ac:chgData name="Michael A Fudge Jr" userId="133895e8-240b-4811-850e-9cf94297d089" providerId="ADAL" clId="{063EE989-B50B-43FF-B6FB-CBDA33F72044}" dt="2020-07-28T13:20:49.985" v="3611" actId="20577"/>
          <ac:spMkLst>
            <pc:docMk/>
            <pc:sldMk cId="1575450459" sldId="373"/>
            <ac:spMk id="3" creationId="{23BFC44E-10DC-44C2-99E8-3D541093BB67}"/>
          </ac:spMkLst>
        </pc:spChg>
        <pc:picChg chg="del">
          <ac:chgData name="Michael A Fudge Jr" userId="133895e8-240b-4811-850e-9cf94297d089" providerId="ADAL" clId="{063EE989-B50B-43FF-B6FB-CBDA33F72044}" dt="2020-07-28T13:42:45.668" v="4504" actId="478"/>
          <ac:picMkLst>
            <pc:docMk/>
            <pc:sldMk cId="1575450459" sldId="373"/>
            <ac:picMk id="4" creationId="{411C73E9-2809-495C-9DAB-0F8363C03947}"/>
          </ac:picMkLst>
        </pc:picChg>
        <pc:picChg chg="add mod">
          <ac:chgData name="Michael A Fudge Jr" userId="133895e8-240b-4811-850e-9cf94297d089" providerId="ADAL" clId="{063EE989-B50B-43FF-B6FB-CBDA33F72044}" dt="2020-07-28T13:42:53.404" v="4507" actId="14100"/>
          <ac:picMkLst>
            <pc:docMk/>
            <pc:sldMk cId="1575450459" sldId="373"/>
            <ac:picMk id="5" creationId="{CB5768E7-A6DE-4DF4-A93A-C4DEF8590D0D}"/>
          </ac:picMkLst>
        </pc:picChg>
      </pc:sldChg>
      <pc:sldChg chg="addSp delSp modSp add mod modNotesTx">
        <pc:chgData name="Michael A Fudge Jr" userId="133895e8-240b-4811-850e-9cf94297d089" providerId="ADAL" clId="{063EE989-B50B-43FF-B6FB-CBDA33F72044}" dt="2020-07-28T13:43:10.878" v="4511" actId="14100"/>
        <pc:sldMkLst>
          <pc:docMk/>
          <pc:sldMk cId="2337283075" sldId="374"/>
        </pc:sldMkLst>
        <pc:spChg chg="mod">
          <ac:chgData name="Michael A Fudge Jr" userId="133895e8-240b-4811-850e-9cf94297d089" providerId="ADAL" clId="{063EE989-B50B-43FF-B6FB-CBDA33F72044}" dt="2020-07-28T13:21:38.330" v="3677" actId="20577"/>
          <ac:spMkLst>
            <pc:docMk/>
            <pc:sldMk cId="2337283075" sldId="374"/>
            <ac:spMk id="3" creationId="{23BFC44E-10DC-44C2-99E8-3D541093BB67}"/>
          </ac:spMkLst>
        </pc:spChg>
        <pc:picChg chg="del">
          <ac:chgData name="Michael A Fudge Jr" userId="133895e8-240b-4811-850e-9cf94297d089" providerId="ADAL" clId="{063EE989-B50B-43FF-B6FB-CBDA33F72044}" dt="2020-07-28T13:42:56.037" v="4508" actId="478"/>
          <ac:picMkLst>
            <pc:docMk/>
            <pc:sldMk cId="2337283075" sldId="374"/>
            <ac:picMk id="4" creationId="{411C73E9-2809-495C-9DAB-0F8363C03947}"/>
          </ac:picMkLst>
        </pc:picChg>
        <pc:picChg chg="add mod">
          <ac:chgData name="Michael A Fudge Jr" userId="133895e8-240b-4811-850e-9cf94297d089" providerId="ADAL" clId="{063EE989-B50B-43FF-B6FB-CBDA33F72044}" dt="2020-07-28T13:43:10.878" v="4511" actId="14100"/>
          <ac:picMkLst>
            <pc:docMk/>
            <pc:sldMk cId="2337283075" sldId="374"/>
            <ac:picMk id="5" creationId="{D9EC9D30-4149-44A5-ABDD-C376B5F72355}"/>
          </ac:picMkLst>
        </pc:picChg>
      </pc:sldChg>
      <pc:sldChg chg="modSp add mod ord modAnim">
        <pc:chgData name="Michael A Fudge Jr" userId="133895e8-240b-4811-850e-9cf94297d089" providerId="ADAL" clId="{063EE989-B50B-43FF-B6FB-CBDA33F72044}" dt="2020-07-28T13:25:53.301" v="3973" actId="20577"/>
        <pc:sldMkLst>
          <pc:docMk/>
          <pc:sldMk cId="4214608035" sldId="375"/>
        </pc:sldMkLst>
        <pc:spChg chg="mod">
          <ac:chgData name="Michael A Fudge Jr" userId="133895e8-240b-4811-850e-9cf94297d089" providerId="ADAL" clId="{063EE989-B50B-43FF-B6FB-CBDA33F72044}" dt="2020-07-28T13:23:04.944" v="3771" actId="20577"/>
          <ac:spMkLst>
            <pc:docMk/>
            <pc:sldMk cId="4214608035" sldId="375"/>
            <ac:spMk id="2" creationId="{7DEE4B0A-BE12-49B1-88CB-664D353F242B}"/>
          </ac:spMkLst>
        </pc:spChg>
        <pc:spChg chg="mod">
          <ac:chgData name="Michael A Fudge Jr" userId="133895e8-240b-4811-850e-9cf94297d089" providerId="ADAL" clId="{063EE989-B50B-43FF-B6FB-CBDA33F72044}" dt="2020-07-28T13:23:14.980" v="3773"/>
          <ac:spMkLst>
            <pc:docMk/>
            <pc:sldMk cId="4214608035" sldId="375"/>
            <ac:spMk id="3" creationId="{59F4FC77-285A-4B77-A320-BCCF6AF7A437}"/>
          </ac:spMkLst>
        </pc:spChg>
        <pc:spChg chg="mod">
          <ac:chgData name="Michael A Fudge Jr" userId="133895e8-240b-4811-850e-9cf94297d089" providerId="ADAL" clId="{063EE989-B50B-43FF-B6FB-CBDA33F72044}" dt="2020-07-28T13:25:53.301" v="3973" actId="20577"/>
          <ac:spMkLst>
            <pc:docMk/>
            <pc:sldMk cId="4214608035" sldId="375"/>
            <ac:spMk id="6" creationId="{8310AAC6-0205-4215-9F9D-4C7047B94A5B}"/>
          </ac:spMkLst>
        </pc:spChg>
      </pc:sldChg>
      <pc:sldChg chg="addSp delSp modSp add mod ord">
        <pc:chgData name="Michael A Fudge Jr" userId="133895e8-240b-4811-850e-9cf94297d089" providerId="ADAL" clId="{063EE989-B50B-43FF-B6FB-CBDA33F72044}" dt="2020-07-28T14:58:51.923" v="5750"/>
        <pc:sldMkLst>
          <pc:docMk/>
          <pc:sldMk cId="3539242966" sldId="376"/>
        </pc:sldMkLst>
        <pc:spChg chg="mod">
          <ac:chgData name="Michael A Fudge Jr" userId="133895e8-240b-4811-850e-9cf94297d089" providerId="ADAL" clId="{063EE989-B50B-43FF-B6FB-CBDA33F72044}" dt="2020-07-28T13:26:42.651" v="4022" actId="20577"/>
          <ac:spMkLst>
            <pc:docMk/>
            <pc:sldMk cId="3539242966" sldId="376"/>
            <ac:spMk id="5" creationId="{E0D04EC1-733E-4BA9-9251-8C6E6E3D01D7}"/>
          </ac:spMkLst>
        </pc:spChg>
        <pc:spChg chg="mod">
          <ac:chgData name="Michael A Fudge Jr" userId="133895e8-240b-4811-850e-9cf94297d089" providerId="ADAL" clId="{063EE989-B50B-43FF-B6FB-CBDA33F72044}" dt="2020-07-28T13:27:23.036" v="4088" actId="20577"/>
          <ac:spMkLst>
            <pc:docMk/>
            <pc:sldMk cId="3539242966" sldId="376"/>
            <ac:spMk id="6" creationId="{E33EFCDF-893E-4DC5-B75A-872200D063CA}"/>
          </ac:spMkLst>
        </pc:spChg>
        <pc:graphicFrameChg chg="add mod modGraphic">
          <ac:chgData name="Michael A Fudge Jr" userId="133895e8-240b-4811-850e-9cf94297d089" providerId="ADAL" clId="{063EE989-B50B-43FF-B6FB-CBDA33F72044}" dt="2020-07-28T13:39:19.308" v="4325" actId="1076"/>
          <ac:graphicFrameMkLst>
            <pc:docMk/>
            <pc:sldMk cId="3539242966" sldId="376"/>
            <ac:graphicFrameMk id="3" creationId="{6CFFD80E-E0AB-4406-95F9-752D2D6F527E}"/>
          </ac:graphicFrameMkLst>
        </pc:graphicFrameChg>
        <pc:picChg chg="del">
          <ac:chgData name="Michael A Fudge Jr" userId="133895e8-240b-4811-850e-9cf94297d089" providerId="ADAL" clId="{063EE989-B50B-43FF-B6FB-CBDA33F72044}" dt="2020-07-28T13:27:26.877" v="4089" actId="478"/>
          <ac:picMkLst>
            <pc:docMk/>
            <pc:sldMk cId="3539242966" sldId="376"/>
            <ac:picMk id="2" creationId="{4D2BB4C8-E854-4558-8302-2518988E9228}"/>
          </ac:picMkLst>
        </pc:picChg>
      </pc:sldChg>
      <pc:sldChg chg="addSp delSp modSp add mod ord modNotesTx">
        <pc:chgData name="Michael A Fudge Jr" userId="133895e8-240b-4811-850e-9cf94297d089" providerId="ADAL" clId="{063EE989-B50B-43FF-B6FB-CBDA33F72044}" dt="2020-07-28T14:58:51.923" v="5750"/>
        <pc:sldMkLst>
          <pc:docMk/>
          <pc:sldMk cId="4023111599" sldId="377"/>
        </pc:sldMkLst>
        <pc:spChg chg="mod">
          <ac:chgData name="Michael A Fudge Jr" userId="133895e8-240b-4811-850e-9cf94297d089" providerId="ADAL" clId="{063EE989-B50B-43FF-B6FB-CBDA33F72044}" dt="2020-07-28T13:39:56.548" v="4338" actId="20577"/>
          <ac:spMkLst>
            <pc:docMk/>
            <pc:sldMk cId="4023111599" sldId="377"/>
            <ac:spMk id="2" creationId="{A0EC69E1-79D5-4CCA-9AE3-8CCDB54E5D78}"/>
          </ac:spMkLst>
        </pc:spChg>
        <pc:spChg chg="mod">
          <ac:chgData name="Michael A Fudge Jr" userId="133895e8-240b-4811-850e-9cf94297d089" providerId="ADAL" clId="{063EE989-B50B-43FF-B6FB-CBDA33F72044}" dt="2020-07-28T13:40:50.929" v="4427" actId="14100"/>
          <ac:spMkLst>
            <pc:docMk/>
            <pc:sldMk cId="4023111599" sldId="377"/>
            <ac:spMk id="3" creationId="{23BFC44E-10DC-44C2-99E8-3D541093BB67}"/>
          </ac:spMkLst>
        </pc:spChg>
        <pc:graphicFrameChg chg="add mod modGraphic">
          <ac:chgData name="Michael A Fudge Jr" userId="133895e8-240b-4811-850e-9cf94297d089" providerId="ADAL" clId="{063EE989-B50B-43FF-B6FB-CBDA33F72044}" dt="2020-07-28T13:43:24.451" v="4513" actId="403"/>
          <ac:graphicFrameMkLst>
            <pc:docMk/>
            <pc:sldMk cId="4023111599" sldId="377"/>
            <ac:graphicFrameMk id="5" creationId="{315A0CAB-F06B-43E9-8F6A-F610089A6499}"/>
          </ac:graphicFrameMkLst>
        </pc:graphicFrameChg>
        <pc:picChg chg="del mod">
          <ac:chgData name="Michael A Fudge Jr" userId="133895e8-240b-4811-850e-9cf94297d089" providerId="ADAL" clId="{063EE989-B50B-43FF-B6FB-CBDA33F72044}" dt="2020-07-28T13:42:15.443" v="4496" actId="478"/>
          <ac:picMkLst>
            <pc:docMk/>
            <pc:sldMk cId="4023111599" sldId="377"/>
            <ac:picMk id="4" creationId="{411C73E9-2809-495C-9DAB-0F8363C03947}"/>
          </ac:picMkLst>
        </pc:picChg>
        <pc:picChg chg="add mod">
          <ac:chgData name="Michael A Fudge Jr" userId="133895e8-240b-4811-850e-9cf94297d089" providerId="ADAL" clId="{063EE989-B50B-43FF-B6FB-CBDA33F72044}" dt="2020-07-28T13:42:20.423" v="4499" actId="14100"/>
          <ac:picMkLst>
            <pc:docMk/>
            <pc:sldMk cId="4023111599" sldId="377"/>
            <ac:picMk id="7" creationId="{863B56F5-C22F-47C6-AD33-DF8CBF51D008}"/>
          </ac:picMkLst>
        </pc:picChg>
      </pc:sldChg>
      <pc:sldChg chg="new del">
        <pc:chgData name="Michael A Fudge Jr" userId="133895e8-240b-4811-850e-9cf94297d089" providerId="ADAL" clId="{063EE989-B50B-43FF-B6FB-CBDA33F72044}" dt="2020-07-28T15:57:14.013" v="8959" actId="47"/>
        <pc:sldMkLst>
          <pc:docMk/>
          <pc:sldMk cId="3613333930" sldId="378"/>
        </pc:sldMkLst>
      </pc:sldChg>
      <pc:sldChg chg="new del">
        <pc:chgData name="Michael A Fudge Jr" userId="133895e8-240b-4811-850e-9cf94297d089" providerId="ADAL" clId="{063EE989-B50B-43FF-B6FB-CBDA33F72044}" dt="2020-07-28T15:57:14.013" v="8959" actId="47"/>
        <pc:sldMkLst>
          <pc:docMk/>
          <pc:sldMk cId="2985009223" sldId="379"/>
        </pc:sldMkLst>
      </pc:sldChg>
      <pc:sldChg chg="new del">
        <pc:chgData name="Michael A Fudge Jr" userId="133895e8-240b-4811-850e-9cf94297d089" providerId="ADAL" clId="{063EE989-B50B-43FF-B6FB-CBDA33F72044}" dt="2020-07-28T15:57:14.013" v="8959" actId="47"/>
        <pc:sldMkLst>
          <pc:docMk/>
          <pc:sldMk cId="3058499781" sldId="380"/>
        </pc:sldMkLst>
      </pc:sldChg>
      <pc:sldChg chg="delSp modSp add mod ord delAnim modAnim">
        <pc:chgData name="Michael A Fudge Jr" userId="133895e8-240b-4811-850e-9cf94297d089" providerId="ADAL" clId="{063EE989-B50B-43FF-B6FB-CBDA33F72044}" dt="2020-07-28T14:55:43.639" v="5745" actId="113"/>
        <pc:sldMkLst>
          <pc:docMk/>
          <pc:sldMk cId="972632150" sldId="381"/>
        </pc:sldMkLst>
        <pc:spChg chg="mod">
          <ac:chgData name="Michael A Fudge Jr" userId="133895e8-240b-4811-850e-9cf94297d089" providerId="ADAL" clId="{063EE989-B50B-43FF-B6FB-CBDA33F72044}" dt="2020-07-28T14:41:31.771" v="5439" actId="20577"/>
          <ac:spMkLst>
            <pc:docMk/>
            <pc:sldMk cId="972632150" sldId="381"/>
            <ac:spMk id="2" creationId="{7DEE4B0A-BE12-49B1-88CB-664D353F242B}"/>
          </ac:spMkLst>
        </pc:spChg>
        <pc:spChg chg="mod">
          <ac:chgData name="Michael A Fudge Jr" userId="133895e8-240b-4811-850e-9cf94297d089" providerId="ADAL" clId="{063EE989-B50B-43FF-B6FB-CBDA33F72044}" dt="2020-07-28T14:55:43.639" v="5745" actId="113"/>
          <ac:spMkLst>
            <pc:docMk/>
            <pc:sldMk cId="972632150" sldId="381"/>
            <ac:spMk id="3" creationId="{59F4FC77-285A-4B77-A320-BCCF6AF7A437}"/>
          </ac:spMkLst>
        </pc:spChg>
        <pc:spChg chg="del">
          <ac:chgData name="Michael A Fudge Jr" userId="133895e8-240b-4811-850e-9cf94297d089" providerId="ADAL" clId="{063EE989-B50B-43FF-B6FB-CBDA33F72044}" dt="2020-07-28T14:28:31.284" v="4701" actId="478"/>
          <ac:spMkLst>
            <pc:docMk/>
            <pc:sldMk cId="972632150" sldId="381"/>
            <ac:spMk id="6" creationId="{8310AAC6-0205-4215-9F9D-4C7047B94A5B}"/>
          </ac:spMkLst>
        </pc:spChg>
      </pc:sldChg>
      <pc:sldChg chg="modSp add mod modAnim modNotesTx">
        <pc:chgData name="Michael A Fudge Jr" userId="133895e8-240b-4811-850e-9cf94297d089" providerId="ADAL" clId="{063EE989-B50B-43FF-B6FB-CBDA33F72044}" dt="2020-07-28T15:11:16.689" v="6772" actId="20577"/>
        <pc:sldMkLst>
          <pc:docMk/>
          <pc:sldMk cId="2410101044" sldId="382"/>
        </pc:sldMkLst>
        <pc:spChg chg="mod">
          <ac:chgData name="Michael A Fudge Jr" userId="133895e8-240b-4811-850e-9cf94297d089" providerId="ADAL" clId="{063EE989-B50B-43FF-B6FB-CBDA33F72044}" dt="2020-07-28T14:54:42.091" v="5724" actId="5793"/>
          <ac:spMkLst>
            <pc:docMk/>
            <pc:sldMk cId="2410101044" sldId="382"/>
            <ac:spMk id="2" creationId="{7DEE4B0A-BE12-49B1-88CB-664D353F242B}"/>
          </ac:spMkLst>
        </pc:spChg>
        <pc:spChg chg="mod">
          <ac:chgData name="Michael A Fudge Jr" userId="133895e8-240b-4811-850e-9cf94297d089" providerId="ADAL" clId="{063EE989-B50B-43FF-B6FB-CBDA33F72044}" dt="2020-07-28T14:44:57.479" v="5644" actId="113"/>
          <ac:spMkLst>
            <pc:docMk/>
            <pc:sldMk cId="2410101044" sldId="382"/>
            <ac:spMk id="3" creationId="{59F4FC77-285A-4B77-A320-BCCF6AF7A437}"/>
          </ac:spMkLst>
        </pc:spChg>
      </pc:sldChg>
      <pc:sldChg chg="modSp new del mod">
        <pc:chgData name="Michael A Fudge Jr" userId="133895e8-240b-4811-850e-9cf94297d089" providerId="ADAL" clId="{063EE989-B50B-43FF-B6FB-CBDA33F72044}" dt="2020-07-28T14:37:27.132" v="5284" actId="47"/>
        <pc:sldMkLst>
          <pc:docMk/>
          <pc:sldMk cId="3269924516" sldId="383"/>
        </pc:sldMkLst>
        <pc:spChg chg="mod">
          <ac:chgData name="Michael A Fudge Jr" userId="133895e8-240b-4811-850e-9cf94297d089" providerId="ADAL" clId="{063EE989-B50B-43FF-B6FB-CBDA33F72044}" dt="2020-07-28T14:32:32.662" v="4904" actId="20577"/>
          <ac:spMkLst>
            <pc:docMk/>
            <pc:sldMk cId="3269924516" sldId="383"/>
            <ac:spMk id="2" creationId="{C8653917-333B-457E-BC75-6E3B871D3349}"/>
          </ac:spMkLst>
        </pc:spChg>
        <pc:spChg chg="mod">
          <ac:chgData name="Michael A Fudge Jr" userId="133895e8-240b-4811-850e-9cf94297d089" providerId="ADAL" clId="{063EE989-B50B-43FF-B6FB-CBDA33F72044}" dt="2020-07-28T14:34:41.828" v="5269" actId="113"/>
          <ac:spMkLst>
            <pc:docMk/>
            <pc:sldMk cId="3269924516" sldId="383"/>
            <ac:spMk id="3" creationId="{A3FEE7AD-31C7-4A54-A0CF-C71BDB20E7A3}"/>
          </ac:spMkLst>
        </pc:spChg>
      </pc:sldChg>
      <pc:sldChg chg="addSp modSp add mod ord modAnim">
        <pc:chgData name="Michael A Fudge Jr" userId="133895e8-240b-4811-850e-9cf94297d089" providerId="ADAL" clId="{063EE989-B50B-43FF-B6FB-CBDA33F72044}" dt="2020-07-28T14:45:38.187" v="5648"/>
        <pc:sldMkLst>
          <pc:docMk/>
          <pc:sldMk cId="3500729223" sldId="384"/>
        </pc:sldMkLst>
        <pc:spChg chg="mod">
          <ac:chgData name="Michael A Fudge Jr" userId="133895e8-240b-4811-850e-9cf94297d089" providerId="ADAL" clId="{063EE989-B50B-43FF-B6FB-CBDA33F72044}" dt="2020-07-28T14:35:25.292" v="5278"/>
          <ac:spMkLst>
            <pc:docMk/>
            <pc:sldMk cId="3500729223" sldId="384"/>
            <ac:spMk id="2" creationId="{5C84C77B-FF54-4813-94E1-23FF8F114C7E}"/>
          </ac:spMkLst>
        </pc:spChg>
        <pc:spChg chg="mod">
          <ac:chgData name="Michael A Fudge Jr" userId="133895e8-240b-4811-850e-9cf94297d089" providerId="ADAL" clId="{063EE989-B50B-43FF-B6FB-CBDA33F72044}" dt="2020-07-28T14:35:17.425" v="5277" actId="27636"/>
          <ac:spMkLst>
            <pc:docMk/>
            <pc:sldMk cId="3500729223" sldId="384"/>
            <ac:spMk id="4" creationId="{74B6070D-2E18-49A3-84C2-0A1B79DC59EE}"/>
          </ac:spMkLst>
        </pc:spChg>
        <pc:picChg chg="add mod">
          <ac:chgData name="Michael A Fudge Jr" userId="133895e8-240b-4811-850e-9cf94297d089" providerId="ADAL" clId="{063EE989-B50B-43FF-B6FB-CBDA33F72044}" dt="2020-07-28T14:37:06.123" v="5283" actId="207"/>
          <ac:picMkLst>
            <pc:docMk/>
            <pc:sldMk cId="3500729223" sldId="384"/>
            <ac:picMk id="5" creationId="{6ED88957-E4AA-4C0B-8205-EA58CBD0B5A4}"/>
          </ac:picMkLst>
        </pc:picChg>
      </pc:sldChg>
      <pc:sldChg chg="modSp add mod modAnim">
        <pc:chgData name="Michael A Fudge Jr" userId="133895e8-240b-4811-850e-9cf94297d089" providerId="ADAL" clId="{063EE989-B50B-43FF-B6FB-CBDA33F72044}" dt="2020-07-28T14:55:31.383" v="5742" actId="6549"/>
        <pc:sldMkLst>
          <pc:docMk/>
          <pc:sldMk cId="2427318978" sldId="385"/>
        </pc:sldMkLst>
        <pc:spChg chg="mod">
          <ac:chgData name="Michael A Fudge Jr" userId="133895e8-240b-4811-850e-9cf94297d089" providerId="ADAL" clId="{063EE989-B50B-43FF-B6FB-CBDA33F72044}" dt="2020-07-28T14:55:31.383" v="5742" actId="6549"/>
          <ac:spMkLst>
            <pc:docMk/>
            <pc:sldMk cId="2427318978" sldId="385"/>
            <ac:spMk id="3" creationId="{59F4FC77-285A-4B77-A320-BCCF6AF7A437}"/>
          </ac:spMkLst>
        </pc:spChg>
      </pc:sldChg>
      <pc:sldChg chg="addSp delSp modSp add del mod ord delAnim">
        <pc:chgData name="Michael A Fudge Jr" userId="133895e8-240b-4811-850e-9cf94297d089" providerId="ADAL" clId="{063EE989-B50B-43FF-B6FB-CBDA33F72044}" dt="2020-07-28T14:47:18.552" v="5715" actId="47"/>
        <pc:sldMkLst>
          <pc:docMk/>
          <pc:sldMk cId="579865979" sldId="386"/>
        </pc:sldMkLst>
        <pc:spChg chg="mod">
          <ac:chgData name="Michael A Fudge Jr" userId="133895e8-240b-4811-850e-9cf94297d089" providerId="ADAL" clId="{063EE989-B50B-43FF-B6FB-CBDA33F72044}" dt="2020-07-28T14:45:49.395" v="5652" actId="6549"/>
          <ac:spMkLst>
            <pc:docMk/>
            <pc:sldMk cId="579865979" sldId="386"/>
            <ac:spMk id="2" creationId="{7DEE4B0A-BE12-49B1-88CB-664D353F242B}"/>
          </ac:spMkLst>
        </pc:spChg>
        <pc:spChg chg="del mod">
          <ac:chgData name="Michael A Fudge Jr" userId="133895e8-240b-4811-850e-9cf94297d089" providerId="ADAL" clId="{063EE989-B50B-43FF-B6FB-CBDA33F72044}" dt="2020-07-28T14:46:36.290" v="5692" actId="478"/>
          <ac:spMkLst>
            <pc:docMk/>
            <pc:sldMk cId="579865979" sldId="386"/>
            <ac:spMk id="3" creationId="{59F4FC77-285A-4B77-A320-BCCF6AF7A437}"/>
          </ac:spMkLst>
        </pc:spChg>
        <pc:spChg chg="add mod">
          <ac:chgData name="Michael A Fudge Jr" userId="133895e8-240b-4811-850e-9cf94297d089" providerId="ADAL" clId="{063EE989-B50B-43FF-B6FB-CBDA33F72044}" dt="2020-07-28T14:46:36.290" v="5692" actId="478"/>
          <ac:spMkLst>
            <pc:docMk/>
            <pc:sldMk cId="579865979" sldId="386"/>
            <ac:spMk id="5" creationId="{63598753-4AC0-4FE6-8D8B-9E9B104D5CE8}"/>
          </ac:spMkLst>
        </pc:spChg>
      </pc:sldChg>
      <pc:sldChg chg="delSp modSp add mod ord">
        <pc:chgData name="Michael A Fudge Jr" userId="133895e8-240b-4811-850e-9cf94297d089" providerId="ADAL" clId="{063EE989-B50B-43FF-B6FB-CBDA33F72044}" dt="2020-07-28T15:12:40.901" v="6853" actId="20577"/>
        <pc:sldMkLst>
          <pc:docMk/>
          <pc:sldMk cId="2115975601" sldId="386"/>
        </pc:sldMkLst>
        <pc:spChg chg="mod">
          <ac:chgData name="Michael A Fudge Jr" userId="133895e8-240b-4811-850e-9cf94297d089" providerId="ADAL" clId="{063EE989-B50B-43FF-B6FB-CBDA33F72044}" dt="2020-07-28T14:59:05.769" v="5764" actId="20577"/>
          <ac:spMkLst>
            <pc:docMk/>
            <pc:sldMk cId="2115975601" sldId="386"/>
            <ac:spMk id="5" creationId="{E0D04EC1-733E-4BA9-9251-8C6E6E3D01D7}"/>
          </ac:spMkLst>
        </pc:spChg>
        <pc:spChg chg="mod">
          <ac:chgData name="Michael A Fudge Jr" userId="133895e8-240b-4811-850e-9cf94297d089" providerId="ADAL" clId="{063EE989-B50B-43FF-B6FB-CBDA33F72044}" dt="2020-07-28T15:12:40.901" v="6853" actId="20577"/>
          <ac:spMkLst>
            <pc:docMk/>
            <pc:sldMk cId="2115975601" sldId="386"/>
            <ac:spMk id="6" creationId="{E33EFCDF-893E-4DC5-B75A-872200D063CA}"/>
          </ac:spMkLst>
        </pc:spChg>
        <pc:graphicFrameChg chg="del">
          <ac:chgData name="Michael A Fudge Jr" userId="133895e8-240b-4811-850e-9cf94297d089" providerId="ADAL" clId="{063EE989-B50B-43FF-B6FB-CBDA33F72044}" dt="2020-07-28T14:59:09.793" v="5765" actId="478"/>
          <ac:graphicFrameMkLst>
            <pc:docMk/>
            <pc:sldMk cId="2115975601" sldId="386"/>
            <ac:graphicFrameMk id="3" creationId="{6CFFD80E-E0AB-4406-95F9-752D2D6F527E}"/>
          </ac:graphicFrameMkLst>
        </pc:graphicFrameChg>
      </pc:sldChg>
      <pc:sldChg chg="modSp add del mod modAnim">
        <pc:chgData name="Michael A Fudge Jr" userId="133895e8-240b-4811-850e-9cf94297d089" providerId="ADAL" clId="{063EE989-B50B-43FF-B6FB-CBDA33F72044}" dt="2020-07-28T14:56:14.098" v="5748" actId="47"/>
        <pc:sldMkLst>
          <pc:docMk/>
          <pc:sldMk cId="3586659544" sldId="386"/>
        </pc:sldMkLst>
        <pc:spChg chg="mod">
          <ac:chgData name="Michael A Fudge Jr" userId="133895e8-240b-4811-850e-9cf94297d089" providerId="ADAL" clId="{063EE989-B50B-43FF-B6FB-CBDA33F72044}" dt="2020-07-28T14:54:28.504" v="5720" actId="5793"/>
          <ac:spMkLst>
            <pc:docMk/>
            <pc:sldMk cId="3586659544" sldId="386"/>
            <ac:spMk id="2" creationId="{7DEE4B0A-BE12-49B1-88CB-664D353F242B}"/>
          </ac:spMkLst>
        </pc:spChg>
        <pc:spChg chg="mod">
          <ac:chgData name="Michael A Fudge Jr" userId="133895e8-240b-4811-850e-9cf94297d089" providerId="ADAL" clId="{063EE989-B50B-43FF-B6FB-CBDA33F72044}" dt="2020-07-28T14:56:05.754" v="5747" actId="20577"/>
          <ac:spMkLst>
            <pc:docMk/>
            <pc:sldMk cId="3586659544" sldId="386"/>
            <ac:spMk id="3" creationId="{59F4FC77-285A-4B77-A320-BCCF6AF7A437}"/>
          </ac:spMkLst>
        </pc:spChg>
      </pc:sldChg>
      <pc:sldChg chg="addSp delSp modSp add del mod ord modNotesTx">
        <pc:chgData name="Michael A Fudge Jr" userId="133895e8-240b-4811-850e-9cf94297d089" providerId="ADAL" clId="{063EE989-B50B-43FF-B6FB-CBDA33F72044}" dt="2020-07-28T15:06:47.561" v="6515" actId="2696"/>
        <pc:sldMkLst>
          <pc:docMk/>
          <pc:sldMk cId="383992210" sldId="387"/>
        </pc:sldMkLst>
        <pc:spChg chg="mod">
          <ac:chgData name="Michael A Fudge Jr" userId="133895e8-240b-4811-850e-9cf94297d089" providerId="ADAL" clId="{063EE989-B50B-43FF-B6FB-CBDA33F72044}" dt="2020-07-28T15:05:55.140" v="6413" actId="20577"/>
          <ac:spMkLst>
            <pc:docMk/>
            <pc:sldMk cId="383992210" sldId="387"/>
            <ac:spMk id="2" creationId="{A0EC69E1-79D5-4CCA-9AE3-8CCDB54E5D78}"/>
          </ac:spMkLst>
        </pc:spChg>
        <pc:spChg chg="mod">
          <ac:chgData name="Michael A Fudge Jr" userId="133895e8-240b-4811-850e-9cf94297d089" providerId="ADAL" clId="{063EE989-B50B-43FF-B6FB-CBDA33F72044}" dt="2020-07-28T15:06:12.942" v="6450" actId="20577"/>
          <ac:spMkLst>
            <pc:docMk/>
            <pc:sldMk cId="383992210" sldId="387"/>
            <ac:spMk id="3" creationId="{23BFC44E-10DC-44C2-99E8-3D541093BB67}"/>
          </ac:spMkLst>
        </pc:spChg>
        <pc:graphicFrameChg chg="del">
          <ac:chgData name="Michael A Fudge Jr" userId="133895e8-240b-4811-850e-9cf94297d089" providerId="ADAL" clId="{063EE989-B50B-43FF-B6FB-CBDA33F72044}" dt="2020-07-28T15:05:10.948" v="6321" actId="478"/>
          <ac:graphicFrameMkLst>
            <pc:docMk/>
            <pc:sldMk cId="383992210" sldId="387"/>
            <ac:graphicFrameMk id="5" creationId="{315A0CAB-F06B-43E9-8F6A-F610089A6499}"/>
          </ac:graphicFrameMkLst>
        </pc:graphicFrameChg>
        <pc:picChg chg="add del mod">
          <ac:chgData name="Michael A Fudge Jr" userId="133895e8-240b-4811-850e-9cf94297d089" providerId="ADAL" clId="{063EE989-B50B-43FF-B6FB-CBDA33F72044}" dt="2020-07-28T15:05:07.470" v="6320" actId="478"/>
          <ac:picMkLst>
            <pc:docMk/>
            <pc:sldMk cId="383992210" sldId="387"/>
            <ac:picMk id="7" creationId="{863B56F5-C22F-47C6-AD33-DF8CBF51D008}"/>
          </ac:picMkLst>
        </pc:picChg>
      </pc:sldChg>
      <pc:sldChg chg="modSp add mod modNotesTx">
        <pc:chgData name="Michael A Fudge Jr" userId="133895e8-240b-4811-850e-9cf94297d089" providerId="ADAL" clId="{063EE989-B50B-43FF-B6FB-CBDA33F72044}" dt="2020-07-28T15:07:25.025" v="6568" actId="6549"/>
        <pc:sldMkLst>
          <pc:docMk/>
          <pc:sldMk cId="2403640963" sldId="388"/>
        </pc:sldMkLst>
        <pc:spChg chg="mod">
          <ac:chgData name="Michael A Fudge Jr" userId="133895e8-240b-4811-850e-9cf94297d089" providerId="ADAL" clId="{063EE989-B50B-43FF-B6FB-CBDA33F72044}" dt="2020-07-28T15:07:25.025" v="6568" actId="6549"/>
          <ac:spMkLst>
            <pc:docMk/>
            <pc:sldMk cId="2403640963" sldId="388"/>
            <ac:spMk id="3" creationId="{23BFC44E-10DC-44C2-99E8-3D541093BB67}"/>
          </ac:spMkLst>
        </pc:spChg>
      </pc:sldChg>
      <pc:sldChg chg="modSp add mod modNotesTx">
        <pc:chgData name="Michael A Fudge Jr" userId="133895e8-240b-4811-850e-9cf94297d089" providerId="ADAL" clId="{063EE989-B50B-43FF-B6FB-CBDA33F72044}" dt="2020-07-28T15:08:15.187" v="6626" actId="20577"/>
        <pc:sldMkLst>
          <pc:docMk/>
          <pc:sldMk cId="3454779572" sldId="389"/>
        </pc:sldMkLst>
        <pc:spChg chg="mod">
          <ac:chgData name="Michael A Fudge Jr" userId="133895e8-240b-4811-850e-9cf94297d089" providerId="ADAL" clId="{063EE989-B50B-43FF-B6FB-CBDA33F72044}" dt="2020-07-28T15:07:47.366" v="6599" actId="6549"/>
          <ac:spMkLst>
            <pc:docMk/>
            <pc:sldMk cId="3454779572" sldId="389"/>
            <ac:spMk id="3" creationId="{23BFC44E-10DC-44C2-99E8-3D541093BB67}"/>
          </ac:spMkLst>
        </pc:spChg>
      </pc:sldChg>
      <pc:sldChg chg="new del">
        <pc:chgData name="Michael A Fudge Jr" userId="133895e8-240b-4811-850e-9cf94297d089" providerId="ADAL" clId="{063EE989-B50B-43FF-B6FB-CBDA33F72044}" dt="2020-07-28T15:57:14.013" v="8959" actId="47"/>
        <pc:sldMkLst>
          <pc:docMk/>
          <pc:sldMk cId="3976926658" sldId="390"/>
        </pc:sldMkLst>
      </pc:sldChg>
      <pc:sldChg chg="new del">
        <pc:chgData name="Michael A Fudge Jr" userId="133895e8-240b-4811-850e-9cf94297d089" providerId="ADAL" clId="{063EE989-B50B-43FF-B6FB-CBDA33F72044}" dt="2020-07-28T15:57:14.013" v="8959" actId="47"/>
        <pc:sldMkLst>
          <pc:docMk/>
          <pc:sldMk cId="3432819626" sldId="391"/>
        </pc:sldMkLst>
      </pc:sldChg>
      <pc:sldChg chg="addSp modSp add mod ord modAnim">
        <pc:chgData name="Michael A Fudge Jr" userId="133895e8-240b-4811-850e-9cf94297d089" providerId="ADAL" clId="{063EE989-B50B-43FF-B6FB-CBDA33F72044}" dt="2020-07-28T15:34:40.023" v="7103" actId="20577"/>
        <pc:sldMkLst>
          <pc:docMk/>
          <pc:sldMk cId="4156982150" sldId="392"/>
        </pc:sldMkLst>
        <pc:spChg chg="mod">
          <ac:chgData name="Michael A Fudge Jr" userId="133895e8-240b-4811-850e-9cf94297d089" providerId="ADAL" clId="{063EE989-B50B-43FF-B6FB-CBDA33F72044}" dt="2020-07-28T15:32:13.318" v="6862" actId="20577"/>
          <ac:spMkLst>
            <pc:docMk/>
            <pc:sldMk cId="4156982150" sldId="392"/>
            <ac:spMk id="2" creationId="{7DEE4B0A-BE12-49B1-88CB-664D353F242B}"/>
          </ac:spMkLst>
        </pc:spChg>
        <pc:spChg chg="mod">
          <ac:chgData name="Michael A Fudge Jr" userId="133895e8-240b-4811-850e-9cf94297d089" providerId="ADAL" clId="{063EE989-B50B-43FF-B6FB-CBDA33F72044}" dt="2020-07-28T15:33:41.734" v="6906" actId="6549"/>
          <ac:spMkLst>
            <pc:docMk/>
            <pc:sldMk cId="4156982150" sldId="392"/>
            <ac:spMk id="3" creationId="{59F4FC77-285A-4B77-A320-BCCF6AF7A437}"/>
          </ac:spMkLst>
        </pc:spChg>
        <pc:spChg chg="add mod">
          <ac:chgData name="Michael A Fudge Jr" userId="133895e8-240b-4811-850e-9cf94297d089" providerId="ADAL" clId="{063EE989-B50B-43FF-B6FB-CBDA33F72044}" dt="2020-07-28T15:34:40.023" v="7103" actId="20577"/>
          <ac:spMkLst>
            <pc:docMk/>
            <pc:sldMk cId="4156982150" sldId="392"/>
            <ac:spMk id="4" creationId="{0773A831-249E-476B-9EC2-0FC783ED5EA6}"/>
          </ac:spMkLst>
        </pc:spChg>
      </pc:sldChg>
      <pc:sldChg chg="modSp add mod">
        <pc:chgData name="Michael A Fudge Jr" userId="133895e8-240b-4811-850e-9cf94297d089" providerId="ADAL" clId="{063EE989-B50B-43FF-B6FB-CBDA33F72044}" dt="2020-07-28T16:04:49.970" v="9854" actId="2711"/>
        <pc:sldMkLst>
          <pc:docMk/>
          <pc:sldMk cId="852161113" sldId="393"/>
        </pc:sldMkLst>
        <pc:spChg chg="mod">
          <ac:chgData name="Michael A Fudge Jr" userId="133895e8-240b-4811-850e-9cf94297d089" providerId="ADAL" clId="{063EE989-B50B-43FF-B6FB-CBDA33F72044}" dt="2020-07-28T15:35:21.125" v="7111" actId="20577"/>
          <ac:spMkLst>
            <pc:docMk/>
            <pc:sldMk cId="852161113" sldId="393"/>
            <ac:spMk id="2" creationId="{7DEE4B0A-BE12-49B1-88CB-664D353F242B}"/>
          </ac:spMkLst>
        </pc:spChg>
        <pc:spChg chg="mod">
          <ac:chgData name="Michael A Fudge Jr" userId="133895e8-240b-4811-850e-9cf94297d089" providerId="ADAL" clId="{063EE989-B50B-43FF-B6FB-CBDA33F72044}" dt="2020-07-28T16:04:49.970" v="9854" actId="2711"/>
          <ac:spMkLst>
            <pc:docMk/>
            <pc:sldMk cId="852161113" sldId="393"/>
            <ac:spMk id="3" creationId="{59F4FC77-285A-4B77-A320-BCCF6AF7A437}"/>
          </ac:spMkLst>
        </pc:spChg>
      </pc:sldChg>
      <pc:sldChg chg="modSp add mod modAnim">
        <pc:chgData name="Michael A Fudge Jr" userId="133895e8-240b-4811-850e-9cf94297d089" providerId="ADAL" clId="{063EE989-B50B-43FF-B6FB-CBDA33F72044}" dt="2020-07-28T15:37:20.375" v="7285" actId="1076"/>
        <pc:sldMkLst>
          <pc:docMk/>
          <pc:sldMk cId="3187428892" sldId="394"/>
        </pc:sldMkLst>
        <pc:spChg chg="mod">
          <ac:chgData name="Michael A Fudge Jr" userId="133895e8-240b-4811-850e-9cf94297d089" providerId="ADAL" clId="{063EE989-B50B-43FF-B6FB-CBDA33F72044}" dt="2020-07-28T15:35:26.444" v="7117" actId="20577"/>
          <ac:spMkLst>
            <pc:docMk/>
            <pc:sldMk cId="3187428892" sldId="394"/>
            <ac:spMk id="2" creationId="{7DEE4B0A-BE12-49B1-88CB-664D353F242B}"/>
          </ac:spMkLst>
        </pc:spChg>
        <pc:spChg chg="mod">
          <ac:chgData name="Michael A Fudge Jr" userId="133895e8-240b-4811-850e-9cf94297d089" providerId="ADAL" clId="{063EE989-B50B-43FF-B6FB-CBDA33F72044}" dt="2020-07-28T15:36:39.176" v="7211" actId="6549"/>
          <ac:spMkLst>
            <pc:docMk/>
            <pc:sldMk cId="3187428892" sldId="394"/>
            <ac:spMk id="3" creationId="{59F4FC77-285A-4B77-A320-BCCF6AF7A437}"/>
          </ac:spMkLst>
        </pc:spChg>
        <pc:spChg chg="mod">
          <ac:chgData name="Michael A Fudge Jr" userId="133895e8-240b-4811-850e-9cf94297d089" providerId="ADAL" clId="{063EE989-B50B-43FF-B6FB-CBDA33F72044}" dt="2020-07-28T15:37:20.375" v="7285" actId="1076"/>
          <ac:spMkLst>
            <pc:docMk/>
            <pc:sldMk cId="3187428892" sldId="394"/>
            <ac:spMk id="4" creationId="{0773A831-249E-476B-9EC2-0FC783ED5EA6}"/>
          </ac:spMkLst>
        </pc:spChg>
      </pc:sldChg>
      <pc:sldChg chg="modSp add mod ord modAnim">
        <pc:chgData name="Michael A Fudge Jr" userId="133895e8-240b-4811-850e-9cf94297d089" providerId="ADAL" clId="{063EE989-B50B-43FF-B6FB-CBDA33F72044}" dt="2020-07-28T15:49:26.392" v="8452"/>
        <pc:sldMkLst>
          <pc:docMk/>
          <pc:sldMk cId="1304373263" sldId="395"/>
        </pc:sldMkLst>
        <pc:spChg chg="mod">
          <ac:chgData name="Michael A Fudge Jr" userId="133895e8-240b-4811-850e-9cf94297d089" providerId="ADAL" clId="{063EE989-B50B-43FF-B6FB-CBDA33F72044}" dt="2020-07-28T15:35:38.108" v="7128" actId="20577"/>
          <ac:spMkLst>
            <pc:docMk/>
            <pc:sldMk cId="1304373263" sldId="395"/>
            <ac:spMk id="2" creationId="{7DEE4B0A-BE12-49B1-88CB-664D353F242B}"/>
          </ac:spMkLst>
        </pc:spChg>
        <pc:spChg chg="mod">
          <ac:chgData name="Michael A Fudge Jr" userId="133895e8-240b-4811-850e-9cf94297d089" providerId="ADAL" clId="{063EE989-B50B-43FF-B6FB-CBDA33F72044}" dt="2020-07-28T15:35:57.978" v="7156" actId="20577"/>
          <ac:spMkLst>
            <pc:docMk/>
            <pc:sldMk cId="1304373263" sldId="395"/>
            <ac:spMk id="3" creationId="{59F4FC77-285A-4B77-A320-BCCF6AF7A437}"/>
          </ac:spMkLst>
        </pc:spChg>
        <pc:spChg chg="mod">
          <ac:chgData name="Michael A Fudge Jr" userId="133895e8-240b-4811-850e-9cf94297d089" providerId="ADAL" clId="{063EE989-B50B-43FF-B6FB-CBDA33F72044}" dt="2020-07-28T15:36:17.021" v="7202" actId="14100"/>
          <ac:spMkLst>
            <pc:docMk/>
            <pc:sldMk cId="1304373263" sldId="395"/>
            <ac:spMk id="4" creationId="{0773A831-249E-476B-9EC2-0FC783ED5EA6}"/>
          </ac:spMkLst>
        </pc:spChg>
      </pc:sldChg>
      <pc:sldChg chg="addSp modSp new mod ord setBg modAnim">
        <pc:chgData name="Michael A Fudge Jr" userId="133895e8-240b-4811-850e-9cf94297d089" providerId="ADAL" clId="{063EE989-B50B-43FF-B6FB-CBDA33F72044}" dt="2020-07-28T16:02:03.019" v="9579" actId="20577"/>
        <pc:sldMkLst>
          <pc:docMk/>
          <pc:sldMk cId="1340093634" sldId="396"/>
        </pc:sldMkLst>
        <pc:spChg chg="mod">
          <ac:chgData name="Michael A Fudge Jr" userId="133895e8-240b-4811-850e-9cf94297d089" providerId="ADAL" clId="{063EE989-B50B-43FF-B6FB-CBDA33F72044}" dt="2020-07-28T16:01:52.907" v="9575" actId="26606"/>
          <ac:spMkLst>
            <pc:docMk/>
            <pc:sldMk cId="1340093634" sldId="396"/>
            <ac:spMk id="2" creationId="{AD2A22EA-E19F-4138-BFE2-CAD0CE2C93D1}"/>
          </ac:spMkLst>
        </pc:spChg>
        <pc:spChg chg="mod">
          <ac:chgData name="Michael A Fudge Jr" userId="133895e8-240b-4811-850e-9cf94297d089" providerId="ADAL" clId="{063EE989-B50B-43FF-B6FB-CBDA33F72044}" dt="2020-07-28T16:02:03.019" v="9579" actId="20577"/>
          <ac:spMkLst>
            <pc:docMk/>
            <pc:sldMk cId="1340093634" sldId="396"/>
            <ac:spMk id="3" creationId="{6F071B5C-2112-42F6-823A-602E5EEB2EB2}"/>
          </ac:spMkLst>
        </pc:spChg>
        <pc:spChg chg="add">
          <ac:chgData name="Michael A Fudge Jr" userId="133895e8-240b-4811-850e-9cf94297d089" providerId="ADAL" clId="{063EE989-B50B-43FF-B6FB-CBDA33F72044}" dt="2020-07-28T16:01:52.907" v="9575" actId="26606"/>
          <ac:spMkLst>
            <pc:docMk/>
            <pc:sldMk cId="1340093634" sldId="396"/>
            <ac:spMk id="8" creationId="{827B839B-9ADE-406B-8590-F1CAEDED45A1}"/>
          </ac:spMkLst>
        </pc:spChg>
        <pc:spChg chg="add">
          <ac:chgData name="Michael A Fudge Jr" userId="133895e8-240b-4811-850e-9cf94297d089" providerId="ADAL" clId="{063EE989-B50B-43FF-B6FB-CBDA33F72044}" dt="2020-07-28T16:01:52.907" v="9575" actId="26606"/>
          <ac:spMkLst>
            <pc:docMk/>
            <pc:sldMk cId="1340093634" sldId="396"/>
            <ac:spMk id="10" creationId="{CFE45BF0-46DB-408C-B5F7-7B11716805D4}"/>
          </ac:spMkLst>
        </pc:spChg>
        <pc:spChg chg="add">
          <ac:chgData name="Michael A Fudge Jr" userId="133895e8-240b-4811-850e-9cf94297d089" providerId="ADAL" clId="{063EE989-B50B-43FF-B6FB-CBDA33F72044}" dt="2020-07-28T16:01:52.907" v="9575" actId="26606"/>
          <ac:spMkLst>
            <pc:docMk/>
            <pc:sldMk cId="1340093634" sldId="396"/>
            <ac:spMk id="12" creationId="{2AEBC8F2-97B1-41B4-93F1-2D289E197FBA}"/>
          </ac:spMkLst>
        </pc:spChg>
        <pc:spChg chg="add">
          <ac:chgData name="Michael A Fudge Jr" userId="133895e8-240b-4811-850e-9cf94297d089" providerId="ADAL" clId="{063EE989-B50B-43FF-B6FB-CBDA33F72044}" dt="2020-07-28T16:01:52.907" v="9575" actId="26606"/>
          <ac:spMkLst>
            <pc:docMk/>
            <pc:sldMk cId="1340093634" sldId="396"/>
            <ac:spMk id="14" creationId="{472E3A19-F5D5-48FC-BB9C-48C2F68F598B}"/>
          </ac:spMkLst>
        </pc:spChg>
        <pc:spChg chg="add">
          <ac:chgData name="Michael A Fudge Jr" userId="133895e8-240b-4811-850e-9cf94297d089" providerId="ADAL" clId="{063EE989-B50B-43FF-B6FB-CBDA33F72044}" dt="2020-07-28T16:01:52.907" v="9575" actId="26606"/>
          <ac:spMkLst>
            <pc:docMk/>
            <pc:sldMk cId="1340093634" sldId="396"/>
            <ac:spMk id="16" creationId="{7A62E32F-BB65-43A8-8EB5-92346890E549}"/>
          </ac:spMkLst>
        </pc:spChg>
        <pc:spChg chg="add">
          <ac:chgData name="Michael A Fudge Jr" userId="133895e8-240b-4811-850e-9cf94297d089" providerId="ADAL" clId="{063EE989-B50B-43FF-B6FB-CBDA33F72044}" dt="2020-07-28T16:01:52.907" v="9575" actId="26606"/>
          <ac:spMkLst>
            <pc:docMk/>
            <pc:sldMk cId="1340093634" sldId="396"/>
            <ac:spMk id="18" creationId="{14E91B64-9FCC-451E-AFB4-A827D6329367}"/>
          </ac:spMkLst>
        </pc:spChg>
      </pc:sldChg>
      <pc:sldChg chg="add del">
        <pc:chgData name="Michael A Fudge Jr" userId="133895e8-240b-4811-850e-9cf94297d089" providerId="ADAL" clId="{063EE989-B50B-43FF-B6FB-CBDA33F72044}" dt="2020-07-28T15:43:25.967" v="7943" actId="22"/>
        <pc:sldMkLst>
          <pc:docMk/>
          <pc:sldMk cId="264540354" sldId="397"/>
        </pc:sldMkLst>
      </pc:sldChg>
      <pc:sldChg chg="delSp modSp add mod ord modAnim">
        <pc:chgData name="Michael A Fudge Jr" userId="133895e8-240b-4811-850e-9cf94297d089" providerId="ADAL" clId="{063EE989-B50B-43FF-B6FB-CBDA33F72044}" dt="2020-07-28T15:50:33.767" v="8495" actId="20577"/>
        <pc:sldMkLst>
          <pc:docMk/>
          <pc:sldMk cId="2776018307" sldId="397"/>
        </pc:sldMkLst>
        <pc:spChg chg="mod">
          <ac:chgData name="Michael A Fudge Jr" userId="133895e8-240b-4811-850e-9cf94297d089" providerId="ADAL" clId="{063EE989-B50B-43FF-B6FB-CBDA33F72044}" dt="2020-07-28T15:43:46.077" v="7949"/>
          <ac:spMkLst>
            <pc:docMk/>
            <pc:sldMk cId="2776018307" sldId="397"/>
            <ac:spMk id="2" creationId="{5C84C77B-FF54-4813-94E1-23FF8F114C7E}"/>
          </ac:spMkLst>
        </pc:spChg>
        <pc:spChg chg="mod">
          <ac:chgData name="Michael A Fudge Jr" userId="133895e8-240b-4811-850e-9cf94297d089" providerId="ADAL" clId="{063EE989-B50B-43FF-B6FB-CBDA33F72044}" dt="2020-07-28T15:50:33.767" v="8495" actId="20577"/>
          <ac:spMkLst>
            <pc:docMk/>
            <pc:sldMk cId="2776018307" sldId="397"/>
            <ac:spMk id="4" creationId="{74B6070D-2E18-49A3-84C2-0A1B79DC59EE}"/>
          </ac:spMkLst>
        </pc:spChg>
        <pc:picChg chg="del">
          <ac:chgData name="Michael A Fudge Jr" userId="133895e8-240b-4811-850e-9cf94297d089" providerId="ADAL" clId="{063EE989-B50B-43FF-B6FB-CBDA33F72044}" dt="2020-07-28T15:43:39.867" v="7947" actId="478"/>
          <ac:picMkLst>
            <pc:docMk/>
            <pc:sldMk cId="2776018307" sldId="397"/>
            <ac:picMk id="5" creationId="{6ED88957-E4AA-4C0B-8205-EA58CBD0B5A4}"/>
          </ac:picMkLst>
        </pc:picChg>
      </pc:sldChg>
      <pc:sldChg chg="modSp add mod ord">
        <pc:chgData name="Michael A Fudge Jr" userId="133895e8-240b-4811-850e-9cf94297d089" providerId="ADAL" clId="{063EE989-B50B-43FF-B6FB-CBDA33F72044}" dt="2020-07-28T15:48:41.759" v="8444" actId="20577"/>
        <pc:sldMkLst>
          <pc:docMk/>
          <pc:sldMk cId="1708619243" sldId="398"/>
        </pc:sldMkLst>
        <pc:spChg chg="mod">
          <ac:chgData name="Michael A Fudge Jr" userId="133895e8-240b-4811-850e-9cf94297d089" providerId="ADAL" clId="{063EE989-B50B-43FF-B6FB-CBDA33F72044}" dt="2020-07-28T15:44:34.768" v="7960" actId="20577"/>
          <ac:spMkLst>
            <pc:docMk/>
            <pc:sldMk cId="1708619243" sldId="398"/>
            <ac:spMk id="5" creationId="{E0D04EC1-733E-4BA9-9251-8C6E6E3D01D7}"/>
          </ac:spMkLst>
        </pc:spChg>
        <pc:spChg chg="mod">
          <ac:chgData name="Michael A Fudge Jr" userId="133895e8-240b-4811-850e-9cf94297d089" providerId="ADAL" clId="{063EE989-B50B-43FF-B6FB-CBDA33F72044}" dt="2020-07-28T15:48:41.759" v="8444" actId="20577"/>
          <ac:spMkLst>
            <pc:docMk/>
            <pc:sldMk cId="1708619243" sldId="398"/>
            <ac:spMk id="6" creationId="{E33EFCDF-893E-4DC5-B75A-872200D063CA}"/>
          </ac:spMkLst>
        </pc:spChg>
      </pc:sldChg>
      <pc:sldChg chg="modSp add mod ord modNotesTx">
        <pc:chgData name="Michael A Fudge Jr" userId="133895e8-240b-4811-850e-9cf94297d089" providerId="ADAL" clId="{063EE989-B50B-43FF-B6FB-CBDA33F72044}" dt="2020-07-28T16:05:17.596" v="9879" actId="20577"/>
        <pc:sldMkLst>
          <pc:docMk/>
          <pc:sldMk cId="3576443106" sldId="399"/>
        </pc:sldMkLst>
        <pc:spChg chg="mod">
          <ac:chgData name="Michael A Fudge Jr" userId="133895e8-240b-4811-850e-9cf94297d089" providerId="ADAL" clId="{063EE989-B50B-43FF-B6FB-CBDA33F72044}" dt="2020-07-28T16:02:40.902" v="9600" actId="20577"/>
          <ac:spMkLst>
            <pc:docMk/>
            <pc:sldMk cId="3576443106" sldId="399"/>
            <ac:spMk id="2" creationId="{A0EC69E1-79D5-4CCA-9AE3-8CCDB54E5D78}"/>
          </ac:spMkLst>
        </pc:spChg>
        <pc:spChg chg="mod">
          <ac:chgData name="Michael A Fudge Jr" userId="133895e8-240b-4811-850e-9cf94297d089" providerId="ADAL" clId="{063EE989-B50B-43FF-B6FB-CBDA33F72044}" dt="2020-07-28T16:05:17.596" v="9879" actId="20577"/>
          <ac:spMkLst>
            <pc:docMk/>
            <pc:sldMk cId="3576443106" sldId="399"/>
            <ac:spMk id="3" creationId="{23BFC44E-10DC-44C2-99E8-3D541093BB67}"/>
          </ac:spMkLst>
        </pc:spChg>
      </pc:sldChg>
      <pc:sldChg chg="modSp add mod ord">
        <pc:chgData name="Michael A Fudge Jr" userId="133895e8-240b-4811-850e-9cf94297d089" providerId="ADAL" clId="{063EE989-B50B-43FF-B6FB-CBDA33F72044}" dt="2020-07-28T15:55:00.521" v="8913" actId="5793"/>
        <pc:sldMkLst>
          <pc:docMk/>
          <pc:sldMk cId="1159117545" sldId="400"/>
        </pc:sldMkLst>
        <pc:spChg chg="mod">
          <ac:chgData name="Michael A Fudge Jr" userId="133895e8-240b-4811-850e-9cf94297d089" providerId="ADAL" clId="{063EE989-B50B-43FF-B6FB-CBDA33F72044}" dt="2020-07-28T15:54:35.161" v="8858" actId="20577"/>
          <ac:spMkLst>
            <pc:docMk/>
            <pc:sldMk cId="1159117545" sldId="400"/>
            <ac:spMk id="5" creationId="{E0D04EC1-733E-4BA9-9251-8C6E6E3D01D7}"/>
          </ac:spMkLst>
        </pc:spChg>
        <pc:spChg chg="mod">
          <ac:chgData name="Michael A Fudge Jr" userId="133895e8-240b-4811-850e-9cf94297d089" providerId="ADAL" clId="{063EE989-B50B-43FF-B6FB-CBDA33F72044}" dt="2020-07-28T15:55:00.521" v="8913" actId="5793"/>
          <ac:spMkLst>
            <pc:docMk/>
            <pc:sldMk cId="1159117545" sldId="400"/>
            <ac:spMk id="6" creationId="{E33EFCDF-893E-4DC5-B75A-872200D063CA}"/>
          </ac:spMkLst>
        </pc:spChg>
      </pc:sldChg>
      <pc:sldChg chg="modSp add del mod ord">
        <pc:chgData name="Michael A Fudge Jr" userId="133895e8-240b-4811-850e-9cf94297d089" providerId="ADAL" clId="{063EE989-B50B-43FF-B6FB-CBDA33F72044}" dt="2020-07-28T15:56:40.210" v="8958" actId="47"/>
        <pc:sldMkLst>
          <pc:docMk/>
          <pc:sldMk cId="2270633996" sldId="401"/>
        </pc:sldMkLst>
        <pc:spChg chg="mod">
          <ac:chgData name="Michael A Fudge Jr" userId="133895e8-240b-4811-850e-9cf94297d089" providerId="ADAL" clId="{063EE989-B50B-43FF-B6FB-CBDA33F72044}" dt="2020-07-28T15:56:20.986" v="8933" actId="20577"/>
          <ac:spMkLst>
            <pc:docMk/>
            <pc:sldMk cId="2270633996" sldId="401"/>
            <ac:spMk id="2" creationId="{85954A83-1BFB-42E8-ABE1-F6284F291E27}"/>
          </ac:spMkLst>
        </pc:spChg>
      </pc:sldChg>
      <pc:sldChg chg="modSp add mod ord">
        <pc:chgData name="Michael A Fudge Jr" userId="133895e8-240b-4811-850e-9cf94297d089" providerId="ADAL" clId="{063EE989-B50B-43FF-B6FB-CBDA33F72044}" dt="2020-07-28T15:56:37.548" v="8957" actId="20577"/>
        <pc:sldMkLst>
          <pc:docMk/>
          <pc:sldMk cId="78435499" sldId="402"/>
        </pc:sldMkLst>
        <pc:spChg chg="mod">
          <ac:chgData name="Michael A Fudge Jr" userId="133895e8-240b-4811-850e-9cf94297d089" providerId="ADAL" clId="{063EE989-B50B-43FF-B6FB-CBDA33F72044}" dt="2020-07-28T15:56:37.548" v="8957" actId="20577"/>
          <ac:spMkLst>
            <pc:docMk/>
            <pc:sldMk cId="78435499" sldId="402"/>
            <ac:spMk id="2" creationId="{85954A83-1BFB-42E8-ABE1-F6284F291E27}"/>
          </ac:spMkLst>
        </pc:spChg>
      </pc:sldChg>
      <pc:sldChg chg="modSp add mod modNotesTx">
        <pc:chgData name="Michael A Fudge Jr" userId="133895e8-240b-4811-850e-9cf94297d089" providerId="ADAL" clId="{063EE989-B50B-43FF-B6FB-CBDA33F72044}" dt="2020-07-28T16:04:13.453" v="9851" actId="20577"/>
        <pc:sldMkLst>
          <pc:docMk/>
          <pc:sldMk cId="2640771696" sldId="403"/>
        </pc:sldMkLst>
        <pc:spChg chg="mod">
          <ac:chgData name="Michael A Fudge Jr" userId="133895e8-240b-4811-850e-9cf94297d089" providerId="ADAL" clId="{063EE989-B50B-43FF-B6FB-CBDA33F72044}" dt="2020-07-28T16:03:40.201" v="9765" actId="6549"/>
          <ac:spMkLst>
            <pc:docMk/>
            <pc:sldMk cId="2640771696" sldId="403"/>
            <ac:spMk id="3" creationId="{23BFC44E-10DC-44C2-99E8-3D541093BB67}"/>
          </ac:spMkLst>
        </pc:spChg>
      </pc:sldChg>
      <pc:sldChg chg="modSp add mod modNotesTx">
        <pc:chgData name="Michael A Fudge Jr" userId="133895e8-240b-4811-850e-9cf94297d089" providerId="ADAL" clId="{063EE989-B50B-43FF-B6FB-CBDA33F72044}" dt="2020-07-28T16:06:15.595" v="10017" actId="20577"/>
        <pc:sldMkLst>
          <pc:docMk/>
          <pc:sldMk cId="1873200719" sldId="404"/>
        </pc:sldMkLst>
        <pc:spChg chg="mod">
          <ac:chgData name="Michael A Fudge Jr" userId="133895e8-240b-4811-850e-9cf94297d089" providerId="ADAL" clId="{063EE989-B50B-43FF-B6FB-CBDA33F72044}" dt="2020-07-28T16:05:54.131" v="9939" actId="20577"/>
          <ac:spMkLst>
            <pc:docMk/>
            <pc:sldMk cId="1873200719" sldId="404"/>
            <ac:spMk id="3" creationId="{23BFC44E-10DC-44C2-99E8-3D541093BB67}"/>
          </ac:spMkLst>
        </pc:spChg>
      </pc:sldChg>
    </pc:docChg>
  </pc:docChgLst>
  <pc:docChgLst>
    <pc:chgData name="Michael A Fudge Jr" userId="133895e8-240b-4811-850e-9cf94297d089" providerId="ADAL" clId="{DCD72BA9-4CA5-458D-A737-15A8D9B19048}"/>
    <pc:docChg chg="undo custSel mod addSld delSld modSld sldOrd">
      <pc:chgData name="Michael A Fudge Jr" userId="133895e8-240b-4811-850e-9cf94297d089" providerId="ADAL" clId="{DCD72BA9-4CA5-458D-A737-15A8D9B19048}" dt="2020-09-12T20:52:24.274" v="9075"/>
      <pc:docMkLst>
        <pc:docMk/>
      </pc:docMkLst>
      <pc:sldChg chg="modSp mod">
        <pc:chgData name="Michael A Fudge Jr" userId="133895e8-240b-4811-850e-9cf94297d089" providerId="ADAL" clId="{DCD72BA9-4CA5-458D-A737-15A8D9B19048}" dt="2020-09-11T12:10:08.293" v="4" actId="20577"/>
        <pc:sldMkLst>
          <pc:docMk/>
          <pc:sldMk cId="3302085769" sldId="256"/>
        </pc:sldMkLst>
        <pc:spChg chg="mod">
          <ac:chgData name="Michael A Fudge Jr" userId="133895e8-240b-4811-850e-9cf94297d089" providerId="ADAL" clId="{DCD72BA9-4CA5-458D-A737-15A8D9B19048}" dt="2020-09-11T12:10:08.293" v="4" actId="20577"/>
          <ac:spMkLst>
            <pc:docMk/>
            <pc:sldMk cId="3302085769" sldId="256"/>
            <ac:spMk id="2" creationId="{12FF6C81-4F81-481C-9E43-71763C75E015}"/>
          </ac:spMkLst>
        </pc:spChg>
        <pc:spChg chg="mod">
          <ac:chgData name="Michael A Fudge Jr" userId="133895e8-240b-4811-850e-9cf94297d089" providerId="ADAL" clId="{DCD72BA9-4CA5-458D-A737-15A8D9B19048}" dt="2020-09-11T12:10:05.572" v="2" actId="20577"/>
          <ac:spMkLst>
            <pc:docMk/>
            <pc:sldMk cId="3302085769" sldId="256"/>
            <ac:spMk id="3" creationId="{CA49DCD9-023F-4F96-AD5D-F916ECFD0404}"/>
          </ac:spMkLst>
        </pc:spChg>
      </pc:sldChg>
      <pc:sldChg chg="modSp mod ord modAnim modNotesTx">
        <pc:chgData name="Michael A Fudge Jr" userId="133895e8-240b-4811-850e-9cf94297d089" providerId="ADAL" clId="{DCD72BA9-4CA5-458D-A737-15A8D9B19048}" dt="2020-09-11T13:24:47.686" v="3069" actId="20577"/>
        <pc:sldMkLst>
          <pc:docMk/>
          <pc:sldMk cId="3436746034" sldId="257"/>
        </pc:sldMkLst>
        <pc:spChg chg="mod">
          <ac:chgData name="Michael A Fudge Jr" userId="133895e8-240b-4811-850e-9cf94297d089" providerId="ADAL" clId="{DCD72BA9-4CA5-458D-A737-15A8D9B19048}" dt="2020-09-11T13:23:14.606" v="2816" actId="6549"/>
          <ac:spMkLst>
            <pc:docMk/>
            <pc:sldMk cId="3436746034" sldId="257"/>
            <ac:spMk id="2" creationId="{5C84C77B-FF54-4813-94E1-23FF8F114C7E}"/>
          </ac:spMkLst>
        </pc:spChg>
        <pc:spChg chg="mod">
          <ac:chgData name="Michael A Fudge Jr" userId="133895e8-240b-4811-850e-9cf94297d089" providerId="ADAL" clId="{DCD72BA9-4CA5-458D-A737-15A8D9B19048}" dt="2020-09-11T13:24:47.686" v="3069" actId="20577"/>
          <ac:spMkLst>
            <pc:docMk/>
            <pc:sldMk cId="3436746034" sldId="257"/>
            <ac:spMk id="4" creationId="{74B6070D-2E18-49A3-84C2-0A1B79DC59EE}"/>
          </ac:spMkLst>
        </pc:spChg>
      </pc:sldChg>
      <pc:sldChg chg="addSp delSp modSp mod ord addAnim delAnim">
        <pc:chgData name="Michael A Fudge Jr" userId="133895e8-240b-4811-850e-9cf94297d089" providerId="ADAL" clId="{DCD72BA9-4CA5-458D-A737-15A8D9B19048}" dt="2020-09-11T12:27:32.001" v="613" actId="27636"/>
        <pc:sldMkLst>
          <pc:docMk/>
          <pc:sldMk cId="2604296828" sldId="264"/>
        </pc:sldMkLst>
        <pc:spChg chg="mod">
          <ac:chgData name="Michael A Fudge Jr" userId="133895e8-240b-4811-850e-9cf94297d089" providerId="ADAL" clId="{DCD72BA9-4CA5-458D-A737-15A8D9B19048}" dt="2020-09-11T12:27:32.001" v="613" actId="27636"/>
          <ac:spMkLst>
            <pc:docMk/>
            <pc:sldMk cId="2604296828" sldId="264"/>
            <ac:spMk id="3" creationId="{00000000-0000-0000-0000-000000000000}"/>
          </ac:spMkLst>
        </pc:spChg>
        <pc:spChg chg="add del">
          <ac:chgData name="Michael A Fudge Jr" userId="133895e8-240b-4811-850e-9cf94297d089" providerId="ADAL" clId="{DCD72BA9-4CA5-458D-A737-15A8D9B19048}" dt="2020-09-11T12:27:15.562" v="610" actId="478"/>
          <ac:spMkLst>
            <pc:docMk/>
            <pc:sldMk cId="2604296828" sldId="264"/>
            <ac:spMk id="4" creationId="{00000000-0000-0000-0000-000000000000}"/>
          </ac:spMkLst>
        </pc:spChg>
        <pc:spChg chg="add del">
          <ac:chgData name="Michael A Fudge Jr" userId="133895e8-240b-4811-850e-9cf94297d089" providerId="ADAL" clId="{DCD72BA9-4CA5-458D-A737-15A8D9B19048}" dt="2020-09-11T12:27:15.562" v="610" actId="478"/>
          <ac:spMkLst>
            <pc:docMk/>
            <pc:sldMk cId="2604296828" sldId="264"/>
            <ac:spMk id="5" creationId="{00000000-0000-0000-0000-000000000000}"/>
          </ac:spMkLst>
        </pc:spChg>
        <pc:spChg chg="add del mod">
          <ac:chgData name="Michael A Fudge Jr" userId="133895e8-240b-4811-850e-9cf94297d089" providerId="ADAL" clId="{DCD72BA9-4CA5-458D-A737-15A8D9B19048}" dt="2020-09-11T12:27:15.562" v="610" actId="478"/>
          <ac:spMkLst>
            <pc:docMk/>
            <pc:sldMk cId="2604296828" sldId="264"/>
            <ac:spMk id="6" creationId="{00000000-0000-0000-0000-000000000000}"/>
          </ac:spMkLst>
        </pc:spChg>
        <pc:spChg chg="add del">
          <ac:chgData name="Michael A Fudge Jr" userId="133895e8-240b-4811-850e-9cf94297d089" providerId="ADAL" clId="{DCD72BA9-4CA5-458D-A737-15A8D9B19048}" dt="2020-09-11T12:27:15.562" v="610" actId="478"/>
          <ac:spMkLst>
            <pc:docMk/>
            <pc:sldMk cId="2604296828" sldId="264"/>
            <ac:spMk id="7" creationId="{00000000-0000-0000-0000-000000000000}"/>
          </ac:spMkLst>
        </pc:spChg>
      </pc:sldChg>
      <pc:sldChg chg="modSp modAnim">
        <pc:chgData name="Michael A Fudge Jr" userId="133895e8-240b-4811-850e-9cf94297d089" providerId="ADAL" clId="{DCD72BA9-4CA5-458D-A737-15A8D9B19048}" dt="2020-09-12T12:48:43.109" v="9064" actId="20577"/>
        <pc:sldMkLst>
          <pc:docMk/>
          <pc:sldMk cId="671165577" sldId="268"/>
        </pc:sldMkLst>
        <pc:spChg chg="mod">
          <ac:chgData name="Michael A Fudge Jr" userId="133895e8-240b-4811-850e-9cf94297d089" providerId="ADAL" clId="{DCD72BA9-4CA5-458D-A737-15A8D9B19048}" dt="2020-09-12T12:48:43.109" v="9064" actId="20577"/>
          <ac:spMkLst>
            <pc:docMk/>
            <pc:sldMk cId="671165577" sldId="268"/>
            <ac:spMk id="3" creationId="{1ECB91DB-6034-4025-9762-F2144BB1DB51}"/>
          </ac:spMkLst>
        </pc:spChg>
      </pc:sldChg>
      <pc:sldChg chg="modSp mod ord modNotesTx">
        <pc:chgData name="Michael A Fudge Jr" userId="133895e8-240b-4811-850e-9cf94297d089" providerId="ADAL" clId="{DCD72BA9-4CA5-458D-A737-15A8D9B19048}" dt="2020-09-11T12:30:18.529" v="737" actId="20577"/>
        <pc:sldMkLst>
          <pc:docMk/>
          <pc:sldMk cId="96570146" sldId="271"/>
        </pc:sldMkLst>
        <pc:spChg chg="mod">
          <ac:chgData name="Michael A Fudge Jr" userId="133895e8-240b-4811-850e-9cf94297d089" providerId="ADAL" clId="{DCD72BA9-4CA5-458D-A737-15A8D9B19048}" dt="2020-09-11T12:30:13.241" v="729" actId="20577"/>
          <ac:spMkLst>
            <pc:docMk/>
            <pc:sldMk cId="96570146" sldId="271"/>
            <ac:spMk id="3" creationId="{23BFC44E-10DC-44C2-99E8-3D541093BB67}"/>
          </ac:spMkLst>
        </pc:spChg>
      </pc:sldChg>
      <pc:sldChg chg="modSp mod">
        <pc:chgData name="Michael A Fudge Jr" userId="133895e8-240b-4811-850e-9cf94297d089" providerId="ADAL" clId="{DCD72BA9-4CA5-458D-A737-15A8D9B19048}" dt="2020-09-12T20:52:24.274" v="9075"/>
        <pc:sldMkLst>
          <pc:docMk/>
          <pc:sldMk cId="109579569" sldId="299"/>
        </pc:sldMkLst>
        <pc:spChg chg="mod">
          <ac:chgData name="Michael A Fudge Jr" userId="133895e8-240b-4811-850e-9cf94297d089" providerId="ADAL" clId="{DCD72BA9-4CA5-458D-A737-15A8D9B19048}" dt="2020-09-12T20:52:24.274" v="9075"/>
          <ac:spMkLst>
            <pc:docMk/>
            <pc:sldMk cId="109579569" sldId="299"/>
            <ac:spMk id="3" creationId="{CB911516-3DF8-48A9-BAB6-34EB14CC135A}"/>
          </ac:spMkLst>
        </pc:spChg>
      </pc:sldChg>
      <pc:sldChg chg="modSp modAnim">
        <pc:chgData name="Michael A Fudge Jr" userId="133895e8-240b-4811-850e-9cf94297d089" providerId="ADAL" clId="{DCD72BA9-4CA5-458D-A737-15A8D9B19048}" dt="2020-09-11T14:51:48.463" v="9023" actId="20577"/>
        <pc:sldMkLst>
          <pc:docMk/>
          <pc:sldMk cId="797334957" sldId="311"/>
        </pc:sldMkLst>
        <pc:spChg chg="mod">
          <ac:chgData name="Michael A Fudge Jr" userId="133895e8-240b-4811-850e-9cf94297d089" providerId="ADAL" clId="{DCD72BA9-4CA5-458D-A737-15A8D9B19048}" dt="2020-09-11T14:51:48.463" v="9023" actId="20577"/>
          <ac:spMkLst>
            <pc:docMk/>
            <pc:sldMk cId="797334957" sldId="311"/>
            <ac:spMk id="3" creationId="{1ECB91DB-6034-4025-9762-F2144BB1DB51}"/>
          </ac:spMkLst>
        </pc:spChg>
      </pc:sldChg>
      <pc:sldChg chg="del">
        <pc:chgData name="Michael A Fudge Jr" userId="133895e8-240b-4811-850e-9cf94297d089" providerId="ADAL" clId="{DCD72BA9-4CA5-458D-A737-15A8D9B19048}" dt="2020-09-11T14:48:11.617" v="8370" actId="47"/>
        <pc:sldMkLst>
          <pc:docMk/>
          <pc:sldMk cId="2044021993" sldId="314"/>
        </pc:sldMkLst>
      </pc:sldChg>
      <pc:sldChg chg="del">
        <pc:chgData name="Michael A Fudge Jr" userId="133895e8-240b-4811-850e-9cf94297d089" providerId="ADAL" clId="{DCD72BA9-4CA5-458D-A737-15A8D9B19048}" dt="2020-09-11T14:48:11.617" v="8370" actId="47"/>
        <pc:sldMkLst>
          <pc:docMk/>
          <pc:sldMk cId="4004043429" sldId="362"/>
        </pc:sldMkLst>
      </pc:sldChg>
      <pc:sldChg chg="addSp delSp modSp mod ord">
        <pc:chgData name="Michael A Fudge Jr" userId="133895e8-240b-4811-850e-9cf94297d089" providerId="ADAL" clId="{DCD72BA9-4CA5-458D-A737-15A8D9B19048}" dt="2020-09-11T13:10:26.259" v="2791" actId="1076"/>
        <pc:sldMkLst>
          <pc:docMk/>
          <pc:sldMk cId="78435499" sldId="402"/>
        </pc:sldMkLst>
        <pc:spChg chg="mod">
          <ac:chgData name="Michael A Fudge Jr" userId="133895e8-240b-4811-850e-9cf94297d089" providerId="ADAL" clId="{DCD72BA9-4CA5-458D-A737-15A8D9B19048}" dt="2020-09-11T13:09:50.488" v="2777" actId="20577"/>
          <ac:spMkLst>
            <pc:docMk/>
            <pc:sldMk cId="78435499" sldId="402"/>
            <ac:spMk id="2" creationId="{85954A83-1BFB-42E8-ABE1-F6284F291E27}"/>
          </ac:spMkLst>
        </pc:spChg>
        <pc:spChg chg="del">
          <ac:chgData name="Michael A Fudge Jr" userId="133895e8-240b-4811-850e-9cf94297d089" providerId="ADAL" clId="{DCD72BA9-4CA5-458D-A737-15A8D9B19048}" dt="2020-09-11T13:10:01.786" v="2779" actId="478"/>
          <ac:spMkLst>
            <pc:docMk/>
            <pc:sldMk cId="78435499" sldId="402"/>
            <ac:spMk id="3" creationId="{5BB4EF9B-55F9-4CE8-8A51-962F87A95D95}"/>
          </ac:spMkLst>
        </pc:spChg>
        <pc:spChg chg="mod">
          <ac:chgData name="Michael A Fudge Jr" userId="133895e8-240b-4811-850e-9cf94297d089" providerId="ADAL" clId="{DCD72BA9-4CA5-458D-A737-15A8D9B19048}" dt="2020-09-11T13:10:25.075" v="2790" actId="1076"/>
          <ac:spMkLst>
            <pc:docMk/>
            <pc:sldMk cId="78435499" sldId="402"/>
            <ac:spMk id="5" creationId="{ABF52C46-EFC9-4126-9C0C-5B53C8B42217}"/>
          </ac:spMkLst>
        </pc:spChg>
        <pc:spChg chg="add mod">
          <ac:chgData name="Michael A Fudge Jr" userId="133895e8-240b-4811-850e-9cf94297d089" providerId="ADAL" clId="{DCD72BA9-4CA5-458D-A737-15A8D9B19048}" dt="2020-09-11T13:10:21.539" v="2788" actId="14100"/>
          <ac:spMkLst>
            <pc:docMk/>
            <pc:sldMk cId="78435499" sldId="402"/>
            <ac:spMk id="6" creationId="{60960C34-16B0-4EA9-8CF4-CE871068B906}"/>
          </ac:spMkLst>
        </pc:spChg>
        <pc:spChg chg="del">
          <ac:chgData name="Michael A Fudge Jr" userId="133895e8-240b-4811-850e-9cf94297d089" providerId="ADAL" clId="{DCD72BA9-4CA5-458D-A737-15A8D9B19048}" dt="2020-09-11T13:10:01.786" v="2779" actId="478"/>
          <ac:spMkLst>
            <pc:docMk/>
            <pc:sldMk cId="78435499" sldId="402"/>
            <ac:spMk id="7" creationId="{59687AA8-D01F-47B1-9A00-36F72DA5A777}"/>
          </ac:spMkLst>
        </pc:spChg>
        <pc:spChg chg="del">
          <ac:chgData name="Michael A Fudge Jr" userId="133895e8-240b-4811-850e-9cf94297d089" providerId="ADAL" clId="{DCD72BA9-4CA5-458D-A737-15A8D9B19048}" dt="2020-09-11T13:10:01.786" v="2779" actId="478"/>
          <ac:spMkLst>
            <pc:docMk/>
            <pc:sldMk cId="78435499" sldId="402"/>
            <ac:spMk id="8" creationId="{BE11DC45-CBFD-48E9-A7E9-FC3E6725BE83}"/>
          </ac:spMkLst>
        </pc:spChg>
        <pc:spChg chg="add mod">
          <ac:chgData name="Michael A Fudge Jr" userId="133895e8-240b-4811-850e-9cf94297d089" providerId="ADAL" clId="{DCD72BA9-4CA5-458D-A737-15A8D9B19048}" dt="2020-09-11T13:10:26.259" v="2791" actId="1076"/>
          <ac:spMkLst>
            <pc:docMk/>
            <pc:sldMk cId="78435499" sldId="402"/>
            <ac:spMk id="11" creationId="{8B681CEA-B502-40CF-BD38-813CCB40DEA6}"/>
          </ac:spMkLst>
        </pc:spChg>
        <pc:picChg chg="del">
          <ac:chgData name="Michael A Fudge Jr" userId="133895e8-240b-4811-850e-9cf94297d089" providerId="ADAL" clId="{DCD72BA9-4CA5-458D-A737-15A8D9B19048}" dt="2020-09-11T13:09:57.164" v="2778" actId="27803"/>
          <ac:picMkLst>
            <pc:docMk/>
            <pc:sldMk cId="78435499" sldId="402"/>
            <ac:picMk id="4" creationId="{ABF52C46-EFC9-4126-9C0C-5B53C8B42217}"/>
          </ac:picMkLst>
        </pc:picChg>
      </pc:sldChg>
      <pc:sldChg chg="del">
        <pc:chgData name="Michael A Fudge Jr" userId="133895e8-240b-4811-850e-9cf94297d089" providerId="ADAL" clId="{DCD72BA9-4CA5-458D-A737-15A8D9B19048}" dt="2020-09-11T14:48:11.617" v="8370" actId="47"/>
        <pc:sldMkLst>
          <pc:docMk/>
          <pc:sldMk cId="2838142486" sldId="406"/>
        </pc:sldMkLst>
      </pc:sldChg>
      <pc:sldChg chg="del">
        <pc:chgData name="Michael A Fudge Jr" userId="133895e8-240b-4811-850e-9cf94297d089" providerId="ADAL" clId="{DCD72BA9-4CA5-458D-A737-15A8D9B19048}" dt="2020-09-11T14:48:11.617" v="8370" actId="47"/>
        <pc:sldMkLst>
          <pc:docMk/>
          <pc:sldMk cId="3041170601" sldId="410"/>
        </pc:sldMkLst>
      </pc:sldChg>
      <pc:sldChg chg="del">
        <pc:chgData name="Michael A Fudge Jr" userId="133895e8-240b-4811-850e-9cf94297d089" providerId="ADAL" clId="{DCD72BA9-4CA5-458D-A737-15A8D9B19048}" dt="2020-09-11T14:48:11.617" v="8370" actId="47"/>
        <pc:sldMkLst>
          <pc:docMk/>
          <pc:sldMk cId="3746715698" sldId="412"/>
        </pc:sldMkLst>
      </pc:sldChg>
      <pc:sldChg chg="del">
        <pc:chgData name="Michael A Fudge Jr" userId="133895e8-240b-4811-850e-9cf94297d089" providerId="ADAL" clId="{DCD72BA9-4CA5-458D-A737-15A8D9B19048}" dt="2020-09-11T14:48:11.617" v="8370" actId="47"/>
        <pc:sldMkLst>
          <pc:docMk/>
          <pc:sldMk cId="2294344684" sldId="415"/>
        </pc:sldMkLst>
      </pc:sldChg>
      <pc:sldChg chg="del">
        <pc:chgData name="Michael A Fudge Jr" userId="133895e8-240b-4811-850e-9cf94297d089" providerId="ADAL" clId="{DCD72BA9-4CA5-458D-A737-15A8D9B19048}" dt="2020-09-11T14:48:11.617" v="8370" actId="47"/>
        <pc:sldMkLst>
          <pc:docMk/>
          <pc:sldMk cId="1724088443" sldId="416"/>
        </pc:sldMkLst>
      </pc:sldChg>
      <pc:sldChg chg="del">
        <pc:chgData name="Michael A Fudge Jr" userId="133895e8-240b-4811-850e-9cf94297d089" providerId="ADAL" clId="{DCD72BA9-4CA5-458D-A737-15A8D9B19048}" dt="2020-09-11T14:48:11.617" v="8370" actId="47"/>
        <pc:sldMkLst>
          <pc:docMk/>
          <pc:sldMk cId="3245544574" sldId="418"/>
        </pc:sldMkLst>
      </pc:sldChg>
      <pc:sldChg chg="del">
        <pc:chgData name="Michael A Fudge Jr" userId="133895e8-240b-4811-850e-9cf94297d089" providerId="ADAL" clId="{DCD72BA9-4CA5-458D-A737-15A8D9B19048}" dt="2020-09-11T14:48:11.617" v="8370" actId="47"/>
        <pc:sldMkLst>
          <pc:docMk/>
          <pc:sldMk cId="3682091304" sldId="420"/>
        </pc:sldMkLst>
      </pc:sldChg>
      <pc:sldChg chg="del">
        <pc:chgData name="Michael A Fudge Jr" userId="133895e8-240b-4811-850e-9cf94297d089" providerId="ADAL" clId="{DCD72BA9-4CA5-458D-A737-15A8D9B19048}" dt="2020-09-11T14:48:11.617" v="8370" actId="47"/>
        <pc:sldMkLst>
          <pc:docMk/>
          <pc:sldMk cId="1938533313" sldId="423"/>
        </pc:sldMkLst>
      </pc:sldChg>
      <pc:sldChg chg="del">
        <pc:chgData name="Michael A Fudge Jr" userId="133895e8-240b-4811-850e-9cf94297d089" providerId="ADAL" clId="{DCD72BA9-4CA5-458D-A737-15A8D9B19048}" dt="2020-09-11T14:48:11.617" v="8370" actId="47"/>
        <pc:sldMkLst>
          <pc:docMk/>
          <pc:sldMk cId="2100316356" sldId="424"/>
        </pc:sldMkLst>
      </pc:sldChg>
      <pc:sldChg chg="del">
        <pc:chgData name="Michael A Fudge Jr" userId="133895e8-240b-4811-850e-9cf94297d089" providerId="ADAL" clId="{DCD72BA9-4CA5-458D-A737-15A8D9B19048}" dt="2020-09-11T14:48:11.617" v="8370" actId="47"/>
        <pc:sldMkLst>
          <pc:docMk/>
          <pc:sldMk cId="3716844456" sldId="425"/>
        </pc:sldMkLst>
      </pc:sldChg>
      <pc:sldChg chg="del">
        <pc:chgData name="Michael A Fudge Jr" userId="133895e8-240b-4811-850e-9cf94297d089" providerId="ADAL" clId="{DCD72BA9-4CA5-458D-A737-15A8D9B19048}" dt="2020-09-11T14:48:11.617" v="8370" actId="47"/>
        <pc:sldMkLst>
          <pc:docMk/>
          <pc:sldMk cId="826090088" sldId="427"/>
        </pc:sldMkLst>
      </pc:sldChg>
      <pc:sldChg chg="del">
        <pc:chgData name="Michael A Fudge Jr" userId="133895e8-240b-4811-850e-9cf94297d089" providerId="ADAL" clId="{DCD72BA9-4CA5-458D-A737-15A8D9B19048}" dt="2020-09-11T14:48:11.617" v="8370" actId="47"/>
        <pc:sldMkLst>
          <pc:docMk/>
          <pc:sldMk cId="86718018" sldId="428"/>
        </pc:sldMkLst>
      </pc:sldChg>
      <pc:sldChg chg="del">
        <pc:chgData name="Michael A Fudge Jr" userId="133895e8-240b-4811-850e-9cf94297d089" providerId="ADAL" clId="{DCD72BA9-4CA5-458D-A737-15A8D9B19048}" dt="2020-09-11T14:48:11.617" v="8370" actId="47"/>
        <pc:sldMkLst>
          <pc:docMk/>
          <pc:sldMk cId="1302370193" sldId="429"/>
        </pc:sldMkLst>
      </pc:sldChg>
      <pc:sldChg chg="del">
        <pc:chgData name="Michael A Fudge Jr" userId="133895e8-240b-4811-850e-9cf94297d089" providerId="ADAL" clId="{DCD72BA9-4CA5-458D-A737-15A8D9B19048}" dt="2020-09-11T14:48:11.617" v="8370" actId="47"/>
        <pc:sldMkLst>
          <pc:docMk/>
          <pc:sldMk cId="2891795996" sldId="430"/>
        </pc:sldMkLst>
      </pc:sldChg>
      <pc:sldChg chg="del">
        <pc:chgData name="Michael A Fudge Jr" userId="133895e8-240b-4811-850e-9cf94297d089" providerId="ADAL" clId="{DCD72BA9-4CA5-458D-A737-15A8D9B19048}" dt="2020-09-11T14:48:11.617" v="8370" actId="47"/>
        <pc:sldMkLst>
          <pc:docMk/>
          <pc:sldMk cId="1061319144" sldId="432"/>
        </pc:sldMkLst>
      </pc:sldChg>
      <pc:sldChg chg="del">
        <pc:chgData name="Michael A Fudge Jr" userId="133895e8-240b-4811-850e-9cf94297d089" providerId="ADAL" clId="{DCD72BA9-4CA5-458D-A737-15A8D9B19048}" dt="2020-09-11T14:48:11.617" v="8370" actId="47"/>
        <pc:sldMkLst>
          <pc:docMk/>
          <pc:sldMk cId="3802973036" sldId="433"/>
        </pc:sldMkLst>
      </pc:sldChg>
      <pc:sldChg chg="del">
        <pc:chgData name="Michael A Fudge Jr" userId="133895e8-240b-4811-850e-9cf94297d089" providerId="ADAL" clId="{DCD72BA9-4CA5-458D-A737-15A8D9B19048}" dt="2020-09-11T14:48:11.617" v="8370" actId="47"/>
        <pc:sldMkLst>
          <pc:docMk/>
          <pc:sldMk cId="3270916820" sldId="434"/>
        </pc:sldMkLst>
      </pc:sldChg>
      <pc:sldChg chg="modSp mod ord modNotesTx">
        <pc:chgData name="Michael A Fudge Jr" userId="133895e8-240b-4811-850e-9cf94297d089" providerId="ADAL" clId="{DCD72BA9-4CA5-458D-A737-15A8D9B19048}" dt="2020-09-11T12:32:56.011" v="1122" actId="20577"/>
        <pc:sldMkLst>
          <pc:docMk/>
          <pc:sldMk cId="1029545914" sldId="436"/>
        </pc:sldMkLst>
        <pc:spChg chg="mod">
          <ac:chgData name="Michael A Fudge Jr" userId="133895e8-240b-4811-850e-9cf94297d089" providerId="ADAL" clId="{DCD72BA9-4CA5-458D-A737-15A8D9B19048}" dt="2020-09-11T12:31:47.751" v="973" actId="6549"/>
          <ac:spMkLst>
            <pc:docMk/>
            <pc:sldMk cId="1029545914" sldId="436"/>
            <ac:spMk id="3" creationId="{23BFC44E-10DC-44C2-99E8-3D541093BB67}"/>
          </ac:spMkLst>
        </pc:spChg>
      </pc:sldChg>
      <pc:sldChg chg="del">
        <pc:chgData name="Michael A Fudge Jr" userId="133895e8-240b-4811-850e-9cf94297d089" providerId="ADAL" clId="{DCD72BA9-4CA5-458D-A737-15A8D9B19048}" dt="2020-09-11T14:48:11.617" v="8370" actId="47"/>
        <pc:sldMkLst>
          <pc:docMk/>
          <pc:sldMk cId="4014866852" sldId="437"/>
        </pc:sldMkLst>
      </pc:sldChg>
      <pc:sldChg chg="del">
        <pc:chgData name="Michael A Fudge Jr" userId="133895e8-240b-4811-850e-9cf94297d089" providerId="ADAL" clId="{DCD72BA9-4CA5-458D-A737-15A8D9B19048}" dt="2020-09-11T14:48:11.617" v="8370" actId="47"/>
        <pc:sldMkLst>
          <pc:docMk/>
          <pc:sldMk cId="4201491671" sldId="438"/>
        </pc:sldMkLst>
      </pc:sldChg>
      <pc:sldChg chg="del">
        <pc:chgData name="Michael A Fudge Jr" userId="133895e8-240b-4811-850e-9cf94297d089" providerId="ADAL" clId="{DCD72BA9-4CA5-458D-A737-15A8D9B19048}" dt="2020-09-11T14:48:11.617" v="8370" actId="47"/>
        <pc:sldMkLst>
          <pc:docMk/>
          <pc:sldMk cId="3753128509" sldId="439"/>
        </pc:sldMkLst>
      </pc:sldChg>
      <pc:sldChg chg="del">
        <pc:chgData name="Michael A Fudge Jr" userId="133895e8-240b-4811-850e-9cf94297d089" providerId="ADAL" clId="{DCD72BA9-4CA5-458D-A737-15A8D9B19048}" dt="2020-09-11T14:48:11.617" v="8370" actId="47"/>
        <pc:sldMkLst>
          <pc:docMk/>
          <pc:sldMk cId="4047848355" sldId="440"/>
        </pc:sldMkLst>
      </pc:sldChg>
      <pc:sldChg chg="del">
        <pc:chgData name="Michael A Fudge Jr" userId="133895e8-240b-4811-850e-9cf94297d089" providerId="ADAL" clId="{DCD72BA9-4CA5-458D-A737-15A8D9B19048}" dt="2020-09-11T14:48:11.617" v="8370" actId="47"/>
        <pc:sldMkLst>
          <pc:docMk/>
          <pc:sldMk cId="1134494620" sldId="441"/>
        </pc:sldMkLst>
      </pc:sldChg>
      <pc:sldChg chg="del">
        <pc:chgData name="Michael A Fudge Jr" userId="133895e8-240b-4811-850e-9cf94297d089" providerId="ADAL" clId="{DCD72BA9-4CA5-458D-A737-15A8D9B19048}" dt="2020-09-11T14:48:11.617" v="8370" actId="47"/>
        <pc:sldMkLst>
          <pc:docMk/>
          <pc:sldMk cId="2940023994" sldId="442"/>
        </pc:sldMkLst>
      </pc:sldChg>
      <pc:sldChg chg="modSp mod ord modNotesTx">
        <pc:chgData name="Michael A Fudge Jr" userId="133895e8-240b-4811-850e-9cf94297d089" providerId="ADAL" clId="{DCD72BA9-4CA5-458D-A737-15A8D9B19048}" dt="2020-09-11T13:56:33.417" v="5013" actId="20577"/>
        <pc:sldMkLst>
          <pc:docMk/>
          <pc:sldMk cId="792388738" sldId="444"/>
        </pc:sldMkLst>
        <pc:spChg chg="mod">
          <ac:chgData name="Michael A Fudge Jr" userId="133895e8-240b-4811-850e-9cf94297d089" providerId="ADAL" clId="{DCD72BA9-4CA5-458D-A737-15A8D9B19048}" dt="2020-09-11T13:55:09.786" v="4844" actId="14100"/>
          <ac:spMkLst>
            <pc:docMk/>
            <pc:sldMk cId="792388738" sldId="444"/>
            <ac:spMk id="2" creationId="{A0EC69E1-79D5-4CCA-9AE3-8CCDB54E5D78}"/>
          </ac:spMkLst>
        </pc:spChg>
        <pc:spChg chg="mod">
          <ac:chgData name="Michael A Fudge Jr" userId="133895e8-240b-4811-850e-9cf94297d089" providerId="ADAL" clId="{DCD72BA9-4CA5-458D-A737-15A8D9B19048}" dt="2020-09-11T13:56:29.584" v="5007" actId="20577"/>
          <ac:spMkLst>
            <pc:docMk/>
            <pc:sldMk cId="792388738" sldId="444"/>
            <ac:spMk id="3" creationId="{23BFC44E-10DC-44C2-99E8-3D541093BB67}"/>
          </ac:spMkLst>
        </pc:spChg>
      </pc:sldChg>
      <pc:sldChg chg="del">
        <pc:chgData name="Michael A Fudge Jr" userId="133895e8-240b-4811-850e-9cf94297d089" providerId="ADAL" clId="{DCD72BA9-4CA5-458D-A737-15A8D9B19048}" dt="2020-09-11T14:48:11.617" v="8370" actId="47"/>
        <pc:sldMkLst>
          <pc:docMk/>
          <pc:sldMk cId="2765267399" sldId="445"/>
        </pc:sldMkLst>
      </pc:sldChg>
      <pc:sldChg chg="del">
        <pc:chgData name="Michael A Fudge Jr" userId="133895e8-240b-4811-850e-9cf94297d089" providerId="ADAL" clId="{DCD72BA9-4CA5-458D-A737-15A8D9B19048}" dt="2020-09-11T14:48:11.617" v="8370" actId="47"/>
        <pc:sldMkLst>
          <pc:docMk/>
          <pc:sldMk cId="110030412" sldId="446"/>
        </pc:sldMkLst>
      </pc:sldChg>
      <pc:sldChg chg="del">
        <pc:chgData name="Michael A Fudge Jr" userId="133895e8-240b-4811-850e-9cf94297d089" providerId="ADAL" clId="{DCD72BA9-4CA5-458D-A737-15A8D9B19048}" dt="2020-09-11T14:48:11.617" v="8370" actId="47"/>
        <pc:sldMkLst>
          <pc:docMk/>
          <pc:sldMk cId="2941171340" sldId="447"/>
        </pc:sldMkLst>
      </pc:sldChg>
      <pc:sldChg chg="del">
        <pc:chgData name="Michael A Fudge Jr" userId="133895e8-240b-4811-850e-9cf94297d089" providerId="ADAL" clId="{DCD72BA9-4CA5-458D-A737-15A8D9B19048}" dt="2020-09-11T14:48:11.617" v="8370" actId="47"/>
        <pc:sldMkLst>
          <pc:docMk/>
          <pc:sldMk cId="3911994324" sldId="448"/>
        </pc:sldMkLst>
      </pc:sldChg>
      <pc:sldChg chg="del">
        <pc:chgData name="Michael A Fudge Jr" userId="133895e8-240b-4811-850e-9cf94297d089" providerId="ADAL" clId="{DCD72BA9-4CA5-458D-A737-15A8D9B19048}" dt="2020-09-11T14:48:11.617" v="8370" actId="47"/>
        <pc:sldMkLst>
          <pc:docMk/>
          <pc:sldMk cId="3084821034" sldId="449"/>
        </pc:sldMkLst>
      </pc:sldChg>
      <pc:sldChg chg="del">
        <pc:chgData name="Michael A Fudge Jr" userId="133895e8-240b-4811-850e-9cf94297d089" providerId="ADAL" clId="{DCD72BA9-4CA5-458D-A737-15A8D9B19048}" dt="2020-09-11T14:48:11.617" v="8370" actId="47"/>
        <pc:sldMkLst>
          <pc:docMk/>
          <pc:sldMk cId="3594199992" sldId="450"/>
        </pc:sldMkLst>
      </pc:sldChg>
      <pc:sldChg chg="del">
        <pc:chgData name="Michael A Fudge Jr" userId="133895e8-240b-4811-850e-9cf94297d089" providerId="ADAL" clId="{DCD72BA9-4CA5-458D-A737-15A8D9B19048}" dt="2020-09-11T14:48:11.617" v="8370" actId="47"/>
        <pc:sldMkLst>
          <pc:docMk/>
          <pc:sldMk cId="994012191" sldId="451"/>
        </pc:sldMkLst>
      </pc:sldChg>
      <pc:sldChg chg="del">
        <pc:chgData name="Michael A Fudge Jr" userId="133895e8-240b-4811-850e-9cf94297d089" providerId="ADAL" clId="{DCD72BA9-4CA5-458D-A737-15A8D9B19048}" dt="2020-09-11T14:48:11.617" v="8370" actId="47"/>
        <pc:sldMkLst>
          <pc:docMk/>
          <pc:sldMk cId="1276401635" sldId="453"/>
        </pc:sldMkLst>
      </pc:sldChg>
      <pc:sldChg chg="del">
        <pc:chgData name="Michael A Fudge Jr" userId="133895e8-240b-4811-850e-9cf94297d089" providerId="ADAL" clId="{DCD72BA9-4CA5-458D-A737-15A8D9B19048}" dt="2020-09-11T14:48:11.617" v="8370" actId="47"/>
        <pc:sldMkLst>
          <pc:docMk/>
          <pc:sldMk cId="2597085752" sldId="454"/>
        </pc:sldMkLst>
      </pc:sldChg>
      <pc:sldChg chg="del">
        <pc:chgData name="Michael A Fudge Jr" userId="133895e8-240b-4811-850e-9cf94297d089" providerId="ADAL" clId="{DCD72BA9-4CA5-458D-A737-15A8D9B19048}" dt="2020-09-11T14:48:11.617" v="8370" actId="47"/>
        <pc:sldMkLst>
          <pc:docMk/>
          <pc:sldMk cId="1484575178" sldId="455"/>
        </pc:sldMkLst>
      </pc:sldChg>
      <pc:sldChg chg="modSp del mod">
        <pc:chgData name="Michael A Fudge Jr" userId="133895e8-240b-4811-850e-9cf94297d089" providerId="ADAL" clId="{DCD72BA9-4CA5-458D-A737-15A8D9B19048}" dt="2020-09-11T14:48:11.617" v="8370" actId="47"/>
        <pc:sldMkLst>
          <pc:docMk/>
          <pc:sldMk cId="2451060258" sldId="456"/>
        </pc:sldMkLst>
        <pc:spChg chg="mod">
          <ac:chgData name="Michael A Fudge Jr" userId="133895e8-240b-4811-850e-9cf94297d089" providerId="ADAL" clId="{DCD72BA9-4CA5-458D-A737-15A8D9B19048}" dt="2020-09-11T13:22:27.569" v="2801" actId="20577"/>
          <ac:spMkLst>
            <pc:docMk/>
            <pc:sldMk cId="2451060258" sldId="456"/>
            <ac:spMk id="2" creationId="{444F57FC-D1D5-4120-B34E-D25B5C05B6C1}"/>
          </ac:spMkLst>
        </pc:spChg>
      </pc:sldChg>
      <pc:sldChg chg="del">
        <pc:chgData name="Michael A Fudge Jr" userId="133895e8-240b-4811-850e-9cf94297d089" providerId="ADAL" clId="{DCD72BA9-4CA5-458D-A737-15A8D9B19048}" dt="2020-09-11T14:48:11.617" v="8370" actId="47"/>
        <pc:sldMkLst>
          <pc:docMk/>
          <pc:sldMk cId="548879834" sldId="457"/>
        </pc:sldMkLst>
      </pc:sldChg>
      <pc:sldChg chg="del">
        <pc:chgData name="Michael A Fudge Jr" userId="133895e8-240b-4811-850e-9cf94297d089" providerId="ADAL" clId="{DCD72BA9-4CA5-458D-A737-15A8D9B19048}" dt="2020-09-11T14:48:11.617" v="8370" actId="47"/>
        <pc:sldMkLst>
          <pc:docMk/>
          <pc:sldMk cId="3031345335" sldId="459"/>
        </pc:sldMkLst>
      </pc:sldChg>
      <pc:sldChg chg="del">
        <pc:chgData name="Michael A Fudge Jr" userId="133895e8-240b-4811-850e-9cf94297d089" providerId="ADAL" clId="{DCD72BA9-4CA5-458D-A737-15A8D9B19048}" dt="2020-09-11T14:48:11.617" v="8370" actId="47"/>
        <pc:sldMkLst>
          <pc:docMk/>
          <pc:sldMk cId="1894239304" sldId="460"/>
        </pc:sldMkLst>
      </pc:sldChg>
      <pc:sldChg chg="del">
        <pc:chgData name="Michael A Fudge Jr" userId="133895e8-240b-4811-850e-9cf94297d089" providerId="ADAL" clId="{DCD72BA9-4CA5-458D-A737-15A8D9B19048}" dt="2020-09-11T14:48:11.617" v="8370" actId="47"/>
        <pc:sldMkLst>
          <pc:docMk/>
          <pc:sldMk cId="647953012" sldId="461"/>
        </pc:sldMkLst>
      </pc:sldChg>
      <pc:sldChg chg="del">
        <pc:chgData name="Michael A Fudge Jr" userId="133895e8-240b-4811-850e-9cf94297d089" providerId="ADAL" clId="{DCD72BA9-4CA5-458D-A737-15A8D9B19048}" dt="2020-09-11T14:48:11.617" v="8370" actId="47"/>
        <pc:sldMkLst>
          <pc:docMk/>
          <pc:sldMk cId="797157247" sldId="462"/>
        </pc:sldMkLst>
      </pc:sldChg>
      <pc:sldChg chg="del">
        <pc:chgData name="Michael A Fudge Jr" userId="133895e8-240b-4811-850e-9cf94297d089" providerId="ADAL" clId="{DCD72BA9-4CA5-458D-A737-15A8D9B19048}" dt="2020-09-11T14:48:11.617" v="8370" actId="47"/>
        <pc:sldMkLst>
          <pc:docMk/>
          <pc:sldMk cId="3014296199" sldId="463"/>
        </pc:sldMkLst>
      </pc:sldChg>
      <pc:sldChg chg="del">
        <pc:chgData name="Michael A Fudge Jr" userId="133895e8-240b-4811-850e-9cf94297d089" providerId="ADAL" clId="{DCD72BA9-4CA5-458D-A737-15A8D9B19048}" dt="2020-09-11T14:48:11.617" v="8370" actId="47"/>
        <pc:sldMkLst>
          <pc:docMk/>
          <pc:sldMk cId="149045228" sldId="464"/>
        </pc:sldMkLst>
      </pc:sldChg>
      <pc:sldChg chg="addSp delSp modSp new mod modClrScheme modAnim chgLayout">
        <pc:chgData name="Michael A Fudge Jr" userId="133895e8-240b-4811-850e-9cf94297d089" providerId="ADAL" clId="{DCD72BA9-4CA5-458D-A737-15A8D9B19048}" dt="2020-09-11T12:19:20.903" v="459"/>
        <pc:sldMkLst>
          <pc:docMk/>
          <pc:sldMk cId="1947177522" sldId="465"/>
        </pc:sldMkLst>
        <pc:spChg chg="del mod ord">
          <ac:chgData name="Michael A Fudge Jr" userId="133895e8-240b-4811-850e-9cf94297d089" providerId="ADAL" clId="{DCD72BA9-4CA5-458D-A737-15A8D9B19048}" dt="2020-09-11T12:13:38.407" v="163" actId="700"/>
          <ac:spMkLst>
            <pc:docMk/>
            <pc:sldMk cId="1947177522" sldId="465"/>
            <ac:spMk id="2" creationId="{5C95305A-79F1-4851-BC96-A8AF4F7C200F}"/>
          </ac:spMkLst>
        </pc:spChg>
        <pc:spChg chg="del mod ord">
          <ac:chgData name="Michael A Fudge Jr" userId="133895e8-240b-4811-850e-9cf94297d089" providerId="ADAL" clId="{DCD72BA9-4CA5-458D-A737-15A8D9B19048}" dt="2020-09-11T12:13:38.407" v="163" actId="700"/>
          <ac:spMkLst>
            <pc:docMk/>
            <pc:sldMk cId="1947177522" sldId="465"/>
            <ac:spMk id="3" creationId="{A95D70A5-9F66-4891-8258-52F25FA599D2}"/>
          </ac:spMkLst>
        </pc:spChg>
        <pc:spChg chg="add mod ord">
          <ac:chgData name="Michael A Fudge Jr" userId="133895e8-240b-4811-850e-9cf94297d089" providerId="ADAL" clId="{DCD72BA9-4CA5-458D-A737-15A8D9B19048}" dt="2020-09-11T12:14:06.857" v="185" actId="20577"/>
          <ac:spMkLst>
            <pc:docMk/>
            <pc:sldMk cId="1947177522" sldId="465"/>
            <ac:spMk id="4" creationId="{35A71514-F311-440F-8D05-0CC5F72ABF3A}"/>
          </ac:spMkLst>
        </pc:spChg>
        <pc:spChg chg="add mod ord">
          <ac:chgData name="Michael A Fudge Jr" userId="133895e8-240b-4811-850e-9cf94297d089" providerId="ADAL" clId="{DCD72BA9-4CA5-458D-A737-15A8D9B19048}" dt="2020-09-11T12:14:35.350" v="233" actId="20577"/>
          <ac:spMkLst>
            <pc:docMk/>
            <pc:sldMk cId="1947177522" sldId="465"/>
            <ac:spMk id="5" creationId="{1E331E36-7894-49BC-8208-D20F9F0679C9}"/>
          </ac:spMkLst>
        </pc:spChg>
        <pc:spChg chg="add mod ord">
          <ac:chgData name="Michael A Fudge Jr" userId="133895e8-240b-4811-850e-9cf94297d089" providerId="ADAL" clId="{DCD72BA9-4CA5-458D-A737-15A8D9B19048}" dt="2020-09-11T12:18:17.234" v="456" actId="113"/>
          <ac:spMkLst>
            <pc:docMk/>
            <pc:sldMk cId="1947177522" sldId="465"/>
            <ac:spMk id="6" creationId="{A7D5671D-4709-44E4-AFFD-A39F6790E218}"/>
          </ac:spMkLst>
        </pc:spChg>
        <pc:spChg chg="add mod ord">
          <ac:chgData name="Michael A Fudge Jr" userId="133895e8-240b-4811-850e-9cf94297d089" providerId="ADAL" clId="{DCD72BA9-4CA5-458D-A737-15A8D9B19048}" dt="2020-09-11T12:14:30.735" v="225" actId="403"/>
          <ac:spMkLst>
            <pc:docMk/>
            <pc:sldMk cId="1947177522" sldId="465"/>
            <ac:spMk id="7" creationId="{706D4521-DA6E-4100-B9F1-F9F71B2A8010}"/>
          </ac:spMkLst>
        </pc:spChg>
        <pc:spChg chg="add mod ord">
          <ac:chgData name="Michael A Fudge Jr" userId="133895e8-240b-4811-850e-9cf94297d089" providerId="ADAL" clId="{DCD72BA9-4CA5-458D-A737-15A8D9B19048}" dt="2020-09-11T12:18:01.385" v="447" actId="113"/>
          <ac:spMkLst>
            <pc:docMk/>
            <pc:sldMk cId="1947177522" sldId="465"/>
            <ac:spMk id="8" creationId="{7F9A6E5B-CDF1-44FF-920F-F6C4FD6AD340}"/>
          </ac:spMkLst>
        </pc:spChg>
      </pc:sldChg>
      <pc:sldChg chg="addSp delSp modSp new mod modClrScheme modAnim chgLayout">
        <pc:chgData name="Michael A Fudge Jr" userId="133895e8-240b-4811-850e-9cf94297d089" providerId="ADAL" clId="{DCD72BA9-4CA5-458D-A737-15A8D9B19048}" dt="2020-09-11T13:46:34.923" v="4242" actId="20577"/>
        <pc:sldMkLst>
          <pc:docMk/>
          <pc:sldMk cId="1477129478" sldId="466"/>
        </pc:sldMkLst>
        <pc:spChg chg="del">
          <ac:chgData name="Michael A Fudge Jr" userId="133895e8-240b-4811-850e-9cf94297d089" providerId="ADAL" clId="{DCD72BA9-4CA5-458D-A737-15A8D9B19048}" dt="2020-09-11T13:45:50.369" v="4225" actId="700"/>
          <ac:spMkLst>
            <pc:docMk/>
            <pc:sldMk cId="1477129478" sldId="466"/>
            <ac:spMk id="2" creationId="{51AD9A15-A7FB-4324-B323-92AB576C963A}"/>
          </ac:spMkLst>
        </pc:spChg>
        <pc:spChg chg="del">
          <ac:chgData name="Michael A Fudge Jr" userId="133895e8-240b-4811-850e-9cf94297d089" providerId="ADAL" clId="{DCD72BA9-4CA5-458D-A737-15A8D9B19048}" dt="2020-09-11T13:45:50.369" v="4225" actId="700"/>
          <ac:spMkLst>
            <pc:docMk/>
            <pc:sldMk cId="1477129478" sldId="466"/>
            <ac:spMk id="3" creationId="{1F92A7E9-AC5F-486D-BCF2-81F233648634}"/>
          </ac:spMkLst>
        </pc:spChg>
        <pc:spChg chg="del">
          <ac:chgData name="Michael A Fudge Jr" userId="133895e8-240b-4811-850e-9cf94297d089" providerId="ADAL" clId="{DCD72BA9-4CA5-458D-A737-15A8D9B19048}" dt="2020-09-11T13:45:50.369" v="4225" actId="700"/>
          <ac:spMkLst>
            <pc:docMk/>
            <pc:sldMk cId="1477129478" sldId="466"/>
            <ac:spMk id="4" creationId="{224B5AF8-0D6C-41FD-8F19-8A22ED4FB423}"/>
          </ac:spMkLst>
        </pc:spChg>
        <pc:spChg chg="del">
          <ac:chgData name="Michael A Fudge Jr" userId="133895e8-240b-4811-850e-9cf94297d089" providerId="ADAL" clId="{DCD72BA9-4CA5-458D-A737-15A8D9B19048}" dt="2020-09-11T13:45:50.369" v="4225" actId="700"/>
          <ac:spMkLst>
            <pc:docMk/>
            <pc:sldMk cId="1477129478" sldId="466"/>
            <ac:spMk id="5" creationId="{76E6B3AD-BB6D-4259-A5C6-2E38E17048EA}"/>
          </ac:spMkLst>
        </pc:spChg>
        <pc:spChg chg="del">
          <ac:chgData name="Michael A Fudge Jr" userId="133895e8-240b-4811-850e-9cf94297d089" providerId="ADAL" clId="{DCD72BA9-4CA5-458D-A737-15A8D9B19048}" dt="2020-09-11T13:45:50.369" v="4225" actId="700"/>
          <ac:spMkLst>
            <pc:docMk/>
            <pc:sldMk cId="1477129478" sldId="466"/>
            <ac:spMk id="6" creationId="{430B85DF-D7BE-4877-9137-7FA79AFB0DA0}"/>
          </ac:spMkLst>
        </pc:spChg>
        <pc:spChg chg="mod">
          <ac:chgData name="Michael A Fudge Jr" userId="133895e8-240b-4811-850e-9cf94297d089" providerId="ADAL" clId="{DCD72BA9-4CA5-458D-A737-15A8D9B19048}" dt="2020-09-11T13:45:51.286" v="4226"/>
          <ac:spMkLst>
            <pc:docMk/>
            <pc:sldMk cId="1477129478" sldId="466"/>
            <ac:spMk id="12" creationId="{E1DE4B1E-A46D-4311-B7A8-205B80C2290A}"/>
          </ac:spMkLst>
        </pc:spChg>
        <pc:spChg chg="mod">
          <ac:chgData name="Michael A Fudge Jr" userId="133895e8-240b-4811-850e-9cf94297d089" providerId="ADAL" clId="{DCD72BA9-4CA5-458D-A737-15A8D9B19048}" dt="2020-09-11T13:45:51.286" v="4226"/>
          <ac:spMkLst>
            <pc:docMk/>
            <pc:sldMk cId="1477129478" sldId="466"/>
            <ac:spMk id="13" creationId="{74174DCC-2E3F-4E8B-8469-829F0B3FFEC7}"/>
          </ac:spMkLst>
        </pc:spChg>
        <pc:spChg chg="mod">
          <ac:chgData name="Michael A Fudge Jr" userId="133895e8-240b-4811-850e-9cf94297d089" providerId="ADAL" clId="{DCD72BA9-4CA5-458D-A737-15A8D9B19048}" dt="2020-09-11T13:45:51.286" v="4226"/>
          <ac:spMkLst>
            <pc:docMk/>
            <pc:sldMk cId="1477129478" sldId="466"/>
            <ac:spMk id="14" creationId="{70D78EAB-D7D3-4DBC-8BAE-84109EC0B979}"/>
          </ac:spMkLst>
        </pc:spChg>
        <pc:spChg chg="mod">
          <ac:chgData name="Michael A Fudge Jr" userId="133895e8-240b-4811-850e-9cf94297d089" providerId="ADAL" clId="{DCD72BA9-4CA5-458D-A737-15A8D9B19048}" dt="2020-09-11T13:45:51.286" v="4226"/>
          <ac:spMkLst>
            <pc:docMk/>
            <pc:sldMk cId="1477129478" sldId="466"/>
            <ac:spMk id="16" creationId="{2B5647F2-F7A6-4AA0-B6E8-9848F9DE6B91}"/>
          </ac:spMkLst>
        </pc:spChg>
        <pc:spChg chg="mod">
          <ac:chgData name="Michael A Fudge Jr" userId="133895e8-240b-4811-850e-9cf94297d089" providerId="ADAL" clId="{DCD72BA9-4CA5-458D-A737-15A8D9B19048}" dt="2020-09-11T13:45:51.286" v="4226"/>
          <ac:spMkLst>
            <pc:docMk/>
            <pc:sldMk cId="1477129478" sldId="466"/>
            <ac:spMk id="17" creationId="{8D01D2D5-1371-4068-A144-26DE6C3CDF66}"/>
          </ac:spMkLst>
        </pc:spChg>
        <pc:spChg chg="mod">
          <ac:chgData name="Michael A Fudge Jr" userId="133895e8-240b-4811-850e-9cf94297d089" providerId="ADAL" clId="{DCD72BA9-4CA5-458D-A737-15A8D9B19048}" dt="2020-09-11T13:46:34.923" v="4242" actId="20577"/>
          <ac:spMkLst>
            <pc:docMk/>
            <pc:sldMk cId="1477129478" sldId="466"/>
            <ac:spMk id="18" creationId="{B243FC86-17A3-4D8B-B166-13D6F3AFC23B}"/>
          </ac:spMkLst>
        </pc:spChg>
        <pc:spChg chg="mod">
          <ac:chgData name="Michael A Fudge Jr" userId="133895e8-240b-4811-850e-9cf94297d089" providerId="ADAL" clId="{DCD72BA9-4CA5-458D-A737-15A8D9B19048}" dt="2020-09-11T13:45:51.286" v="4226"/>
          <ac:spMkLst>
            <pc:docMk/>
            <pc:sldMk cId="1477129478" sldId="466"/>
            <ac:spMk id="20" creationId="{07DB69CC-227B-449B-BA69-B088EE48CCE9}"/>
          </ac:spMkLst>
        </pc:spChg>
        <pc:spChg chg="mod">
          <ac:chgData name="Michael A Fudge Jr" userId="133895e8-240b-4811-850e-9cf94297d089" providerId="ADAL" clId="{DCD72BA9-4CA5-458D-A737-15A8D9B19048}" dt="2020-09-11T13:45:51.286" v="4226"/>
          <ac:spMkLst>
            <pc:docMk/>
            <pc:sldMk cId="1477129478" sldId="466"/>
            <ac:spMk id="21" creationId="{0A08C829-F5D9-44FA-BF4B-8568CE27E46A}"/>
          </ac:spMkLst>
        </pc:spChg>
        <pc:spChg chg="mod">
          <ac:chgData name="Michael A Fudge Jr" userId="133895e8-240b-4811-850e-9cf94297d089" providerId="ADAL" clId="{DCD72BA9-4CA5-458D-A737-15A8D9B19048}" dt="2020-09-11T13:45:51.286" v="4226"/>
          <ac:spMkLst>
            <pc:docMk/>
            <pc:sldMk cId="1477129478" sldId="466"/>
            <ac:spMk id="22" creationId="{F0E0572C-EAEC-4163-9271-9B01B6B579E4}"/>
          </ac:spMkLst>
        </pc:spChg>
        <pc:grpChg chg="add mod">
          <ac:chgData name="Michael A Fudge Jr" userId="133895e8-240b-4811-850e-9cf94297d089" providerId="ADAL" clId="{DCD72BA9-4CA5-458D-A737-15A8D9B19048}" dt="2020-09-11T13:45:51.286" v="4226"/>
          <ac:grpSpMkLst>
            <pc:docMk/>
            <pc:sldMk cId="1477129478" sldId="466"/>
            <ac:grpSpMk id="10" creationId="{DF9B9B3A-049E-45ED-AD16-F86B828F624D}"/>
          </ac:grpSpMkLst>
        </pc:grpChg>
        <pc:grpChg chg="mod">
          <ac:chgData name="Michael A Fudge Jr" userId="133895e8-240b-4811-850e-9cf94297d089" providerId="ADAL" clId="{DCD72BA9-4CA5-458D-A737-15A8D9B19048}" dt="2020-09-11T13:45:51.286" v="4226"/>
          <ac:grpSpMkLst>
            <pc:docMk/>
            <pc:sldMk cId="1477129478" sldId="466"/>
            <ac:grpSpMk id="11" creationId="{048323A6-2062-4F30-A32B-C07079597DC3}"/>
          </ac:grpSpMkLst>
        </pc:grpChg>
        <pc:grpChg chg="add mod">
          <ac:chgData name="Michael A Fudge Jr" userId="133895e8-240b-4811-850e-9cf94297d089" providerId="ADAL" clId="{DCD72BA9-4CA5-458D-A737-15A8D9B19048}" dt="2020-09-11T13:45:51.286" v="4226"/>
          <ac:grpSpMkLst>
            <pc:docMk/>
            <pc:sldMk cId="1477129478" sldId="466"/>
            <ac:grpSpMk id="15" creationId="{AE7B2BFF-3821-40A3-8292-2DB3512FF07E}"/>
          </ac:grpSpMkLst>
        </pc:grpChg>
        <pc:grpChg chg="add mod">
          <ac:chgData name="Michael A Fudge Jr" userId="133895e8-240b-4811-850e-9cf94297d089" providerId="ADAL" clId="{DCD72BA9-4CA5-458D-A737-15A8D9B19048}" dt="2020-09-11T13:45:51.286" v="4226"/>
          <ac:grpSpMkLst>
            <pc:docMk/>
            <pc:sldMk cId="1477129478" sldId="466"/>
            <ac:grpSpMk id="19" creationId="{CC6B0ABA-4D81-4E96-9505-FB4B54C28EE1}"/>
          </ac:grpSpMkLst>
        </pc:grpChg>
        <pc:graphicFrameChg chg="add mod">
          <ac:chgData name="Michael A Fudge Jr" userId="133895e8-240b-4811-850e-9cf94297d089" providerId="ADAL" clId="{DCD72BA9-4CA5-458D-A737-15A8D9B19048}" dt="2020-09-11T13:45:51.286" v="4226"/>
          <ac:graphicFrameMkLst>
            <pc:docMk/>
            <pc:sldMk cId="1477129478" sldId="466"/>
            <ac:graphicFrameMk id="7" creationId="{58524A3C-E9E4-455C-8E71-0F3CDAAD8679}"/>
          </ac:graphicFrameMkLst>
        </pc:graphicFrameChg>
        <pc:graphicFrameChg chg="add mod">
          <ac:chgData name="Michael A Fudge Jr" userId="133895e8-240b-4811-850e-9cf94297d089" providerId="ADAL" clId="{DCD72BA9-4CA5-458D-A737-15A8D9B19048}" dt="2020-09-11T13:45:51.286" v="4226"/>
          <ac:graphicFrameMkLst>
            <pc:docMk/>
            <pc:sldMk cId="1477129478" sldId="466"/>
            <ac:graphicFrameMk id="8" creationId="{4525F0BE-B713-4C2D-9694-338ECA1595A2}"/>
          </ac:graphicFrameMkLst>
        </pc:graphicFrameChg>
        <pc:graphicFrameChg chg="add mod">
          <ac:chgData name="Michael A Fudge Jr" userId="133895e8-240b-4811-850e-9cf94297d089" providerId="ADAL" clId="{DCD72BA9-4CA5-458D-A737-15A8D9B19048}" dt="2020-09-11T13:45:51.286" v="4226"/>
          <ac:graphicFrameMkLst>
            <pc:docMk/>
            <pc:sldMk cId="1477129478" sldId="466"/>
            <ac:graphicFrameMk id="9" creationId="{C3F56F8B-7EFF-4610-A331-36B1096A729E}"/>
          </ac:graphicFrameMkLst>
        </pc:graphicFrameChg>
        <pc:graphicFrameChg chg="add mod">
          <ac:chgData name="Michael A Fudge Jr" userId="133895e8-240b-4811-850e-9cf94297d089" providerId="ADAL" clId="{DCD72BA9-4CA5-458D-A737-15A8D9B19048}" dt="2020-09-11T13:45:51.286" v="4226"/>
          <ac:graphicFrameMkLst>
            <pc:docMk/>
            <pc:sldMk cId="1477129478" sldId="466"/>
            <ac:graphicFrameMk id="23" creationId="{CDFEF40E-74B8-4004-B2F1-CA6668095429}"/>
          </ac:graphicFrameMkLst>
        </pc:graphicFrameChg>
      </pc:sldChg>
      <pc:sldChg chg="new del">
        <pc:chgData name="Michael A Fudge Jr" userId="133895e8-240b-4811-850e-9cf94297d089" providerId="ADAL" clId="{DCD72BA9-4CA5-458D-A737-15A8D9B19048}" dt="2020-09-11T14:48:11.617" v="8370" actId="47"/>
        <pc:sldMkLst>
          <pc:docMk/>
          <pc:sldMk cId="3135115343" sldId="467"/>
        </pc:sldMkLst>
      </pc:sldChg>
      <pc:sldChg chg="addSp delSp modSp add mod modAnim">
        <pc:chgData name="Michael A Fudge Jr" userId="133895e8-240b-4811-850e-9cf94297d089" providerId="ADAL" clId="{DCD72BA9-4CA5-458D-A737-15A8D9B19048}" dt="2020-09-11T12:24:51.838" v="534" actId="478"/>
        <pc:sldMkLst>
          <pc:docMk/>
          <pc:sldMk cId="4129198058" sldId="468"/>
        </pc:sldMkLst>
        <pc:spChg chg="mod">
          <ac:chgData name="Michael A Fudge Jr" userId="133895e8-240b-4811-850e-9cf94297d089" providerId="ADAL" clId="{DCD72BA9-4CA5-458D-A737-15A8D9B19048}" dt="2020-09-11T12:24:38.626" v="531" actId="14100"/>
          <ac:spMkLst>
            <pc:docMk/>
            <pc:sldMk cId="4129198058" sldId="468"/>
            <ac:spMk id="2" creationId="{5C84C77B-FF54-4813-94E1-23FF8F114C7E}"/>
          </ac:spMkLst>
        </pc:spChg>
        <pc:spChg chg="mod">
          <ac:chgData name="Michael A Fudge Jr" userId="133895e8-240b-4811-850e-9cf94297d089" providerId="ADAL" clId="{DCD72BA9-4CA5-458D-A737-15A8D9B19048}" dt="2020-09-11T12:20:02.285" v="476" actId="1076"/>
          <ac:spMkLst>
            <pc:docMk/>
            <pc:sldMk cId="4129198058" sldId="468"/>
            <ac:spMk id="4" creationId="{74B6070D-2E18-49A3-84C2-0A1B79DC59EE}"/>
          </ac:spMkLst>
        </pc:spChg>
        <pc:grpChg chg="add mod">
          <ac:chgData name="Michael A Fudge Jr" userId="133895e8-240b-4811-850e-9cf94297d089" providerId="ADAL" clId="{DCD72BA9-4CA5-458D-A737-15A8D9B19048}" dt="2020-09-11T12:21:29.512" v="487" actId="164"/>
          <ac:grpSpMkLst>
            <pc:docMk/>
            <pc:sldMk cId="4129198058" sldId="468"/>
            <ac:grpSpMk id="5" creationId="{A7006DFE-2F8B-4ABA-B7FB-8A5B90BA5E7D}"/>
          </ac:grpSpMkLst>
        </pc:grpChg>
        <pc:grpChg chg="add mod">
          <ac:chgData name="Michael A Fudge Jr" userId="133895e8-240b-4811-850e-9cf94297d089" providerId="ADAL" clId="{DCD72BA9-4CA5-458D-A737-15A8D9B19048}" dt="2020-09-11T12:21:31.967" v="488" actId="164"/>
          <ac:grpSpMkLst>
            <pc:docMk/>
            <pc:sldMk cId="4129198058" sldId="468"/>
            <ac:grpSpMk id="6" creationId="{5142E651-0D2B-43CF-8CE5-A0D17189C849}"/>
          </ac:grpSpMkLst>
        </pc:grpChg>
        <pc:picChg chg="add del">
          <ac:chgData name="Michael A Fudge Jr" userId="133895e8-240b-4811-850e-9cf94297d089" providerId="ADAL" clId="{DCD72BA9-4CA5-458D-A737-15A8D9B19048}" dt="2020-09-11T12:24:51.838" v="534" actId="478"/>
          <ac:picMkLst>
            <pc:docMk/>
            <pc:sldMk cId="4129198058" sldId="468"/>
            <ac:picMk id="7" creationId="{B324A025-E604-4E4E-BFDD-63A18A9DA147}"/>
          </ac:picMkLst>
        </pc:picChg>
        <pc:cxnChg chg="mod">
          <ac:chgData name="Michael A Fudge Jr" userId="133895e8-240b-4811-850e-9cf94297d089" providerId="ADAL" clId="{DCD72BA9-4CA5-458D-A737-15A8D9B19048}" dt="2020-09-11T12:21:29.512" v="487" actId="164"/>
          <ac:cxnSpMkLst>
            <pc:docMk/>
            <pc:sldMk cId="4129198058" sldId="468"/>
            <ac:cxnSpMk id="13" creationId="{C4D07A33-496E-4547-8845-8D1F2AF28BF0}"/>
          </ac:cxnSpMkLst>
        </pc:cxnChg>
        <pc:cxnChg chg="mod">
          <ac:chgData name="Michael A Fudge Jr" userId="133895e8-240b-4811-850e-9cf94297d089" providerId="ADAL" clId="{DCD72BA9-4CA5-458D-A737-15A8D9B19048}" dt="2020-09-11T12:21:29.512" v="487" actId="164"/>
          <ac:cxnSpMkLst>
            <pc:docMk/>
            <pc:sldMk cId="4129198058" sldId="468"/>
            <ac:cxnSpMk id="15" creationId="{66B1466D-F8CE-4F80-A251-4054C38C0978}"/>
          </ac:cxnSpMkLst>
        </pc:cxnChg>
        <pc:cxnChg chg="mod">
          <ac:chgData name="Michael A Fudge Jr" userId="133895e8-240b-4811-850e-9cf94297d089" providerId="ADAL" clId="{DCD72BA9-4CA5-458D-A737-15A8D9B19048}" dt="2020-09-11T12:21:31.967" v="488" actId="164"/>
          <ac:cxnSpMkLst>
            <pc:docMk/>
            <pc:sldMk cId="4129198058" sldId="468"/>
            <ac:cxnSpMk id="17" creationId="{F0BB8C03-7726-4A43-9DF9-B33861B64848}"/>
          </ac:cxnSpMkLst>
        </pc:cxnChg>
        <pc:cxnChg chg="mod">
          <ac:chgData name="Michael A Fudge Jr" userId="133895e8-240b-4811-850e-9cf94297d089" providerId="ADAL" clId="{DCD72BA9-4CA5-458D-A737-15A8D9B19048}" dt="2020-09-11T12:21:31.967" v="488" actId="164"/>
          <ac:cxnSpMkLst>
            <pc:docMk/>
            <pc:sldMk cId="4129198058" sldId="468"/>
            <ac:cxnSpMk id="19" creationId="{0719D7B1-E7AF-4EA2-8E0E-B5500521F1E5}"/>
          </ac:cxnSpMkLst>
        </pc:cxnChg>
        <pc:cxnChg chg="mod">
          <ac:chgData name="Michael A Fudge Jr" userId="133895e8-240b-4811-850e-9cf94297d089" providerId="ADAL" clId="{DCD72BA9-4CA5-458D-A737-15A8D9B19048}" dt="2020-09-11T12:21:29.512" v="487" actId="164"/>
          <ac:cxnSpMkLst>
            <pc:docMk/>
            <pc:sldMk cId="4129198058" sldId="468"/>
            <ac:cxnSpMk id="20" creationId="{101AA8D7-4CF0-4B44-ADCD-DF8BEB910A33}"/>
          </ac:cxnSpMkLst>
        </pc:cxnChg>
        <pc:cxnChg chg="mod">
          <ac:chgData name="Michael A Fudge Jr" userId="133895e8-240b-4811-850e-9cf94297d089" providerId="ADAL" clId="{DCD72BA9-4CA5-458D-A737-15A8D9B19048}" dt="2020-09-11T12:21:31.967" v="488" actId="164"/>
          <ac:cxnSpMkLst>
            <pc:docMk/>
            <pc:sldMk cId="4129198058" sldId="468"/>
            <ac:cxnSpMk id="22" creationId="{A47A47C6-A585-48CC-837B-4D51F33D1F09}"/>
          </ac:cxnSpMkLst>
        </pc:cxnChg>
      </pc:sldChg>
      <pc:sldChg chg="addSp delSp modSp add mod modAnim">
        <pc:chgData name="Michael A Fudge Jr" userId="133895e8-240b-4811-850e-9cf94297d089" providerId="ADAL" clId="{DCD72BA9-4CA5-458D-A737-15A8D9B19048}" dt="2020-09-11T12:24:54.822" v="535" actId="478"/>
        <pc:sldMkLst>
          <pc:docMk/>
          <pc:sldMk cId="1836394904" sldId="469"/>
        </pc:sldMkLst>
        <pc:spChg chg="mod">
          <ac:chgData name="Michael A Fudge Jr" userId="133895e8-240b-4811-850e-9cf94297d089" providerId="ADAL" clId="{DCD72BA9-4CA5-458D-A737-15A8D9B19048}" dt="2020-09-11T12:24:46.619" v="533" actId="14100"/>
          <ac:spMkLst>
            <pc:docMk/>
            <pc:sldMk cId="1836394904" sldId="469"/>
            <ac:spMk id="2" creationId="{5C84C77B-FF54-4813-94E1-23FF8F114C7E}"/>
          </ac:spMkLst>
        </pc:spChg>
        <pc:grpChg chg="add mod">
          <ac:chgData name="Michael A Fudge Jr" userId="133895e8-240b-4811-850e-9cf94297d089" providerId="ADAL" clId="{DCD72BA9-4CA5-458D-A737-15A8D9B19048}" dt="2020-09-11T12:23:05.046" v="520" actId="164"/>
          <ac:grpSpMkLst>
            <pc:docMk/>
            <pc:sldMk cId="1836394904" sldId="469"/>
            <ac:grpSpMk id="5" creationId="{1CC4D149-E923-4980-815F-CE79B40A53D9}"/>
          </ac:grpSpMkLst>
        </pc:grpChg>
        <pc:grpChg chg="add mod">
          <ac:chgData name="Michael A Fudge Jr" userId="133895e8-240b-4811-850e-9cf94297d089" providerId="ADAL" clId="{DCD72BA9-4CA5-458D-A737-15A8D9B19048}" dt="2020-09-11T12:23:09.677" v="521" actId="164"/>
          <ac:grpSpMkLst>
            <pc:docMk/>
            <pc:sldMk cId="1836394904" sldId="469"/>
            <ac:grpSpMk id="6" creationId="{30BCE1A3-E447-4015-AD7B-97C320035585}"/>
          </ac:grpSpMkLst>
        </pc:grpChg>
        <pc:picChg chg="add del">
          <ac:chgData name="Michael A Fudge Jr" userId="133895e8-240b-4811-850e-9cf94297d089" providerId="ADAL" clId="{DCD72BA9-4CA5-458D-A737-15A8D9B19048}" dt="2020-09-11T12:24:54.822" v="535" actId="478"/>
          <ac:picMkLst>
            <pc:docMk/>
            <pc:sldMk cId="1836394904" sldId="469"/>
            <ac:picMk id="7" creationId="{A9DD9470-21A9-4893-B5C7-828A26410064}"/>
          </ac:picMkLst>
        </pc:picChg>
        <pc:cxnChg chg="mod">
          <ac:chgData name="Michael A Fudge Jr" userId="133895e8-240b-4811-850e-9cf94297d089" providerId="ADAL" clId="{DCD72BA9-4CA5-458D-A737-15A8D9B19048}" dt="2020-09-11T12:23:05.046" v="520" actId="164"/>
          <ac:cxnSpMkLst>
            <pc:docMk/>
            <pc:sldMk cId="1836394904" sldId="469"/>
            <ac:cxnSpMk id="13" creationId="{C4D07A33-496E-4547-8845-8D1F2AF28BF0}"/>
          </ac:cxnSpMkLst>
        </pc:cxnChg>
        <pc:cxnChg chg="mod">
          <ac:chgData name="Michael A Fudge Jr" userId="133895e8-240b-4811-850e-9cf94297d089" providerId="ADAL" clId="{DCD72BA9-4CA5-458D-A737-15A8D9B19048}" dt="2020-09-11T12:23:05.046" v="520" actId="164"/>
          <ac:cxnSpMkLst>
            <pc:docMk/>
            <pc:sldMk cId="1836394904" sldId="469"/>
            <ac:cxnSpMk id="15" creationId="{66B1466D-F8CE-4F80-A251-4054C38C0978}"/>
          </ac:cxnSpMkLst>
        </pc:cxnChg>
        <pc:cxnChg chg="mod">
          <ac:chgData name="Michael A Fudge Jr" userId="133895e8-240b-4811-850e-9cf94297d089" providerId="ADAL" clId="{DCD72BA9-4CA5-458D-A737-15A8D9B19048}" dt="2020-09-11T12:23:05.046" v="520" actId="164"/>
          <ac:cxnSpMkLst>
            <pc:docMk/>
            <pc:sldMk cId="1836394904" sldId="469"/>
            <ac:cxnSpMk id="18" creationId="{1AD47E62-8640-419F-BDEF-BCB5F6671FF1}"/>
          </ac:cxnSpMkLst>
        </pc:cxnChg>
        <pc:cxnChg chg="mod">
          <ac:chgData name="Michael A Fudge Jr" userId="133895e8-240b-4811-850e-9cf94297d089" providerId="ADAL" clId="{DCD72BA9-4CA5-458D-A737-15A8D9B19048}" dt="2020-09-11T12:23:09.677" v="521" actId="164"/>
          <ac:cxnSpMkLst>
            <pc:docMk/>
            <pc:sldMk cId="1836394904" sldId="469"/>
            <ac:cxnSpMk id="20" creationId="{CE2A0144-80F1-4D97-9613-97B7AC388C89}"/>
          </ac:cxnSpMkLst>
        </pc:cxnChg>
        <pc:cxnChg chg="mod">
          <ac:chgData name="Michael A Fudge Jr" userId="133895e8-240b-4811-850e-9cf94297d089" providerId="ADAL" clId="{DCD72BA9-4CA5-458D-A737-15A8D9B19048}" dt="2020-09-11T12:23:09.677" v="521" actId="164"/>
          <ac:cxnSpMkLst>
            <pc:docMk/>
            <pc:sldMk cId="1836394904" sldId="469"/>
            <ac:cxnSpMk id="22" creationId="{162A332D-DE8D-4B66-9973-42ED8304721B}"/>
          </ac:cxnSpMkLst>
        </pc:cxnChg>
        <pc:cxnChg chg="mod">
          <ac:chgData name="Michael A Fudge Jr" userId="133895e8-240b-4811-850e-9cf94297d089" providerId="ADAL" clId="{DCD72BA9-4CA5-458D-A737-15A8D9B19048}" dt="2020-09-11T12:23:09.677" v="521" actId="164"/>
          <ac:cxnSpMkLst>
            <pc:docMk/>
            <pc:sldMk cId="1836394904" sldId="469"/>
            <ac:cxnSpMk id="25" creationId="{4E087231-021C-4D4F-9918-6AF2BE8A672A}"/>
          </ac:cxnSpMkLst>
        </pc:cxnChg>
      </pc:sldChg>
      <pc:sldChg chg="add">
        <pc:chgData name="Michael A Fudge Jr" userId="133895e8-240b-4811-850e-9cf94297d089" providerId="ADAL" clId="{DCD72BA9-4CA5-458D-A737-15A8D9B19048}" dt="2020-09-11T12:25:05.365" v="536"/>
        <pc:sldMkLst>
          <pc:docMk/>
          <pc:sldMk cId="4271114027" sldId="470"/>
        </pc:sldMkLst>
      </pc:sldChg>
      <pc:sldChg chg="modSp add mod">
        <pc:chgData name="Michael A Fudge Jr" userId="133895e8-240b-4811-850e-9cf94297d089" providerId="ADAL" clId="{DCD72BA9-4CA5-458D-A737-15A8D9B19048}" dt="2020-09-11T12:28:16.371" v="618" actId="108"/>
        <pc:sldMkLst>
          <pc:docMk/>
          <pc:sldMk cId="3236710927" sldId="471"/>
        </pc:sldMkLst>
        <pc:spChg chg="mod">
          <ac:chgData name="Michael A Fudge Jr" userId="133895e8-240b-4811-850e-9cf94297d089" providerId="ADAL" clId="{DCD72BA9-4CA5-458D-A737-15A8D9B19048}" dt="2020-09-11T12:28:16.371" v="618" actId="108"/>
          <ac:spMkLst>
            <pc:docMk/>
            <pc:sldMk cId="3236710927" sldId="471"/>
            <ac:spMk id="3" creationId="{00000000-0000-0000-0000-000000000000}"/>
          </ac:spMkLst>
        </pc:spChg>
      </pc:sldChg>
      <pc:sldChg chg="addSp delSp modSp new mod setBg modAnim">
        <pc:chgData name="Michael A Fudge Jr" userId="133895e8-240b-4811-850e-9cf94297d089" providerId="ADAL" clId="{DCD72BA9-4CA5-458D-A737-15A8D9B19048}" dt="2020-09-11T12:53:36.710" v="2005"/>
        <pc:sldMkLst>
          <pc:docMk/>
          <pc:sldMk cId="1692406248" sldId="472"/>
        </pc:sldMkLst>
        <pc:spChg chg="mod">
          <ac:chgData name="Michael A Fudge Jr" userId="133895e8-240b-4811-850e-9cf94297d089" providerId="ADAL" clId="{DCD72BA9-4CA5-458D-A737-15A8D9B19048}" dt="2020-09-11T12:44:18.271" v="1850" actId="403"/>
          <ac:spMkLst>
            <pc:docMk/>
            <pc:sldMk cId="1692406248" sldId="472"/>
            <ac:spMk id="2" creationId="{6306D6CC-2C22-43EA-9768-FF7EC7772D47}"/>
          </ac:spMkLst>
        </pc:spChg>
        <pc:spChg chg="mod">
          <ac:chgData name="Michael A Fudge Jr" userId="133895e8-240b-4811-850e-9cf94297d089" providerId="ADAL" clId="{DCD72BA9-4CA5-458D-A737-15A8D9B19048}" dt="2020-09-11T12:53:12.090" v="2000" actId="1076"/>
          <ac:spMkLst>
            <pc:docMk/>
            <pc:sldMk cId="1692406248" sldId="472"/>
            <ac:spMk id="3" creationId="{9BE9FD9A-6876-4A02-84E2-1D26EED6B01C}"/>
          </ac:spMkLst>
        </pc:spChg>
        <pc:spChg chg="add mod">
          <ac:chgData name="Michael A Fudge Jr" userId="133895e8-240b-4811-850e-9cf94297d089" providerId="ADAL" clId="{DCD72BA9-4CA5-458D-A737-15A8D9B19048}" dt="2020-09-11T12:45:04.853" v="1931" actId="207"/>
          <ac:spMkLst>
            <pc:docMk/>
            <pc:sldMk cId="1692406248" sldId="472"/>
            <ac:spMk id="9" creationId="{577D1452-F0B7-431E-9A24-D3F7103D8510}"/>
          </ac:spMkLst>
        </pc:spChg>
        <pc:spChg chg="add">
          <ac:chgData name="Michael A Fudge Jr" userId="133895e8-240b-4811-850e-9cf94297d089" providerId="ADAL" clId="{DCD72BA9-4CA5-458D-A737-15A8D9B19048}" dt="2020-09-11T12:44:01.810" v="1844" actId="26606"/>
          <ac:spMkLst>
            <pc:docMk/>
            <pc:sldMk cId="1692406248" sldId="472"/>
            <ac:spMk id="11" creationId="{A660F4F9-5DF5-4F15-BE6A-CD8648BB1148}"/>
          </ac:spMkLst>
        </pc:spChg>
        <pc:spChg chg="mod">
          <ac:chgData name="Michael A Fudge Jr" userId="133895e8-240b-4811-850e-9cf94297d089" providerId="ADAL" clId="{DCD72BA9-4CA5-458D-A737-15A8D9B19048}" dt="2020-09-11T12:53:14.775" v="2001"/>
          <ac:spMkLst>
            <pc:docMk/>
            <pc:sldMk cId="1692406248" sldId="472"/>
            <ac:spMk id="13" creationId="{9A6E1D48-EAF3-42E2-9A8F-A94C79CCF287}"/>
          </ac:spMkLst>
        </pc:spChg>
        <pc:grpChg chg="add mod">
          <ac:chgData name="Michael A Fudge Jr" userId="133895e8-240b-4811-850e-9cf94297d089" providerId="ADAL" clId="{DCD72BA9-4CA5-458D-A737-15A8D9B19048}" dt="2020-09-11T12:53:26.465" v="2004" actId="14100"/>
          <ac:grpSpMkLst>
            <pc:docMk/>
            <pc:sldMk cId="1692406248" sldId="472"/>
            <ac:grpSpMk id="12" creationId="{FCDF582E-CBAF-4232-8B0B-8296C235E278}"/>
          </ac:grpSpMkLst>
        </pc:grpChg>
        <pc:picChg chg="add del mod">
          <ac:chgData name="Michael A Fudge Jr" userId="133895e8-240b-4811-850e-9cf94297d089" providerId="ADAL" clId="{DCD72BA9-4CA5-458D-A737-15A8D9B19048}" dt="2020-09-11T12:52:05.751" v="1991" actId="478"/>
          <ac:picMkLst>
            <pc:docMk/>
            <pc:sldMk cId="1692406248" sldId="472"/>
            <ac:picMk id="4" creationId="{4D5092AA-0603-4E9D-8FE0-688F0F2ADB6F}"/>
          </ac:picMkLst>
        </pc:picChg>
        <pc:picChg chg="add mod">
          <ac:chgData name="Michael A Fudge Jr" userId="133895e8-240b-4811-850e-9cf94297d089" providerId="ADAL" clId="{DCD72BA9-4CA5-458D-A737-15A8D9B19048}" dt="2020-09-11T12:52:33.561" v="1997" actId="14100"/>
          <ac:picMkLst>
            <pc:docMk/>
            <pc:sldMk cId="1692406248" sldId="472"/>
            <ac:picMk id="5" creationId="{8FD0E7D7-48A8-4908-A7E3-0C8584BA7104}"/>
          </ac:picMkLst>
        </pc:picChg>
        <pc:cxnChg chg="add del mod">
          <ac:chgData name="Michael A Fudge Jr" userId="133895e8-240b-4811-850e-9cf94297d089" providerId="ADAL" clId="{DCD72BA9-4CA5-458D-A737-15A8D9B19048}" dt="2020-09-11T12:52:45.517" v="1999"/>
          <ac:cxnSpMkLst>
            <pc:docMk/>
            <pc:sldMk cId="1692406248" sldId="472"/>
            <ac:cxnSpMk id="10" creationId="{BC779611-DEDF-4ABF-90D1-E21B03CA07FB}"/>
          </ac:cxnSpMkLst>
        </pc:cxnChg>
        <pc:cxnChg chg="mod">
          <ac:chgData name="Michael A Fudge Jr" userId="133895e8-240b-4811-850e-9cf94297d089" providerId="ADAL" clId="{DCD72BA9-4CA5-458D-A737-15A8D9B19048}" dt="2020-09-11T12:53:14.775" v="2001"/>
          <ac:cxnSpMkLst>
            <pc:docMk/>
            <pc:sldMk cId="1692406248" sldId="472"/>
            <ac:cxnSpMk id="14" creationId="{BE69C8B0-CE3F-45C1-81B0-A4D8A1F351BB}"/>
          </ac:cxnSpMkLst>
        </pc:cxnChg>
      </pc:sldChg>
      <pc:sldChg chg="modSp add mod">
        <pc:chgData name="Michael A Fudge Jr" userId="133895e8-240b-4811-850e-9cf94297d089" providerId="ADAL" clId="{DCD72BA9-4CA5-458D-A737-15A8D9B19048}" dt="2020-09-11T12:37:04.897" v="1383" actId="20577"/>
        <pc:sldMkLst>
          <pc:docMk/>
          <pc:sldMk cId="4059699588" sldId="473"/>
        </pc:sldMkLst>
        <pc:spChg chg="mod">
          <ac:chgData name="Michael A Fudge Jr" userId="133895e8-240b-4811-850e-9cf94297d089" providerId="ADAL" clId="{DCD72BA9-4CA5-458D-A737-15A8D9B19048}" dt="2020-09-11T12:37:04.897" v="1383" actId="20577"/>
          <ac:spMkLst>
            <pc:docMk/>
            <pc:sldMk cId="4059699588" sldId="473"/>
            <ac:spMk id="7" creationId="{6B45A486-75E9-4CB4-BFCC-AFCB566C83AF}"/>
          </ac:spMkLst>
        </pc:spChg>
      </pc:sldChg>
      <pc:sldChg chg="modSp add mod">
        <pc:chgData name="Michael A Fudge Jr" userId="133895e8-240b-4811-850e-9cf94297d089" providerId="ADAL" clId="{DCD72BA9-4CA5-458D-A737-15A8D9B19048}" dt="2020-09-11T12:37:40.022" v="1425" actId="20577"/>
        <pc:sldMkLst>
          <pc:docMk/>
          <pc:sldMk cId="3254372876" sldId="474"/>
        </pc:sldMkLst>
        <pc:spChg chg="mod">
          <ac:chgData name="Michael A Fudge Jr" userId="133895e8-240b-4811-850e-9cf94297d089" providerId="ADAL" clId="{DCD72BA9-4CA5-458D-A737-15A8D9B19048}" dt="2020-09-11T12:37:13.082" v="1394" actId="6549"/>
          <ac:spMkLst>
            <pc:docMk/>
            <pc:sldMk cId="3254372876" sldId="474"/>
            <ac:spMk id="5" creationId="{E0D04EC1-733E-4BA9-9251-8C6E6E3D01D7}"/>
          </ac:spMkLst>
        </pc:spChg>
        <pc:spChg chg="mod">
          <ac:chgData name="Michael A Fudge Jr" userId="133895e8-240b-4811-850e-9cf94297d089" providerId="ADAL" clId="{DCD72BA9-4CA5-458D-A737-15A8D9B19048}" dt="2020-09-11T12:37:40.022" v="1425" actId="20577"/>
          <ac:spMkLst>
            <pc:docMk/>
            <pc:sldMk cId="3254372876" sldId="474"/>
            <ac:spMk id="6" creationId="{E33EFCDF-893E-4DC5-B75A-872200D063CA}"/>
          </ac:spMkLst>
        </pc:spChg>
      </pc:sldChg>
      <pc:sldChg chg="add del">
        <pc:chgData name="Michael A Fudge Jr" userId="133895e8-240b-4811-850e-9cf94297d089" providerId="ADAL" clId="{DCD72BA9-4CA5-458D-A737-15A8D9B19048}" dt="2020-09-11T12:35:42.807" v="1254"/>
        <pc:sldMkLst>
          <pc:docMk/>
          <pc:sldMk cId="1242348326" sldId="475"/>
        </pc:sldMkLst>
      </pc:sldChg>
      <pc:sldChg chg="delSp modSp add del mod setBg delDesignElem">
        <pc:chgData name="Michael A Fudge Jr" userId="133895e8-240b-4811-850e-9cf94297d089" providerId="ADAL" clId="{DCD72BA9-4CA5-458D-A737-15A8D9B19048}" dt="2020-09-11T12:36:55.824" v="1379" actId="47"/>
        <pc:sldMkLst>
          <pc:docMk/>
          <pc:sldMk cId="4025492184" sldId="475"/>
        </pc:sldMkLst>
        <pc:spChg chg="mod">
          <ac:chgData name="Michael A Fudge Jr" userId="133895e8-240b-4811-850e-9cf94297d089" providerId="ADAL" clId="{DCD72BA9-4CA5-458D-A737-15A8D9B19048}" dt="2020-09-11T12:36:26.540" v="1352" actId="20577"/>
          <ac:spMkLst>
            <pc:docMk/>
            <pc:sldMk cId="4025492184" sldId="475"/>
            <ac:spMk id="3" creationId="{23BFC44E-10DC-44C2-99E8-3D541093BB67}"/>
          </ac:spMkLst>
        </pc:spChg>
        <pc:spChg chg="del">
          <ac:chgData name="Michael A Fudge Jr" userId="133895e8-240b-4811-850e-9cf94297d089" providerId="ADAL" clId="{DCD72BA9-4CA5-458D-A737-15A8D9B19048}" dt="2020-09-11T12:35:45.309" v="1256"/>
          <ac:spMkLst>
            <pc:docMk/>
            <pc:sldMk cId="4025492184" sldId="475"/>
            <ac:spMk id="17" creationId="{59A309A7-1751-4ABE-A3C1-EEC40366AD89}"/>
          </ac:spMkLst>
        </pc:spChg>
        <pc:spChg chg="del">
          <ac:chgData name="Michael A Fudge Jr" userId="133895e8-240b-4811-850e-9cf94297d089" providerId="ADAL" clId="{DCD72BA9-4CA5-458D-A737-15A8D9B19048}" dt="2020-09-11T12:35:45.309" v="1256"/>
          <ac:spMkLst>
            <pc:docMk/>
            <pc:sldMk cId="4025492184" sldId="475"/>
            <ac:spMk id="19" creationId="{967D8EB6-EAE1-4F9C-B398-83321E287204}"/>
          </ac:spMkLst>
        </pc:spChg>
      </pc:sldChg>
      <pc:sldChg chg="modSp add mod modNotesTx">
        <pc:chgData name="Michael A Fudge Jr" userId="133895e8-240b-4811-850e-9cf94297d089" providerId="ADAL" clId="{DCD72BA9-4CA5-458D-A737-15A8D9B19048}" dt="2020-09-12T20:30:51.304" v="9067" actId="20577"/>
        <pc:sldMkLst>
          <pc:docMk/>
          <pc:sldMk cId="643996234" sldId="476"/>
        </pc:sldMkLst>
        <pc:spChg chg="mod">
          <ac:chgData name="Michael A Fudge Jr" userId="133895e8-240b-4811-850e-9cf94297d089" providerId="ADAL" clId="{DCD72BA9-4CA5-458D-A737-15A8D9B19048}" dt="2020-09-12T20:30:51.304" v="9067" actId="20577"/>
          <ac:spMkLst>
            <pc:docMk/>
            <pc:sldMk cId="643996234" sldId="476"/>
            <ac:spMk id="3" creationId="{23BFC44E-10DC-44C2-99E8-3D541093BB67}"/>
          </ac:spMkLst>
        </pc:spChg>
      </pc:sldChg>
      <pc:sldChg chg="modSp add mod ord modNotesTx">
        <pc:chgData name="Michael A Fudge Jr" userId="133895e8-240b-4811-850e-9cf94297d089" providerId="ADAL" clId="{DCD72BA9-4CA5-458D-A737-15A8D9B19048}" dt="2020-09-11T12:42:51.158" v="1799" actId="5793"/>
        <pc:sldMkLst>
          <pc:docMk/>
          <pc:sldMk cId="227050927" sldId="477"/>
        </pc:sldMkLst>
        <pc:spChg chg="mod">
          <ac:chgData name="Michael A Fudge Jr" userId="133895e8-240b-4811-850e-9cf94297d089" providerId="ADAL" clId="{DCD72BA9-4CA5-458D-A737-15A8D9B19048}" dt="2020-09-11T12:39:25.406" v="1442" actId="20577"/>
          <ac:spMkLst>
            <pc:docMk/>
            <pc:sldMk cId="227050927" sldId="477"/>
            <ac:spMk id="2" creationId="{A0EC69E1-79D5-4CCA-9AE3-8CCDB54E5D78}"/>
          </ac:spMkLst>
        </pc:spChg>
        <pc:spChg chg="mod">
          <ac:chgData name="Michael A Fudge Jr" userId="133895e8-240b-4811-850e-9cf94297d089" providerId="ADAL" clId="{DCD72BA9-4CA5-458D-A737-15A8D9B19048}" dt="2020-09-11T12:42:45.079" v="1797" actId="20577"/>
          <ac:spMkLst>
            <pc:docMk/>
            <pc:sldMk cId="227050927" sldId="477"/>
            <ac:spMk id="3" creationId="{23BFC44E-10DC-44C2-99E8-3D541093BB67}"/>
          </ac:spMkLst>
        </pc:spChg>
      </pc:sldChg>
      <pc:sldChg chg="modSp add mod modNotesTx">
        <pc:chgData name="Michael A Fudge Jr" userId="133895e8-240b-4811-850e-9cf94297d089" providerId="ADAL" clId="{DCD72BA9-4CA5-458D-A737-15A8D9B19048}" dt="2020-09-12T20:33:42.420" v="9068" actId="20577"/>
        <pc:sldMkLst>
          <pc:docMk/>
          <pc:sldMk cId="3009724788" sldId="478"/>
        </pc:sldMkLst>
        <pc:spChg chg="mod">
          <ac:chgData name="Michael A Fudge Jr" userId="133895e8-240b-4811-850e-9cf94297d089" providerId="ADAL" clId="{DCD72BA9-4CA5-458D-A737-15A8D9B19048}" dt="2020-09-12T20:33:42.420" v="9068" actId="20577"/>
          <ac:spMkLst>
            <pc:docMk/>
            <pc:sldMk cId="3009724788" sldId="478"/>
            <ac:spMk id="3" creationId="{23BFC44E-10DC-44C2-99E8-3D541093BB67}"/>
          </ac:spMkLst>
        </pc:spChg>
      </pc:sldChg>
      <pc:sldChg chg="addSp delSp modSp add mod delDesignElem chgLayout">
        <pc:chgData name="Michael A Fudge Jr" userId="133895e8-240b-4811-850e-9cf94297d089" providerId="ADAL" clId="{DCD72BA9-4CA5-458D-A737-15A8D9B19048}" dt="2020-09-11T12:50:32.514" v="1961" actId="14100"/>
        <pc:sldMkLst>
          <pc:docMk/>
          <pc:sldMk cId="2391026773" sldId="479"/>
        </pc:sldMkLst>
        <pc:spChg chg="mod ord">
          <ac:chgData name="Michael A Fudge Jr" userId="133895e8-240b-4811-850e-9cf94297d089" providerId="ADAL" clId="{DCD72BA9-4CA5-458D-A737-15A8D9B19048}" dt="2020-09-11T12:49:50.242" v="1955" actId="20577"/>
          <ac:spMkLst>
            <pc:docMk/>
            <pc:sldMk cId="2391026773" sldId="479"/>
            <ac:spMk id="2" creationId="{6306D6CC-2C22-43EA-9768-FF7EC7772D47}"/>
          </ac:spMkLst>
        </pc:spChg>
        <pc:spChg chg="del mod ord">
          <ac:chgData name="Michael A Fudge Jr" userId="133895e8-240b-4811-850e-9cf94297d089" providerId="ADAL" clId="{DCD72BA9-4CA5-458D-A737-15A8D9B19048}" dt="2020-09-11T12:49:32.905" v="1940" actId="478"/>
          <ac:spMkLst>
            <pc:docMk/>
            <pc:sldMk cId="2391026773" sldId="479"/>
            <ac:spMk id="3" creationId="{9BE9FD9A-6876-4A02-84E2-1D26EED6B01C}"/>
          </ac:spMkLst>
        </pc:spChg>
        <pc:spChg chg="add del mod">
          <ac:chgData name="Michael A Fudge Jr" userId="133895e8-240b-4811-850e-9cf94297d089" providerId="ADAL" clId="{DCD72BA9-4CA5-458D-A737-15A8D9B19048}" dt="2020-09-11T12:49:36.455" v="1941" actId="478"/>
          <ac:spMkLst>
            <pc:docMk/>
            <pc:sldMk cId="2391026773" sldId="479"/>
            <ac:spMk id="7" creationId="{1C3A29CB-669F-4899-ABA9-F0D76979F23D}"/>
          </ac:spMkLst>
        </pc:spChg>
        <pc:spChg chg="add mod">
          <ac:chgData name="Michael A Fudge Jr" userId="133895e8-240b-4811-850e-9cf94297d089" providerId="ADAL" clId="{DCD72BA9-4CA5-458D-A737-15A8D9B19048}" dt="2020-09-11T12:50:32.514" v="1961" actId="14100"/>
          <ac:spMkLst>
            <pc:docMk/>
            <pc:sldMk cId="2391026773" sldId="479"/>
            <ac:spMk id="8" creationId="{7E22E187-CC82-48C9-8904-4172854803FC}"/>
          </ac:spMkLst>
        </pc:spChg>
        <pc:spChg chg="del">
          <ac:chgData name="Michael A Fudge Jr" userId="133895e8-240b-4811-850e-9cf94297d089" providerId="ADAL" clId="{DCD72BA9-4CA5-458D-A737-15A8D9B19048}" dt="2020-09-11T12:49:24.446" v="1938" actId="700"/>
          <ac:spMkLst>
            <pc:docMk/>
            <pc:sldMk cId="2391026773" sldId="479"/>
            <ac:spMk id="9" creationId="{577D1452-F0B7-431E-9A24-D3F7103D8510}"/>
          </ac:spMkLst>
        </pc:spChg>
        <pc:spChg chg="del">
          <ac:chgData name="Michael A Fudge Jr" userId="133895e8-240b-4811-850e-9cf94297d089" providerId="ADAL" clId="{DCD72BA9-4CA5-458D-A737-15A8D9B19048}" dt="2020-09-11T12:49:24.446" v="1938" actId="700"/>
          <ac:spMkLst>
            <pc:docMk/>
            <pc:sldMk cId="2391026773" sldId="479"/>
            <ac:spMk id="11" creationId="{A660F4F9-5DF5-4F15-BE6A-CD8648BB1148}"/>
          </ac:spMkLst>
        </pc:spChg>
        <pc:picChg chg="del">
          <ac:chgData name="Michael A Fudge Jr" userId="133895e8-240b-4811-850e-9cf94297d089" providerId="ADAL" clId="{DCD72BA9-4CA5-458D-A737-15A8D9B19048}" dt="2020-09-11T12:49:05.297" v="1933" actId="478"/>
          <ac:picMkLst>
            <pc:docMk/>
            <pc:sldMk cId="2391026773" sldId="479"/>
            <ac:picMk id="4" creationId="{4D5092AA-0603-4E9D-8FE0-688F0F2ADB6F}"/>
          </ac:picMkLst>
        </pc:picChg>
        <pc:picChg chg="add mod">
          <ac:chgData name="Michael A Fudge Jr" userId="133895e8-240b-4811-850e-9cf94297d089" providerId="ADAL" clId="{DCD72BA9-4CA5-458D-A737-15A8D9B19048}" dt="2020-09-11T12:49:42.105" v="1943" actId="14100"/>
          <ac:picMkLst>
            <pc:docMk/>
            <pc:sldMk cId="2391026773" sldId="479"/>
            <ac:picMk id="5" creationId="{414607E8-481E-41F1-AFE1-1FB67E9C44FB}"/>
          </ac:picMkLst>
        </pc:picChg>
      </pc:sldChg>
      <pc:sldChg chg="addSp delSp modSp new mod">
        <pc:chgData name="Michael A Fudge Jr" userId="133895e8-240b-4811-850e-9cf94297d089" providerId="ADAL" clId="{DCD72BA9-4CA5-458D-A737-15A8D9B19048}" dt="2020-09-11T13:33:55.271" v="3540" actId="20577"/>
        <pc:sldMkLst>
          <pc:docMk/>
          <pc:sldMk cId="1155705627" sldId="480"/>
        </pc:sldMkLst>
        <pc:spChg chg="mod">
          <ac:chgData name="Michael A Fudge Jr" userId="133895e8-240b-4811-850e-9cf94297d089" providerId="ADAL" clId="{DCD72BA9-4CA5-458D-A737-15A8D9B19048}" dt="2020-09-11T13:29:11.680" v="3306" actId="20577"/>
          <ac:spMkLst>
            <pc:docMk/>
            <pc:sldMk cId="1155705627" sldId="480"/>
            <ac:spMk id="2" creationId="{0E9EBD5E-BA17-4C57-BDC2-C454BCC5039E}"/>
          </ac:spMkLst>
        </pc:spChg>
        <pc:spChg chg="del">
          <ac:chgData name="Michael A Fudge Jr" userId="133895e8-240b-4811-850e-9cf94297d089" providerId="ADAL" clId="{DCD72BA9-4CA5-458D-A737-15A8D9B19048}" dt="2020-09-11T13:26:15.604" v="3080"/>
          <ac:spMkLst>
            <pc:docMk/>
            <pc:sldMk cId="1155705627" sldId="480"/>
            <ac:spMk id="3" creationId="{649648A0-397F-4A92-B20C-C91FFA9417FE}"/>
          </ac:spMkLst>
        </pc:spChg>
        <pc:spChg chg="add mod">
          <ac:chgData name="Michael A Fudge Jr" userId="133895e8-240b-4811-850e-9cf94297d089" providerId="ADAL" clId="{DCD72BA9-4CA5-458D-A737-15A8D9B19048}" dt="2020-09-11T13:33:55.271" v="3540" actId="20577"/>
          <ac:spMkLst>
            <pc:docMk/>
            <pc:sldMk cId="1155705627" sldId="480"/>
            <ac:spMk id="4" creationId="{E4C273A7-BC60-4CA0-B381-0C5CDAF9FA36}"/>
          </ac:spMkLst>
        </pc:spChg>
      </pc:sldChg>
      <pc:sldChg chg="addSp delSp modSp new mod ord modClrScheme modAnim chgLayout">
        <pc:chgData name="Michael A Fudge Jr" userId="133895e8-240b-4811-850e-9cf94297d089" providerId="ADAL" clId="{DCD72BA9-4CA5-458D-A737-15A8D9B19048}" dt="2020-09-11T12:58:13.903" v="2115"/>
        <pc:sldMkLst>
          <pc:docMk/>
          <pc:sldMk cId="1229014342" sldId="481"/>
        </pc:sldMkLst>
        <pc:spChg chg="mod ord">
          <ac:chgData name="Michael A Fudge Jr" userId="133895e8-240b-4811-850e-9cf94297d089" providerId="ADAL" clId="{DCD72BA9-4CA5-458D-A737-15A8D9B19048}" dt="2020-09-11T12:55:17.874" v="2014" actId="700"/>
          <ac:spMkLst>
            <pc:docMk/>
            <pc:sldMk cId="1229014342" sldId="481"/>
            <ac:spMk id="2" creationId="{0DECB9B2-D76F-484E-B413-0C0AB8E84FF3}"/>
          </ac:spMkLst>
        </pc:spChg>
        <pc:spChg chg="del mod ord">
          <ac:chgData name="Michael A Fudge Jr" userId="133895e8-240b-4811-850e-9cf94297d089" providerId="ADAL" clId="{DCD72BA9-4CA5-458D-A737-15A8D9B19048}" dt="2020-09-11T12:55:17.874" v="2014" actId="700"/>
          <ac:spMkLst>
            <pc:docMk/>
            <pc:sldMk cId="1229014342" sldId="481"/>
            <ac:spMk id="3" creationId="{F651F54A-0A1F-4EFF-8A61-42F1C2F1F9A5}"/>
          </ac:spMkLst>
        </pc:spChg>
        <pc:spChg chg="add del mod ord">
          <ac:chgData name="Michael A Fudge Jr" userId="133895e8-240b-4811-850e-9cf94297d089" providerId="ADAL" clId="{DCD72BA9-4CA5-458D-A737-15A8D9B19048}" dt="2020-09-11T12:55:20.749" v="2015"/>
          <ac:spMkLst>
            <pc:docMk/>
            <pc:sldMk cId="1229014342" sldId="481"/>
            <ac:spMk id="4" creationId="{6239C886-7C54-44A0-BBDA-CD69AA055D62}"/>
          </ac:spMkLst>
        </pc:spChg>
        <pc:spChg chg="add del mod ord">
          <ac:chgData name="Michael A Fudge Jr" userId="133895e8-240b-4811-850e-9cf94297d089" providerId="ADAL" clId="{DCD72BA9-4CA5-458D-A737-15A8D9B19048}" dt="2020-09-11T12:55:49.476" v="2018"/>
          <ac:spMkLst>
            <pc:docMk/>
            <pc:sldMk cId="1229014342" sldId="481"/>
            <ac:spMk id="5" creationId="{A04722AB-7A91-4782-852C-0A95EFB76335}"/>
          </ac:spMkLst>
        </pc:spChg>
        <pc:spChg chg="add mod">
          <ac:chgData name="Michael A Fudge Jr" userId="133895e8-240b-4811-850e-9cf94297d089" providerId="ADAL" clId="{DCD72BA9-4CA5-458D-A737-15A8D9B19048}" dt="2020-09-11T12:57:32.796" v="2112" actId="122"/>
          <ac:spMkLst>
            <pc:docMk/>
            <pc:sldMk cId="1229014342" sldId="481"/>
            <ac:spMk id="10" creationId="{0270BA8E-EC4C-4491-A6F1-6232584FB32B}"/>
          </ac:spMkLst>
        </pc:spChg>
        <pc:picChg chg="add mod">
          <ac:chgData name="Michael A Fudge Jr" userId="133895e8-240b-4811-850e-9cf94297d089" providerId="ADAL" clId="{DCD72BA9-4CA5-458D-A737-15A8D9B19048}" dt="2020-09-11T12:55:27.034" v="2016" actId="14100"/>
          <ac:picMkLst>
            <pc:docMk/>
            <pc:sldMk cId="1229014342" sldId="481"/>
            <ac:picMk id="6" creationId="{E3BA1201-4C2D-4FD6-8DF5-53505AB4E99A}"/>
          </ac:picMkLst>
        </pc:picChg>
        <pc:picChg chg="add mod">
          <ac:chgData name="Michael A Fudge Jr" userId="133895e8-240b-4811-850e-9cf94297d089" providerId="ADAL" clId="{DCD72BA9-4CA5-458D-A737-15A8D9B19048}" dt="2020-09-11T12:55:49.476" v="2018"/>
          <ac:picMkLst>
            <pc:docMk/>
            <pc:sldMk cId="1229014342" sldId="481"/>
            <ac:picMk id="7" creationId="{722B0B56-40F6-403E-9272-DA1BC0319100}"/>
          </ac:picMkLst>
        </pc:picChg>
        <pc:cxnChg chg="add mod">
          <ac:chgData name="Michael A Fudge Jr" userId="133895e8-240b-4811-850e-9cf94297d089" providerId="ADAL" clId="{DCD72BA9-4CA5-458D-A737-15A8D9B19048}" dt="2020-09-11T12:56:17.141" v="2022" actId="1582"/>
          <ac:cxnSpMkLst>
            <pc:docMk/>
            <pc:sldMk cId="1229014342" sldId="481"/>
            <ac:cxnSpMk id="9" creationId="{2725DD16-A95E-4DE3-BBA8-BCCFC3CF8098}"/>
          </ac:cxnSpMkLst>
        </pc:cxnChg>
      </pc:sldChg>
      <pc:sldChg chg="modSp add mod ord">
        <pc:chgData name="Michael A Fudge Jr" userId="133895e8-240b-4811-850e-9cf94297d089" providerId="ADAL" clId="{DCD72BA9-4CA5-458D-A737-15A8D9B19048}" dt="2020-09-11T13:04:12.851" v="2349" actId="20577"/>
        <pc:sldMkLst>
          <pc:docMk/>
          <pc:sldMk cId="2907758817" sldId="482"/>
        </pc:sldMkLst>
        <pc:spChg chg="mod">
          <ac:chgData name="Michael A Fudge Jr" userId="133895e8-240b-4811-850e-9cf94297d089" providerId="ADAL" clId="{DCD72BA9-4CA5-458D-A737-15A8D9B19048}" dt="2020-09-11T12:58:50.048" v="2137" actId="20577"/>
          <ac:spMkLst>
            <pc:docMk/>
            <pc:sldMk cId="2907758817" sldId="482"/>
            <ac:spMk id="5" creationId="{E0D04EC1-733E-4BA9-9251-8C6E6E3D01D7}"/>
          </ac:spMkLst>
        </pc:spChg>
        <pc:spChg chg="mod">
          <ac:chgData name="Michael A Fudge Jr" userId="133895e8-240b-4811-850e-9cf94297d089" providerId="ADAL" clId="{DCD72BA9-4CA5-458D-A737-15A8D9B19048}" dt="2020-09-11T13:04:12.851" v="2349" actId="20577"/>
          <ac:spMkLst>
            <pc:docMk/>
            <pc:sldMk cId="2907758817" sldId="482"/>
            <ac:spMk id="6" creationId="{E33EFCDF-893E-4DC5-B75A-872200D063CA}"/>
          </ac:spMkLst>
        </pc:spChg>
      </pc:sldChg>
      <pc:sldChg chg="modSp add mod ord modNotesTx">
        <pc:chgData name="Michael A Fudge Jr" userId="133895e8-240b-4811-850e-9cf94297d089" providerId="ADAL" clId="{DCD72BA9-4CA5-458D-A737-15A8D9B19048}" dt="2020-09-12T20:36:22.781" v="9070" actId="5793"/>
        <pc:sldMkLst>
          <pc:docMk/>
          <pc:sldMk cId="1610261461" sldId="483"/>
        </pc:sldMkLst>
        <pc:spChg chg="mod">
          <ac:chgData name="Michael A Fudge Jr" userId="133895e8-240b-4811-850e-9cf94297d089" providerId="ADAL" clId="{DCD72BA9-4CA5-458D-A737-15A8D9B19048}" dt="2020-09-11T13:04:51.353" v="2370" actId="6549"/>
          <ac:spMkLst>
            <pc:docMk/>
            <pc:sldMk cId="1610261461" sldId="483"/>
            <ac:spMk id="2" creationId="{A0EC69E1-79D5-4CCA-9AE3-8CCDB54E5D78}"/>
          </ac:spMkLst>
        </pc:spChg>
        <pc:spChg chg="mod">
          <ac:chgData name="Michael A Fudge Jr" userId="133895e8-240b-4811-850e-9cf94297d089" providerId="ADAL" clId="{DCD72BA9-4CA5-458D-A737-15A8D9B19048}" dt="2020-09-11T13:07:17.554" v="2590" actId="20577"/>
          <ac:spMkLst>
            <pc:docMk/>
            <pc:sldMk cId="1610261461" sldId="483"/>
            <ac:spMk id="3" creationId="{23BFC44E-10DC-44C2-99E8-3D541093BB67}"/>
          </ac:spMkLst>
        </pc:spChg>
      </pc:sldChg>
      <pc:sldChg chg="modSp add mod modNotesTx">
        <pc:chgData name="Michael A Fudge Jr" userId="133895e8-240b-4811-850e-9cf94297d089" providerId="ADAL" clId="{DCD72BA9-4CA5-458D-A737-15A8D9B19048}" dt="2020-09-12T20:37:31.910" v="9072" actId="5793"/>
        <pc:sldMkLst>
          <pc:docMk/>
          <pc:sldMk cId="2689402082" sldId="484"/>
        </pc:sldMkLst>
        <pc:spChg chg="mod">
          <ac:chgData name="Michael A Fudge Jr" userId="133895e8-240b-4811-850e-9cf94297d089" providerId="ADAL" clId="{DCD72BA9-4CA5-458D-A737-15A8D9B19048}" dt="2020-09-11T13:08:57.473" v="2755" actId="20577"/>
          <ac:spMkLst>
            <pc:docMk/>
            <pc:sldMk cId="2689402082" sldId="484"/>
            <ac:spMk id="3" creationId="{23BFC44E-10DC-44C2-99E8-3D541093BB67}"/>
          </ac:spMkLst>
        </pc:spChg>
      </pc:sldChg>
      <pc:sldChg chg="modSp add mod ord">
        <pc:chgData name="Michael A Fudge Jr" userId="133895e8-240b-4811-850e-9cf94297d089" providerId="ADAL" clId="{DCD72BA9-4CA5-458D-A737-15A8D9B19048}" dt="2020-09-11T13:32:53.899" v="3516" actId="20577"/>
        <pc:sldMkLst>
          <pc:docMk/>
          <pc:sldMk cId="913998270" sldId="485"/>
        </pc:sldMkLst>
        <pc:spChg chg="mod">
          <ac:chgData name="Michael A Fudge Jr" userId="133895e8-240b-4811-850e-9cf94297d089" providerId="ADAL" clId="{DCD72BA9-4CA5-458D-A737-15A8D9B19048}" dt="2020-09-11T13:29:51.214" v="3331" actId="20577"/>
          <ac:spMkLst>
            <pc:docMk/>
            <pc:sldMk cId="913998270" sldId="485"/>
            <ac:spMk id="5" creationId="{E0D04EC1-733E-4BA9-9251-8C6E6E3D01D7}"/>
          </ac:spMkLst>
        </pc:spChg>
        <pc:spChg chg="mod">
          <ac:chgData name="Michael A Fudge Jr" userId="133895e8-240b-4811-850e-9cf94297d089" providerId="ADAL" clId="{DCD72BA9-4CA5-458D-A737-15A8D9B19048}" dt="2020-09-11T13:32:53.899" v="3516" actId="20577"/>
          <ac:spMkLst>
            <pc:docMk/>
            <pc:sldMk cId="913998270" sldId="485"/>
            <ac:spMk id="6" creationId="{E33EFCDF-893E-4DC5-B75A-872200D063CA}"/>
          </ac:spMkLst>
        </pc:spChg>
      </pc:sldChg>
      <pc:sldChg chg="delSp add del ord setBg delDesignElem">
        <pc:chgData name="Michael A Fudge Jr" userId="133895e8-240b-4811-850e-9cf94297d089" providerId="ADAL" clId="{DCD72BA9-4CA5-458D-A737-15A8D9B19048}" dt="2020-09-11T13:35:11.514" v="3568" actId="47"/>
        <pc:sldMkLst>
          <pc:docMk/>
          <pc:sldMk cId="1902761765" sldId="486"/>
        </pc:sldMkLst>
        <pc:spChg chg="del">
          <ac:chgData name="Michael A Fudge Jr" userId="133895e8-240b-4811-850e-9cf94297d089" providerId="ADAL" clId="{DCD72BA9-4CA5-458D-A737-15A8D9B19048}" dt="2020-09-11T13:34:27.925" v="3542"/>
          <ac:spMkLst>
            <pc:docMk/>
            <pc:sldMk cId="1902761765" sldId="486"/>
            <ac:spMk id="9" creationId="{C04BE0EF-3561-49B4-9A29-F283168A91C7}"/>
          </ac:spMkLst>
        </pc:spChg>
        <pc:spChg chg="del">
          <ac:chgData name="Michael A Fudge Jr" userId="133895e8-240b-4811-850e-9cf94297d089" providerId="ADAL" clId="{DCD72BA9-4CA5-458D-A737-15A8D9B19048}" dt="2020-09-11T13:34:27.925" v="3542"/>
          <ac:spMkLst>
            <pc:docMk/>
            <pc:sldMk cId="1902761765" sldId="486"/>
            <ac:spMk id="12" creationId="{3E443FD7-A66B-4AA0-872D-B088B9BC5F17}"/>
          </ac:spMkLst>
        </pc:spChg>
      </pc:sldChg>
      <pc:sldChg chg="delSp modSp add del mod setBg delDesignElem">
        <pc:chgData name="Michael A Fudge Jr" userId="133895e8-240b-4811-850e-9cf94297d089" providerId="ADAL" clId="{DCD72BA9-4CA5-458D-A737-15A8D9B19048}" dt="2020-09-11T13:36:24.721" v="3603" actId="47"/>
        <pc:sldMkLst>
          <pc:docMk/>
          <pc:sldMk cId="14470446" sldId="487"/>
        </pc:sldMkLst>
        <pc:spChg chg="mod">
          <ac:chgData name="Michael A Fudge Jr" userId="133895e8-240b-4811-850e-9cf94297d089" providerId="ADAL" clId="{DCD72BA9-4CA5-458D-A737-15A8D9B19048}" dt="2020-09-11T13:34:53.109" v="3564" actId="20577"/>
          <ac:spMkLst>
            <pc:docMk/>
            <pc:sldMk cId="14470446" sldId="487"/>
            <ac:spMk id="2" creationId="{85954A83-1BFB-42E8-ABE1-F6284F291E27}"/>
          </ac:spMkLst>
        </pc:spChg>
        <pc:spChg chg="del">
          <ac:chgData name="Michael A Fudge Jr" userId="133895e8-240b-4811-850e-9cf94297d089" providerId="ADAL" clId="{DCD72BA9-4CA5-458D-A737-15A8D9B19048}" dt="2020-09-11T13:34:40.601" v="3546"/>
          <ac:spMkLst>
            <pc:docMk/>
            <pc:sldMk cId="14470446" sldId="487"/>
            <ac:spMk id="9" creationId="{C04BE0EF-3561-49B4-9A29-F283168A91C7}"/>
          </ac:spMkLst>
        </pc:spChg>
        <pc:spChg chg="del">
          <ac:chgData name="Michael A Fudge Jr" userId="133895e8-240b-4811-850e-9cf94297d089" providerId="ADAL" clId="{DCD72BA9-4CA5-458D-A737-15A8D9B19048}" dt="2020-09-11T13:34:40.601" v="3546"/>
          <ac:spMkLst>
            <pc:docMk/>
            <pc:sldMk cId="14470446" sldId="487"/>
            <ac:spMk id="12" creationId="{3E443FD7-A66B-4AA0-872D-B088B9BC5F17}"/>
          </ac:spMkLst>
        </pc:spChg>
      </pc:sldChg>
      <pc:sldChg chg="addSp delSp modSp add mod ord">
        <pc:chgData name="Michael A Fudge Jr" userId="133895e8-240b-4811-850e-9cf94297d089" providerId="ADAL" clId="{DCD72BA9-4CA5-458D-A737-15A8D9B19048}" dt="2020-09-11T13:37:33.155" v="3638" actId="1076"/>
        <pc:sldMkLst>
          <pc:docMk/>
          <pc:sldMk cId="1362591442" sldId="488"/>
        </pc:sldMkLst>
        <pc:spChg chg="mod">
          <ac:chgData name="Michael A Fudge Jr" userId="133895e8-240b-4811-850e-9cf94297d089" providerId="ADAL" clId="{DCD72BA9-4CA5-458D-A737-15A8D9B19048}" dt="2020-09-11T13:35:20.360" v="3590" actId="20577"/>
          <ac:spMkLst>
            <pc:docMk/>
            <pc:sldMk cId="1362591442" sldId="488"/>
            <ac:spMk id="2" creationId="{85954A83-1BFB-42E8-ABE1-F6284F291E27}"/>
          </ac:spMkLst>
        </pc:spChg>
        <pc:spChg chg="add del mod">
          <ac:chgData name="Michael A Fudge Jr" userId="133895e8-240b-4811-850e-9cf94297d089" providerId="ADAL" clId="{DCD72BA9-4CA5-458D-A737-15A8D9B19048}" dt="2020-09-11T13:37:02.193" v="3627" actId="478"/>
          <ac:spMkLst>
            <pc:docMk/>
            <pc:sldMk cId="1362591442" sldId="488"/>
            <ac:spMk id="3" creationId="{0E5ED2E2-1134-4186-ACA2-AC528F51289B}"/>
          </ac:spMkLst>
        </pc:spChg>
        <pc:spChg chg="add mod">
          <ac:chgData name="Michael A Fudge Jr" userId="133895e8-240b-4811-850e-9cf94297d089" providerId="ADAL" clId="{DCD72BA9-4CA5-458D-A737-15A8D9B19048}" dt="2020-09-11T13:37:28.466" v="3636" actId="1076"/>
          <ac:spMkLst>
            <pc:docMk/>
            <pc:sldMk cId="1362591442" sldId="488"/>
            <ac:spMk id="4" creationId="{0B722120-6853-4A43-B98C-8A79F582704C}"/>
          </ac:spMkLst>
        </pc:spChg>
        <pc:spChg chg="mod">
          <ac:chgData name="Michael A Fudge Jr" userId="133895e8-240b-4811-850e-9cf94297d089" providerId="ADAL" clId="{DCD72BA9-4CA5-458D-A737-15A8D9B19048}" dt="2020-09-11T13:37:08.691" v="3630" actId="1076"/>
          <ac:spMkLst>
            <pc:docMk/>
            <pc:sldMk cId="1362591442" sldId="488"/>
            <ac:spMk id="5" creationId="{ABF52C46-EFC9-4126-9C0C-5B53C8B42217}"/>
          </ac:spMkLst>
        </pc:spChg>
        <pc:spChg chg="mod">
          <ac:chgData name="Michael A Fudge Jr" userId="133895e8-240b-4811-850e-9cf94297d089" providerId="ADAL" clId="{DCD72BA9-4CA5-458D-A737-15A8D9B19048}" dt="2020-09-11T13:37:24.259" v="3635" actId="1076"/>
          <ac:spMkLst>
            <pc:docMk/>
            <pc:sldMk cId="1362591442" sldId="488"/>
            <ac:spMk id="6" creationId="{60960C34-16B0-4EA9-8CF4-CE871068B906}"/>
          </ac:spMkLst>
        </pc:spChg>
        <pc:spChg chg="add mod">
          <ac:chgData name="Michael A Fudge Jr" userId="133895e8-240b-4811-850e-9cf94297d089" providerId="ADAL" clId="{DCD72BA9-4CA5-458D-A737-15A8D9B19048}" dt="2020-09-11T13:37:33.155" v="3638" actId="1076"/>
          <ac:spMkLst>
            <pc:docMk/>
            <pc:sldMk cId="1362591442" sldId="488"/>
            <ac:spMk id="7" creationId="{6053AF8B-A152-4ACF-8F7A-4150C7412828}"/>
          </ac:spMkLst>
        </pc:spChg>
        <pc:spChg chg="del">
          <ac:chgData name="Michael A Fudge Jr" userId="133895e8-240b-4811-850e-9cf94297d089" providerId="ADAL" clId="{DCD72BA9-4CA5-458D-A737-15A8D9B19048}" dt="2020-09-11T13:35:28.442" v="3593" actId="478"/>
          <ac:spMkLst>
            <pc:docMk/>
            <pc:sldMk cId="1362591442" sldId="488"/>
            <ac:spMk id="11" creationId="{8B681CEA-B502-40CF-BD38-813CCB40DEA6}"/>
          </ac:spMkLst>
        </pc:spChg>
      </pc:sldChg>
      <pc:sldChg chg="modSp add mod ord">
        <pc:chgData name="Michael A Fudge Jr" userId="133895e8-240b-4811-850e-9cf94297d089" providerId="ADAL" clId="{DCD72BA9-4CA5-458D-A737-15A8D9B19048}" dt="2020-09-11T13:36:50.483" v="3626" actId="1076"/>
        <pc:sldMkLst>
          <pc:docMk/>
          <pc:sldMk cId="1459794709" sldId="489"/>
        </pc:sldMkLst>
        <pc:spChg chg="mod">
          <ac:chgData name="Michael A Fudge Jr" userId="133895e8-240b-4811-850e-9cf94297d089" providerId="ADAL" clId="{DCD72BA9-4CA5-458D-A737-15A8D9B19048}" dt="2020-09-11T13:36:33.917" v="3623" actId="20577"/>
          <ac:spMkLst>
            <pc:docMk/>
            <pc:sldMk cId="1459794709" sldId="489"/>
            <ac:spMk id="2" creationId="{85954A83-1BFB-42E8-ABE1-F6284F291E27}"/>
          </ac:spMkLst>
        </pc:spChg>
        <pc:spChg chg="mod">
          <ac:chgData name="Michael A Fudge Jr" userId="133895e8-240b-4811-850e-9cf94297d089" providerId="ADAL" clId="{DCD72BA9-4CA5-458D-A737-15A8D9B19048}" dt="2020-09-11T13:36:50.483" v="3626" actId="1076"/>
          <ac:spMkLst>
            <pc:docMk/>
            <pc:sldMk cId="1459794709" sldId="489"/>
            <ac:spMk id="3" creationId="{0E5ED2E2-1134-4186-ACA2-AC528F51289B}"/>
          </ac:spMkLst>
        </pc:spChg>
        <pc:spChg chg="mod">
          <ac:chgData name="Michael A Fudge Jr" userId="133895e8-240b-4811-850e-9cf94297d089" providerId="ADAL" clId="{DCD72BA9-4CA5-458D-A737-15A8D9B19048}" dt="2020-09-11T13:36:50.483" v="3626" actId="1076"/>
          <ac:spMkLst>
            <pc:docMk/>
            <pc:sldMk cId="1459794709" sldId="489"/>
            <ac:spMk id="5" creationId="{ABF52C46-EFC9-4126-9C0C-5B53C8B42217}"/>
          </ac:spMkLst>
        </pc:spChg>
        <pc:spChg chg="mod">
          <ac:chgData name="Michael A Fudge Jr" userId="133895e8-240b-4811-850e-9cf94297d089" providerId="ADAL" clId="{DCD72BA9-4CA5-458D-A737-15A8D9B19048}" dt="2020-09-11T13:36:50.483" v="3626" actId="1076"/>
          <ac:spMkLst>
            <pc:docMk/>
            <pc:sldMk cId="1459794709" sldId="489"/>
            <ac:spMk id="6" creationId="{60960C34-16B0-4EA9-8CF4-CE871068B906}"/>
          </ac:spMkLst>
        </pc:spChg>
      </pc:sldChg>
      <pc:sldChg chg="addSp delSp modSp add mod ord modAnim">
        <pc:chgData name="Michael A Fudge Jr" userId="133895e8-240b-4811-850e-9cf94297d089" providerId="ADAL" clId="{DCD72BA9-4CA5-458D-A737-15A8D9B19048}" dt="2020-09-11T13:45:45.490" v="4224"/>
        <pc:sldMkLst>
          <pc:docMk/>
          <pc:sldMk cId="3023434720" sldId="490"/>
        </pc:sldMkLst>
        <pc:spChg chg="mod">
          <ac:chgData name="Michael A Fudge Jr" userId="133895e8-240b-4811-850e-9cf94297d089" providerId="ADAL" clId="{DCD72BA9-4CA5-458D-A737-15A8D9B19048}" dt="2020-09-11T13:39:01.837" v="3664" actId="20577"/>
          <ac:spMkLst>
            <pc:docMk/>
            <pc:sldMk cId="3023434720" sldId="490"/>
            <ac:spMk id="2" creationId="{5C84C77B-FF54-4813-94E1-23FF8F114C7E}"/>
          </ac:spMkLst>
        </pc:spChg>
        <pc:spChg chg="mod">
          <ac:chgData name="Michael A Fudge Jr" userId="133895e8-240b-4811-850e-9cf94297d089" providerId="ADAL" clId="{DCD72BA9-4CA5-458D-A737-15A8D9B19048}" dt="2020-09-11T13:44:50.115" v="4222" actId="20577"/>
          <ac:spMkLst>
            <pc:docMk/>
            <pc:sldMk cId="3023434720" sldId="490"/>
            <ac:spMk id="4" creationId="{74B6070D-2E18-49A3-84C2-0A1B79DC59EE}"/>
          </ac:spMkLst>
        </pc:spChg>
        <pc:spChg chg="mod">
          <ac:chgData name="Michael A Fudge Jr" userId="133895e8-240b-4811-850e-9cf94297d089" providerId="ADAL" clId="{DCD72BA9-4CA5-458D-A737-15A8D9B19048}" dt="2020-09-11T13:45:44.172" v="4223"/>
          <ac:spMkLst>
            <pc:docMk/>
            <pc:sldMk cId="3023434720" sldId="490"/>
            <ac:spMk id="10" creationId="{B917D3CA-16AE-4721-AC45-F48081B4B423}"/>
          </ac:spMkLst>
        </pc:spChg>
        <pc:spChg chg="mod">
          <ac:chgData name="Michael A Fudge Jr" userId="133895e8-240b-4811-850e-9cf94297d089" providerId="ADAL" clId="{DCD72BA9-4CA5-458D-A737-15A8D9B19048}" dt="2020-09-11T13:45:44.172" v="4223"/>
          <ac:spMkLst>
            <pc:docMk/>
            <pc:sldMk cId="3023434720" sldId="490"/>
            <ac:spMk id="11" creationId="{E7B72254-4813-42B8-AA52-A42C3BCD770E}"/>
          </ac:spMkLst>
        </pc:spChg>
        <pc:spChg chg="mod">
          <ac:chgData name="Michael A Fudge Jr" userId="133895e8-240b-4811-850e-9cf94297d089" providerId="ADAL" clId="{DCD72BA9-4CA5-458D-A737-15A8D9B19048}" dt="2020-09-11T13:45:44.172" v="4223"/>
          <ac:spMkLst>
            <pc:docMk/>
            <pc:sldMk cId="3023434720" sldId="490"/>
            <ac:spMk id="12" creationId="{66047409-3826-49DD-8DD4-4D723C767812}"/>
          </ac:spMkLst>
        </pc:spChg>
        <pc:spChg chg="mod">
          <ac:chgData name="Michael A Fudge Jr" userId="133895e8-240b-4811-850e-9cf94297d089" providerId="ADAL" clId="{DCD72BA9-4CA5-458D-A737-15A8D9B19048}" dt="2020-09-11T13:45:44.172" v="4223"/>
          <ac:spMkLst>
            <pc:docMk/>
            <pc:sldMk cId="3023434720" sldId="490"/>
            <ac:spMk id="14" creationId="{1B9F199B-2371-412C-808C-86769D2B33FD}"/>
          </ac:spMkLst>
        </pc:spChg>
        <pc:spChg chg="mod">
          <ac:chgData name="Michael A Fudge Jr" userId="133895e8-240b-4811-850e-9cf94297d089" providerId="ADAL" clId="{DCD72BA9-4CA5-458D-A737-15A8D9B19048}" dt="2020-09-11T13:45:44.172" v="4223"/>
          <ac:spMkLst>
            <pc:docMk/>
            <pc:sldMk cId="3023434720" sldId="490"/>
            <ac:spMk id="15" creationId="{17C861F0-3172-4647-824C-6925DEC4F6A4}"/>
          </ac:spMkLst>
        </pc:spChg>
        <pc:spChg chg="mod">
          <ac:chgData name="Michael A Fudge Jr" userId="133895e8-240b-4811-850e-9cf94297d089" providerId="ADAL" clId="{DCD72BA9-4CA5-458D-A737-15A8D9B19048}" dt="2020-09-11T13:45:44.172" v="4223"/>
          <ac:spMkLst>
            <pc:docMk/>
            <pc:sldMk cId="3023434720" sldId="490"/>
            <ac:spMk id="17" creationId="{4A7D28AB-24B7-491B-B4C1-10DFCD659B48}"/>
          </ac:spMkLst>
        </pc:spChg>
        <pc:spChg chg="mod">
          <ac:chgData name="Michael A Fudge Jr" userId="133895e8-240b-4811-850e-9cf94297d089" providerId="ADAL" clId="{DCD72BA9-4CA5-458D-A737-15A8D9B19048}" dt="2020-09-11T13:45:44.172" v="4223"/>
          <ac:spMkLst>
            <pc:docMk/>
            <pc:sldMk cId="3023434720" sldId="490"/>
            <ac:spMk id="19" creationId="{8B53550C-DABD-4B40-8FF4-EFCACAF8B7D0}"/>
          </ac:spMkLst>
        </pc:spChg>
        <pc:spChg chg="mod">
          <ac:chgData name="Michael A Fudge Jr" userId="133895e8-240b-4811-850e-9cf94297d089" providerId="ADAL" clId="{DCD72BA9-4CA5-458D-A737-15A8D9B19048}" dt="2020-09-11T13:45:44.172" v="4223"/>
          <ac:spMkLst>
            <pc:docMk/>
            <pc:sldMk cId="3023434720" sldId="490"/>
            <ac:spMk id="20" creationId="{64AE8B10-532F-49AF-BD86-436DC62ACD94}"/>
          </ac:spMkLst>
        </pc:spChg>
        <pc:spChg chg="mod">
          <ac:chgData name="Michael A Fudge Jr" userId="133895e8-240b-4811-850e-9cf94297d089" providerId="ADAL" clId="{DCD72BA9-4CA5-458D-A737-15A8D9B19048}" dt="2020-09-11T13:45:44.172" v="4223"/>
          <ac:spMkLst>
            <pc:docMk/>
            <pc:sldMk cId="3023434720" sldId="490"/>
            <ac:spMk id="21" creationId="{7C6D5F5A-7C0B-48D9-B3D3-EDBAC16AC4BF}"/>
          </ac:spMkLst>
        </pc:spChg>
        <pc:grpChg chg="add del mod">
          <ac:chgData name="Michael A Fudge Jr" userId="133895e8-240b-4811-850e-9cf94297d089" providerId="ADAL" clId="{DCD72BA9-4CA5-458D-A737-15A8D9B19048}" dt="2020-09-11T13:45:45.490" v="4224"/>
          <ac:grpSpMkLst>
            <pc:docMk/>
            <pc:sldMk cId="3023434720" sldId="490"/>
            <ac:grpSpMk id="8" creationId="{939049A3-4431-4276-B03C-6DDFEE90E158}"/>
          </ac:grpSpMkLst>
        </pc:grpChg>
        <pc:grpChg chg="mod">
          <ac:chgData name="Michael A Fudge Jr" userId="133895e8-240b-4811-850e-9cf94297d089" providerId="ADAL" clId="{DCD72BA9-4CA5-458D-A737-15A8D9B19048}" dt="2020-09-11T13:45:44.172" v="4223"/>
          <ac:grpSpMkLst>
            <pc:docMk/>
            <pc:sldMk cId="3023434720" sldId="490"/>
            <ac:grpSpMk id="9" creationId="{5D2FE4FD-F93A-45EB-B297-00B88BCFDDFD}"/>
          </ac:grpSpMkLst>
        </pc:grpChg>
        <pc:grpChg chg="add del mod">
          <ac:chgData name="Michael A Fudge Jr" userId="133895e8-240b-4811-850e-9cf94297d089" providerId="ADAL" clId="{DCD72BA9-4CA5-458D-A737-15A8D9B19048}" dt="2020-09-11T13:45:45.490" v="4224"/>
          <ac:grpSpMkLst>
            <pc:docMk/>
            <pc:sldMk cId="3023434720" sldId="490"/>
            <ac:grpSpMk id="13" creationId="{21FEEEDB-9D8C-40AB-BD6D-0FE7FD3A1C44}"/>
          </ac:grpSpMkLst>
        </pc:grpChg>
        <pc:grpChg chg="add del mod">
          <ac:chgData name="Michael A Fudge Jr" userId="133895e8-240b-4811-850e-9cf94297d089" providerId="ADAL" clId="{DCD72BA9-4CA5-458D-A737-15A8D9B19048}" dt="2020-09-11T13:45:45.490" v="4224"/>
          <ac:grpSpMkLst>
            <pc:docMk/>
            <pc:sldMk cId="3023434720" sldId="490"/>
            <ac:grpSpMk id="18" creationId="{9B8404BA-FDF2-4C27-BE84-9980B1BCF506}"/>
          </ac:grpSpMkLst>
        </pc:grpChg>
        <pc:graphicFrameChg chg="add del mod">
          <ac:chgData name="Michael A Fudge Jr" userId="133895e8-240b-4811-850e-9cf94297d089" providerId="ADAL" clId="{DCD72BA9-4CA5-458D-A737-15A8D9B19048}" dt="2020-09-11T13:45:45.490" v="4224"/>
          <ac:graphicFrameMkLst>
            <pc:docMk/>
            <pc:sldMk cId="3023434720" sldId="490"/>
            <ac:graphicFrameMk id="5" creationId="{D338BB33-B453-4EA3-A52A-8563692A90E2}"/>
          </ac:graphicFrameMkLst>
        </pc:graphicFrameChg>
        <pc:graphicFrameChg chg="add del mod">
          <ac:chgData name="Michael A Fudge Jr" userId="133895e8-240b-4811-850e-9cf94297d089" providerId="ADAL" clId="{DCD72BA9-4CA5-458D-A737-15A8D9B19048}" dt="2020-09-11T13:45:45.490" v="4224"/>
          <ac:graphicFrameMkLst>
            <pc:docMk/>
            <pc:sldMk cId="3023434720" sldId="490"/>
            <ac:graphicFrameMk id="6" creationId="{59F54099-6ECA-458E-AD09-60FB8A780DAE}"/>
          </ac:graphicFrameMkLst>
        </pc:graphicFrameChg>
        <pc:graphicFrameChg chg="add del mod">
          <ac:chgData name="Michael A Fudge Jr" userId="133895e8-240b-4811-850e-9cf94297d089" providerId="ADAL" clId="{DCD72BA9-4CA5-458D-A737-15A8D9B19048}" dt="2020-09-11T13:45:45.490" v="4224"/>
          <ac:graphicFrameMkLst>
            <pc:docMk/>
            <pc:sldMk cId="3023434720" sldId="490"/>
            <ac:graphicFrameMk id="7" creationId="{2F3A0B44-BC73-4023-9456-976A64474F06}"/>
          </ac:graphicFrameMkLst>
        </pc:graphicFrameChg>
        <pc:graphicFrameChg chg="add del mod">
          <ac:chgData name="Michael A Fudge Jr" userId="133895e8-240b-4811-850e-9cf94297d089" providerId="ADAL" clId="{DCD72BA9-4CA5-458D-A737-15A8D9B19048}" dt="2020-09-11T13:45:45.490" v="4224"/>
          <ac:graphicFrameMkLst>
            <pc:docMk/>
            <pc:sldMk cId="3023434720" sldId="490"/>
            <ac:graphicFrameMk id="22" creationId="{3FD9671B-7253-4D3B-8C86-614605843629}"/>
          </ac:graphicFrameMkLst>
        </pc:graphicFrameChg>
      </pc:sldChg>
      <pc:sldChg chg="addSp delSp add del setBg delDesignElem">
        <pc:chgData name="Michael A Fudge Jr" userId="133895e8-240b-4811-850e-9cf94297d089" providerId="ADAL" clId="{DCD72BA9-4CA5-458D-A737-15A8D9B19048}" dt="2020-09-11T13:38:32.299" v="3641"/>
        <pc:sldMkLst>
          <pc:docMk/>
          <pc:sldMk cId="3258601813" sldId="490"/>
        </pc:sldMkLst>
        <pc:spChg chg="add del">
          <ac:chgData name="Michael A Fudge Jr" userId="133895e8-240b-4811-850e-9cf94297d089" providerId="ADAL" clId="{DCD72BA9-4CA5-458D-A737-15A8D9B19048}" dt="2020-09-11T13:38:32.299" v="3641"/>
          <ac:spMkLst>
            <pc:docMk/>
            <pc:sldMk cId="3258601813" sldId="490"/>
            <ac:spMk id="16" creationId="{B670DBD5-770C-4383-9F54-5B86E86BD5BB}"/>
          </ac:spMkLst>
        </pc:spChg>
      </pc:sldChg>
      <pc:sldChg chg="delSp modSp add mod ord modAnim delDesignElem chgLayout">
        <pc:chgData name="Michael A Fudge Jr" userId="133895e8-240b-4811-850e-9cf94297d089" providerId="ADAL" clId="{DCD72BA9-4CA5-458D-A737-15A8D9B19048}" dt="2020-09-11T13:53:37.557" v="4823"/>
        <pc:sldMkLst>
          <pc:docMk/>
          <pc:sldMk cId="1066955142" sldId="491"/>
        </pc:sldMkLst>
        <pc:spChg chg="mod ord">
          <ac:chgData name="Michael A Fudge Jr" userId="133895e8-240b-4811-850e-9cf94297d089" providerId="ADAL" clId="{DCD72BA9-4CA5-458D-A737-15A8D9B19048}" dt="2020-09-11T13:50:52.998" v="4514" actId="120"/>
          <ac:spMkLst>
            <pc:docMk/>
            <pc:sldMk cId="1066955142" sldId="491"/>
            <ac:spMk id="2" creationId="{5C84C77B-FF54-4813-94E1-23FF8F114C7E}"/>
          </ac:spMkLst>
        </pc:spChg>
        <pc:spChg chg="mod ord">
          <ac:chgData name="Michael A Fudge Jr" userId="133895e8-240b-4811-850e-9cf94297d089" providerId="ADAL" clId="{DCD72BA9-4CA5-458D-A737-15A8D9B19048}" dt="2020-09-11T13:53:05.596" v="4819" actId="113"/>
          <ac:spMkLst>
            <pc:docMk/>
            <pc:sldMk cId="1066955142" sldId="491"/>
            <ac:spMk id="4" creationId="{74B6070D-2E18-49A3-84C2-0A1B79DC59EE}"/>
          </ac:spMkLst>
        </pc:spChg>
        <pc:spChg chg="del">
          <ac:chgData name="Michael A Fudge Jr" userId="133895e8-240b-4811-850e-9cf94297d089" providerId="ADAL" clId="{DCD72BA9-4CA5-458D-A737-15A8D9B19048}" dt="2020-09-11T13:49:54.243" v="4495" actId="700"/>
          <ac:spMkLst>
            <pc:docMk/>
            <pc:sldMk cId="1066955142" sldId="491"/>
            <ac:spMk id="16" creationId="{B670DBD5-770C-4383-9F54-5B86E86BD5BB}"/>
          </ac:spMkLst>
        </pc:spChg>
      </pc:sldChg>
      <pc:sldChg chg="addSp delSp add del setBg delDesignElem">
        <pc:chgData name="Michael A Fudge Jr" userId="133895e8-240b-4811-850e-9cf94297d089" providerId="ADAL" clId="{DCD72BA9-4CA5-458D-A737-15A8D9B19048}" dt="2020-09-11T13:47:12.630" v="4245"/>
        <pc:sldMkLst>
          <pc:docMk/>
          <pc:sldMk cId="4195613344" sldId="491"/>
        </pc:sldMkLst>
        <pc:spChg chg="add del">
          <ac:chgData name="Michael A Fudge Jr" userId="133895e8-240b-4811-850e-9cf94297d089" providerId="ADAL" clId="{DCD72BA9-4CA5-458D-A737-15A8D9B19048}" dt="2020-09-11T13:47:12.630" v="4245"/>
          <ac:spMkLst>
            <pc:docMk/>
            <pc:sldMk cId="4195613344" sldId="491"/>
            <ac:spMk id="16" creationId="{B670DBD5-770C-4383-9F54-5B86E86BD5BB}"/>
          </ac:spMkLst>
        </pc:spChg>
      </pc:sldChg>
      <pc:sldChg chg="modSp add mod ord modNotesTx">
        <pc:chgData name="Michael A Fudge Jr" userId="133895e8-240b-4811-850e-9cf94297d089" providerId="ADAL" clId="{DCD72BA9-4CA5-458D-A737-15A8D9B19048}" dt="2020-09-11T14:06:06.698" v="5293"/>
        <pc:sldMkLst>
          <pc:docMk/>
          <pc:sldMk cId="1726632560" sldId="492"/>
        </pc:sldMkLst>
        <pc:spChg chg="mod">
          <ac:chgData name="Michael A Fudge Jr" userId="133895e8-240b-4811-850e-9cf94297d089" providerId="ADAL" clId="{DCD72BA9-4CA5-458D-A737-15A8D9B19048}" dt="2020-09-11T13:57:02.150" v="5056" actId="20577"/>
          <ac:spMkLst>
            <pc:docMk/>
            <pc:sldMk cId="1726632560" sldId="492"/>
            <ac:spMk id="5" creationId="{E0D04EC1-733E-4BA9-9251-8C6E6E3D01D7}"/>
          </ac:spMkLst>
        </pc:spChg>
        <pc:spChg chg="mod">
          <ac:chgData name="Michael A Fudge Jr" userId="133895e8-240b-4811-850e-9cf94297d089" providerId="ADAL" clId="{DCD72BA9-4CA5-458D-A737-15A8D9B19048}" dt="2020-09-11T14:02:58.110" v="5291" actId="20577"/>
          <ac:spMkLst>
            <pc:docMk/>
            <pc:sldMk cId="1726632560" sldId="492"/>
            <ac:spMk id="6" creationId="{E33EFCDF-893E-4DC5-B75A-872200D063CA}"/>
          </ac:spMkLst>
        </pc:spChg>
      </pc:sldChg>
      <pc:sldChg chg="addSp delSp modSp new mod">
        <pc:chgData name="Michael A Fudge Jr" userId="133895e8-240b-4811-850e-9cf94297d089" providerId="ADAL" clId="{DCD72BA9-4CA5-458D-A737-15A8D9B19048}" dt="2020-09-11T14:16:46.161" v="6216" actId="403"/>
        <pc:sldMkLst>
          <pc:docMk/>
          <pc:sldMk cId="3776353668" sldId="493"/>
        </pc:sldMkLst>
        <pc:spChg chg="mod">
          <ac:chgData name="Michael A Fudge Jr" userId="133895e8-240b-4811-850e-9cf94297d089" providerId="ADAL" clId="{DCD72BA9-4CA5-458D-A737-15A8D9B19048}" dt="2020-09-11T14:08:08.326" v="5341" actId="20577"/>
          <ac:spMkLst>
            <pc:docMk/>
            <pc:sldMk cId="3776353668" sldId="493"/>
            <ac:spMk id="2" creationId="{4C6D9A78-0093-4264-8157-02094E1DB6E4}"/>
          </ac:spMkLst>
        </pc:spChg>
        <pc:spChg chg="del">
          <ac:chgData name="Michael A Fudge Jr" userId="133895e8-240b-4811-850e-9cf94297d089" providerId="ADAL" clId="{DCD72BA9-4CA5-458D-A737-15A8D9B19048}" dt="2020-09-11T14:07:46.430" v="5299" actId="3680"/>
          <ac:spMkLst>
            <pc:docMk/>
            <pc:sldMk cId="3776353668" sldId="493"/>
            <ac:spMk id="3" creationId="{88AD0A79-7975-4DD0-AC7D-18981088489A}"/>
          </ac:spMkLst>
        </pc:spChg>
        <pc:spChg chg="add mod">
          <ac:chgData name="Michael A Fudge Jr" userId="133895e8-240b-4811-850e-9cf94297d089" providerId="ADAL" clId="{DCD72BA9-4CA5-458D-A737-15A8D9B19048}" dt="2020-09-11T14:16:46.161" v="6216" actId="403"/>
          <ac:spMkLst>
            <pc:docMk/>
            <pc:sldMk cId="3776353668" sldId="493"/>
            <ac:spMk id="5" creationId="{0FDC1381-850A-4FB1-A39D-002639216EFF}"/>
          </ac:spMkLst>
        </pc:spChg>
        <pc:graphicFrameChg chg="add mod ord modGraphic">
          <ac:chgData name="Michael A Fudge Jr" userId="133895e8-240b-4811-850e-9cf94297d089" providerId="ADAL" clId="{DCD72BA9-4CA5-458D-A737-15A8D9B19048}" dt="2020-09-11T14:15:47.008" v="6085" actId="1076"/>
          <ac:graphicFrameMkLst>
            <pc:docMk/>
            <pc:sldMk cId="3776353668" sldId="493"/>
            <ac:graphicFrameMk id="4" creationId="{58D6AA06-3FF5-40A5-9172-06683A715CA9}"/>
          </ac:graphicFrameMkLst>
        </pc:graphicFrameChg>
      </pc:sldChg>
      <pc:sldChg chg="modSp add mod ord modNotesTx">
        <pc:chgData name="Michael A Fudge Jr" userId="133895e8-240b-4811-850e-9cf94297d089" providerId="ADAL" clId="{DCD72BA9-4CA5-458D-A737-15A8D9B19048}" dt="2020-09-11T14:12:00.257" v="5693" actId="14100"/>
        <pc:sldMkLst>
          <pc:docMk/>
          <pc:sldMk cId="4009200750" sldId="494"/>
        </pc:sldMkLst>
        <pc:spChg chg="mod">
          <ac:chgData name="Michael A Fudge Jr" userId="133895e8-240b-4811-850e-9cf94297d089" providerId="ADAL" clId="{DCD72BA9-4CA5-458D-A737-15A8D9B19048}" dt="2020-09-11T14:08:33.025" v="5368" actId="14100"/>
          <ac:spMkLst>
            <pc:docMk/>
            <pc:sldMk cId="4009200750" sldId="494"/>
            <ac:spMk id="2" creationId="{A0EC69E1-79D5-4CCA-9AE3-8CCDB54E5D78}"/>
          </ac:spMkLst>
        </pc:spChg>
        <pc:spChg chg="mod">
          <ac:chgData name="Michael A Fudge Jr" userId="133895e8-240b-4811-850e-9cf94297d089" providerId="ADAL" clId="{DCD72BA9-4CA5-458D-A737-15A8D9B19048}" dt="2020-09-11T14:12:00.257" v="5693" actId="14100"/>
          <ac:spMkLst>
            <pc:docMk/>
            <pc:sldMk cId="4009200750" sldId="494"/>
            <ac:spMk id="3" creationId="{23BFC44E-10DC-44C2-99E8-3D541093BB67}"/>
          </ac:spMkLst>
        </pc:spChg>
      </pc:sldChg>
      <pc:sldChg chg="modSp add mod modNotesTx">
        <pc:chgData name="Michael A Fudge Jr" userId="133895e8-240b-4811-850e-9cf94297d089" providerId="ADAL" clId="{DCD72BA9-4CA5-458D-A737-15A8D9B19048}" dt="2020-09-11T14:14:33.051" v="6046" actId="20577"/>
        <pc:sldMkLst>
          <pc:docMk/>
          <pc:sldMk cId="1084900758" sldId="495"/>
        </pc:sldMkLst>
        <pc:spChg chg="mod">
          <ac:chgData name="Michael A Fudge Jr" userId="133895e8-240b-4811-850e-9cf94297d089" providerId="ADAL" clId="{DCD72BA9-4CA5-458D-A737-15A8D9B19048}" dt="2020-09-11T14:13:32.585" v="5825" actId="20577"/>
          <ac:spMkLst>
            <pc:docMk/>
            <pc:sldMk cId="1084900758" sldId="495"/>
            <ac:spMk id="3" creationId="{23BFC44E-10DC-44C2-99E8-3D541093BB67}"/>
          </ac:spMkLst>
        </pc:spChg>
      </pc:sldChg>
      <pc:sldChg chg="addSp delSp modSp new mod">
        <pc:chgData name="Michael A Fudge Jr" userId="133895e8-240b-4811-850e-9cf94297d089" providerId="ADAL" clId="{DCD72BA9-4CA5-458D-A737-15A8D9B19048}" dt="2020-09-11T14:35:55.815" v="7263" actId="1076"/>
        <pc:sldMkLst>
          <pc:docMk/>
          <pc:sldMk cId="723180928" sldId="496"/>
        </pc:sldMkLst>
        <pc:spChg chg="mod">
          <ac:chgData name="Michael A Fudge Jr" userId="133895e8-240b-4811-850e-9cf94297d089" providerId="ADAL" clId="{DCD72BA9-4CA5-458D-A737-15A8D9B19048}" dt="2020-09-11T14:30:45.026" v="7046" actId="20577"/>
          <ac:spMkLst>
            <pc:docMk/>
            <pc:sldMk cId="723180928" sldId="496"/>
            <ac:spMk id="2" creationId="{C59249A1-863C-4CFF-8C95-3CE72AAA025A}"/>
          </ac:spMkLst>
        </pc:spChg>
        <pc:spChg chg="del">
          <ac:chgData name="Michael A Fudge Jr" userId="133895e8-240b-4811-850e-9cf94297d089" providerId="ADAL" clId="{DCD72BA9-4CA5-458D-A737-15A8D9B19048}" dt="2020-09-11T14:31:04.362" v="7047" actId="3680"/>
          <ac:spMkLst>
            <pc:docMk/>
            <pc:sldMk cId="723180928" sldId="496"/>
            <ac:spMk id="3" creationId="{90F71B7C-50B2-4945-9FD8-D7FE4B4FF3BE}"/>
          </ac:spMkLst>
        </pc:spChg>
        <pc:spChg chg="add mod">
          <ac:chgData name="Michael A Fudge Jr" userId="133895e8-240b-4811-850e-9cf94297d089" providerId="ADAL" clId="{DCD72BA9-4CA5-458D-A737-15A8D9B19048}" dt="2020-09-11T14:35:52.599" v="7262" actId="1076"/>
          <ac:spMkLst>
            <pc:docMk/>
            <pc:sldMk cId="723180928" sldId="496"/>
            <ac:spMk id="6" creationId="{F1C99F2E-C924-449D-BDC0-F1EFC067657E}"/>
          </ac:spMkLst>
        </pc:spChg>
        <pc:graphicFrameChg chg="add mod ord modGraphic">
          <ac:chgData name="Michael A Fudge Jr" userId="133895e8-240b-4811-850e-9cf94297d089" providerId="ADAL" clId="{DCD72BA9-4CA5-458D-A737-15A8D9B19048}" dt="2020-09-11T14:35:55.815" v="7263" actId="1076"/>
          <ac:graphicFrameMkLst>
            <pc:docMk/>
            <pc:sldMk cId="723180928" sldId="496"/>
            <ac:graphicFrameMk id="4" creationId="{9B916401-6D62-4BD4-B06A-CEF7C81BCDAE}"/>
          </ac:graphicFrameMkLst>
        </pc:graphicFrameChg>
      </pc:sldChg>
      <pc:sldChg chg="addSp delSp modSp new mod setBg">
        <pc:chgData name="Michael A Fudge Jr" userId="133895e8-240b-4811-850e-9cf94297d089" providerId="ADAL" clId="{DCD72BA9-4CA5-458D-A737-15A8D9B19048}" dt="2020-09-11T14:46:06.621" v="8138" actId="26606"/>
        <pc:sldMkLst>
          <pc:docMk/>
          <pc:sldMk cId="1819636810" sldId="497"/>
        </pc:sldMkLst>
        <pc:spChg chg="mod">
          <ac:chgData name="Michael A Fudge Jr" userId="133895e8-240b-4811-850e-9cf94297d089" providerId="ADAL" clId="{DCD72BA9-4CA5-458D-A737-15A8D9B19048}" dt="2020-09-11T14:46:06.621" v="8138" actId="26606"/>
          <ac:spMkLst>
            <pc:docMk/>
            <pc:sldMk cId="1819636810" sldId="497"/>
            <ac:spMk id="2" creationId="{E914A991-A198-4B5B-B433-AF7585F499AF}"/>
          </ac:spMkLst>
        </pc:spChg>
        <pc:spChg chg="mod">
          <ac:chgData name="Michael A Fudge Jr" userId="133895e8-240b-4811-850e-9cf94297d089" providerId="ADAL" clId="{DCD72BA9-4CA5-458D-A737-15A8D9B19048}" dt="2020-09-11T14:46:06.621" v="8138" actId="26606"/>
          <ac:spMkLst>
            <pc:docMk/>
            <pc:sldMk cId="1819636810" sldId="497"/>
            <ac:spMk id="3" creationId="{9C65411B-3572-4B0E-8DAB-60424D4CDFAB}"/>
          </ac:spMkLst>
        </pc:spChg>
        <pc:spChg chg="add del">
          <ac:chgData name="Michael A Fudge Jr" userId="133895e8-240b-4811-850e-9cf94297d089" providerId="ADAL" clId="{DCD72BA9-4CA5-458D-A737-15A8D9B19048}" dt="2020-09-11T14:46:06.621" v="8138" actId="26606"/>
          <ac:spMkLst>
            <pc:docMk/>
            <pc:sldMk cId="1819636810" sldId="497"/>
            <ac:spMk id="8" creationId="{827B839B-9ADE-406B-8590-F1CAEDED45A1}"/>
          </ac:spMkLst>
        </pc:spChg>
        <pc:spChg chg="add del">
          <ac:chgData name="Michael A Fudge Jr" userId="133895e8-240b-4811-850e-9cf94297d089" providerId="ADAL" clId="{DCD72BA9-4CA5-458D-A737-15A8D9B19048}" dt="2020-09-11T14:46:06.621" v="8138" actId="26606"/>
          <ac:spMkLst>
            <pc:docMk/>
            <pc:sldMk cId="1819636810" sldId="497"/>
            <ac:spMk id="10" creationId="{CFE45BF0-46DB-408C-B5F7-7B11716805D4}"/>
          </ac:spMkLst>
        </pc:spChg>
        <pc:spChg chg="add del">
          <ac:chgData name="Michael A Fudge Jr" userId="133895e8-240b-4811-850e-9cf94297d089" providerId="ADAL" clId="{DCD72BA9-4CA5-458D-A737-15A8D9B19048}" dt="2020-09-11T14:46:06.621" v="8138" actId="26606"/>
          <ac:spMkLst>
            <pc:docMk/>
            <pc:sldMk cId="1819636810" sldId="497"/>
            <ac:spMk id="12" creationId="{2AEBC8F2-97B1-41B4-93F1-2D289E197FBA}"/>
          </ac:spMkLst>
        </pc:spChg>
        <pc:spChg chg="add del">
          <ac:chgData name="Michael A Fudge Jr" userId="133895e8-240b-4811-850e-9cf94297d089" providerId="ADAL" clId="{DCD72BA9-4CA5-458D-A737-15A8D9B19048}" dt="2020-09-11T14:46:06.621" v="8138" actId="26606"/>
          <ac:spMkLst>
            <pc:docMk/>
            <pc:sldMk cId="1819636810" sldId="497"/>
            <ac:spMk id="14" creationId="{472E3A19-F5D5-48FC-BB9C-48C2F68F598B}"/>
          </ac:spMkLst>
        </pc:spChg>
        <pc:spChg chg="add del">
          <ac:chgData name="Michael A Fudge Jr" userId="133895e8-240b-4811-850e-9cf94297d089" providerId="ADAL" clId="{DCD72BA9-4CA5-458D-A737-15A8D9B19048}" dt="2020-09-11T14:46:06.621" v="8138" actId="26606"/>
          <ac:spMkLst>
            <pc:docMk/>
            <pc:sldMk cId="1819636810" sldId="497"/>
            <ac:spMk id="16" creationId="{7A62E32F-BB65-43A8-8EB5-92346890E549}"/>
          </ac:spMkLst>
        </pc:spChg>
        <pc:spChg chg="add del">
          <ac:chgData name="Michael A Fudge Jr" userId="133895e8-240b-4811-850e-9cf94297d089" providerId="ADAL" clId="{DCD72BA9-4CA5-458D-A737-15A8D9B19048}" dt="2020-09-11T14:46:06.621" v="8138" actId="26606"/>
          <ac:spMkLst>
            <pc:docMk/>
            <pc:sldMk cId="1819636810" sldId="497"/>
            <ac:spMk id="18" creationId="{14E91B64-9FCC-451E-AFB4-A827D6329367}"/>
          </ac:spMkLst>
        </pc:spChg>
      </pc:sldChg>
      <pc:sldChg chg="new del">
        <pc:chgData name="Michael A Fudge Jr" userId="133895e8-240b-4811-850e-9cf94297d089" providerId="ADAL" clId="{DCD72BA9-4CA5-458D-A737-15A8D9B19048}" dt="2020-09-11T14:48:11.617" v="8370" actId="47"/>
        <pc:sldMkLst>
          <pc:docMk/>
          <pc:sldMk cId="3791567848" sldId="498"/>
        </pc:sldMkLst>
      </pc:sldChg>
      <pc:sldChg chg="new del">
        <pc:chgData name="Michael A Fudge Jr" userId="133895e8-240b-4811-850e-9cf94297d089" providerId="ADAL" clId="{DCD72BA9-4CA5-458D-A737-15A8D9B19048}" dt="2020-09-11T14:48:11.617" v="8370" actId="47"/>
        <pc:sldMkLst>
          <pc:docMk/>
          <pc:sldMk cId="1849635837" sldId="499"/>
        </pc:sldMkLst>
      </pc:sldChg>
      <pc:sldChg chg="addSp delSp modSp new mod ord">
        <pc:chgData name="Michael A Fudge Jr" userId="133895e8-240b-4811-850e-9cf94297d089" providerId="ADAL" clId="{DCD72BA9-4CA5-458D-A737-15A8D9B19048}" dt="2020-09-11T14:33:35.773" v="7158" actId="20577"/>
        <pc:sldMkLst>
          <pc:docMk/>
          <pc:sldMk cId="633109518" sldId="500"/>
        </pc:sldMkLst>
        <pc:spChg chg="mod">
          <ac:chgData name="Michael A Fudge Jr" userId="133895e8-240b-4811-850e-9cf94297d089" providerId="ADAL" clId="{DCD72BA9-4CA5-458D-A737-15A8D9B19048}" dt="2020-09-11T14:15:04.591" v="6073" actId="20577"/>
          <ac:spMkLst>
            <pc:docMk/>
            <pc:sldMk cId="633109518" sldId="500"/>
            <ac:spMk id="2" creationId="{91FA3E54-1BF5-4378-96E9-27B15CF735B7}"/>
          </ac:spMkLst>
        </pc:spChg>
        <pc:spChg chg="del">
          <ac:chgData name="Michael A Fudge Jr" userId="133895e8-240b-4811-850e-9cf94297d089" providerId="ADAL" clId="{DCD72BA9-4CA5-458D-A737-15A8D9B19048}" dt="2020-09-11T14:15:11.956" v="6074" actId="3680"/>
          <ac:spMkLst>
            <pc:docMk/>
            <pc:sldMk cId="633109518" sldId="500"/>
            <ac:spMk id="3" creationId="{E9E36B30-54A7-474C-8417-8A9737EC3CE9}"/>
          </ac:spMkLst>
        </pc:spChg>
        <pc:spChg chg="add mod">
          <ac:chgData name="Michael A Fudge Jr" userId="133895e8-240b-4811-850e-9cf94297d089" providerId="ADAL" clId="{DCD72BA9-4CA5-458D-A737-15A8D9B19048}" dt="2020-09-11T14:33:35.773" v="7158" actId="20577"/>
          <ac:spMkLst>
            <pc:docMk/>
            <pc:sldMk cId="633109518" sldId="500"/>
            <ac:spMk id="6" creationId="{E7105E4D-8EC2-4AF9-A4F0-C9E61897DD29}"/>
          </ac:spMkLst>
        </pc:spChg>
        <pc:graphicFrameChg chg="add mod ord modGraphic">
          <ac:chgData name="Michael A Fudge Jr" userId="133895e8-240b-4811-850e-9cf94297d089" providerId="ADAL" clId="{DCD72BA9-4CA5-458D-A737-15A8D9B19048}" dt="2020-09-11T14:17:21.840" v="6217" actId="1076"/>
          <ac:graphicFrameMkLst>
            <pc:docMk/>
            <pc:sldMk cId="633109518" sldId="500"/>
            <ac:graphicFrameMk id="4" creationId="{860E1008-597B-4B25-A191-6D85F52B456A}"/>
          </ac:graphicFrameMkLst>
        </pc:graphicFrameChg>
      </pc:sldChg>
      <pc:sldChg chg="modSp add mod ord modNotesTx">
        <pc:chgData name="Michael A Fudge Jr" userId="133895e8-240b-4811-850e-9cf94297d089" providerId="ADAL" clId="{DCD72BA9-4CA5-458D-A737-15A8D9B19048}" dt="2020-09-11T14:21:50.827" v="6523" actId="20577"/>
        <pc:sldMkLst>
          <pc:docMk/>
          <pc:sldMk cId="498223198" sldId="501"/>
        </pc:sldMkLst>
        <pc:spChg chg="mod">
          <ac:chgData name="Michael A Fudge Jr" userId="133895e8-240b-4811-850e-9cf94297d089" providerId="ADAL" clId="{DCD72BA9-4CA5-458D-A737-15A8D9B19048}" dt="2020-09-11T14:19:29.569" v="6287" actId="20577"/>
          <ac:spMkLst>
            <pc:docMk/>
            <pc:sldMk cId="498223198" sldId="501"/>
            <ac:spMk id="5" creationId="{E0D04EC1-733E-4BA9-9251-8C6E6E3D01D7}"/>
          </ac:spMkLst>
        </pc:spChg>
        <pc:spChg chg="mod">
          <ac:chgData name="Michael A Fudge Jr" userId="133895e8-240b-4811-850e-9cf94297d089" providerId="ADAL" clId="{DCD72BA9-4CA5-458D-A737-15A8D9B19048}" dt="2020-09-11T14:21:50.827" v="6523" actId="20577"/>
          <ac:spMkLst>
            <pc:docMk/>
            <pc:sldMk cId="498223198" sldId="501"/>
            <ac:spMk id="6" creationId="{E33EFCDF-893E-4DC5-B75A-872200D063CA}"/>
          </ac:spMkLst>
        </pc:spChg>
      </pc:sldChg>
      <pc:sldChg chg="modSp add mod ord modNotesTx">
        <pc:chgData name="Michael A Fudge Jr" userId="133895e8-240b-4811-850e-9cf94297d089" providerId="ADAL" clId="{DCD72BA9-4CA5-458D-A737-15A8D9B19048}" dt="2020-09-11T14:30:12.053" v="7022"/>
        <pc:sldMkLst>
          <pc:docMk/>
          <pc:sldMk cId="2742014929" sldId="502"/>
        </pc:sldMkLst>
        <pc:spChg chg="mod">
          <ac:chgData name="Michael A Fudge Jr" userId="133895e8-240b-4811-850e-9cf94297d089" providerId="ADAL" clId="{DCD72BA9-4CA5-458D-A737-15A8D9B19048}" dt="2020-09-11T14:22:10.570" v="6537" actId="20577"/>
          <ac:spMkLst>
            <pc:docMk/>
            <pc:sldMk cId="2742014929" sldId="502"/>
            <ac:spMk id="2" creationId="{A0EC69E1-79D5-4CCA-9AE3-8CCDB54E5D78}"/>
          </ac:spMkLst>
        </pc:spChg>
        <pc:spChg chg="mod">
          <ac:chgData name="Michael A Fudge Jr" userId="133895e8-240b-4811-850e-9cf94297d089" providerId="ADAL" clId="{DCD72BA9-4CA5-458D-A737-15A8D9B19048}" dt="2020-09-11T14:29:26.408" v="7010" actId="20577"/>
          <ac:spMkLst>
            <pc:docMk/>
            <pc:sldMk cId="2742014929" sldId="502"/>
            <ac:spMk id="3" creationId="{23BFC44E-10DC-44C2-99E8-3D541093BB67}"/>
          </ac:spMkLst>
        </pc:spChg>
      </pc:sldChg>
      <pc:sldChg chg="modSp add mod ord modNotesTx">
        <pc:chgData name="Michael A Fudge Jr" userId="133895e8-240b-4811-850e-9cf94297d089" providerId="ADAL" clId="{DCD72BA9-4CA5-458D-A737-15A8D9B19048}" dt="2020-09-12T14:13:38.343" v="9065" actId="20577"/>
        <pc:sldMkLst>
          <pc:docMk/>
          <pc:sldMk cId="2449543451" sldId="503"/>
        </pc:sldMkLst>
        <pc:spChg chg="mod">
          <ac:chgData name="Michael A Fudge Jr" userId="133895e8-240b-4811-850e-9cf94297d089" providerId="ADAL" clId="{DCD72BA9-4CA5-458D-A737-15A8D9B19048}" dt="2020-09-11T14:36:12.687" v="7273" actId="20577"/>
          <ac:spMkLst>
            <pc:docMk/>
            <pc:sldMk cId="2449543451" sldId="503"/>
            <ac:spMk id="5" creationId="{E0D04EC1-733E-4BA9-9251-8C6E6E3D01D7}"/>
          </ac:spMkLst>
        </pc:spChg>
        <pc:spChg chg="mod">
          <ac:chgData name="Michael A Fudge Jr" userId="133895e8-240b-4811-850e-9cf94297d089" providerId="ADAL" clId="{DCD72BA9-4CA5-458D-A737-15A8D9B19048}" dt="2020-09-12T14:13:38.343" v="9065" actId="20577"/>
          <ac:spMkLst>
            <pc:docMk/>
            <pc:sldMk cId="2449543451" sldId="503"/>
            <ac:spMk id="6" creationId="{E33EFCDF-893E-4DC5-B75A-872200D063CA}"/>
          </ac:spMkLst>
        </pc:spChg>
      </pc:sldChg>
      <pc:sldChg chg="delSp modSp add del mod ord setBg delDesignElem modNotesTx">
        <pc:chgData name="Michael A Fudge Jr" userId="133895e8-240b-4811-850e-9cf94297d089" providerId="ADAL" clId="{DCD72BA9-4CA5-458D-A737-15A8D9B19048}" dt="2020-09-11T14:43:01.774" v="7932" actId="47"/>
        <pc:sldMkLst>
          <pc:docMk/>
          <pc:sldMk cId="643126449" sldId="504"/>
        </pc:sldMkLst>
        <pc:spChg chg="mod">
          <ac:chgData name="Michael A Fudge Jr" userId="133895e8-240b-4811-850e-9cf94297d089" providerId="ADAL" clId="{DCD72BA9-4CA5-458D-A737-15A8D9B19048}" dt="2020-09-11T14:41:32.888" v="7719" actId="20577"/>
          <ac:spMkLst>
            <pc:docMk/>
            <pc:sldMk cId="643126449" sldId="504"/>
            <ac:spMk id="3" creationId="{23BFC44E-10DC-44C2-99E8-3D541093BB67}"/>
          </ac:spMkLst>
        </pc:spChg>
        <pc:spChg chg="del">
          <ac:chgData name="Michael A Fudge Jr" userId="133895e8-240b-4811-850e-9cf94297d089" providerId="ADAL" clId="{DCD72BA9-4CA5-458D-A737-15A8D9B19048}" dt="2020-09-11T14:39:06.909" v="7415"/>
          <ac:spMkLst>
            <pc:docMk/>
            <pc:sldMk cId="643126449" sldId="504"/>
            <ac:spMk id="17" creationId="{59A309A7-1751-4ABE-A3C1-EEC40366AD89}"/>
          </ac:spMkLst>
        </pc:spChg>
        <pc:spChg chg="del">
          <ac:chgData name="Michael A Fudge Jr" userId="133895e8-240b-4811-850e-9cf94297d089" providerId="ADAL" clId="{DCD72BA9-4CA5-458D-A737-15A8D9B19048}" dt="2020-09-11T14:39:06.909" v="7415"/>
          <ac:spMkLst>
            <pc:docMk/>
            <pc:sldMk cId="643126449" sldId="504"/>
            <ac:spMk id="19" creationId="{967D8EB6-EAE1-4F9C-B398-83321E287204}"/>
          </ac:spMkLst>
        </pc:spChg>
      </pc:sldChg>
      <pc:sldChg chg="addSp delSp modSp add mod ord modNotesTx">
        <pc:chgData name="Michael A Fudge Jr" userId="133895e8-240b-4811-850e-9cf94297d089" providerId="ADAL" clId="{DCD72BA9-4CA5-458D-A737-15A8D9B19048}" dt="2020-09-11T14:42:59.258" v="7931" actId="14100"/>
        <pc:sldMkLst>
          <pc:docMk/>
          <pc:sldMk cId="3835540054" sldId="505"/>
        </pc:sldMkLst>
        <pc:spChg chg="del">
          <ac:chgData name="Michael A Fudge Jr" userId="133895e8-240b-4811-850e-9cf94297d089" providerId="ADAL" clId="{DCD72BA9-4CA5-458D-A737-15A8D9B19048}" dt="2020-09-11T14:42:48.061" v="7926" actId="478"/>
          <ac:spMkLst>
            <pc:docMk/>
            <pc:sldMk cId="3835540054" sldId="505"/>
            <ac:spMk id="3" creationId="{23BFC44E-10DC-44C2-99E8-3D541093BB67}"/>
          </ac:spMkLst>
        </pc:spChg>
        <pc:spChg chg="add del mod">
          <ac:chgData name="Michael A Fudge Jr" userId="133895e8-240b-4811-850e-9cf94297d089" providerId="ADAL" clId="{DCD72BA9-4CA5-458D-A737-15A8D9B19048}" dt="2020-09-11T14:42:51.805" v="7928"/>
          <ac:spMkLst>
            <pc:docMk/>
            <pc:sldMk cId="3835540054" sldId="505"/>
            <ac:spMk id="5" creationId="{EC1D2EAF-D68A-4A66-AF97-06399BACB8A7}"/>
          </ac:spMkLst>
        </pc:spChg>
        <pc:spChg chg="add mod">
          <ac:chgData name="Michael A Fudge Jr" userId="133895e8-240b-4811-850e-9cf94297d089" providerId="ADAL" clId="{DCD72BA9-4CA5-458D-A737-15A8D9B19048}" dt="2020-09-11T14:42:59.258" v="7931" actId="14100"/>
          <ac:spMkLst>
            <pc:docMk/>
            <pc:sldMk cId="3835540054" sldId="505"/>
            <ac:spMk id="9" creationId="{BB543FC2-49E2-4BC9-8557-4FE847B5BE99}"/>
          </ac:spMkLst>
        </pc:spChg>
      </pc:sldChg>
      <pc:sldChg chg="add del">
        <pc:chgData name="Michael A Fudge Jr" userId="133895e8-240b-4811-850e-9cf94297d089" providerId="ADAL" clId="{DCD72BA9-4CA5-458D-A737-15A8D9B19048}" dt="2020-09-11T14:46:21.713" v="8142" actId="47"/>
        <pc:sldMkLst>
          <pc:docMk/>
          <pc:sldMk cId="802009958" sldId="506"/>
        </pc:sldMkLst>
      </pc:sldChg>
      <pc:sldChg chg="modSp add mod ord modNotesTx">
        <pc:chgData name="Michael A Fudge Jr" userId="133895e8-240b-4811-850e-9cf94297d089" providerId="ADAL" clId="{DCD72BA9-4CA5-458D-A737-15A8D9B19048}" dt="2020-09-11T14:47:39.745" v="8369" actId="20577"/>
        <pc:sldMkLst>
          <pc:docMk/>
          <pc:sldMk cId="658254534" sldId="507"/>
        </pc:sldMkLst>
        <pc:spChg chg="mod">
          <ac:chgData name="Michael A Fudge Jr" userId="133895e8-240b-4811-850e-9cf94297d089" providerId="ADAL" clId="{DCD72BA9-4CA5-458D-A737-15A8D9B19048}" dt="2020-09-11T14:46:29.101" v="8153" actId="20577"/>
          <ac:spMkLst>
            <pc:docMk/>
            <pc:sldMk cId="658254534" sldId="507"/>
            <ac:spMk id="5" creationId="{E0D04EC1-733E-4BA9-9251-8C6E6E3D01D7}"/>
          </ac:spMkLst>
        </pc:spChg>
        <pc:spChg chg="mod">
          <ac:chgData name="Michael A Fudge Jr" userId="133895e8-240b-4811-850e-9cf94297d089" providerId="ADAL" clId="{DCD72BA9-4CA5-458D-A737-15A8D9B19048}" dt="2020-09-11T14:47:39.745" v="8369" actId="20577"/>
          <ac:spMkLst>
            <pc:docMk/>
            <pc:sldMk cId="658254534" sldId="507"/>
            <ac:spMk id="6" creationId="{E33EFCDF-893E-4DC5-B75A-872200D063CA}"/>
          </ac:spMkLst>
        </pc:spChg>
      </pc:sldChg>
    </pc:docChg>
  </pc:docChgLst>
  <pc:docChgLst>
    <pc:chgData name="Michael A Fudge" userId="133895e8-240b-4811-850e-9cf94297d089" providerId="ADAL" clId="{D33B5113-D7BF-4B2B-9599-2EB5EF25A836}"/>
    <pc:docChg chg="custSel modMainMaster">
      <pc:chgData name="Michael A Fudge" userId="133895e8-240b-4811-850e-9cf94297d089" providerId="ADAL" clId="{D33B5113-D7BF-4B2B-9599-2EB5EF25A836}" dt="2024-06-05T19:47:29.928" v="5"/>
      <pc:docMkLst>
        <pc:docMk/>
      </pc:docMkLst>
      <pc:sldMasterChg chg="addSp delSp modSp mod">
        <pc:chgData name="Michael A Fudge" userId="133895e8-240b-4811-850e-9cf94297d089" providerId="ADAL" clId="{D33B5113-D7BF-4B2B-9599-2EB5EF25A836}" dt="2024-06-05T19:47:29.928" v="5"/>
        <pc:sldMasterMkLst>
          <pc:docMk/>
          <pc:sldMasterMk cId="3638388675" sldId="2147483648"/>
        </pc:sldMasterMkLst>
        <pc:spChg chg="add del mod">
          <ac:chgData name="Michael A Fudge" userId="133895e8-240b-4811-850e-9cf94297d089" providerId="ADAL" clId="{D33B5113-D7BF-4B2B-9599-2EB5EF25A836}" dt="2024-06-05T19:47:29.063" v="4" actId="21"/>
          <ac:spMkLst>
            <pc:docMk/>
            <pc:sldMasterMk cId="3638388675" sldId="2147483648"/>
            <ac:spMk id="7" creationId="{4B7772F9-A1DC-01D1-EDCC-4DDD552DAD4D}"/>
          </ac:spMkLst>
        </pc:spChg>
        <pc:spChg chg="add mod">
          <ac:chgData name="Michael A Fudge" userId="133895e8-240b-4811-850e-9cf94297d089" providerId="ADAL" clId="{D33B5113-D7BF-4B2B-9599-2EB5EF25A836}" dt="2024-06-05T19:47:29.928" v="5"/>
          <ac:spMkLst>
            <pc:docMk/>
            <pc:sldMasterMk cId="3638388675" sldId="2147483648"/>
            <ac:spMk id="8" creationId="{4B7772F9-A1DC-01D1-EDCC-4DDD552DAD4D}"/>
          </ac:spMkLst>
        </pc:spChg>
      </pc:sldMasterChg>
    </pc:docChg>
  </pc:docChgLst>
  <pc:docChgLst>
    <pc:chgData name="Michael A Fudge Jr" userId="133895e8-240b-4811-850e-9cf94297d089" providerId="ADAL" clId="{A410D8DE-61AB-4F63-A634-CDA6BFEDA42B}"/>
    <pc:docChg chg="undo custSel mod addSld delSld modSld sldOrd">
      <pc:chgData name="Michael A Fudge Jr" userId="133895e8-240b-4811-850e-9cf94297d089" providerId="ADAL" clId="{A410D8DE-61AB-4F63-A634-CDA6BFEDA42B}" dt="2020-07-23T16:23:59.935" v="6389" actId="403"/>
      <pc:docMkLst>
        <pc:docMk/>
      </pc:docMkLst>
      <pc:sldChg chg="addSp modSp mod setBg">
        <pc:chgData name="Michael A Fudge Jr" userId="133895e8-240b-4811-850e-9cf94297d089" providerId="ADAL" clId="{A410D8DE-61AB-4F63-A634-CDA6BFEDA42B}" dt="2020-07-23T16:23:59.935" v="6389" actId="403"/>
        <pc:sldMkLst>
          <pc:docMk/>
          <pc:sldMk cId="3302085769" sldId="256"/>
        </pc:sldMkLst>
        <pc:spChg chg="mod">
          <ac:chgData name="Michael A Fudge Jr" userId="133895e8-240b-4811-850e-9cf94297d089" providerId="ADAL" clId="{A410D8DE-61AB-4F63-A634-CDA6BFEDA42B}" dt="2020-07-22T14:46:06.998" v="230" actId="26606"/>
          <ac:spMkLst>
            <pc:docMk/>
            <pc:sldMk cId="3302085769" sldId="256"/>
            <ac:spMk id="2" creationId="{12FF6C81-4F81-481C-9E43-71763C75E015}"/>
          </ac:spMkLst>
        </pc:spChg>
        <pc:spChg chg="mod">
          <ac:chgData name="Michael A Fudge Jr" userId="133895e8-240b-4811-850e-9cf94297d089" providerId="ADAL" clId="{A410D8DE-61AB-4F63-A634-CDA6BFEDA42B}" dt="2020-07-23T16:23:59.935" v="6389" actId="403"/>
          <ac:spMkLst>
            <pc:docMk/>
            <pc:sldMk cId="3302085769" sldId="256"/>
            <ac:spMk id="3" creationId="{CA49DCD9-023F-4F96-AD5D-F916ECFD0404}"/>
          </ac:spMkLst>
        </pc:spChg>
        <pc:spChg chg="add">
          <ac:chgData name="Michael A Fudge Jr" userId="133895e8-240b-4811-850e-9cf94297d089" providerId="ADAL" clId="{A410D8DE-61AB-4F63-A634-CDA6BFEDA42B}" dt="2020-07-22T14:46:06.998" v="230" actId="26606"/>
          <ac:spMkLst>
            <pc:docMk/>
            <pc:sldMk cId="3302085769" sldId="256"/>
            <ac:spMk id="8" creationId="{0B3B9DBC-97CC-4A18-B4A6-66E240292269}"/>
          </ac:spMkLst>
        </pc:spChg>
        <pc:spChg chg="add">
          <ac:chgData name="Michael A Fudge Jr" userId="133895e8-240b-4811-850e-9cf94297d089" providerId="ADAL" clId="{A410D8DE-61AB-4F63-A634-CDA6BFEDA42B}" dt="2020-07-22T14:46:06.998" v="230" actId="26606"/>
          <ac:spMkLst>
            <pc:docMk/>
            <pc:sldMk cId="3302085769" sldId="256"/>
            <ac:spMk id="10" creationId="{F4492644-1D84-449E-94E4-5FC5C873D32E}"/>
          </ac:spMkLst>
        </pc:spChg>
        <pc:spChg chg="add">
          <ac:chgData name="Michael A Fudge Jr" userId="133895e8-240b-4811-850e-9cf94297d089" providerId="ADAL" clId="{A410D8DE-61AB-4F63-A634-CDA6BFEDA42B}" dt="2020-07-22T14:46:06.998" v="230" actId="26606"/>
          <ac:spMkLst>
            <pc:docMk/>
            <pc:sldMk cId="3302085769" sldId="256"/>
            <ac:spMk id="12" creationId="{94EE1A74-DEBF-434E-8B5E-7AB296ECBE08}"/>
          </ac:spMkLst>
        </pc:spChg>
        <pc:spChg chg="add">
          <ac:chgData name="Michael A Fudge Jr" userId="133895e8-240b-4811-850e-9cf94297d089" providerId="ADAL" clId="{A410D8DE-61AB-4F63-A634-CDA6BFEDA42B}" dt="2020-07-22T14:46:06.998" v="230" actId="26606"/>
          <ac:spMkLst>
            <pc:docMk/>
            <pc:sldMk cId="3302085769" sldId="256"/>
            <ac:spMk id="14" creationId="{8C7C4D4B-92D9-4FA4-A294-749E8574FF51}"/>
          </ac:spMkLst>
        </pc:spChg>
        <pc:spChg chg="add">
          <ac:chgData name="Michael A Fudge Jr" userId="133895e8-240b-4811-850e-9cf94297d089" providerId="ADAL" clId="{A410D8DE-61AB-4F63-A634-CDA6BFEDA42B}" dt="2020-07-22T14:46:06.998" v="230" actId="26606"/>
          <ac:spMkLst>
            <pc:docMk/>
            <pc:sldMk cId="3302085769" sldId="256"/>
            <ac:spMk id="16" creationId="{BADA3358-2A3F-41B0-A458-6FD1DB3AF9BB}"/>
          </ac:spMkLst>
        </pc:spChg>
        <pc:spChg chg="add">
          <ac:chgData name="Michael A Fudge Jr" userId="133895e8-240b-4811-850e-9cf94297d089" providerId="ADAL" clId="{A410D8DE-61AB-4F63-A634-CDA6BFEDA42B}" dt="2020-07-22T14:46:06.998" v="230" actId="26606"/>
          <ac:spMkLst>
            <pc:docMk/>
            <pc:sldMk cId="3302085769" sldId="256"/>
            <ac:spMk id="18" creationId="{E4737216-37B2-43AD-AB08-05BFCCEFC99E}"/>
          </ac:spMkLst>
        </pc:spChg>
      </pc:sldChg>
      <pc:sldChg chg="addSp delSp modSp mod modAnim">
        <pc:chgData name="Michael A Fudge Jr" userId="133895e8-240b-4811-850e-9cf94297d089" providerId="ADAL" clId="{A410D8DE-61AB-4F63-A634-CDA6BFEDA42B}" dt="2020-07-22T15:28:01.411" v="1349" actId="114"/>
        <pc:sldMkLst>
          <pc:docMk/>
          <pc:sldMk cId="3436746034" sldId="257"/>
        </pc:sldMkLst>
        <pc:spChg chg="del">
          <ac:chgData name="Michael A Fudge Jr" userId="133895e8-240b-4811-850e-9cf94297d089" providerId="ADAL" clId="{A410D8DE-61AB-4F63-A634-CDA6BFEDA42B}" dt="2020-07-22T14:46:39.626" v="232" actId="26606"/>
          <ac:spMkLst>
            <pc:docMk/>
            <pc:sldMk cId="3436746034" sldId="257"/>
            <ac:spMk id="9" creationId="{7DA1F35B-C8F7-4A5A-9339-7DA4D785B300}"/>
          </ac:spMkLst>
        </pc:spChg>
        <pc:spChg chg="del">
          <ac:chgData name="Michael A Fudge Jr" userId="133895e8-240b-4811-850e-9cf94297d089" providerId="ADAL" clId="{A410D8DE-61AB-4F63-A634-CDA6BFEDA42B}" dt="2020-07-22T14:46:39.626" v="232" actId="26606"/>
          <ac:spMkLst>
            <pc:docMk/>
            <pc:sldMk cId="3436746034" sldId="257"/>
            <ac:spMk id="11" creationId="{B2D4AD41-40DA-4A81-92F5-B6E3BA1ED82A}"/>
          </ac:spMkLst>
        </pc:spChg>
        <pc:spChg chg="add">
          <ac:chgData name="Michael A Fudge Jr" userId="133895e8-240b-4811-850e-9cf94297d089" providerId="ADAL" clId="{A410D8DE-61AB-4F63-A634-CDA6BFEDA42B}" dt="2020-07-22T14:46:39.626" v="232" actId="26606"/>
          <ac:spMkLst>
            <pc:docMk/>
            <pc:sldMk cId="3436746034" sldId="257"/>
            <ac:spMk id="16" creationId="{B670DBD5-770C-4383-9F54-5B86E86BD5BB}"/>
          </ac:spMkLst>
        </pc:spChg>
        <pc:graphicFrameChg chg="mod">
          <ac:chgData name="Michael A Fudge Jr" userId="133895e8-240b-4811-850e-9cf94297d089" providerId="ADAL" clId="{A410D8DE-61AB-4F63-A634-CDA6BFEDA42B}" dt="2020-07-22T15:28:01.411" v="1349" actId="114"/>
          <ac:graphicFrameMkLst>
            <pc:docMk/>
            <pc:sldMk cId="3436746034" sldId="257"/>
            <ac:graphicFrameMk id="5" creationId="{80A84436-1DB7-43A8-9C13-824A51B927D4}"/>
          </ac:graphicFrameMkLst>
        </pc:graphicFrameChg>
      </pc:sldChg>
      <pc:sldChg chg="modAnim">
        <pc:chgData name="Michael A Fudge Jr" userId="133895e8-240b-4811-850e-9cf94297d089" providerId="ADAL" clId="{A410D8DE-61AB-4F63-A634-CDA6BFEDA42B}" dt="2020-07-22T15:25:25.243" v="1294"/>
        <pc:sldMkLst>
          <pc:docMk/>
          <pc:sldMk cId="1370411192" sldId="258"/>
        </pc:sldMkLst>
      </pc:sldChg>
      <pc:sldChg chg="addSp delSp modSp del mod setBg">
        <pc:chgData name="Michael A Fudge Jr" userId="133895e8-240b-4811-850e-9cf94297d089" providerId="ADAL" clId="{A410D8DE-61AB-4F63-A634-CDA6BFEDA42B}" dt="2020-07-22T15:34:41.293" v="1402" actId="47"/>
        <pc:sldMkLst>
          <pc:docMk/>
          <pc:sldMk cId="348306751" sldId="259"/>
        </pc:sldMkLst>
        <pc:spChg chg="mod">
          <ac:chgData name="Michael A Fudge Jr" userId="133895e8-240b-4811-850e-9cf94297d089" providerId="ADAL" clId="{A410D8DE-61AB-4F63-A634-CDA6BFEDA42B}" dt="2020-07-22T14:48:08.983" v="244" actId="6549"/>
          <ac:spMkLst>
            <pc:docMk/>
            <pc:sldMk cId="348306751" sldId="259"/>
            <ac:spMk id="2" creationId="{A0EC69E1-79D5-4CCA-9AE3-8CCDB54E5D78}"/>
          </ac:spMkLst>
        </pc:spChg>
        <pc:spChg chg="mod">
          <ac:chgData name="Michael A Fudge Jr" userId="133895e8-240b-4811-850e-9cf94297d089" providerId="ADAL" clId="{A410D8DE-61AB-4F63-A634-CDA6BFEDA42B}" dt="2020-07-22T14:48:56.555" v="253" actId="403"/>
          <ac:spMkLst>
            <pc:docMk/>
            <pc:sldMk cId="348306751" sldId="259"/>
            <ac:spMk id="3" creationId="{23BFC44E-10DC-44C2-99E8-3D541093BB67}"/>
          </ac:spMkLst>
        </pc:spChg>
        <pc:spChg chg="add del">
          <ac:chgData name="Michael A Fudge Jr" userId="133895e8-240b-4811-850e-9cf94297d089" providerId="ADAL" clId="{A410D8DE-61AB-4F63-A634-CDA6BFEDA42B}" dt="2020-07-22T14:48:05.220" v="243" actId="26606"/>
          <ac:spMkLst>
            <pc:docMk/>
            <pc:sldMk cId="348306751" sldId="259"/>
            <ac:spMk id="8" creationId="{B775CD93-9DF2-48CB-9F57-1BCA9A46C7FA}"/>
          </ac:spMkLst>
        </pc:spChg>
        <pc:spChg chg="add del">
          <ac:chgData name="Michael A Fudge Jr" userId="133895e8-240b-4811-850e-9cf94297d089" providerId="ADAL" clId="{A410D8DE-61AB-4F63-A634-CDA6BFEDA42B}" dt="2020-07-22T14:48:05.220" v="243" actId="26606"/>
          <ac:spMkLst>
            <pc:docMk/>
            <pc:sldMk cId="348306751" sldId="259"/>
            <ac:spMk id="10" creationId="{6166C6D1-23AC-49C4-BA07-238E4E9F8CEB}"/>
          </ac:spMkLst>
        </pc:spChg>
        <pc:spChg chg="add del">
          <ac:chgData name="Michael A Fudge Jr" userId="133895e8-240b-4811-850e-9cf94297d089" providerId="ADAL" clId="{A410D8DE-61AB-4F63-A634-CDA6BFEDA42B}" dt="2020-07-22T14:48:05.220" v="243" actId="26606"/>
          <ac:spMkLst>
            <pc:docMk/>
            <pc:sldMk cId="348306751" sldId="259"/>
            <ac:spMk id="12" creationId="{1C091803-41C2-48E0-9228-5148460C7479}"/>
          </ac:spMkLst>
        </pc:spChg>
        <pc:spChg chg="add">
          <ac:chgData name="Michael A Fudge Jr" userId="133895e8-240b-4811-850e-9cf94297d089" providerId="ADAL" clId="{A410D8DE-61AB-4F63-A634-CDA6BFEDA42B}" dt="2020-07-22T14:48:05.220" v="243" actId="26606"/>
          <ac:spMkLst>
            <pc:docMk/>
            <pc:sldMk cId="348306751" sldId="259"/>
            <ac:spMk id="17" creationId="{59A309A7-1751-4ABE-A3C1-EEC40366AD89}"/>
          </ac:spMkLst>
        </pc:spChg>
        <pc:spChg chg="add">
          <ac:chgData name="Michael A Fudge Jr" userId="133895e8-240b-4811-850e-9cf94297d089" providerId="ADAL" clId="{A410D8DE-61AB-4F63-A634-CDA6BFEDA42B}" dt="2020-07-22T14:48:05.220" v="243" actId="26606"/>
          <ac:spMkLst>
            <pc:docMk/>
            <pc:sldMk cId="348306751" sldId="259"/>
            <ac:spMk id="19" creationId="{967D8EB6-EAE1-4F9C-B398-83321E287204}"/>
          </ac:spMkLst>
        </pc:spChg>
        <pc:picChg chg="add del mod">
          <ac:chgData name="Michael A Fudge Jr" userId="133895e8-240b-4811-850e-9cf94297d089" providerId="ADAL" clId="{A410D8DE-61AB-4F63-A634-CDA6BFEDA42B}" dt="2020-07-22T14:37:47.259" v="154" actId="478"/>
          <ac:picMkLst>
            <pc:docMk/>
            <pc:sldMk cId="348306751" sldId="259"/>
            <ac:picMk id="4" creationId="{41FB60AD-4CE2-4852-A9B7-DAD94A496D0F}"/>
          </ac:picMkLst>
        </pc:picChg>
        <pc:picChg chg="add mod">
          <ac:chgData name="Michael A Fudge Jr" userId="133895e8-240b-4811-850e-9cf94297d089" providerId="ADAL" clId="{A410D8DE-61AB-4F63-A634-CDA6BFEDA42B}" dt="2020-07-22T14:48:05.220" v="243" actId="26606"/>
          <ac:picMkLst>
            <pc:docMk/>
            <pc:sldMk cId="348306751" sldId="259"/>
            <ac:picMk id="6" creationId="{D2C860C0-70FA-4F2C-9B3A-897851D4E7F6}"/>
          </ac:picMkLst>
        </pc:picChg>
      </pc:sldChg>
      <pc:sldChg chg="addSp delSp modSp mod setBg modAnim">
        <pc:chgData name="Michael A Fudge Jr" userId="133895e8-240b-4811-850e-9cf94297d089" providerId="ADAL" clId="{A410D8DE-61AB-4F63-A634-CDA6BFEDA42B}" dt="2020-07-22T15:29:30.625" v="1378"/>
        <pc:sldMkLst>
          <pc:docMk/>
          <pc:sldMk cId="4025852525" sldId="260"/>
        </pc:sldMkLst>
        <pc:spChg chg="mod">
          <ac:chgData name="Michael A Fudge Jr" userId="133895e8-240b-4811-850e-9cf94297d089" providerId="ADAL" clId="{A410D8DE-61AB-4F63-A634-CDA6BFEDA42B}" dt="2020-07-22T15:28:34.316" v="1373" actId="20577"/>
          <ac:spMkLst>
            <pc:docMk/>
            <pc:sldMk cId="4025852525" sldId="260"/>
            <ac:spMk id="2" creationId="{2F27C2E7-D0B1-46C6-9CE7-126F141E50EF}"/>
          </ac:spMkLst>
        </pc:spChg>
        <pc:spChg chg="mod">
          <ac:chgData name="Michael A Fudge Jr" userId="133895e8-240b-4811-850e-9cf94297d089" providerId="ADAL" clId="{A410D8DE-61AB-4F63-A634-CDA6BFEDA42B}" dt="2020-07-22T15:12:15.939" v="942" actId="20577"/>
          <ac:spMkLst>
            <pc:docMk/>
            <pc:sldMk cId="4025852525" sldId="260"/>
            <ac:spMk id="3" creationId="{5CFACD69-AC45-4008-9F4E-BF93EF15B7B6}"/>
          </ac:spMkLst>
        </pc:spChg>
        <pc:spChg chg="mod">
          <ac:chgData name="Michael A Fudge Jr" userId="133895e8-240b-4811-850e-9cf94297d089" providerId="ADAL" clId="{A410D8DE-61AB-4F63-A634-CDA6BFEDA42B}" dt="2020-07-22T15:10:21.492" v="819" actId="1076"/>
          <ac:spMkLst>
            <pc:docMk/>
            <pc:sldMk cId="4025852525" sldId="260"/>
            <ac:spMk id="10" creationId="{BC57E5F7-451F-4806-80CA-23EFC1F1A858}"/>
          </ac:spMkLst>
        </pc:spChg>
        <pc:spChg chg="mod">
          <ac:chgData name="Michael A Fudge Jr" userId="133895e8-240b-4811-850e-9cf94297d089" providerId="ADAL" clId="{A410D8DE-61AB-4F63-A634-CDA6BFEDA42B}" dt="2020-07-22T15:10:21.492" v="819" actId="1076"/>
          <ac:spMkLst>
            <pc:docMk/>
            <pc:sldMk cId="4025852525" sldId="260"/>
            <ac:spMk id="11" creationId="{10FD9728-ECE6-4728-BBE9-362CE14CF51B}"/>
          </ac:spMkLst>
        </pc:spChg>
        <pc:spChg chg="mod">
          <ac:chgData name="Michael A Fudge Jr" userId="133895e8-240b-4811-850e-9cf94297d089" providerId="ADAL" clId="{A410D8DE-61AB-4F63-A634-CDA6BFEDA42B}" dt="2020-07-22T15:10:21.492" v="819" actId="1076"/>
          <ac:spMkLst>
            <pc:docMk/>
            <pc:sldMk cId="4025852525" sldId="260"/>
            <ac:spMk id="12" creationId="{76D9B773-957D-450A-8D72-461B477FD085}"/>
          </ac:spMkLst>
        </pc:spChg>
        <pc:spChg chg="mod">
          <ac:chgData name="Michael A Fudge Jr" userId="133895e8-240b-4811-850e-9cf94297d089" providerId="ADAL" clId="{A410D8DE-61AB-4F63-A634-CDA6BFEDA42B}" dt="2020-07-22T15:10:21.492" v="819" actId="1076"/>
          <ac:spMkLst>
            <pc:docMk/>
            <pc:sldMk cId="4025852525" sldId="260"/>
            <ac:spMk id="13" creationId="{F70F5F3E-A656-4DC5-ADFE-B127D2C092E7}"/>
          </ac:spMkLst>
        </pc:spChg>
        <pc:spChg chg="mod">
          <ac:chgData name="Michael A Fudge Jr" userId="133895e8-240b-4811-850e-9cf94297d089" providerId="ADAL" clId="{A410D8DE-61AB-4F63-A634-CDA6BFEDA42B}" dt="2020-07-22T15:10:21.492" v="819" actId="1076"/>
          <ac:spMkLst>
            <pc:docMk/>
            <pc:sldMk cId="4025852525" sldId="260"/>
            <ac:spMk id="14" creationId="{140826A4-609C-4D55-9614-1BE5BD888A98}"/>
          </ac:spMkLst>
        </pc:spChg>
        <pc:spChg chg="add del">
          <ac:chgData name="Michael A Fudge Jr" userId="133895e8-240b-4811-850e-9cf94297d089" providerId="ADAL" clId="{A410D8DE-61AB-4F63-A634-CDA6BFEDA42B}" dt="2020-07-22T15:05:10.835" v="740" actId="26606"/>
          <ac:spMkLst>
            <pc:docMk/>
            <pc:sldMk cId="4025852525" sldId="260"/>
            <ac:spMk id="21" creationId="{59A309A7-1751-4ABE-A3C1-EEC40366AD89}"/>
          </ac:spMkLst>
        </pc:spChg>
        <pc:spChg chg="add del">
          <ac:chgData name="Michael A Fudge Jr" userId="133895e8-240b-4811-850e-9cf94297d089" providerId="ADAL" clId="{A410D8DE-61AB-4F63-A634-CDA6BFEDA42B}" dt="2020-07-22T15:05:10.835" v="740" actId="26606"/>
          <ac:spMkLst>
            <pc:docMk/>
            <pc:sldMk cId="4025852525" sldId="260"/>
            <ac:spMk id="23" creationId="{967D8EB6-EAE1-4F9C-B398-83321E287204}"/>
          </ac:spMkLst>
        </pc:spChg>
        <pc:picChg chg="add del">
          <ac:chgData name="Michael A Fudge Jr" userId="133895e8-240b-4811-850e-9cf94297d089" providerId="ADAL" clId="{A410D8DE-61AB-4F63-A634-CDA6BFEDA42B}" dt="2020-07-22T15:05:10.835" v="740" actId="26606"/>
          <ac:picMkLst>
            <pc:docMk/>
            <pc:sldMk cId="4025852525" sldId="260"/>
            <ac:picMk id="18" creationId="{C5C2C91C-0362-42C2-8FCD-3A2AEFBD66C0}"/>
          </ac:picMkLst>
        </pc:picChg>
      </pc:sldChg>
      <pc:sldChg chg="modSp mod modAnim">
        <pc:chgData name="Michael A Fudge Jr" userId="133895e8-240b-4811-850e-9cf94297d089" providerId="ADAL" clId="{A410D8DE-61AB-4F63-A634-CDA6BFEDA42B}" dt="2020-07-22T15:33:05.298" v="1400" actId="207"/>
        <pc:sldMkLst>
          <pc:docMk/>
          <pc:sldMk cId="4111737936" sldId="261"/>
        </pc:sldMkLst>
        <pc:spChg chg="mod">
          <ac:chgData name="Michael A Fudge Jr" userId="133895e8-240b-4811-850e-9cf94297d089" providerId="ADAL" clId="{A410D8DE-61AB-4F63-A634-CDA6BFEDA42B}" dt="2020-07-22T15:32:46.544" v="1397" actId="207"/>
          <ac:spMkLst>
            <pc:docMk/>
            <pc:sldMk cId="4111737936" sldId="261"/>
            <ac:spMk id="22" creationId="{CC530C17-6724-41AD-A886-BBDD802FF3A8}"/>
          </ac:spMkLst>
        </pc:spChg>
        <pc:spChg chg="mod">
          <ac:chgData name="Michael A Fudge Jr" userId="133895e8-240b-4811-850e-9cf94297d089" providerId="ADAL" clId="{A410D8DE-61AB-4F63-A634-CDA6BFEDA42B}" dt="2020-07-22T15:32:46.544" v="1397" actId="207"/>
          <ac:spMkLst>
            <pc:docMk/>
            <pc:sldMk cId="4111737936" sldId="261"/>
            <ac:spMk id="23" creationId="{94C0E1B3-7F2E-4F79-A58E-E807688D2DC3}"/>
          </ac:spMkLst>
        </pc:spChg>
        <pc:spChg chg="mod">
          <ac:chgData name="Michael A Fudge Jr" userId="133895e8-240b-4811-850e-9cf94297d089" providerId="ADAL" clId="{A410D8DE-61AB-4F63-A634-CDA6BFEDA42B}" dt="2020-07-22T15:33:02.515" v="1399" actId="207"/>
          <ac:spMkLst>
            <pc:docMk/>
            <pc:sldMk cId="4111737936" sldId="261"/>
            <ac:spMk id="24" creationId="{F7730229-614B-409E-BB88-39B6C734FCCF}"/>
          </ac:spMkLst>
        </pc:spChg>
        <pc:spChg chg="mod">
          <ac:chgData name="Michael A Fudge Jr" userId="133895e8-240b-4811-850e-9cf94297d089" providerId="ADAL" clId="{A410D8DE-61AB-4F63-A634-CDA6BFEDA42B}" dt="2020-07-22T15:32:46.544" v="1397" actId="207"/>
          <ac:spMkLst>
            <pc:docMk/>
            <pc:sldMk cId="4111737936" sldId="261"/>
            <ac:spMk id="29" creationId="{B7351727-30A7-4880-A935-6EE7BF2A7CA4}"/>
          </ac:spMkLst>
        </pc:spChg>
        <pc:spChg chg="mod">
          <ac:chgData name="Michael A Fudge Jr" userId="133895e8-240b-4811-850e-9cf94297d089" providerId="ADAL" clId="{A410D8DE-61AB-4F63-A634-CDA6BFEDA42B}" dt="2020-07-22T15:32:46.544" v="1397" actId="207"/>
          <ac:spMkLst>
            <pc:docMk/>
            <pc:sldMk cId="4111737936" sldId="261"/>
            <ac:spMk id="30" creationId="{10E64B36-BCF0-4D10-BA0F-5CA0260E37CD}"/>
          </ac:spMkLst>
        </pc:spChg>
        <pc:spChg chg="mod">
          <ac:chgData name="Michael A Fudge Jr" userId="133895e8-240b-4811-850e-9cf94297d089" providerId="ADAL" clId="{A410D8DE-61AB-4F63-A634-CDA6BFEDA42B}" dt="2020-07-22T15:33:05.298" v="1400" actId="207"/>
          <ac:spMkLst>
            <pc:docMk/>
            <pc:sldMk cId="4111737936" sldId="261"/>
            <ac:spMk id="31" creationId="{7AAEEE48-F8E0-4132-82CA-C1F2C01672CA}"/>
          </ac:spMkLst>
        </pc:spChg>
        <pc:cxnChg chg="mod">
          <ac:chgData name="Michael A Fudge Jr" userId="133895e8-240b-4811-850e-9cf94297d089" providerId="ADAL" clId="{A410D8DE-61AB-4F63-A634-CDA6BFEDA42B}" dt="2020-07-22T15:31:51.883" v="1393" actId="1582"/>
          <ac:cxnSpMkLst>
            <pc:docMk/>
            <pc:sldMk cId="4111737936" sldId="261"/>
            <ac:cxnSpMk id="36" creationId="{BE53381F-225F-4774-9FF6-B9BB5F0142A2}"/>
          </ac:cxnSpMkLst>
        </pc:cxnChg>
      </pc:sldChg>
      <pc:sldChg chg="addSp modSp mod modAnim">
        <pc:chgData name="Michael A Fudge Jr" userId="133895e8-240b-4811-850e-9cf94297d089" providerId="ADAL" clId="{A410D8DE-61AB-4F63-A634-CDA6BFEDA42B}" dt="2020-07-22T15:30:21.132" v="1385" actId="13822"/>
        <pc:sldMkLst>
          <pc:docMk/>
          <pc:sldMk cId="2847387876" sldId="262"/>
        </pc:sldMkLst>
        <pc:spChg chg="mod">
          <ac:chgData name="Michael A Fudge Jr" userId="133895e8-240b-4811-850e-9cf94297d089" providerId="ADAL" clId="{A410D8DE-61AB-4F63-A634-CDA6BFEDA42B}" dt="2020-07-22T15:30:21.132" v="1385" actId="13822"/>
          <ac:spMkLst>
            <pc:docMk/>
            <pc:sldMk cId="2847387876" sldId="262"/>
            <ac:spMk id="6" creationId="{9D4246D1-4D0F-49B9-AA6B-764E4655CFAF}"/>
          </ac:spMkLst>
        </pc:spChg>
        <pc:spChg chg="mod">
          <ac:chgData name="Michael A Fudge Jr" userId="133895e8-240b-4811-850e-9cf94297d089" providerId="ADAL" clId="{A410D8DE-61AB-4F63-A634-CDA6BFEDA42B}" dt="2020-07-22T15:09:12.238" v="818" actId="164"/>
          <ac:spMkLst>
            <pc:docMk/>
            <pc:sldMk cId="2847387876" sldId="262"/>
            <ac:spMk id="8" creationId="{0994F0B0-690A-4963-BA5D-EEF5FAAC3AFA}"/>
          </ac:spMkLst>
        </pc:spChg>
        <pc:spChg chg="mod">
          <ac:chgData name="Michael A Fudge Jr" userId="133895e8-240b-4811-850e-9cf94297d089" providerId="ADAL" clId="{A410D8DE-61AB-4F63-A634-CDA6BFEDA42B}" dt="2020-07-22T15:30:18.039" v="1384" actId="208"/>
          <ac:spMkLst>
            <pc:docMk/>
            <pc:sldMk cId="2847387876" sldId="262"/>
            <ac:spMk id="9" creationId="{FB067EB4-F077-4641-9B8B-BDF7738517CC}"/>
          </ac:spMkLst>
        </pc:spChg>
        <pc:spChg chg="mod">
          <ac:chgData name="Michael A Fudge Jr" userId="133895e8-240b-4811-850e-9cf94297d089" providerId="ADAL" clId="{A410D8DE-61AB-4F63-A634-CDA6BFEDA42B}" dt="2020-07-22T15:30:11.096" v="1383" actId="208"/>
          <ac:spMkLst>
            <pc:docMk/>
            <pc:sldMk cId="2847387876" sldId="262"/>
            <ac:spMk id="10" creationId="{CB22D6D6-921D-4F71-A4E7-7E57A1D91A18}"/>
          </ac:spMkLst>
        </pc:spChg>
        <pc:spChg chg="mod">
          <ac:chgData name="Michael A Fudge Jr" userId="133895e8-240b-4811-850e-9cf94297d089" providerId="ADAL" clId="{A410D8DE-61AB-4F63-A634-CDA6BFEDA42B}" dt="2020-07-22T15:12:34.863" v="943" actId="164"/>
          <ac:spMkLst>
            <pc:docMk/>
            <pc:sldMk cId="2847387876" sldId="262"/>
            <ac:spMk id="11" creationId="{08FA05D8-43D2-41EE-8AD9-F02C4BCE7B42}"/>
          </ac:spMkLst>
        </pc:spChg>
        <pc:spChg chg="mod">
          <ac:chgData name="Michael A Fudge Jr" userId="133895e8-240b-4811-850e-9cf94297d089" providerId="ADAL" clId="{A410D8DE-61AB-4F63-A634-CDA6BFEDA42B}" dt="2020-07-22T15:12:40.253" v="944" actId="164"/>
          <ac:spMkLst>
            <pc:docMk/>
            <pc:sldMk cId="2847387876" sldId="262"/>
            <ac:spMk id="12" creationId="{B0815778-52E4-42CE-8BB7-56710B9F809E}"/>
          </ac:spMkLst>
        </pc:spChg>
        <pc:spChg chg="mod">
          <ac:chgData name="Michael A Fudge Jr" userId="133895e8-240b-4811-850e-9cf94297d089" providerId="ADAL" clId="{A410D8DE-61AB-4F63-A634-CDA6BFEDA42B}" dt="2020-07-22T15:09:12.238" v="818" actId="164"/>
          <ac:spMkLst>
            <pc:docMk/>
            <pc:sldMk cId="2847387876" sldId="262"/>
            <ac:spMk id="13" creationId="{6CBE4BF5-3D11-486B-B93C-33CA20E302F9}"/>
          </ac:spMkLst>
        </pc:spChg>
        <pc:spChg chg="mod">
          <ac:chgData name="Michael A Fudge Jr" userId="133895e8-240b-4811-850e-9cf94297d089" providerId="ADAL" clId="{A410D8DE-61AB-4F63-A634-CDA6BFEDA42B}" dt="2020-07-22T15:30:21.132" v="1385" actId="13822"/>
          <ac:spMkLst>
            <pc:docMk/>
            <pc:sldMk cId="2847387876" sldId="262"/>
            <ac:spMk id="14" creationId="{FF53CC49-91DA-40D2-B066-AD6D5B3EC2F1}"/>
          </ac:spMkLst>
        </pc:spChg>
        <pc:spChg chg="mod">
          <ac:chgData name="Michael A Fudge Jr" userId="133895e8-240b-4811-850e-9cf94297d089" providerId="ADAL" clId="{A410D8DE-61AB-4F63-A634-CDA6BFEDA42B}" dt="2020-07-22T15:30:21.132" v="1385" actId="13822"/>
          <ac:spMkLst>
            <pc:docMk/>
            <pc:sldMk cId="2847387876" sldId="262"/>
            <ac:spMk id="15" creationId="{CC728ED7-32A0-4CD7-B32A-56DB490FF207}"/>
          </ac:spMkLst>
        </pc:spChg>
        <pc:spChg chg="mod">
          <ac:chgData name="Michael A Fudge Jr" userId="133895e8-240b-4811-850e-9cf94297d089" providerId="ADAL" clId="{A410D8DE-61AB-4F63-A634-CDA6BFEDA42B}" dt="2020-07-22T15:30:21.132" v="1385" actId="13822"/>
          <ac:spMkLst>
            <pc:docMk/>
            <pc:sldMk cId="2847387876" sldId="262"/>
            <ac:spMk id="16" creationId="{95073DDA-4781-42BD-AAFF-2E96F6F10D1F}"/>
          </ac:spMkLst>
        </pc:spChg>
        <pc:grpChg chg="add mod">
          <ac:chgData name="Michael A Fudge Jr" userId="133895e8-240b-4811-850e-9cf94297d089" providerId="ADAL" clId="{A410D8DE-61AB-4F63-A634-CDA6BFEDA42B}" dt="2020-07-22T15:12:40.253" v="944" actId="164"/>
          <ac:grpSpMkLst>
            <pc:docMk/>
            <pc:sldMk cId="2847387876" sldId="262"/>
            <ac:grpSpMk id="2" creationId="{568F3C39-8778-48AF-AEF2-6FF2CA304DE1}"/>
          </ac:grpSpMkLst>
        </pc:grpChg>
        <pc:grpChg chg="add mod">
          <ac:chgData name="Michael A Fudge Jr" userId="133895e8-240b-4811-850e-9cf94297d089" providerId="ADAL" clId="{A410D8DE-61AB-4F63-A634-CDA6BFEDA42B}" dt="2020-07-22T15:12:34.863" v="943" actId="164"/>
          <ac:grpSpMkLst>
            <pc:docMk/>
            <pc:sldMk cId="2847387876" sldId="262"/>
            <ac:grpSpMk id="3" creationId="{F56A6768-559E-4EF6-A2A3-CBCAE2A81FF1}"/>
          </ac:grpSpMkLst>
        </pc:grpChg>
        <pc:grpChg chg="add mod">
          <ac:chgData name="Michael A Fudge Jr" userId="133895e8-240b-4811-850e-9cf94297d089" providerId="ADAL" clId="{A410D8DE-61AB-4F63-A634-CDA6BFEDA42B}" dt="2020-07-22T15:12:40.253" v="944" actId="164"/>
          <ac:grpSpMkLst>
            <pc:docMk/>
            <pc:sldMk cId="2847387876" sldId="262"/>
            <ac:grpSpMk id="4" creationId="{612AEFD9-2193-481F-AD55-26394A2ECB32}"/>
          </ac:grpSpMkLst>
        </pc:grpChg>
        <pc:grpChg chg="add mod">
          <ac:chgData name="Michael A Fudge Jr" userId="133895e8-240b-4811-850e-9cf94297d089" providerId="ADAL" clId="{A410D8DE-61AB-4F63-A634-CDA6BFEDA42B}" dt="2020-07-22T15:13:01.460" v="945" actId="164"/>
          <ac:grpSpMkLst>
            <pc:docMk/>
            <pc:sldMk cId="2847387876" sldId="262"/>
            <ac:grpSpMk id="17" creationId="{8E97A643-F278-41FD-BF5B-46BE6102B1C8}"/>
          </ac:grpSpMkLst>
        </pc:grpChg>
        <pc:picChg chg="mod">
          <ac:chgData name="Michael A Fudge Jr" userId="133895e8-240b-4811-850e-9cf94297d089" providerId="ADAL" clId="{A410D8DE-61AB-4F63-A634-CDA6BFEDA42B}" dt="2020-07-22T15:12:34.863" v="943" actId="164"/>
          <ac:picMkLst>
            <pc:docMk/>
            <pc:sldMk cId="2847387876" sldId="262"/>
            <ac:picMk id="7" creationId="{9C4E080F-1B90-4F73-8F39-8BB63EFE3A88}"/>
          </ac:picMkLst>
        </pc:picChg>
      </pc:sldChg>
      <pc:sldChg chg="del">
        <pc:chgData name="Michael A Fudge Jr" userId="133895e8-240b-4811-850e-9cf94297d089" providerId="ADAL" clId="{A410D8DE-61AB-4F63-A634-CDA6BFEDA42B}" dt="2020-07-22T15:21:41.289" v="1107" actId="47"/>
        <pc:sldMkLst>
          <pc:docMk/>
          <pc:sldMk cId="2606811194" sldId="263"/>
        </pc:sldMkLst>
      </pc:sldChg>
      <pc:sldChg chg="modSp mod modAnim">
        <pc:chgData name="Michael A Fudge Jr" userId="133895e8-240b-4811-850e-9cf94297d089" providerId="ADAL" clId="{A410D8DE-61AB-4F63-A634-CDA6BFEDA42B}" dt="2020-07-22T15:48:19.374" v="2311" actId="20577"/>
        <pc:sldMkLst>
          <pc:docMk/>
          <pc:sldMk cId="10666855" sldId="264"/>
        </pc:sldMkLst>
        <pc:spChg chg="mod">
          <ac:chgData name="Michael A Fudge Jr" userId="133895e8-240b-4811-850e-9cf94297d089" providerId="ADAL" clId="{A410D8DE-61AB-4F63-A634-CDA6BFEDA42B}" dt="2020-07-22T15:48:19.374" v="2311" actId="20577"/>
          <ac:spMkLst>
            <pc:docMk/>
            <pc:sldMk cId="10666855" sldId="264"/>
            <ac:spMk id="3" creationId="{EC9F4669-67EE-4758-B09D-8A6E51F6312A}"/>
          </ac:spMkLst>
        </pc:spChg>
      </pc:sldChg>
      <pc:sldChg chg="del">
        <pc:chgData name="Michael A Fudge Jr" userId="133895e8-240b-4811-850e-9cf94297d089" providerId="ADAL" clId="{A410D8DE-61AB-4F63-A634-CDA6BFEDA42B}" dt="2020-07-22T15:44:35.989" v="2007" actId="47"/>
        <pc:sldMkLst>
          <pc:docMk/>
          <pc:sldMk cId="2835228341" sldId="265"/>
        </pc:sldMkLst>
      </pc:sldChg>
      <pc:sldChg chg="addSp delSp modSp add del mod modClrScheme modAnim chgLayout">
        <pc:chgData name="Michael A Fudge Jr" userId="133895e8-240b-4811-850e-9cf94297d089" providerId="ADAL" clId="{A410D8DE-61AB-4F63-A634-CDA6BFEDA42B}" dt="2020-07-22T15:55:06.012" v="2684" actId="47"/>
        <pc:sldMkLst>
          <pc:docMk/>
          <pc:sldMk cId="1714451198" sldId="266"/>
        </pc:sldMkLst>
        <pc:spChg chg="mod ord">
          <ac:chgData name="Michael A Fudge Jr" userId="133895e8-240b-4811-850e-9cf94297d089" providerId="ADAL" clId="{A410D8DE-61AB-4F63-A634-CDA6BFEDA42B}" dt="2020-07-22T15:49:53.683" v="2374" actId="700"/>
          <ac:spMkLst>
            <pc:docMk/>
            <pc:sldMk cId="1714451198" sldId="266"/>
            <ac:spMk id="2" creationId="{AF7C5AB2-A004-4000-8DBC-99A3EA92A5A8}"/>
          </ac:spMkLst>
        </pc:spChg>
        <pc:spChg chg="mod ord">
          <ac:chgData name="Michael A Fudge Jr" userId="133895e8-240b-4811-850e-9cf94297d089" providerId="ADAL" clId="{A410D8DE-61AB-4F63-A634-CDA6BFEDA42B}" dt="2020-07-22T15:51:45.992" v="2643" actId="20577"/>
          <ac:spMkLst>
            <pc:docMk/>
            <pc:sldMk cId="1714451198" sldId="266"/>
            <ac:spMk id="3" creationId="{2FDA75F4-0E56-4C57-BDD8-F52AC40313D9}"/>
          </ac:spMkLst>
        </pc:spChg>
        <pc:spChg chg="add del mod ord">
          <ac:chgData name="Michael A Fudge Jr" userId="133895e8-240b-4811-850e-9cf94297d089" providerId="ADAL" clId="{A410D8DE-61AB-4F63-A634-CDA6BFEDA42B}" dt="2020-07-22T15:50:02.049" v="2377"/>
          <ac:spMkLst>
            <pc:docMk/>
            <pc:sldMk cId="1714451198" sldId="266"/>
            <ac:spMk id="5" creationId="{998E3769-9A12-4CAE-A0DD-4F9A1018EFB0}"/>
          </ac:spMkLst>
        </pc:spChg>
        <pc:graphicFrameChg chg="add del mod modGraphic">
          <ac:chgData name="Michael A Fudge Jr" userId="133895e8-240b-4811-850e-9cf94297d089" providerId="ADAL" clId="{A410D8DE-61AB-4F63-A634-CDA6BFEDA42B}" dt="2020-07-22T15:49:59.271" v="2376" actId="21"/>
          <ac:graphicFrameMkLst>
            <pc:docMk/>
            <pc:sldMk cId="1714451198" sldId="266"/>
            <ac:graphicFrameMk id="4" creationId="{1945B8CA-38FD-4A2B-998E-0561F084F0C9}"/>
          </ac:graphicFrameMkLst>
        </pc:graphicFrameChg>
        <pc:graphicFrameChg chg="add mod">
          <ac:chgData name="Michael A Fudge Jr" userId="133895e8-240b-4811-850e-9cf94297d089" providerId="ADAL" clId="{A410D8DE-61AB-4F63-A634-CDA6BFEDA42B}" dt="2020-07-22T15:50:02.049" v="2377"/>
          <ac:graphicFrameMkLst>
            <pc:docMk/>
            <pc:sldMk cId="1714451198" sldId="266"/>
            <ac:graphicFrameMk id="6" creationId="{0C3376C1-AF01-4BC4-A02F-CDD7AB0AC4B5}"/>
          </ac:graphicFrameMkLst>
        </pc:graphicFrameChg>
      </pc:sldChg>
      <pc:sldChg chg="del">
        <pc:chgData name="Michael A Fudge Jr" userId="133895e8-240b-4811-850e-9cf94297d089" providerId="ADAL" clId="{A410D8DE-61AB-4F63-A634-CDA6BFEDA42B}" dt="2020-07-22T15:44:41.379" v="2008" actId="47"/>
        <pc:sldMkLst>
          <pc:docMk/>
          <pc:sldMk cId="1608770706" sldId="267"/>
        </pc:sldMkLst>
      </pc:sldChg>
      <pc:sldChg chg="addSp modSp mod setBg">
        <pc:chgData name="Michael A Fudge Jr" userId="133895e8-240b-4811-850e-9cf94297d089" providerId="ADAL" clId="{A410D8DE-61AB-4F63-A634-CDA6BFEDA42B}" dt="2020-07-22T14:46:19.324" v="231" actId="26606"/>
        <pc:sldMkLst>
          <pc:docMk/>
          <pc:sldMk cId="671165577" sldId="268"/>
        </pc:sldMkLst>
        <pc:spChg chg="mod">
          <ac:chgData name="Michael A Fudge Jr" userId="133895e8-240b-4811-850e-9cf94297d089" providerId="ADAL" clId="{A410D8DE-61AB-4F63-A634-CDA6BFEDA42B}" dt="2020-07-22T14:46:19.324" v="231" actId="26606"/>
          <ac:spMkLst>
            <pc:docMk/>
            <pc:sldMk cId="671165577" sldId="268"/>
            <ac:spMk id="2" creationId="{5AFBC50D-4808-4F7C-8282-E846C8828770}"/>
          </ac:spMkLst>
        </pc:spChg>
        <pc:spChg chg="mod">
          <ac:chgData name="Michael A Fudge Jr" userId="133895e8-240b-4811-850e-9cf94297d089" providerId="ADAL" clId="{A410D8DE-61AB-4F63-A634-CDA6BFEDA42B}" dt="2020-07-22T14:46:19.324" v="231" actId="26606"/>
          <ac:spMkLst>
            <pc:docMk/>
            <pc:sldMk cId="671165577" sldId="268"/>
            <ac:spMk id="3" creationId="{1ECB91DB-6034-4025-9762-F2144BB1DB51}"/>
          </ac:spMkLst>
        </pc:spChg>
        <pc:spChg chg="add">
          <ac:chgData name="Michael A Fudge Jr" userId="133895e8-240b-4811-850e-9cf94297d089" providerId="ADAL" clId="{A410D8DE-61AB-4F63-A634-CDA6BFEDA42B}" dt="2020-07-22T14:46:19.324" v="231" actId="26606"/>
          <ac:spMkLst>
            <pc:docMk/>
            <pc:sldMk cId="671165577" sldId="268"/>
            <ac:spMk id="8" creationId="{76EFD3D9-44F0-4267-BCC1-1613E79D8274}"/>
          </ac:spMkLst>
        </pc:spChg>
        <pc:spChg chg="add">
          <ac:chgData name="Michael A Fudge Jr" userId="133895e8-240b-4811-850e-9cf94297d089" providerId="ADAL" clId="{A410D8DE-61AB-4F63-A634-CDA6BFEDA42B}" dt="2020-07-22T14:46:19.324" v="231" actId="26606"/>
          <ac:spMkLst>
            <pc:docMk/>
            <pc:sldMk cId="671165577" sldId="268"/>
            <ac:spMk id="10" creationId="{A779A851-95D6-41AF-937A-B0E4B7F6FA8D}"/>
          </ac:spMkLst>
        </pc:spChg>
        <pc:spChg chg="add">
          <ac:chgData name="Michael A Fudge Jr" userId="133895e8-240b-4811-850e-9cf94297d089" providerId="ADAL" clId="{A410D8DE-61AB-4F63-A634-CDA6BFEDA42B}" dt="2020-07-22T14:46:19.324" v="231" actId="26606"/>
          <ac:spMkLst>
            <pc:docMk/>
            <pc:sldMk cId="671165577" sldId="268"/>
            <ac:spMk id="12" creationId="{953FB2E7-B6CB-429C-81EB-D9516D6D5C8D}"/>
          </ac:spMkLst>
        </pc:spChg>
        <pc:spChg chg="add">
          <ac:chgData name="Michael A Fudge Jr" userId="133895e8-240b-4811-850e-9cf94297d089" providerId="ADAL" clId="{A410D8DE-61AB-4F63-A634-CDA6BFEDA42B}" dt="2020-07-22T14:46:19.324" v="231" actId="26606"/>
          <ac:spMkLst>
            <pc:docMk/>
            <pc:sldMk cId="671165577" sldId="268"/>
            <ac:spMk id="14" creationId="{2EC40DB1-B719-4A13-9A4D-0966B4B27866}"/>
          </ac:spMkLst>
        </pc:spChg>
        <pc:spChg chg="add">
          <ac:chgData name="Michael A Fudge Jr" userId="133895e8-240b-4811-850e-9cf94297d089" providerId="ADAL" clId="{A410D8DE-61AB-4F63-A634-CDA6BFEDA42B}" dt="2020-07-22T14:46:19.324" v="231" actId="26606"/>
          <ac:spMkLst>
            <pc:docMk/>
            <pc:sldMk cId="671165577" sldId="268"/>
            <ac:spMk id="16" creationId="{82211336-CFF3-412D-868A-6679C1004C45}"/>
          </ac:spMkLst>
        </pc:spChg>
      </pc:sldChg>
      <pc:sldChg chg="addSp delSp modSp new del mod">
        <pc:chgData name="Michael A Fudge Jr" userId="133895e8-240b-4811-850e-9cf94297d089" providerId="ADAL" clId="{A410D8DE-61AB-4F63-A634-CDA6BFEDA42B}" dt="2020-07-22T15:04:18.041" v="738" actId="47"/>
        <pc:sldMkLst>
          <pc:docMk/>
          <pc:sldMk cId="1425894883" sldId="269"/>
        </pc:sldMkLst>
        <pc:spChg chg="mod">
          <ac:chgData name="Michael A Fudge Jr" userId="133895e8-240b-4811-850e-9cf94297d089" providerId="ADAL" clId="{A410D8DE-61AB-4F63-A634-CDA6BFEDA42B}" dt="2020-07-22T14:43:58.236" v="220" actId="20577"/>
          <ac:spMkLst>
            <pc:docMk/>
            <pc:sldMk cId="1425894883" sldId="269"/>
            <ac:spMk id="2" creationId="{A708A549-E8DD-4DAE-BA1D-CFFF63B72034}"/>
          </ac:spMkLst>
        </pc:spChg>
        <pc:spChg chg="del">
          <ac:chgData name="Michael A Fudge Jr" userId="133895e8-240b-4811-850e-9cf94297d089" providerId="ADAL" clId="{A410D8DE-61AB-4F63-A634-CDA6BFEDA42B}" dt="2020-07-22T14:44:02.827" v="221"/>
          <ac:spMkLst>
            <pc:docMk/>
            <pc:sldMk cId="1425894883" sldId="269"/>
            <ac:spMk id="3" creationId="{4860782E-6EA9-49D4-9740-923DE5C5349D}"/>
          </ac:spMkLst>
        </pc:spChg>
        <pc:spChg chg="add del mod">
          <ac:chgData name="Michael A Fudge Jr" userId="133895e8-240b-4811-850e-9cf94297d089" providerId="ADAL" clId="{A410D8DE-61AB-4F63-A634-CDA6BFEDA42B}" dt="2020-07-22T14:44:52.808" v="224" actId="478"/>
          <ac:spMkLst>
            <pc:docMk/>
            <pc:sldMk cId="1425894883" sldId="269"/>
            <ac:spMk id="4" creationId="{BC9FE179-218F-4BEF-85A8-76286B8280DE}"/>
          </ac:spMkLst>
        </pc:spChg>
        <pc:picChg chg="add del mod">
          <ac:chgData name="Michael A Fudge Jr" userId="133895e8-240b-4811-850e-9cf94297d089" providerId="ADAL" clId="{A410D8DE-61AB-4F63-A634-CDA6BFEDA42B}" dt="2020-07-22T14:44:49.757" v="223" actId="478"/>
          <ac:picMkLst>
            <pc:docMk/>
            <pc:sldMk cId="1425894883" sldId="269"/>
            <ac:picMk id="1026" creationId="{B399E96E-409B-4199-BE2B-B83844514ABD}"/>
          </ac:picMkLst>
        </pc:picChg>
        <pc:picChg chg="add del mod">
          <ac:chgData name="Michael A Fudge Jr" userId="133895e8-240b-4811-850e-9cf94297d089" providerId="ADAL" clId="{A410D8DE-61AB-4F63-A634-CDA6BFEDA42B}" dt="2020-07-22T14:49:18.658" v="257" actId="21"/>
          <ac:picMkLst>
            <pc:docMk/>
            <pc:sldMk cId="1425894883" sldId="269"/>
            <ac:picMk id="1028" creationId="{090CA66F-54D9-4D74-9105-A4506F70EE9E}"/>
          </ac:picMkLst>
        </pc:picChg>
      </pc:sldChg>
      <pc:sldChg chg="add del">
        <pc:chgData name="Michael A Fudge Jr" userId="133895e8-240b-4811-850e-9cf94297d089" providerId="ADAL" clId="{A410D8DE-61AB-4F63-A634-CDA6BFEDA42B}" dt="2020-07-22T14:49:14.944" v="256" actId="47"/>
        <pc:sldMkLst>
          <pc:docMk/>
          <pc:sldMk cId="2813961386" sldId="270"/>
        </pc:sldMkLst>
      </pc:sldChg>
      <pc:sldChg chg="addSp delSp modSp add mod modNotesTx">
        <pc:chgData name="Michael A Fudge Jr" userId="133895e8-240b-4811-850e-9cf94297d089" providerId="ADAL" clId="{A410D8DE-61AB-4F63-A634-CDA6BFEDA42B}" dt="2020-07-22T15:24:16.738" v="1292" actId="20577"/>
        <pc:sldMkLst>
          <pc:docMk/>
          <pc:sldMk cId="96570146" sldId="271"/>
        </pc:sldMkLst>
        <pc:spChg chg="mod">
          <ac:chgData name="Michael A Fudge Jr" userId="133895e8-240b-4811-850e-9cf94297d089" providerId="ADAL" clId="{A410D8DE-61AB-4F63-A634-CDA6BFEDA42B}" dt="2020-07-22T14:59:45.538" v="442" actId="1076"/>
          <ac:spMkLst>
            <pc:docMk/>
            <pc:sldMk cId="96570146" sldId="271"/>
            <ac:spMk id="3" creationId="{23BFC44E-10DC-44C2-99E8-3D541093BB67}"/>
          </ac:spMkLst>
        </pc:spChg>
        <pc:picChg chg="add del mod">
          <ac:chgData name="Michael A Fudge Jr" userId="133895e8-240b-4811-850e-9cf94297d089" providerId="ADAL" clId="{A410D8DE-61AB-4F63-A634-CDA6BFEDA42B}" dt="2020-07-22T14:49:34.583" v="262"/>
          <ac:picMkLst>
            <pc:docMk/>
            <pc:sldMk cId="96570146" sldId="271"/>
            <ac:picMk id="7" creationId="{5DC461FB-1B35-467E-ABE3-710DDAE72948}"/>
          </ac:picMkLst>
        </pc:picChg>
        <pc:picChg chg="add mod">
          <ac:chgData name="Michael A Fudge Jr" userId="133895e8-240b-4811-850e-9cf94297d089" providerId="ADAL" clId="{A410D8DE-61AB-4F63-A634-CDA6BFEDA42B}" dt="2020-07-22T14:51:36.568" v="341" actId="732"/>
          <ac:picMkLst>
            <pc:docMk/>
            <pc:sldMk cId="96570146" sldId="271"/>
            <ac:picMk id="8" creationId="{107C1241-9548-4C22-9E00-237AA087A1EA}"/>
          </ac:picMkLst>
        </pc:picChg>
      </pc:sldChg>
      <pc:sldChg chg="add del">
        <pc:chgData name="Michael A Fudge Jr" userId="133895e8-240b-4811-850e-9cf94297d089" providerId="ADAL" clId="{A410D8DE-61AB-4F63-A634-CDA6BFEDA42B}" dt="2020-07-22T14:50:37.049" v="318" actId="47"/>
        <pc:sldMkLst>
          <pc:docMk/>
          <pc:sldMk cId="1379893538" sldId="272"/>
        </pc:sldMkLst>
      </pc:sldChg>
      <pc:sldChg chg="addSp modSp add mod ord modNotesTx">
        <pc:chgData name="Michael A Fudge Jr" userId="133895e8-240b-4811-850e-9cf94297d089" providerId="ADAL" clId="{A410D8DE-61AB-4F63-A634-CDA6BFEDA42B}" dt="2020-07-22T15:24:11.895" v="1286" actId="20577"/>
        <pc:sldMkLst>
          <pc:docMk/>
          <pc:sldMk cId="1604570359" sldId="273"/>
        </pc:sldMkLst>
        <pc:spChg chg="mod">
          <ac:chgData name="Michael A Fudge Jr" userId="133895e8-240b-4811-850e-9cf94297d089" providerId="ADAL" clId="{A410D8DE-61AB-4F63-A634-CDA6BFEDA42B}" dt="2020-07-22T14:59:49.651" v="444" actId="1076"/>
          <ac:spMkLst>
            <pc:docMk/>
            <pc:sldMk cId="1604570359" sldId="273"/>
            <ac:spMk id="3" creationId="{23BFC44E-10DC-44C2-99E8-3D541093BB67}"/>
          </ac:spMkLst>
        </pc:spChg>
        <pc:spChg chg="add mod">
          <ac:chgData name="Michael A Fudge Jr" userId="133895e8-240b-4811-850e-9cf94297d089" providerId="ADAL" clId="{A410D8DE-61AB-4F63-A634-CDA6BFEDA42B}" dt="2020-07-22T14:52:26.406" v="348" actId="164"/>
          <ac:spMkLst>
            <pc:docMk/>
            <pc:sldMk cId="1604570359" sldId="273"/>
            <ac:spMk id="4" creationId="{983F6E36-4C5A-40D5-BA1C-96EA007560F0}"/>
          </ac:spMkLst>
        </pc:spChg>
        <pc:grpChg chg="add mod">
          <ac:chgData name="Michael A Fudge Jr" userId="133895e8-240b-4811-850e-9cf94297d089" providerId="ADAL" clId="{A410D8DE-61AB-4F63-A634-CDA6BFEDA42B}" dt="2020-07-22T14:52:52.475" v="404" actId="962"/>
          <ac:grpSpMkLst>
            <pc:docMk/>
            <pc:sldMk cId="1604570359" sldId="273"/>
            <ac:grpSpMk id="5" creationId="{9E679565-DC45-4D1B-8D23-8A423FC70B45}"/>
          </ac:grpSpMkLst>
        </pc:grpChg>
        <pc:picChg chg="mod">
          <ac:chgData name="Michael A Fudge Jr" userId="133895e8-240b-4811-850e-9cf94297d089" providerId="ADAL" clId="{A410D8DE-61AB-4F63-A634-CDA6BFEDA42B}" dt="2020-07-22T14:52:26.406" v="348" actId="164"/>
          <ac:picMkLst>
            <pc:docMk/>
            <pc:sldMk cId="1604570359" sldId="273"/>
            <ac:picMk id="8" creationId="{107C1241-9548-4C22-9E00-237AA087A1EA}"/>
          </ac:picMkLst>
        </pc:picChg>
      </pc:sldChg>
      <pc:sldChg chg="addSp delSp modSp add mod modNotesTx">
        <pc:chgData name="Michael A Fudge Jr" userId="133895e8-240b-4811-850e-9cf94297d089" providerId="ADAL" clId="{A410D8DE-61AB-4F63-A634-CDA6BFEDA42B}" dt="2020-07-22T15:24:06.913" v="1282" actId="20577"/>
        <pc:sldMkLst>
          <pc:docMk/>
          <pc:sldMk cId="1384560633" sldId="274"/>
        </pc:sldMkLst>
        <pc:spChg chg="mod">
          <ac:chgData name="Michael A Fudge Jr" userId="133895e8-240b-4811-850e-9cf94297d089" providerId="ADAL" clId="{A410D8DE-61AB-4F63-A634-CDA6BFEDA42B}" dt="2020-07-22T14:59:38.946" v="441" actId="1076"/>
          <ac:spMkLst>
            <pc:docMk/>
            <pc:sldMk cId="1384560633" sldId="274"/>
            <ac:spMk id="3" creationId="{23BFC44E-10DC-44C2-99E8-3D541093BB67}"/>
          </ac:spMkLst>
        </pc:spChg>
        <pc:picChg chg="add del mod">
          <ac:chgData name="Michael A Fudge Jr" userId="133895e8-240b-4811-850e-9cf94297d089" providerId="ADAL" clId="{A410D8DE-61AB-4F63-A634-CDA6BFEDA42B}" dt="2020-07-22T14:58:26.190" v="409" actId="478"/>
          <ac:picMkLst>
            <pc:docMk/>
            <pc:sldMk cId="1384560633" sldId="274"/>
            <ac:picMk id="4" creationId="{E880AC7B-4498-40DE-81CA-D261EC2B9DBA}"/>
          </ac:picMkLst>
        </pc:picChg>
        <pc:picChg chg="del">
          <ac:chgData name="Michael A Fudge Jr" userId="133895e8-240b-4811-850e-9cf94297d089" providerId="ADAL" clId="{A410D8DE-61AB-4F63-A634-CDA6BFEDA42B}" dt="2020-07-22T14:58:48.828" v="410" actId="478"/>
          <ac:picMkLst>
            <pc:docMk/>
            <pc:sldMk cId="1384560633" sldId="274"/>
            <ac:picMk id="8" creationId="{107C1241-9548-4C22-9E00-237AA087A1EA}"/>
          </ac:picMkLst>
        </pc:picChg>
        <pc:picChg chg="add mod">
          <ac:chgData name="Michael A Fudge Jr" userId="133895e8-240b-4811-850e-9cf94297d089" providerId="ADAL" clId="{A410D8DE-61AB-4F63-A634-CDA6BFEDA42B}" dt="2020-07-22T15:01:58.329" v="630" actId="962"/>
          <ac:picMkLst>
            <pc:docMk/>
            <pc:sldMk cId="1384560633" sldId="274"/>
            <ac:picMk id="2050" creationId="{35DED53D-869F-4527-8B72-CBE5CC4FA7E2}"/>
          </ac:picMkLst>
        </pc:picChg>
      </pc:sldChg>
      <pc:sldChg chg="addSp modSp add mod modNotesTx">
        <pc:chgData name="Michael A Fudge Jr" userId="133895e8-240b-4811-850e-9cf94297d089" providerId="ADAL" clId="{A410D8DE-61AB-4F63-A634-CDA6BFEDA42B}" dt="2020-07-22T15:24:03.177" v="1275" actId="20577"/>
        <pc:sldMkLst>
          <pc:docMk/>
          <pc:sldMk cId="2012788627" sldId="275"/>
        </pc:sldMkLst>
        <pc:spChg chg="mod">
          <ac:chgData name="Michael A Fudge Jr" userId="133895e8-240b-4811-850e-9cf94297d089" providerId="ADAL" clId="{A410D8DE-61AB-4F63-A634-CDA6BFEDA42B}" dt="2020-07-22T15:03:32.791" v="736" actId="1076"/>
          <ac:spMkLst>
            <pc:docMk/>
            <pc:sldMk cId="2012788627" sldId="275"/>
            <ac:spMk id="3" creationId="{23BFC44E-10DC-44C2-99E8-3D541093BB67}"/>
          </ac:spMkLst>
        </pc:spChg>
        <pc:spChg chg="add mod">
          <ac:chgData name="Michael A Fudge Jr" userId="133895e8-240b-4811-850e-9cf94297d089" providerId="ADAL" clId="{A410D8DE-61AB-4F63-A634-CDA6BFEDA42B}" dt="2020-07-22T15:03:40.619" v="737" actId="164"/>
          <ac:spMkLst>
            <pc:docMk/>
            <pc:sldMk cId="2012788627" sldId="275"/>
            <ac:spMk id="4" creationId="{188F4C58-5011-4F43-914C-8A91458000E7}"/>
          </ac:spMkLst>
        </pc:spChg>
        <pc:spChg chg="add mod">
          <ac:chgData name="Michael A Fudge Jr" userId="133895e8-240b-4811-850e-9cf94297d089" providerId="ADAL" clId="{A410D8DE-61AB-4F63-A634-CDA6BFEDA42B}" dt="2020-07-22T15:03:40.619" v="737" actId="164"/>
          <ac:spMkLst>
            <pc:docMk/>
            <pc:sldMk cId="2012788627" sldId="275"/>
            <ac:spMk id="5" creationId="{69D506A3-40C5-44F9-BB9C-9F483349C42B}"/>
          </ac:spMkLst>
        </pc:spChg>
        <pc:grpChg chg="add mod">
          <ac:chgData name="Michael A Fudge Jr" userId="133895e8-240b-4811-850e-9cf94297d089" providerId="ADAL" clId="{A410D8DE-61AB-4F63-A634-CDA6BFEDA42B}" dt="2020-07-22T15:03:40.619" v="737" actId="164"/>
          <ac:grpSpMkLst>
            <pc:docMk/>
            <pc:sldMk cId="2012788627" sldId="275"/>
            <ac:grpSpMk id="10" creationId="{F86AC29B-9C36-4160-992F-DFB1262966A5}"/>
          </ac:grpSpMkLst>
        </pc:grpChg>
        <pc:picChg chg="mod">
          <ac:chgData name="Michael A Fudge Jr" userId="133895e8-240b-4811-850e-9cf94297d089" providerId="ADAL" clId="{A410D8DE-61AB-4F63-A634-CDA6BFEDA42B}" dt="2020-07-22T15:03:40.619" v="737" actId="164"/>
          <ac:picMkLst>
            <pc:docMk/>
            <pc:sldMk cId="2012788627" sldId="275"/>
            <ac:picMk id="2050" creationId="{35DED53D-869F-4527-8B72-CBE5CC4FA7E2}"/>
          </ac:picMkLst>
        </pc:picChg>
        <pc:cxnChg chg="add mod">
          <ac:chgData name="Michael A Fudge Jr" userId="133895e8-240b-4811-850e-9cf94297d089" providerId="ADAL" clId="{A410D8DE-61AB-4F63-A634-CDA6BFEDA42B}" dt="2020-07-22T15:03:40.619" v="737" actId="164"/>
          <ac:cxnSpMkLst>
            <pc:docMk/>
            <pc:sldMk cId="2012788627" sldId="275"/>
            <ac:cxnSpMk id="8" creationId="{267BFDAF-7F2A-43C2-A350-405B5C93B455}"/>
          </ac:cxnSpMkLst>
        </pc:cxnChg>
      </pc:sldChg>
      <pc:sldChg chg="addSp delSp modSp add mod ord modNotesTx">
        <pc:chgData name="Michael A Fudge Jr" userId="133895e8-240b-4811-850e-9cf94297d089" providerId="ADAL" clId="{A410D8DE-61AB-4F63-A634-CDA6BFEDA42B}" dt="2020-07-22T15:23:57.697" v="1271" actId="20577"/>
        <pc:sldMkLst>
          <pc:docMk/>
          <pc:sldMk cId="3379465133" sldId="276"/>
        </pc:sldMkLst>
        <pc:spChg chg="mod">
          <ac:chgData name="Michael A Fudge Jr" userId="133895e8-240b-4811-850e-9cf94297d089" providerId="ADAL" clId="{A410D8DE-61AB-4F63-A634-CDA6BFEDA42B}" dt="2020-07-22T15:15:28.746" v="966" actId="14100"/>
          <ac:spMkLst>
            <pc:docMk/>
            <pc:sldMk cId="3379465133" sldId="276"/>
            <ac:spMk id="2" creationId="{A0EC69E1-79D5-4CCA-9AE3-8CCDB54E5D78}"/>
          </ac:spMkLst>
        </pc:spChg>
        <pc:spChg chg="del">
          <ac:chgData name="Michael A Fudge Jr" userId="133895e8-240b-4811-850e-9cf94297d089" providerId="ADAL" clId="{A410D8DE-61AB-4F63-A634-CDA6BFEDA42B}" dt="2020-07-22T15:15:46.662" v="967" actId="478"/>
          <ac:spMkLst>
            <pc:docMk/>
            <pc:sldMk cId="3379465133" sldId="276"/>
            <ac:spMk id="3" creationId="{23BFC44E-10DC-44C2-99E8-3D541093BB67}"/>
          </ac:spMkLst>
        </pc:spChg>
        <pc:spChg chg="add del mod">
          <ac:chgData name="Michael A Fudge Jr" userId="133895e8-240b-4811-850e-9cf94297d089" providerId="ADAL" clId="{A410D8DE-61AB-4F63-A634-CDA6BFEDA42B}" dt="2020-07-22T15:15:50.719" v="968"/>
          <ac:spMkLst>
            <pc:docMk/>
            <pc:sldMk cId="3379465133" sldId="276"/>
            <ac:spMk id="5" creationId="{9C858EED-A13D-4540-BF88-DA71B9328FEA}"/>
          </ac:spMkLst>
        </pc:spChg>
        <pc:spChg chg="add mod">
          <ac:chgData name="Michael A Fudge Jr" userId="133895e8-240b-4811-850e-9cf94297d089" providerId="ADAL" clId="{A410D8DE-61AB-4F63-A634-CDA6BFEDA42B}" dt="2020-07-22T15:21:35.300" v="1106" actId="20577"/>
          <ac:spMkLst>
            <pc:docMk/>
            <pc:sldMk cId="3379465133" sldId="276"/>
            <ac:spMk id="10" creationId="{EF030D12-8EEE-4AB8-97E6-67AB3421828A}"/>
          </ac:spMkLst>
        </pc:spChg>
        <pc:graphicFrameChg chg="add mod">
          <ac:chgData name="Michael A Fudge Jr" userId="133895e8-240b-4811-850e-9cf94297d089" providerId="ADAL" clId="{A410D8DE-61AB-4F63-A634-CDA6BFEDA42B}" dt="2020-07-22T15:20:43.577" v="1036" actId="14100"/>
          <ac:graphicFrameMkLst>
            <pc:docMk/>
            <pc:sldMk cId="3379465133" sldId="276"/>
            <ac:graphicFrameMk id="9" creationId="{3384BFBC-3AEC-449E-B09D-8A64F79AF17D}"/>
          </ac:graphicFrameMkLst>
        </pc:graphicFrameChg>
      </pc:sldChg>
      <pc:sldChg chg="modSp add mod modNotesTx">
        <pc:chgData name="Michael A Fudge Jr" userId="133895e8-240b-4811-850e-9cf94297d089" providerId="ADAL" clId="{A410D8DE-61AB-4F63-A634-CDA6BFEDA42B}" dt="2020-07-22T15:23:54.306" v="1267" actId="20577"/>
        <pc:sldMkLst>
          <pc:docMk/>
          <pc:sldMk cId="3495869291" sldId="277"/>
        </pc:sldMkLst>
        <pc:spChg chg="mod">
          <ac:chgData name="Michael A Fudge Jr" userId="133895e8-240b-4811-850e-9cf94297d089" providerId="ADAL" clId="{A410D8DE-61AB-4F63-A634-CDA6BFEDA42B}" dt="2020-07-22T15:22:03.652" v="1131" actId="20577"/>
          <ac:spMkLst>
            <pc:docMk/>
            <pc:sldMk cId="3495869291" sldId="277"/>
            <ac:spMk id="10" creationId="{EF030D12-8EEE-4AB8-97E6-67AB3421828A}"/>
          </ac:spMkLst>
        </pc:spChg>
      </pc:sldChg>
      <pc:sldChg chg="modSp add mod modNotesTx">
        <pc:chgData name="Michael A Fudge Jr" userId="133895e8-240b-4811-850e-9cf94297d089" providerId="ADAL" clId="{A410D8DE-61AB-4F63-A634-CDA6BFEDA42B}" dt="2020-07-22T15:23:50.487" v="1256" actId="20577"/>
        <pc:sldMkLst>
          <pc:docMk/>
          <pc:sldMk cId="2808759495" sldId="278"/>
        </pc:sldMkLst>
        <pc:spChg chg="mod">
          <ac:chgData name="Michael A Fudge Jr" userId="133895e8-240b-4811-850e-9cf94297d089" providerId="ADAL" clId="{A410D8DE-61AB-4F63-A634-CDA6BFEDA42B}" dt="2020-07-22T15:22:53.946" v="1193" actId="27636"/>
          <ac:spMkLst>
            <pc:docMk/>
            <pc:sldMk cId="2808759495" sldId="278"/>
            <ac:spMk id="10" creationId="{EF030D12-8EEE-4AB8-97E6-67AB3421828A}"/>
          </ac:spMkLst>
        </pc:spChg>
      </pc:sldChg>
      <pc:sldChg chg="modSp add mod modNotesTx">
        <pc:chgData name="Michael A Fudge Jr" userId="133895e8-240b-4811-850e-9cf94297d089" providerId="ADAL" clId="{A410D8DE-61AB-4F63-A634-CDA6BFEDA42B}" dt="2020-07-22T15:23:46.737" v="1252" actId="20577"/>
        <pc:sldMkLst>
          <pc:docMk/>
          <pc:sldMk cId="248263288" sldId="279"/>
        </pc:sldMkLst>
        <pc:spChg chg="mod">
          <ac:chgData name="Michael A Fudge Jr" userId="133895e8-240b-4811-850e-9cf94297d089" providerId="ADAL" clId="{A410D8DE-61AB-4F63-A634-CDA6BFEDA42B}" dt="2020-07-22T15:23:34.599" v="1229" actId="20577"/>
          <ac:spMkLst>
            <pc:docMk/>
            <pc:sldMk cId="248263288" sldId="279"/>
            <ac:spMk id="10" creationId="{EF030D12-8EEE-4AB8-97E6-67AB3421828A}"/>
          </ac:spMkLst>
        </pc:spChg>
      </pc:sldChg>
      <pc:sldChg chg="addSp delSp modSp add mod ord modNotesTx">
        <pc:chgData name="Michael A Fudge Jr" userId="133895e8-240b-4811-850e-9cf94297d089" providerId="ADAL" clId="{A410D8DE-61AB-4F63-A634-CDA6BFEDA42B}" dt="2020-07-22T15:40:57.488" v="1677" actId="6549"/>
        <pc:sldMkLst>
          <pc:docMk/>
          <pc:sldMk cId="833039888" sldId="280"/>
        </pc:sldMkLst>
        <pc:spChg chg="mod">
          <ac:chgData name="Michael A Fudge Jr" userId="133895e8-240b-4811-850e-9cf94297d089" providerId="ADAL" clId="{A410D8DE-61AB-4F63-A634-CDA6BFEDA42B}" dt="2020-07-22T15:40:57.488" v="1677" actId="6549"/>
          <ac:spMkLst>
            <pc:docMk/>
            <pc:sldMk cId="833039888" sldId="280"/>
            <ac:spMk id="2" creationId="{A0EC69E1-79D5-4CCA-9AE3-8CCDB54E5D78}"/>
          </ac:spMkLst>
        </pc:spChg>
        <pc:spChg chg="mod">
          <ac:chgData name="Michael A Fudge Jr" userId="133895e8-240b-4811-850e-9cf94297d089" providerId="ADAL" clId="{A410D8DE-61AB-4F63-A634-CDA6BFEDA42B}" dt="2020-07-22T15:36:28.270" v="1444" actId="20577"/>
          <ac:spMkLst>
            <pc:docMk/>
            <pc:sldMk cId="833039888" sldId="280"/>
            <ac:spMk id="3" creationId="{23BFC44E-10DC-44C2-99E8-3D541093BB67}"/>
          </ac:spMkLst>
        </pc:spChg>
        <pc:spChg chg="add del mod">
          <ac:chgData name="Michael A Fudge Jr" userId="133895e8-240b-4811-850e-9cf94297d089" providerId="ADAL" clId="{A410D8DE-61AB-4F63-A634-CDA6BFEDA42B}" dt="2020-07-22T15:39:25.859" v="1641" actId="1076"/>
          <ac:spMkLst>
            <pc:docMk/>
            <pc:sldMk cId="833039888" sldId="280"/>
            <ac:spMk id="4" creationId="{42436A58-05AD-4BAC-A093-54DA82A89C60}"/>
          </ac:spMkLst>
        </pc:spChg>
        <pc:picChg chg="mod">
          <ac:chgData name="Michael A Fudge Jr" userId="133895e8-240b-4811-850e-9cf94297d089" providerId="ADAL" clId="{A410D8DE-61AB-4F63-A634-CDA6BFEDA42B}" dt="2020-07-22T15:38:49.981" v="1636" actId="1076"/>
          <ac:picMkLst>
            <pc:docMk/>
            <pc:sldMk cId="833039888" sldId="280"/>
            <ac:picMk id="8" creationId="{107C1241-9548-4C22-9E00-237AA087A1EA}"/>
          </ac:picMkLst>
        </pc:picChg>
      </pc:sldChg>
      <pc:sldChg chg="modSp add del mod">
        <pc:chgData name="Michael A Fudge Jr" userId="133895e8-240b-4811-850e-9cf94297d089" providerId="ADAL" clId="{A410D8DE-61AB-4F63-A634-CDA6BFEDA42B}" dt="2020-07-22T15:37:33.677" v="1542" actId="47"/>
        <pc:sldMkLst>
          <pc:docMk/>
          <pc:sldMk cId="2508108607" sldId="281"/>
        </pc:sldMkLst>
        <pc:spChg chg="mod">
          <ac:chgData name="Michael A Fudge Jr" userId="133895e8-240b-4811-850e-9cf94297d089" providerId="ADAL" clId="{A410D8DE-61AB-4F63-A634-CDA6BFEDA42B}" dt="2020-07-22T15:37:27.902" v="1540" actId="20577"/>
          <ac:spMkLst>
            <pc:docMk/>
            <pc:sldMk cId="2508108607" sldId="281"/>
            <ac:spMk id="3" creationId="{23BFC44E-10DC-44C2-99E8-3D541093BB67}"/>
          </ac:spMkLst>
        </pc:spChg>
      </pc:sldChg>
      <pc:sldChg chg="modSp add mod">
        <pc:chgData name="Michael A Fudge Jr" userId="133895e8-240b-4811-850e-9cf94297d089" providerId="ADAL" clId="{A410D8DE-61AB-4F63-A634-CDA6BFEDA42B}" dt="2020-07-22T15:41:02.289" v="1678" actId="6549"/>
        <pc:sldMkLst>
          <pc:docMk/>
          <pc:sldMk cId="1006900477" sldId="282"/>
        </pc:sldMkLst>
        <pc:spChg chg="mod">
          <ac:chgData name="Michael A Fudge Jr" userId="133895e8-240b-4811-850e-9cf94297d089" providerId="ADAL" clId="{A410D8DE-61AB-4F63-A634-CDA6BFEDA42B}" dt="2020-07-22T15:41:02.289" v="1678" actId="6549"/>
          <ac:spMkLst>
            <pc:docMk/>
            <pc:sldMk cId="1006900477" sldId="282"/>
            <ac:spMk id="2" creationId="{A0EC69E1-79D5-4CCA-9AE3-8CCDB54E5D78}"/>
          </ac:spMkLst>
        </pc:spChg>
        <pc:spChg chg="mod">
          <ac:chgData name="Michael A Fudge Jr" userId="133895e8-240b-4811-850e-9cf94297d089" providerId="ADAL" clId="{A410D8DE-61AB-4F63-A634-CDA6BFEDA42B}" dt="2020-07-22T15:37:59.087" v="1562" actId="20577"/>
          <ac:spMkLst>
            <pc:docMk/>
            <pc:sldMk cId="1006900477" sldId="282"/>
            <ac:spMk id="3" creationId="{23BFC44E-10DC-44C2-99E8-3D541093BB67}"/>
          </ac:spMkLst>
        </pc:spChg>
        <pc:spChg chg="mod">
          <ac:chgData name="Michael A Fudge Jr" userId="133895e8-240b-4811-850e-9cf94297d089" providerId="ADAL" clId="{A410D8DE-61AB-4F63-A634-CDA6BFEDA42B}" dt="2020-07-22T15:39:30.460" v="1642" actId="1076"/>
          <ac:spMkLst>
            <pc:docMk/>
            <pc:sldMk cId="1006900477" sldId="282"/>
            <ac:spMk id="4" creationId="{42436A58-05AD-4BAC-A093-54DA82A89C60}"/>
          </ac:spMkLst>
        </pc:spChg>
        <pc:picChg chg="mod">
          <ac:chgData name="Michael A Fudge Jr" userId="133895e8-240b-4811-850e-9cf94297d089" providerId="ADAL" clId="{A410D8DE-61AB-4F63-A634-CDA6BFEDA42B}" dt="2020-07-22T15:39:04.847" v="1637" actId="1076"/>
          <ac:picMkLst>
            <pc:docMk/>
            <pc:sldMk cId="1006900477" sldId="282"/>
            <ac:picMk id="8" creationId="{107C1241-9548-4C22-9E00-237AA087A1EA}"/>
          </ac:picMkLst>
        </pc:picChg>
      </pc:sldChg>
      <pc:sldChg chg="modSp add mod modNotesTx">
        <pc:chgData name="Michael A Fudge Jr" userId="133895e8-240b-4811-850e-9cf94297d089" providerId="ADAL" clId="{A410D8DE-61AB-4F63-A634-CDA6BFEDA42B}" dt="2020-07-22T18:55:35.821" v="3337" actId="6549"/>
        <pc:sldMkLst>
          <pc:docMk/>
          <pc:sldMk cId="1356371527" sldId="283"/>
        </pc:sldMkLst>
        <pc:spChg chg="mod">
          <ac:chgData name="Michael A Fudge Jr" userId="133895e8-240b-4811-850e-9cf94297d089" providerId="ADAL" clId="{A410D8DE-61AB-4F63-A634-CDA6BFEDA42B}" dt="2020-07-22T18:55:35.821" v="3337" actId="6549"/>
          <ac:spMkLst>
            <pc:docMk/>
            <pc:sldMk cId="1356371527" sldId="283"/>
            <ac:spMk id="2" creationId="{A0EC69E1-79D5-4CCA-9AE3-8CCDB54E5D78}"/>
          </ac:spMkLst>
        </pc:spChg>
        <pc:spChg chg="mod">
          <ac:chgData name="Michael A Fudge Jr" userId="133895e8-240b-4811-850e-9cf94297d089" providerId="ADAL" clId="{A410D8DE-61AB-4F63-A634-CDA6BFEDA42B}" dt="2020-07-22T15:41:14.254" v="1715" actId="20577"/>
          <ac:spMkLst>
            <pc:docMk/>
            <pc:sldMk cId="1356371527" sldId="283"/>
            <ac:spMk id="3" creationId="{23BFC44E-10DC-44C2-99E8-3D541093BB67}"/>
          </ac:spMkLst>
        </pc:spChg>
        <pc:spChg chg="mod">
          <ac:chgData name="Michael A Fudge Jr" userId="133895e8-240b-4811-850e-9cf94297d089" providerId="ADAL" clId="{A410D8DE-61AB-4F63-A634-CDA6BFEDA42B}" dt="2020-07-22T15:41:38.456" v="1719" actId="14100"/>
          <ac:spMkLst>
            <pc:docMk/>
            <pc:sldMk cId="1356371527" sldId="283"/>
            <ac:spMk id="4" creationId="{42436A58-05AD-4BAC-A093-54DA82A89C60}"/>
          </ac:spMkLst>
        </pc:spChg>
        <pc:picChg chg="mod">
          <ac:chgData name="Michael A Fudge Jr" userId="133895e8-240b-4811-850e-9cf94297d089" providerId="ADAL" clId="{A410D8DE-61AB-4F63-A634-CDA6BFEDA42B}" dt="2020-07-22T15:41:48.877" v="1757" actId="962"/>
          <ac:picMkLst>
            <pc:docMk/>
            <pc:sldMk cId="1356371527" sldId="283"/>
            <ac:picMk id="8" creationId="{107C1241-9548-4C22-9E00-237AA087A1EA}"/>
          </ac:picMkLst>
        </pc:picChg>
      </pc:sldChg>
      <pc:sldChg chg="modSp add mod modNotesTx">
        <pc:chgData name="Michael A Fudge Jr" userId="133895e8-240b-4811-850e-9cf94297d089" providerId="ADAL" clId="{A410D8DE-61AB-4F63-A634-CDA6BFEDA42B}" dt="2020-07-22T18:55:39.998" v="3338" actId="6549"/>
        <pc:sldMkLst>
          <pc:docMk/>
          <pc:sldMk cId="2788243624" sldId="284"/>
        </pc:sldMkLst>
        <pc:spChg chg="mod">
          <ac:chgData name="Michael A Fudge Jr" userId="133895e8-240b-4811-850e-9cf94297d089" providerId="ADAL" clId="{A410D8DE-61AB-4F63-A634-CDA6BFEDA42B}" dt="2020-07-22T18:55:39.998" v="3338" actId="6549"/>
          <ac:spMkLst>
            <pc:docMk/>
            <pc:sldMk cId="2788243624" sldId="284"/>
            <ac:spMk id="2" creationId="{A0EC69E1-79D5-4CCA-9AE3-8CCDB54E5D78}"/>
          </ac:spMkLst>
        </pc:spChg>
        <pc:spChg chg="mod">
          <ac:chgData name="Michael A Fudge Jr" userId="133895e8-240b-4811-850e-9cf94297d089" providerId="ADAL" clId="{A410D8DE-61AB-4F63-A634-CDA6BFEDA42B}" dt="2020-07-22T15:43:55.419" v="1924" actId="20577"/>
          <ac:spMkLst>
            <pc:docMk/>
            <pc:sldMk cId="2788243624" sldId="284"/>
            <ac:spMk id="3" creationId="{23BFC44E-10DC-44C2-99E8-3D541093BB67}"/>
          </ac:spMkLst>
        </pc:spChg>
        <pc:spChg chg="mod">
          <ac:chgData name="Michael A Fudge Jr" userId="133895e8-240b-4811-850e-9cf94297d089" providerId="ADAL" clId="{A410D8DE-61AB-4F63-A634-CDA6BFEDA42B}" dt="2020-07-22T15:43:30.673" v="1852" actId="14100"/>
          <ac:spMkLst>
            <pc:docMk/>
            <pc:sldMk cId="2788243624" sldId="284"/>
            <ac:spMk id="4" creationId="{42436A58-05AD-4BAC-A093-54DA82A89C60}"/>
          </ac:spMkLst>
        </pc:spChg>
        <pc:picChg chg="mod">
          <ac:chgData name="Michael A Fudge Jr" userId="133895e8-240b-4811-850e-9cf94297d089" providerId="ADAL" clId="{A410D8DE-61AB-4F63-A634-CDA6BFEDA42B}" dt="2020-07-22T15:44:28.830" v="2006" actId="962"/>
          <ac:picMkLst>
            <pc:docMk/>
            <pc:sldMk cId="2788243624" sldId="284"/>
            <ac:picMk id="8" creationId="{107C1241-9548-4C22-9E00-237AA087A1EA}"/>
          </ac:picMkLst>
        </pc:picChg>
      </pc:sldChg>
      <pc:sldChg chg="addSp delSp modSp add mod ord modClrScheme delAnim modAnim delDesignElem chgLayout">
        <pc:chgData name="Michael A Fudge Jr" userId="133895e8-240b-4811-850e-9cf94297d089" providerId="ADAL" clId="{A410D8DE-61AB-4F63-A634-CDA6BFEDA42B}" dt="2020-07-22T16:38:37.877" v="2802"/>
        <pc:sldMkLst>
          <pc:docMk/>
          <pc:sldMk cId="1965951527" sldId="285"/>
        </pc:sldMkLst>
        <pc:spChg chg="mod ord">
          <ac:chgData name="Michael A Fudge Jr" userId="133895e8-240b-4811-850e-9cf94297d089" providerId="ADAL" clId="{A410D8DE-61AB-4F63-A634-CDA6BFEDA42B}" dt="2020-07-22T16:32:25.423" v="2788" actId="313"/>
          <ac:spMkLst>
            <pc:docMk/>
            <pc:sldMk cId="1965951527" sldId="285"/>
            <ac:spMk id="2" creationId="{5C84C77B-FF54-4813-94E1-23FF8F114C7E}"/>
          </ac:spMkLst>
        </pc:spChg>
        <pc:spChg chg="add del mod ord">
          <ac:chgData name="Michael A Fudge Jr" userId="133895e8-240b-4811-850e-9cf94297d089" providerId="ADAL" clId="{A410D8DE-61AB-4F63-A634-CDA6BFEDA42B}" dt="2020-07-22T15:53:28.601" v="2672" actId="700"/>
          <ac:spMkLst>
            <pc:docMk/>
            <pc:sldMk cId="1965951527" sldId="285"/>
            <ac:spMk id="3" creationId="{6058E40D-9244-45AA-BD71-A58F067C86A9}"/>
          </ac:spMkLst>
        </pc:spChg>
        <pc:spChg chg="add del mod ord">
          <ac:chgData name="Michael A Fudge Jr" userId="133895e8-240b-4811-850e-9cf94297d089" providerId="ADAL" clId="{A410D8DE-61AB-4F63-A634-CDA6BFEDA42B}" dt="2020-07-22T16:31:56.180" v="2738" actId="478"/>
          <ac:spMkLst>
            <pc:docMk/>
            <pc:sldMk cId="1965951527" sldId="285"/>
            <ac:spMk id="6" creationId="{6A829A0C-5764-43C6-9FA8-E589B69B1DF5}"/>
          </ac:spMkLst>
        </pc:spChg>
        <pc:spChg chg="add del mod">
          <ac:chgData name="Michael A Fudge Jr" userId="133895e8-240b-4811-850e-9cf94297d089" providerId="ADAL" clId="{A410D8DE-61AB-4F63-A634-CDA6BFEDA42B}" dt="2020-07-22T16:32:22.179" v="2787" actId="478"/>
          <ac:spMkLst>
            <pc:docMk/>
            <pc:sldMk cId="1965951527" sldId="285"/>
            <ac:spMk id="10" creationId="{5DB33C2F-9E18-429C-80A1-29698C2D8AE6}"/>
          </ac:spMkLst>
        </pc:spChg>
        <pc:spChg chg="add del">
          <ac:chgData name="Michael A Fudge Jr" userId="133895e8-240b-4811-850e-9cf94297d089" providerId="ADAL" clId="{A410D8DE-61AB-4F63-A634-CDA6BFEDA42B}" dt="2020-07-22T15:55:20.146" v="2688" actId="700"/>
          <ac:spMkLst>
            <pc:docMk/>
            <pc:sldMk cId="1965951527" sldId="285"/>
            <ac:spMk id="16" creationId="{B670DBD5-770C-4383-9F54-5B86E86BD5BB}"/>
          </ac:spMkLst>
        </pc:spChg>
        <pc:graphicFrameChg chg="del mod ord">
          <ac:chgData name="Michael A Fudge Jr" userId="133895e8-240b-4811-850e-9cf94297d089" providerId="ADAL" clId="{A410D8DE-61AB-4F63-A634-CDA6BFEDA42B}" dt="2020-07-22T15:53:33.076" v="2673" actId="478"/>
          <ac:graphicFrameMkLst>
            <pc:docMk/>
            <pc:sldMk cId="1965951527" sldId="285"/>
            <ac:graphicFrameMk id="5" creationId="{80A84436-1DB7-43A8-9C13-824A51B927D4}"/>
          </ac:graphicFrameMkLst>
        </pc:graphicFrameChg>
        <pc:graphicFrameChg chg="add del mod">
          <ac:chgData name="Michael A Fudge Jr" userId="133895e8-240b-4811-850e-9cf94297d089" providerId="ADAL" clId="{A410D8DE-61AB-4F63-A634-CDA6BFEDA42B}" dt="2020-07-22T16:27:11.308" v="2734" actId="478"/>
          <ac:graphicFrameMkLst>
            <pc:docMk/>
            <pc:sldMk cId="1965951527" sldId="285"/>
            <ac:graphicFrameMk id="8" creationId="{6555CFA8-FDAE-4B7B-86A1-53734E31A648}"/>
          </ac:graphicFrameMkLst>
        </pc:graphicFrameChg>
        <pc:picChg chg="add mod">
          <ac:chgData name="Michael A Fudge Jr" userId="133895e8-240b-4811-850e-9cf94297d089" providerId="ADAL" clId="{A410D8DE-61AB-4F63-A634-CDA6BFEDA42B}" dt="2020-07-22T16:32:57.274" v="2791" actId="14100"/>
          <ac:picMkLst>
            <pc:docMk/>
            <pc:sldMk cId="1965951527" sldId="285"/>
            <ac:picMk id="7" creationId="{F14D5769-5E0C-4B66-8930-A7F95D5E6017}"/>
          </ac:picMkLst>
        </pc:picChg>
        <pc:picChg chg="add mod">
          <ac:chgData name="Michael A Fudge Jr" userId="133895e8-240b-4811-850e-9cf94297d089" providerId="ADAL" clId="{A410D8DE-61AB-4F63-A634-CDA6BFEDA42B}" dt="2020-07-22T16:38:37.877" v="2802"/>
          <ac:picMkLst>
            <pc:docMk/>
            <pc:sldMk cId="1965951527" sldId="285"/>
            <ac:picMk id="5122" creationId="{AB5E796B-FAB6-435B-94D0-AD1676E6808B}"/>
          </ac:picMkLst>
        </pc:picChg>
      </pc:sldChg>
      <pc:sldChg chg="new del">
        <pc:chgData name="Michael A Fudge Jr" userId="133895e8-240b-4811-850e-9cf94297d089" providerId="ADAL" clId="{A410D8DE-61AB-4F63-A634-CDA6BFEDA42B}" dt="2020-07-22T15:55:01.865" v="2683" actId="680"/>
        <pc:sldMkLst>
          <pc:docMk/>
          <pc:sldMk cId="564337394" sldId="286"/>
        </pc:sldMkLst>
      </pc:sldChg>
      <pc:sldChg chg="addSp delSp modSp new mod modAnim">
        <pc:chgData name="Michael A Fudge Jr" userId="133895e8-240b-4811-850e-9cf94297d089" providerId="ADAL" clId="{A410D8DE-61AB-4F63-A634-CDA6BFEDA42B}" dt="2020-07-22T18:27:38.014" v="2866"/>
        <pc:sldMkLst>
          <pc:docMk/>
          <pc:sldMk cId="3175514340" sldId="286"/>
        </pc:sldMkLst>
        <pc:spChg chg="mod">
          <ac:chgData name="Michael A Fudge Jr" userId="133895e8-240b-4811-850e-9cf94297d089" providerId="ADAL" clId="{A410D8DE-61AB-4F63-A634-CDA6BFEDA42B}" dt="2020-07-22T18:25:43.254" v="2860" actId="20577"/>
          <ac:spMkLst>
            <pc:docMk/>
            <pc:sldMk cId="3175514340" sldId="286"/>
            <ac:spMk id="2" creationId="{01B8D415-37C7-4219-8B37-1FB68358232D}"/>
          </ac:spMkLst>
        </pc:spChg>
        <pc:spChg chg="del">
          <ac:chgData name="Michael A Fudge Jr" userId="133895e8-240b-4811-850e-9cf94297d089" providerId="ADAL" clId="{A410D8DE-61AB-4F63-A634-CDA6BFEDA42B}" dt="2020-07-22T18:26:00.669" v="2861" actId="478"/>
          <ac:spMkLst>
            <pc:docMk/>
            <pc:sldMk cId="3175514340" sldId="286"/>
            <ac:spMk id="3" creationId="{3330D218-82BA-462B-9CA6-0953F32C8F69}"/>
          </ac:spMkLst>
        </pc:spChg>
        <pc:spChg chg="mod">
          <ac:chgData name="Michael A Fudge Jr" userId="133895e8-240b-4811-850e-9cf94297d089" providerId="ADAL" clId="{A410D8DE-61AB-4F63-A634-CDA6BFEDA42B}" dt="2020-07-22T18:26:45.318" v="2864" actId="207"/>
          <ac:spMkLst>
            <pc:docMk/>
            <pc:sldMk cId="3175514340" sldId="286"/>
            <ac:spMk id="5" creationId="{FF4BCA24-B86C-473A-89D0-418551C7585F}"/>
          </ac:spMkLst>
        </pc:spChg>
        <pc:spChg chg="mod">
          <ac:chgData name="Michael A Fudge Jr" userId="133895e8-240b-4811-850e-9cf94297d089" providerId="ADAL" clId="{A410D8DE-61AB-4F63-A634-CDA6BFEDA42B}" dt="2020-07-22T18:26:45.318" v="2864" actId="207"/>
          <ac:spMkLst>
            <pc:docMk/>
            <pc:sldMk cId="3175514340" sldId="286"/>
            <ac:spMk id="6" creationId="{D03451FE-87B1-4717-B595-C675B300DF12}"/>
          </ac:spMkLst>
        </pc:spChg>
        <pc:spChg chg="mod">
          <ac:chgData name="Michael A Fudge Jr" userId="133895e8-240b-4811-850e-9cf94297d089" providerId="ADAL" clId="{A410D8DE-61AB-4F63-A634-CDA6BFEDA42B}" dt="2020-07-22T18:26:45.318" v="2864" actId="207"/>
          <ac:spMkLst>
            <pc:docMk/>
            <pc:sldMk cId="3175514340" sldId="286"/>
            <ac:spMk id="7" creationId="{9F0B25B4-9373-4B23-AFCC-7DCE35AC665F}"/>
          </ac:spMkLst>
        </pc:spChg>
        <pc:spChg chg="mod">
          <ac:chgData name="Michael A Fudge Jr" userId="133895e8-240b-4811-850e-9cf94297d089" providerId="ADAL" clId="{A410D8DE-61AB-4F63-A634-CDA6BFEDA42B}" dt="2020-07-22T18:26:45.318" v="2864" actId="207"/>
          <ac:spMkLst>
            <pc:docMk/>
            <pc:sldMk cId="3175514340" sldId="286"/>
            <ac:spMk id="8" creationId="{197C773F-2938-4784-AE6A-6F0D05105080}"/>
          </ac:spMkLst>
        </pc:spChg>
        <pc:spChg chg="mod">
          <ac:chgData name="Michael A Fudge Jr" userId="133895e8-240b-4811-850e-9cf94297d089" providerId="ADAL" clId="{A410D8DE-61AB-4F63-A634-CDA6BFEDA42B}" dt="2020-07-22T18:26:10.203" v="2862"/>
          <ac:spMkLst>
            <pc:docMk/>
            <pc:sldMk cId="3175514340" sldId="286"/>
            <ac:spMk id="10" creationId="{34CA8956-34C1-453C-A9EA-804041F50712}"/>
          </ac:spMkLst>
        </pc:spChg>
        <pc:spChg chg="mod">
          <ac:chgData name="Michael A Fudge Jr" userId="133895e8-240b-4811-850e-9cf94297d089" providerId="ADAL" clId="{A410D8DE-61AB-4F63-A634-CDA6BFEDA42B}" dt="2020-07-22T18:26:10.203" v="2862"/>
          <ac:spMkLst>
            <pc:docMk/>
            <pc:sldMk cId="3175514340" sldId="286"/>
            <ac:spMk id="11" creationId="{33EA983E-1D83-458E-B21C-F96CCD721BDA}"/>
          </ac:spMkLst>
        </pc:spChg>
        <pc:spChg chg="mod">
          <ac:chgData name="Michael A Fudge Jr" userId="133895e8-240b-4811-850e-9cf94297d089" providerId="ADAL" clId="{A410D8DE-61AB-4F63-A634-CDA6BFEDA42B}" dt="2020-07-22T18:26:10.203" v="2862"/>
          <ac:spMkLst>
            <pc:docMk/>
            <pc:sldMk cId="3175514340" sldId="286"/>
            <ac:spMk id="12" creationId="{A2AF3FE1-F36E-4B26-A0FE-A188CA195FFA}"/>
          </ac:spMkLst>
        </pc:spChg>
        <pc:spChg chg="mod">
          <ac:chgData name="Michael A Fudge Jr" userId="133895e8-240b-4811-850e-9cf94297d089" providerId="ADAL" clId="{A410D8DE-61AB-4F63-A634-CDA6BFEDA42B}" dt="2020-07-22T18:26:10.203" v="2862"/>
          <ac:spMkLst>
            <pc:docMk/>
            <pc:sldMk cId="3175514340" sldId="286"/>
            <ac:spMk id="13" creationId="{E91E113E-9BB4-4560-B187-0E2456C01667}"/>
          </ac:spMkLst>
        </pc:spChg>
        <pc:spChg chg="mod">
          <ac:chgData name="Michael A Fudge Jr" userId="133895e8-240b-4811-850e-9cf94297d089" providerId="ADAL" clId="{A410D8DE-61AB-4F63-A634-CDA6BFEDA42B}" dt="2020-07-22T18:26:10.203" v="2862"/>
          <ac:spMkLst>
            <pc:docMk/>
            <pc:sldMk cId="3175514340" sldId="286"/>
            <ac:spMk id="14" creationId="{21F21746-744A-43D2-A354-1DCF03E44FB4}"/>
          </ac:spMkLst>
        </pc:spChg>
        <pc:spChg chg="mod">
          <ac:chgData name="Michael A Fudge Jr" userId="133895e8-240b-4811-850e-9cf94297d089" providerId="ADAL" clId="{A410D8DE-61AB-4F63-A634-CDA6BFEDA42B}" dt="2020-07-22T18:26:10.203" v="2862"/>
          <ac:spMkLst>
            <pc:docMk/>
            <pc:sldMk cId="3175514340" sldId="286"/>
            <ac:spMk id="15" creationId="{54300026-FDE7-4148-9201-35AC4EFB1D61}"/>
          </ac:spMkLst>
        </pc:spChg>
        <pc:spChg chg="mod">
          <ac:chgData name="Michael A Fudge Jr" userId="133895e8-240b-4811-850e-9cf94297d089" providerId="ADAL" clId="{A410D8DE-61AB-4F63-A634-CDA6BFEDA42B}" dt="2020-07-22T18:26:10.203" v="2862"/>
          <ac:spMkLst>
            <pc:docMk/>
            <pc:sldMk cId="3175514340" sldId="286"/>
            <ac:spMk id="17" creationId="{5E4579AF-97A0-43DE-87D5-0AD89BCBA7C8}"/>
          </ac:spMkLst>
        </pc:spChg>
        <pc:spChg chg="add mod">
          <ac:chgData name="Michael A Fudge Jr" userId="133895e8-240b-4811-850e-9cf94297d089" providerId="ADAL" clId="{A410D8DE-61AB-4F63-A634-CDA6BFEDA42B}" dt="2020-07-22T18:26:30.839" v="2863" actId="1076"/>
          <ac:spMkLst>
            <pc:docMk/>
            <pc:sldMk cId="3175514340" sldId="286"/>
            <ac:spMk id="23" creationId="{69469759-62B6-4E04-8D9C-F7DFDB54DD6A}"/>
          </ac:spMkLst>
        </pc:spChg>
        <pc:grpChg chg="add mod">
          <ac:chgData name="Michael A Fudge Jr" userId="133895e8-240b-4811-850e-9cf94297d089" providerId="ADAL" clId="{A410D8DE-61AB-4F63-A634-CDA6BFEDA42B}" dt="2020-07-22T18:26:45.318" v="2864" actId="207"/>
          <ac:grpSpMkLst>
            <pc:docMk/>
            <pc:sldMk cId="3175514340" sldId="286"/>
            <ac:grpSpMk id="4" creationId="{2C2855BA-6DE6-4ECA-975C-5D1BA851DCFE}"/>
          </ac:grpSpMkLst>
        </pc:grpChg>
        <pc:grpChg chg="add mod">
          <ac:chgData name="Michael A Fudge Jr" userId="133895e8-240b-4811-850e-9cf94297d089" providerId="ADAL" clId="{A410D8DE-61AB-4F63-A634-CDA6BFEDA42B}" dt="2020-07-22T18:26:30.839" v="2863" actId="1076"/>
          <ac:grpSpMkLst>
            <pc:docMk/>
            <pc:sldMk cId="3175514340" sldId="286"/>
            <ac:grpSpMk id="9" creationId="{FE3A4425-D67B-48F9-A5BA-D2689BD164D5}"/>
          </ac:grpSpMkLst>
        </pc:grpChg>
        <pc:grpChg chg="add mod">
          <ac:chgData name="Michael A Fudge Jr" userId="133895e8-240b-4811-850e-9cf94297d089" providerId="ADAL" clId="{A410D8DE-61AB-4F63-A634-CDA6BFEDA42B}" dt="2020-07-22T18:26:30.839" v="2863" actId="1076"/>
          <ac:grpSpMkLst>
            <pc:docMk/>
            <pc:sldMk cId="3175514340" sldId="286"/>
            <ac:grpSpMk id="16" creationId="{DAC6F6D4-F43C-4923-872E-737D8FF14217}"/>
          </ac:grpSpMkLst>
        </pc:grpChg>
        <pc:cxnChg chg="mod">
          <ac:chgData name="Michael A Fudge Jr" userId="133895e8-240b-4811-850e-9cf94297d089" providerId="ADAL" clId="{A410D8DE-61AB-4F63-A634-CDA6BFEDA42B}" dt="2020-07-22T18:26:10.203" v="2862"/>
          <ac:cxnSpMkLst>
            <pc:docMk/>
            <pc:sldMk cId="3175514340" sldId="286"/>
            <ac:cxnSpMk id="18" creationId="{EBD717A2-59C8-433D-90B8-B97D3A55F79E}"/>
          </ac:cxnSpMkLst>
        </pc:cxnChg>
        <pc:cxnChg chg="mod">
          <ac:chgData name="Michael A Fudge Jr" userId="133895e8-240b-4811-850e-9cf94297d089" providerId="ADAL" clId="{A410D8DE-61AB-4F63-A634-CDA6BFEDA42B}" dt="2020-07-22T18:26:10.203" v="2862"/>
          <ac:cxnSpMkLst>
            <pc:docMk/>
            <pc:sldMk cId="3175514340" sldId="286"/>
            <ac:cxnSpMk id="19" creationId="{FC946FD0-B0CA-4297-8157-5947552ABD13}"/>
          </ac:cxnSpMkLst>
        </pc:cxnChg>
        <pc:cxnChg chg="mod">
          <ac:chgData name="Michael A Fudge Jr" userId="133895e8-240b-4811-850e-9cf94297d089" providerId="ADAL" clId="{A410D8DE-61AB-4F63-A634-CDA6BFEDA42B}" dt="2020-07-22T18:26:10.203" v="2862"/>
          <ac:cxnSpMkLst>
            <pc:docMk/>
            <pc:sldMk cId="3175514340" sldId="286"/>
            <ac:cxnSpMk id="20" creationId="{641A3351-11F8-46E8-8F18-F4240B2CB6D4}"/>
          </ac:cxnSpMkLst>
        </pc:cxnChg>
        <pc:cxnChg chg="mod">
          <ac:chgData name="Michael A Fudge Jr" userId="133895e8-240b-4811-850e-9cf94297d089" providerId="ADAL" clId="{A410D8DE-61AB-4F63-A634-CDA6BFEDA42B}" dt="2020-07-22T18:26:10.203" v="2862"/>
          <ac:cxnSpMkLst>
            <pc:docMk/>
            <pc:sldMk cId="3175514340" sldId="286"/>
            <ac:cxnSpMk id="21" creationId="{0E36D869-FCA0-4696-8309-E49E34CDB7DB}"/>
          </ac:cxnSpMkLst>
        </pc:cxnChg>
        <pc:cxnChg chg="mod">
          <ac:chgData name="Michael A Fudge Jr" userId="133895e8-240b-4811-850e-9cf94297d089" providerId="ADAL" clId="{A410D8DE-61AB-4F63-A634-CDA6BFEDA42B}" dt="2020-07-22T18:26:10.203" v="2862"/>
          <ac:cxnSpMkLst>
            <pc:docMk/>
            <pc:sldMk cId="3175514340" sldId="286"/>
            <ac:cxnSpMk id="22" creationId="{A7641D5E-1BD7-447D-8F8F-574C8836ABD7}"/>
          </ac:cxnSpMkLst>
        </pc:cxnChg>
      </pc:sldChg>
      <pc:sldChg chg="addSp delSp modSp new mod ord setBg modAnim setClrOvrMap">
        <pc:chgData name="Michael A Fudge Jr" userId="133895e8-240b-4811-850e-9cf94297d089" providerId="ADAL" clId="{A410D8DE-61AB-4F63-A634-CDA6BFEDA42B}" dt="2020-07-23T15:49:06.167" v="4939" actId="20578"/>
        <pc:sldMkLst>
          <pc:docMk/>
          <pc:sldMk cId="3160340753" sldId="287"/>
        </pc:sldMkLst>
        <pc:spChg chg="mod">
          <ac:chgData name="Michael A Fudge Jr" userId="133895e8-240b-4811-850e-9cf94297d089" providerId="ADAL" clId="{A410D8DE-61AB-4F63-A634-CDA6BFEDA42B}" dt="2020-07-23T15:48:38.375" v="4936" actId="20577"/>
          <ac:spMkLst>
            <pc:docMk/>
            <pc:sldMk cId="3160340753" sldId="287"/>
            <ac:spMk id="2" creationId="{85954A83-1BFB-42E8-ABE1-F6284F291E27}"/>
          </ac:spMkLst>
        </pc:spChg>
        <pc:spChg chg="add del">
          <ac:chgData name="Michael A Fudge Jr" userId="133895e8-240b-4811-850e-9cf94297d089" providerId="ADAL" clId="{A410D8DE-61AB-4F63-A634-CDA6BFEDA42B}" dt="2020-07-22T18:29:43.714" v="2898" actId="931"/>
          <ac:spMkLst>
            <pc:docMk/>
            <pc:sldMk cId="3160340753" sldId="287"/>
            <ac:spMk id="3" creationId="{B01A9C6C-FD19-4DA4-81D0-633E5B57529F}"/>
          </ac:spMkLst>
        </pc:spChg>
        <pc:spChg chg="add mod">
          <ac:chgData name="Michael A Fudge Jr" userId="133895e8-240b-4811-850e-9cf94297d089" providerId="ADAL" clId="{A410D8DE-61AB-4F63-A634-CDA6BFEDA42B}" dt="2020-07-22T18:32:13.119" v="2970" actId="20577"/>
          <ac:spMkLst>
            <pc:docMk/>
            <pc:sldMk cId="3160340753" sldId="287"/>
            <ac:spMk id="8" creationId="{F35ACFD4-2C6C-4739-A7D7-39D2F8CC4DA6}"/>
          </ac:spMkLst>
        </pc:spChg>
        <pc:spChg chg="add">
          <ac:chgData name="Michael A Fudge Jr" userId="133895e8-240b-4811-850e-9cf94297d089" providerId="ADAL" clId="{A410D8DE-61AB-4F63-A634-CDA6BFEDA42B}" dt="2020-07-22T18:30:10.247" v="2901" actId="26606"/>
          <ac:spMkLst>
            <pc:docMk/>
            <pc:sldMk cId="3160340753" sldId="287"/>
            <ac:spMk id="9" creationId="{C04BE0EF-3561-49B4-9A29-F283168A91C7}"/>
          </ac:spMkLst>
        </pc:spChg>
        <pc:spChg chg="add del">
          <ac:chgData name="Michael A Fudge Jr" userId="133895e8-240b-4811-850e-9cf94297d089" providerId="ADAL" clId="{A410D8DE-61AB-4F63-A634-CDA6BFEDA42B}" dt="2020-07-22T18:30:00.092" v="2900" actId="26606"/>
          <ac:spMkLst>
            <pc:docMk/>
            <pc:sldMk cId="3160340753" sldId="287"/>
            <ac:spMk id="11" creationId="{02A071AB-D25A-44AC-AD90-177E7C6889ED}"/>
          </ac:spMkLst>
        </pc:spChg>
        <pc:spChg chg="add">
          <ac:chgData name="Michael A Fudge Jr" userId="133895e8-240b-4811-850e-9cf94297d089" providerId="ADAL" clId="{A410D8DE-61AB-4F63-A634-CDA6BFEDA42B}" dt="2020-07-22T18:30:10.247" v="2901" actId="26606"/>
          <ac:spMkLst>
            <pc:docMk/>
            <pc:sldMk cId="3160340753" sldId="287"/>
            <ac:spMk id="12" creationId="{3E443FD7-A66B-4AA0-872D-B088B9BC5F17}"/>
          </ac:spMkLst>
        </pc:spChg>
        <pc:spChg chg="add del">
          <ac:chgData name="Michael A Fudge Jr" userId="133895e8-240b-4811-850e-9cf94297d089" providerId="ADAL" clId="{A410D8DE-61AB-4F63-A634-CDA6BFEDA42B}" dt="2020-07-22T18:30:00.092" v="2900" actId="26606"/>
          <ac:spMkLst>
            <pc:docMk/>
            <pc:sldMk cId="3160340753" sldId="287"/>
            <ac:spMk id="14" creationId="{56C20283-73E0-40EC-8AD8-057F581F64C2}"/>
          </ac:spMkLst>
        </pc:spChg>
        <pc:spChg chg="add del">
          <ac:chgData name="Michael A Fudge Jr" userId="133895e8-240b-4811-850e-9cf94297d089" providerId="ADAL" clId="{A410D8DE-61AB-4F63-A634-CDA6BFEDA42B}" dt="2020-07-22T18:30:00.092" v="2900" actId="26606"/>
          <ac:spMkLst>
            <pc:docMk/>
            <pc:sldMk cId="3160340753" sldId="287"/>
            <ac:spMk id="16" creationId="{3FCC729B-E528-40C3-82D3-BA4375575E87}"/>
          </ac:spMkLst>
        </pc:spChg>
        <pc:spChg chg="add del">
          <ac:chgData name="Michael A Fudge Jr" userId="133895e8-240b-4811-850e-9cf94297d089" providerId="ADAL" clId="{A410D8DE-61AB-4F63-A634-CDA6BFEDA42B}" dt="2020-07-22T18:30:00.092" v="2900" actId="26606"/>
          <ac:spMkLst>
            <pc:docMk/>
            <pc:sldMk cId="3160340753" sldId="287"/>
            <ac:spMk id="18" creationId="{58F1FB8D-1842-4A04-998D-6CF047AB2790}"/>
          </ac:spMkLst>
        </pc:spChg>
        <pc:picChg chg="add del mod">
          <ac:chgData name="Michael A Fudge Jr" userId="133895e8-240b-4811-850e-9cf94297d089" providerId="ADAL" clId="{A410D8DE-61AB-4F63-A634-CDA6BFEDA42B}" dt="2020-07-22T18:29:31.478" v="2897" actId="931"/>
          <ac:picMkLst>
            <pc:docMk/>
            <pc:sldMk cId="3160340753" sldId="287"/>
            <ac:picMk id="5" creationId="{0C8C429D-0416-4237-9479-A4ED7938DCBC}"/>
          </ac:picMkLst>
        </pc:picChg>
        <pc:picChg chg="add mod">
          <ac:chgData name="Michael A Fudge Jr" userId="133895e8-240b-4811-850e-9cf94297d089" providerId="ADAL" clId="{A410D8DE-61AB-4F63-A634-CDA6BFEDA42B}" dt="2020-07-22T18:30:19.239" v="2902" actId="207"/>
          <ac:picMkLst>
            <pc:docMk/>
            <pc:sldMk cId="3160340753" sldId="287"/>
            <ac:picMk id="7" creationId="{45E1EC8C-DB9A-45FB-A2ED-2824D9FDDB49}"/>
          </ac:picMkLst>
        </pc:picChg>
      </pc:sldChg>
      <pc:sldChg chg="addSp delSp modSp new mod setBg modAnim">
        <pc:chgData name="Michael A Fudge Jr" userId="133895e8-240b-4811-850e-9cf94297d089" providerId="ADAL" clId="{A410D8DE-61AB-4F63-A634-CDA6BFEDA42B}" dt="2020-07-22T18:54:14.822" v="3316"/>
        <pc:sldMkLst>
          <pc:docMk/>
          <pc:sldMk cId="1537370944" sldId="288"/>
        </pc:sldMkLst>
        <pc:spChg chg="mod">
          <ac:chgData name="Michael A Fudge Jr" userId="133895e8-240b-4811-850e-9cf94297d089" providerId="ADAL" clId="{A410D8DE-61AB-4F63-A634-CDA6BFEDA42B}" dt="2020-07-22T18:53:48.295" v="3313" actId="26606"/>
          <ac:spMkLst>
            <pc:docMk/>
            <pc:sldMk cId="1537370944" sldId="288"/>
            <ac:spMk id="2" creationId="{31D74D73-1326-449B-9185-0F7CB568B24A}"/>
          </ac:spMkLst>
        </pc:spChg>
        <pc:spChg chg="del mod">
          <ac:chgData name="Michael A Fudge Jr" userId="133895e8-240b-4811-850e-9cf94297d089" providerId="ADAL" clId="{A410D8DE-61AB-4F63-A634-CDA6BFEDA42B}" dt="2020-07-22T18:53:48.295" v="3313" actId="26606"/>
          <ac:spMkLst>
            <pc:docMk/>
            <pc:sldMk cId="1537370944" sldId="288"/>
            <ac:spMk id="3" creationId="{3ED90B57-3C38-48D4-9E77-5C0ECFDE3C84}"/>
          </ac:spMkLst>
        </pc:spChg>
        <pc:spChg chg="add">
          <ac:chgData name="Michael A Fudge Jr" userId="133895e8-240b-4811-850e-9cf94297d089" providerId="ADAL" clId="{A410D8DE-61AB-4F63-A634-CDA6BFEDA42B}" dt="2020-07-22T18:53:48.295" v="3313" actId="26606"/>
          <ac:spMkLst>
            <pc:docMk/>
            <pc:sldMk cId="1537370944" sldId="288"/>
            <ac:spMk id="9" creationId="{3A5B4632-C963-4296-86F0-79AA9EA5AE98}"/>
          </ac:spMkLst>
        </pc:spChg>
        <pc:graphicFrameChg chg="add mod">
          <ac:chgData name="Michael A Fudge Jr" userId="133895e8-240b-4811-850e-9cf94297d089" providerId="ADAL" clId="{A410D8DE-61AB-4F63-A634-CDA6BFEDA42B}" dt="2020-07-22T18:54:01.185" v="3314" actId="20577"/>
          <ac:graphicFrameMkLst>
            <pc:docMk/>
            <pc:sldMk cId="1537370944" sldId="288"/>
            <ac:graphicFrameMk id="5" creationId="{B02B524B-E25E-45D2-AC93-68247ADD0FED}"/>
          </ac:graphicFrameMkLst>
        </pc:graphicFrameChg>
      </pc:sldChg>
      <pc:sldChg chg="addSp modSp new mod setBg modAnim">
        <pc:chgData name="Michael A Fudge Jr" userId="133895e8-240b-4811-850e-9cf94297d089" providerId="ADAL" clId="{A410D8DE-61AB-4F63-A634-CDA6BFEDA42B}" dt="2020-07-22T19:06:57.726" v="3823"/>
        <pc:sldMkLst>
          <pc:docMk/>
          <pc:sldMk cId="2564670347" sldId="289"/>
        </pc:sldMkLst>
        <pc:spChg chg="mod">
          <ac:chgData name="Michael A Fudge Jr" userId="133895e8-240b-4811-850e-9cf94297d089" providerId="ADAL" clId="{A410D8DE-61AB-4F63-A634-CDA6BFEDA42B}" dt="2020-07-22T19:06:15.052" v="3819" actId="26606"/>
          <ac:spMkLst>
            <pc:docMk/>
            <pc:sldMk cId="2564670347" sldId="289"/>
            <ac:spMk id="2" creationId="{10A1AC89-0DAA-4485-BE9D-8DBA3E3DF5CC}"/>
          </ac:spMkLst>
        </pc:spChg>
        <pc:spChg chg="mod">
          <ac:chgData name="Michael A Fudge Jr" userId="133895e8-240b-4811-850e-9cf94297d089" providerId="ADAL" clId="{A410D8DE-61AB-4F63-A634-CDA6BFEDA42B}" dt="2020-07-22T19:06:52.780" v="3822" actId="404"/>
          <ac:spMkLst>
            <pc:docMk/>
            <pc:sldMk cId="2564670347" sldId="289"/>
            <ac:spMk id="3" creationId="{17679489-F7FB-41A8-820E-4B69DBE6B5EA}"/>
          </ac:spMkLst>
        </pc:spChg>
        <pc:spChg chg="add">
          <ac:chgData name="Michael A Fudge Jr" userId="133895e8-240b-4811-850e-9cf94297d089" providerId="ADAL" clId="{A410D8DE-61AB-4F63-A634-CDA6BFEDA42B}" dt="2020-07-22T19:06:15.052" v="3819" actId="26606"/>
          <ac:spMkLst>
            <pc:docMk/>
            <pc:sldMk cId="2564670347" sldId="289"/>
            <ac:spMk id="8" creationId="{1E234CF4-802C-4AA1-B540-36C3B838C462}"/>
          </ac:spMkLst>
        </pc:spChg>
        <pc:spChg chg="add">
          <ac:chgData name="Michael A Fudge Jr" userId="133895e8-240b-4811-850e-9cf94297d089" providerId="ADAL" clId="{A410D8DE-61AB-4F63-A634-CDA6BFEDA42B}" dt="2020-07-22T19:06:15.052" v="3819" actId="26606"/>
          <ac:spMkLst>
            <pc:docMk/>
            <pc:sldMk cId="2564670347" sldId="289"/>
            <ac:spMk id="10" creationId="{A5271697-90F1-4A23-8EF2-0179F2EAFACB}"/>
          </ac:spMkLst>
        </pc:spChg>
        <pc:spChg chg="add">
          <ac:chgData name="Michael A Fudge Jr" userId="133895e8-240b-4811-850e-9cf94297d089" providerId="ADAL" clId="{A410D8DE-61AB-4F63-A634-CDA6BFEDA42B}" dt="2020-07-22T19:06:15.052" v="3819" actId="26606"/>
          <ac:spMkLst>
            <pc:docMk/>
            <pc:sldMk cId="2564670347" sldId="289"/>
            <ac:spMk id="12" creationId="{D9F5512A-48E1-4C07-B75E-3CCC517B6804}"/>
          </ac:spMkLst>
        </pc:spChg>
        <pc:spChg chg="add">
          <ac:chgData name="Michael A Fudge Jr" userId="133895e8-240b-4811-850e-9cf94297d089" providerId="ADAL" clId="{A410D8DE-61AB-4F63-A634-CDA6BFEDA42B}" dt="2020-07-22T19:06:15.052" v="3819" actId="26606"/>
          <ac:spMkLst>
            <pc:docMk/>
            <pc:sldMk cId="2564670347" sldId="289"/>
            <ac:spMk id="14" creationId="{9D800584-727A-48CF-8223-244AD9717CAA}"/>
          </ac:spMkLst>
        </pc:spChg>
        <pc:grpChg chg="add">
          <ac:chgData name="Michael A Fudge Jr" userId="133895e8-240b-4811-850e-9cf94297d089" providerId="ADAL" clId="{A410D8DE-61AB-4F63-A634-CDA6BFEDA42B}" dt="2020-07-22T19:06:15.052" v="3819" actId="26606"/>
          <ac:grpSpMkLst>
            <pc:docMk/>
            <pc:sldMk cId="2564670347" sldId="289"/>
            <ac:grpSpMk id="16" creationId="{B0CED441-B73B-4907-9AF2-614CEAC6A182}"/>
          </ac:grpSpMkLst>
        </pc:grpChg>
      </pc:sldChg>
      <pc:sldChg chg="addSp delSp modSp add mod ord delDesignElem chgLayout">
        <pc:chgData name="Michael A Fudge Jr" userId="133895e8-240b-4811-850e-9cf94297d089" providerId="ADAL" clId="{A410D8DE-61AB-4F63-A634-CDA6BFEDA42B}" dt="2020-07-22T19:00:10.425" v="3417" actId="20577"/>
        <pc:sldMkLst>
          <pc:docMk/>
          <pc:sldMk cId="300015732" sldId="290"/>
        </pc:sldMkLst>
        <pc:spChg chg="mod ord">
          <ac:chgData name="Michael A Fudge Jr" userId="133895e8-240b-4811-850e-9cf94297d089" providerId="ADAL" clId="{A410D8DE-61AB-4F63-A634-CDA6BFEDA42B}" dt="2020-07-22T18:58:56.411" v="3341" actId="700"/>
          <ac:spMkLst>
            <pc:docMk/>
            <pc:sldMk cId="300015732" sldId="290"/>
            <ac:spMk id="2" creationId="{A0EC69E1-79D5-4CCA-9AE3-8CCDB54E5D78}"/>
          </ac:spMkLst>
        </pc:spChg>
        <pc:spChg chg="mod ord">
          <ac:chgData name="Michael A Fudge Jr" userId="133895e8-240b-4811-850e-9cf94297d089" providerId="ADAL" clId="{A410D8DE-61AB-4F63-A634-CDA6BFEDA42B}" dt="2020-07-22T19:00:10.425" v="3417" actId="20577"/>
          <ac:spMkLst>
            <pc:docMk/>
            <pc:sldMk cId="300015732" sldId="290"/>
            <ac:spMk id="3" creationId="{23BFC44E-10DC-44C2-99E8-3D541093BB67}"/>
          </ac:spMkLst>
        </pc:spChg>
        <pc:spChg chg="del">
          <ac:chgData name="Michael A Fudge Jr" userId="133895e8-240b-4811-850e-9cf94297d089" providerId="ADAL" clId="{A410D8DE-61AB-4F63-A634-CDA6BFEDA42B}" dt="2020-07-22T18:58:59.513" v="3342" actId="478"/>
          <ac:spMkLst>
            <pc:docMk/>
            <pc:sldMk cId="300015732" sldId="290"/>
            <ac:spMk id="4" creationId="{42436A58-05AD-4BAC-A093-54DA82A89C60}"/>
          </ac:spMkLst>
        </pc:spChg>
        <pc:spChg chg="add del">
          <ac:chgData name="Michael A Fudge Jr" userId="133895e8-240b-4811-850e-9cf94297d089" providerId="ADAL" clId="{A410D8DE-61AB-4F63-A634-CDA6BFEDA42B}" dt="2020-07-22T18:58:56.411" v="3341" actId="700"/>
          <ac:spMkLst>
            <pc:docMk/>
            <pc:sldMk cId="300015732" sldId="290"/>
            <ac:spMk id="17" creationId="{59A309A7-1751-4ABE-A3C1-EEC40366AD89}"/>
          </ac:spMkLst>
        </pc:spChg>
        <pc:spChg chg="add del">
          <ac:chgData name="Michael A Fudge Jr" userId="133895e8-240b-4811-850e-9cf94297d089" providerId="ADAL" clId="{A410D8DE-61AB-4F63-A634-CDA6BFEDA42B}" dt="2020-07-22T18:58:56.411" v="3341" actId="700"/>
          <ac:spMkLst>
            <pc:docMk/>
            <pc:sldMk cId="300015732" sldId="290"/>
            <ac:spMk id="19" creationId="{967D8EB6-EAE1-4F9C-B398-83321E287204}"/>
          </ac:spMkLst>
        </pc:spChg>
        <pc:picChg chg="del">
          <ac:chgData name="Michael A Fudge Jr" userId="133895e8-240b-4811-850e-9cf94297d089" providerId="ADAL" clId="{A410D8DE-61AB-4F63-A634-CDA6BFEDA42B}" dt="2020-07-22T18:58:47" v="3339" actId="478"/>
          <ac:picMkLst>
            <pc:docMk/>
            <pc:sldMk cId="300015732" sldId="290"/>
            <ac:picMk id="8" creationId="{107C1241-9548-4C22-9E00-237AA087A1EA}"/>
          </ac:picMkLst>
        </pc:picChg>
      </pc:sldChg>
      <pc:sldChg chg="modSp add mod">
        <pc:chgData name="Michael A Fudge Jr" userId="133895e8-240b-4811-850e-9cf94297d089" providerId="ADAL" clId="{A410D8DE-61AB-4F63-A634-CDA6BFEDA42B}" dt="2020-07-22T19:00:16.902" v="3419" actId="20577"/>
        <pc:sldMkLst>
          <pc:docMk/>
          <pc:sldMk cId="510393725" sldId="291"/>
        </pc:sldMkLst>
        <pc:spChg chg="mod">
          <ac:chgData name="Michael A Fudge Jr" userId="133895e8-240b-4811-850e-9cf94297d089" providerId="ADAL" clId="{A410D8DE-61AB-4F63-A634-CDA6BFEDA42B}" dt="2020-07-22T19:00:16.902" v="3419" actId="20577"/>
          <ac:spMkLst>
            <pc:docMk/>
            <pc:sldMk cId="510393725" sldId="291"/>
            <ac:spMk id="3" creationId="{23BFC44E-10DC-44C2-99E8-3D541093BB67}"/>
          </ac:spMkLst>
        </pc:spChg>
      </pc:sldChg>
      <pc:sldChg chg="modSp add mod">
        <pc:chgData name="Michael A Fudge Jr" userId="133895e8-240b-4811-850e-9cf94297d089" providerId="ADAL" clId="{A410D8DE-61AB-4F63-A634-CDA6BFEDA42B}" dt="2020-07-22T19:00:37.930" v="3431" actId="20577"/>
        <pc:sldMkLst>
          <pc:docMk/>
          <pc:sldMk cId="1969958804" sldId="292"/>
        </pc:sldMkLst>
        <pc:spChg chg="mod">
          <ac:chgData name="Michael A Fudge Jr" userId="133895e8-240b-4811-850e-9cf94297d089" providerId="ADAL" clId="{A410D8DE-61AB-4F63-A634-CDA6BFEDA42B}" dt="2020-07-22T19:00:37.930" v="3431" actId="20577"/>
          <ac:spMkLst>
            <pc:docMk/>
            <pc:sldMk cId="1969958804" sldId="292"/>
            <ac:spMk id="3" creationId="{23BFC44E-10DC-44C2-99E8-3D541093BB67}"/>
          </ac:spMkLst>
        </pc:spChg>
      </pc:sldChg>
      <pc:sldChg chg="modSp add mod">
        <pc:chgData name="Michael A Fudge Jr" userId="133895e8-240b-4811-850e-9cf94297d089" providerId="ADAL" clId="{A410D8DE-61AB-4F63-A634-CDA6BFEDA42B}" dt="2020-07-22T19:01:03.660" v="3443" actId="20577"/>
        <pc:sldMkLst>
          <pc:docMk/>
          <pc:sldMk cId="1587255866" sldId="293"/>
        </pc:sldMkLst>
        <pc:spChg chg="mod">
          <ac:chgData name="Michael A Fudge Jr" userId="133895e8-240b-4811-850e-9cf94297d089" providerId="ADAL" clId="{A410D8DE-61AB-4F63-A634-CDA6BFEDA42B}" dt="2020-07-22T19:01:03.660" v="3443" actId="20577"/>
          <ac:spMkLst>
            <pc:docMk/>
            <pc:sldMk cId="1587255866" sldId="293"/>
            <ac:spMk id="3" creationId="{23BFC44E-10DC-44C2-99E8-3D541093BB67}"/>
          </ac:spMkLst>
        </pc:spChg>
      </pc:sldChg>
      <pc:sldChg chg="add del">
        <pc:chgData name="Michael A Fudge Jr" userId="133895e8-240b-4811-850e-9cf94297d089" providerId="ADAL" clId="{A410D8DE-61AB-4F63-A634-CDA6BFEDA42B}" dt="2020-07-22T19:00:44.858" v="3433" actId="22"/>
        <pc:sldMkLst>
          <pc:docMk/>
          <pc:sldMk cId="3308397740" sldId="293"/>
        </pc:sldMkLst>
      </pc:sldChg>
      <pc:sldChg chg="addSp delSp modSp new mod modAnim">
        <pc:chgData name="Michael A Fudge Jr" userId="133895e8-240b-4811-850e-9cf94297d089" providerId="ADAL" clId="{A410D8DE-61AB-4F63-A634-CDA6BFEDA42B}" dt="2020-07-22T19:11:36.433" v="3997"/>
        <pc:sldMkLst>
          <pc:docMk/>
          <pc:sldMk cId="403060402" sldId="294"/>
        </pc:sldMkLst>
        <pc:spChg chg="mod">
          <ac:chgData name="Michael A Fudge Jr" userId="133895e8-240b-4811-850e-9cf94297d089" providerId="ADAL" clId="{A410D8DE-61AB-4F63-A634-CDA6BFEDA42B}" dt="2020-07-22T19:08:03.933" v="3854" actId="20577"/>
          <ac:spMkLst>
            <pc:docMk/>
            <pc:sldMk cId="403060402" sldId="294"/>
            <ac:spMk id="2" creationId="{CCD87FDF-53A0-4DD7-9353-C72748CC4229}"/>
          </ac:spMkLst>
        </pc:spChg>
        <pc:spChg chg="del">
          <ac:chgData name="Michael A Fudge Jr" userId="133895e8-240b-4811-850e-9cf94297d089" providerId="ADAL" clId="{A410D8DE-61AB-4F63-A634-CDA6BFEDA42B}" dt="2020-07-22T19:07:33.278" v="3825"/>
          <ac:spMkLst>
            <pc:docMk/>
            <pc:sldMk cId="403060402" sldId="294"/>
            <ac:spMk id="3" creationId="{8F6C4B01-3119-4C07-875C-B715354C003C}"/>
          </ac:spMkLst>
        </pc:spChg>
        <pc:spChg chg="add mod">
          <ac:chgData name="Michael A Fudge Jr" userId="133895e8-240b-4811-850e-9cf94297d089" providerId="ADAL" clId="{A410D8DE-61AB-4F63-A634-CDA6BFEDA42B}" dt="2020-07-22T19:11:32.936" v="3996" actId="164"/>
          <ac:spMkLst>
            <pc:docMk/>
            <pc:sldMk cId="403060402" sldId="294"/>
            <ac:spMk id="5" creationId="{430A9E89-D7AC-4294-A080-4B25552AE9EB}"/>
          </ac:spMkLst>
        </pc:spChg>
        <pc:spChg chg="add mod">
          <ac:chgData name="Michael A Fudge Jr" userId="133895e8-240b-4811-850e-9cf94297d089" providerId="ADAL" clId="{A410D8DE-61AB-4F63-A634-CDA6BFEDA42B}" dt="2020-07-22T19:11:32.936" v="3996" actId="164"/>
          <ac:spMkLst>
            <pc:docMk/>
            <pc:sldMk cId="403060402" sldId="294"/>
            <ac:spMk id="6" creationId="{73F01F75-1A7D-4AB8-A1A4-6467B04C3C82}"/>
          </ac:spMkLst>
        </pc:spChg>
        <pc:grpChg chg="add mod">
          <ac:chgData name="Michael A Fudge Jr" userId="133895e8-240b-4811-850e-9cf94297d089" providerId="ADAL" clId="{A410D8DE-61AB-4F63-A634-CDA6BFEDA42B}" dt="2020-07-22T19:11:32.936" v="3996" actId="164"/>
          <ac:grpSpMkLst>
            <pc:docMk/>
            <pc:sldMk cId="403060402" sldId="294"/>
            <ac:grpSpMk id="7" creationId="{F6C67486-EB27-4444-8711-3EB412380DE4}"/>
          </ac:grpSpMkLst>
        </pc:grpChg>
        <pc:graphicFrameChg chg="add mod modGraphic">
          <ac:chgData name="Michael A Fudge Jr" userId="133895e8-240b-4811-850e-9cf94297d089" providerId="ADAL" clId="{A410D8DE-61AB-4F63-A634-CDA6BFEDA42B}" dt="2020-07-22T19:10:09.310" v="3971" actId="1076"/>
          <ac:graphicFrameMkLst>
            <pc:docMk/>
            <pc:sldMk cId="403060402" sldId="294"/>
            <ac:graphicFrameMk id="4" creationId="{7FDA7D61-BC12-4878-93F1-F4F36F914B99}"/>
          </ac:graphicFrameMkLst>
        </pc:graphicFrameChg>
      </pc:sldChg>
      <pc:sldChg chg="new del">
        <pc:chgData name="Michael A Fudge Jr" userId="133895e8-240b-4811-850e-9cf94297d089" providerId="ADAL" clId="{A410D8DE-61AB-4F63-A634-CDA6BFEDA42B}" dt="2020-07-22T19:01:18.481" v="3445" actId="47"/>
        <pc:sldMkLst>
          <pc:docMk/>
          <pc:sldMk cId="2647726406" sldId="294"/>
        </pc:sldMkLst>
      </pc:sldChg>
      <pc:sldChg chg="modSp new del mod">
        <pc:chgData name="Michael A Fudge Jr" userId="133895e8-240b-4811-850e-9cf94297d089" providerId="ADAL" clId="{A410D8DE-61AB-4F63-A634-CDA6BFEDA42B}" dt="2020-07-23T15:47:16.281" v="4919" actId="47"/>
        <pc:sldMkLst>
          <pc:docMk/>
          <pc:sldMk cId="2394723307" sldId="295"/>
        </pc:sldMkLst>
        <pc:spChg chg="mod">
          <ac:chgData name="Michael A Fudge Jr" userId="133895e8-240b-4811-850e-9cf94297d089" providerId="ADAL" clId="{A410D8DE-61AB-4F63-A634-CDA6BFEDA42B}" dt="2020-07-22T19:09:22.011" v="3902" actId="20577"/>
          <ac:spMkLst>
            <pc:docMk/>
            <pc:sldMk cId="2394723307" sldId="295"/>
            <ac:spMk id="2" creationId="{CD7CED1C-00C0-4A17-8D7B-5406E4F9F893}"/>
          </ac:spMkLst>
        </pc:spChg>
      </pc:sldChg>
      <pc:sldChg chg="addSp delSp modSp new mod modAnim">
        <pc:chgData name="Michael A Fudge Jr" userId="133895e8-240b-4811-850e-9cf94297d089" providerId="ADAL" clId="{A410D8DE-61AB-4F63-A634-CDA6BFEDA42B}" dt="2020-07-23T16:09:40.048" v="5235"/>
        <pc:sldMkLst>
          <pc:docMk/>
          <pc:sldMk cId="17751269" sldId="296"/>
        </pc:sldMkLst>
        <pc:spChg chg="mod">
          <ac:chgData name="Michael A Fudge Jr" userId="133895e8-240b-4811-850e-9cf94297d089" providerId="ADAL" clId="{A410D8DE-61AB-4F63-A634-CDA6BFEDA42B}" dt="2020-07-22T19:09:46.306" v="3933" actId="20577"/>
          <ac:spMkLst>
            <pc:docMk/>
            <pc:sldMk cId="17751269" sldId="296"/>
            <ac:spMk id="2" creationId="{6BD81B8A-330C-4B16-B9DB-CE4C1305F2B0}"/>
          </ac:spMkLst>
        </pc:spChg>
        <pc:spChg chg="del">
          <ac:chgData name="Michael A Fudge Jr" userId="133895e8-240b-4811-850e-9cf94297d089" providerId="ADAL" clId="{A410D8DE-61AB-4F63-A634-CDA6BFEDA42B}" dt="2020-07-23T16:05:32.738" v="5202" actId="478"/>
          <ac:spMkLst>
            <pc:docMk/>
            <pc:sldMk cId="17751269" sldId="296"/>
            <ac:spMk id="3" creationId="{3042C0A8-DF47-4634-89D4-617ADB1C910D}"/>
          </ac:spMkLst>
        </pc:spChg>
        <pc:spChg chg="add del mod">
          <ac:chgData name="Michael A Fudge Jr" userId="133895e8-240b-4811-850e-9cf94297d089" providerId="ADAL" clId="{A410D8DE-61AB-4F63-A634-CDA6BFEDA42B}" dt="2020-07-23T16:05:30.187" v="5201"/>
          <ac:spMkLst>
            <pc:docMk/>
            <pc:sldMk cId="17751269" sldId="296"/>
            <ac:spMk id="4" creationId="{8DEDC7EE-3503-427C-A6A3-6617670FBED0}"/>
          </ac:spMkLst>
        </pc:spChg>
        <pc:spChg chg="add del mod">
          <ac:chgData name="Michael A Fudge Jr" userId="133895e8-240b-4811-850e-9cf94297d089" providerId="ADAL" clId="{A410D8DE-61AB-4F63-A634-CDA6BFEDA42B}" dt="2020-07-23T16:05:30.187" v="5201"/>
          <ac:spMkLst>
            <pc:docMk/>
            <pc:sldMk cId="17751269" sldId="296"/>
            <ac:spMk id="5" creationId="{6221240E-C348-44CD-AB25-EFE9F68A7482}"/>
          </ac:spMkLst>
        </pc:spChg>
        <pc:spChg chg="add del mod">
          <ac:chgData name="Michael A Fudge Jr" userId="133895e8-240b-4811-850e-9cf94297d089" providerId="ADAL" clId="{A410D8DE-61AB-4F63-A634-CDA6BFEDA42B}" dt="2020-07-23T16:05:30.187" v="5201"/>
          <ac:spMkLst>
            <pc:docMk/>
            <pc:sldMk cId="17751269" sldId="296"/>
            <ac:spMk id="6" creationId="{908CAF9B-8817-46C5-ABA0-6B49D9032916}"/>
          </ac:spMkLst>
        </pc:spChg>
        <pc:spChg chg="add del mod">
          <ac:chgData name="Michael A Fudge Jr" userId="133895e8-240b-4811-850e-9cf94297d089" providerId="ADAL" clId="{A410D8DE-61AB-4F63-A634-CDA6BFEDA42B}" dt="2020-07-23T16:05:30.187" v="5201"/>
          <ac:spMkLst>
            <pc:docMk/>
            <pc:sldMk cId="17751269" sldId="296"/>
            <ac:spMk id="7" creationId="{C0D94F69-2B3C-41E2-AD95-CCBA9A856A54}"/>
          </ac:spMkLst>
        </pc:spChg>
        <pc:spChg chg="add del mod">
          <ac:chgData name="Michael A Fudge Jr" userId="133895e8-240b-4811-850e-9cf94297d089" providerId="ADAL" clId="{A410D8DE-61AB-4F63-A634-CDA6BFEDA42B}" dt="2020-07-23T16:05:30.187" v="5201"/>
          <ac:spMkLst>
            <pc:docMk/>
            <pc:sldMk cId="17751269" sldId="296"/>
            <ac:spMk id="8" creationId="{258E70C5-FB0E-456B-BEFC-C5026033D155}"/>
          </ac:spMkLst>
        </pc:spChg>
        <pc:spChg chg="add del mod">
          <ac:chgData name="Michael A Fudge Jr" userId="133895e8-240b-4811-850e-9cf94297d089" providerId="ADAL" clId="{A410D8DE-61AB-4F63-A634-CDA6BFEDA42B}" dt="2020-07-23T16:05:30.187" v="5201"/>
          <ac:spMkLst>
            <pc:docMk/>
            <pc:sldMk cId="17751269" sldId="296"/>
            <ac:spMk id="9" creationId="{80E677F4-EDC6-4D22-B822-EB934095065D}"/>
          </ac:spMkLst>
        </pc:spChg>
        <pc:spChg chg="add del mod">
          <ac:chgData name="Michael A Fudge Jr" userId="133895e8-240b-4811-850e-9cf94297d089" providerId="ADAL" clId="{A410D8DE-61AB-4F63-A634-CDA6BFEDA42B}" dt="2020-07-23T16:05:30.187" v="5201"/>
          <ac:spMkLst>
            <pc:docMk/>
            <pc:sldMk cId="17751269" sldId="296"/>
            <ac:spMk id="10" creationId="{73215A35-6596-4627-95F6-BEA577F96BE1}"/>
          </ac:spMkLst>
        </pc:spChg>
        <pc:spChg chg="add del mod">
          <ac:chgData name="Michael A Fudge Jr" userId="133895e8-240b-4811-850e-9cf94297d089" providerId="ADAL" clId="{A410D8DE-61AB-4F63-A634-CDA6BFEDA42B}" dt="2020-07-23T16:05:30.187" v="5201"/>
          <ac:spMkLst>
            <pc:docMk/>
            <pc:sldMk cId="17751269" sldId="296"/>
            <ac:spMk id="11" creationId="{AFA187E2-0F30-4852-A830-1411AEE504D0}"/>
          </ac:spMkLst>
        </pc:spChg>
        <pc:spChg chg="add del mod">
          <ac:chgData name="Michael A Fudge Jr" userId="133895e8-240b-4811-850e-9cf94297d089" providerId="ADAL" clId="{A410D8DE-61AB-4F63-A634-CDA6BFEDA42B}" dt="2020-07-23T16:05:30.187" v="5201"/>
          <ac:spMkLst>
            <pc:docMk/>
            <pc:sldMk cId="17751269" sldId="296"/>
            <ac:spMk id="12" creationId="{E827B49A-0F90-4C9C-8058-3F44A9B1774F}"/>
          </ac:spMkLst>
        </pc:spChg>
        <pc:spChg chg="add del mod">
          <ac:chgData name="Michael A Fudge Jr" userId="133895e8-240b-4811-850e-9cf94297d089" providerId="ADAL" clId="{A410D8DE-61AB-4F63-A634-CDA6BFEDA42B}" dt="2020-07-23T16:05:30.187" v="5201"/>
          <ac:spMkLst>
            <pc:docMk/>
            <pc:sldMk cId="17751269" sldId="296"/>
            <ac:spMk id="13" creationId="{9759C2DA-9742-43B7-9616-86CC2AE28C29}"/>
          </ac:spMkLst>
        </pc:spChg>
        <pc:spChg chg="add del mod">
          <ac:chgData name="Michael A Fudge Jr" userId="133895e8-240b-4811-850e-9cf94297d089" providerId="ADAL" clId="{A410D8DE-61AB-4F63-A634-CDA6BFEDA42B}" dt="2020-07-23T16:05:30.187" v="5201"/>
          <ac:spMkLst>
            <pc:docMk/>
            <pc:sldMk cId="17751269" sldId="296"/>
            <ac:spMk id="14" creationId="{A89918B1-ADA0-4D92-98F3-15B64622565F}"/>
          </ac:spMkLst>
        </pc:spChg>
        <pc:spChg chg="add del mod">
          <ac:chgData name="Michael A Fudge Jr" userId="133895e8-240b-4811-850e-9cf94297d089" providerId="ADAL" clId="{A410D8DE-61AB-4F63-A634-CDA6BFEDA42B}" dt="2020-07-23T16:05:30.187" v="5201"/>
          <ac:spMkLst>
            <pc:docMk/>
            <pc:sldMk cId="17751269" sldId="296"/>
            <ac:spMk id="15" creationId="{D52EC5A1-03E0-41E3-B366-DF398D4A9A44}"/>
          </ac:spMkLst>
        </pc:spChg>
        <pc:spChg chg="add del mod">
          <ac:chgData name="Michael A Fudge Jr" userId="133895e8-240b-4811-850e-9cf94297d089" providerId="ADAL" clId="{A410D8DE-61AB-4F63-A634-CDA6BFEDA42B}" dt="2020-07-23T16:05:30.187" v="5201"/>
          <ac:spMkLst>
            <pc:docMk/>
            <pc:sldMk cId="17751269" sldId="296"/>
            <ac:spMk id="16" creationId="{BB92C05C-33D9-415A-B47D-FA69CEF3EFC8}"/>
          </ac:spMkLst>
        </pc:spChg>
        <pc:spChg chg="add del mod">
          <ac:chgData name="Michael A Fudge Jr" userId="133895e8-240b-4811-850e-9cf94297d089" providerId="ADAL" clId="{A410D8DE-61AB-4F63-A634-CDA6BFEDA42B}" dt="2020-07-23T16:05:30.187" v="5201"/>
          <ac:spMkLst>
            <pc:docMk/>
            <pc:sldMk cId="17751269" sldId="296"/>
            <ac:spMk id="17" creationId="{3753C6EF-9922-441C-9A81-79EC96120007}"/>
          </ac:spMkLst>
        </pc:spChg>
        <pc:spChg chg="add del mod">
          <ac:chgData name="Michael A Fudge Jr" userId="133895e8-240b-4811-850e-9cf94297d089" providerId="ADAL" clId="{A410D8DE-61AB-4F63-A634-CDA6BFEDA42B}" dt="2020-07-23T16:05:30.187" v="5201"/>
          <ac:spMkLst>
            <pc:docMk/>
            <pc:sldMk cId="17751269" sldId="296"/>
            <ac:spMk id="18" creationId="{67C6C6D5-E323-4E75-A99C-D44BEFF1583F}"/>
          </ac:spMkLst>
        </pc:spChg>
        <pc:spChg chg="add del mod">
          <ac:chgData name="Michael A Fudge Jr" userId="133895e8-240b-4811-850e-9cf94297d089" providerId="ADAL" clId="{A410D8DE-61AB-4F63-A634-CDA6BFEDA42B}" dt="2020-07-23T16:05:30.187" v="5201"/>
          <ac:spMkLst>
            <pc:docMk/>
            <pc:sldMk cId="17751269" sldId="296"/>
            <ac:spMk id="19" creationId="{B9C04B16-CE79-4718-A5EF-BD70714BD71F}"/>
          </ac:spMkLst>
        </pc:spChg>
        <pc:spChg chg="add del mod">
          <ac:chgData name="Michael A Fudge Jr" userId="133895e8-240b-4811-850e-9cf94297d089" providerId="ADAL" clId="{A410D8DE-61AB-4F63-A634-CDA6BFEDA42B}" dt="2020-07-23T16:05:30.187" v="5201"/>
          <ac:spMkLst>
            <pc:docMk/>
            <pc:sldMk cId="17751269" sldId="296"/>
            <ac:spMk id="20" creationId="{06DEE547-C30B-4ADA-9E0C-548B2D454096}"/>
          </ac:spMkLst>
        </pc:spChg>
        <pc:spChg chg="add del mod">
          <ac:chgData name="Michael A Fudge Jr" userId="133895e8-240b-4811-850e-9cf94297d089" providerId="ADAL" clId="{A410D8DE-61AB-4F63-A634-CDA6BFEDA42B}" dt="2020-07-23T16:05:30.187" v="5201"/>
          <ac:spMkLst>
            <pc:docMk/>
            <pc:sldMk cId="17751269" sldId="296"/>
            <ac:spMk id="21" creationId="{6D2BA1AC-DE3D-4155-8393-53E0E6E69046}"/>
          </ac:spMkLst>
        </pc:spChg>
        <pc:spChg chg="add del mod">
          <ac:chgData name="Michael A Fudge Jr" userId="133895e8-240b-4811-850e-9cf94297d089" providerId="ADAL" clId="{A410D8DE-61AB-4F63-A634-CDA6BFEDA42B}" dt="2020-07-23T16:05:30.187" v="5201"/>
          <ac:spMkLst>
            <pc:docMk/>
            <pc:sldMk cId="17751269" sldId="296"/>
            <ac:spMk id="22" creationId="{9D4D15F6-7004-4D90-B40B-078CCCD2BF4A}"/>
          </ac:spMkLst>
        </pc:spChg>
        <pc:spChg chg="add del mod">
          <ac:chgData name="Michael A Fudge Jr" userId="133895e8-240b-4811-850e-9cf94297d089" providerId="ADAL" clId="{A410D8DE-61AB-4F63-A634-CDA6BFEDA42B}" dt="2020-07-23T16:05:30.187" v="5201"/>
          <ac:spMkLst>
            <pc:docMk/>
            <pc:sldMk cId="17751269" sldId="296"/>
            <ac:spMk id="23" creationId="{DE38519D-4E7F-4BAB-8B69-15A1B15AC985}"/>
          </ac:spMkLst>
        </pc:spChg>
        <pc:spChg chg="add mod">
          <ac:chgData name="Michael A Fudge Jr" userId="133895e8-240b-4811-850e-9cf94297d089" providerId="ADAL" clId="{A410D8DE-61AB-4F63-A634-CDA6BFEDA42B}" dt="2020-07-23T16:06:52.004" v="5215" actId="164"/>
          <ac:spMkLst>
            <pc:docMk/>
            <pc:sldMk cId="17751269" sldId="296"/>
            <ac:spMk id="24" creationId="{9ED5392E-AE7D-4767-B184-70729B4C7FD5}"/>
          </ac:spMkLst>
        </pc:spChg>
        <pc:spChg chg="add mod">
          <ac:chgData name="Michael A Fudge Jr" userId="133895e8-240b-4811-850e-9cf94297d089" providerId="ADAL" clId="{A410D8DE-61AB-4F63-A634-CDA6BFEDA42B}" dt="2020-07-23T16:06:52.004" v="5215" actId="164"/>
          <ac:spMkLst>
            <pc:docMk/>
            <pc:sldMk cId="17751269" sldId="296"/>
            <ac:spMk id="25" creationId="{63F86FE9-7F2A-42C4-A28A-C20F3D21C820}"/>
          </ac:spMkLst>
        </pc:spChg>
        <pc:spChg chg="add mod">
          <ac:chgData name="Michael A Fudge Jr" userId="133895e8-240b-4811-850e-9cf94297d089" providerId="ADAL" clId="{A410D8DE-61AB-4F63-A634-CDA6BFEDA42B}" dt="2020-07-23T16:06:47.225" v="5214" actId="164"/>
          <ac:spMkLst>
            <pc:docMk/>
            <pc:sldMk cId="17751269" sldId="296"/>
            <ac:spMk id="26" creationId="{311FFFF6-1650-4A11-90CA-8D64F3975D89}"/>
          </ac:spMkLst>
        </pc:spChg>
        <pc:spChg chg="add mod">
          <ac:chgData name="Michael A Fudge Jr" userId="133895e8-240b-4811-850e-9cf94297d089" providerId="ADAL" clId="{A410D8DE-61AB-4F63-A634-CDA6BFEDA42B}" dt="2020-07-23T16:06:47.225" v="5214" actId="164"/>
          <ac:spMkLst>
            <pc:docMk/>
            <pc:sldMk cId="17751269" sldId="296"/>
            <ac:spMk id="27" creationId="{FFB3B693-099D-474E-AD5B-3F1D71440CA8}"/>
          </ac:spMkLst>
        </pc:spChg>
        <pc:spChg chg="add mod">
          <ac:chgData name="Michael A Fudge Jr" userId="133895e8-240b-4811-850e-9cf94297d089" providerId="ADAL" clId="{A410D8DE-61AB-4F63-A634-CDA6BFEDA42B}" dt="2020-07-23T16:06:43.286" v="5213" actId="164"/>
          <ac:spMkLst>
            <pc:docMk/>
            <pc:sldMk cId="17751269" sldId="296"/>
            <ac:spMk id="28" creationId="{CA390553-6208-4A81-B1DE-402100A2EB6C}"/>
          </ac:spMkLst>
        </pc:spChg>
        <pc:spChg chg="add mod">
          <ac:chgData name="Michael A Fudge Jr" userId="133895e8-240b-4811-850e-9cf94297d089" providerId="ADAL" clId="{A410D8DE-61AB-4F63-A634-CDA6BFEDA42B}" dt="2020-07-23T16:06:43.286" v="5213" actId="164"/>
          <ac:spMkLst>
            <pc:docMk/>
            <pc:sldMk cId="17751269" sldId="296"/>
            <ac:spMk id="29" creationId="{E0D3309D-797B-4285-B7DB-D391DA176418}"/>
          </ac:spMkLst>
        </pc:spChg>
        <pc:spChg chg="add mod">
          <ac:chgData name="Michael A Fudge Jr" userId="133895e8-240b-4811-850e-9cf94297d089" providerId="ADAL" clId="{A410D8DE-61AB-4F63-A634-CDA6BFEDA42B}" dt="2020-07-23T16:06:38.964" v="5212" actId="164"/>
          <ac:spMkLst>
            <pc:docMk/>
            <pc:sldMk cId="17751269" sldId="296"/>
            <ac:spMk id="30" creationId="{E66F3876-1ADB-4D60-8CE9-C68640D7318F}"/>
          </ac:spMkLst>
        </pc:spChg>
        <pc:spChg chg="add mod">
          <ac:chgData name="Michael A Fudge Jr" userId="133895e8-240b-4811-850e-9cf94297d089" providerId="ADAL" clId="{A410D8DE-61AB-4F63-A634-CDA6BFEDA42B}" dt="2020-07-23T16:06:38.964" v="5212" actId="164"/>
          <ac:spMkLst>
            <pc:docMk/>
            <pc:sldMk cId="17751269" sldId="296"/>
            <ac:spMk id="31" creationId="{9D58F770-79E1-4C75-A10E-39004232C9A5}"/>
          </ac:spMkLst>
        </pc:spChg>
        <pc:spChg chg="add mod">
          <ac:chgData name="Michael A Fudge Jr" userId="133895e8-240b-4811-850e-9cf94297d089" providerId="ADAL" clId="{A410D8DE-61AB-4F63-A634-CDA6BFEDA42B}" dt="2020-07-23T16:06:34.219" v="5211" actId="164"/>
          <ac:spMkLst>
            <pc:docMk/>
            <pc:sldMk cId="17751269" sldId="296"/>
            <ac:spMk id="32" creationId="{471DA246-8302-4023-ACD8-B49853658F53}"/>
          </ac:spMkLst>
        </pc:spChg>
        <pc:spChg chg="add mod">
          <ac:chgData name="Michael A Fudge Jr" userId="133895e8-240b-4811-850e-9cf94297d089" providerId="ADAL" clId="{A410D8DE-61AB-4F63-A634-CDA6BFEDA42B}" dt="2020-07-23T16:06:34.219" v="5211" actId="164"/>
          <ac:spMkLst>
            <pc:docMk/>
            <pc:sldMk cId="17751269" sldId="296"/>
            <ac:spMk id="33" creationId="{61654910-8A98-47F5-A452-12B9B60EA60C}"/>
          </ac:spMkLst>
        </pc:spChg>
        <pc:spChg chg="add mod">
          <ac:chgData name="Michael A Fudge Jr" userId="133895e8-240b-4811-850e-9cf94297d089" providerId="ADAL" clId="{A410D8DE-61AB-4F63-A634-CDA6BFEDA42B}" dt="2020-07-23T16:06:34.219" v="5211" actId="164"/>
          <ac:spMkLst>
            <pc:docMk/>
            <pc:sldMk cId="17751269" sldId="296"/>
            <ac:spMk id="34" creationId="{1E7EAA6B-79BF-4E20-8DFA-EA2A30908591}"/>
          </ac:spMkLst>
        </pc:spChg>
        <pc:spChg chg="add mod">
          <ac:chgData name="Michael A Fudge Jr" userId="133895e8-240b-4811-850e-9cf94297d089" providerId="ADAL" clId="{A410D8DE-61AB-4F63-A634-CDA6BFEDA42B}" dt="2020-07-23T16:06:34.219" v="5211" actId="164"/>
          <ac:spMkLst>
            <pc:docMk/>
            <pc:sldMk cId="17751269" sldId="296"/>
            <ac:spMk id="35" creationId="{97E5A796-5034-42F1-A8FD-C001F627746E}"/>
          </ac:spMkLst>
        </pc:spChg>
        <pc:spChg chg="add mod">
          <ac:chgData name="Michael A Fudge Jr" userId="133895e8-240b-4811-850e-9cf94297d089" providerId="ADAL" clId="{A410D8DE-61AB-4F63-A634-CDA6BFEDA42B}" dt="2020-07-23T16:06:38.964" v="5212" actId="164"/>
          <ac:spMkLst>
            <pc:docMk/>
            <pc:sldMk cId="17751269" sldId="296"/>
            <ac:spMk id="36" creationId="{B0D2903D-2AB7-4151-ABFD-879B63801C50}"/>
          </ac:spMkLst>
        </pc:spChg>
        <pc:spChg chg="add mod">
          <ac:chgData name="Michael A Fudge Jr" userId="133895e8-240b-4811-850e-9cf94297d089" providerId="ADAL" clId="{A410D8DE-61AB-4F63-A634-CDA6BFEDA42B}" dt="2020-07-23T16:06:38.964" v="5212" actId="164"/>
          <ac:spMkLst>
            <pc:docMk/>
            <pc:sldMk cId="17751269" sldId="296"/>
            <ac:spMk id="37" creationId="{B55D7BD0-5BFD-452E-A04C-A16163AEC0BF}"/>
          </ac:spMkLst>
        </pc:spChg>
        <pc:spChg chg="add mod">
          <ac:chgData name="Michael A Fudge Jr" userId="133895e8-240b-4811-850e-9cf94297d089" providerId="ADAL" clId="{A410D8DE-61AB-4F63-A634-CDA6BFEDA42B}" dt="2020-07-23T16:06:43.286" v="5213" actId="164"/>
          <ac:spMkLst>
            <pc:docMk/>
            <pc:sldMk cId="17751269" sldId="296"/>
            <ac:spMk id="38" creationId="{C0ACFB6C-B687-4FCB-9212-B5C66A5BB155}"/>
          </ac:spMkLst>
        </pc:spChg>
        <pc:spChg chg="add mod">
          <ac:chgData name="Michael A Fudge Jr" userId="133895e8-240b-4811-850e-9cf94297d089" providerId="ADAL" clId="{A410D8DE-61AB-4F63-A634-CDA6BFEDA42B}" dt="2020-07-23T16:06:52.004" v="5215" actId="164"/>
          <ac:spMkLst>
            <pc:docMk/>
            <pc:sldMk cId="17751269" sldId="296"/>
            <ac:spMk id="39" creationId="{F288BC24-EB97-43C6-9BA7-9DC5D344DD2F}"/>
          </ac:spMkLst>
        </pc:spChg>
        <pc:spChg chg="add mod">
          <ac:chgData name="Michael A Fudge Jr" userId="133895e8-240b-4811-850e-9cf94297d089" providerId="ADAL" clId="{A410D8DE-61AB-4F63-A634-CDA6BFEDA42B}" dt="2020-07-23T16:08:26.658" v="5227" actId="164"/>
          <ac:spMkLst>
            <pc:docMk/>
            <pc:sldMk cId="17751269" sldId="296"/>
            <ac:spMk id="40" creationId="{A0CCF3EB-8307-4BB0-913D-77768699BB0B}"/>
          </ac:spMkLst>
        </pc:spChg>
        <pc:spChg chg="add mod">
          <ac:chgData name="Michael A Fudge Jr" userId="133895e8-240b-4811-850e-9cf94297d089" providerId="ADAL" clId="{A410D8DE-61AB-4F63-A634-CDA6BFEDA42B}" dt="2020-07-23T16:06:43.286" v="5213" actId="164"/>
          <ac:spMkLst>
            <pc:docMk/>
            <pc:sldMk cId="17751269" sldId="296"/>
            <ac:spMk id="41" creationId="{A750A062-EAA7-4F17-9146-715DF74C742E}"/>
          </ac:spMkLst>
        </pc:spChg>
        <pc:spChg chg="add mod">
          <ac:chgData name="Michael A Fudge Jr" userId="133895e8-240b-4811-850e-9cf94297d089" providerId="ADAL" clId="{A410D8DE-61AB-4F63-A634-CDA6BFEDA42B}" dt="2020-07-23T16:06:47.225" v="5214" actId="164"/>
          <ac:spMkLst>
            <pc:docMk/>
            <pc:sldMk cId="17751269" sldId="296"/>
            <ac:spMk id="42" creationId="{DE5BF1C2-D9B7-463E-B52D-7CDE49C13AFE}"/>
          </ac:spMkLst>
        </pc:spChg>
        <pc:spChg chg="add mod">
          <ac:chgData name="Michael A Fudge Jr" userId="133895e8-240b-4811-850e-9cf94297d089" providerId="ADAL" clId="{A410D8DE-61AB-4F63-A634-CDA6BFEDA42B}" dt="2020-07-23T16:06:52.004" v="5215" actId="164"/>
          <ac:spMkLst>
            <pc:docMk/>
            <pc:sldMk cId="17751269" sldId="296"/>
            <ac:spMk id="43" creationId="{26E93ECD-2CF5-4B3B-87D4-2404AB3FD6F8}"/>
          </ac:spMkLst>
        </pc:spChg>
        <pc:grpChg chg="add mod ord">
          <ac:chgData name="Michael A Fudge Jr" userId="133895e8-240b-4811-850e-9cf94297d089" providerId="ADAL" clId="{A410D8DE-61AB-4F63-A634-CDA6BFEDA42B}" dt="2020-07-23T16:07:35.819" v="5221" actId="166"/>
          <ac:grpSpMkLst>
            <pc:docMk/>
            <pc:sldMk cId="17751269" sldId="296"/>
            <ac:grpSpMk id="44" creationId="{54524BAF-4C1F-4829-AC30-071F2DFD8533}"/>
          </ac:grpSpMkLst>
        </pc:grpChg>
        <pc:grpChg chg="add mod">
          <ac:chgData name="Michael A Fudge Jr" userId="133895e8-240b-4811-850e-9cf94297d089" providerId="ADAL" clId="{A410D8DE-61AB-4F63-A634-CDA6BFEDA42B}" dt="2020-07-23T16:06:38.964" v="5212" actId="164"/>
          <ac:grpSpMkLst>
            <pc:docMk/>
            <pc:sldMk cId="17751269" sldId="296"/>
            <ac:grpSpMk id="45" creationId="{1BA816FF-14D8-45E7-90BE-926B5A7CE584}"/>
          </ac:grpSpMkLst>
        </pc:grpChg>
        <pc:grpChg chg="add mod ord">
          <ac:chgData name="Michael A Fudge Jr" userId="133895e8-240b-4811-850e-9cf94297d089" providerId="ADAL" clId="{A410D8DE-61AB-4F63-A634-CDA6BFEDA42B}" dt="2020-07-23T16:07:12.335" v="5218" actId="167"/>
          <ac:grpSpMkLst>
            <pc:docMk/>
            <pc:sldMk cId="17751269" sldId="296"/>
            <ac:grpSpMk id="46" creationId="{17404B1B-BB93-42C7-B62A-F9C85D61516C}"/>
          </ac:grpSpMkLst>
        </pc:grpChg>
        <pc:grpChg chg="add mod ord">
          <ac:chgData name="Michael A Fudge Jr" userId="133895e8-240b-4811-850e-9cf94297d089" providerId="ADAL" clId="{A410D8DE-61AB-4F63-A634-CDA6BFEDA42B}" dt="2020-07-23T16:08:26.658" v="5227" actId="164"/>
          <ac:grpSpMkLst>
            <pc:docMk/>
            <pc:sldMk cId="17751269" sldId="296"/>
            <ac:grpSpMk id="47" creationId="{42BD96A6-4D2D-45D5-830B-D77ED49CFE5C}"/>
          </ac:grpSpMkLst>
        </pc:grpChg>
        <pc:grpChg chg="add mod ord">
          <ac:chgData name="Michael A Fudge Jr" userId="133895e8-240b-4811-850e-9cf94297d089" providerId="ADAL" clId="{A410D8DE-61AB-4F63-A634-CDA6BFEDA42B}" dt="2020-07-23T16:09:33.338" v="5234" actId="13244"/>
          <ac:grpSpMkLst>
            <pc:docMk/>
            <pc:sldMk cId="17751269" sldId="296"/>
            <ac:grpSpMk id="48" creationId="{CA9B1232-974C-43AC-92D8-DA47D04E6E57}"/>
          </ac:grpSpMkLst>
        </pc:grpChg>
        <pc:grpChg chg="add mod ord">
          <ac:chgData name="Michael A Fudge Jr" userId="133895e8-240b-4811-850e-9cf94297d089" providerId="ADAL" clId="{A410D8DE-61AB-4F63-A634-CDA6BFEDA42B}" dt="2020-07-23T16:08:34.063" v="5228" actId="167"/>
          <ac:grpSpMkLst>
            <pc:docMk/>
            <pc:sldMk cId="17751269" sldId="296"/>
            <ac:grpSpMk id="49" creationId="{2E0D24A5-F5A9-4D2E-844C-91BC7593A336}"/>
          </ac:grpSpMkLst>
        </pc:grpChg>
      </pc:sldChg>
      <pc:sldChg chg="modSp new del mod">
        <pc:chgData name="Michael A Fudge Jr" userId="133895e8-240b-4811-850e-9cf94297d089" providerId="ADAL" clId="{A410D8DE-61AB-4F63-A634-CDA6BFEDA42B}" dt="2020-07-23T15:35:18.919" v="4133" actId="47"/>
        <pc:sldMkLst>
          <pc:docMk/>
          <pc:sldMk cId="1045476723" sldId="297"/>
        </pc:sldMkLst>
        <pc:spChg chg="mod">
          <ac:chgData name="Michael A Fudge Jr" userId="133895e8-240b-4811-850e-9cf94297d089" providerId="ADAL" clId="{A410D8DE-61AB-4F63-A634-CDA6BFEDA42B}" dt="2020-07-22T19:09:58.457" v="3970" actId="20577"/>
          <ac:spMkLst>
            <pc:docMk/>
            <pc:sldMk cId="1045476723" sldId="297"/>
            <ac:spMk id="2" creationId="{1A26A23F-FAEA-45D5-B830-62F449338E8A}"/>
          </ac:spMkLst>
        </pc:spChg>
      </pc:sldChg>
      <pc:sldChg chg="modSp new del mod">
        <pc:chgData name="Michael A Fudge Jr" userId="133895e8-240b-4811-850e-9cf94297d089" providerId="ADAL" clId="{A410D8DE-61AB-4F63-A634-CDA6BFEDA42B}" dt="2020-07-23T16:22:12.227" v="6226" actId="47"/>
        <pc:sldMkLst>
          <pc:docMk/>
          <pc:sldMk cId="3764284797" sldId="298"/>
        </pc:sldMkLst>
        <pc:spChg chg="mod">
          <ac:chgData name="Michael A Fudge Jr" userId="133895e8-240b-4811-850e-9cf94297d089" providerId="ADAL" clId="{A410D8DE-61AB-4F63-A634-CDA6BFEDA42B}" dt="2020-07-22T19:11:52.922" v="4020" actId="20577"/>
          <ac:spMkLst>
            <pc:docMk/>
            <pc:sldMk cId="3764284797" sldId="298"/>
            <ac:spMk id="2" creationId="{C63CF6BB-A911-448A-9706-4FBF3CB0DB57}"/>
          </ac:spMkLst>
        </pc:spChg>
      </pc:sldChg>
      <pc:sldChg chg="addSp modSp new mod setBg">
        <pc:chgData name="Michael A Fudge Jr" userId="133895e8-240b-4811-850e-9cf94297d089" providerId="ADAL" clId="{A410D8DE-61AB-4F63-A634-CDA6BFEDA42B}" dt="2020-07-23T16:23:44.440" v="6388" actId="403"/>
        <pc:sldMkLst>
          <pc:docMk/>
          <pc:sldMk cId="109579569" sldId="299"/>
        </pc:sldMkLst>
        <pc:spChg chg="mod">
          <ac:chgData name="Michael A Fudge Jr" userId="133895e8-240b-4811-850e-9cf94297d089" providerId="ADAL" clId="{A410D8DE-61AB-4F63-A634-CDA6BFEDA42B}" dt="2020-07-23T16:17:27.371" v="5775" actId="26606"/>
          <ac:spMkLst>
            <pc:docMk/>
            <pc:sldMk cId="109579569" sldId="299"/>
            <ac:spMk id="2" creationId="{8E7DFD18-B4ED-4F4C-8888-0F56DECFDE94}"/>
          </ac:spMkLst>
        </pc:spChg>
        <pc:spChg chg="mod">
          <ac:chgData name="Michael A Fudge Jr" userId="133895e8-240b-4811-850e-9cf94297d089" providerId="ADAL" clId="{A410D8DE-61AB-4F63-A634-CDA6BFEDA42B}" dt="2020-07-23T16:23:44.440" v="6388" actId="403"/>
          <ac:spMkLst>
            <pc:docMk/>
            <pc:sldMk cId="109579569" sldId="299"/>
            <ac:spMk id="3" creationId="{CB911516-3DF8-48A9-BAB6-34EB14CC135A}"/>
          </ac:spMkLst>
        </pc:spChg>
        <pc:spChg chg="add">
          <ac:chgData name="Michael A Fudge Jr" userId="133895e8-240b-4811-850e-9cf94297d089" providerId="ADAL" clId="{A410D8DE-61AB-4F63-A634-CDA6BFEDA42B}" dt="2020-07-23T16:17:27.371" v="5775" actId="26606"/>
          <ac:spMkLst>
            <pc:docMk/>
            <pc:sldMk cId="109579569" sldId="299"/>
            <ac:spMk id="8" creationId="{1E234CF4-802C-4AA1-B540-36C3B838C462}"/>
          </ac:spMkLst>
        </pc:spChg>
        <pc:spChg chg="add">
          <ac:chgData name="Michael A Fudge Jr" userId="133895e8-240b-4811-850e-9cf94297d089" providerId="ADAL" clId="{A410D8DE-61AB-4F63-A634-CDA6BFEDA42B}" dt="2020-07-23T16:17:27.371" v="5775" actId="26606"/>
          <ac:spMkLst>
            <pc:docMk/>
            <pc:sldMk cId="109579569" sldId="299"/>
            <ac:spMk id="10" creationId="{A5271697-90F1-4A23-8EF2-0179F2EAFACB}"/>
          </ac:spMkLst>
        </pc:spChg>
        <pc:spChg chg="add">
          <ac:chgData name="Michael A Fudge Jr" userId="133895e8-240b-4811-850e-9cf94297d089" providerId="ADAL" clId="{A410D8DE-61AB-4F63-A634-CDA6BFEDA42B}" dt="2020-07-23T16:17:27.371" v="5775" actId="26606"/>
          <ac:spMkLst>
            <pc:docMk/>
            <pc:sldMk cId="109579569" sldId="299"/>
            <ac:spMk id="12" creationId="{D9F5512A-48E1-4C07-B75E-3CCC517B6804}"/>
          </ac:spMkLst>
        </pc:spChg>
        <pc:spChg chg="add">
          <ac:chgData name="Michael A Fudge Jr" userId="133895e8-240b-4811-850e-9cf94297d089" providerId="ADAL" clId="{A410D8DE-61AB-4F63-A634-CDA6BFEDA42B}" dt="2020-07-23T16:17:27.371" v="5775" actId="26606"/>
          <ac:spMkLst>
            <pc:docMk/>
            <pc:sldMk cId="109579569" sldId="299"/>
            <ac:spMk id="14" creationId="{9D800584-727A-48CF-8223-244AD9717CAA}"/>
          </ac:spMkLst>
        </pc:spChg>
        <pc:grpChg chg="add">
          <ac:chgData name="Michael A Fudge Jr" userId="133895e8-240b-4811-850e-9cf94297d089" providerId="ADAL" clId="{A410D8DE-61AB-4F63-A634-CDA6BFEDA42B}" dt="2020-07-23T16:17:27.371" v="5775" actId="26606"/>
          <ac:grpSpMkLst>
            <pc:docMk/>
            <pc:sldMk cId="109579569" sldId="299"/>
            <ac:grpSpMk id="16" creationId="{B0CED441-B73B-4907-9AF2-614CEAC6A182}"/>
          </ac:grpSpMkLst>
        </pc:grpChg>
        <pc:picChg chg="add mod">
          <ac:chgData name="Michael A Fudge Jr" userId="133895e8-240b-4811-850e-9cf94297d089" providerId="ADAL" clId="{A410D8DE-61AB-4F63-A634-CDA6BFEDA42B}" dt="2020-07-23T16:17:52.572" v="5781" actId="1076"/>
          <ac:picMkLst>
            <pc:docMk/>
            <pc:sldMk cId="109579569" sldId="299"/>
            <ac:picMk id="5" creationId="{FB5ECAFF-E0B9-4E51-90C5-0AE05C69D1E1}"/>
          </ac:picMkLst>
        </pc:picChg>
      </pc:sldChg>
      <pc:sldChg chg="addSp delSp modSp new mod modClrScheme modAnim chgLayout">
        <pc:chgData name="Michael A Fudge Jr" userId="133895e8-240b-4811-850e-9cf94297d089" providerId="ADAL" clId="{A410D8DE-61AB-4F63-A634-CDA6BFEDA42B}" dt="2020-07-23T15:52:06.679" v="4964" actId="207"/>
        <pc:sldMkLst>
          <pc:docMk/>
          <pc:sldMk cId="2143076438" sldId="300"/>
        </pc:sldMkLst>
        <pc:spChg chg="add del mod ord">
          <ac:chgData name="Michael A Fudge Jr" userId="133895e8-240b-4811-850e-9cf94297d089" providerId="ADAL" clId="{A410D8DE-61AB-4F63-A634-CDA6BFEDA42B}" dt="2020-07-23T15:49:35.161" v="4944" actId="478"/>
          <ac:spMkLst>
            <pc:docMk/>
            <pc:sldMk cId="2143076438" sldId="300"/>
            <ac:spMk id="2" creationId="{C5776CEE-B55D-4998-8D92-17EE21428A49}"/>
          </ac:spMkLst>
        </pc:spChg>
        <pc:spChg chg="add del">
          <ac:chgData name="Michael A Fudge Jr" userId="133895e8-240b-4811-850e-9cf94297d089" providerId="ADAL" clId="{A410D8DE-61AB-4F63-A634-CDA6BFEDA42B}" dt="2020-07-23T15:49:32.752" v="4943" actId="700"/>
          <ac:spMkLst>
            <pc:docMk/>
            <pc:sldMk cId="2143076438" sldId="300"/>
            <ac:spMk id="3" creationId="{C3CAE0F8-F3C6-4391-A2AA-9D040AE31105}"/>
          </ac:spMkLst>
        </pc:spChg>
        <pc:spChg chg="add mod">
          <ac:chgData name="Michael A Fudge Jr" userId="133895e8-240b-4811-850e-9cf94297d089" providerId="ADAL" clId="{A410D8DE-61AB-4F63-A634-CDA6BFEDA42B}" dt="2020-07-23T15:52:06.679" v="4964" actId="207"/>
          <ac:spMkLst>
            <pc:docMk/>
            <pc:sldMk cId="2143076438" sldId="300"/>
            <ac:spMk id="5" creationId="{5AEB428D-29C8-4221-855D-8E1B8AADC739}"/>
          </ac:spMkLst>
        </pc:spChg>
        <pc:spChg chg="add mod">
          <ac:chgData name="Michael A Fudge Jr" userId="133895e8-240b-4811-850e-9cf94297d089" providerId="ADAL" clId="{A410D8DE-61AB-4F63-A634-CDA6BFEDA42B}" dt="2020-07-23T15:47:56.282" v="4920"/>
          <ac:spMkLst>
            <pc:docMk/>
            <pc:sldMk cId="2143076438" sldId="300"/>
            <ac:spMk id="6" creationId="{D7301344-324E-42EF-A9EF-03C9CB1B853B}"/>
          </ac:spMkLst>
        </pc:spChg>
        <pc:spChg chg="add mod">
          <ac:chgData name="Michael A Fudge Jr" userId="133895e8-240b-4811-850e-9cf94297d089" providerId="ADAL" clId="{A410D8DE-61AB-4F63-A634-CDA6BFEDA42B}" dt="2020-07-23T15:47:56.282" v="4920"/>
          <ac:spMkLst>
            <pc:docMk/>
            <pc:sldMk cId="2143076438" sldId="300"/>
            <ac:spMk id="7" creationId="{6E84ACCB-147E-4B2F-BF86-8C0E5AC41609}"/>
          </ac:spMkLst>
        </pc:spChg>
        <pc:spChg chg="mod topLvl">
          <ac:chgData name="Michael A Fudge Jr" userId="133895e8-240b-4811-850e-9cf94297d089" providerId="ADAL" clId="{A410D8DE-61AB-4F63-A634-CDA6BFEDA42B}" dt="2020-07-23T15:50:34.206" v="4949" actId="164"/>
          <ac:spMkLst>
            <pc:docMk/>
            <pc:sldMk cId="2143076438" sldId="300"/>
            <ac:spMk id="9" creationId="{849602C0-C77C-4101-B643-DA24480B1DB0}"/>
          </ac:spMkLst>
        </pc:spChg>
        <pc:spChg chg="mod topLvl">
          <ac:chgData name="Michael A Fudge Jr" userId="133895e8-240b-4811-850e-9cf94297d089" providerId="ADAL" clId="{A410D8DE-61AB-4F63-A634-CDA6BFEDA42B}" dt="2020-07-23T15:51:37.630" v="4959" actId="207"/>
          <ac:spMkLst>
            <pc:docMk/>
            <pc:sldMk cId="2143076438" sldId="300"/>
            <ac:spMk id="10" creationId="{A237FFE5-75E0-4B68-B7B4-6E55FBCE3532}"/>
          </ac:spMkLst>
        </pc:spChg>
        <pc:spChg chg="mod topLvl">
          <ac:chgData name="Michael A Fudge Jr" userId="133895e8-240b-4811-850e-9cf94297d089" providerId="ADAL" clId="{A410D8DE-61AB-4F63-A634-CDA6BFEDA42B}" dt="2020-07-23T15:50:41.227" v="4950" actId="164"/>
          <ac:spMkLst>
            <pc:docMk/>
            <pc:sldMk cId="2143076438" sldId="300"/>
            <ac:spMk id="11" creationId="{830410A5-4A86-42D1-A719-D2B667AE160D}"/>
          </ac:spMkLst>
        </pc:spChg>
        <pc:spChg chg="mod topLvl">
          <ac:chgData name="Michael A Fudge Jr" userId="133895e8-240b-4811-850e-9cf94297d089" providerId="ADAL" clId="{A410D8DE-61AB-4F63-A634-CDA6BFEDA42B}" dt="2020-07-23T15:51:41.454" v="4960" actId="207"/>
          <ac:spMkLst>
            <pc:docMk/>
            <pc:sldMk cId="2143076438" sldId="300"/>
            <ac:spMk id="12" creationId="{B1A3FCBE-FEAC-40E3-AA6A-669EA6169CA3}"/>
          </ac:spMkLst>
        </pc:spChg>
        <pc:spChg chg="mod topLvl">
          <ac:chgData name="Michael A Fudge Jr" userId="133895e8-240b-4811-850e-9cf94297d089" providerId="ADAL" clId="{A410D8DE-61AB-4F63-A634-CDA6BFEDA42B}" dt="2020-07-23T15:50:47.025" v="4951" actId="164"/>
          <ac:spMkLst>
            <pc:docMk/>
            <pc:sldMk cId="2143076438" sldId="300"/>
            <ac:spMk id="13" creationId="{FD4408D6-D85D-4E4B-9B39-0B56508DF18E}"/>
          </ac:spMkLst>
        </pc:spChg>
        <pc:spChg chg="mod topLvl">
          <ac:chgData name="Michael A Fudge Jr" userId="133895e8-240b-4811-850e-9cf94297d089" providerId="ADAL" clId="{A410D8DE-61AB-4F63-A634-CDA6BFEDA42B}" dt="2020-07-23T15:51:45.463" v="4961" actId="207"/>
          <ac:spMkLst>
            <pc:docMk/>
            <pc:sldMk cId="2143076438" sldId="300"/>
            <ac:spMk id="14" creationId="{276AB412-476C-4DCD-B7BF-EE603A710BC1}"/>
          </ac:spMkLst>
        </pc:spChg>
        <pc:spChg chg="mod topLvl">
          <ac:chgData name="Michael A Fudge Jr" userId="133895e8-240b-4811-850e-9cf94297d089" providerId="ADAL" clId="{A410D8DE-61AB-4F63-A634-CDA6BFEDA42B}" dt="2020-07-23T15:50:53.802" v="4952" actId="164"/>
          <ac:spMkLst>
            <pc:docMk/>
            <pc:sldMk cId="2143076438" sldId="300"/>
            <ac:spMk id="15" creationId="{AF4315CE-83F6-4679-8C3B-450C5D01194F}"/>
          </ac:spMkLst>
        </pc:spChg>
        <pc:spChg chg="mod topLvl">
          <ac:chgData name="Michael A Fudge Jr" userId="133895e8-240b-4811-850e-9cf94297d089" providerId="ADAL" clId="{A410D8DE-61AB-4F63-A634-CDA6BFEDA42B}" dt="2020-07-23T15:51:53.009" v="4962" actId="207"/>
          <ac:spMkLst>
            <pc:docMk/>
            <pc:sldMk cId="2143076438" sldId="300"/>
            <ac:spMk id="16" creationId="{8E01151E-20E7-40C4-8BA6-DDB0F7BD4212}"/>
          </ac:spMkLst>
        </pc:spChg>
        <pc:spChg chg="mod topLvl">
          <ac:chgData name="Michael A Fudge Jr" userId="133895e8-240b-4811-850e-9cf94297d089" providerId="ADAL" clId="{A410D8DE-61AB-4F63-A634-CDA6BFEDA42B}" dt="2020-07-23T15:51:01.373" v="4953" actId="164"/>
          <ac:spMkLst>
            <pc:docMk/>
            <pc:sldMk cId="2143076438" sldId="300"/>
            <ac:spMk id="17" creationId="{BC966C2F-47A8-4A8A-975F-4E72A4F48912}"/>
          </ac:spMkLst>
        </pc:spChg>
        <pc:spChg chg="mod topLvl">
          <ac:chgData name="Michael A Fudge Jr" userId="133895e8-240b-4811-850e-9cf94297d089" providerId="ADAL" clId="{A410D8DE-61AB-4F63-A634-CDA6BFEDA42B}" dt="2020-07-23T15:51:59.158" v="4963" actId="207"/>
          <ac:spMkLst>
            <pc:docMk/>
            <pc:sldMk cId="2143076438" sldId="300"/>
            <ac:spMk id="18" creationId="{ABB7617D-5F63-4C16-A0B5-6FF1324DD0C6}"/>
          </ac:spMkLst>
        </pc:spChg>
        <pc:grpChg chg="del mod">
          <ac:chgData name="Michael A Fudge Jr" userId="133895e8-240b-4811-850e-9cf94297d089" providerId="ADAL" clId="{A410D8DE-61AB-4F63-A634-CDA6BFEDA42B}" dt="2020-07-23T15:50:21.061" v="4948" actId="165"/>
          <ac:grpSpMkLst>
            <pc:docMk/>
            <pc:sldMk cId="2143076438" sldId="300"/>
            <ac:grpSpMk id="8" creationId="{93F7A23C-E01B-4237-8BAD-081DF4F53970}"/>
          </ac:grpSpMkLst>
        </pc:grpChg>
        <pc:grpChg chg="add mod">
          <ac:chgData name="Michael A Fudge Jr" userId="133895e8-240b-4811-850e-9cf94297d089" providerId="ADAL" clId="{A410D8DE-61AB-4F63-A634-CDA6BFEDA42B}" dt="2020-07-23T15:50:34.206" v="4949" actId="164"/>
          <ac:grpSpMkLst>
            <pc:docMk/>
            <pc:sldMk cId="2143076438" sldId="300"/>
            <ac:grpSpMk id="19" creationId="{90FFE82F-54A0-4799-B402-429B0F0B1EDE}"/>
          </ac:grpSpMkLst>
        </pc:grpChg>
        <pc:grpChg chg="add mod">
          <ac:chgData name="Michael A Fudge Jr" userId="133895e8-240b-4811-850e-9cf94297d089" providerId="ADAL" clId="{A410D8DE-61AB-4F63-A634-CDA6BFEDA42B}" dt="2020-07-23T15:50:41.227" v="4950" actId="164"/>
          <ac:grpSpMkLst>
            <pc:docMk/>
            <pc:sldMk cId="2143076438" sldId="300"/>
            <ac:grpSpMk id="20" creationId="{38A51EAB-0168-484A-9C63-DDC42F7CA619}"/>
          </ac:grpSpMkLst>
        </pc:grpChg>
        <pc:grpChg chg="add mod">
          <ac:chgData name="Michael A Fudge Jr" userId="133895e8-240b-4811-850e-9cf94297d089" providerId="ADAL" clId="{A410D8DE-61AB-4F63-A634-CDA6BFEDA42B}" dt="2020-07-23T15:50:47.025" v="4951" actId="164"/>
          <ac:grpSpMkLst>
            <pc:docMk/>
            <pc:sldMk cId="2143076438" sldId="300"/>
            <ac:grpSpMk id="21" creationId="{AB4111FD-6687-444F-B963-6354A6C222CC}"/>
          </ac:grpSpMkLst>
        </pc:grpChg>
        <pc:grpChg chg="add mod">
          <ac:chgData name="Michael A Fudge Jr" userId="133895e8-240b-4811-850e-9cf94297d089" providerId="ADAL" clId="{A410D8DE-61AB-4F63-A634-CDA6BFEDA42B}" dt="2020-07-23T15:50:53.802" v="4952" actId="164"/>
          <ac:grpSpMkLst>
            <pc:docMk/>
            <pc:sldMk cId="2143076438" sldId="300"/>
            <ac:grpSpMk id="22" creationId="{37E2E4E7-F2B3-4395-9A98-3D16B5779C5E}"/>
          </ac:grpSpMkLst>
        </pc:grpChg>
        <pc:grpChg chg="add mod">
          <ac:chgData name="Michael A Fudge Jr" userId="133895e8-240b-4811-850e-9cf94297d089" providerId="ADAL" clId="{A410D8DE-61AB-4F63-A634-CDA6BFEDA42B}" dt="2020-07-23T15:51:01.373" v="4953" actId="164"/>
          <ac:grpSpMkLst>
            <pc:docMk/>
            <pc:sldMk cId="2143076438" sldId="300"/>
            <ac:grpSpMk id="23" creationId="{EDF5B5C9-D12B-47B5-A99B-CCADDD1333E2}"/>
          </ac:grpSpMkLst>
        </pc:grpChg>
        <pc:graphicFrameChg chg="add del mod">
          <ac:chgData name="Michael A Fudge Jr" userId="133895e8-240b-4811-850e-9cf94297d089" providerId="ADAL" clId="{A410D8DE-61AB-4F63-A634-CDA6BFEDA42B}" dt="2020-07-23T15:49:59.828" v="4945" actId="18245"/>
          <ac:graphicFrameMkLst>
            <pc:docMk/>
            <pc:sldMk cId="2143076438" sldId="300"/>
            <ac:graphicFrameMk id="4" creationId="{F9147194-835B-420D-AF3A-B53C4029457D}"/>
          </ac:graphicFrameMkLst>
        </pc:graphicFrameChg>
      </pc:sldChg>
      <pc:sldChg chg="modSp add mod ord">
        <pc:chgData name="Michael A Fudge Jr" userId="133895e8-240b-4811-850e-9cf94297d089" providerId="ADAL" clId="{A410D8DE-61AB-4F63-A634-CDA6BFEDA42B}" dt="2020-07-23T15:29:48.403" v="4089" actId="20577"/>
        <pc:sldMkLst>
          <pc:docMk/>
          <pc:sldMk cId="3913364681" sldId="301"/>
        </pc:sldMkLst>
        <pc:spChg chg="mod">
          <ac:chgData name="Michael A Fudge Jr" userId="133895e8-240b-4811-850e-9cf94297d089" providerId="ADAL" clId="{A410D8DE-61AB-4F63-A634-CDA6BFEDA42B}" dt="2020-07-23T15:29:14.884" v="4053" actId="20577"/>
          <ac:spMkLst>
            <pc:docMk/>
            <pc:sldMk cId="3913364681" sldId="301"/>
            <ac:spMk id="2" creationId="{A0EC69E1-79D5-4CCA-9AE3-8CCDB54E5D78}"/>
          </ac:spMkLst>
        </pc:spChg>
        <pc:spChg chg="mod">
          <ac:chgData name="Michael A Fudge Jr" userId="133895e8-240b-4811-850e-9cf94297d089" providerId="ADAL" clId="{A410D8DE-61AB-4F63-A634-CDA6BFEDA42B}" dt="2020-07-23T15:29:48.403" v="4089" actId="20577"/>
          <ac:spMkLst>
            <pc:docMk/>
            <pc:sldMk cId="3913364681" sldId="301"/>
            <ac:spMk id="3" creationId="{23BFC44E-10DC-44C2-99E8-3D541093BB67}"/>
          </ac:spMkLst>
        </pc:spChg>
      </pc:sldChg>
      <pc:sldChg chg="modSp add mod">
        <pc:chgData name="Michael A Fudge Jr" userId="133895e8-240b-4811-850e-9cf94297d089" providerId="ADAL" clId="{A410D8DE-61AB-4F63-A634-CDA6BFEDA42B}" dt="2020-07-23T15:30:20.973" v="4108"/>
        <pc:sldMkLst>
          <pc:docMk/>
          <pc:sldMk cId="4057802301" sldId="302"/>
        </pc:sldMkLst>
        <pc:spChg chg="mod">
          <ac:chgData name="Michael A Fudge Jr" userId="133895e8-240b-4811-850e-9cf94297d089" providerId="ADAL" clId="{A410D8DE-61AB-4F63-A634-CDA6BFEDA42B}" dt="2020-07-23T15:30:20.973" v="4108"/>
          <ac:spMkLst>
            <pc:docMk/>
            <pc:sldMk cId="4057802301" sldId="302"/>
            <ac:spMk id="3" creationId="{23BFC44E-10DC-44C2-99E8-3D541093BB67}"/>
          </ac:spMkLst>
        </pc:spChg>
      </pc:sldChg>
      <pc:sldChg chg="modSp add mod">
        <pc:chgData name="Michael A Fudge Jr" userId="133895e8-240b-4811-850e-9cf94297d089" providerId="ADAL" clId="{A410D8DE-61AB-4F63-A634-CDA6BFEDA42B}" dt="2020-07-23T15:31:15.324" v="4116" actId="20577"/>
        <pc:sldMkLst>
          <pc:docMk/>
          <pc:sldMk cId="3802287947" sldId="303"/>
        </pc:sldMkLst>
        <pc:spChg chg="mod">
          <ac:chgData name="Michael A Fudge Jr" userId="133895e8-240b-4811-850e-9cf94297d089" providerId="ADAL" clId="{A410D8DE-61AB-4F63-A634-CDA6BFEDA42B}" dt="2020-07-23T15:31:15.324" v="4116" actId="20577"/>
          <ac:spMkLst>
            <pc:docMk/>
            <pc:sldMk cId="3802287947" sldId="303"/>
            <ac:spMk id="3" creationId="{23BFC44E-10DC-44C2-99E8-3D541093BB67}"/>
          </ac:spMkLst>
        </pc:spChg>
      </pc:sldChg>
      <pc:sldChg chg="modSp add mod">
        <pc:chgData name="Michael A Fudge Jr" userId="133895e8-240b-4811-850e-9cf94297d089" providerId="ADAL" clId="{A410D8DE-61AB-4F63-A634-CDA6BFEDA42B}" dt="2020-07-23T15:33:50.043" v="4132" actId="14429"/>
        <pc:sldMkLst>
          <pc:docMk/>
          <pc:sldMk cId="194242086" sldId="304"/>
        </pc:sldMkLst>
        <pc:spChg chg="mod">
          <ac:chgData name="Michael A Fudge Jr" userId="133895e8-240b-4811-850e-9cf94297d089" providerId="ADAL" clId="{A410D8DE-61AB-4F63-A634-CDA6BFEDA42B}" dt="2020-07-23T15:32:13.910" v="4130" actId="20577"/>
          <ac:spMkLst>
            <pc:docMk/>
            <pc:sldMk cId="194242086" sldId="304"/>
            <ac:spMk id="3" creationId="{23BFC44E-10DC-44C2-99E8-3D541093BB67}"/>
          </ac:spMkLst>
        </pc:spChg>
        <pc:spChg chg="mod modVis">
          <ac:chgData name="Michael A Fudge Jr" userId="133895e8-240b-4811-850e-9cf94297d089" providerId="ADAL" clId="{A410D8DE-61AB-4F63-A634-CDA6BFEDA42B}" dt="2020-07-23T15:33:50.043" v="4132" actId="14429"/>
          <ac:spMkLst>
            <pc:docMk/>
            <pc:sldMk cId="194242086" sldId="304"/>
            <ac:spMk id="17" creationId="{59A309A7-1751-4ABE-A3C1-EEC40366AD89}"/>
          </ac:spMkLst>
        </pc:spChg>
      </pc:sldChg>
      <pc:sldChg chg="addSp delSp modSp add mod ord delAnim modAnim">
        <pc:chgData name="Michael A Fudge Jr" userId="133895e8-240b-4811-850e-9cf94297d089" providerId="ADAL" clId="{A410D8DE-61AB-4F63-A634-CDA6BFEDA42B}" dt="2020-07-23T15:47:09.788" v="4918" actId="207"/>
        <pc:sldMkLst>
          <pc:docMk/>
          <pc:sldMk cId="1618136864" sldId="305"/>
        </pc:sldMkLst>
        <pc:spChg chg="mod">
          <ac:chgData name="Michael A Fudge Jr" userId="133895e8-240b-4811-850e-9cf94297d089" providerId="ADAL" clId="{A410D8DE-61AB-4F63-A634-CDA6BFEDA42B}" dt="2020-07-23T15:36:15.693" v="4185" actId="20577"/>
          <ac:spMkLst>
            <pc:docMk/>
            <pc:sldMk cId="1618136864" sldId="305"/>
            <ac:spMk id="2" creationId="{5C84C77B-FF54-4813-94E1-23FF8F114C7E}"/>
          </ac:spMkLst>
        </pc:spChg>
        <pc:spChg chg="add mod">
          <ac:chgData name="Michael A Fudge Jr" userId="133895e8-240b-4811-850e-9cf94297d089" providerId="ADAL" clId="{A410D8DE-61AB-4F63-A634-CDA6BFEDA42B}" dt="2020-07-23T15:46:24.774" v="4912" actId="14100"/>
          <ac:spMkLst>
            <pc:docMk/>
            <pc:sldMk cId="1618136864" sldId="305"/>
            <ac:spMk id="4" creationId="{2A17864D-E594-4221-9E26-33CED38A746B}"/>
          </ac:spMkLst>
        </pc:spChg>
        <pc:graphicFrameChg chg="del mod">
          <ac:chgData name="Michael A Fudge Jr" userId="133895e8-240b-4811-850e-9cf94297d089" providerId="ADAL" clId="{A410D8DE-61AB-4F63-A634-CDA6BFEDA42B}" dt="2020-07-23T15:36:30.899" v="4187" actId="478"/>
          <ac:graphicFrameMkLst>
            <pc:docMk/>
            <pc:sldMk cId="1618136864" sldId="305"/>
            <ac:graphicFrameMk id="5" creationId="{80A84436-1DB7-43A8-9C13-824A51B927D4}"/>
          </ac:graphicFrameMkLst>
        </pc:graphicFrameChg>
        <pc:picChg chg="add mod">
          <ac:chgData name="Michael A Fudge Jr" userId="133895e8-240b-4811-850e-9cf94297d089" providerId="ADAL" clId="{A410D8DE-61AB-4F63-A634-CDA6BFEDA42B}" dt="2020-07-23T15:47:09.788" v="4918" actId="207"/>
          <ac:picMkLst>
            <pc:docMk/>
            <pc:sldMk cId="1618136864" sldId="305"/>
            <ac:picMk id="7" creationId="{77022EDC-58DB-44B2-ABE7-71E2729AA3DF}"/>
          </ac:picMkLst>
        </pc:picChg>
      </pc:sldChg>
      <pc:sldChg chg="addSp delSp modSp add mod ord modAnim">
        <pc:chgData name="Michael A Fudge Jr" userId="133895e8-240b-4811-850e-9cf94297d089" providerId="ADAL" clId="{A410D8DE-61AB-4F63-A634-CDA6BFEDA42B}" dt="2020-07-23T16:00:50.747" v="5092"/>
        <pc:sldMkLst>
          <pc:docMk/>
          <pc:sldMk cId="2355304570" sldId="306"/>
        </pc:sldMkLst>
        <pc:spChg chg="mod">
          <ac:chgData name="Michael A Fudge Jr" userId="133895e8-240b-4811-850e-9cf94297d089" providerId="ADAL" clId="{A410D8DE-61AB-4F63-A634-CDA6BFEDA42B}" dt="2020-07-23T16:00:15.779" v="5086" actId="26606"/>
          <ac:spMkLst>
            <pc:docMk/>
            <pc:sldMk cId="2355304570" sldId="306"/>
            <ac:spMk id="2" creationId="{85954A83-1BFB-42E8-ABE1-F6284F291E27}"/>
          </ac:spMkLst>
        </pc:spChg>
        <pc:spChg chg="add del mod">
          <ac:chgData name="Michael A Fudge Jr" userId="133895e8-240b-4811-850e-9cf94297d089" providerId="ADAL" clId="{A410D8DE-61AB-4F63-A634-CDA6BFEDA42B}" dt="2020-07-23T15:52:34.121" v="4977" actId="478"/>
          <ac:spMkLst>
            <pc:docMk/>
            <pc:sldMk cId="2355304570" sldId="306"/>
            <ac:spMk id="4" creationId="{5C8F89C0-6F09-4EC8-8D7B-5BE47C608F4C}"/>
          </ac:spMkLst>
        </pc:spChg>
        <pc:spChg chg="mod ord">
          <ac:chgData name="Michael A Fudge Jr" userId="133895e8-240b-4811-850e-9cf94297d089" providerId="ADAL" clId="{A410D8DE-61AB-4F63-A634-CDA6BFEDA42B}" dt="2020-07-23T16:00:15.779" v="5086" actId="26606"/>
          <ac:spMkLst>
            <pc:docMk/>
            <pc:sldMk cId="2355304570" sldId="306"/>
            <ac:spMk id="8" creationId="{F35ACFD4-2C6C-4739-A7D7-39D2F8CC4DA6}"/>
          </ac:spMkLst>
        </pc:spChg>
        <pc:spChg chg="add del">
          <ac:chgData name="Michael A Fudge Jr" userId="133895e8-240b-4811-850e-9cf94297d089" providerId="ADAL" clId="{A410D8DE-61AB-4F63-A634-CDA6BFEDA42B}" dt="2020-07-23T16:00:15.779" v="5086" actId="26606"/>
          <ac:spMkLst>
            <pc:docMk/>
            <pc:sldMk cId="2355304570" sldId="306"/>
            <ac:spMk id="9" creationId="{C04BE0EF-3561-49B4-9A29-F283168A91C7}"/>
          </ac:spMkLst>
        </pc:spChg>
        <pc:spChg chg="add del">
          <ac:chgData name="Michael A Fudge Jr" userId="133895e8-240b-4811-850e-9cf94297d089" providerId="ADAL" clId="{A410D8DE-61AB-4F63-A634-CDA6BFEDA42B}" dt="2020-07-23T16:00:15.779" v="5086" actId="26606"/>
          <ac:spMkLst>
            <pc:docMk/>
            <pc:sldMk cId="2355304570" sldId="306"/>
            <ac:spMk id="12" creationId="{3E443FD7-A66B-4AA0-872D-B088B9BC5F17}"/>
          </ac:spMkLst>
        </pc:spChg>
        <pc:spChg chg="add del">
          <ac:chgData name="Michael A Fudge Jr" userId="133895e8-240b-4811-850e-9cf94297d089" providerId="ADAL" clId="{A410D8DE-61AB-4F63-A634-CDA6BFEDA42B}" dt="2020-07-23T16:00:15.779" v="5086" actId="26606"/>
          <ac:spMkLst>
            <pc:docMk/>
            <pc:sldMk cId="2355304570" sldId="306"/>
            <ac:spMk id="17" creationId="{7CA0DAA6-33B8-4A25-810D-2F4D816FB40E}"/>
          </ac:spMkLst>
        </pc:spChg>
        <pc:picChg chg="add mod">
          <ac:chgData name="Michael A Fudge Jr" userId="133895e8-240b-4811-850e-9cf94297d089" providerId="ADAL" clId="{A410D8DE-61AB-4F63-A634-CDA6BFEDA42B}" dt="2020-07-23T16:00:50.747" v="5092"/>
          <ac:picMkLst>
            <pc:docMk/>
            <pc:sldMk cId="2355304570" sldId="306"/>
            <ac:picMk id="5" creationId="{9030242C-00CE-4CF9-A3DA-227214D9D448}"/>
          </ac:picMkLst>
        </pc:picChg>
        <pc:picChg chg="del">
          <ac:chgData name="Michael A Fudge Jr" userId="133895e8-240b-4811-850e-9cf94297d089" providerId="ADAL" clId="{A410D8DE-61AB-4F63-A634-CDA6BFEDA42B}" dt="2020-07-23T15:52:30.859" v="4976" actId="478"/>
          <ac:picMkLst>
            <pc:docMk/>
            <pc:sldMk cId="2355304570" sldId="306"/>
            <ac:picMk id="7" creationId="{45E1EC8C-DB9A-45FB-A2ED-2824D9FDDB49}"/>
          </ac:picMkLst>
        </pc:picChg>
      </pc:sldChg>
      <pc:sldChg chg="addSp delSp modSp new mod modClrScheme modAnim chgLayout">
        <pc:chgData name="Michael A Fudge Jr" userId="133895e8-240b-4811-850e-9cf94297d089" providerId="ADAL" clId="{A410D8DE-61AB-4F63-A634-CDA6BFEDA42B}" dt="2020-07-23T16:03:55.274" v="5199" actId="478"/>
        <pc:sldMkLst>
          <pc:docMk/>
          <pc:sldMk cId="1833730784" sldId="307"/>
        </pc:sldMkLst>
        <pc:spChg chg="add mod">
          <ac:chgData name="Michael A Fudge Jr" userId="133895e8-240b-4811-850e-9cf94297d089" providerId="ADAL" clId="{A410D8DE-61AB-4F63-A634-CDA6BFEDA42B}" dt="2020-07-23T16:01:28.798" v="5117" actId="20577"/>
          <ac:spMkLst>
            <pc:docMk/>
            <pc:sldMk cId="1833730784" sldId="307"/>
            <ac:spMk id="2" creationId="{B04881FD-0FF8-4E16-BE7E-FD57BEBBAA0A}"/>
          </ac:spMkLst>
        </pc:spChg>
        <pc:spChg chg="add del mod">
          <ac:chgData name="Michael A Fudge Jr" userId="133895e8-240b-4811-850e-9cf94297d089" providerId="ADAL" clId="{A410D8DE-61AB-4F63-A634-CDA6BFEDA42B}" dt="2020-07-23T16:01:33.916" v="5118" actId="478"/>
          <ac:spMkLst>
            <pc:docMk/>
            <pc:sldMk cId="1833730784" sldId="307"/>
            <ac:spMk id="3" creationId="{55522AD3-7563-42D2-836C-BD620D196A3E}"/>
          </ac:spMkLst>
        </pc:spChg>
        <pc:spChg chg="mod">
          <ac:chgData name="Michael A Fudge Jr" userId="133895e8-240b-4811-850e-9cf94297d089" providerId="ADAL" clId="{A410D8DE-61AB-4F63-A634-CDA6BFEDA42B}" dt="2020-07-23T16:01:34.971" v="5119"/>
          <ac:spMkLst>
            <pc:docMk/>
            <pc:sldMk cId="1833730784" sldId="307"/>
            <ac:spMk id="5" creationId="{8A090E9B-25AC-421E-90C1-011C0A3EEE9A}"/>
          </ac:spMkLst>
        </pc:spChg>
        <pc:spChg chg="mod">
          <ac:chgData name="Michael A Fudge Jr" userId="133895e8-240b-4811-850e-9cf94297d089" providerId="ADAL" clId="{A410D8DE-61AB-4F63-A634-CDA6BFEDA42B}" dt="2020-07-23T16:01:34.971" v="5119"/>
          <ac:spMkLst>
            <pc:docMk/>
            <pc:sldMk cId="1833730784" sldId="307"/>
            <ac:spMk id="6" creationId="{7CA4E738-B473-4ECB-9186-580A31F7DEEC}"/>
          </ac:spMkLst>
        </pc:spChg>
        <pc:spChg chg="mod">
          <ac:chgData name="Michael A Fudge Jr" userId="133895e8-240b-4811-850e-9cf94297d089" providerId="ADAL" clId="{A410D8DE-61AB-4F63-A634-CDA6BFEDA42B}" dt="2020-07-23T16:01:34.971" v="5119"/>
          <ac:spMkLst>
            <pc:docMk/>
            <pc:sldMk cId="1833730784" sldId="307"/>
            <ac:spMk id="8" creationId="{EB6CF9E0-6513-4E2E-B01B-8BFF4461B8D5}"/>
          </ac:spMkLst>
        </pc:spChg>
        <pc:spChg chg="mod">
          <ac:chgData name="Michael A Fudge Jr" userId="133895e8-240b-4811-850e-9cf94297d089" providerId="ADAL" clId="{A410D8DE-61AB-4F63-A634-CDA6BFEDA42B}" dt="2020-07-23T16:01:34.971" v="5119"/>
          <ac:spMkLst>
            <pc:docMk/>
            <pc:sldMk cId="1833730784" sldId="307"/>
            <ac:spMk id="9" creationId="{468758D9-0B2C-4C61-8EDE-F2261E099E5E}"/>
          </ac:spMkLst>
        </pc:spChg>
        <pc:spChg chg="mod">
          <ac:chgData name="Michael A Fudge Jr" userId="133895e8-240b-4811-850e-9cf94297d089" providerId="ADAL" clId="{A410D8DE-61AB-4F63-A634-CDA6BFEDA42B}" dt="2020-07-23T16:01:34.971" v="5119"/>
          <ac:spMkLst>
            <pc:docMk/>
            <pc:sldMk cId="1833730784" sldId="307"/>
            <ac:spMk id="11" creationId="{E934C17A-6CAA-40D0-A64A-ACA6F79A90AA}"/>
          </ac:spMkLst>
        </pc:spChg>
        <pc:spChg chg="mod">
          <ac:chgData name="Michael A Fudge Jr" userId="133895e8-240b-4811-850e-9cf94297d089" providerId="ADAL" clId="{A410D8DE-61AB-4F63-A634-CDA6BFEDA42B}" dt="2020-07-23T16:01:34.971" v="5119"/>
          <ac:spMkLst>
            <pc:docMk/>
            <pc:sldMk cId="1833730784" sldId="307"/>
            <ac:spMk id="12" creationId="{0FFDD8B9-8C33-46C2-8209-FD365F88B1AA}"/>
          </ac:spMkLst>
        </pc:spChg>
        <pc:spChg chg="mod">
          <ac:chgData name="Michael A Fudge Jr" userId="133895e8-240b-4811-850e-9cf94297d089" providerId="ADAL" clId="{A410D8DE-61AB-4F63-A634-CDA6BFEDA42B}" dt="2020-07-23T16:01:34.971" v="5119"/>
          <ac:spMkLst>
            <pc:docMk/>
            <pc:sldMk cId="1833730784" sldId="307"/>
            <ac:spMk id="14" creationId="{7429F372-2AC6-4F8B-8B36-625990FDC6E7}"/>
          </ac:spMkLst>
        </pc:spChg>
        <pc:spChg chg="mod">
          <ac:chgData name="Michael A Fudge Jr" userId="133895e8-240b-4811-850e-9cf94297d089" providerId="ADAL" clId="{A410D8DE-61AB-4F63-A634-CDA6BFEDA42B}" dt="2020-07-23T16:01:34.971" v="5119"/>
          <ac:spMkLst>
            <pc:docMk/>
            <pc:sldMk cId="1833730784" sldId="307"/>
            <ac:spMk id="15" creationId="{FD1941D2-3290-4376-AC01-1A1D6FB53722}"/>
          </ac:spMkLst>
        </pc:spChg>
        <pc:spChg chg="mod">
          <ac:chgData name="Michael A Fudge Jr" userId="133895e8-240b-4811-850e-9cf94297d089" providerId="ADAL" clId="{A410D8DE-61AB-4F63-A634-CDA6BFEDA42B}" dt="2020-07-23T16:01:34.971" v="5119"/>
          <ac:spMkLst>
            <pc:docMk/>
            <pc:sldMk cId="1833730784" sldId="307"/>
            <ac:spMk id="17" creationId="{A1851147-9710-4613-A973-DDF5C3DB9580}"/>
          </ac:spMkLst>
        </pc:spChg>
        <pc:spChg chg="mod">
          <ac:chgData name="Michael A Fudge Jr" userId="133895e8-240b-4811-850e-9cf94297d089" providerId="ADAL" clId="{A410D8DE-61AB-4F63-A634-CDA6BFEDA42B}" dt="2020-07-23T16:01:34.971" v="5119"/>
          <ac:spMkLst>
            <pc:docMk/>
            <pc:sldMk cId="1833730784" sldId="307"/>
            <ac:spMk id="18" creationId="{9D68054A-B7C4-4816-9969-7819AB300B48}"/>
          </ac:spMkLst>
        </pc:spChg>
        <pc:spChg chg="add del mod">
          <ac:chgData name="Michael A Fudge Jr" userId="133895e8-240b-4811-850e-9cf94297d089" providerId="ADAL" clId="{A410D8DE-61AB-4F63-A634-CDA6BFEDA42B}" dt="2020-07-23T16:02:54.807" v="5143" actId="478"/>
          <ac:spMkLst>
            <pc:docMk/>
            <pc:sldMk cId="1833730784" sldId="307"/>
            <ac:spMk id="19" creationId="{23926E2E-9BAD-4CF0-8550-22250F619024}"/>
          </ac:spMkLst>
        </pc:spChg>
        <pc:spChg chg="add del mod">
          <ac:chgData name="Michael A Fudge Jr" userId="133895e8-240b-4811-850e-9cf94297d089" providerId="ADAL" clId="{A410D8DE-61AB-4F63-A634-CDA6BFEDA42B}" dt="2020-07-23T16:03:55.274" v="5199" actId="478"/>
          <ac:spMkLst>
            <pc:docMk/>
            <pc:sldMk cId="1833730784" sldId="307"/>
            <ac:spMk id="20" creationId="{E9AE0A28-F2AD-4940-8695-3FD18717F369}"/>
          </ac:spMkLst>
        </pc:spChg>
        <pc:spChg chg="add del mod">
          <ac:chgData name="Michael A Fudge Jr" userId="133895e8-240b-4811-850e-9cf94297d089" providerId="ADAL" clId="{A410D8DE-61AB-4F63-A634-CDA6BFEDA42B}" dt="2020-07-23T16:03:55.274" v="5199" actId="478"/>
          <ac:spMkLst>
            <pc:docMk/>
            <pc:sldMk cId="1833730784" sldId="307"/>
            <ac:spMk id="21" creationId="{9435FE73-D3E8-4E8A-8548-2413B8C278C2}"/>
          </ac:spMkLst>
        </pc:spChg>
        <pc:grpChg chg="add mod">
          <ac:chgData name="Michael A Fudge Jr" userId="133895e8-240b-4811-850e-9cf94297d089" providerId="ADAL" clId="{A410D8DE-61AB-4F63-A634-CDA6BFEDA42B}" dt="2020-07-23T16:01:41.195" v="5120" actId="1076"/>
          <ac:grpSpMkLst>
            <pc:docMk/>
            <pc:sldMk cId="1833730784" sldId="307"/>
            <ac:grpSpMk id="4" creationId="{E4286793-FEC1-48F2-AFC5-2A4CD955B451}"/>
          </ac:grpSpMkLst>
        </pc:grpChg>
        <pc:grpChg chg="add mod">
          <ac:chgData name="Michael A Fudge Jr" userId="133895e8-240b-4811-850e-9cf94297d089" providerId="ADAL" clId="{A410D8DE-61AB-4F63-A634-CDA6BFEDA42B}" dt="2020-07-23T16:01:41.195" v="5120" actId="1076"/>
          <ac:grpSpMkLst>
            <pc:docMk/>
            <pc:sldMk cId="1833730784" sldId="307"/>
            <ac:grpSpMk id="7" creationId="{98469CD7-DC28-4C7A-A60B-BE27B7E2F943}"/>
          </ac:grpSpMkLst>
        </pc:grpChg>
        <pc:grpChg chg="add mod">
          <ac:chgData name="Michael A Fudge Jr" userId="133895e8-240b-4811-850e-9cf94297d089" providerId="ADAL" clId="{A410D8DE-61AB-4F63-A634-CDA6BFEDA42B}" dt="2020-07-23T16:01:41.195" v="5120" actId="1076"/>
          <ac:grpSpMkLst>
            <pc:docMk/>
            <pc:sldMk cId="1833730784" sldId="307"/>
            <ac:grpSpMk id="10" creationId="{8EC1C2A3-69E7-4B0E-AF4A-661C63C18E75}"/>
          </ac:grpSpMkLst>
        </pc:grpChg>
        <pc:grpChg chg="add mod">
          <ac:chgData name="Michael A Fudge Jr" userId="133895e8-240b-4811-850e-9cf94297d089" providerId="ADAL" clId="{A410D8DE-61AB-4F63-A634-CDA6BFEDA42B}" dt="2020-07-23T16:01:41.195" v="5120" actId="1076"/>
          <ac:grpSpMkLst>
            <pc:docMk/>
            <pc:sldMk cId="1833730784" sldId="307"/>
            <ac:grpSpMk id="13" creationId="{618C4E96-1EB0-4E11-A48F-6085470B7C9D}"/>
          </ac:grpSpMkLst>
        </pc:grpChg>
        <pc:grpChg chg="add mod">
          <ac:chgData name="Michael A Fudge Jr" userId="133895e8-240b-4811-850e-9cf94297d089" providerId="ADAL" clId="{A410D8DE-61AB-4F63-A634-CDA6BFEDA42B}" dt="2020-07-23T16:01:41.195" v="5120" actId="1076"/>
          <ac:grpSpMkLst>
            <pc:docMk/>
            <pc:sldMk cId="1833730784" sldId="307"/>
            <ac:grpSpMk id="16" creationId="{786CFFDA-2835-46E9-9062-3C2E607CA787}"/>
          </ac:grpSpMkLst>
        </pc:grpChg>
      </pc:sldChg>
      <pc:sldChg chg="modSp add mod ord modNotesTx">
        <pc:chgData name="Michael A Fudge Jr" userId="133895e8-240b-4811-850e-9cf94297d089" providerId="ADAL" clId="{A410D8DE-61AB-4F63-A634-CDA6BFEDA42B}" dt="2020-07-23T16:11:47.399" v="5380" actId="20577"/>
        <pc:sldMkLst>
          <pc:docMk/>
          <pc:sldMk cId="459147463" sldId="308"/>
        </pc:sldMkLst>
        <pc:spChg chg="mod">
          <ac:chgData name="Michael A Fudge Jr" userId="133895e8-240b-4811-850e-9cf94297d089" providerId="ADAL" clId="{A410D8DE-61AB-4F63-A634-CDA6BFEDA42B}" dt="2020-07-23T16:10:46.820" v="5249" actId="20577"/>
          <ac:spMkLst>
            <pc:docMk/>
            <pc:sldMk cId="459147463" sldId="308"/>
            <ac:spMk id="2" creationId="{A0EC69E1-79D5-4CCA-9AE3-8CCDB54E5D78}"/>
          </ac:spMkLst>
        </pc:spChg>
        <pc:spChg chg="mod">
          <ac:chgData name="Michael A Fudge Jr" userId="133895e8-240b-4811-850e-9cf94297d089" providerId="ADAL" clId="{A410D8DE-61AB-4F63-A634-CDA6BFEDA42B}" dt="2020-07-23T16:11:43.380" v="5373" actId="14100"/>
          <ac:spMkLst>
            <pc:docMk/>
            <pc:sldMk cId="459147463" sldId="308"/>
            <ac:spMk id="3" creationId="{23BFC44E-10DC-44C2-99E8-3D541093BB67}"/>
          </ac:spMkLst>
        </pc:spChg>
      </pc:sldChg>
      <pc:sldChg chg="modSp add mod modNotesTx">
        <pc:chgData name="Michael A Fudge Jr" userId="133895e8-240b-4811-850e-9cf94297d089" providerId="ADAL" clId="{A410D8DE-61AB-4F63-A634-CDA6BFEDA42B}" dt="2020-07-23T16:12:51.737" v="5460" actId="20577"/>
        <pc:sldMkLst>
          <pc:docMk/>
          <pc:sldMk cId="2449287640" sldId="309"/>
        </pc:sldMkLst>
        <pc:spChg chg="mod">
          <ac:chgData name="Michael A Fudge Jr" userId="133895e8-240b-4811-850e-9cf94297d089" providerId="ADAL" clId="{A410D8DE-61AB-4F63-A634-CDA6BFEDA42B}" dt="2020-07-23T16:12:35.419" v="5438" actId="20577"/>
          <ac:spMkLst>
            <pc:docMk/>
            <pc:sldMk cId="2449287640" sldId="309"/>
            <ac:spMk id="3" creationId="{23BFC44E-10DC-44C2-99E8-3D541093BB67}"/>
          </ac:spMkLst>
        </pc:spChg>
      </pc:sldChg>
      <pc:sldChg chg="modSp add mod modNotesTx">
        <pc:chgData name="Michael A Fudge Jr" userId="133895e8-240b-4811-850e-9cf94297d089" providerId="ADAL" clId="{A410D8DE-61AB-4F63-A634-CDA6BFEDA42B}" dt="2020-07-23T16:14:19.766" v="5749" actId="20577"/>
        <pc:sldMkLst>
          <pc:docMk/>
          <pc:sldMk cId="1242754467" sldId="310"/>
        </pc:sldMkLst>
        <pc:spChg chg="mod">
          <ac:chgData name="Michael A Fudge Jr" userId="133895e8-240b-4811-850e-9cf94297d089" providerId="ADAL" clId="{A410D8DE-61AB-4F63-A634-CDA6BFEDA42B}" dt="2020-07-23T16:13:47.216" v="5611" actId="20577"/>
          <ac:spMkLst>
            <pc:docMk/>
            <pc:sldMk cId="1242754467" sldId="310"/>
            <ac:spMk id="3" creationId="{23BFC44E-10DC-44C2-99E8-3D541093BB67}"/>
          </ac:spMkLst>
        </pc:spChg>
      </pc:sldChg>
      <pc:sldChg chg="modSp add mod ord modAnim">
        <pc:chgData name="Michael A Fudge Jr" userId="133895e8-240b-4811-850e-9cf94297d089" providerId="ADAL" clId="{A410D8DE-61AB-4F63-A634-CDA6BFEDA42B}" dt="2020-07-23T16:23:33.826" v="6386" actId="20577"/>
        <pc:sldMkLst>
          <pc:docMk/>
          <pc:sldMk cId="797334957" sldId="311"/>
        </pc:sldMkLst>
        <pc:spChg chg="mod">
          <ac:chgData name="Michael A Fudge Jr" userId="133895e8-240b-4811-850e-9cf94297d089" providerId="ADAL" clId="{A410D8DE-61AB-4F63-A634-CDA6BFEDA42B}" dt="2020-07-23T16:20:08.581" v="5902" actId="20577"/>
          <ac:spMkLst>
            <pc:docMk/>
            <pc:sldMk cId="797334957" sldId="311"/>
            <ac:spMk id="2" creationId="{5AFBC50D-4808-4F7C-8282-E846C8828770}"/>
          </ac:spMkLst>
        </pc:spChg>
        <pc:spChg chg="mod">
          <ac:chgData name="Michael A Fudge Jr" userId="133895e8-240b-4811-850e-9cf94297d089" providerId="ADAL" clId="{A410D8DE-61AB-4F63-A634-CDA6BFEDA42B}" dt="2020-07-23T16:23:33.826" v="6386" actId="20577"/>
          <ac:spMkLst>
            <pc:docMk/>
            <pc:sldMk cId="797334957" sldId="311"/>
            <ac:spMk id="3" creationId="{1ECB91DB-6034-4025-9762-F2144BB1DB51}"/>
          </ac:spMkLst>
        </pc:spChg>
      </pc:sldChg>
    </pc:docChg>
  </pc:docChgLst>
  <pc:docChgLst>
    <pc:chgData name="Michael A Fudge Jr" userId="133895e8-240b-4811-850e-9cf94297d089" providerId="ADAL" clId="{859B20EF-3A6A-4B5F-BE9E-732FADD20BBC}"/>
    <pc:docChg chg="undo custSel mod addSld delSld modSld sldOrd">
      <pc:chgData name="Michael A Fudge Jr" userId="133895e8-240b-4811-850e-9cf94297d089" providerId="ADAL" clId="{859B20EF-3A6A-4B5F-BE9E-732FADD20BBC}" dt="2020-08-07T00:19:46.218" v="9504" actId="47"/>
      <pc:docMkLst>
        <pc:docMk/>
      </pc:docMkLst>
      <pc:sldChg chg="modSp mod">
        <pc:chgData name="Michael A Fudge Jr" userId="133895e8-240b-4811-850e-9cf94297d089" providerId="ADAL" clId="{859B20EF-3A6A-4B5F-BE9E-732FADD20BBC}" dt="2020-07-28T16:55:20.776" v="218" actId="20577"/>
        <pc:sldMkLst>
          <pc:docMk/>
          <pc:sldMk cId="3302085769" sldId="256"/>
        </pc:sldMkLst>
        <pc:spChg chg="mod">
          <ac:chgData name="Michael A Fudge Jr" userId="133895e8-240b-4811-850e-9cf94297d089" providerId="ADAL" clId="{859B20EF-3A6A-4B5F-BE9E-732FADD20BBC}" dt="2020-07-28T16:55:20.776" v="218" actId="20577"/>
          <ac:spMkLst>
            <pc:docMk/>
            <pc:sldMk cId="3302085769" sldId="256"/>
            <ac:spMk id="2" creationId="{12FF6C81-4F81-481C-9E43-71763C75E015}"/>
          </ac:spMkLst>
        </pc:spChg>
        <pc:spChg chg="mod">
          <ac:chgData name="Michael A Fudge Jr" userId="133895e8-240b-4811-850e-9cf94297d089" providerId="ADAL" clId="{859B20EF-3A6A-4B5F-BE9E-732FADD20BBC}" dt="2020-07-28T16:52:41.379" v="28" actId="20577"/>
          <ac:spMkLst>
            <pc:docMk/>
            <pc:sldMk cId="3302085769" sldId="256"/>
            <ac:spMk id="3" creationId="{CA49DCD9-023F-4F96-AD5D-F916ECFD0404}"/>
          </ac:spMkLst>
        </pc:spChg>
      </pc:sldChg>
      <pc:sldChg chg="modSp mod ord modAnim">
        <pc:chgData name="Michael A Fudge Jr" userId="133895e8-240b-4811-850e-9cf94297d089" providerId="ADAL" clId="{859B20EF-3A6A-4B5F-BE9E-732FADD20BBC}" dt="2020-07-29T12:44:09.537" v="756" actId="20577"/>
        <pc:sldMkLst>
          <pc:docMk/>
          <pc:sldMk cId="3436746034" sldId="257"/>
        </pc:sldMkLst>
        <pc:spChg chg="mod">
          <ac:chgData name="Michael A Fudge Jr" userId="133895e8-240b-4811-850e-9cf94297d089" providerId="ADAL" clId="{859B20EF-3A6A-4B5F-BE9E-732FADD20BBC}" dt="2020-07-29T12:43:04.776" v="625" actId="20577"/>
          <ac:spMkLst>
            <pc:docMk/>
            <pc:sldMk cId="3436746034" sldId="257"/>
            <ac:spMk id="2" creationId="{5C84C77B-FF54-4813-94E1-23FF8F114C7E}"/>
          </ac:spMkLst>
        </pc:spChg>
        <pc:spChg chg="mod">
          <ac:chgData name="Michael A Fudge Jr" userId="133895e8-240b-4811-850e-9cf94297d089" providerId="ADAL" clId="{859B20EF-3A6A-4B5F-BE9E-732FADD20BBC}" dt="2020-07-29T12:44:09.537" v="756" actId="20577"/>
          <ac:spMkLst>
            <pc:docMk/>
            <pc:sldMk cId="3436746034" sldId="257"/>
            <ac:spMk id="4" creationId="{74B6070D-2E18-49A3-84C2-0A1B79DC59EE}"/>
          </ac:spMkLst>
        </pc:spChg>
      </pc:sldChg>
      <pc:sldChg chg="addSp modSp add del mod modAnim">
        <pc:chgData name="Michael A Fudge Jr" userId="133895e8-240b-4811-850e-9cf94297d089" providerId="ADAL" clId="{859B20EF-3A6A-4B5F-BE9E-732FADD20BBC}" dt="2020-08-04T16:41:23.586" v="1545" actId="47"/>
        <pc:sldMkLst>
          <pc:docMk/>
          <pc:sldMk cId="4032167385" sldId="261"/>
        </pc:sldMkLst>
        <pc:spChg chg="mod">
          <ac:chgData name="Michael A Fudge Jr" userId="133895e8-240b-4811-850e-9cf94297d089" providerId="ADAL" clId="{859B20EF-3A6A-4B5F-BE9E-732FADD20BBC}" dt="2020-07-29T12:46:16.781" v="792" actId="14100"/>
          <ac:spMkLst>
            <pc:docMk/>
            <pc:sldMk cId="4032167385" sldId="261"/>
            <ac:spMk id="2" creationId="{00000000-0000-0000-0000-000000000000}"/>
          </ac:spMkLst>
        </pc:spChg>
        <pc:spChg chg="mod">
          <ac:chgData name="Michael A Fudge Jr" userId="133895e8-240b-4811-850e-9cf94297d089" providerId="ADAL" clId="{859B20EF-3A6A-4B5F-BE9E-732FADD20BBC}" dt="2020-08-04T16:37:37.829" v="1464" actId="20577"/>
          <ac:spMkLst>
            <pc:docMk/>
            <pc:sldMk cId="4032167385" sldId="261"/>
            <ac:spMk id="4" creationId="{00000000-0000-0000-0000-000000000000}"/>
          </ac:spMkLst>
        </pc:spChg>
        <pc:spChg chg="mod">
          <ac:chgData name="Michael A Fudge Jr" userId="133895e8-240b-4811-850e-9cf94297d089" providerId="ADAL" clId="{859B20EF-3A6A-4B5F-BE9E-732FADD20BBC}" dt="2020-07-29T12:49:41.540" v="869" actId="207"/>
          <ac:spMkLst>
            <pc:docMk/>
            <pc:sldMk cId="4032167385" sldId="261"/>
            <ac:spMk id="5" creationId="{00000000-0000-0000-0000-000000000000}"/>
          </ac:spMkLst>
        </pc:spChg>
        <pc:spChg chg="mod">
          <ac:chgData name="Michael A Fudge Jr" userId="133895e8-240b-4811-850e-9cf94297d089" providerId="ADAL" clId="{859B20EF-3A6A-4B5F-BE9E-732FADD20BBC}" dt="2020-08-03T13:58:14.574" v="1244" actId="20577"/>
          <ac:spMkLst>
            <pc:docMk/>
            <pc:sldMk cId="4032167385" sldId="261"/>
            <ac:spMk id="6" creationId="{00000000-0000-0000-0000-000000000000}"/>
          </ac:spMkLst>
        </pc:spChg>
        <pc:spChg chg="mod">
          <ac:chgData name="Michael A Fudge Jr" userId="133895e8-240b-4811-850e-9cf94297d089" providerId="ADAL" clId="{859B20EF-3A6A-4B5F-BE9E-732FADD20BBC}" dt="2020-07-29T12:49:45.421" v="870" actId="207"/>
          <ac:spMkLst>
            <pc:docMk/>
            <pc:sldMk cId="4032167385" sldId="261"/>
            <ac:spMk id="7" creationId="{00000000-0000-0000-0000-000000000000}"/>
          </ac:spMkLst>
        </pc:spChg>
        <pc:spChg chg="mod">
          <ac:chgData name="Michael A Fudge Jr" userId="133895e8-240b-4811-850e-9cf94297d089" providerId="ADAL" clId="{859B20EF-3A6A-4B5F-BE9E-732FADD20BBC}" dt="2020-08-03T13:58:20.202" v="1258" actId="20577"/>
          <ac:spMkLst>
            <pc:docMk/>
            <pc:sldMk cId="4032167385" sldId="261"/>
            <ac:spMk id="8" creationId="{00000000-0000-0000-0000-000000000000}"/>
          </ac:spMkLst>
        </pc:spChg>
        <pc:spChg chg="mod">
          <ac:chgData name="Michael A Fudge Jr" userId="133895e8-240b-4811-850e-9cf94297d089" providerId="ADAL" clId="{859B20EF-3A6A-4B5F-BE9E-732FADD20BBC}" dt="2020-07-29T12:48:07.887" v="855" actId="1076"/>
          <ac:spMkLst>
            <pc:docMk/>
            <pc:sldMk cId="4032167385" sldId="261"/>
            <ac:spMk id="9" creationId="{00000000-0000-0000-0000-000000000000}"/>
          </ac:spMkLst>
        </pc:spChg>
        <pc:grpChg chg="add mod">
          <ac:chgData name="Michael A Fudge Jr" userId="133895e8-240b-4811-850e-9cf94297d089" providerId="ADAL" clId="{859B20EF-3A6A-4B5F-BE9E-732FADD20BBC}" dt="2020-07-29T12:50:09.769" v="873" actId="1076"/>
          <ac:grpSpMkLst>
            <pc:docMk/>
            <pc:sldMk cId="4032167385" sldId="261"/>
            <ac:grpSpMk id="13" creationId="{65062F89-E2CD-4E9E-9925-83CD9BA69083}"/>
          </ac:grpSpMkLst>
        </pc:grpChg>
        <pc:picChg chg="add mod">
          <ac:chgData name="Michael A Fudge Jr" userId="133895e8-240b-4811-850e-9cf94297d089" providerId="ADAL" clId="{859B20EF-3A6A-4B5F-BE9E-732FADD20BBC}" dt="2020-07-29T12:50:07.588" v="872" actId="164"/>
          <ac:picMkLst>
            <pc:docMk/>
            <pc:sldMk cId="4032167385" sldId="261"/>
            <ac:picMk id="10" creationId="{656A4C12-7CE5-4D95-80FB-E9C5842F6DF3}"/>
          </ac:picMkLst>
        </pc:picChg>
        <pc:picChg chg="add mod">
          <ac:chgData name="Michael A Fudge Jr" userId="133895e8-240b-4811-850e-9cf94297d089" providerId="ADAL" clId="{859B20EF-3A6A-4B5F-BE9E-732FADD20BBC}" dt="2020-07-29T12:50:07.588" v="872" actId="164"/>
          <ac:picMkLst>
            <pc:docMk/>
            <pc:sldMk cId="4032167385" sldId="261"/>
            <ac:picMk id="12" creationId="{6A88BB26-C924-4141-A58E-8ECDF6E9BA5D}"/>
          </ac:picMkLst>
        </pc:picChg>
      </pc:sldChg>
      <pc:sldChg chg="addSp modSp add mod modAnim">
        <pc:chgData name="Michael A Fudge Jr" userId="133895e8-240b-4811-850e-9cf94297d089" providerId="ADAL" clId="{859B20EF-3A6A-4B5F-BE9E-732FADD20BBC}" dt="2020-08-04T16:50:02.183" v="1670" actId="14100"/>
        <pc:sldMkLst>
          <pc:docMk/>
          <pc:sldMk cId="2604296828" sldId="264"/>
        </pc:sldMkLst>
        <pc:spChg chg="mod">
          <ac:chgData name="Michael A Fudge Jr" userId="133895e8-240b-4811-850e-9cf94297d089" providerId="ADAL" clId="{859B20EF-3A6A-4B5F-BE9E-732FADD20BBC}" dt="2020-07-29T12:45:03.579" v="773" actId="14100"/>
          <ac:spMkLst>
            <pc:docMk/>
            <pc:sldMk cId="2604296828" sldId="264"/>
            <ac:spMk id="2" creationId="{00000000-0000-0000-0000-000000000000}"/>
          </ac:spMkLst>
        </pc:spChg>
        <pc:spChg chg="mod">
          <ac:chgData name="Michael A Fudge Jr" userId="133895e8-240b-4811-850e-9cf94297d089" providerId="ADAL" clId="{859B20EF-3A6A-4B5F-BE9E-732FADD20BBC}" dt="2020-08-04T16:49:40.096" v="1665" actId="6549"/>
          <ac:spMkLst>
            <pc:docMk/>
            <pc:sldMk cId="2604296828" sldId="264"/>
            <ac:spMk id="3" creationId="{00000000-0000-0000-0000-000000000000}"/>
          </ac:spMkLst>
        </pc:spChg>
        <pc:spChg chg="mod">
          <ac:chgData name="Michael A Fudge Jr" userId="133895e8-240b-4811-850e-9cf94297d089" providerId="ADAL" clId="{859B20EF-3A6A-4B5F-BE9E-732FADD20BBC}" dt="2020-08-04T16:50:02.183" v="1670" actId="14100"/>
          <ac:spMkLst>
            <pc:docMk/>
            <pc:sldMk cId="2604296828" sldId="264"/>
            <ac:spMk id="4" creationId="{00000000-0000-0000-0000-000000000000}"/>
          </ac:spMkLst>
        </pc:spChg>
        <pc:spChg chg="mod">
          <ac:chgData name="Michael A Fudge Jr" userId="133895e8-240b-4811-850e-9cf94297d089" providerId="ADAL" clId="{859B20EF-3A6A-4B5F-BE9E-732FADD20BBC}" dt="2020-08-04T16:49:58.343" v="1669" actId="14100"/>
          <ac:spMkLst>
            <pc:docMk/>
            <pc:sldMk cId="2604296828" sldId="264"/>
            <ac:spMk id="5" creationId="{00000000-0000-0000-0000-000000000000}"/>
          </ac:spMkLst>
        </pc:spChg>
        <pc:spChg chg="mod">
          <ac:chgData name="Michael A Fudge Jr" userId="133895e8-240b-4811-850e-9cf94297d089" providerId="ADAL" clId="{859B20EF-3A6A-4B5F-BE9E-732FADD20BBC}" dt="2020-08-04T16:49:53.261" v="1667" actId="14100"/>
          <ac:spMkLst>
            <pc:docMk/>
            <pc:sldMk cId="2604296828" sldId="264"/>
            <ac:spMk id="6" creationId="{00000000-0000-0000-0000-000000000000}"/>
          </ac:spMkLst>
        </pc:spChg>
        <pc:spChg chg="mod">
          <ac:chgData name="Michael A Fudge Jr" userId="133895e8-240b-4811-850e-9cf94297d089" providerId="ADAL" clId="{859B20EF-3A6A-4B5F-BE9E-732FADD20BBC}" dt="2020-08-04T16:49:50.438" v="1666" actId="14100"/>
          <ac:spMkLst>
            <pc:docMk/>
            <pc:sldMk cId="2604296828" sldId="264"/>
            <ac:spMk id="7" creationId="{00000000-0000-0000-0000-000000000000}"/>
          </ac:spMkLst>
        </pc:spChg>
        <pc:picChg chg="add mod">
          <ac:chgData name="Michael A Fudge Jr" userId="133895e8-240b-4811-850e-9cf94297d089" providerId="ADAL" clId="{859B20EF-3A6A-4B5F-BE9E-732FADD20BBC}" dt="2020-07-29T12:44:58.218" v="772"/>
          <ac:picMkLst>
            <pc:docMk/>
            <pc:sldMk cId="2604296828" sldId="264"/>
            <ac:picMk id="8" creationId="{B6B2667F-3533-40AF-83A3-B7F0FDBB7F7B}"/>
          </ac:picMkLst>
        </pc:picChg>
      </pc:sldChg>
      <pc:sldChg chg="modSp modAnim">
        <pc:chgData name="Michael A Fudge Jr" userId="133895e8-240b-4811-850e-9cf94297d089" providerId="ADAL" clId="{859B20EF-3A6A-4B5F-BE9E-732FADD20BBC}" dt="2020-07-28T16:55:09.319" v="213" actId="5793"/>
        <pc:sldMkLst>
          <pc:docMk/>
          <pc:sldMk cId="671165577" sldId="268"/>
        </pc:sldMkLst>
        <pc:spChg chg="mod">
          <ac:chgData name="Michael A Fudge Jr" userId="133895e8-240b-4811-850e-9cf94297d089" providerId="ADAL" clId="{859B20EF-3A6A-4B5F-BE9E-732FADD20BBC}" dt="2020-07-28T16:55:09.319" v="213" actId="5793"/>
          <ac:spMkLst>
            <pc:docMk/>
            <pc:sldMk cId="671165577" sldId="268"/>
            <ac:spMk id="3" creationId="{1ECB91DB-6034-4025-9762-F2144BB1DB51}"/>
          </ac:spMkLst>
        </pc:spChg>
      </pc:sldChg>
      <pc:sldChg chg="modSp mod ord modNotesTx">
        <pc:chgData name="Michael A Fudge Jr" userId="133895e8-240b-4811-850e-9cf94297d089" providerId="ADAL" clId="{859B20EF-3A6A-4B5F-BE9E-732FADD20BBC}" dt="2020-08-05T17:57:14.647" v="4251" actId="20577"/>
        <pc:sldMkLst>
          <pc:docMk/>
          <pc:sldMk cId="96570146" sldId="271"/>
        </pc:sldMkLst>
        <pc:spChg chg="mod">
          <ac:chgData name="Michael A Fudge Jr" userId="133895e8-240b-4811-850e-9cf94297d089" providerId="ADAL" clId="{859B20EF-3A6A-4B5F-BE9E-732FADD20BBC}" dt="2020-08-05T17:57:14.647" v="4251" actId="20577"/>
          <ac:spMkLst>
            <pc:docMk/>
            <pc:sldMk cId="96570146" sldId="271"/>
            <ac:spMk id="2" creationId="{A0EC69E1-79D5-4CCA-9AE3-8CCDB54E5D78}"/>
          </ac:spMkLst>
        </pc:spChg>
        <pc:spChg chg="mod">
          <ac:chgData name="Michael A Fudge Jr" userId="133895e8-240b-4811-850e-9cf94297d089" providerId="ADAL" clId="{859B20EF-3A6A-4B5F-BE9E-732FADD20BBC}" dt="2020-08-05T17:54:18.714" v="4077" actId="20577"/>
          <ac:spMkLst>
            <pc:docMk/>
            <pc:sldMk cId="96570146" sldId="271"/>
            <ac:spMk id="3" creationId="{23BFC44E-10DC-44C2-99E8-3D541093BB67}"/>
          </ac:spMkLst>
        </pc:spChg>
      </pc:sldChg>
      <pc:sldChg chg="modSp mod modNotesTx">
        <pc:chgData name="Michael A Fudge Jr" userId="133895e8-240b-4811-850e-9cf94297d089" providerId="ADAL" clId="{859B20EF-3A6A-4B5F-BE9E-732FADD20BBC}" dt="2020-08-05T18:45:46.851" v="7152" actId="313"/>
        <pc:sldMkLst>
          <pc:docMk/>
          <pc:sldMk cId="109579569" sldId="299"/>
        </pc:sldMkLst>
        <pc:spChg chg="mod">
          <ac:chgData name="Michael A Fudge Jr" userId="133895e8-240b-4811-850e-9cf94297d089" providerId="ADAL" clId="{859B20EF-3A6A-4B5F-BE9E-732FADD20BBC}" dt="2020-08-05T18:45:31.678" v="7138" actId="20577"/>
          <ac:spMkLst>
            <pc:docMk/>
            <pc:sldMk cId="109579569" sldId="299"/>
            <ac:spMk id="3" creationId="{CB911516-3DF8-48A9-BAB6-34EB14CC135A}"/>
          </ac:spMkLst>
        </pc:spChg>
      </pc:sldChg>
      <pc:sldChg chg="modSp modAnim">
        <pc:chgData name="Michael A Fudge Jr" userId="133895e8-240b-4811-850e-9cf94297d089" providerId="ADAL" clId="{859B20EF-3A6A-4B5F-BE9E-732FADD20BBC}" dt="2020-08-07T00:13:15.354" v="9081" actId="20577"/>
        <pc:sldMkLst>
          <pc:docMk/>
          <pc:sldMk cId="797334957" sldId="311"/>
        </pc:sldMkLst>
        <pc:spChg chg="mod">
          <ac:chgData name="Michael A Fudge Jr" userId="133895e8-240b-4811-850e-9cf94297d089" providerId="ADAL" clId="{859B20EF-3A6A-4B5F-BE9E-732FADD20BBC}" dt="2020-08-07T00:13:15.354" v="9081" actId="20577"/>
          <ac:spMkLst>
            <pc:docMk/>
            <pc:sldMk cId="797334957" sldId="311"/>
            <ac:spMk id="3" creationId="{1ECB91DB-6034-4025-9762-F2144BB1DB51}"/>
          </ac:spMkLst>
        </pc:spChg>
      </pc:sldChg>
      <pc:sldChg chg="del">
        <pc:chgData name="Michael A Fudge Jr" userId="133895e8-240b-4811-850e-9cf94297d089" providerId="ADAL" clId="{859B20EF-3A6A-4B5F-BE9E-732FADD20BBC}" dt="2020-08-05T18:44:20.791" v="7019" actId="47"/>
        <pc:sldMkLst>
          <pc:docMk/>
          <pc:sldMk cId="2476503244" sldId="313"/>
        </pc:sldMkLst>
      </pc:sldChg>
      <pc:sldChg chg="delSp modSp mod ord modAnim">
        <pc:chgData name="Michael A Fudge Jr" userId="133895e8-240b-4811-850e-9cf94297d089" providerId="ADAL" clId="{859B20EF-3A6A-4B5F-BE9E-732FADD20BBC}" dt="2020-08-05T17:57:00.108" v="4245" actId="20577"/>
        <pc:sldMkLst>
          <pc:docMk/>
          <pc:sldMk cId="2044021993" sldId="314"/>
        </pc:sldMkLst>
        <pc:spChg chg="mod">
          <ac:chgData name="Michael A Fudge Jr" userId="133895e8-240b-4811-850e-9cf94297d089" providerId="ADAL" clId="{859B20EF-3A6A-4B5F-BE9E-732FADD20BBC}" dt="2020-08-05T17:51:01.641" v="3895" actId="20577"/>
          <ac:spMkLst>
            <pc:docMk/>
            <pc:sldMk cId="2044021993" sldId="314"/>
            <ac:spMk id="5" creationId="{E0D04EC1-733E-4BA9-9251-8C6E6E3D01D7}"/>
          </ac:spMkLst>
        </pc:spChg>
        <pc:spChg chg="mod">
          <ac:chgData name="Michael A Fudge Jr" userId="133895e8-240b-4811-850e-9cf94297d089" providerId="ADAL" clId="{859B20EF-3A6A-4B5F-BE9E-732FADD20BBC}" dt="2020-08-05T17:57:00.108" v="4245" actId="20577"/>
          <ac:spMkLst>
            <pc:docMk/>
            <pc:sldMk cId="2044021993" sldId="314"/>
            <ac:spMk id="6" creationId="{E33EFCDF-893E-4DC5-B75A-872200D063CA}"/>
          </ac:spMkLst>
        </pc:spChg>
        <pc:picChg chg="del">
          <ac:chgData name="Michael A Fudge Jr" userId="133895e8-240b-4811-850e-9cf94297d089" providerId="ADAL" clId="{859B20EF-3A6A-4B5F-BE9E-732FADD20BBC}" dt="2020-07-29T13:32:51.037" v="1065" actId="478"/>
          <ac:picMkLst>
            <pc:docMk/>
            <pc:sldMk cId="2044021993" sldId="314"/>
            <ac:picMk id="2" creationId="{4D2BB4C8-E854-4558-8302-2518988E9228}"/>
          </ac:picMkLst>
        </pc:picChg>
      </pc:sldChg>
      <pc:sldChg chg="del ord">
        <pc:chgData name="Michael A Fudge Jr" userId="133895e8-240b-4811-850e-9cf94297d089" providerId="ADAL" clId="{859B20EF-3A6A-4B5F-BE9E-732FADD20BBC}" dt="2020-08-05T18:44:20.791" v="7019" actId="47"/>
        <pc:sldMkLst>
          <pc:docMk/>
          <pc:sldMk cId="337155246" sldId="351"/>
        </pc:sldMkLst>
      </pc:sldChg>
      <pc:sldChg chg="del">
        <pc:chgData name="Michael A Fudge Jr" userId="133895e8-240b-4811-850e-9cf94297d089" providerId="ADAL" clId="{859B20EF-3A6A-4B5F-BE9E-732FADD20BBC}" dt="2020-08-05T18:44:20.791" v="7019" actId="47"/>
        <pc:sldMkLst>
          <pc:docMk/>
          <pc:sldMk cId="1690386986" sldId="352"/>
        </pc:sldMkLst>
      </pc:sldChg>
      <pc:sldChg chg="del">
        <pc:chgData name="Michael A Fudge Jr" userId="133895e8-240b-4811-850e-9cf94297d089" providerId="ADAL" clId="{859B20EF-3A6A-4B5F-BE9E-732FADD20BBC}" dt="2020-08-05T18:44:20.791" v="7019" actId="47"/>
        <pc:sldMkLst>
          <pc:docMk/>
          <pc:sldMk cId="1679864663" sldId="353"/>
        </pc:sldMkLst>
      </pc:sldChg>
      <pc:sldChg chg="del">
        <pc:chgData name="Michael A Fudge Jr" userId="133895e8-240b-4811-850e-9cf94297d089" providerId="ADAL" clId="{859B20EF-3A6A-4B5F-BE9E-732FADD20BBC}" dt="2020-08-05T18:44:20.791" v="7019" actId="47"/>
        <pc:sldMkLst>
          <pc:docMk/>
          <pc:sldMk cId="17751269" sldId="355"/>
        </pc:sldMkLst>
      </pc:sldChg>
      <pc:sldChg chg="del">
        <pc:chgData name="Michael A Fudge Jr" userId="133895e8-240b-4811-850e-9cf94297d089" providerId="ADAL" clId="{859B20EF-3A6A-4B5F-BE9E-732FADD20BBC}" dt="2020-08-05T18:44:20.791" v="7019" actId="47"/>
        <pc:sldMkLst>
          <pc:docMk/>
          <pc:sldMk cId="383390871" sldId="356"/>
        </pc:sldMkLst>
      </pc:sldChg>
      <pc:sldChg chg="del">
        <pc:chgData name="Michael A Fudge Jr" userId="133895e8-240b-4811-850e-9cf94297d089" providerId="ADAL" clId="{859B20EF-3A6A-4B5F-BE9E-732FADD20BBC}" dt="2020-08-05T18:44:20.791" v="7019" actId="47"/>
        <pc:sldMkLst>
          <pc:docMk/>
          <pc:sldMk cId="2123987206" sldId="358"/>
        </pc:sldMkLst>
      </pc:sldChg>
      <pc:sldChg chg="del">
        <pc:chgData name="Michael A Fudge Jr" userId="133895e8-240b-4811-850e-9cf94297d089" providerId="ADAL" clId="{859B20EF-3A6A-4B5F-BE9E-732FADD20BBC}" dt="2020-08-05T18:44:20.791" v="7019" actId="47"/>
        <pc:sldMkLst>
          <pc:docMk/>
          <pc:sldMk cId="2150793886" sldId="359"/>
        </pc:sldMkLst>
      </pc:sldChg>
      <pc:sldChg chg="del">
        <pc:chgData name="Michael A Fudge Jr" userId="133895e8-240b-4811-850e-9cf94297d089" providerId="ADAL" clId="{859B20EF-3A6A-4B5F-BE9E-732FADD20BBC}" dt="2020-08-05T18:44:20.791" v="7019" actId="47"/>
        <pc:sldMkLst>
          <pc:docMk/>
          <pc:sldMk cId="2252217499" sldId="360"/>
        </pc:sldMkLst>
      </pc:sldChg>
      <pc:sldChg chg="del">
        <pc:chgData name="Michael A Fudge Jr" userId="133895e8-240b-4811-850e-9cf94297d089" providerId="ADAL" clId="{859B20EF-3A6A-4B5F-BE9E-732FADD20BBC}" dt="2020-08-05T18:44:20.791" v="7019" actId="47"/>
        <pc:sldMkLst>
          <pc:docMk/>
          <pc:sldMk cId="764482487" sldId="361"/>
        </pc:sldMkLst>
      </pc:sldChg>
      <pc:sldChg chg="modSp mod ord modNotesTx">
        <pc:chgData name="Michael A Fudge Jr" userId="133895e8-240b-4811-850e-9cf94297d089" providerId="ADAL" clId="{859B20EF-3A6A-4B5F-BE9E-732FADD20BBC}" dt="2020-08-05T17:59:04.975" v="4363" actId="20577"/>
        <pc:sldMkLst>
          <pc:docMk/>
          <pc:sldMk cId="4004043429" sldId="362"/>
        </pc:sldMkLst>
        <pc:spChg chg="mod">
          <ac:chgData name="Michael A Fudge Jr" userId="133895e8-240b-4811-850e-9cf94297d089" providerId="ADAL" clId="{859B20EF-3A6A-4B5F-BE9E-732FADD20BBC}" dt="2020-08-05T17:58:52.188" v="4309" actId="20577"/>
          <ac:spMkLst>
            <pc:docMk/>
            <pc:sldMk cId="4004043429" sldId="362"/>
            <ac:spMk id="2" creationId="{A0EC69E1-79D5-4CCA-9AE3-8CCDB54E5D78}"/>
          </ac:spMkLst>
        </pc:spChg>
        <pc:spChg chg="mod">
          <ac:chgData name="Michael A Fudge Jr" userId="133895e8-240b-4811-850e-9cf94297d089" providerId="ADAL" clId="{859B20EF-3A6A-4B5F-BE9E-732FADD20BBC}" dt="2020-08-05T17:58:41.535" v="4293" actId="20577"/>
          <ac:spMkLst>
            <pc:docMk/>
            <pc:sldMk cId="4004043429" sldId="362"/>
            <ac:spMk id="3" creationId="{23BFC44E-10DC-44C2-99E8-3D541093BB67}"/>
          </ac:spMkLst>
        </pc:spChg>
      </pc:sldChg>
      <pc:sldChg chg="del">
        <pc:chgData name="Michael A Fudge Jr" userId="133895e8-240b-4811-850e-9cf94297d089" providerId="ADAL" clId="{859B20EF-3A6A-4B5F-BE9E-732FADD20BBC}" dt="2020-08-05T18:44:20.791" v="7019" actId="47"/>
        <pc:sldMkLst>
          <pc:docMk/>
          <pc:sldMk cId="1679028694" sldId="363"/>
        </pc:sldMkLst>
      </pc:sldChg>
      <pc:sldChg chg="del">
        <pc:chgData name="Michael A Fudge Jr" userId="133895e8-240b-4811-850e-9cf94297d089" providerId="ADAL" clId="{859B20EF-3A6A-4B5F-BE9E-732FADD20BBC}" dt="2020-08-05T18:44:20.791" v="7019" actId="47"/>
        <pc:sldMkLst>
          <pc:docMk/>
          <pc:sldMk cId="2080037385" sldId="367"/>
        </pc:sldMkLst>
      </pc:sldChg>
      <pc:sldChg chg="del">
        <pc:chgData name="Michael A Fudge Jr" userId="133895e8-240b-4811-850e-9cf94297d089" providerId="ADAL" clId="{859B20EF-3A6A-4B5F-BE9E-732FADD20BBC}" dt="2020-08-05T18:44:20.791" v="7019" actId="47"/>
        <pc:sldMkLst>
          <pc:docMk/>
          <pc:sldMk cId="1930808364" sldId="368"/>
        </pc:sldMkLst>
      </pc:sldChg>
      <pc:sldChg chg="del">
        <pc:chgData name="Michael A Fudge Jr" userId="133895e8-240b-4811-850e-9cf94297d089" providerId="ADAL" clId="{859B20EF-3A6A-4B5F-BE9E-732FADD20BBC}" dt="2020-08-05T18:44:20.791" v="7019" actId="47"/>
        <pc:sldMkLst>
          <pc:docMk/>
          <pc:sldMk cId="3383546026" sldId="369"/>
        </pc:sldMkLst>
      </pc:sldChg>
      <pc:sldChg chg="del">
        <pc:chgData name="Michael A Fudge Jr" userId="133895e8-240b-4811-850e-9cf94297d089" providerId="ADAL" clId="{859B20EF-3A6A-4B5F-BE9E-732FADD20BBC}" dt="2020-08-05T18:44:20.791" v="7019" actId="47"/>
        <pc:sldMkLst>
          <pc:docMk/>
          <pc:sldMk cId="254749279" sldId="372"/>
        </pc:sldMkLst>
      </pc:sldChg>
      <pc:sldChg chg="del">
        <pc:chgData name="Michael A Fudge Jr" userId="133895e8-240b-4811-850e-9cf94297d089" providerId="ADAL" clId="{859B20EF-3A6A-4B5F-BE9E-732FADD20BBC}" dt="2020-08-05T18:44:20.791" v="7019" actId="47"/>
        <pc:sldMkLst>
          <pc:docMk/>
          <pc:sldMk cId="1575450459" sldId="373"/>
        </pc:sldMkLst>
      </pc:sldChg>
      <pc:sldChg chg="del">
        <pc:chgData name="Michael A Fudge Jr" userId="133895e8-240b-4811-850e-9cf94297d089" providerId="ADAL" clId="{859B20EF-3A6A-4B5F-BE9E-732FADD20BBC}" dt="2020-08-05T18:44:20.791" v="7019" actId="47"/>
        <pc:sldMkLst>
          <pc:docMk/>
          <pc:sldMk cId="2337283075" sldId="374"/>
        </pc:sldMkLst>
      </pc:sldChg>
      <pc:sldChg chg="del">
        <pc:chgData name="Michael A Fudge Jr" userId="133895e8-240b-4811-850e-9cf94297d089" providerId="ADAL" clId="{859B20EF-3A6A-4B5F-BE9E-732FADD20BBC}" dt="2020-08-05T18:44:20.791" v="7019" actId="47"/>
        <pc:sldMkLst>
          <pc:docMk/>
          <pc:sldMk cId="4214608035" sldId="375"/>
        </pc:sldMkLst>
      </pc:sldChg>
      <pc:sldChg chg="del">
        <pc:chgData name="Michael A Fudge Jr" userId="133895e8-240b-4811-850e-9cf94297d089" providerId="ADAL" clId="{859B20EF-3A6A-4B5F-BE9E-732FADD20BBC}" dt="2020-08-05T18:44:20.791" v="7019" actId="47"/>
        <pc:sldMkLst>
          <pc:docMk/>
          <pc:sldMk cId="3539242966" sldId="376"/>
        </pc:sldMkLst>
      </pc:sldChg>
      <pc:sldChg chg="del">
        <pc:chgData name="Michael A Fudge Jr" userId="133895e8-240b-4811-850e-9cf94297d089" providerId="ADAL" clId="{859B20EF-3A6A-4B5F-BE9E-732FADD20BBC}" dt="2020-08-05T18:44:20.791" v="7019" actId="47"/>
        <pc:sldMkLst>
          <pc:docMk/>
          <pc:sldMk cId="4023111599" sldId="377"/>
        </pc:sldMkLst>
      </pc:sldChg>
      <pc:sldChg chg="del">
        <pc:chgData name="Michael A Fudge Jr" userId="133895e8-240b-4811-850e-9cf94297d089" providerId="ADAL" clId="{859B20EF-3A6A-4B5F-BE9E-732FADD20BBC}" dt="2020-08-05T18:44:20.791" v="7019" actId="47"/>
        <pc:sldMkLst>
          <pc:docMk/>
          <pc:sldMk cId="972632150" sldId="381"/>
        </pc:sldMkLst>
      </pc:sldChg>
      <pc:sldChg chg="del">
        <pc:chgData name="Michael A Fudge Jr" userId="133895e8-240b-4811-850e-9cf94297d089" providerId="ADAL" clId="{859B20EF-3A6A-4B5F-BE9E-732FADD20BBC}" dt="2020-08-05T18:44:20.791" v="7019" actId="47"/>
        <pc:sldMkLst>
          <pc:docMk/>
          <pc:sldMk cId="2410101044" sldId="382"/>
        </pc:sldMkLst>
      </pc:sldChg>
      <pc:sldChg chg="del">
        <pc:chgData name="Michael A Fudge Jr" userId="133895e8-240b-4811-850e-9cf94297d089" providerId="ADAL" clId="{859B20EF-3A6A-4B5F-BE9E-732FADD20BBC}" dt="2020-08-05T18:44:20.791" v="7019" actId="47"/>
        <pc:sldMkLst>
          <pc:docMk/>
          <pc:sldMk cId="3500729223" sldId="384"/>
        </pc:sldMkLst>
      </pc:sldChg>
      <pc:sldChg chg="del">
        <pc:chgData name="Michael A Fudge Jr" userId="133895e8-240b-4811-850e-9cf94297d089" providerId="ADAL" clId="{859B20EF-3A6A-4B5F-BE9E-732FADD20BBC}" dt="2020-08-05T18:44:20.791" v="7019" actId="47"/>
        <pc:sldMkLst>
          <pc:docMk/>
          <pc:sldMk cId="2427318978" sldId="385"/>
        </pc:sldMkLst>
      </pc:sldChg>
      <pc:sldChg chg="del">
        <pc:chgData name="Michael A Fudge Jr" userId="133895e8-240b-4811-850e-9cf94297d089" providerId="ADAL" clId="{859B20EF-3A6A-4B5F-BE9E-732FADD20BBC}" dt="2020-08-05T18:44:20.791" v="7019" actId="47"/>
        <pc:sldMkLst>
          <pc:docMk/>
          <pc:sldMk cId="2115975601" sldId="386"/>
        </pc:sldMkLst>
      </pc:sldChg>
      <pc:sldChg chg="del">
        <pc:chgData name="Michael A Fudge Jr" userId="133895e8-240b-4811-850e-9cf94297d089" providerId="ADAL" clId="{859B20EF-3A6A-4B5F-BE9E-732FADD20BBC}" dt="2020-08-05T18:44:20.791" v="7019" actId="47"/>
        <pc:sldMkLst>
          <pc:docMk/>
          <pc:sldMk cId="383992210" sldId="387"/>
        </pc:sldMkLst>
      </pc:sldChg>
      <pc:sldChg chg="del">
        <pc:chgData name="Michael A Fudge Jr" userId="133895e8-240b-4811-850e-9cf94297d089" providerId="ADAL" clId="{859B20EF-3A6A-4B5F-BE9E-732FADD20BBC}" dt="2020-08-05T18:44:20.791" v="7019" actId="47"/>
        <pc:sldMkLst>
          <pc:docMk/>
          <pc:sldMk cId="2403640963" sldId="388"/>
        </pc:sldMkLst>
      </pc:sldChg>
      <pc:sldChg chg="del">
        <pc:chgData name="Michael A Fudge Jr" userId="133895e8-240b-4811-850e-9cf94297d089" providerId="ADAL" clId="{859B20EF-3A6A-4B5F-BE9E-732FADD20BBC}" dt="2020-08-05T18:44:20.791" v="7019" actId="47"/>
        <pc:sldMkLst>
          <pc:docMk/>
          <pc:sldMk cId="3454779572" sldId="389"/>
        </pc:sldMkLst>
      </pc:sldChg>
      <pc:sldChg chg="del">
        <pc:chgData name="Michael A Fudge Jr" userId="133895e8-240b-4811-850e-9cf94297d089" providerId="ADAL" clId="{859B20EF-3A6A-4B5F-BE9E-732FADD20BBC}" dt="2020-08-05T18:44:20.791" v="7019" actId="47"/>
        <pc:sldMkLst>
          <pc:docMk/>
          <pc:sldMk cId="4156982150" sldId="392"/>
        </pc:sldMkLst>
      </pc:sldChg>
      <pc:sldChg chg="del">
        <pc:chgData name="Michael A Fudge Jr" userId="133895e8-240b-4811-850e-9cf94297d089" providerId="ADAL" clId="{859B20EF-3A6A-4B5F-BE9E-732FADD20BBC}" dt="2020-08-05T18:44:20.791" v="7019" actId="47"/>
        <pc:sldMkLst>
          <pc:docMk/>
          <pc:sldMk cId="852161113" sldId="393"/>
        </pc:sldMkLst>
      </pc:sldChg>
      <pc:sldChg chg="del">
        <pc:chgData name="Michael A Fudge Jr" userId="133895e8-240b-4811-850e-9cf94297d089" providerId="ADAL" clId="{859B20EF-3A6A-4B5F-BE9E-732FADD20BBC}" dt="2020-08-05T18:44:20.791" v="7019" actId="47"/>
        <pc:sldMkLst>
          <pc:docMk/>
          <pc:sldMk cId="3187428892" sldId="394"/>
        </pc:sldMkLst>
      </pc:sldChg>
      <pc:sldChg chg="del">
        <pc:chgData name="Michael A Fudge Jr" userId="133895e8-240b-4811-850e-9cf94297d089" providerId="ADAL" clId="{859B20EF-3A6A-4B5F-BE9E-732FADD20BBC}" dt="2020-08-05T18:44:20.791" v="7019" actId="47"/>
        <pc:sldMkLst>
          <pc:docMk/>
          <pc:sldMk cId="1304373263" sldId="395"/>
        </pc:sldMkLst>
      </pc:sldChg>
      <pc:sldChg chg="del">
        <pc:chgData name="Michael A Fudge Jr" userId="133895e8-240b-4811-850e-9cf94297d089" providerId="ADAL" clId="{859B20EF-3A6A-4B5F-BE9E-732FADD20BBC}" dt="2020-08-05T18:44:20.791" v="7019" actId="47"/>
        <pc:sldMkLst>
          <pc:docMk/>
          <pc:sldMk cId="1340093634" sldId="396"/>
        </pc:sldMkLst>
      </pc:sldChg>
      <pc:sldChg chg="del">
        <pc:chgData name="Michael A Fudge Jr" userId="133895e8-240b-4811-850e-9cf94297d089" providerId="ADAL" clId="{859B20EF-3A6A-4B5F-BE9E-732FADD20BBC}" dt="2020-08-05T18:44:20.791" v="7019" actId="47"/>
        <pc:sldMkLst>
          <pc:docMk/>
          <pc:sldMk cId="2776018307" sldId="397"/>
        </pc:sldMkLst>
      </pc:sldChg>
      <pc:sldChg chg="del">
        <pc:chgData name="Michael A Fudge Jr" userId="133895e8-240b-4811-850e-9cf94297d089" providerId="ADAL" clId="{859B20EF-3A6A-4B5F-BE9E-732FADD20BBC}" dt="2020-08-05T18:44:20.791" v="7019" actId="47"/>
        <pc:sldMkLst>
          <pc:docMk/>
          <pc:sldMk cId="1708619243" sldId="398"/>
        </pc:sldMkLst>
      </pc:sldChg>
      <pc:sldChg chg="del">
        <pc:chgData name="Michael A Fudge Jr" userId="133895e8-240b-4811-850e-9cf94297d089" providerId="ADAL" clId="{859B20EF-3A6A-4B5F-BE9E-732FADD20BBC}" dt="2020-08-05T18:44:20.791" v="7019" actId="47"/>
        <pc:sldMkLst>
          <pc:docMk/>
          <pc:sldMk cId="3576443106" sldId="399"/>
        </pc:sldMkLst>
      </pc:sldChg>
      <pc:sldChg chg="del">
        <pc:chgData name="Michael A Fudge Jr" userId="133895e8-240b-4811-850e-9cf94297d089" providerId="ADAL" clId="{859B20EF-3A6A-4B5F-BE9E-732FADD20BBC}" dt="2020-08-05T18:44:20.791" v="7019" actId="47"/>
        <pc:sldMkLst>
          <pc:docMk/>
          <pc:sldMk cId="1159117545" sldId="400"/>
        </pc:sldMkLst>
      </pc:sldChg>
      <pc:sldChg chg="addSp modSp mod ord">
        <pc:chgData name="Michael A Fudge Jr" userId="133895e8-240b-4811-850e-9cf94297d089" providerId="ADAL" clId="{859B20EF-3A6A-4B5F-BE9E-732FADD20BBC}" dt="2020-08-04T17:03:57.578" v="2085"/>
        <pc:sldMkLst>
          <pc:docMk/>
          <pc:sldMk cId="78435499" sldId="402"/>
        </pc:sldMkLst>
        <pc:spChg chg="mod">
          <ac:chgData name="Michael A Fudge Jr" userId="133895e8-240b-4811-850e-9cf94297d089" providerId="ADAL" clId="{859B20EF-3A6A-4B5F-BE9E-732FADD20BBC}" dt="2020-08-04T16:42:14.145" v="1565" actId="20577"/>
          <ac:spMkLst>
            <pc:docMk/>
            <pc:sldMk cId="78435499" sldId="402"/>
            <ac:spMk id="2" creationId="{85954A83-1BFB-42E8-ABE1-F6284F291E27}"/>
          </ac:spMkLst>
        </pc:spChg>
        <pc:spChg chg="add mod">
          <ac:chgData name="Michael A Fudge Jr" userId="133895e8-240b-4811-850e-9cf94297d089" providerId="ADAL" clId="{859B20EF-3A6A-4B5F-BE9E-732FADD20BBC}" dt="2020-08-04T16:43:33.085" v="1581" actId="207"/>
          <ac:spMkLst>
            <pc:docMk/>
            <pc:sldMk cId="78435499" sldId="402"/>
            <ac:spMk id="3" creationId="{5BB4EF9B-55F9-4CE8-8A51-962F87A95D95}"/>
          </ac:spMkLst>
        </pc:spChg>
        <pc:spChg chg="add mod">
          <ac:chgData name="Michael A Fudge Jr" userId="133895e8-240b-4811-850e-9cf94297d089" providerId="ADAL" clId="{859B20EF-3A6A-4B5F-BE9E-732FADD20BBC}" dt="2020-08-04T16:43:33.085" v="1581" actId="207"/>
          <ac:spMkLst>
            <pc:docMk/>
            <pc:sldMk cId="78435499" sldId="402"/>
            <ac:spMk id="7" creationId="{59687AA8-D01F-47B1-9A00-36F72DA5A777}"/>
          </ac:spMkLst>
        </pc:spChg>
        <pc:spChg chg="add mod">
          <ac:chgData name="Michael A Fudge Jr" userId="133895e8-240b-4811-850e-9cf94297d089" providerId="ADAL" clId="{859B20EF-3A6A-4B5F-BE9E-732FADD20BBC}" dt="2020-08-04T16:43:33.085" v="1581" actId="207"/>
          <ac:spMkLst>
            <pc:docMk/>
            <pc:sldMk cId="78435499" sldId="402"/>
            <ac:spMk id="8" creationId="{BE11DC45-CBFD-48E9-A7E9-FC3E6725BE83}"/>
          </ac:spMkLst>
        </pc:spChg>
        <pc:picChg chg="mod">
          <ac:chgData name="Michael A Fudge Jr" userId="133895e8-240b-4811-850e-9cf94297d089" providerId="ADAL" clId="{859B20EF-3A6A-4B5F-BE9E-732FADD20BBC}" dt="2020-08-04T16:38:35.509" v="1488" actId="1076"/>
          <ac:picMkLst>
            <pc:docMk/>
            <pc:sldMk cId="78435499" sldId="402"/>
            <ac:picMk id="4" creationId="{ABF52C46-EFC9-4126-9C0C-5B53C8B42217}"/>
          </ac:picMkLst>
        </pc:picChg>
      </pc:sldChg>
      <pc:sldChg chg="del">
        <pc:chgData name="Michael A Fudge Jr" userId="133895e8-240b-4811-850e-9cf94297d089" providerId="ADAL" clId="{859B20EF-3A6A-4B5F-BE9E-732FADD20BBC}" dt="2020-08-05T18:44:20.791" v="7019" actId="47"/>
        <pc:sldMkLst>
          <pc:docMk/>
          <pc:sldMk cId="2640771696" sldId="403"/>
        </pc:sldMkLst>
      </pc:sldChg>
      <pc:sldChg chg="del">
        <pc:chgData name="Michael A Fudge Jr" userId="133895e8-240b-4811-850e-9cf94297d089" providerId="ADAL" clId="{859B20EF-3A6A-4B5F-BE9E-732FADD20BBC}" dt="2020-08-05T18:44:20.791" v="7019" actId="47"/>
        <pc:sldMkLst>
          <pc:docMk/>
          <pc:sldMk cId="1873200719" sldId="404"/>
        </pc:sldMkLst>
      </pc:sldChg>
      <pc:sldChg chg="modSp new del mod modAnim">
        <pc:chgData name="Michael A Fudge Jr" userId="133895e8-240b-4811-850e-9cf94297d089" providerId="ADAL" clId="{859B20EF-3A6A-4B5F-BE9E-732FADD20BBC}" dt="2020-08-06T23:18:53.738" v="7170" actId="47"/>
        <pc:sldMkLst>
          <pc:docMk/>
          <pc:sldMk cId="3697493826" sldId="405"/>
        </pc:sldMkLst>
        <pc:spChg chg="mod">
          <ac:chgData name="Michael A Fudge Jr" userId="133895e8-240b-4811-850e-9cf94297d089" providerId="ADAL" clId="{859B20EF-3A6A-4B5F-BE9E-732FADD20BBC}" dt="2020-07-28T17:20:45.397" v="246" actId="20577"/>
          <ac:spMkLst>
            <pc:docMk/>
            <pc:sldMk cId="3697493826" sldId="405"/>
            <ac:spMk id="2" creationId="{E05E0D0C-7952-4167-9E9E-54B28E35B51B}"/>
          </ac:spMkLst>
        </pc:spChg>
        <pc:spChg chg="mod">
          <ac:chgData name="Michael A Fudge Jr" userId="133895e8-240b-4811-850e-9cf94297d089" providerId="ADAL" clId="{859B20EF-3A6A-4B5F-BE9E-732FADD20BBC}" dt="2020-07-28T17:22:43.844" v="526" actId="20577"/>
          <ac:spMkLst>
            <pc:docMk/>
            <pc:sldMk cId="3697493826" sldId="405"/>
            <ac:spMk id="3" creationId="{20DD4840-BEDF-4D32-ADEA-6D5A1B79A585}"/>
          </ac:spMkLst>
        </pc:spChg>
      </pc:sldChg>
      <pc:sldChg chg="addSp delSp modSp new mod ord setBg modAnim modShow modNotesTx">
        <pc:chgData name="Michael A Fudge Jr" userId="133895e8-240b-4811-850e-9cf94297d089" providerId="ADAL" clId="{859B20EF-3A6A-4B5F-BE9E-732FADD20BBC}" dt="2020-08-04T16:50:39.968" v="1674"/>
        <pc:sldMkLst>
          <pc:docMk/>
          <pc:sldMk cId="2838142486" sldId="406"/>
        </pc:sldMkLst>
        <pc:spChg chg="mod">
          <ac:chgData name="Michael A Fudge Jr" userId="133895e8-240b-4811-850e-9cf94297d089" providerId="ADAL" clId="{859B20EF-3A6A-4B5F-BE9E-732FADD20BBC}" dt="2020-07-29T13:11:44.237" v="913" actId="1076"/>
          <ac:spMkLst>
            <pc:docMk/>
            <pc:sldMk cId="2838142486" sldId="406"/>
            <ac:spMk id="2" creationId="{6C77A523-8ACD-44B5-8A70-413515DF0B0A}"/>
          </ac:spMkLst>
        </pc:spChg>
        <pc:spChg chg="del">
          <ac:chgData name="Michael A Fudge Jr" userId="133895e8-240b-4811-850e-9cf94297d089" providerId="ADAL" clId="{859B20EF-3A6A-4B5F-BE9E-732FADD20BBC}" dt="2020-07-29T13:10:06.632" v="900"/>
          <ac:spMkLst>
            <pc:docMk/>
            <pc:sldMk cId="2838142486" sldId="406"/>
            <ac:spMk id="3" creationId="{1A1A36A0-F628-49F7-865D-BCD40F439903}"/>
          </ac:spMkLst>
        </pc:spChg>
        <pc:spChg chg="add del mod">
          <ac:chgData name="Michael A Fudge Jr" userId="133895e8-240b-4811-850e-9cf94297d089" providerId="ADAL" clId="{859B20EF-3A6A-4B5F-BE9E-732FADD20BBC}" dt="2020-07-29T13:11:28.514" v="910" actId="478"/>
          <ac:spMkLst>
            <pc:docMk/>
            <pc:sldMk cId="2838142486" sldId="406"/>
            <ac:spMk id="6" creationId="{33BFD884-CED0-4CAC-8979-699C6D7826E8}"/>
          </ac:spMkLst>
        </pc:spChg>
        <pc:spChg chg="add mod">
          <ac:chgData name="Michael A Fudge Jr" userId="133895e8-240b-4811-850e-9cf94297d089" providerId="ADAL" clId="{859B20EF-3A6A-4B5F-BE9E-732FADD20BBC}" dt="2020-07-29T13:19:04.801" v="1000" actId="164"/>
          <ac:spMkLst>
            <pc:docMk/>
            <pc:sldMk cId="2838142486" sldId="406"/>
            <ac:spMk id="8" creationId="{39C3CB4E-6C90-46B9-BD3B-B4989B256B0D}"/>
          </ac:spMkLst>
        </pc:spChg>
        <pc:spChg chg="add mod">
          <ac:chgData name="Michael A Fudge Jr" userId="133895e8-240b-4811-850e-9cf94297d089" providerId="ADAL" clId="{859B20EF-3A6A-4B5F-BE9E-732FADD20BBC}" dt="2020-07-29T13:10:39.296" v="902" actId="207"/>
          <ac:spMkLst>
            <pc:docMk/>
            <pc:sldMk cId="2838142486" sldId="406"/>
            <ac:spMk id="9" creationId="{16C5FA50-8D52-4617-AF91-5C7B1C8352F1}"/>
          </ac:spMkLst>
        </pc:spChg>
        <pc:spChg chg="add mod">
          <ac:chgData name="Michael A Fudge Jr" userId="133895e8-240b-4811-850e-9cf94297d089" providerId="ADAL" clId="{859B20EF-3A6A-4B5F-BE9E-732FADD20BBC}" dt="2020-07-29T13:19:04.801" v="1000" actId="164"/>
          <ac:spMkLst>
            <pc:docMk/>
            <pc:sldMk cId="2838142486" sldId="406"/>
            <ac:spMk id="10" creationId="{65B3F061-1F85-42ED-9748-4C414DBFDA6B}"/>
          </ac:spMkLst>
        </pc:spChg>
        <pc:spChg chg="add">
          <ac:chgData name="Michael A Fudge Jr" userId="133895e8-240b-4811-850e-9cf94297d089" providerId="ADAL" clId="{859B20EF-3A6A-4B5F-BE9E-732FADD20BBC}" dt="2020-07-29T13:10:11.539" v="901" actId="26606"/>
          <ac:spMkLst>
            <pc:docMk/>
            <pc:sldMk cId="2838142486" sldId="406"/>
            <ac:spMk id="11" creationId="{E223798C-12AD-4B0C-A50C-D676347D67CF}"/>
          </ac:spMkLst>
        </pc:spChg>
        <pc:spChg chg="mod topLvl">
          <ac:chgData name="Michael A Fudge Jr" userId="133895e8-240b-4811-850e-9cf94297d089" providerId="ADAL" clId="{859B20EF-3A6A-4B5F-BE9E-732FADD20BBC}" dt="2020-07-29T13:30:02.929" v="1055" actId="164"/>
          <ac:spMkLst>
            <pc:docMk/>
            <pc:sldMk cId="2838142486" sldId="406"/>
            <ac:spMk id="14" creationId="{1F538479-0F6E-434F-9E46-44826F2A9FF4}"/>
          </ac:spMkLst>
        </pc:spChg>
        <pc:spChg chg="mod topLvl">
          <ac:chgData name="Michael A Fudge Jr" userId="133895e8-240b-4811-850e-9cf94297d089" providerId="ADAL" clId="{859B20EF-3A6A-4B5F-BE9E-732FADD20BBC}" dt="2020-07-29T13:30:02.929" v="1055" actId="164"/>
          <ac:spMkLst>
            <pc:docMk/>
            <pc:sldMk cId="2838142486" sldId="406"/>
            <ac:spMk id="15" creationId="{24CAE1A5-1F7B-49C9-95F5-782C1564FA4A}"/>
          </ac:spMkLst>
        </pc:spChg>
        <pc:spChg chg="add mod">
          <ac:chgData name="Michael A Fudge Jr" userId="133895e8-240b-4811-850e-9cf94297d089" providerId="ADAL" clId="{859B20EF-3A6A-4B5F-BE9E-732FADD20BBC}" dt="2020-07-29T13:30:02.929" v="1055" actId="164"/>
          <ac:spMkLst>
            <pc:docMk/>
            <pc:sldMk cId="2838142486" sldId="406"/>
            <ac:spMk id="16" creationId="{EB0560D9-925D-45B4-982F-4C0210B40129}"/>
          </ac:spMkLst>
        </pc:spChg>
        <pc:spChg chg="add mod">
          <ac:chgData name="Michael A Fudge Jr" userId="133895e8-240b-4811-850e-9cf94297d089" providerId="ADAL" clId="{859B20EF-3A6A-4B5F-BE9E-732FADD20BBC}" dt="2020-07-29T13:30:02.929" v="1055" actId="164"/>
          <ac:spMkLst>
            <pc:docMk/>
            <pc:sldMk cId="2838142486" sldId="406"/>
            <ac:spMk id="17" creationId="{9F833FEB-8DE1-47D2-BA44-FA256B87A7B0}"/>
          </ac:spMkLst>
        </pc:spChg>
        <pc:spChg chg="add mod">
          <ac:chgData name="Michael A Fudge Jr" userId="133895e8-240b-4811-850e-9cf94297d089" providerId="ADAL" clId="{859B20EF-3A6A-4B5F-BE9E-732FADD20BBC}" dt="2020-07-29T13:23:54.356" v="1020" actId="14100"/>
          <ac:spMkLst>
            <pc:docMk/>
            <pc:sldMk cId="2838142486" sldId="406"/>
            <ac:spMk id="19" creationId="{CBAF7345-1E23-4784-867A-4AF25A42BE0C}"/>
          </ac:spMkLst>
        </pc:spChg>
        <pc:spChg chg="add mod">
          <ac:chgData name="Michael A Fudge Jr" userId="133895e8-240b-4811-850e-9cf94297d089" providerId="ADAL" clId="{859B20EF-3A6A-4B5F-BE9E-732FADD20BBC}" dt="2020-07-29T13:25:37.489" v="1028" actId="1582"/>
          <ac:spMkLst>
            <pc:docMk/>
            <pc:sldMk cId="2838142486" sldId="406"/>
            <ac:spMk id="20" creationId="{91FA4A7E-13C4-4873-8E5D-85E27F15D02E}"/>
          </ac:spMkLst>
        </pc:spChg>
        <pc:spChg chg="add mod">
          <ac:chgData name="Michael A Fudge Jr" userId="133895e8-240b-4811-850e-9cf94297d089" providerId="ADAL" clId="{859B20EF-3A6A-4B5F-BE9E-732FADD20BBC}" dt="2020-07-29T13:25:49.740" v="1029" actId="1582"/>
          <ac:spMkLst>
            <pc:docMk/>
            <pc:sldMk cId="2838142486" sldId="406"/>
            <ac:spMk id="21" creationId="{E8678A4E-2BD3-4E62-8800-27DD1417572B}"/>
          </ac:spMkLst>
        </pc:spChg>
        <pc:spChg chg="add del mod">
          <ac:chgData name="Michael A Fudge Jr" userId="133895e8-240b-4811-850e-9cf94297d089" providerId="ADAL" clId="{859B20EF-3A6A-4B5F-BE9E-732FADD20BBC}" dt="2020-07-29T13:27:15.574" v="1032" actId="478"/>
          <ac:spMkLst>
            <pc:docMk/>
            <pc:sldMk cId="2838142486" sldId="406"/>
            <ac:spMk id="23" creationId="{9E06DEFF-3FBE-4F2A-A6D8-DE7B778A522B}"/>
          </ac:spMkLst>
        </pc:spChg>
        <pc:grpChg chg="add mod">
          <ac:chgData name="Michael A Fudge Jr" userId="133895e8-240b-4811-850e-9cf94297d089" providerId="ADAL" clId="{859B20EF-3A6A-4B5F-BE9E-732FADD20BBC}" dt="2020-07-29T13:19:04.801" v="1000" actId="164"/>
          <ac:grpSpMkLst>
            <pc:docMk/>
            <pc:sldMk cId="2838142486" sldId="406"/>
            <ac:grpSpMk id="12" creationId="{66B7F4E9-691A-4235-93CE-01DB06E1E961}"/>
          </ac:grpSpMkLst>
        </pc:grpChg>
        <pc:grpChg chg="add del mod">
          <ac:chgData name="Michael A Fudge Jr" userId="133895e8-240b-4811-850e-9cf94297d089" providerId="ADAL" clId="{859B20EF-3A6A-4B5F-BE9E-732FADD20BBC}" dt="2020-07-29T13:21:24.953" v="1004" actId="165"/>
          <ac:grpSpMkLst>
            <pc:docMk/>
            <pc:sldMk cId="2838142486" sldId="406"/>
            <ac:grpSpMk id="13" creationId="{5B9AAFB2-39BF-43A4-B9FA-3A1161F5C99D}"/>
          </ac:grpSpMkLst>
        </pc:grpChg>
        <pc:grpChg chg="add del mod">
          <ac:chgData name="Michael A Fudge Jr" userId="133895e8-240b-4811-850e-9cf94297d089" providerId="ADAL" clId="{859B20EF-3A6A-4B5F-BE9E-732FADD20BBC}" dt="2020-07-29T13:27:10.610" v="1031" actId="478"/>
          <ac:grpSpMkLst>
            <pc:docMk/>
            <pc:sldMk cId="2838142486" sldId="406"/>
            <ac:grpSpMk id="22" creationId="{C2178B7B-5479-43AB-B645-7E359E5B34D8}"/>
          </ac:grpSpMkLst>
        </pc:grpChg>
        <pc:grpChg chg="add mod">
          <ac:chgData name="Michael A Fudge Jr" userId="133895e8-240b-4811-850e-9cf94297d089" providerId="ADAL" clId="{859B20EF-3A6A-4B5F-BE9E-732FADD20BBC}" dt="2020-07-29T13:30:02.929" v="1055" actId="164"/>
          <ac:grpSpMkLst>
            <pc:docMk/>
            <pc:sldMk cId="2838142486" sldId="406"/>
            <ac:grpSpMk id="24" creationId="{A2C2C024-F637-4B2C-9A1B-6FD81C193B26}"/>
          </ac:grpSpMkLst>
        </pc:grpChg>
        <pc:picChg chg="add del mod">
          <ac:chgData name="Michael A Fudge Jr" userId="133895e8-240b-4811-850e-9cf94297d089" providerId="ADAL" clId="{859B20EF-3A6A-4B5F-BE9E-732FADD20BBC}" dt="2020-07-29T13:11:23.860" v="909" actId="478"/>
          <ac:picMkLst>
            <pc:docMk/>
            <pc:sldMk cId="2838142486" sldId="406"/>
            <ac:picMk id="4" creationId="{6ACFB7A3-21F3-4951-AC1F-7A5E84C6D5C1}"/>
          </ac:picMkLst>
        </pc:picChg>
        <pc:picChg chg="add mod">
          <ac:chgData name="Michael A Fudge Jr" userId="133895e8-240b-4811-850e-9cf94297d089" providerId="ADAL" clId="{859B20EF-3A6A-4B5F-BE9E-732FADD20BBC}" dt="2020-07-29T13:11:37.421" v="912" actId="1076"/>
          <ac:picMkLst>
            <pc:docMk/>
            <pc:sldMk cId="2838142486" sldId="406"/>
            <ac:picMk id="7" creationId="{5E8DD025-BDB4-4F82-A97A-D617C6153000}"/>
          </ac:picMkLst>
        </pc:picChg>
        <pc:picChg chg="add mod">
          <ac:chgData name="Michael A Fudge Jr" userId="133895e8-240b-4811-850e-9cf94297d089" providerId="ADAL" clId="{859B20EF-3A6A-4B5F-BE9E-732FADD20BBC}" dt="2020-07-29T13:22:57.457" v="1019" actId="164"/>
          <ac:picMkLst>
            <pc:docMk/>
            <pc:sldMk cId="2838142486" sldId="406"/>
            <ac:picMk id="18" creationId="{000895BE-F012-4D8C-B897-D8B35A9AF6E9}"/>
          </ac:picMkLst>
        </pc:picChg>
      </pc:sldChg>
      <pc:sldChg chg="new del">
        <pc:chgData name="Michael A Fudge Jr" userId="133895e8-240b-4811-850e-9cf94297d089" providerId="ADAL" clId="{859B20EF-3A6A-4B5F-BE9E-732FADD20BBC}" dt="2020-08-05T18:44:20.791" v="7019" actId="47"/>
        <pc:sldMkLst>
          <pc:docMk/>
          <pc:sldMk cId="3769848451" sldId="407"/>
        </pc:sldMkLst>
      </pc:sldChg>
      <pc:sldChg chg="modSp new del mod">
        <pc:chgData name="Michael A Fudge Jr" userId="133895e8-240b-4811-850e-9cf94297d089" providerId="ADAL" clId="{859B20EF-3A6A-4B5F-BE9E-732FADD20BBC}" dt="2020-07-28T17:24:11.891" v="560" actId="47"/>
        <pc:sldMkLst>
          <pc:docMk/>
          <pc:sldMk cId="1297309430" sldId="408"/>
        </pc:sldMkLst>
        <pc:spChg chg="mod">
          <ac:chgData name="Michael A Fudge Jr" userId="133895e8-240b-4811-850e-9cf94297d089" providerId="ADAL" clId="{859B20EF-3A6A-4B5F-BE9E-732FADD20BBC}" dt="2020-07-28T17:23:57.698" v="558" actId="20577"/>
          <ac:spMkLst>
            <pc:docMk/>
            <pc:sldMk cId="1297309430" sldId="408"/>
            <ac:spMk id="2" creationId="{110A9A75-56D4-43A4-AD41-2D18DFB108E0}"/>
          </ac:spMkLst>
        </pc:spChg>
      </pc:sldChg>
      <pc:sldChg chg="new del">
        <pc:chgData name="Michael A Fudge Jr" userId="133895e8-240b-4811-850e-9cf94297d089" providerId="ADAL" clId="{859B20EF-3A6A-4B5F-BE9E-732FADD20BBC}" dt="2020-08-07T00:19:46.218" v="9504" actId="47"/>
        <pc:sldMkLst>
          <pc:docMk/>
          <pc:sldMk cId="3287540505" sldId="408"/>
        </pc:sldMkLst>
      </pc:sldChg>
      <pc:sldChg chg="new del">
        <pc:chgData name="Michael A Fudge Jr" userId="133895e8-240b-4811-850e-9cf94297d089" providerId="ADAL" clId="{859B20EF-3A6A-4B5F-BE9E-732FADD20BBC}" dt="2020-08-07T00:19:46.218" v="9504" actId="47"/>
        <pc:sldMkLst>
          <pc:docMk/>
          <pc:sldMk cId="2867211447" sldId="409"/>
        </pc:sldMkLst>
      </pc:sldChg>
      <pc:sldChg chg="add del">
        <pc:chgData name="Michael A Fudge Jr" userId="133895e8-240b-4811-850e-9cf94297d089" providerId="ADAL" clId="{859B20EF-3A6A-4B5F-BE9E-732FADD20BBC}" dt="2020-07-29T13:50:29.429" v="1067" actId="47"/>
        <pc:sldMkLst>
          <pc:docMk/>
          <pc:sldMk cId="366246922" sldId="410"/>
        </pc:sldMkLst>
      </pc:sldChg>
      <pc:sldChg chg="addSp delSp modSp add mod ord delAnim modAnim">
        <pc:chgData name="Michael A Fudge Jr" userId="133895e8-240b-4811-850e-9cf94297d089" providerId="ADAL" clId="{859B20EF-3A6A-4B5F-BE9E-732FADD20BBC}" dt="2020-08-04T16:50:12.724" v="1672"/>
        <pc:sldMkLst>
          <pc:docMk/>
          <pc:sldMk cId="3041170601" sldId="410"/>
        </pc:sldMkLst>
        <pc:spChg chg="mod">
          <ac:chgData name="Michael A Fudge Jr" userId="133895e8-240b-4811-850e-9cf94297d089" providerId="ADAL" clId="{859B20EF-3A6A-4B5F-BE9E-732FADD20BBC}" dt="2020-07-29T13:52:47.567" v="1108" actId="20577"/>
          <ac:spMkLst>
            <pc:docMk/>
            <pc:sldMk cId="3041170601" sldId="410"/>
            <ac:spMk id="2" creationId="{6C77A523-8ACD-44B5-8A70-413515DF0B0A}"/>
          </ac:spMkLst>
        </pc:spChg>
        <pc:spChg chg="add mod topLvl">
          <ac:chgData name="Michael A Fudge Jr" userId="133895e8-240b-4811-850e-9cf94297d089" providerId="ADAL" clId="{859B20EF-3A6A-4B5F-BE9E-732FADD20BBC}" dt="2020-07-29T13:59:07.482" v="1156" actId="164"/>
          <ac:spMkLst>
            <pc:docMk/>
            <pc:sldMk cId="3041170601" sldId="410"/>
            <ac:spMk id="6" creationId="{1A3F2595-CB64-4062-A3A8-2F9C854B390E}"/>
          </ac:spMkLst>
        </pc:spChg>
        <pc:spChg chg="add mod topLvl">
          <ac:chgData name="Michael A Fudge Jr" userId="133895e8-240b-4811-850e-9cf94297d089" providerId="ADAL" clId="{859B20EF-3A6A-4B5F-BE9E-732FADD20BBC}" dt="2020-07-29T13:59:07.482" v="1156" actId="164"/>
          <ac:spMkLst>
            <pc:docMk/>
            <pc:sldMk cId="3041170601" sldId="410"/>
            <ac:spMk id="13" creationId="{E854CA15-B903-4FFE-A2DF-A00FE7578033}"/>
          </ac:spMkLst>
        </pc:spChg>
        <pc:spChg chg="add mod">
          <ac:chgData name="Michael A Fudge Jr" userId="133895e8-240b-4811-850e-9cf94297d089" providerId="ADAL" clId="{859B20EF-3A6A-4B5F-BE9E-732FADD20BBC}" dt="2020-07-29T13:57:48.263" v="1152" actId="164"/>
          <ac:spMkLst>
            <pc:docMk/>
            <pc:sldMk cId="3041170601" sldId="410"/>
            <ac:spMk id="19" creationId="{E460B072-858A-46E6-8698-F86D8D03A822}"/>
          </ac:spMkLst>
        </pc:spChg>
        <pc:spChg chg="add mod">
          <ac:chgData name="Michael A Fudge Jr" userId="133895e8-240b-4811-850e-9cf94297d089" providerId="ADAL" clId="{859B20EF-3A6A-4B5F-BE9E-732FADD20BBC}" dt="2020-07-29T13:57:48.263" v="1152" actId="164"/>
          <ac:spMkLst>
            <pc:docMk/>
            <pc:sldMk cId="3041170601" sldId="410"/>
            <ac:spMk id="22" creationId="{B23DE092-9B7D-4158-AE6D-984E82C9F01A}"/>
          </ac:spMkLst>
        </pc:spChg>
        <pc:grpChg chg="del">
          <ac:chgData name="Michael A Fudge Jr" userId="133895e8-240b-4811-850e-9cf94297d089" providerId="ADAL" clId="{859B20EF-3A6A-4B5F-BE9E-732FADD20BBC}" dt="2020-07-29T13:50:38.190" v="1070" actId="478"/>
          <ac:grpSpMkLst>
            <pc:docMk/>
            <pc:sldMk cId="3041170601" sldId="410"/>
            <ac:grpSpMk id="12" creationId="{66B7F4E9-691A-4235-93CE-01DB06E1E961}"/>
          </ac:grpSpMkLst>
        </pc:grpChg>
        <pc:grpChg chg="add del mod">
          <ac:chgData name="Michael A Fudge Jr" userId="133895e8-240b-4811-850e-9cf94297d089" providerId="ADAL" clId="{859B20EF-3A6A-4B5F-BE9E-732FADD20BBC}" dt="2020-07-29T13:59:01.876" v="1155" actId="165"/>
          <ac:grpSpMkLst>
            <pc:docMk/>
            <pc:sldMk cId="3041170601" sldId="410"/>
            <ac:grpSpMk id="18" creationId="{E5BAED83-BD55-49F3-BB3B-28B0C4DA737A}"/>
          </ac:grpSpMkLst>
        </pc:grpChg>
        <pc:grpChg chg="del">
          <ac:chgData name="Michael A Fudge Jr" userId="133895e8-240b-4811-850e-9cf94297d089" providerId="ADAL" clId="{859B20EF-3A6A-4B5F-BE9E-732FADD20BBC}" dt="2020-07-29T13:50:40.551" v="1071" actId="478"/>
          <ac:grpSpMkLst>
            <pc:docMk/>
            <pc:sldMk cId="3041170601" sldId="410"/>
            <ac:grpSpMk id="24" creationId="{A2C2C024-F637-4B2C-9A1B-6FD81C193B26}"/>
          </ac:grpSpMkLst>
        </pc:grpChg>
        <pc:grpChg chg="add mod">
          <ac:chgData name="Michael A Fudge Jr" userId="133895e8-240b-4811-850e-9cf94297d089" providerId="ADAL" clId="{859B20EF-3A6A-4B5F-BE9E-732FADD20BBC}" dt="2020-07-29T13:57:48.263" v="1152" actId="164"/>
          <ac:grpSpMkLst>
            <pc:docMk/>
            <pc:sldMk cId="3041170601" sldId="410"/>
            <ac:grpSpMk id="25" creationId="{D3F47C8F-E353-4496-8E62-5CFF8064D3A4}"/>
          </ac:grpSpMkLst>
        </pc:grpChg>
        <pc:grpChg chg="add mod">
          <ac:chgData name="Michael A Fudge Jr" userId="133895e8-240b-4811-850e-9cf94297d089" providerId="ADAL" clId="{859B20EF-3A6A-4B5F-BE9E-732FADD20BBC}" dt="2020-07-29T13:59:07.482" v="1156" actId="164"/>
          <ac:grpSpMkLst>
            <pc:docMk/>
            <pc:sldMk cId="3041170601" sldId="410"/>
            <ac:grpSpMk id="26" creationId="{FDEEDF56-DBC0-4FF3-94B2-608E4486295D}"/>
          </ac:grpSpMkLst>
        </pc:grpChg>
        <pc:picChg chg="add del mod">
          <ac:chgData name="Michael A Fudge Jr" userId="133895e8-240b-4811-850e-9cf94297d089" providerId="ADAL" clId="{859B20EF-3A6A-4B5F-BE9E-732FADD20BBC}" dt="2020-07-29T13:51:08.087" v="1075"/>
          <ac:picMkLst>
            <pc:docMk/>
            <pc:sldMk cId="3041170601" sldId="410"/>
            <ac:picMk id="3" creationId="{372CFF6E-773C-4065-B03E-B1C4C482DC1B}"/>
          </ac:picMkLst>
        </pc:picChg>
        <pc:picChg chg="add del mod">
          <ac:chgData name="Michael A Fudge Jr" userId="133895e8-240b-4811-850e-9cf94297d089" providerId="ADAL" clId="{859B20EF-3A6A-4B5F-BE9E-732FADD20BBC}" dt="2020-07-29T13:51:39.221" v="1083"/>
          <ac:picMkLst>
            <pc:docMk/>
            <pc:sldMk cId="3041170601" sldId="410"/>
            <ac:picMk id="4" creationId="{7C01E580-34A3-4A9F-8B26-E904C2594D14}"/>
          </ac:picMkLst>
        </pc:picChg>
        <pc:picChg chg="add mod topLvl">
          <ac:chgData name="Michael A Fudge Jr" userId="133895e8-240b-4811-850e-9cf94297d089" providerId="ADAL" clId="{859B20EF-3A6A-4B5F-BE9E-732FADD20BBC}" dt="2020-07-29T13:59:01.876" v="1155" actId="165"/>
          <ac:picMkLst>
            <pc:docMk/>
            <pc:sldMk cId="3041170601" sldId="410"/>
            <ac:picMk id="5" creationId="{F30861B2-6806-428A-A92C-5D9B7D6D7878}"/>
          </ac:picMkLst>
        </pc:picChg>
        <pc:picChg chg="del">
          <ac:chgData name="Michael A Fudge Jr" userId="133895e8-240b-4811-850e-9cf94297d089" providerId="ADAL" clId="{859B20EF-3A6A-4B5F-BE9E-732FADD20BBC}" dt="2020-07-29T13:50:35.831" v="1069" actId="478"/>
          <ac:picMkLst>
            <pc:docMk/>
            <pc:sldMk cId="3041170601" sldId="410"/>
            <ac:picMk id="7" creationId="{5E8DD025-BDB4-4F82-A97A-D617C6153000}"/>
          </ac:picMkLst>
        </pc:picChg>
        <pc:picChg chg="add mod">
          <ac:chgData name="Michael A Fudge Jr" userId="133895e8-240b-4811-850e-9cf94297d089" providerId="ADAL" clId="{859B20EF-3A6A-4B5F-BE9E-732FADD20BBC}" dt="2020-07-29T13:57:48.263" v="1152" actId="164"/>
          <ac:picMkLst>
            <pc:docMk/>
            <pc:sldMk cId="3041170601" sldId="410"/>
            <ac:picMk id="21" creationId="{71734A7A-3AEC-4E7E-A844-C01DBC48D57F}"/>
          </ac:picMkLst>
        </pc:picChg>
        <pc:picChg chg="add mod">
          <ac:chgData name="Michael A Fudge Jr" userId="133895e8-240b-4811-850e-9cf94297d089" providerId="ADAL" clId="{859B20EF-3A6A-4B5F-BE9E-732FADD20BBC}" dt="2020-07-29T13:57:48.263" v="1152" actId="164"/>
          <ac:picMkLst>
            <pc:docMk/>
            <pc:sldMk cId="3041170601" sldId="410"/>
            <ac:picMk id="23" creationId="{53080818-7758-4F5C-A7E9-67EA94271C72}"/>
          </ac:picMkLst>
        </pc:picChg>
      </pc:sldChg>
      <pc:sldChg chg="new del">
        <pc:chgData name="Michael A Fudge Jr" userId="133895e8-240b-4811-850e-9cf94297d089" providerId="ADAL" clId="{859B20EF-3A6A-4B5F-BE9E-732FADD20BBC}" dt="2020-08-07T00:19:46.218" v="9504" actId="47"/>
        <pc:sldMkLst>
          <pc:docMk/>
          <pc:sldMk cId="2033896442" sldId="411"/>
        </pc:sldMkLst>
      </pc:sldChg>
      <pc:sldChg chg="addSp delSp modSp new mod modClrScheme modAnim chgLayout">
        <pc:chgData name="Michael A Fudge Jr" userId="133895e8-240b-4811-850e-9cf94297d089" providerId="ADAL" clId="{859B20EF-3A6A-4B5F-BE9E-732FADD20BBC}" dt="2020-08-04T17:02:27.338" v="2083" actId="6549"/>
        <pc:sldMkLst>
          <pc:docMk/>
          <pc:sldMk cId="3746715698" sldId="412"/>
        </pc:sldMkLst>
        <pc:spChg chg="del">
          <ac:chgData name="Michael A Fudge Jr" userId="133895e8-240b-4811-850e-9cf94297d089" providerId="ADAL" clId="{859B20EF-3A6A-4B5F-BE9E-732FADD20BBC}" dt="2020-08-04T16:50:47.683" v="1675" actId="700"/>
          <ac:spMkLst>
            <pc:docMk/>
            <pc:sldMk cId="3746715698" sldId="412"/>
            <ac:spMk id="2" creationId="{B96AAA76-AB5C-4F82-8741-2EC7BBCC24E3}"/>
          </ac:spMkLst>
        </pc:spChg>
        <pc:spChg chg="del">
          <ac:chgData name="Michael A Fudge Jr" userId="133895e8-240b-4811-850e-9cf94297d089" providerId="ADAL" clId="{859B20EF-3A6A-4B5F-BE9E-732FADD20BBC}" dt="2020-08-04T16:50:47.683" v="1675" actId="700"/>
          <ac:spMkLst>
            <pc:docMk/>
            <pc:sldMk cId="3746715698" sldId="412"/>
            <ac:spMk id="3" creationId="{D2D3C24A-7B0F-4D4E-ACDA-A0F1B21D0839}"/>
          </ac:spMkLst>
        </pc:spChg>
        <pc:spChg chg="add del mod ord">
          <ac:chgData name="Michael A Fudge Jr" userId="133895e8-240b-4811-850e-9cf94297d089" providerId="ADAL" clId="{859B20EF-3A6A-4B5F-BE9E-732FADD20BBC}" dt="2020-08-04T16:50:52.109" v="1676" actId="700"/>
          <ac:spMkLst>
            <pc:docMk/>
            <pc:sldMk cId="3746715698" sldId="412"/>
            <ac:spMk id="4" creationId="{D3A20CE3-A225-48F3-B6E0-201B327634D2}"/>
          </ac:spMkLst>
        </pc:spChg>
        <pc:spChg chg="add del mod ord">
          <ac:chgData name="Michael A Fudge Jr" userId="133895e8-240b-4811-850e-9cf94297d089" providerId="ADAL" clId="{859B20EF-3A6A-4B5F-BE9E-732FADD20BBC}" dt="2020-08-04T16:50:52.109" v="1676" actId="700"/>
          <ac:spMkLst>
            <pc:docMk/>
            <pc:sldMk cId="3746715698" sldId="412"/>
            <ac:spMk id="5" creationId="{2EEC24EE-552D-4198-A8DC-8D56D13CDA39}"/>
          </ac:spMkLst>
        </pc:spChg>
        <pc:spChg chg="add mod ord">
          <ac:chgData name="Michael A Fudge Jr" userId="133895e8-240b-4811-850e-9cf94297d089" providerId="ADAL" clId="{859B20EF-3A6A-4B5F-BE9E-732FADD20BBC}" dt="2020-08-04T17:02:27.338" v="2083" actId="6549"/>
          <ac:spMkLst>
            <pc:docMk/>
            <pc:sldMk cId="3746715698" sldId="412"/>
            <ac:spMk id="6" creationId="{CF30560A-CB4C-477E-90E2-8644653AACC7}"/>
          </ac:spMkLst>
        </pc:spChg>
        <pc:spChg chg="add del mod ord">
          <ac:chgData name="Michael A Fudge Jr" userId="133895e8-240b-4811-850e-9cf94297d089" providerId="ADAL" clId="{859B20EF-3A6A-4B5F-BE9E-732FADD20BBC}" dt="2020-08-04T16:52:43.706" v="1701" actId="700"/>
          <ac:spMkLst>
            <pc:docMk/>
            <pc:sldMk cId="3746715698" sldId="412"/>
            <ac:spMk id="7" creationId="{C131B681-CCF2-40C7-BCC0-69D1751239B7}"/>
          </ac:spMkLst>
        </pc:spChg>
        <pc:spChg chg="add del mod ord">
          <ac:chgData name="Michael A Fudge Jr" userId="133895e8-240b-4811-850e-9cf94297d089" providerId="ADAL" clId="{859B20EF-3A6A-4B5F-BE9E-732FADD20BBC}" dt="2020-08-04T16:53:13.635" v="1703" actId="478"/>
          <ac:spMkLst>
            <pc:docMk/>
            <pc:sldMk cId="3746715698" sldId="412"/>
            <ac:spMk id="8" creationId="{5282F619-EE7B-4B79-AF3F-99CBDB61CE94}"/>
          </ac:spMkLst>
        </pc:spChg>
        <pc:spChg chg="add del mod ord">
          <ac:chgData name="Michael A Fudge Jr" userId="133895e8-240b-4811-850e-9cf94297d089" providerId="ADAL" clId="{859B20EF-3A6A-4B5F-BE9E-732FADD20BBC}" dt="2020-08-04T16:52:43.706" v="1701" actId="700"/>
          <ac:spMkLst>
            <pc:docMk/>
            <pc:sldMk cId="3746715698" sldId="412"/>
            <ac:spMk id="9" creationId="{F2BB5660-AD58-4DA3-845D-B2468743F6C0}"/>
          </ac:spMkLst>
        </pc:spChg>
        <pc:spChg chg="add del mod ord">
          <ac:chgData name="Michael A Fudge Jr" userId="133895e8-240b-4811-850e-9cf94297d089" providerId="ADAL" clId="{859B20EF-3A6A-4B5F-BE9E-732FADD20BBC}" dt="2020-08-04T16:52:43.706" v="1701" actId="700"/>
          <ac:spMkLst>
            <pc:docMk/>
            <pc:sldMk cId="3746715698" sldId="412"/>
            <ac:spMk id="10" creationId="{E249F0B6-657C-4F2B-96C4-9D0484C93730}"/>
          </ac:spMkLst>
        </pc:spChg>
        <pc:spChg chg="add del mod ord">
          <ac:chgData name="Michael A Fudge Jr" userId="133895e8-240b-4811-850e-9cf94297d089" providerId="ADAL" clId="{859B20EF-3A6A-4B5F-BE9E-732FADD20BBC}" dt="2020-08-04T16:53:08.140" v="1702" actId="700"/>
          <ac:spMkLst>
            <pc:docMk/>
            <pc:sldMk cId="3746715698" sldId="412"/>
            <ac:spMk id="11" creationId="{34BF8755-3400-4068-BF1B-D2AD95D61347}"/>
          </ac:spMkLst>
        </pc:spChg>
        <pc:spChg chg="add del mod">
          <ac:chgData name="Michael A Fudge Jr" userId="133895e8-240b-4811-850e-9cf94297d089" providerId="ADAL" clId="{859B20EF-3A6A-4B5F-BE9E-732FADD20BBC}" dt="2020-08-04T16:53:45.458" v="1705" actId="478"/>
          <ac:spMkLst>
            <pc:docMk/>
            <pc:sldMk cId="3746715698" sldId="412"/>
            <ac:spMk id="13" creationId="{D040BC82-77BC-4F3E-BFAC-6193FD40969F}"/>
          </ac:spMkLst>
        </pc:spChg>
        <pc:spChg chg="add mod">
          <ac:chgData name="Michael A Fudge Jr" userId="133895e8-240b-4811-850e-9cf94297d089" providerId="ADAL" clId="{859B20EF-3A6A-4B5F-BE9E-732FADD20BBC}" dt="2020-08-04T17:00:38.745" v="2023" actId="20577"/>
          <ac:spMkLst>
            <pc:docMk/>
            <pc:sldMk cId="3746715698" sldId="412"/>
            <ac:spMk id="15" creationId="{BA0F45BF-244F-4F22-946D-8925624FF699}"/>
          </ac:spMkLst>
        </pc:spChg>
        <pc:spChg chg="add mod">
          <ac:chgData name="Michael A Fudge Jr" userId="133895e8-240b-4811-850e-9cf94297d089" providerId="ADAL" clId="{859B20EF-3A6A-4B5F-BE9E-732FADD20BBC}" dt="2020-08-04T17:00:34.681" v="2022" actId="20577"/>
          <ac:spMkLst>
            <pc:docMk/>
            <pc:sldMk cId="3746715698" sldId="412"/>
            <ac:spMk id="16" creationId="{86D53270-2FAA-44AE-BDEE-5697D0BA0C75}"/>
          </ac:spMkLst>
        </pc:spChg>
        <pc:spChg chg="add mod">
          <ac:chgData name="Michael A Fudge Jr" userId="133895e8-240b-4811-850e-9cf94297d089" providerId="ADAL" clId="{859B20EF-3A6A-4B5F-BE9E-732FADD20BBC}" dt="2020-08-04T16:59:50.464" v="1983" actId="20577"/>
          <ac:spMkLst>
            <pc:docMk/>
            <pc:sldMk cId="3746715698" sldId="412"/>
            <ac:spMk id="17" creationId="{E977ECD6-0FE7-43F9-9D13-8D8A4A1A3B33}"/>
          </ac:spMkLst>
        </pc:spChg>
        <pc:spChg chg="add mod">
          <ac:chgData name="Michael A Fudge Jr" userId="133895e8-240b-4811-850e-9cf94297d089" providerId="ADAL" clId="{859B20EF-3A6A-4B5F-BE9E-732FADD20BBC}" dt="2020-08-04T17:02:03.189" v="2065" actId="14100"/>
          <ac:spMkLst>
            <pc:docMk/>
            <pc:sldMk cId="3746715698" sldId="412"/>
            <ac:spMk id="18" creationId="{4C533AB5-FA89-4544-A1E9-3D5AD8FF35DE}"/>
          </ac:spMkLst>
        </pc:spChg>
        <pc:spChg chg="add mod">
          <ac:chgData name="Michael A Fudge Jr" userId="133895e8-240b-4811-850e-9cf94297d089" providerId="ADAL" clId="{859B20EF-3A6A-4B5F-BE9E-732FADD20BBC}" dt="2020-08-04T17:01:35.140" v="2059" actId="6549"/>
          <ac:spMkLst>
            <pc:docMk/>
            <pc:sldMk cId="3746715698" sldId="412"/>
            <ac:spMk id="19" creationId="{489D3976-1A21-4DB9-9A20-973409D62E18}"/>
          </ac:spMkLst>
        </pc:spChg>
        <pc:picChg chg="add mod">
          <ac:chgData name="Michael A Fudge Jr" userId="133895e8-240b-4811-850e-9cf94297d089" providerId="ADAL" clId="{859B20EF-3A6A-4B5F-BE9E-732FADD20BBC}" dt="2020-08-04T16:57:09.620" v="1891" actId="1076"/>
          <ac:picMkLst>
            <pc:docMk/>
            <pc:sldMk cId="3746715698" sldId="412"/>
            <ac:picMk id="14" creationId="{C2E74E35-DBF2-4B56-9FD5-FDD736CE2A80}"/>
          </ac:picMkLst>
        </pc:picChg>
      </pc:sldChg>
      <pc:sldChg chg="modSp new del mod">
        <pc:chgData name="Michael A Fudge Jr" userId="133895e8-240b-4811-850e-9cf94297d089" providerId="ADAL" clId="{859B20EF-3A6A-4B5F-BE9E-732FADD20BBC}" dt="2020-08-05T17:36:30.190" v="3669" actId="47"/>
        <pc:sldMkLst>
          <pc:docMk/>
          <pc:sldMk cId="2061340433" sldId="413"/>
        </pc:sldMkLst>
        <pc:spChg chg="mod">
          <ac:chgData name="Michael A Fudge Jr" userId="133895e8-240b-4811-850e-9cf94297d089" providerId="ADAL" clId="{859B20EF-3A6A-4B5F-BE9E-732FADD20BBC}" dt="2020-08-05T14:26:04.238" v="2394" actId="20577"/>
          <ac:spMkLst>
            <pc:docMk/>
            <pc:sldMk cId="2061340433" sldId="413"/>
            <ac:spMk id="2" creationId="{F0E23135-B7E2-4310-A1F8-E96785E6C070}"/>
          </ac:spMkLst>
        </pc:spChg>
        <pc:spChg chg="mod">
          <ac:chgData name="Michael A Fudge Jr" userId="133895e8-240b-4811-850e-9cf94297d089" providerId="ADAL" clId="{859B20EF-3A6A-4B5F-BE9E-732FADD20BBC}" dt="2020-08-05T17:14:39.841" v="2726" actId="20577"/>
          <ac:spMkLst>
            <pc:docMk/>
            <pc:sldMk cId="2061340433" sldId="413"/>
            <ac:spMk id="3" creationId="{8A2E57E0-8449-49D5-8CF9-DA4597CBD52D}"/>
          </ac:spMkLst>
        </pc:spChg>
      </pc:sldChg>
      <pc:sldChg chg="modSp add del mod ord modAnim">
        <pc:chgData name="Michael A Fudge Jr" userId="133895e8-240b-4811-850e-9cf94297d089" providerId="ADAL" clId="{859B20EF-3A6A-4B5F-BE9E-732FADD20BBC}" dt="2020-08-05T17:08:13.243" v="2589" actId="47"/>
        <pc:sldMkLst>
          <pc:docMk/>
          <pc:sldMk cId="54485361" sldId="414"/>
        </pc:sldMkLst>
        <pc:spChg chg="mod">
          <ac:chgData name="Michael A Fudge Jr" userId="133895e8-240b-4811-850e-9cf94297d089" providerId="ADAL" clId="{859B20EF-3A6A-4B5F-BE9E-732FADD20BBC}" dt="2020-08-05T17:07:41.757" v="2585" actId="14100"/>
          <ac:spMkLst>
            <pc:docMk/>
            <pc:sldMk cId="54485361" sldId="414"/>
            <ac:spMk id="2" creationId="{00000000-0000-0000-0000-000000000000}"/>
          </ac:spMkLst>
        </pc:spChg>
        <pc:spChg chg="mod">
          <ac:chgData name="Michael A Fudge Jr" userId="133895e8-240b-4811-850e-9cf94297d089" providerId="ADAL" clId="{859B20EF-3A6A-4B5F-BE9E-732FADD20BBC}" dt="2020-08-04T16:41:33.391" v="1552" actId="20577"/>
          <ac:spMkLst>
            <pc:docMk/>
            <pc:sldMk cId="54485361" sldId="414"/>
            <ac:spMk id="4" creationId="{00000000-0000-0000-0000-000000000000}"/>
          </ac:spMkLst>
        </pc:spChg>
        <pc:spChg chg="mod">
          <ac:chgData name="Michael A Fudge Jr" userId="133895e8-240b-4811-850e-9cf94297d089" providerId="ADAL" clId="{859B20EF-3A6A-4B5F-BE9E-732FADD20BBC}" dt="2020-08-05T17:07:32.346" v="2583" actId="6549"/>
          <ac:spMkLst>
            <pc:docMk/>
            <pc:sldMk cId="54485361" sldId="414"/>
            <ac:spMk id="6" creationId="{00000000-0000-0000-0000-000000000000}"/>
          </ac:spMkLst>
        </pc:spChg>
        <pc:spChg chg="mod">
          <ac:chgData name="Michael A Fudge Jr" userId="133895e8-240b-4811-850e-9cf94297d089" providerId="ADAL" clId="{859B20EF-3A6A-4B5F-BE9E-732FADD20BBC}" dt="2020-08-05T17:07:35.994" v="2584" actId="6549"/>
          <ac:spMkLst>
            <pc:docMk/>
            <pc:sldMk cId="54485361" sldId="414"/>
            <ac:spMk id="8" creationId="{00000000-0000-0000-0000-000000000000}"/>
          </ac:spMkLst>
        </pc:spChg>
        <pc:spChg chg="mod">
          <ac:chgData name="Michael A Fudge Jr" userId="133895e8-240b-4811-850e-9cf94297d089" providerId="ADAL" clId="{859B20EF-3A6A-4B5F-BE9E-732FADD20BBC}" dt="2020-08-05T17:07:46.214" v="2586" actId="14100"/>
          <ac:spMkLst>
            <pc:docMk/>
            <pc:sldMk cId="54485361" sldId="414"/>
            <ac:spMk id="9" creationId="{00000000-0000-0000-0000-000000000000}"/>
          </ac:spMkLst>
        </pc:spChg>
      </pc:sldChg>
      <pc:sldChg chg="addSp delSp modSp add mod">
        <pc:chgData name="Michael A Fudge Jr" userId="133895e8-240b-4811-850e-9cf94297d089" providerId="ADAL" clId="{859B20EF-3A6A-4B5F-BE9E-732FADD20BBC}" dt="2020-08-04T16:45:44.576" v="1621" actId="14100"/>
        <pc:sldMkLst>
          <pc:docMk/>
          <pc:sldMk cId="2294344684" sldId="415"/>
        </pc:sldMkLst>
        <pc:spChg chg="mod">
          <ac:chgData name="Michael A Fudge Jr" userId="133895e8-240b-4811-850e-9cf94297d089" providerId="ADAL" clId="{859B20EF-3A6A-4B5F-BE9E-732FADD20BBC}" dt="2020-08-04T16:45:44.576" v="1621" actId="14100"/>
          <ac:spMkLst>
            <pc:docMk/>
            <pc:sldMk cId="2294344684" sldId="415"/>
            <ac:spMk id="2" creationId="{85954A83-1BFB-42E8-ABE1-F6284F291E27}"/>
          </ac:spMkLst>
        </pc:spChg>
        <pc:spChg chg="del">
          <ac:chgData name="Michael A Fudge Jr" userId="133895e8-240b-4811-850e-9cf94297d089" providerId="ADAL" clId="{859B20EF-3A6A-4B5F-BE9E-732FADD20BBC}" dt="2020-08-04T16:40:05.187" v="1532" actId="478"/>
          <ac:spMkLst>
            <pc:docMk/>
            <pc:sldMk cId="2294344684" sldId="415"/>
            <ac:spMk id="3" creationId="{5BB4EF9B-55F9-4CE8-8A51-962F87A95D95}"/>
          </ac:spMkLst>
        </pc:spChg>
        <pc:spChg chg="add mod">
          <ac:chgData name="Michael A Fudge Jr" userId="133895e8-240b-4811-850e-9cf94297d089" providerId="ADAL" clId="{859B20EF-3A6A-4B5F-BE9E-732FADD20BBC}" dt="2020-08-04T16:43:42.462" v="1583" actId="207"/>
          <ac:spMkLst>
            <pc:docMk/>
            <pc:sldMk cId="2294344684" sldId="415"/>
            <ac:spMk id="5" creationId="{24C0D921-D1AB-43F7-84F3-7A2B3C79142B}"/>
          </ac:spMkLst>
        </pc:spChg>
        <pc:spChg chg="del">
          <ac:chgData name="Michael A Fudge Jr" userId="133895e8-240b-4811-850e-9cf94297d089" providerId="ADAL" clId="{859B20EF-3A6A-4B5F-BE9E-732FADD20BBC}" dt="2020-08-04T16:40:05.187" v="1532" actId="478"/>
          <ac:spMkLst>
            <pc:docMk/>
            <pc:sldMk cId="2294344684" sldId="415"/>
            <ac:spMk id="7" creationId="{59687AA8-D01F-47B1-9A00-36F72DA5A777}"/>
          </ac:spMkLst>
        </pc:spChg>
        <pc:spChg chg="del">
          <ac:chgData name="Michael A Fudge Jr" userId="133895e8-240b-4811-850e-9cf94297d089" providerId="ADAL" clId="{859B20EF-3A6A-4B5F-BE9E-732FADD20BBC}" dt="2020-08-04T16:40:05.187" v="1532" actId="478"/>
          <ac:spMkLst>
            <pc:docMk/>
            <pc:sldMk cId="2294344684" sldId="415"/>
            <ac:spMk id="8" creationId="{BE11DC45-CBFD-48E9-A7E9-FC3E6725BE83}"/>
          </ac:spMkLst>
        </pc:spChg>
        <pc:spChg chg="add del mod">
          <ac:chgData name="Michael A Fudge Jr" userId="133895e8-240b-4811-850e-9cf94297d089" providerId="ADAL" clId="{859B20EF-3A6A-4B5F-BE9E-732FADD20BBC}" dt="2020-08-04T16:40:43.184" v="1538"/>
          <ac:spMkLst>
            <pc:docMk/>
            <pc:sldMk cId="2294344684" sldId="415"/>
            <ac:spMk id="10" creationId="{08CE7B14-0ADB-4675-B1ED-369C34A9CC71}"/>
          </ac:spMkLst>
        </pc:spChg>
        <pc:spChg chg="add mod">
          <ac:chgData name="Michael A Fudge Jr" userId="133895e8-240b-4811-850e-9cf94297d089" providerId="ADAL" clId="{859B20EF-3A6A-4B5F-BE9E-732FADD20BBC}" dt="2020-08-04T16:43:42.462" v="1583" actId="207"/>
          <ac:spMkLst>
            <pc:docMk/>
            <pc:sldMk cId="2294344684" sldId="415"/>
            <ac:spMk id="11" creationId="{AB169CFA-890A-4C92-9F8E-AF7031A2F913}"/>
          </ac:spMkLst>
        </pc:spChg>
        <pc:spChg chg="add mod">
          <ac:chgData name="Michael A Fudge Jr" userId="133895e8-240b-4811-850e-9cf94297d089" providerId="ADAL" clId="{859B20EF-3A6A-4B5F-BE9E-732FADD20BBC}" dt="2020-08-04T16:43:42.462" v="1583" actId="207"/>
          <ac:spMkLst>
            <pc:docMk/>
            <pc:sldMk cId="2294344684" sldId="415"/>
            <ac:spMk id="13" creationId="{F03BB480-1024-4CC6-9EC8-8C5B7540390A}"/>
          </ac:spMkLst>
        </pc:spChg>
      </pc:sldChg>
      <pc:sldChg chg="addSp delSp modSp add mod ord">
        <pc:chgData name="Michael A Fudge Jr" userId="133895e8-240b-4811-850e-9cf94297d089" providerId="ADAL" clId="{859B20EF-3A6A-4B5F-BE9E-732FADD20BBC}" dt="2020-08-05T18:26:52.658" v="5573"/>
        <pc:sldMkLst>
          <pc:docMk/>
          <pc:sldMk cId="1724088443" sldId="416"/>
        </pc:sldMkLst>
        <pc:spChg chg="mod">
          <ac:chgData name="Michael A Fudge Jr" userId="133895e8-240b-4811-850e-9cf94297d089" providerId="ADAL" clId="{859B20EF-3A6A-4B5F-BE9E-732FADD20BBC}" dt="2020-08-05T14:19:11.796" v="2097" actId="20577"/>
          <ac:spMkLst>
            <pc:docMk/>
            <pc:sldMk cId="1724088443" sldId="416"/>
            <ac:spMk id="2" creationId="{85954A83-1BFB-42E8-ABE1-F6284F291E27}"/>
          </ac:spMkLst>
        </pc:spChg>
        <pc:spChg chg="add del mod">
          <ac:chgData name="Michael A Fudge Jr" userId="133895e8-240b-4811-850e-9cf94297d089" providerId="ADAL" clId="{859B20EF-3A6A-4B5F-BE9E-732FADD20BBC}" dt="2020-08-05T14:19:18.965" v="2099" actId="478"/>
          <ac:spMkLst>
            <pc:docMk/>
            <pc:sldMk cId="1724088443" sldId="416"/>
            <ac:spMk id="3" creationId="{EDB2C480-4DA5-4547-9A81-A36389AACF3E}"/>
          </ac:spMkLst>
        </pc:spChg>
        <pc:spChg chg="del">
          <ac:chgData name="Michael A Fudge Jr" userId="133895e8-240b-4811-850e-9cf94297d089" providerId="ADAL" clId="{859B20EF-3A6A-4B5F-BE9E-732FADD20BBC}" dt="2020-08-04T16:42:29.215" v="1569" actId="478"/>
          <ac:spMkLst>
            <pc:docMk/>
            <pc:sldMk cId="1724088443" sldId="416"/>
            <ac:spMk id="5" creationId="{24C0D921-D1AB-43F7-84F3-7A2B3C79142B}"/>
          </ac:spMkLst>
        </pc:spChg>
        <pc:spChg chg="add del mod">
          <ac:chgData name="Michael A Fudge Jr" userId="133895e8-240b-4811-850e-9cf94297d089" providerId="ADAL" clId="{859B20EF-3A6A-4B5F-BE9E-732FADD20BBC}" dt="2020-08-05T14:19:16.298" v="2098" actId="478"/>
          <ac:spMkLst>
            <pc:docMk/>
            <pc:sldMk cId="1724088443" sldId="416"/>
            <ac:spMk id="6" creationId="{E30B5CD0-3B05-45D9-9663-BF1A74E7DC27}"/>
          </ac:spMkLst>
        </pc:spChg>
        <pc:spChg chg="del">
          <ac:chgData name="Michael A Fudge Jr" userId="133895e8-240b-4811-850e-9cf94297d089" providerId="ADAL" clId="{859B20EF-3A6A-4B5F-BE9E-732FADD20BBC}" dt="2020-08-04T16:42:29.215" v="1569" actId="478"/>
          <ac:spMkLst>
            <pc:docMk/>
            <pc:sldMk cId="1724088443" sldId="416"/>
            <ac:spMk id="11" creationId="{AB169CFA-890A-4C92-9F8E-AF7031A2F913}"/>
          </ac:spMkLst>
        </pc:spChg>
        <pc:spChg chg="del">
          <ac:chgData name="Michael A Fudge Jr" userId="133895e8-240b-4811-850e-9cf94297d089" providerId="ADAL" clId="{859B20EF-3A6A-4B5F-BE9E-732FADD20BBC}" dt="2020-08-04T16:42:29.215" v="1569" actId="478"/>
          <ac:spMkLst>
            <pc:docMk/>
            <pc:sldMk cId="1724088443" sldId="416"/>
            <ac:spMk id="13" creationId="{F03BB480-1024-4CC6-9EC8-8C5B7540390A}"/>
          </ac:spMkLst>
        </pc:spChg>
        <pc:picChg chg="add mod">
          <ac:chgData name="Michael A Fudge Jr" userId="133895e8-240b-4811-850e-9cf94297d089" providerId="ADAL" clId="{859B20EF-3A6A-4B5F-BE9E-732FADD20BBC}" dt="2020-08-05T14:20:11.279" v="2107" actId="1076"/>
          <ac:picMkLst>
            <pc:docMk/>
            <pc:sldMk cId="1724088443" sldId="416"/>
            <ac:picMk id="8" creationId="{7E9B53AF-6FF6-4BF0-9048-A59618F24FEE}"/>
          </ac:picMkLst>
        </pc:picChg>
      </pc:sldChg>
      <pc:sldChg chg="addSp delSp modSp add del mod ord">
        <pc:chgData name="Michael A Fudge Jr" userId="133895e8-240b-4811-850e-9cf94297d089" providerId="ADAL" clId="{859B20EF-3A6A-4B5F-BE9E-732FADD20BBC}" dt="2020-08-05T18:31:06.250" v="5853" actId="47"/>
        <pc:sldMkLst>
          <pc:docMk/>
          <pc:sldMk cId="3069789465" sldId="417"/>
        </pc:sldMkLst>
        <pc:spChg chg="mod">
          <ac:chgData name="Michael A Fudge Jr" userId="133895e8-240b-4811-850e-9cf94297d089" providerId="ADAL" clId="{859B20EF-3A6A-4B5F-BE9E-732FADD20BBC}" dt="2020-08-04T16:44:37.303" v="1599" actId="20577"/>
          <ac:spMkLst>
            <pc:docMk/>
            <pc:sldMk cId="3069789465" sldId="417"/>
            <ac:spMk id="2" creationId="{85954A83-1BFB-42E8-ABE1-F6284F291E27}"/>
          </ac:spMkLst>
        </pc:spChg>
        <pc:spChg chg="del">
          <ac:chgData name="Michael A Fudge Jr" userId="133895e8-240b-4811-850e-9cf94297d089" providerId="ADAL" clId="{859B20EF-3A6A-4B5F-BE9E-732FADD20BBC}" dt="2020-08-04T16:44:42.776" v="1600" actId="478"/>
          <ac:spMkLst>
            <pc:docMk/>
            <pc:sldMk cId="3069789465" sldId="417"/>
            <ac:spMk id="3" creationId="{EDB2C480-4DA5-4547-9A81-A36389AACF3E}"/>
          </ac:spMkLst>
        </pc:spChg>
        <pc:spChg chg="add mod">
          <ac:chgData name="Michael A Fudge Jr" userId="133895e8-240b-4811-850e-9cf94297d089" providerId="ADAL" clId="{859B20EF-3A6A-4B5F-BE9E-732FADD20BBC}" dt="2020-08-04T16:45:11.204" v="1606" actId="14100"/>
          <ac:spMkLst>
            <pc:docMk/>
            <pc:sldMk cId="3069789465" sldId="417"/>
            <ac:spMk id="5" creationId="{11ADE2FC-5EF5-496A-B33F-798AA70F7BFF}"/>
          </ac:spMkLst>
        </pc:spChg>
        <pc:spChg chg="del">
          <ac:chgData name="Michael A Fudge Jr" userId="133895e8-240b-4811-850e-9cf94297d089" providerId="ADAL" clId="{859B20EF-3A6A-4B5F-BE9E-732FADD20BBC}" dt="2020-08-04T16:44:42.776" v="1600" actId="478"/>
          <ac:spMkLst>
            <pc:docMk/>
            <pc:sldMk cId="3069789465" sldId="417"/>
            <ac:spMk id="6" creationId="{E30B5CD0-3B05-45D9-9663-BF1A74E7DC27}"/>
          </ac:spMkLst>
        </pc:spChg>
      </pc:sldChg>
      <pc:sldChg chg="addSp delSp modSp add mod ord">
        <pc:chgData name="Michael A Fudge Jr" userId="133895e8-240b-4811-850e-9cf94297d089" providerId="ADAL" clId="{859B20EF-3A6A-4B5F-BE9E-732FADD20BBC}" dt="2020-08-05T18:43:51.837" v="7013"/>
        <pc:sldMkLst>
          <pc:docMk/>
          <pc:sldMk cId="3245544574" sldId="418"/>
        </pc:sldMkLst>
        <pc:spChg chg="mod">
          <ac:chgData name="Michael A Fudge Jr" userId="133895e8-240b-4811-850e-9cf94297d089" providerId="ADAL" clId="{859B20EF-3A6A-4B5F-BE9E-732FADD20BBC}" dt="2020-08-04T16:45:51.122" v="1622" actId="14100"/>
          <ac:spMkLst>
            <pc:docMk/>
            <pc:sldMk cId="3245544574" sldId="418"/>
            <ac:spMk id="2" creationId="{85954A83-1BFB-42E8-ABE1-F6284F291E27}"/>
          </ac:spMkLst>
        </pc:spChg>
        <pc:spChg chg="add mod">
          <ac:chgData name="Michael A Fudge Jr" userId="133895e8-240b-4811-850e-9cf94297d089" providerId="ADAL" clId="{859B20EF-3A6A-4B5F-BE9E-732FADD20BBC}" dt="2020-08-04T16:47:01.204" v="1638" actId="207"/>
          <ac:spMkLst>
            <pc:docMk/>
            <pc:sldMk cId="3245544574" sldId="418"/>
            <ac:spMk id="3" creationId="{F62B399A-41CA-4ED3-8354-2500D94140FF}"/>
          </ac:spMkLst>
        </pc:spChg>
        <pc:spChg chg="del">
          <ac:chgData name="Michael A Fudge Jr" userId="133895e8-240b-4811-850e-9cf94297d089" providerId="ADAL" clId="{859B20EF-3A6A-4B5F-BE9E-732FADD20BBC}" dt="2020-08-04T16:45:57.954" v="1623" actId="478"/>
          <ac:spMkLst>
            <pc:docMk/>
            <pc:sldMk cId="3245544574" sldId="418"/>
            <ac:spMk id="5" creationId="{11ADE2FC-5EF5-496A-B33F-798AA70F7BFF}"/>
          </ac:spMkLst>
        </pc:spChg>
        <pc:picChg chg="mod">
          <ac:chgData name="Michael A Fudge Jr" userId="133895e8-240b-4811-850e-9cf94297d089" providerId="ADAL" clId="{859B20EF-3A6A-4B5F-BE9E-732FADD20BBC}" dt="2020-08-04T16:46:05.277" v="1626" actId="1076"/>
          <ac:picMkLst>
            <pc:docMk/>
            <pc:sldMk cId="3245544574" sldId="418"/>
            <ac:picMk id="4" creationId="{ABF52C46-EFC9-4126-9C0C-5B53C8B42217}"/>
          </ac:picMkLst>
        </pc:picChg>
        <pc:picChg chg="add mod">
          <ac:chgData name="Michael A Fudge Jr" userId="133895e8-240b-4811-850e-9cf94297d089" providerId="ADAL" clId="{859B20EF-3A6A-4B5F-BE9E-732FADD20BBC}" dt="2020-08-04T16:46:02.029" v="1625" actId="1076"/>
          <ac:picMkLst>
            <pc:docMk/>
            <pc:sldMk cId="3245544574" sldId="418"/>
            <ac:picMk id="7" creationId="{9D25B9B0-DD57-49B2-B5C0-55EB2084D190}"/>
          </ac:picMkLst>
        </pc:picChg>
      </pc:sldChg>
      <pc:sldChg chg="modSp add del mod">
        <pc:chgData name="Michael A Fudge Jr" userId="133895e8-240b-4811-850e-9cf94297d089" providerId="ADAL" clId="{859B20EF-3A6A-4B5F-BE9E-732FADD20BBC}" dt="2020-08-05T14:19:06.296" v="2093" actId="47"/>
        <pc:sldMkLst>
          <pc:docMk/>
          <pc:sldMk cId="3741983436" sldId="419"/>
        </pc:sldMkLst>
        <pc:spChg chg="mod">
          <ac:chgData name="Michael A Fudge Jr" userId="133895e8-240b-4811-850e-9cf94297d089" providerId="ADAL" clId="{859B20EF-3A6A-4B5F-BE9E-732FADD20BBC}" dt="2020-08-05T14:18:53.468" v="2091" actId="20577"/>
          <ac:spMkLst>
            <pc:docMk/>
            <pc:sldMk cId="3741983436" sldId="419"/>
            <ac:spMk id="2" creationId="{85954A83-1BFB-42E8-ABE1-F6284F291E27}"/>
          </ac:spMkLst>
        </pc:spChg>
      </pc:sldChg>
      <pc:sldChg chg="modSp add mod ord">
        <pc:chgData name="Michael A Fudge Jr" userId="133895e8-240b-4811-850e-9cf94297d089" providerId="ADAL" clId="{859B20EF-3A6A-4B5F-BE9E-732FADD20BBC}" dt="2020-08-05T18:31:13.567" v="5855" actId="1076"/>
        <pc:sldMkLst>
          <pc:docMk/>
          <pc:sldMk cId="3682091304" sldId="420"/>
        </pc:sldMkLst>
        <pc:spChg chg="mod">
          <ac:chgData name="Michael A Fudge Jr" userId="133895e8-240b-4811-850e-9cf94297d089" providerId="ADAL" clId="{859B20EF-3A6A-4B5F-BE9E-732FADD20BBC}" dt="2020-08-05T18:31:13.567" v="5855" actId="1076"/>
          <ac:spMkLst>
            <pc:docMk/>
            <pc:sldMk cId="3682091304" sldId="420"/>
            <ac:spMk id="2" creationId="{85954A83-1BFB-42E8-ABE1-F6284F291E27}"/>
          </ac:spMkLst>
        </pc:spChg>
      </pc:sldChg>
      <pc:sldChg chg="new del">
        <pc:chgData name="Michael A Fudge Jr" userId="133895e8-240b-4811-850e-9cf94297d089" providerId="ADAL" clId="{859B20EF-3A6A-4B5F-BE9E-732FADD20BBC}" dt="2020-08-07T00:19:46.218" v="9504" actId="47"/>
        <pc:sldMkLst>
          <pc:docMk/>
          <pc:sldMk cId="4293918647" sldId="421"/>
        </pc:sldMkLst>
      </pc:sldChg>
      <pc:sldChg chg="new del">
        <pc:chgData name="Michael A Fudge Jr" userId="133895e8-240b-4811-850e-9cf94297d089" providerId="ADAL" clId="{859B20EF-3A6A-4B5F-BE9E-732FADD20BBC}" dt="2020-08-07T00:19:46.218" v="9504" actId="47"/>
        <pc:sldMkLst>
          <pc:docMk/>
          <pc:sldMk cId="1431795461" sldId="422"/>
        </pc:sldMkLst>
      </pc:sldChg>
      <pc:sldChg chg="modSp add mod ord">
        <pc:chgData name="Michael A Fudge Jr" userId="133895e8-240b-4811-850e-9cf94297d089" providerId="ADAL" clId="{859B20EF-3A6A-4B5F-BE9E-732FADD20BBC}" dt="2020-08-05T18:28:43.676" v="5776"/>
        <pc:sldMkLst>
          <pc:docMk/>
          <pc:sldMk cId="1938533313" sldId="423"/>
        </pc:sldMkLst>
        <pc:spChg chg="mod">
          <ac:chgData name="Michael A Fudge Jr" userId="133895e8-240b-4811-850e-9cf94297d089" providerId="ADAL" clId="{859B20EF-3A6A-4B5F-BE9E-732FADD20BBC}" dt="2020-08-05T14:20:43.366" v="2122" actId="6549"/>
          <ac:spMkLst>
            <pc:docMk/>
            <pc:sldMk cId="1938533313" sldId="423"/>
            <ac:spMk id="5" creationId="{E0D04EC1-733E-4BA9-9251-8C6E6E3D01D7}"/>
          </ac:spMkLst>
        </pc:spChg>
        <pc:spChg chg="mod">
          <ac:chgData name="Michael A Fudge Jr" userId="133895e8-240b-4811-850e-9cf94297d089" providerId="ADAL" clId="{859B20EF-3A6A-4B5F-BE9E-732FADD20BBC}" dt="2020-08-05T14:22:57.098" v="2335" actId="6549"/>
          <ac:spMkLst>
            <pc:docMk/>
            <pc:sldMk cId="1938533313" sldId="423"/>
            <ac:spMk id="6" creationId="{E33EFCDF-893E-4DC5-B75A-872200D063CA}"/>
          </ac:spMkLst>
        </pc:spChg>
      </pc:sldChg>
      <pc:sldChg chg="modSp add mod ord">
        <pc:chgData name="Michael A Fudge Jr" userId="133895e8-240b-4811-850e-9cf94297d089" providerId="ADAL" clId="{859B20EF-3A6A-4B5F-BE9E-732FADD20BBC}" dt="2020-08-05T18:16:01.285" v="5074" actId="20577"/>
        <pc:sldMkLst>
          <pc:docMk/>
          <pc:sldMk cId="2100316356" sldId="424"/>
        </pc:sldMkLst>
        <pc:spChg chg="mod">
          <ac:chgData name="Michael A Fudge Jr" userId="133895e8-240b-4811-850e-9cf94297d089" providerId="ADAL" clId="{859B20EF-3A6A-4B5F-BE9E-732FADD20BBC}" dt="2020-08-05T14:28:07.919" v="2531" actId="20577"/>
          <ac:spMkLst>
            <pc:docMk/>
            <pc:sldMk cId="2100316356" sldId="424"/>
            <ac:spMk id="5" creationId="{E0D04EC1-733E-4BA9-9251-8C6E6E3D01D7}"/>
          </ac:spMkLst>
        </pc:spChg>
        <pc:spChg chg="mod">
          <ac:chgData name="Michael A Fudge Jr" userId="133895e8-240b-4811-850e-9cf94297d089" providerId="ADAL" clId="{859B20EF-3A6A-4B5F-BE9E-732FADD20BBC}" dt="2020-08-05T18:16:01.285" v="5074" actId="20577"/>
          <ac:spMkLst>
            <pc:docMk/>
            <pc:sldMk cId="2100316356" sldId="424"/>
            <ac:spMk id="6" creationId="{E33EFCDF-893E-4DC5-B75A-872200D063CA}"/>
          </ac:spMkLst>
        </pc:spChg>
      </pc:sldChg>
      <pc:sldChg chg="addSp delSp modSp new mod">
        <pc:chgData name="Michael A Fudge Jr" userId="133895e8-240b-4811-850e-9cf94297d089" providerId="ADAL" clId="{859B20EF-3A6A-4B5F-BE9E-732FADD20BBC}" dt="2020-08-05T17:39:14.358" v="3717" actId="1076"/>
        <pc:sldMkLst>
          <pc:docMk/>
          <pc:sldMk cId="3716844456" sldId="425"/>
        </pc:sldMkLst>
        <pc:spChg chg="mod">
          <ac:chgData name="Michael A Fudge Jr" userId="133895e8-240b-4811-850e-9cf94297d089" providerId="ADAL" clId="{859B20EF-3A6A-4B5F-BE9E-732FADD20BBC}" dt="2020-08-05T14:26:19.072" v="2417" actId="20577"/>
          <ac:spMkLst>
            <pc:docMk/>
            <pc:sldMk cId="3716844456" sldId="425"/>
            <ac:spMk id="2" creationId="{669BBB99-DBD9-4668-90F7-2F62C3702498}"/>
          </ac:spMkLst>
        </pc:spChg>
        <pc:spChg chg="del">
          <ac:chgData name="Michael A Fudge Jr" userId="133895e8-240b-4811-850e-9cf94297d089" providerId="ADAL" clId="{859B20EF-3A6A-4B5F-BE9E-732FADD20BBC}" dt="2020-08-05T17:36:53.180" v="3670"/>
          <ac:spMkLst>
            <pc:docMk/>
            <pc:sldMk cId="3716844456" sldId="425"/>
            <ac:spMk id="3" creationId="{D323A7C0-29EC-4FDC-9918-5647B807F442}"/>
          </ac:spMkLst>
        </pc:spChg>
        <pc:graphicFrameChg chg="add mod modGraphic">
          <ac:chgData name="Michael A Fudge Jr" userId="133895e8-240b-4811-850e-9cf94297d089" providerId="ADAL" clId="{859B20EF-3A6A-4B5F-BE9E-732FADD20BBC}" dt="2020-08-05T17:39:14.358" v="3717" actId="1076"/>
          <ac:graphicFrameMkLst>
            <pc:docMk/>
            <pc:sldMk cId="3716844456" sldId="425"/>
            <ac:graphicFrameMk id="4" creationId="{F652AB15-D11F-48D3-8133-0400704FA267}"/>
          </ac:graphicFrameMkLst>
        </pc:graphicFrameChg>
      </pc:sldChg>
      <pc:sldChg chg="modSp new del mod">
        <pc:chgData name="Michael A Fudge Jr" userId="133895e8-240b-4811-850e-9cf94297d089" providerId="ADAL" clId="{859B20EF-3A6A-4B5F-BE9E-732FADD20BBC}" dt="2020-08-05T18:10:14.306" v="4814" actId="47"/>
        <pc:sldMkLst>
          <pc:docMk/>
          <pc:sldMk cId="137309956" sldId="426"/>
        </pc:sldMkLst>
        <pc:spChg chg="mod">
          <ac:chgData name="Michael A Fudge Jr" userId="133895e8-240b-4811-850e-9cf94297d089" providerId="ADAL" clId="{859B20EF-3A6A-4B5F-BE9E-732FADD20BBC}" dt="2020-08-05T14:27:35.559" v="2504" actId="20577"/>
          <ac:spMkLst>
            <pc:docMk/>
            <pc:sldMk cId="137309956" sldId="426"/>
            <ac:spMk id="2" creationId="{24C53D0B-8677-4FA1-9545-C5AAB8317D71}"/>
          </ac:spMkLst>
        </pc:spChg>
      </pc:sldChg>
      <pc:sldChg chg="addSp delSp modSp new mod">
        <pc:chgData name="Michael A Fudge Jr" userId="133895e8-240b-4811-850e-9cf94297d089" providerId="ADAL" clId="{859B20EF-3A6A-4B5F-BE9E-732FADD20BBC}" dt="2020-08-05T18:11:17.113" v="4827" actId="14100"/>
        <pc:sldMkLst>
          <pc:docMk/>
          <pc:sldMk cId="826090088" sldId="427"/>
        </pc:sldMkLst>
        <pc:spChg chg="mod">
          <ac:chgData name="Michael A Fudge Jr" userId="133895e8-240b-4811-850e-9cf94297d089" providerId="ADAL" clId="{859B20EF-3A6A-4B5F-BE9E-732FADD20BBC}" dt="2020-08-05T14:27:53.480" v="2525" actId="20577"/>
          <ac:spMkLst>
            <pc:docMk/>
            <pc:sldMk cId="826090088" sldId="427"/>
            <ac:spMk id="2" creationId="{856569C9-1954-4D67-A235-A8D4C8E68FDD}"/>
          </ac:spMkLst>
        </pc:spChg>
        <pc:spChg chg="del">
          <ac:chgData name="Michael A Fudge Jr" userId="133895e8-240b-4811-850e-9cf94297d089" providerId="ADAL" clId="{859B20EF-3A6A-4B5F-BE9E-732FADD20BBC}" dt="2020-08-05T18:10:27.233" v="4815"/>
          <ac:spMkLst>
            <pc:docMk/>
            <pc:sldMk cId="826090088" sldId="427"/>
            <ac:spMk id="3" creationId="{43D224D9-1270-4085-9F1B-56DF8017DEAF}"/>
          </ac:spMkLst>
        </pc:spChg>
        <pc:graphicFrameChg chg="add mod modGraphic">
          <ac:chgData name="Michael A Fudge Jr" userId="133895e8-240b-4811-850e-9cf94297d089" providerId="ADAL" clId="{859B20EF-3A6A-4B5F-BE9E-732FADD20BBC}" dt="2020-08-05T18:11:17.113" v="4827" actId="14100"/>
          <ac:graphicFrameMkLst>
            <pc:docMk/>
            <pc:sldMk cId="826090088" sldId="427"/>
            <ac:graphicFrameMk id="4" creationId="{AF779C5E-D69B-47CE-87F6-5E5BB7A2E619}"/>
          </ac:graphicFrameMkLst>
        </pc:graphicFrameChg>
      </pc:sldChg>
      <pc:sldChg chg="addSp delSp modSp new mod">
        <pc:chgData name="Michael A Fudge Jr" userId="133895e8-240b-4811-850e-9cf94297d089" providerId="ADAL" clId="{859B20EF-3A6A-4B5F-BE9E-732FADD20BBC}" dt="2020-08-05T18:15:14.286" v="5028" actId="2711"/>
        <pc:sldMkLst>
          <pc:docMk/>
          <pc:sldMk cId="86718018" sldId="428"/>
        </pc:sldMkLst>
        <pc:spChg chg="mod">
          <ac:chgData name="Michael A Fudge Jr" userId="133895e8-240b-4811-850e-9cf94297d089" providerId="ADAL" clId="{859B20EF-3A6A-4B5F-BE9E-732FADD20BBC}" dt="2020-08-05T14:28:16.405" v="2548" actId="20577"/>
          <ac:spMkLst>
            <pc:docMk/>
            <pc:sldMk cId="86718018" sldId="428"/>
            <ac:spMk id="2" creationId="{06471974-839B-485A-923B-27FC72F5C2DE}"/>
          </ac:spMkLst>
        </pc:spChg>
        <pc:spChg chg="del">
          <ac:chgData name="Michael A Fudge Jr" userId="133895e8-240b-4811-850e-9cf94297d089" providerId="ADAL" clId="{859B20EF-3A6A-4B5F-BE9E-732FADD20BBC}" dt="2020-08-05T18:14:32.593" v="5016"/>
          <ac:spMkLst>
            <pc:docMk/>
            <pc:sldMk cId="86718018" sldId="428"/>
            <ac:spMk id="3" creationId="{D40A991F-373F-4926-B49B-21731777BBCF}"/>
          </ac:spMkLst>
        </pc:spChg>
        <pc:graphicFrameChg chg="add mod modGraphic">
          <ac:chgData name="Michael A Fudge Jr" userId="133895e8-240b-4811-850e-9cf94297d089" providerId="ADAL" clId="{859B20EF-3A6A-4B5F-BE9E-732FADD20BBC}" dt="2020-08-05T18:15:14.286" v="5028" actId="2711"/>
          <ac:graphicFrameMkLst>
            <pc:docMk/>
            <pc:sldMk cId="86718018" sldId="428"/>
            <ac:graphicFrameMk id="4" creationId="{440F95D4-E114-40FC-B31B-7442218EBAEA}"/>
          </ac:graphicFrameMkLst>
        </pc:graphicFrameChg>
      </pc:sldChg>
      <pc:sldChg chg="modSp new mod ord">
        <pc:chgData name="Michael A Fudge Jr" userId="133895e8-240b-4811-850e-9cf94297d089" providerId="ADAL" clId="{859B20EF-3A6A-4B5F-BE9E-732FADD20BBC}" dt="2020-08-05T18:29:32.271" v="5817" actId="20577"/>
        <pc:sldMkLst>
          <pc:docMk/>
          <pc:sldMk cId="1302370193" sldId="429"/>
        </pc:sldMkLst>
        <pc:spChg chg="mod">
          <ac:chgData name="Michael A Fudge Jr" userId="133895e8-240b-4811-850e-9cf94297d089" providerId="ADAL" clId="{859B20EF-3A6A-4B5F-BE9E-732FADD20BBC}" dt="2020-08-05T18:29:07.808" v="5808" actId="20577"/>
          <ac:spMkLst>
            <pc:docMk/>
            <pc:sldMk cId="1302370193" sldId="429"/>
            <ac:spMk id="2" creationId="{478DA5A6-DEDF-4128-96CB-C3F37654C425}"/>
          </ac:spMkLst>
        </pc:spChg>
        <pc:spChg chg="mod">
          <ac:chgData name="Michael A Fudge Jr" userId="133895e8-240b-4811-850e-9cf94297d089" providerId="ADAL" clId="{859B20EF-3A6A-4B5F-BE9E-732FADD20BBC}" dt="2020-08-05T18:29:32.271" v="5817" actId="20577"/>
          <ac:spMkLst>
            <pc:docMk/>
            <pc:sldMk cId="1302370193" sldId="429"/>
            <ac:spMk id="3" creationId="{993F3476-EE03-4107-BA19-1DE614F3D5CC}"/>
          </ac:spMkLst>
        </pc:spChg>
      </pc:sldChg>
      <pc:sldChg chg="new del">
        <pc:chgData name="Michael A Fudge Jr" userId="133895e8-240b-4811-850e-9cf94297d089" providerId="ADAL" clId="{859B20EF-3A6A-4B5F-BE9E-732FADD20BBC}" dt="2020-08-05T17:06:39.648" v="2567" actId="680"/>
        <pc:sldMkLst>
          <pc:docMk/>
          <pc:sldMk cId="1839248971" sldId="430"/>
        </pc:sldMkLst>
      </pc:sldChg>
      <pc:sldChg chg="modSp add mod ord">
        <pc:chgData name="Michael A Fudge Jr" userId="133895e8-240b-4811-850e-9cf94297d089" providerId="ADAL" clId="{859B20EF-3A6A-4B5F-BE9E-732FADD20BBC}" dt="2020-08-05T17:08:17.555" v="2591" actId="20577"/>
        <pc:sldMkLst>
          <pc:docMk/>
          <pc:sldMk cId="2891795996" sldId="430"/>
        </pc:sldMkLst>
        <pc:spChg chg="mod">
          <ac:chgData name="Michael A Fudge Jr" userId="133895e8-240b-4811-850e-9cf94297d089" providerId="ADAL" clId="{859B20EF-3A6A-4B5F-BE9E-732FADD20BBC}" dt="2020-08-05T17:08:17.555" v="2591" actId="20577"/>
          <ac:spMkLst>
            <pc:docMk/>
            <pc:sldMk cId="2891795996" sldId="430"/>
            <ac:spMk id="4" creationId="{00000000-0000-0000-0000-000000000000}"/>
          </ac:spMkLst>
        </pc:spChg>
      </pc:sldChg>
      <pc:sldChg chg="addSp delSp modSp add del mod ord modAnim modNotesTx">
        <pc:chgData name="Michael A Fudge Jr" userId="133895e8-240b-4811-850e-9cf94297d089" providerId="ADAL" clId="{859B20EF-3A6A-4B5F-BE9E-732FADD20BBC}" dt="2020-08-05T17:26:15.665" v="3095" actId="47"/>
        <pc:sldMkLst>
          <pc:docMk/>
          <pc:sldMk cId="2443481774" sldId="431"/>
        </pc:sldMkLst>
        <pc:spChg chg="mod">
          <ac:chgData name="Michael A Fudge Jr" userId="133895e8-240b-4811-850e-9cf94297d089" providerId="ADAL" clId="{859B20EF-3A6A-4B5F-BE9E-732FADD20BBC}" dt="2020-08-05T17:15:27.218" v="2743" actId="20577"/>
          <ac:spMkLst>
            <pc:docMk/>
            <pc:sldMk cId="2443481774" sldId="431"/>
            <ac:spMk id="2" creationId="{5C84C77B-FF54-4813-94E1-23FF8F114C7E}"/>
          </ac:spMkLst>
        </pc:spChg>
        <pc:spChg chg="mod">
          <ac:chgData name="Michael A Fudge Jr" userId="133895e8-240b-4811-850e-9cf94297d089" providerId="ADAL" clId="{859B20EF-3A6A-4B5F-BE9E-732FADD20BBC}" dt="2020-08-05T17:24:34.308" v="3092" actId="5793"/>
          <ac:spMkLst>
            <pc:docMk/>
            <pc:sldMk cId="2443481774" sldId="431"/>
            <ac:spMk id="4" creationId="{74B6070D-2E18-49A3-84C2-0A1B79DC59EE}"/>
          </ac:spMkLst>
        </pc:spChg>
        <pc:spChg chg="add mod">
          <ac:chgData name="Michael A Fudge Jr" userId="133895e8-240b-4811-850e-9cf94297d089" providerId="ADAL" clId="{859B20EF-3A6A-4B5F-BE9E-732FADD20BBC}" dt="2020-08-05T17:24:16.719" v="3088" actId="13822"/>
          <ac:spMkLst>
            <pc:docMk/>
            <pc:sldMk cId="2443481774" sldId="431"/>
            <ac:spMk id="6" creationId="{C57C1A80-5220-430A-A007-43A14A2C6354}"/>
          </ac:spMkLst>
        </pc:spChg>
        <pc:graphicFrameChg chg="add mod modGraphic">
          <ac:chgData name="Michael A Fudge Jr" userId="133895e8-240b-4811-850e-9cf94297d089" providerId="ADAL" clId="{859B20EF-3A6A-4B5F-BE9E-732FADD20BBC}" dt="2020-08-05T17:23:14.749" v="3066" actId="20577"/>
          <ac:graphicFrameMkLst>
            <pc:docMk/>
            <pc:sldMk cId="2443481774" sldId="431"/>
            <ac:graphicFrameMk id="3" creationId="{8EBAB58E-CA9E-41F3-8BE4-C5C6C19D8D23}"/>
          </ac:graphicFrameMkLst>
        </pc:graphicFrameChg>
        <pc:graphicFrameChg chg="add mod modGraphic">
          <ac:chgData name="Michael A Fudge Jr" userId="133895e8-240b-4811-850e-9cf94297d089" providerId="ADAL" clId="{859B20EF-3A6A-4B5F-BE9E-732FADD20BBC}" dt="2020-08-05T17:23:26.246" v="3069" actId="1076"/>
          <ac:graphicFrameMkLst>
            <pc:docMk/>
            <pc:sldMk cId="2443481774" sldId="431"/>
            <ac:graphicFrameMk id="7" creationId="{EA955E38-23C7-4ED5-8008-DDA3B0CF0DA8}"/>
          </ac:graphicFrameMkLst>
        </pc:graphicFrameChg>
        <pc:picChg chg="del">
          <ac:chgData name="Michael A Fudge Jr" userId="133895e8-240b-4811-850e-9cf94297d089" providerId="ADAL" clId="{859B20EF-3A6A-4B5F-BE9E-732FADD20BBC}" dt="2020-08-05T17:15:20.462" v="2730" actId="478"/>
          <ac:picMkLst>
            <pc:docMk/>
            <pc:sldMk cId="2443481774" sldId="431"/>
            <ac:picMk id="5" creationId="{6ED88957-E4AA-4C0B-8205-EA58CBD0B5A4}"/>
          </ac:picMkLst>
        </pc:picChg>
      </pc:sldChg>
      <pc:sldChg chg="add del">
        <pc:chgData name="Michael A Fudge Jr" userId="133895e8-240b-4811-850e-9cf94297d089" providerId="ADAL" clId="{859B20EF-3A6A-4B5F-BE9E-732FADD20BBC}" dt="2020-08-05T17:06:38.500" v="2566"/>
        <pc:sldMkLst>
          <pc:docMk/>
          <pc:sldMk cId="3380804844" sldId="431"/>
        </pc:sldMkLst>
      </pc:sldChg>
      <pc:sldChg chg="delSp modSp add mod delAnim modAnim">
        <pc:chgData name="Michael A Fudge Jr" userId="133895e8-240b-4811-850e-9cf94297d089" providerId="ADAL" clId="{859B20EF-3A6A-4B5F-BE9E-732FADD20BBC}" dt="2020-08-05T17:34:02.817" v="3584" actId="20577"/>
        <pc:sldMkLst>
          <pc:docMk/>
          <pc:sldMk cId="1061319144" sldId="432"/>
        </pc:sldMkLst>
        <pc:spChg chg="mod">
          <ac:chgData name="Michael A Fudge Jr" userId="133895e8-240b-4811-850e-9cf94297d089" providerId="ADAL" clId="{859B20EF-3A6A-4B5F-BE9E-732FADD20BBC}" dt="2020-08-05T17:34:02.817" v="3584" actId="20577"/>
          <ac:spMkLst>
            <pc:docMk/>
            <pc:sldMk cId="1061319144" sldId="432"/>
            <ac:spMk id="4" creationId="{74B6070D-2E18-49A3-84C2-0A1B79DC59EE}"/>
          </ac:spMkLst>
        </pc:spChg>
        <pc:spChg chg="del">
          <ac:chgData name="Michael A Fudge Jr" userId="133895e8-240b-4811-850e-9cf94297d089" providerId="ADAL" clId="{859B20EF-3A6A-4B5F-BE9E-732FADD20BBC}" dt="2020-08-05T17:27:50.797" v="3173" actId="478"/>
          <ac:spMkLst>
            <pc:docMk/>
            <pc:sldMk cId="1061319144" sldId="432"/>
            <ac:spMk id="6" creationId="{C57C1A80-5220-430A-A007-43A14A2C6354}"/>
          </ac:spMkLst>
        </pc:spChg>
        <pc:graphicFrameChg chg="del">
          <ac:chgData name="Michael A Fudge Jr" userId="133895e8-240b-4811-850e-9cf94297d089" providerId="ADAL" clId="{859B20EF-3A6A-4B5F-BE9E-732FADD20BBC}" dt="2020-08-05T17:27:50.797" v="3173" actId="478"/>
          <ac:graphicFrameMkLst>
            <pc:docMk/>
            <pc:sldMk cId="1061319144" sldId="432"/>
            <ac:graphicFrameMk id="3" creationId="{8EBAB58E-CA9E-41F3-8BE4-C5C6C19D8D23}"/>
          </ac:graphicFrameMkLst>
        </pc:graphicFrameChg>
        <pc:graphicFrameChg chg="del">
          <ac:chgData name="Michael A Fudge Jr" userId="133895e8-240b-4811-850e-9cf94297d089" providerId="ADAL" clId="{859B20EF-3A6A-4B5F-BE9E-732FADD20BBC}" dt="2020-08-05T17:27:50.797" v="3173" actId="478"/>
          <ac:graphicFrameMkLst>
            <pc:docMk/>
            <pc:sldMk cId="1061319144" sldId="432"/>
            <ac:graphicFrameMk id="7" creationId="{EA955E38-23C7-4ED5-8008-DDA3B0CF0DA8}"/>
          </ac:graphicFrameMkLst>
        </pc:graphicFrameChg>
      </pc:sldChg>
      <pc:sldChg chg="modSp add mod">
        <pc:chgData name="Michael A Fudge Jr" userId="133895e8-240b-4811-850e-9cf94297d089" providerId="ADAL" clId="{859B20EF-3A6A-4B5F-BE9E-732FADD20BBC}" dt="2020-08-05T17:26:33.699" v="3096" actId="120"/>
        <pc:sldMkLst>
          <pc:docMk/>
          <pc:sldMk cId="3802973036" sldId="433"/>
        </pc:sldMkLst>
        <pc:spChg chg="mod">
          <ac:chgData name="Michael A Fudge Jr" userId="133895e8-240b-4811-850e-9cf94297d089" providerId="ADAL" clId="{859B20EF-3A6A-4B5F-BE9E-732FADD20BBC}" dt="2020-08-05T17:26:33.699" v="3096" actId="120"/>
          <ac:spMkLst>
            <pc:docMk/>
            <pc:sldMk cId="3802973036" sldId="433"/>
            <ac:spMk id="2" creationId="{5C84C77B-FF54-4813-94E1-23FF8F114C7E}"/>
          </ac:spMkLst>
        </pc:spChg>
      </pc:sldChg>
      <pc:sldChg chg="addSp delSp modSp new mod setBg">
        <pc:chgData name="Michael A Fudge Jr" userId="133895e8-240b-4811-850e-9cf94297d089" providerId="ADAL" clId="{859B20EF-3A6A-4B5F-BE9E-732FADD20BBC}" dt="2020-08-05T17:51:46.770" v="3938" actId="114"/>
        <pc:sldMkLst>
          <pc:docMk/>
          <pc:sldMk cId="3270916820" sldId="434"/>
        </pc:sldMkLst>
        <pc:spChg chg="mod">
          <ac:chgData name="Michael A Fudge Jr" userId="133895e8-240b-4811-850e-9cf94297d089" providerId="ADAL" clId="{859B20EF-3A6A-4B5F-BE9E-732FADD20BBC}" dt="2020-08-05T17:47:59.739" v="3880" actId="26606"/>
          <ac:spMkLst>
            <pc:docMk/>
            <pc:sldMk cId="3270916820" sldId="434"/>
            <ac:spMk id="2" creationId="{B63E04B8-634B-4B45-A95F-985A815D8DC0}"/>
          </ac:spMkLst>
        </pc:spChg>
        <pc:spChg chg="add del mod">
          <ac:chgData name="Michael A Fudge Jr" userId="133895e8-240b-4811-850e-9cf94297d089" providerId="ADAL" clId="{859B20EF-3A6A-4B5F-BE9E-732FADD20BBC}" dt="2020-08-05T17:47:59.739" v="3880" actId="26606"/>
          <ac:spMkLst>
            <pc:docMk/>
            <pc:sldMk cId="3270916820" sldId="434"/>
            <ac:spMk id="3" creationId="{C3C10E2F-9758-4F59-9C82-388259CEA5FD}"/>
          </ac:spMkLst>
        </pc:spChg>
        <pc:spChg chg="add mod">
          <ac:chgData name="Michael A Fudge Jr" userId="133895e8-240b-4811-850e-9cf94297d089" providerId="ADAL" clId="{859B20EF-3A6A-4B5F-BE9E-732FADD20BBC}" dt="2020-08-05T17:48:15.280" v="3881" actId="207"/>
          <ac:spMkLst>
            <pc:docMk/>
            <pc:sldMk cId="3270916820" sldId="434"/>
            <ac:spMk id="6" creationId="{68575C10-8187-4AC4-AD72-C754EAFD2867}"/>
          </ac:spMkLst>
        </pc:spChg>
        <pc:spChg chg="add del">
          <ac:chgData name="Michael A Fudge Jr" userId="133895e8-240b-4811-850e-9cf94297d089" providerId="ADAL" clId="{859B20EF-3A6A-4B5F-BE9E-732FADD20BBC}" dt="2020-08-05T17:47:45.991" v="3879" actId="26606"/>
          <ac:spMkLst>
            <pc:docMk/>
            <pc:sldMk cId="3270916820" sldId="434"/>
            <ac:spMk id="9" creationId="{68575C10-8187-4AC4-AD72-C754EAFD2867}"/>
          </ac:spMkLst>
        </pc:spChg>
        <pc:graphicFrameChg chg="add del">
          <ac:chgData name="Michael A Fudge Jr" userId="133895e8-240b-4811-850e-9cf94297d089" providerId="ADAL" clId="{859B20EF-3A6A-4B5F-BE9E-732FADD20BBC}" dt="2020-08-05T17:47:45.991" v="3879" actId="26606"/>
          <ac:graphicFrameMkLst>
            <pc:docMk/>
            <pc:sldMk cId="3270916820" sldId="434"/>
            <ac:graphicFrameMk id="5" creationId="{22108FC3-51EA-4A9D-B5A4-D33F03F5F361}"/>
          </ac:graphicFrameMkLst>
        </pc:graphicFrameChg>
        <pc:graphicFrameChg chg="add mod">
          <ac:chgData name="Michael A Fudge Jr" userId="133895e8-240b-4811-850e-9cf94297d089" providerId="ADAL" clId="{859B20EF-3A6A-4B5F-BE9E-732FADD20BBC}" dt="2020-08-05T17:51:46.770" v="3938" actId="114"/>
          <ac:graphicFrameMkLst>
            <pc:docMk/>
            <pc:sldMk cId="3270916820" sldId="434"/>
            <ac:graphicFrameMk id="8" creationId="{7FCB0423-DAEC-4DED-AFD9-106EB6DAD19A}"/>
          </ac:graphicFrameMkLst>
        </pc:graphicFrameChg>
        <pc:cxnChg chg="add">
          <ac:chgData name="Michael A Fudge Jr" userId="133895e8-240b-4811-850e-9cf94297d089" providerId="ADAL" clId="{859B20EF-3A6A-4B5F-BE9E-732FADD20BBC}" dt="2020-08-05T17:47:59.739" v="3880" actId="26606"/>
          <ac:cxnSpMkLst>
            <pc:docMk/>
            <pc:sldMk cId="3270916820" sldId="434"/>
            <ac:cxnSpMk id="7" creationId="{74E776C9-ED67-41B7-B3A3-4DF76EF3ACEE}"/>
          </ac:cxnSpMkLst>
        </pc:cxnChg>
        <pc:cxnChg chg="add del">
          <ac:chgData name="Michael A Fudge Jr" userId="133895e8-240b-4811-850e-9cf94297d089" providerId="ADAL" clId="{859B20EF-3A6A-4B5F-BE9E-732FADD20BBC}" dt="2020-08-05T17:47:45.991" v="3879" actId="26606"/>
          <ac:cxnSpMkLst>
            <pc:docMk/>
            <pc:sldMk cId="3270916820" sldId="434"/>
            <ac:cxnSpMk id="11" creationId="{74E776C9-ED67-41B7-B3A3-4DF76EF3ACEE}"/>
          </ac:cxnSpMkLst>
        </pc:cxnChg>
      </pc:sldChg>
      <pc:sldChg chg="new del">
        <pc:chgData name="Michael A Fudge Jr" userId="133895e8-240b-4811-850e-9cf94297d089" providerId="ADAL" clId="{859B20EF-3A6A-4B5F-BE9E-732FADD20BBC}" dt="2020-08-05T18:02:39.633" v="4416" actId="47"/>
        <pc:sldMkLst>
          <pc:docMk/>
          <pc:sldMk cId="1910016120" sldId="435"/>
        </pc:sldMkLst>
      </pc:sldChg>
      <pc:sldChg chg="modSp add mod modNotesTx">
        <pc:chgData name="Michael A Fudge Jr" userId="133895e8-240b-4811-850e-9cf94297d089" providerId="ADAL" clId="{859B20EF-3A6A-4B5F-BE9E-732FADD20BBC}" dt="2020-08-05T17:57:20.356" v="4259" actId="20577"/>
        <pc:sldMkLst>
          <pc:docMk/>
          <pc:sldMk cId="1029545914" sldId="436"/>
        </pc:sldMkLst>
        <pc:spChg chg="mod">
          <ac:chgData name="Michael A Fudge Jr" userId="133895e8-240b-4811-850e-9cf94297d089" providerId="ADAL" clId="{859B20EF-3A6A-4B5F-BE9E-732FADD20BBC}" dt="2020-08-05T17:57:20.356" v="4259" actId="20577"/>
          <ac:spMkLst>
            <pc:docMk/>
            <pc:sldMk cId="1029545914" sldId="436"/>
            <ac:spMk id="2" creationId="{A0EC69E1-79D5-4CCA-9AE3-8CCDB54E5D78}"/>
          </ac:spMkLst>
        </pc:spChg>
        <pc:spChg chg="mod">
          <ac:chgData name="Michael A Fudge Jr" userId="133895e8-240b-4811-850e-9cf94297d089" providerId="ADAL" clId="{859B20EF-3A6A-4B5F-BE9E-732FADD20BBC}" dt="2020-08-05T17:54:54.550" v="4141" actId="6549"/>
          <ac:spMkLst>
            <pc:docMk/>
            <pc:sldMk cId="1029545914" sldId="436"/>
            <ac:spMk id="3" creationId="{23BFC44E-10DC-44C2-99E8-3D541093BB67}"/>
          </ac:spMkLst>
        </pc:spChg>
      </pc:sldChg>
      <pc:sldChg chg="modSp add mod modNotesTx">
        <pc:chgData name="Michael A Fudge Jr" userId="133895e8-240b-4811-850e-9cf94297d089" providerId="ADAL" clId="{859B20EF-3A6A-4B5F-BE9E-732FADD20BBC}" dt="2020-08-05T18:00:00.399" v="4406" actId="20577"/>
        <pc:sldMkLst>
          <pc:docMk/>
          <pc:sldMk cId="4014866852" sldId="437"/>
        </pc:sldMkLst>
        <pc:spChg chg="mod">
          <ac:chgData name="Michael A Fudge Jr" userId="133895e8-240b-4811-850e-9cf94297d089" providerId="ADAL" clId="{859B20EF-3A6A-4B5F-BE9E-732FADD20BBC}" dt="2020-08-05T17:59:50.450" v="4373" actId="6549"/>
          <ac:spMkLst>
            <pc:docMk/>
            <pc:sldMk cId="4014866852" sldId="437"/>
            <ac:spMk id="3" creationId="{23BFC44E-10DC-44C2-99E8-3D541093BB67}"/>
          </ac:spMkLst>
        </pc:spChg>
      </pc:sldChg>
      <pc:sldChg chg="modSp add mod ord">
        <pc:chgData name="Michael A Fudge Jr" userId="133895e8-240b-4811-850e-9cf94297d089" providerId="ADAL" clId="{859B20EF-3A6A-4B5F-BE9E-732FADD20BBC}" dt="2020-08-05T18:00:44.944" v="4411" actId="5793"/>
        <pc:sldMkLst>
          <pc:docMk/>
          <pc:sldMk cId="4201491671" sldId="438"/>
        </pc:sldMkLst>
        <pc:spChg chg="mod">
          <ac:chgData name="Michael A Fudge Jr" userId="133895e8-240b-4811-850e-9cf94297d089" providerId="ADAL" clId="{859B20EF-3A6A-4B5F-BE9E-732FADD20BBC}" dt="2020-08-05T18:00:44.944" v="4411" actId="5793"/>
          <ac:spMkLst>
            <pc:docMk/>
            <pc:sldMk cId="4201491671" sldId="438"/>
            <ac:spMk id="3" creationId="{23BFC44E-10DC-44C2-99E8-3D541093BB67}"/>
          </ac:spMkLst>
        </pc:spChg>
      </pc:sldChg>
      <pc:sldChg chg="modSp add mod">
        <pc:chgData name="Michael A Fudge Jr" userId="133895e8-240b-4811-850e-9cf94297d089" providerId="ADAL" clId="{859B20EF-3A6A-4B5F-BE9E-732FADD20BBC}" dt="2020-08-05T18:01:57.044" v="4415" actId="14100"/>
        <pc:sldMkLst>
          <pc:docMk/>
          <pc:sldMk cId="3753128509" sldId="439"/>
        </pc:sldMkLst>
        <pc:spChg chg="mod">
          <ac:chgData name="Michael A Fudge Jr" userId="133895e8-240b-4811-850e-9cf94297d089" providerId="ADAL" clId="{859B20EF-3A6A-4B5F-BE9E-732FADD20BBC}" dt="2020-08-05T18:01:57.044" v="4415" actId="14100"/>
          <ac:spMkLst>
            <pc:docMk/>
            <pc:sldMk cId="3753128509" sldId="439"/>
            <ac:spMk id="3" creationId="{23BFC44E-10DC-44C2-99E8-3D541093BB67}"/>
          </ac:spMkLst>
        </pc:spChg>
      </pc:sldChg>
      <pc:sldChg chg="addSp delSp modSp add mod ord delAnim modAnim">
        <pc:chgData name="Michael A Fudge Jr" userId="133895e8-240b-4811-850e-9cf94297d089" providerId="ADAL" clId="{859B20EF-3A6A-4B5F-BE9E-732FADD20BBC}" dt="2020-08-05T18:08:09.061" v="4651" actId="166"/>
        <pc:sldMkLst>
          <pc:docMk/>
          <pc:sldMk cId="4047848355" sldId="440"/>
        </pc:sldMkLst>
        <pc:spChg chg="mod">
          <ac:chgData name="Michael A Fudge Jr" userId="133895e8-240b-4811-850e-9cf94297d089" providerId="ADAL" clId="{859B20EF-3A6A-4B5F-BE9E-732FADD20BBC}" dt="2020-08-05T18:04:26.198" v="4593" actId="20577"/>
          <ac:spMkLst>
            <pc:docMk/>
            <pc:sldMk cId="4047848355" sldId="440"/>
            <ac:spMk id="2" creationId="{5C84C77B-FF54-4813-94E1-23FF8F114C7E}"/>
          </ac:spMkLst>
        </pc:spChg>
        <pc:spChg chg="mod">
          <ac:chgData name="Michael A Fudge Jr" userId="133895e8-240b-4811-850e-9cf94297d089" providerId="ADAL" clId="{859B20EF-3A6A-4B5F-BE9E-732FADD20BBC}" dt="2020-08-05T18:05:39.241" v="4624" actId="27636"/>
          <ac:spMkLst>
            <pc:docMk/>
            <pc:sldMk cId="4047848355" sldId="440"/>
            <ac:spMk id="4" creationId="{74B6070D-2E18-49A3-84C2-0A1B79DC59EE}"/>
          </ac:spMkLst>
        </pc:spChg>
        <pc:spChg chg="mod ord">
          <ac:chgData name="Michael A Fudge Jr" userId="133895e8-240b-4811-850e-9cf94297d089" providerId="ADAL" clId="{859B20EF-3A6A-4B5F-BE9E-732FADD20BBC}" dt="2020-08-05T18:08:09.061" v="4651" actId="166"/>
          <ac:spMkLst>
            <pc:docMk/>
            <pc:sldMk cId="4047848355" sldId="440"/>
            <ac:spMk id="6" creationId="{C57C1A80-5220-430A-A007-43A14A2C6354}"/>
          </ac:spMkLst>
        </pc:spChg>
        <pc:graphicFrameChg chg="mod modGraphic">
          <ac:chgData name="Michael A Fudge Jr" userId="133895e8-240b-4811-850e-9cf94297d089" providerId="ADAL" clId="{859B20EF-3A6A-4B5F-BE9E-732FADD20BBC}" dt="2020-08-05T18:06:09.140" v="4629"/>
          <ac:graphicFrameMkLst>
            <pc:docMk/>
            <pc:sldMk cId="4047848355" sldId="440"/>
            <ac:graphicFrameMk id="3" creationId="{8EBAB58E-CA9E-41F3-8BE4-C5C6C19D8D23}"/>
          </ac:graphicFrameMkLst>
        </pc:graphicFrameChg>
        <pc:graphicFrameChg chg="del">
          <ac:chgData name="Michael A Fudge Jr" userId="133895e8-240b-4811-850e-9cf94297d089" providerId="ADAL" clId="{859B20EF-3A6A-4B5F-BE9E-732FADD20BBC}" dt="2020-08-05T18:06:02.654" v="4628" actId="478"/>
          <ac:graphicFrameMkLst>
            <pc:docMk/>
            <pc:sldMk cId="4047848355" sldId="440"/>
            <ac:graphicFrameMk id="7" creationId="{EA955E38-23C7-4ED5-8008-DDA3B0CF0DA8}"/>
          </ac:graphicFrameMkLst>
        </pc:graphicFrameChg>
        <pc:graphicFrameChg chg="add mod modGraphic">
          <ac:chgData name="Michael A Fudge Jr" userId="133895e8-240b-4811-850e-9cf94297d089" providerId="ADAL" clId="{859B20EF-3A6A-4B5F-BE9E-732FADD20BBC}" dt="2020-08-05T18:07:00.850" v="4638" actId="1076"/>
          <ac:graphicFrameMkLst>
            <pc:docMk/>
            <pc:sldMk cId="4047848355" sldId="440"/>
            <ac:graphicFrameMk id="8" creationId="{35170E84-3CE2-4947-8D44-9598341C88A4}"/>
          </ac:graphicFrameMkLst>
        </pc:graphicFrameChg>
      </pc:sldChg>
      <pc:sldChg chg="modSp add mod ord modAnim">
        <pc:chgData name="Michael A Fudge Jr" userId="133895e8-240b-4811-850e-9cf94297d089" providerId="ADAL" clId="{859B20EF-3A6A-4B5F-BE9E-732FADD20BBC}" dt="2020-08-05T18:14:07.996" v="5015" actId="20577"/>
        <pc:sldMkLst>
          <pc:docMk/>
          <pc:sldMk cId="1134494620" sldId="441"/>
        </pc:sldMkLst>
        <pc:spChg chg="mod">
          <ac:chgData name="Michael A Fudge Jr" userId="133895e8-240b-4811-850e-9cf94297d089" providerId="ADAL" clId="{859B20EF-3A6A-4B5F-BE9E-732FADD20BBC}" dt="2020-08-05T18:03:43.457" v="4499" actId="20577"/>
          <ac:spMkLst>
            <pc:docMk/>
            <pc:sldMk cId="1134494620" sldId="441"/>
            <ac:spMk id="2" creationId="{5C84C77B-FF54-4813-94E1-23FF8F114C7E}"/>
          </ac:spMkLst>
        </pc:spChg>
        <pc:spChg chg="mod">
          <ac:chgData name="Michael A Fudge Jr" userId="133895e8-240b-4811-850e-9cf94297d089" providerId="ADAL" clId="{859B20EF-3A6A-4B5F-BE9E-732FADD20BBC}" dt="2020-08-05T18:14:07.996" v="5015" actId="20577"/>
          <ac:spMkLst>
            <pc:docMk/>
            <pc:sldMk cId="1134494620" sldId="441"/>
            <ac:spMk id="4" creationId="{74B6070D-2E18-49A3-84C2-0A1B79DC59EE}"/>
          </ac:spMkLst>
        </pc:spChg>
      </pc:sldChg>
      <pc:sldChg chg="addSp delSp modSp new mod setBg modAnim">
        <pc:chgData name="Michael A Fudge Jr" userId="133895e8-240b-4811-850e-9cf94297d089" providerId="ADAL" clId="{859B20EF-3A6A-4B5F-BE9E-732FADD20BBC}" dt="2020-08-06T23:36:34.673" v="7703"/>
        <pc:sldMkLst>
          <pc:docMk/>
          <pc:sldMk cId="2940023994" sldId="442"/>
        </pc:sldMkLst>
        <pc:spChg chg="mod">
          <ac:chgData name="Michael A Fudge Jr" userId="133895e8-240b-4811-850e-9cf94297d089" providerId="ADAL" clId="{859B20EF-3A6A-4B5F-BE9E-732FADD20BBC}" dt="2020-08-06T23:27:34.455" v="7500" actId="20577"/>
          <ac:spMkLst>
            <pc:docMk/>
            <pc:sldMk cId="2940023994" sldId="442"/>
            <ac:spMk id="2" creationId="{444F57FC-D1D5-4120-B34E-D25B5C05B6C1}"/>
          </ac:spMkLst>
        </pc:spChg>
        <pc:spChg chg="mod">
          <ac:chgData name="Michael A Fudge Jr" userId="133895e8-240b-4811-850e-9cf94297d089" providerId="ADAL" clId="{859B20EF-3A6A-4B5F-BE9E-732FADD20BBC}" dt="2020-08-06T23:29:53.209" v="7596" actId="20577"/>
          <ac:spMkLst>
            <pc:docMk/>
            <pc:sldMk cId="2940023994" sldId="442"/>
            <ac:spMk id="3" creationId="{89B48BE3-8A63-4860-822D-F55A3B39F527}"/>
          </ac:spMkLst>
        </pc:spChg>
        <pc:spChg chg="add del">
          <ac:chgData name="Michael A Fudge Jr" userId="133895e8-240b-4811-850e-9cf94297d089" providerId="ADAL" clId="{859B20EF-3A6A-4B5F-BE9E-732FADD20BBC}" dt="2020-08-06T23:25:30.063" v="7392" actId="26606"/>
          <ac:spMkLst>
            <pc:docMk/>
            <pc:sldMk cId="2940023994" sldId="442"/>
            <ac:spMk id="8" creationId="{76EFD3D9-44F0-4267-BCC1-1613E79D8274}"/>
          </ac:spMkLst>
        </pc:spChg>
        <pc:spChg chg="add del">
          <ac:chgData name="Michael A Fudge Jr" userId="133895e8-240b-4811-850e-9cf94297d089" providerId="ADAL" clId="{859B20EF-3A6A-4B5F-BE9E-732FADD20BBC}" dt="2020-08-06T23:25:30.063" v="7392" actId="26606"/>
          <ac:spMkLst>
            <pc:docMk/>
            <pc:sldMk cId="2940023994" sldId="442"/>
            <ac:spMk id="10" creationId="{A779A851-95D6-41AF-937A-B0E4B7F6FA8D}"/>
          </ac:spMkLst>
        </pc:spChg>
        <pc:spChg chg="add del">
          <ac:chgData name="Michael A Fudge Jr" userId="133895e8-240b-4811-850e-9cf94297d089" providerId="ADAL" clId="{859B20EF-3A6A-4B5F-BE9E-732FADD20BBC}" dt="2020-08-06T23:25:30.063" v="7392" actId="26606"/>
          <ac:spMkLst>
            <pc:docMk/>
            <pc:sldMk cId="2940023994" sldId="442"/>
            <ac:spMk id="12" creationId="{953FB2E7-B6CB-429C-81EB-D9516D6D5C8D}"/>
          </ac:spMkLst>
        </pc:spChg>
        <pc:spChg chg="add del">
          <ac:chgData name="Michael A Fudge Jr" userId="133895e8-240b-4811-850e-9cf94297d089" providerId="ADAL" clId="{859B20EF-3A6A-4B5F-BE9E-732FADD20BBC}" dt="2020-08-06T23:25:30.063" v="7392" actId="26606"/>
          <ac:spMkLst>
            <pc:docMk/>
            <pc:sldMk cId="2940023994" sldId="442"/>
            <ac:spMk id="14" creationId="{2EC40DB1-B719-4A13-9A4D-0966B4B27866}"/>
          </ac:spMkLst>
        </pc:spChg>
        <pc:spChg chg="add del">
          <ac:chgData name="Michael A Fudge Jr" userId="133895e8-240b-4811-850e-9cf94297d089" providerId="ADAL" clId="{859B20EF-3A6A-4B5F-BE9E-732FADD20BBC}" dt="2020-08-06T23:25:30.063" v="7392" actId="26606"/>
          <ac:spMkLst>
            <pc:docMk/>
            <pc:sldMk cId="2940023994" sldId="442"/>
            <ac:spMk id="16" creationId="{82211336-CFF3-412D-868A-6679C1004C45}"/>
          </ac:spMkLst>
        </pc:spChg>
        <pc:spChg chg="add mod">
          <ac:chgData name="Michael A Fudge Jr" userId="133895e8-240b-4811-850e-9cf94297d089" providerId="ADAL" clId="{859B20EF-3A6A-4B5F-BE9E-732FADD20BBC}" dt="2020-08-06T23:33:03.211" v="7622" actId="207"/>
          <ac:spMkLst>
            <pc:docMk/>
            <pc:sldMk cId="2940023994" sldId="442"/>
            <ac:spMk id="18" creationId="{7CB4857B-ED7C-444D-9F04-2F885114A1C2}"/>
          </ac:spMkLst>
        </pc:spChg>
        <pc:spChg chg="add mod">
          <ac:chgData name="Michael A Fudge Jr" userId="133895e8-240b-4811-850e-9cf94297d089" providerId="ADAL" clId="{859B20EF-3A6A-4B5F-BE9E-732FADD20BBC}" dt="2020-08-06T23:33:13.860" v="7623" actId="207"/>
          <ac:spMkLst>
            <pc:docMk/>
            <pc:sldMk cId="2940023994" sldId="442"/>
            <ac:spMk id="19" creationId="{D18046FB-44EA-4FD8-A585-EA09A319B2D0}"/>
          </ac:spMkLst>
        </pc:spChg>
        <pc:spChg chg="add">
          <ac:chgData name="Michael A Fudge Jr" userId="133895e8-240b-4811-850e-9cf94297d089" providerId="ADAL" clId="{859B20EF-3A6A-4B5F-BE9E-732FADD20BBC}" dt="2020-08-06T23:25:30.087" v="7393" actId="26606"/>
          <ac:spMkLst>
            <pc:docMk/>
            <pc:sldMk cId="2940023994" sldId="442"/>
            <ac:spMk id="20" creationId="{479F5F2B-8B58-4140-AE6A-51F6C67B18D9}"/>
          </ac:spMkLst>
        </pc:spChg>
        <pc:graphicFrameChg chg="add mod modGraphic">
          <ac:chgData name="Michael A Fudge Jr" userId="133895e8-240b-4811-850e-9cf94297d089" providerId="ADAL" clId="{859B20EF-3A6A-4B5F-BE9E-732FADD20BBC}" dt="2020-08-06T23:30:41.073" v="7601" actId="207"/>
          <ac:graphicFrameMkLst>
            <pc:docMk/>
            <pc:sldMk cId="2940023994" sldId="442"/>
            <ac:graphicFrameMk id="4" creationId="{B753796E-68AC-4E21-9484-9283E521E1D6}"/>
          </ac:graphicFrameMkLst>
        </pc:graphicFrameChg>
        <pc:cxnChg chg="add mod">
          <ac:chgData name="Michael A Fudge Jr" userId="133895e8-240b-4811-850e-9cf94297d089" providerId="ADAL" clId="{859B20EF-3A6A-4B5F-BE9E-732FADD20BBC}" dt="2020-08-06T23:31:52.092" v="7607" actId="1582"/>
          <ac:cxnSpMkLst>
            <pc:docMk/>
            <pc:sldMk cId="2940023994" sldId="442"/>
            <ac:cxnSpMk id="6" creationId="{0781976D-CFD6-476F-92E9-F49B92991F89}"/>
          </ac:cxnSpMkLst>
        </pc:cxnChg>
      </pc:sldChg>
      <pc:sldChg chg="new del">
        <pc:chgData name="Michael A Fudge Jr" userId="133895e8-240b-4811-850e-9cf94297d089" providerId="ADAL" clId="{859B20EF-3A6A-4B5F-BE9E-732FADD20BBC}" dt="2020-08-07T00:19:46.218" v="9504" actId="47"/>
        <pc:sldMkLst>
          <pc:docMk/>
          <pc:sldMk cId="1302570326" sldId="443"/>
        </pc:sldMkLst>
      </pc:sldChg>
      <pc:sldChg chg="addSp delSp modSp add mod ord modNotesTx">
        <pc:chgData name="Michael A Fudge Jr" userId="133895e8-240b-4811-850e-9cf94297d089" providerId="ADAL" clId="{859B20EF-3A6A-4B5F-BE9E-732FADD20BBC}" dt="2020-08-05T18:24:35.323" v="5362" actId="20577"/>
        <pc:sldMkLst>
          <pc:docMk/>
          <pc:sldMk cId="792388738" sldId="444"/>
        </pc:sldMkLst>
        <pc:spChg chg="mod">
          <ac:chgData name="Michael A Fudge Jr" userId="133895e8-240b-4811-850e-9cf94297d089" providerId="ADAL" clId="{859B20EF-3A6A-4B5F-BE9E-732FADD20BBC}" dt="2020-08-05T18:17:02.124" v="5084" actId="20577"/>
          <ac:spMkLst>
            <pc:docMk/>
            <pc:sldMk cId="792388738" sldId="444"/>
            <ac:spMk id="2" creationId="{A0EC69E1-79D5-4CCA-9AE3-8CCDB54E5D78}"/>
          </ac:spMkLst>
        </pc:spChg>
        <pc:spChg chg="mod">
          <ac:chgData name="Michael A Fudge Jr" userId="133895e8-240b-4811-850e-9cf94297d089" providerId="ADAL" clId="{859B20EF-3A6A-4B5F-BE9E-732FADD20BBC}" dt="2020-08-05T18:24:17.714" v="5306" actId="20577"/>
          <ac:spMkLst>
            <pc:docMk/>
            <pc:sldMk cId="792388738" sldId="444"/>
            <ac:spMk id="3" creationId="{23BFC44E-10DC-44C2-99E8-3D541093BB67}"/>
          </ac:spMkLst>
        </pc:spChg>
        <pc:spChg chg="add mod">
          <ac:chgData name="Michael A Fudge Jr" userId="133895e8-240b-4811-850e-9cf94297d089" providerId="ADAL" clId="{859B20EF-3A6A-4B5F-BE9E-732FADD20BBC}" dt="2020-08-05T18:23:13.598" v="5230" actId="14100"/>
          <ac:spMkLst>
            <pc:docMk/>
            <pc:sldMk cId="792388738" sldId="444"/>
            <ac:spMk id="5" creationId="{3F22EA40-A61A-49D3-8960-082C656894D4}"/>
          </ac:spMkLst>
        </pc:spChg>
        <pc:graphicFrameChg chg="add del mod">
          <ac:chgData name="Michael A Fudge Jr" userId="133895e8-240b-4811-850e-9cf94297d089" providerId="ADAL" clId="{859B20EF-3A6A-4B5F-BE9E-732FADD20BBC}" dt="2020-08-05T18:20:10.311" v="5089" actId="478"/>
          <ac:graphicFrameMkLst>
            <pc:docMk/>
            <pc:sldMk cId="792388738" sldId="444"/>
            <ac:graphicFrameMk id="4" creationId="{ED456967-F818-4BDF-A8D9-BC96BBCC47C4}"/>
          </ac:graphicFrameMkLst>
        </pc:graphicFrameChg>
        <pc:graphicFrameChg chg="add mod modGraphic">
          <ac:chgData name="Michael A Fudge Jr" userId="133895e8-240b-4811-850e-9cf94297d089" providerId="ADAL" clId="{859B20EF-3A6A-4B5F-BE9E-732FADD20BBC}" dt="2020-08-05T18:22:23.062" v="5203" actId="1076"/>
          <ac:graphicFrameMkLst>
            <pc:docMk/>
            <pc:sldMk cId="792388738" sldId="444"/>
            <ac:graphicFrameMk id="8" creationId="{5E07216B-D76F-4D51-A280-3B74A272C7F5}"/>
          </ac:graphicFrameMkLst>
        </pc:graphicFrameChg>
      </pc:sldChg>
      <pc:sldChg chg="modSp add mod modNotesTx">
        <pc:chgData name="Michael A Fudge Jr" userId="133895e8-240b-4811-850e-9cf94297d089" providerId="ADAL" clId="{859B20EF-3A6A-4B5F-BE9E-732FADD20BBC}" dt="2020-08-05T18:25:26.104" v="5451" actId="313"/>
        <pc:sldMkLst>
          <pc:docMk/>
          <pc:sldMk cId="2765267399" sldId="445"/>
        </pc:sldMkLst>
        <pc:spChg chg="mod">
          <ac:chgData name="Michael A Fudge Jr" userId="133895e8-240b-4811-850e-9cf94297d089" providerId="ADAL" clId="{859B20EF-3A6A-4B5F-BE9E-732FADD20BBC}" dt="2020-08-05T18:25:12.143" v="5424" actId="20577"/>
          <ac:spMkLst>
            <pc:docMk/>
            <pc:sldMk cId="2765267399" sldId="445"/>
            <ac:spMk id="3" creationId="{23BFC44E-10DC-44C2-99E8-3D541093BB67}"/>
          </ac:spMkLst>
        </pc:spChg>
      </pc:sldChg>
      <pc:sldChg chg="modSp add mod modNotesTx">
        <pc:chgData name="Michael A Fudge Jr" userId="133895e8-240b-4811-850e-9cf94297d089" providerId="ADAL" clId="{859B20EF-3A6A-4B5F-BE9E-732FADD20BBC}" dt="2020-08-05T18:26:32.124" v="5570" actId="20577"/>
        <pc:sldMkLst>
          <pc:docMk/>
          <pc:sldMk cId="110030412" sldId="446"/>
        </pc:sldMkLst>
        <pc:spChg chg="mod">
          <ac:chgData name="Michael A Fudge Jr" userId="133895e8-240b-4811-850e-9cf94297d089" providerId="ADAL" clId="{859B20EF-3A6A-4B5F-BE9E-732FADD20BBC}" dt="2020-08-05T18:26:17.538" v="5530" actId="6549"/>
          <ac:spMkLst>
            <pc:docMk/>
            <pc:sldMk cId="110030412" sldId="446"/>
            <ac:spMk id="3" creationId="{23BFC44E-10DC-44C2-99E8-3D541093BB67}"/>
          </ac:spMkLst>
        </pc:spChg>
      </pc:sldChg>
      <pc:sldChg chg="addSp delSp modSp new mod modClrScheme modAnim chgLayout">
        <pc:chgData name="Michael A Fudge Jr" userId="133895e8-240b-4811-850e-9cf94297d089" providerId="ADAL" clId="{859B20EF-3A6A-4B5F-BE9E-732FADD20BBC}" dt="2020-08-05T18:38:34.675" v="6572" actId="20577"/>
        <pc:sldMkLst>
          <pc:docMk/>
          <pc:sldMk cId="2941171340" sldId="447"/>
        </pc:sldMkLst>
        <pc:spChg chg="mod ord">
          <ac:chgData name="Michael A Fudge Jr" userId="133895e8-240b-4811-850e-9cf94297d089" providerId="ADAL" clId="{859B20EF-3A6A-4B5F-BE9E-732FADD20BBC}" dt="2020-08-05T18:35:54.774" v="6319" actId="20577"/>
          <ac:spMkLst>
            <pc:docMk/>
            <pc:sldMk cId="2941171340" sldId="447"/>
            <ac:spMk id="2" creationId="{65B20354-BAD7-4353-9E04-69BFFABAC56C}"/>
          </ac:spMkLst>
        </pc:spChg>
        <pc:spChg chg="del mod ord">
          <ac:chgData name="Michael A Fudge Jr" userId="133895e8-240b-4811-850e-9cf94297d089" providerId="ADAL" clId="{859B20EF-3A6A-4B5F-BE9E-732FADD20BBC}" dt="2020-08-05T18:35:46.187" v="6310" actId="700"/>
          <ac:spMkLst>
            <pc:docMk/>
            <pc:sldMk cId="2941171340" sldId="447"/>
            <ac:spMk id="3" creationId="{6E3749B1-F418-4379-9898-B27DDF30EC69}"/>
          </ac:spMkLst>
        </pc:spChg>
        <pc:spChg chg="add mod ord">
          <ac:chgData name="Michael A Fudge Jr" userId="133895e8-240b-4811-850e-9cf94297d089" providerId="ADAL" clId="{859B20EF-3A6A-4B5F-BE9E-732FADD20BBC}" dt="2020-08-05T18:36:38.795" v="6377" actId="114"/>
          <ac:spMkLst>
            <pc:docMk/>
            <pc:sldMk cId="2941171340" sldId="447"/>
            <ac:spMk id="4" creationId="{505714EA-74A3-431E-B134-A33C078C9D41}"/>
          </ac:spMkLst>
        </pc:spChg>
        <pc:spChg chg="add mod ord">
          <ac:chgData name="Michael A Fudge Jr" userId="133895e8-240b-4811-850e-9cf94297d089" providerId="ADAL" clId="{859B20EF-3A6A-4B5F-BE9E-732FADD20BBC}" dt="2020-08-05T18:37:06.856" v="6457" actId="20577"/>
          <ac:spMkLst>
            <pc:docMk/>
            <pc:sldMk cId="2941171340" sldId="447"/>
            <ac:spMk id="5" creationId="{E6C3FF65-FDAD-4F3C-BDC9-7AC6F272BE9D}"/>
          </ac:spMkLst>
        </pc:spChg>
        <pc:spChg chg="add mod ord">
          <ac:chgData name="Michael A Fudge Jr" userId="133895e8-240b-4811-850e-9cf94297d089" providerId="ADAL" clId="{859B20EF-3A6A-4B5F-BE9E-732FADD20BBC}" dt="2020-08-05T18:36:05.762" v="6340" actId="20577"/>
          <ac:spMkLst>
            <pc:docMk/>
            <pc:sldMk cId="2941171340" sldId="447"/>
            <ac:spMk id="6" creationId="{E4BE2067-BBC1-4B2F-BBF9-2B949BF739A3}"/>
          </ac:spMkLst>
        </pc:spChg>
        <pc:spChg chg="add mod ord">
          <ac:chgData name="Michael A Fudge Jr" userId="133895e8-240b-4811-850e-9cf94297d089" providerId="ADAL" clId="{859B20EF-3A6A-4B5F-BE9E-732FADD20BBC}" dt="2020-08-05T18:38:34.675" v="6572" actId="20577"/>
          <ac:spMkLst>
            <pc:docMk/>
            <pc:sldMk cId="2941171340" sldId="447"/>
            <ac:spMk id="7" creationId="{06D8357C-4C6E-4703-A77D-8C9FE01FE574}"/>
          </ac:spMkLst>
        </pc:spChg>
      </pc:sldChg>
      <pc:sldChg chg="modSp add mod ord modAnim">
        <pc:chgData name="Michael A Fudge Jr" userId="133895e8-240b-4811-850e-9cf94297d089" providerId="ADAL" clId="{859B20EF-3A6A-4B5F-BE9E-732FADD20BBC}" dt="2020-08-05T18:35:15.522" v="6283" actId="20577"/>
        <pc:sldMkLst>
          <pc:docMk/>
          <pc:sldMk cId="3911994324" sldId="448"/>
        </pc:sldMkLst>
        <pc:spChg chg="mod">
          <ac:chgData name="Michael A Fudge Jr" userId="133895e8-240b-4811-850e-9cf94297d089" providerId="ADAL" clId="{859B20EF-3A6A-4B5F-BE9E-732FADD20BBC}" dt="2020-08-05T18:32:23.633" v="5904" actId="20577"/>
          <ac:spMkLst>
            <pc:docMk/>
            <pc:sldMk cId="3911994324" sldId="448"/>
            <ac:spMk id="2" creationId="{5C84C77B-FF54-4813-94E1-23FF8F114C7E}"/>
          </ac:spMkLst>
        </pc:spChg>
        <pc:spChg chg="mod">
          <ac:chgData name="Michael A Fudge Jr" userId="133895e8-240b-4811-850e-9cf94297d089" providerId="ADAL" clId="{859B20EF-3A6A-4B5F-BE9E-732FADD20BBC}" dt="2020-08-05T18:35:15.522" v="6283" actId="20577"/>
          <ac:spMkLst>
            <pc:docMk/>
            <pc:sldMk cId="3911994324" sldId="448"/>
            <ac:spMk id="4" creationId="{74B6070D-2E18-49A3-84C2-0A1B79DC59EE}"/>
          </ac:spMkLst>
        </pc:spChg>
      </pc:sldChg>
      <pc:sldChg chg="add del">
        <pc:chgData name="Michael A Fudge Jr" userId="133895e8-240b-4811-850e-9cf94297d089" providerId="ADAL" clId="{859B20EF-3A6A-4B5F-BE9E-732FADD20BBC}" dt="2020-08-05T18:39:26.978" v="6574" actId="22"/>
        <pc:sldMkLst>
          <pc:docMk/>
          <pc:sldMk cId="1266093116" sldId="449"/>
        </pc:sldMkLst>
      </pc:sldChg>
      <pc:sldChg chg="modSp add mod ord">
        <pc:chgData name="Michael A Fudge Jr" userId="133895e8-240b-4811-850e-9cf94297d089" providerId="ADAL" clId="{859B20EF-3A6A-4B5F-BE9E-732FADD20BBC}" dt="2020-08-05T18:40:29.239" v="6721" actId="20577"/>
        <pc:sldMkLst>
          <pc:docMk/>
          <pc:sldMk cId="3084821034" sldId="449"/>
        </pc:sldMkLst>
        <pc:spChg chg="mod">
          <ac:chgData name="Michael A Fudge Jr" userId="133895e8-240b-4811-850e-9cf94297d089" providerId="ADAL" clId="{859B20EF-3A6A-4B5F-BE9E-732FADD20BBC}" dt="2020-08-05T18:39:41.954" v="6594" actId="20577"/>
          <ac:spMkLst>
            <pc:docMk/>
            <pc:sldMk cId="3084821034" sldId="449"/>
            <ac:spMk id="5" creationId="{E0D04EC1-733E-4BA9-9251-8C6E6E3D01D7}"/>
          </ac:spMkLst>
        </pc:spChg>
        <pc:spChg chg="mod">
          <ac:chgData name="Michael A Fudge Jr" userId="133895e8-240b-4811-850e-9cf94297d089" providerId="ADAL" clId="{859B20EF-3A6A-4B5F-BE9E-732FADD20BBC}" dt="2020-08-05T18:40:29.239" v="6721" actId="20577"/>
          <ac:spMkLst>
            <pc:docMk/>
            <pc:sldMk cId="3084821034" sldId="449"/>
            <ac:spMk id="6" creationId="{E33EFCDF-893E-4DC5-B75A-872200D063CA}"/>
          </ac:spMkLst>
        </pc:spChg>
      </pc:sldChg>
      <pc:sldChg chg="modSp add mod ord modNotesTx">
        <pc:chgData name="Michael A Fudge Jr" userId="133895e8-240b-4811-850e-9cf94297d089" providerId="ADAL" clId="{859B20EF-3A6A-4B5F-BE9E-732FADD20BBC}" dt="2020-08-05T18:42:43.349" v="6914" actId="20577"/>
        <pc:sldMkLst>
          <pc:docMk/>
          <pc:sldMk cId="3594199992" sldId="450"/>
        </pc:sldMkLst>
        <pc:spChg chg="mod">
          <ac:chgData name="Michael A Fudge Jr" userId="133895e8-240b-4811-850e-9cf94297d089" providerId="ADAL" clId="{859B20EF-3A6A-4B5F-BE9E-732FADD20BBC}" dt="2020-08-05T18:41:57.942" v="6851" actId="20577"/>
          <ac:spMkLst>
            <pc:docMk/>
            <pc:sldMk cId="3594199992" sldId="450"/>
            <ac:spMk id="2" creationId="{A0EC69E1-79D5-4CCA-9AE3-8CCDB54E5D78}"/>
          </ac:spMkLst>
        </pc:spChg>
        <pc:spChg chg="mod">
          <ac:chgData name="Michael A Fudge Jr" userId="133895e8-240b-4811-850e-9cf94297d089" providerId="ADAL" clId="{859B20EF-3A6A-4B5F-BE9E-732FADD20BBC}" dt="2020-08-05T18:42:02.445" v="6852" actId="20577"/>
          <ac:spMkLst>
            <pc:docMk/>
            <pc:sldMk cId="3594199992" sldId="450"/>
            <ac:spMk id="3" creationId="{23BFC44E-10DC-44C2-99E8-3D541093BB67}"/>
          </ac:spMkLst>
        </pc:spChg>
        <pc:graphicFrameChg chg="modGraphic">
          <ac:chgData name="Michael A Fudge Jr" userId="133895e8-240b-4811-850e-9cf94297d089" providerId="ADAL" clId="{859B20EF-3A6A-4B5F-BE9E-732FADD20BBC}" dt="2020-08-05T18:40:57.227" v="6728" actId="20577"/>
          <ac:graphicFrameMkLst>
            <pc:docMk/>
            <pc:sldMk cId="3594199992" sldId="450"/>
            <ac:graphicFrameMk id="8" creationId="{5E07216B-D76F-4D51-A280-3B74A272C7F5}"/>
          </ac:graphicFrameMkLst>
        </pc:graphicFrameChg>
      </pc:sldChg>
      <pc:sldChg chg="modSp add mod modNotesTx">
        <pc:chgData name="Michael A Fudge Jr" userId="133895e8-240b-4811-850e-9cf94297d089" providerId="ADAL" clId="{859B20EF-3A6A-4B5F-BE9E-732FADD20BBC}" dt="2020-08-05T18:43:36.859" v="7011" actId="20577"/>
        <pc:sldMkLst>
          <pc:docMk/>
          <pc:sldMk cId="994012191" sldId="451"/>
        </pc:sldMkLst>
        <pc:spChg chg="mod">
          <ac:chgData name="Michael A Fudge Jr" userId="133895e8-240b-4811-850e-9cf94297d089" providerId="ADAL" clId="{859B20EF-3A6A-4B5F-BE9E-732FADD20BBC}" dt="2020-08-05T18:42:53.340" v="6923" actId="20577"/>
          <ac:spMkLst>
            <pc:docMk/>
            <pc:sldMk cId="994012191" sldId="451"/>
            <ac:spMk id="2" creationId="{A0EC69E1-79D5-4CCA-9AE3-8CCDB54E5D78}"/>
          </ac:spMkLst>
        </pc:spChg>
        <pc:spChg chg="mod">
          <ac:chgData name="Michael A Fudge Jr" userId="133895e8-240b-4811-850e-9cf94297d089" providerId="ADAL" clId="{859B20EF-3A6A-4B5F-BE9E-732FADD20BBC}" dt="2020-08-05T18:43:36.859" v="7011" actId="20577"/>
          <ac:spMkLst>
            <pc:docMk/>
            <pc:sldMk cId="994012191" sldId="451"/>
            <ac:spMk id="3" creationId="{23BFC44E-10DC-44C2-99E8-3D541093BB67}"/>
          </ac:spMkLst>
        </pc:spChg>
      </pc:sldChg>
      <pc:sldChg chg="new del">
        <pc:chgData name="Michael A Fudge Jr" userId="133895e8-240b-4811-850e-9cf94297d089" providerId="ADAL" clId="{859B20EF-3A6A-4B5F-BE9E-732FADD20BBC}" dt="2020-08-07T00:19:46.218" v="9504" actId="47"/>
        <pc:sldMkLst>
          <pc:docMk/>
          <pc:sldMk cId="694051857" sldId="452"/>
        </pc:sldMkLst>
      </pc:sldChg>
      <pc:sldChg chg="modSp add mod ord">
        <pc:chgData name="Michael A Fudge Jr" userId="133895e8-240b-4811-850e-9cf94297d089" providerId="ADAL" clId="{859B20EF-3A6A-4B5F-BE9E-732FADD20BBC}" dt="2020-08-06T23:32:07.294" v="7613" actId="20577"/>
        <pc:sldMkLst>
          <pc:docMk/>
          <pc:sldMk cId="1276401635" sldId="453"/>
        </pc:sldMkLst>
        <pc:spChg chg="mod">
          <ac:chgData name="Michael A Fudge Jr" userId="133895e8-240b-4811-850e-9cf94297d089" providerId="ADAL" clId="{859B20EF-3A6A-4B5F-BE9E-732FADD20BBC}" dt="2020-08-06T23:32:07.294" v="7613" actId="20577"/>
          <ac:spMkLst>
            <pc:docMk/>
            <pc:sldMk cId="1276401635" sldId="453"/>
            <ac:spMk id="5" creationId="{E0D04EC1-733E-4BA9-9251-8C6E6E3D01D7}"/>
          </ac:spMkLst>
        </pc:spChg>
        <pc:spChg chg="mod">
          <ac:chgData name="Michael A Fudge Jr" userId="133895e8-240b-4811-850e-9cf94297d089" providerId="ADAL" clId="{859B20EF-3A6A-4B5F-BE9E-732FADD20BBC}" dt="2020-08-06T23:28:15.800" v="7557" actId="20577"/>
          <ac:spMkLst>
            <pc:docMk/>
            <pc:sldMk cId="1276401635" sldId="453"/>
            <ac:spMk id="6" creationId="{E33EFCDF-893E-4DC5-B75A-872200D063CA}"/>
          </ac:spMkLst>
        </pc:spChg>
      </pc:sldChg>
      <pc:sldChg chg="addSp modSp add mod ord modAnim">
        <pc:chgData name="Michael A Fudge Jr" userId="133895e8-240b-4811-850e-9cf94297d089" providerId="ADAL" clId="{859B20EF-3A6A-4B5F-BE9E-732FADD20BBC}" dt="2020-08-06T23:38:44.737" v="7778" actId="114"/>
        <pc:sldMkLst>
          <pc:docMk/>
          <pc:sldMk cId="2597085752" sldId="454"/>
        </pc:sldMkLst>
        <pc:spChg chg="mod">
          <ac:chgData name="Michael A Fudge Jr" userId="133895e8-240b-4811-850e-9cf94297d089" providerId="ADAL" clId="{859B20EF-3A6A-4B5F-BE9E-732FADD20BBC}" dt="2020-08-06T23:33:45.942" v="7645" actId="20577"/>
          <ac:spMkLst>
            <pc:docMk/>
            <pc:sldMk cId="2597085752" sldId="454"/>
            <ac:spMk id="2" creationId="{444F57FC-D1D5-4120-B34E-D25B5C05B6C1}"/>
          </ac:spMkLst>
        </pc:spChg>
        <pc:spChg chg="mod">
          <ac:chgData name="Michael A Fudge Jr" userId="133895e8-240b-4811-850e-9cf94297d089" providerId="ADAL" clId="{859B20EF-3A6A-4B5F-BE9E-732FADD20BBC}" dt="2020-08-06T23:38:44.737" v="7778" actId="114"/>
          <ac:spMkLst>
            <pc:docMk/>
            <pc:sldMk cId="2597085752" sldId="454"/>
            <ac:spMk id="3" creationId="{89B48BE3-8A63-4860-822D-F55A3B39F527}"/>
          </ac:spMkLst>
        </pc:spChg>
        <pc:spChg chg="mod">
          <ac:chgData name="Michael A Fudge Jr" userId="133895e8-240b-4811-850e-9cf94297d089" providerId="ADAL" clId="{859B20EF-3A6A-4B5F-BE9E-732FADD20BBC}" dt="2020-08-06T23:32:52.964" v="7621" actId="207"/>
          <ac:spMkLst>
            <pc:docMk/>
            <pc:sldMk cId="2597085752" sldId="454"/>
            <ac:spMk id="18" creationId="{7CB4857B-ED7C-444D-9F04-2F885114A1C2}"/>
          </ac:spMkLst>
        </pc:spChg>
        <pc:spChg chg="mod">
          <ac:chgData name="Michael A Fudge Jr" userId="133895e8-240b-4811-850e-9cf94297d089" providerId="ADAL" clId="{859B20EF-3A6A-4B5F-BE9E-732FADD20BBC}" dt="2020-08-06T23:33:22.939" v="7624" actId="207"/>
          <ac:spMkLst>
            <pc:docMk/>
            <pc:sldMk cId="2597085752" sldId="454"/>
            <ac:spMk id="19" creationId="{D18046FB-44EA-4FD8-A585-EA09A319B2D0}"/>
          </ac:spMkLst>
        </pc:spChg>
        <pc:grpChg chg="add mod">
          <ac:chgData name="Michael A Fudge Jr" userId="133895e8-240b-4811-850e-9cf94297d089" providerId="ADAL" clId="{859B20EF-3A6A-4B5F-BE9E-732FADD20BBC}" dt="2020-08-06T23:38:05.468" v="7760" actId="164"/>
          <ac:grpSpMkLst>
            <pc:docMk/>
            <pc:sldMk cId="2597085752" sldId="454"/>
            <ac:grpSpMk id="8" creationId="{D542016E-05C9-491D-9A3D-A0A4DAD08C5D}"/>
          </ac:grpSpMkLst>
        </pc:grpChg>
        <pc:graphicFrameChg chg="mod">
          <ac:chgData name="Michael A Fudge Jr" userId="133895e8-240b-4811-850e-9cf94297d089" providerId="ADAL" clId="{859B20EF-3A6A-4B5F-BE9E-732FADD20BBC}" dt="2020-08-06T23:38:05.468" v="7760" actId="164"/>
          <ac:graphicFrameMkLst>
            <pc:docMk/>
            <pc:sldMk cId="2597085752" sldId="454"/>
            <ac:graphicFrameMk id="4" creationId="{B753796E-68AC-4E21-9484-9283E521E1D6}"/>
          </ac:graphicFrameMkLst>
        </pc:graphicFrameChg>
        <pc:cxnChg chg="mod">
          <ac:chgData name="Michael A Fudge Jr" userId="133895e8-240b-4811-850e-9cf94297d089" providerId="ADAL" clId="{859B20EF-3A6A-4B5F-BE9E-732FADD20BBC}" dt="2020-08-06T23:38:05.468" v="7760" actId="164"/>
          <ac:cxnSpMkLst>
            <pc:docMk/>
            <pc:sldMk cId="2597085752" sldId="454"/>
            <ac:cxnSpMk id="6" creationId="{0781976D-CFD6-476F-92E9-F49B92991F89}"/>
          </ac:cxnSpMkLst>
        </pc:cxnChg>
      </pc:sldChg>
      <pc:sldChg chg="modSp add modAnim">
        <pc:chgData name="Michael A Fudge Jr" userId="133895e8-240b-4811-850e-9cf94297d089" providerId="ADAL" clId="{859B20EF-3A6A-4B5F-BE9E-732FADD20BBC}" dt="2020-08-06T23:42:33.433" v="7898" actId="20577"/>
        <pc:sldMkLst>
          <pc:docMk/>
          <pc:sldMk cId="1484575178" sldId="455"/>
        </pc:sldMkLst>
        <pc:spChg chg="mod">
          <ac:chgData name="Michael A Fudge Jr" userId="133895e8-240b-4811-850e-9cf94297d089" providerId="ADAL" clId="{859B20EF-3A6A-4B5F-BE9E-732FADD20BBC}" dt="2020-08-06T23:38:22.345" v="7767" actId="20577"/>
          <ac:spMkLst>
            <pc:docMk/>
            <pc:sldMk cId="1484575178" sldId="455"/>
            <ac:spMk id="2" creationId="{444F57FC-D1D5-4120-B34E-D25B5C05B6C1}"/>
          </ac:spMkLst>
        </pc:spChg>
        <pc:spChg chg="mod">
          <ac:chgData name="Michael A Fudge Jr" userId="133895e8-240b-4811-850e-9cf94297d089" providerId="ADAL" clId="{859B20EF-3A6A-4B5F-BE9E-732FADD20BBC}" dt="2020-08-06T23:42:33.433" v="7898" actId="20577"/>
          <ac:spMkLst>
            <pc:docMk/>
            <pc:sldMk cId="1484575178" sldId="455"/>
            <ac:spMk id="3" creationId="{89B48BE3-8A63-4860-822D-F55A3B39F527}"/>
          </ac:spMkLst>
        </pc:spChg>
        <pc:graphicFrameChg chg="mod">
          <ac:chgData name="Michael A Fudge Jr" userId="133895e8-240b-4811-850e-9cf94297d089" providerId="ADAL" clId="{859B20EF-3A6A-4B5F-BE9E-732FADD20BBC}" dt="2020-08-06T23:39:57.152" v="7779" actId="208"/>
          <ac:graphicFrameMkLst>
            <pc:docMk/>
            <pc:sldMk cId="1484575178" sldId="455"/>
            <ac:graphicFrameMk id="4" creationId="{B753796E-68AC-4E21-9484-9283E521E1D6}"/>
          </ac:graphicFrameMkLst>
        </pc:graphicFrameChg>
      </pc:sldChg>
      <pc:sldChg chg="modSp add modAnim">
        <pc:chgData name="Michael A Fudge Jr" userId="133895e8-240b-4811-850e-9cf94297d089" providerId="ADAL" clId="{859B20EF-3A6A-4B5F-BE9E-732FADD20BBC}" dt="2020-08-06T23:43:50.919" v="7968" actId="207"/>
        <pc:sldMkLst>
          <pc:docMk/>
          <pc:sldMk cId="2451060258" sldId="456"/>
        </pc:sldMkLst>
        <pc:spChg chg="mod">
          <ac:chgData name="Michael A Fudge Jr" userId="133895e8-240b-4811-850e-9cf94297d089" providerId="ADAL" clId="{859B20EF-3A6A-4B5F-BE9E-732FADD20BBC}" dt="2020-08-06T23:43:50.919" v="7968" actId="207"/>
          <ac:spMkLst>
            <pc:docMk/>
            <pc:sldMk cId="2451060258" sldId="456"/>
            <ac:spMk id="3" creationId="{89B48BE3-8A63-4860-822D-F55A3B39F527}"/>
          </ac:spMkLst>
        </pc:spChg>
        <pc:graphicFrameChg chg="mod">
          <ac:chgData name="Michael A Fudge Jr" userId="133895e8-240b-4811-850e-9cf94297d089" providerId="ADAL" clId="{859B20EF-3A6A-4B5F-BE9E-732FADD20BBC}" dt="2020-08-06T23:42:59.419" v="7907"/>
          <ac:graphicFrameMkLst>
            <pc:docMk/>
            <pc:sldMk cId="2451060258" sldId="456"/>
            <ac:graphicFrameMk id="4" creationId="{B753796E-68AC-4E21-9484-9283E521E1D6}"/>
          </ac:graphicFrameMkLst>
        </pc:graphicFrameChg>
      </pc:sldChg>
      <pc:sldChg chg="modSp add mod ord">
        <pc:chgData name="Michael A Fudge Jr" userId="133895e8-240b-4811-850e-9cf94297d089" providerId="ADAL" clId="{859B20EF-3A6A-4B5F-BE9E-732FADD20BBC}" dt="2020-08-06T23:45:47.700" v="8077" actId="20577"/>
        <pc:sldMkLst>
          <pc:docMk/>
          <pc:sldMk cId="548879834" sldId="457"/>
        </pc:sldMkLst>
        <pc:spChg chg="mod">
          <ac:chgData name="Michael A Fudge Jr" userId="133895e8-240b-4811-850e-9cf94297d089" providerId="ADAL" clId="{859B20EF-3A6A-4B5F-BE9E-732FADD20BBC}" dt="2020-08-06T23:44:34.742" v="7977" actId="20577"/>
          <ac:spMkLst>
            <pc:docMk/>
            <pc:sldMk cId="548879834" sldId="457"/>
            <ac:spMk id="5" creationId="{E0D04EC1-733E-4BA9-9251-8C6E6E3D01D7}"/>
          </ac:spMkLst>
        </pc:spChg>
        <pc:spChg chg="mod">
          <ac:chgData name="Michael A Fudge Jr" userId="133895e8-240b-4811-850e-9cf94297d089" providerId="ADAL" clId="{859B20EF-3A6A-4B5F-BE9E-732FADD20BBC}" dt="2020-08-06T23:45:47.700" v="8077" actId="20577"/>
          <ac:spMkLst>
            <pc:docMk/>
            <pc:sldMk cId="548879834" sldId="457"/>
            <ac:spMk id="6" creationId="{E33EFCDF-893E-4DC5-B75A-872200D063CA}"/>
          </ac:spMkLst>
        </pc:spChg>
      </pc:sldChg>
      <pc:sldChg chg="new del">
        <pc:chgData name="Michael A Fudge Jr" userId="133895e8-240b-4811-850e-9cf94297d089" providerId="ADAL" clId="{859B20EF-3A6A-4B5F-BE9E-732FADD20BBC}" dt="2020-08-07T00:19:46.218" v="9504" actId="47"/>
        <pc:sldMkLst>
          <pc:docMk/>
          <pc:sldMk cId="402508179" sldId="458"/>
        </pc:sldMkLst>
      </pc:sldChg>
      <pc:sldChg chg="addSp modSp add mod ord modNotesTx">
        <pc:chgData name="Michael A Fudge Jr" userId="133895e8-240b-4811-850e-9cf94297d089" providerId="ADAL" clId="{859B20EF-3A6A-4B5F-BE9E-732FADD20BBC}" dt="2020-08-07T00:04:27.128" v="8355" actId="20577"/>
        <pc:sldMkLst>
          <pc:docMk/>
          <pc:sldMk cId="3031345335" sldId="459"/>
        </pc:sldMkLst>
        <pc:spChg chg="mod">
          <ac:chgData name="Michael A Fudge Jr" userId="133895e8-240b-4811-850e-9cf94297d089" providerId="ADAL" clId="{859B20EF-3A6A-4B5F-BE9E-732FADD20BBC}" dt="2020-08-06T23:59:56.028" v="8100" actId="20577"/>
          <ac:spMkLst>
            <pc:docMk/>
            <pc:sldMk cId="3031345335" sldId="459"/>
            <ac:spMk id="2" creationId="{A0EC69E1-79D5-4CCA-9AE3-8CCDB54E5D78}"/>
          </ac:spMkLst>
        </pc:spChg>
        <pc:spChg chg="mod">
          <ac:chgData name="Michael A Fudge Jr" userId="133895e8-240b-4811-850e-9cf94297d089" providerId="ADAL" clId="{859B20EF-3A6A-4B5F-BE9E-732FADD20BBC}" dt="2020-08-07T00:04:19.918" v="8350" actId="20577"/>
          <ac:spMkLst>
            <pc:docMk/>
            <pc:sldMk cId="3031345335" sldId="459"/>
            <ac:spMk id="3" creationId="{23BFC44E-10DC-44C2-99E8-3D541093BB67}"/>
          </ac:spMkLst>
        </pc:spChg>
        <pc:spChg chg="mod">
          <ac:chgData name="Michael A Fudge Jr" userId="133895e8-240b-4811-850e-9cf94297d089" providerId="ADAL" clId="{859B20EF-3A6A-4B5F-BE9E-732FADD20BBC}" dt="2020-08-07T00:03:10.577" v="8195" actId="14100"/>
          <ac:spMkLst>
            <pc:docMk/>
            <pc:sldMk cId="3031345335" sldId="459"/>
            <ac:spMk id="5" creationId="{3F22EA40-A61A-49D3-8960-082C656894D4}"/>
          </ac:spMkLst>
        </pc:spChg>
        <pc:spChg chg="add mod">
          <ac:chgData name="Michael A Fudge Jr" userId="133895e8-240b-4811-850e-9cf94297d089" providerId="ADAL" clId="{859B20EF-3A6A-4B5F-BE9E-732FADD20BBC}" dt="2020-08-07T00:03:13.781" v="8196" actId="14100"/>
          <ac:spMkLst>
            <pc:docMk/>
            <pc:sldMk cId="3031345335" sldId="459"/>
            <ac:spMk id="7" creationId="{AC9A740D-7DCE-4EC2-80DC-695B6F8C5917}"/>
          </ac:spMkLst>
        </pc:spChg>
        <pc:graphicFrameChg chg="add mod modGraphic">
          <ac:chgData name="Michael A Fudge Jr" userId="133895e8-240b-4811-850e-9cf94297d089" providerId="ADAL" clId="{859B20EF-3A6A-4B5F-BE9E-732FADD20BBC}" dt="2020-08-07T00:03:05.709" v="8194" actId="20577"/>
          <ac:graphicFrameMkLst>
            <pc:docMk/>
            <pc:sldMk cId="3031345335" sldId="459"/>
            <ac:graphicFrameMk id="4" creationId="{8E9CAFA6-76A7-4F24-B453-ACC26BFC9717}"/>
          </ac:graphicFrameMkLst>
        </pc:graphicFrameChg>
        <pc:graphicFrameChg chg="mod modGraphic">
          <ac:chgData name="Michael A Fudge Jr" userId="133895e8-240b-4811-850e-9cf94297d089" providerId="ADAL" clId="{859B20EF-3A6A-4B5F-BE9E-732FADD20BBC}" dt="2020-08-07T00:03:01.503" v="8192" actId="14734"/>
          <ac:graphicFrameMkLst>
            <pc:docMk/>
            <pc:sldMk cId="3031345335" sldId="459"/>
            <ac:graphicFrameMk id="8" creationId="{5E07216B-D76F-4D51-A280-3B74A272C7F5}"/>
          </ac:graphicFrameMkLst>
        </pc:graphicFrameChg>
      </pc:sldChg>
      <pc:sldChg chg="modSp add mod modNotesTx">
        <pc:chgData name="Michael A Fudge Jr" userId="133895e8-240b-4811-850e-9cf94297d089" providerId="ADAL" clId="{859B20EF-3A6A-4B5F-BE9E-732FADD20BBC}" dt="2020-08-07T00:04:58.442" v="8381" actId="20577"/>
        <pc:sldMkLst>
          <pc:docMk/>
          <pc:sldMk cId="1894239304" sldId="460"/>
        </pc:sldMkLst>
        <pc:spChg chg="mod">
          <ac:chgData name="Michael A Fudge Jr" userId="133895e8-240b-4811-850e-9cf94297d089" providerId="ADAL" clId="{859B20EF-3A6A-4B5F-BE9E-732FADD20BBC}" dt="2020-08-07T00:04:41.532" v="8365" actId="20577"/>
          <ac:spMkLst>
            <pc:docMk/>
            <pc:sldMk cId="1894239304" sldId="460"/>
            <ac:spMk id="3" creationId="{23BFC44E-10DC-44C2-99E8-3D541093BB67}"/>
          </ac:spMkLst>
        </pc:spChg>
      </pc:sldChg>
      <pc:sldChg chg="modSp add mod modNotesTx">
        <pc:chgData name="Michael A Fudge Jr" userId="133895e8-240b-4811-850e-9cf94297d089" providerId="ADAL" clId="{859B20EF-3A6A-4B5F-BE9E-732FADD20BBC}" dt="2020-08-07T00:06:26.629" v="8564" actId="20577"/>
        <pc:sldMkLst>
          <pc:docMk/>
          <pc:sldMk cId="647953012" sldId="461"/>
        </pc:sldMkLst>
        <pc:spChg chg="mod">
          <ac:chgData name="Michael A Fudge Jr" userId="133895e8-240b-4811-850e-9cf94297d089" providerId="ADAL" clId="{859B20EF-3A6A-4B5F-BE9E-732FADD20BBC}" dt="2020-08-07T00:05:43.229" v="8482" actId="27636"/>
          <ac:spMkLst>
            <pc:docMk/>
            <pc:sldMk cId="647953012" sldId="461"/>
            <ac:spMk id="3" creationId="{23BFC44E-10DC-44C2-99E8-3D541093BB67}"/>
          </ac:spMkLst>
        </pc:spChg>
      </pc:sldChg>
      <pc:sldChg chg="modSp add mod modNotesTx">
        <pc:chgData name="Michael A Fudge Jr" userId="133895e8-240b-4811-850e-9cf94297d089" providerId="ADAL" clId="{859B20EF-3A6A-4B5F-BE9E-732FADD20BBC}" dt="2020-08-07T00:07:12.090" v="8633" actId="20577"/>
        <pc:sldMkLst>
          <pc:docMk/>
          <pc:sldMk cId="797157247" sldId="462"/>
        </pc:sldMkLst>
        <pc:spChg chg="mod">
          <ac:chgData name="Michael A Fudge Jr" userId="133895e8-240b-4811-850e-9cf94297d089" providerId="ADAL" clId="{859B20EF-3A6A-4B5F-BE9E-732FADD20BBC}" dt="2020-08-07T00:06:37.490" v="8575" actId="20577"/>
          <ac:spMkLst>
            <pc:docMk/>
            <pc:sldMk cId="797157247" sldId="462"/>
            <ac:spMk id="3" creationId="{23BFC44E-10DC-44C2-99E8-3D541093BB67}"/>
          </ac:spMkLst>
        </pc:spChg>
      </pc:sldChg>
      <pc:sldChg chg="modSp add mod ord modAnim">
        <pc:chgData name="Michael A Fudge Jr" userId="133895e8-240b-4811-850e-9cf94297d089" providerId="ADAL" clId="{859B20EF-3A6A-4B5F-BE9E-732FADD20BBC}" dt="2020-08-07T00:19:33.924" v="9503" actId="207"/>
        <pc:sldMkLst>
          <pc:docMk/>
          <pc:sldMk cId="3014296199" sldId="463"/>
        </pc:sldMkLst>
        <pc:spChg chg="mod">
          <ac:chgData name="Michael A Fudge Jr" userId="133895e8-240b-4811-850e-9cf94297d089" providerId="ADAL" clId="{859B20EF-3A6A-4B5F-BE9E-732FADD20BBC}" dt="2020-08-07T00:15:38.541" v="9278" actId="20577"/>
          <ac:spMkLst>
            <pc:docMk/>
            <pc:sldMk cId="3014296199" sldId="463"/>
            <ac:spMk id="2" creationId="{5C84C77B-FF54-4813-94E1-23FF8F114C7E}"/>
          </ac:spMkLst>
        </pc:spChg>
        <pc:spChg chg="mod">
          <ac:chgData name="Michael A Fudge Jr" userId="133895e8-240b-4811-850e-9cf94297d089" providerId="ADAL" clId="{859B20EF-3A6A-4B5F-BE9E-732FADD20BBC}" dt="2020-08-07T00:19:33.924" v="9503" actId="207"/>
          <ac:spMkLst>
            <pc:docMk/>
            <pc:sldMk cId="3014296199" sldId="463"/>
            <ac:spMk id="4" creationId="{74B6070D-2E18-49A3-84C2-0A1B79DC59EE}"/>
          </ac:spMkLst>
        </pc:spChg>
      </pc:sldChg>
      <pc:sldChg chg="modSp add mod ord">
        <pc:chgData name="Michael A Fudge Jr" userId="133895e8-240b-4811-850e-9cf94297d089" providerId="ADAL" clId="{859B20EF-3A6A-4B5F-BE9E-732FADD20BBC}" dt="2020-08-07T00:15:08.879" v="9268" actId="20577"/>
        <pc:sldMkLst>
          <pc:docMk/>
          <pc:sldMk cId="149045228" sldId="464"/>
        </pc:sldMkLst>
        <pc:spChg chg="mod">
          <ac:chgData name="Michael A Fudge Jr" userId="133895e8-240b-4811-850e-9cf94297d089" providerId="ADAL" clId="{859B20EF-3A6A-4B5F-BE9E-732FADD20BBC}" dt="2020-08-07T00:14:12.401" v="9121" actId="20577"/>
          <ac:spMkLst>
            <pc:docMk/>
            <pc:sldMk cId="149045228" sldId="464"/>
            <ac:spMk id="5" creationId="{E0D04EC1-733E-4BA9-9251-8C6E6E3D01D7}"/>
          </ac:spMkLst>
        </pc:spChg>
        <pc:spChg chg="mod">
          <ac:chgData name="Michael A Fudge Jr" userId="133895e8-240b-4811-850e-9cf94297d089" providerId="ADAL" clId="{859B20EF-3A6A-4B5F-BE9E-732FADD20BBC}" dt="2020-08-07T00:15:08.879" v="9268" actId="20577"/>
          <ac:spMkLst>
            <pc:docMk/>
            <pc:sldMk cId="149045228" sldId="464"/>
            <ac:spMk id="6" creationId="{E33EFCDF-893E-4DC5-B75A-872200D063CA}"/>
          </ac:spMkLst>
        </pc:spChg>
      </pc:sldChg>
    </pc:docChg>
  </pc:docChgLst>
  <pc:docChgLst>
    <pc:chgData name="Michael A Fudge Jr" userId="133895e8-240b-4811-850e-9cf94297d089" providerId="ADAL" clId="{2E36F8BF-44C3-3240-BDB7-894594003CD1}"/>
    <pc:docChg chg="undo custSel modSld">
      <pc:chgData name="Michael A Fudge Jr" userId="133895e8-240b-4811-850e-9cf94297d089" providerId="ADAL" clId="{2E36F8BF-44C3-3240-BDB7-894594003CD1}" dt="2020-09-19T22:49:01.978" v="1" actId="20577"/>
      <pc:docMkLst>
        <pc:docMk/>
      </pc:docMkLst>
      <pc:sldChg chg="modSp">
        <pc:chgData name="Michael A Fudge Jr" userId="133895e8-240b-4811-850e-9cf94297d089" providerId="ADAL" clId="{2E36F8BF-44C3-3240-BDB7-894594003CD1}" dt="2020-09-19T22:49:01.978" v="1" actId="20577"/>
        <pc:sldMkLst>
          <pc:docMk/>
          <pc:sldMk cId="1029545914" sldId="436"/>
        </pc:sldMkLst>
        <pc:spChg chg="mod">
          <ac:chgData name="Michael A Fudge Jr" userId="133895e8-240b-4811-850e-9cf94297d089" providerId="ADAL" clId="{2E36F8BF-44C3-3240-BDB7-894594003CD1}" dt="2020-09-19T22:49:01.978" v="1" actId="20577"/>
          <ac:spMkLst>
            <pc:docMk/>
            <pc:sldMk cId="1029545914" sldId="436"/>
            <ac:spMk id="3" creationId="{23BFC44E-10DC-44C2-99E8-3D541093BB67}"/>
          </ac:spMkLst>
        </pc:spChg>
      </pc:sldChg>
    </pc:docChg>
  </pc:docChgLst>
  <pc:docChgLst>
    <pc:chgData name="Michael A Fudge Jr" userId="133895e8-240b-4811-850e-9cf94297d089" providerId="ADAL" clId="{A79812F8-E328-4778-A758-25D604F4D8B1}"/>
    <pc:docChg chg="undo custSel mod addSld delSld modSld sldOrd addSection modSection">
      <pc:chgData name="Michael A Fudge Jr" userId="133895e8-240b-4811-850e-9cf94297d089" providerId="ADAL" clId="{A79812F8-E328-4778-A758-25D604F4D8B1}" dt="2020-10-27T15:41:01.779" v="12696"/>
      <pc:docMkLst>
        <pc:docMk/>
      </pc:docMkLst>
      <pc:sldChg chg="modSp mod">
        <pc:chgData name="Michael A Fudge Jr" userId="133895e8-240b-4811-850e-9cf94297d089" providerId="ADAL" clId="{A79812F8-E328-4778-A758-25D604F4D8B1}" dt="2020-10-23T20:02:18.598" v="49" actId="20577"/>
        <pc:sldMkLst>
          <pc:docMk/>
          <pc:sldMk cId="3302085769" sldId="256"/>
        </pc:sldMkLst>
        <pc:spChg chg="mod">
          <ac:chgData name="Michael A Fudge Jr" userId="133895e8-240b-4811-850e-9cf94297d089" providerId="ADAL" clId="{A79812F8-E328-4778-A758-25D604F4D8B1}" dt="2020-10-23T20:01:51.299" v="1" actId="20577"/>
          <ac:spMkLst>
            <pc:docMk/>
            <pc:sldMk cId="3302085769" sldId="256"/>
            <ac:spMk id="2" creationId="{12FF6C81-4F81-481C-9E43-71763C75E015}"/>
          </ac:spMkLst>
        </pc:spChg>
        <pc:spChg chg="mod">
          <ac:chgData name="Michael A Fudge Jr" userId="133895e8-240b-4811-850e-9cf94297d089" providerId="ADAL" clId="{A79812F8-E328-4778-A758-25D604F4D8B1}" dt="2020-10-23T20:02:18.598" v="49" actId="20577"/>
          <ac:spMkLst>
            <pc:docMk/>
            <pc:sldMk cId="3302085769" sldId="256"/>
            <ac:spMk id="3" creationId="{CA49DCD9-023F-4F96-AD5D-F916ECFD0404}"/>
          </ac:spMkLst>
        </pc:spChg>
      </pc:sldChg>
      <pc:sldChg chg="addSp delSp modSp mod ord modAnim delDesignElem chgLayout">
        <pc:chgData name="Michael A Fudge Jr" userId="133895e8-240b-4811-850e-9cf94297d089" providerId="ADAL" clId="{A79812F8-E328-4778-A758-25D604F4D8B1}" dt="2020-10-23T20:12:43.564" v="671"/>
        <pc:sldMkLst>
          <pc:docMk/>
          <pc:sldMk cId="3436746034" sldId="257"/>
        </pc:sldMkLst>
        <pc:spChg chg="mod ord">
          <ac:chgData name="Michael A Fudge Jr" userId="133895e8-240b-4811-850e-9cf94297d089" providerId="ADAL" clId="{A79812F8-E328-4778-A758-25D604F4D8B1}" dt="2020-10-23T20:06:19.024" v="180" actId="20577"/>
          <ac:spMkLst>
            <pc:docMk/>
            <pc:sldMk cId="3436746034" sldId="257"/>
            <ac:spMk id="2" creationId="{5C84C77B-FF54-4813-94E1-23FF8F114C7E}"/>
          </ac:spMkLst>
        </pc:spChg>
        <pc:spChg chg="mod ord">
          <ac:chgData name="Michael A Fudge Jr" userId="133895e8-240b-4811-850e-9cf94297d089" providerId="ADAL" clId="{A79812F8-E328-4778-A758-25D604F4D8B1}" dt="2020-10-23T20:11:09.280" v="556" actId="20577"/>
          <ac:spMkLst>
            <pc:docMk/>
            <pc:sldMk cId="3436746034" sldId="257"/>
            <ac:spMk id="4" creationId="{74B6070D-2E18-49A3-84C2-0A1B79DC59EE}"/>
          </ac:spMkLst>
        </pc:spChg>
        <pc:spChg chg="add del">
          <ac:chgData name="Michael A Fudge Jr" userId="133895e8-240b-4811-850e-9cf94297d089" providerId="ADAL" clId="{A79812F8-E328-4778-A758-25D604F4D8B1}" dt="2020-10-23T20:05:13.778" v="142" actId="700"/>
          <ac:spMkLst>
            <pc:docMk/>
            <pc:sldMk cId="3436746034" sldId="257"/>
            <ac:spMk id="16" creationId="{B670DBD5-770C-4383-9F54-5B86E86BD5BB}"/>
          </ac:spMkLst>
        </pc:spChg>
        <pc:picChg chg="add del mod">
          <ac:chgData name="Michael A Fudge Jr" userId="133895e8-240b-4811-850e-9cf94297d089" providerId="ADAL" clId="{A79812F8-E328-4778-A758-25D604F4D8B1}" dt="2020-10-23T20:04:56.787" v="136" actId="21"/>
          <ac:picMkLst>
            <pc:docMk/>
            <pc:sldMk cId="3436746034" sldId="257"/>
            <ac:picMk id="5" creationId="{521340F6-6EB4-4404-A883-B58CA8D0300A}"/>
          </ac:picMkLst>
        </pc:picChg>
        <pc:picChg chg="add del mod">
          <ac:chgData name="Michael A Fudge Jr" userId="133895e8-240b-4811-850e-9cf94297d089" providerId="ADAL" clId="{A79812F8-E328-4778-A758-25D604F4D8B1}" dt="2020-10-23T20:04:56.787" v="136" actId="21"/>
          <ac:picMkLst>
            <pc:docMk/>
            <pc:sldMk cId="3436746034" sldId="257"/>
            <ac:picMk id="7" creationId="{4E2E5DC0-239E-41E6-B8BB-F14BEF8CC0E1}"/>
          </ac:picMkLst>
        </pc:picChg>
        <pc:picChg chg="add del mod">
          <ac:chgData name="Michael A Fudge Jr" userId="133895e8-240b-4811-850e-9cf94297d089" providerId="ADAL" clId="{A79812F8-E328-4778-A758-25D604F4D8B1}" dt="2020-10-23T20:04:56.787" v="136" actId="21"/>
          <ac:picMkLst>
            <pc:docMk/>
            <pc:sldMk cId="3436746034" sldId="257"/>
            <ac:picMk id="9" creationId="{CADDAF40-F6F8-45A1-93C2-F2BE1E69182D}"/>
          </ac:picMkLst>
        </pc:picChg>
      </pc:sldChg>
      <pc:sldChg chg="modSp mod modAnim">
        <pc:chgData name="Michael A Fudge Jr" userId="133895e8-240b-4811-850e-9cf94297d089" providerId="ADAL" clId="{A79812F8-E328-4778-A758-25D604F4D8B1}" dt="2020-10-24T20:31:28.779" v="12690" actId="20577"/>
        <pc:sldMkLst>
          <pc:docMk/>
          <pc:sldMk cId="671165577" sldId="268"/>
        </pc:sldMkLst>
        <pc:spChg chg="mod">
          <ac:chgData name="Michael A Fudge Jr" userId="133895e8-240b-4811-850e-9cf94297d089" providerId="ADAL" clId="{A79812F8-E328-4778-A758-25D604F4D8B1}" dt="2020-10-24T20:31:28.779" v="12690" actId="20577"/>
          <ac:spMkLst>
            <pc:docMk/>
            <pc:sldMk cId="671165577" sldId="268"/>
            <ac:spMk id="3" creationId="{1ECB91DB-6034-4025-9762-F2144BB1DB51}"/>
          </ac:spMkLst>
        </pc:spChg>
      </pc:sldChg>
      <pc:sldChg chg="modSp mod ord modNotesTx">
        <pc:chgData name="Michael A Fudge Jr" userId="133895e8-240b-4811-850e-9cf94297d089" providerId="ADAL" clId="{A79812F8-E328-4778-A758-25D604F4D8B1}" dt="2020-10-23T20:15:06.401" v="875" actId="20577"/>
        <pc:sldMkLst>
          <pc:docMk/>
          <pc:sldMk cId="96570146" sldId="271"/>
        </pc:sldMkLst>
        <pc:spChg chg="mod">
          <ac:chgData name="Michael A Fudge Jr" userId="133895e8-240b-4811-850e-9cf94297d089" providerId="ADAL" clId="{A79812F8-E328-4778-A758-25D604F4D8B1}" dt="2020-10-23T20:14:19.275" v="703" actId="20577"/>
          <ac:spMkLst>
            <pc:docMk/>
            <pc:sldMk cId="96570146" sldId="271"/>
            <ac:spMk id="2" creationId="{A0EC69E1-79D5-4CCA-9AE3-8CCDB54E5D78}"/>
          </ac:spMkLst>
        </pc:spChg>
        <pc:spChg chg="mod">
          <ac:chgData name="Michael A Fudge Jr" userId="133895e8-240b-4811-850e-9cf94297d089" providerId="ADAL" clId="{A79812F8-E328-4778-A758-25D604F4D8B1}" dt="2020-10-23T20:14:41.994" v="782" actId="20577"/>
          <ac:spMkLst>
            <pc:docMk/>
            <pc:sldMk cId="96570146" sldId="271"/>
            <ac:spMk id="3" creationId="{23BFC44E-10DC-44C2-99E8-3D541093BB67}"/>
          </ac:spMkLst>
        </pc:spChg>
      </pc:sldChg>
      <pc:sldChg chg="modSp add mod">
        <pc:chgData name="Michael A Fudge Jr" userId="133895e8-240b-4811-850e-9cf94297d089" providerId="ADAL" clId="{A79812F8-E328-4778-A758-25D604F4D8B1}" dt="2020-10-23T20:03:31.581" v="126" actId="1076"/>
        <pc:sldMkLst>
          <pc:docMk/>
          <pc:sldMk cId="2143076438" sldId="300"/>
        </pc:sldMkLst>
        <pc:spChg chg="mod">
          <ac:chgData name="Michael A Fudge Jr" userId="133895e8-240b-4811-850e-9cf94297d089" providerId="ADAL" clId="{A79812F8-E328-4778-A758-25D604F4D8B1}" dt="2020-10-23T20:03:31.581" v="126" actId="1076"/>
          <ac:spMkLst>
            <pc:docMk/>
            <pc:sldMk cId="2143076438" sldId="300"/>
            <ac:spMk id="27" creationId="{1AE4DE84-2A8C-462F-8B05-7D3C420259E7}"/>
          </ac:spMkLst>
        </pc:spChg>
      </pc:sldChg>
      <pc:sldChg chg="modSp mod modAnim">
        <pc:chgData name="Michael A Fudge Jr" userId="133895e8-240b-4811-850e-9cf94297d089" providerId="ADAL" clId="{A79812F8-E328-4778-A758-25D604F4D8B1}" dt="2020-10-24T20:28:37.113" v="12369" actId="20577"/>
        <pc:sldMkLst>
          <pc:docMk/>
          <pc:sldMk cId="797334957" sldId="311"/>
        </pc:sldMkLst>
        <pc:spChg chg="mod">
          <ac:chgData name="Michael A Fudge Jr" userId="133895e8-240b-4811-850e-9cf94297d089" providerId="ADAL" clId="{A79812F8-E328-4778-A758-25D604F4D8B1}" dt="2020-10-24T20:28:37.113" v="12369" actId="20577"/>
          <ac:spMkLst>
            <pc:docMk/>
            <pc:sldMk cId="797334957" sldId="311"/>
            <ac:spMk id="3" creationId="{1ECB91DB-6034-4025-9762-F2144BB1DB51}"/>
          </ac:spMkLst>
        </pc:spChg>
      </pc:sldChg>
      <pc:sldChg chg="delSp modSp add mod ord modAnim modNotesTx">
        <pc:chgData name="Michael A Fudge Jr" userId="133895e8-240b-4811-850e-9cf94297d089" providerId="ADAL" clId="{A79812F8-E328-4778-A758-25D604F4D8B1}" dt="2020-10-27T15:26:58.652" v="12692"/>
        <pc:sldMkLst>
          <pc:docMk/>
          <pc:sldMk cId="1074992706" sldId="398"/>
        </pc:sldMkLst>
        <pc:spChg chg="mod">
          <ac:chgData name="Michael A Fudge Jr" userId="133895e8-240b-4811-850e-9cf94297d089" providerId="ADAL" clId="{A79812F8-E328-4778-A758-25D604F4D8B1}" dt="2020-10-23T20:20:13.587" v="1336" actId="20577"/>
          <ac:spMkLst>
            <pc:docMk/>
            <pc:sldMk cId="1074992706" sldId="398"/>
            <ac:spMk id="2" creationId="{02F45981-599D-46D1-9F31-4FC6861D75F0}"/>
          </ac:spMkLst>
        </pc:spChg>
        <pc:spChg chg="mod">
          <ac:chgData name="Michael A Fudge Jr" userId="133895e8-240b-4811-850e-9cf94297d089" providerId="ADAL" clId="{A79812F8-E328-4778-A758-25D604F4D8B1}" dt="2020-10-23T20:20:07.311" v="1328" actId="14100"/>
          <ac:spMkLst>
            <pc:docMk/>
            <pc:sldMk cId="1074992706" sldId="398"/>
            <ac:spMk id="3" creationId="{788831CD-202D-4627-9C10-7F534B41E07A}"/>
          </ac:spMkLst>
        </pc:spChg>
        <pc:spChg chg="del">
          <ac:chgData name="Michael A Fudge Jr" userId="133895e8-240b-4811-850e-9cf94297d089" providerId="ADAL" clId="{A79812F8-E328-4778-A758-25D604F4D8B1}" dt="2020-10-23T20:17:00.288" v="998" actId="478"/>
          <ac:spMkLst>
            <pc:docMk/>
            <pc:sldMk cId="1074992706" sldId="398"/>
            <ac:spMk id="4" creationId="{4B6C8152-C40F-4103-85D8-68BC40B15F4A}"/>
          </ac:spMkLst>
        </pc:spChg>
        <pc:spChg chg="del">
          <ac:chgData name="Michael A Fudge Jr" userId="133895e8-240b-4811-850e-9cf94297d089" providerId="ADAL" clId="{A79812F8-E328-4778-A758-25D604F4D8B1}" dt="2020-10-23T20:17:00.288" v="998" actId="478"/>
          <ac:spMkLst>
            <pc:docMk/>
            <pc:sldMk cId="1074992706" sldId="398"/>
            <ac:spMk id="5" creationId="{8C6D09E9-D1FB-4A6A-90CD-4CD247F50A0D}"/>
          </ac:spMkLst>
        </pc:spChg>
      </pc:sldChg>
      <pc:sldChg chg="delSp modSp add mod setBg delDesignElem modShow">
        <pc:chgData name="Michael A Fudge Jr" userId="133895e8-240b-4811-850e-9cf94297d089" providerId="ADAL" clId="{A79812F8-E328-4778-A758-25D604F4D8B1}" dt="2020-10-24T20:19:52.952" v="11856" actId="729"/>
        <pc:sldMkLst>
          <pc:docMk/>
          <pc:sldMk cId="694000766" sldId="401"/>
        </pc:sldMkLst>
        <pc:spChg chg="mod">
          <ac:chgData name="Michael A Fudge Jr" userId="133895e8-240b-4811-850e-9cf94297d089" providerId="ADAL" clId="{A79812F8-E328-4778-A758-25D604F4D8B1}" dt="2020-10-24T20:19:05.631" v="11853" actId="207"/>
          <ac:spMkLst>
            <pc:docMk/>
            <pc:sldMk cId="694000766" sldId="401"/>
            <ac:spMk id="2" creationId="{DA30C3C4-31CB-4319-89CC-2F729F4DF420}"/>
          </ac:spMkLst>
        </pc:spChg>
        <pc:spChg chg="mod">
          <ac:chgData name="Michael A Fudge Jr" userId="133895e8-240b-4811-850e-9cf94297d089" providerId="ADAL" clId="{A79812F8-E328-4778-A758-25D604F4D8B1}" dt="2020-10-24T20:19:16.708" v="11855" actId="14100"/>
          <ac:spMkLst>
            <pc:docMk/>
            <pc:sldMk cId="694000766" sldId="401"/>
            <ac:spMk id="3" creationId="{BB855F51-EAE3-4783-BC09-554999B25008}"/>
          </ac:spMkLst>
        </pc:spChg>
        <pc:spChg chg="del mod">
          <ac:chgData name="Michael A Fudge Jr" userId="133895e8-240b-4811-850e-9cf94297d089" providerId="ADAL" clId="{A79812F8-E328-4778-A758-25D604F4D8B1}" dt="2020-10-23T22:40:59.043" v="2126" actId="478"/>
          <ac:spMkLst>
            <pc:docMk/>
            <pc:sldMk cId="694000766" sldId="401"/>
            <ac:spMk id="4" creationId="{31494D3A-3D2E-4D56-9A07-EA920EF498BC}"/>
          </ac:spMkLst>
        </pc:spChg>
        <pc:spChg chg="del">
          <ac:chgData name="Michael A Fudge Jr" userId="133895e8-240b-4811-850e-9cf94297d089" providerId="ADAL" clId="{A79812F8-E328-4778-A758-25D604F4D8B1}" dt="2020-10-23T22:40:59.043" v="2126" actId="478"/>
          <ac:spMkLst>
            <pc:docMk/>
            <pc:sldMk cId="694000766" sldId="401"/>
            <ac:spMk id="5" creationId="{BFFF411E-CE98-4806-84B1-C9759DF28607}"/>
          </ac:spMkLst>
        </pc:spChg>
        <pc:spChg chg="del">
          <ac:chgData name="Michael A Fudge Jr" userId="133895e8-240b-4811-850e-9cf94297d089" providerId="ADAL" clId="{A79812F8-E328-4778-A758-25D604F4D8B1}" dt="2020-10-23T22:40:51.657" v="2117"/>
          <ac:spMkLst>
            <pc:docMk/>
            <pc:sldMk cId="694000766" sldId="401"/>
            <ac:spMk id="12" creationId="{3A8EC506-B1DA-46A1-B44D-774E68468E13}"/>
          </ac:spMkLst>
        </pc:spChg>
        <pc:spChg chg="del">
          <ac:chgData name="Michael A Fudge Jr" userId="133895e8-240b-4811-850e-9cf94297d089" providerId="ADAL" clId="{A79812F8-E328-4778-A758-25D604F4D8B1}" dt="2020-10-23T22:40:51.657" v="2117"/>
          <ac:spMkLst>
            <pc:docMk/>
            <pc:sldMk cId="694000766" sldId="401"/>
            <ac:spMk id="14" creationId="{BFF30785-305E-45D7-984F-5AA93D3CA561}"/>
          </ac:spMkLst>
        </pc:spChg>
        <pc:spChg chg="del">
          <ac:chgData name="Michael A Fudge Jr" userId="133895e8-240b-4811-850e-9cf94297d089" providerId="ADAL" clId="{A79812F8-E328-4778-A758-25D604F4D8B1}" dt="2020-10-23T22:40:51.657" v="2117"/>
          <ac:spMkLst>
            <pc:docMk/>
            <pc:sldMk cId="694000766" sldId="401"/>
            <ac:spMk id="18" creationId="{C411DB08-1669-426B-BBEB-FAD285EF80FE}"/>
          </ac:spMkLst>
        </pc:spChg>
        <pc:spChg chg="del">
          <ac:chgData name="Michael A Fudge Jr" userId="133895e8-240b-4811-850e-9cf94297d089" providerId="ADAL" clId="{A79812F8-E328-4778-A758-25D604F4D8B1}" dt="2020-10-23T22:40:51.657" v="2117"/>
          <ac:spMkLst>
            <pc:docMk/>
            <pc:sldMk cId="694000766" sldId="401"/>
            <ac:spMk id="20" creationId="{029E4219-121F-4CD1-AA58-24746CD2923C}"/>
          </ac:spMkLst>
        </pc:spChg>
        <pc:cxnChg chg="del">
          <ac:chgData name="Michael A Fudge Jr" userId="133895e8-240b-4811-850e-9cf94297d089" providerId="ADAL" clId="{A79812F8-E328-4778-A758-25D604F4D8B1}" dt="2020-10-23T22:40:51.657" v="2117"/>
          <ac:cxnSpMkLst>
            <pc:docMk/>
            <pc:sldMk cId="694000766" sldId="401"/>
            <ac:cxnSpMk id="16" creationId="{15E01FA5-D766-43CA-A83D-E7CF3F04E96F}"/>
          </ac:cxnSpMkLst>
        </pc:cxnChg>
        <pc:cxnChg chg="del">
          <ac:chgData name="Michael A Fudge Jr" userId="133895e8-240b-4811-850e-9cf94297d089" providerId="ADAL" clId="{A79812F8-E328-4778-A758-25D604F4D8B1}" dt="2020-10-23T22:40:51.657" v="2117"/>
          <ac:cxnSpMkLst>
            <pc:docMk/>
            <pc:sldMk cId="694000766" sldId="401"/>
            <ac:cxnSpMk id="22" creationId="{52F50912-06FD-4216-BAD3-21050F59564A}"/>
          </ac:cxnSpMkLst>
        </pc:cxnChg>
      </pc:sldChg>
      <pc:sldChg chg="del">
        <pc:chgData name="Michael A Fudge Jr" userId="133895e8-240b-4811-850e-9cf94297d089" providerId="ADAL" clId="{A79812F8-E328-4778-A758-25D604F4D8B1}" dt="2020-10-24T20:20:22.368" v="11857" actId="47"/>
        <pc:sldMkLst>
          <pc:docMk/>
          <pc:sldMk cId="1029545914" sldId="436"/>
        </pc:sldMkLst>
      </pc:sldChg>
      <pc:sldChg chg="del">
        <pc:chgData name="Michael A Fudge Jr" userId="133895e8-240b-4811-850e-9cf94297d089" providerId="ADAL" clId="{A79812F8-E328-4778-A758-25D604F4D8B1}" dt="2020-10-24T20:20:22.368" v="11857" actId="47"/>
        <pc:sldMkLst>
          <pc:docMk/>
          <pc:sldMk cId="3254372876" sldId="474"/>
        </pc:sldMkLst>
      </pc:sldChg>
      <pc:sldChg chg="del">
        <pc:chgData name="Michael A Fudge Jr" userId="133895e8-240b-4811-850e-9cf94297d089" providerId="ADAL" clId="{A79812F8-E328-4778-A758-25D604F4D8B1}" dt="2020-10-24T20:20:22.368" v="11857" actId="47"/>
        <pc:sldMkLst>
          <pc:docMk/>
          <pc:sldMk cId="643996234" sldId="476"/>
        </pc:sldMkLst>
      </pc:sldChg>
      <pc:sldChg chg="del">
        <pc:chgData name="Michael A Fudge Jr" userId="133895e8-240b-4811-850e-9cf94297d089" providerId="ADAL" clId="{A79812F8-E328-4778-A758-25D604F4D8B1}" dt="2020-10-24T20:20:22.368" v="11857" actId="47"/>
        <pc:sldMkLst>
          <pc:docMk/>
          <pc:sldMk cId="227050927" sldId="477"/>
        </pc:sldMkLst>
      </pc:sldChg>
      <pc:sldChg chg="del">
        <pc:chgData name="Michael A Fudge Jr" userId="133895e8-240b-4811-850e-9cf94297d089" providerId="ADAL" clId="{A79812F8-E328-4778-A758-25D604F4D8B1}" dt="2020-10-24T20:20:22.368" v="11857" actId="47"/>
        <pc:sldMkLst>
          <pc:docMk/>
          <pc:sldMk cId="2907758817" sldId="482"/>
        </pc:sldMkLst>
      </pc:sldChg>
      <pc:sldChg chg="addSp delSp modSp mod">
        <pc:chgData name="Michael A Fudge Jr" userId="133895e8-240b-4811-850e-9cf94297d089" providerId="ADAL" clId="{A79812F8-E328-4778-A758-25D604F4D8B1}" dt="2020-10-23T20:06:04.454" v="159" actId="208"/>
        <pc:sldMkLst>
          <pc:docMk/>
          <pc:sldMk cId="1459794709" sldId="489"/>
        </pc:sldMkLst>
        <pc:spChg chg="mod">
          <ac:chgData name="Michael A Fudge Jr" userId="133895e8-240b-4811-850e-9cf94297d089" providerId="ADAL" clId="{A79812F8-E328-4778-A758-25D604F4D8B1}" dt="2020-10-23T20:03:10.262" v="123" actId="20577"/>
          <ac:spMkLst>
            <pc:docMk/>
            <pc:sldMk cId="1459794709" sldId="489"/>
            <ac:spMk id="2" creationId="{85954A83-1BFB-42E8-ABE1-F6284F291E27}"/>
          </ac:spMkLst>
        </pc:spChg>
        <pc:graphicFrameChg chg="del mod">
          <ac:chgData name="Michael A Fudge Jr" userId="133895e8-240b-4811-850e-9cf94297d089" providerId="ADAL" clId="{A79812F8-E328-4778-A758-25D604F4D8B1}" dt="2020-10-23T20:05:02.749" v="138" actId="478"/>
          <ac:graphicFrameMkLst>
            <pc:docMk/>
            <pc:sldMk cId="1459794709" sldId="489"/>
            <ac:graphicFrameMk id="4" creationId="{0345531D-5605-44D9-BACE-746EE9AF7A6E}"/>
          </ac:graphicFrameMkLst>
        </pc:graphicFrameChg>
        <pc:picChg chg="add mod">
          <ac:chgData name="Michael A Fudge Jr" userId="133895e8-240b-4811-850e-9cf94297d089" providerId="ADAL" clId="{A79812F8-E328-4778-A758-25D604F4D8B1}" dt="2020-10-23T20:06:04.454" v="159" actId="208"/>
          <ac:picMkLst>
            <pc:docMk/>
            <pc:sldMk cId="1459794709" sldId="489"/>
            <ac:picMk id="3" creationId="{483886BC-53FE-4FAC-840B-F40BE32ED64B}"/>
          </ac:picMkLst>
        </pc:picChg>
        <pc:picChg chg="add mod">
          <ac:chgData name="Michael A Fudge Jr" userId="133895e8-240b-4811-850e-9cf94297d089" providerId="ADAL" clId="{A79812F8-E328-4778-A758-25D604F4D8B1}" dt="2020-10-23T20:06:04.454" v="159" actId="208"/>
          <ac:picMkLst>
            <pc:docMk/>
            <pc:sldMk cId="1459794709" sldId="489"/>
            <ac:picMk id="5" creationId="{231D4338-1E3D-4F3F-A0BC-BFAAFF616894}"/>
          </ac:picMkLst>
        </pc:picChg>
        <pc:picChg chg="add mod">
          <ac:chgData name="Michael A Fudge Jr" userId="133895e8-240b-4811-850e-9cf94297d089" providerId="ADAL" clId="{A79812F8-E328-4778-A758-25D604F4D8B1}" dt="2020-10-23T20:06:04.454" v="159" actId="208"/>
          <ac:picMkLst>
            <pc:docMk/>
            <pc:sldMk cId="1459794709" sldId="489"/>
            <ac:picMk id="7" creationId="{F9DC8BC3-7DE0-49FE-900C-ECC4086E44DC}"/>
          </ac:picMkLst>
        </pc:picChg>
      </pc:sldChg>
      <pc:sldChg chg="del">
        <pc:chgData name="Michael A Fudge Jr" userId="133895e8-240b-4811-850e-9cf94297d089" providerId="ADAL" clId="{A79812F8-E328-4778-A758-25D604F4D8B1}" dt="2020-10-24T20:20:22.368" v="11857" actId="47"/>
        <pc:sldMkLst>
          <pc:docMk/>
          <pc:sldMk cId="3597060519" sldId="508"/>
        </pc:sldMkLst>
      </pc:sldChg>
      <pc:sldChg chg="del">
        <pc:chgData name="Michael A Fudge Jr" userId="133895e8-240b-4811-850e-9cf94297d089" providerId="ADAL" clId="{A79812F8-E328-4778-A758-25D604F4D8B1}" dt="2020-10-24T20:20:22.368" v="11857" actId="47"/>
        <pc:sldMkLst>
          <pc:docMk/>
          <pc:sldMk cId="2573917375" sldId="509"/>
        </pc:sldMkLst>
      </pc:sldChg>
      <pc:sldChg chg="del">
        <pc:chgData name="Michael A Fudge Jr" userId="133895e8-240b-4811-850e-9cf94297d089" providerId="ADAL" clId="{A79812F8-E328-4778-A758-25D604F4D8B1}" dt="2020-10-24T20:20:22.368" v="11857" actId="47"/>
        <pc:sldMkLst>
          <pc:docMk/>
          <pc:sldMk cId="439912674" sldId="510"/>
        </pc:sldMkLst>
      </pc:sldChg>
      <pc:sldChg chg="del">
        <pc:chgData name="Michael A Fudge Jr" userId="133895e8-240b-4811-850e-9cf94297d089" providerId="ADAL" clId="{A79812F8-E328-4778-A758-25D604F4D8B1}" dt="2020-10-24T20:20:22.368" v="11857" actId="47"/>
        <pc:sldMkLst>
          <pc:docMk/>
          <pc:sldMk cId="3835384736" sldId="511"/>
        </pc:sldMkLst>
      </pc:sldChg>
      <pc:sldChg chg="modSp mod ord modNotesTx">
        <pc:chgData name="Michael A Fudge Jr" userId="133895e8-240b-4811-850e-9cf94297d089" providerId="ADAL" clId="{A79812F8-E328-4778-A758-25D604F4D8B1}" dt="2020-10-24T16:54:05.595" v="8579" actId="20577"/>
        <pc:sldMkLst>
          <pc:docMk/>
          <pc:sldMk cId="4213542034" sldId="512"/>
        </pc:sldMkLst>
        <pc:spChg chg="mod">
          <ac:chgData name="Michael A Fudge Jr" userId="133895e8-240b-4811-850e-9cf94297d089" providerId="ADAL" clId="{A79812F8-E328-4778-A758-25D604F4D8B1}" dt="2020-10-24T16:54:05.595" v="8579" actId="20577"/>
          <ac:spMkLst>
            <pc:docMk/>
            <pc:sldMk cId="4213542034" sldId="512"/>
            <ac:spMk id="5" creationId="{E0D04EC1-733E-4BA9-9251-8C6E6E3D01D7}"/>
          </ac:spMkLst>
        </pc:spChg>
        <pc:spChg chg="mod">
          <ac:chgData name="Michael A Fudge Jr" userId="133895e8-240b-4811-850e-9cf94297d089" providerId="ADAL" clId="{A79812F8-E328-4778-A758-25D604F4D8B1}" dt="2020-10-24T16:53:56.918" v="8562" actId="5793"/>
          <ac:spMkLst>
            <pc:docMk/>
            <pc:sldMk cId="4213542034" sldId="512"/>
            <ac:spMk id="6" creationId="{E33EFCDF-893E-4DC5-B75A-872200D063CA}"/>
          </ac:spMkLst>
        </pc:spChg>
      </pc:sldChg>
      <pc:sldChg chg="modSp mod ord modNotesTx">
        <pc:chgData name="Michael A Fudge Jr" userId="133895e8-240b-4811-850e-9cf94297d089" providerId="ADAL" clId="{A79812F8-E328-4778-A758-25D604F4D8B1}" dt="2020-10-24T16:28:51.711" v="7370"/>
        <pc:sldMkLst>
          <pc:docMk/>
          <pc:sldMk cId="2510000219" sldId="513"/>
        </pc:sldMkLst>
        <pc:spChg chg="mod">
          <ac:chgData name="Michael A Fudge Jr" userId="133895e8-240b-4811-850e-9cf94297d089" providerId="ADAL" clId="{A79812F8-E328-4778-A758-25D604F4D8B1}" dt="2020-10-24T16:27:54.661" v="7232" actId="20577"/>
          <ac:spMkLst>
            <pc:docMk/>
            <pc:sldMk cId="2510000219" sldId="513"/>
            <ac:spMk id="2" creationId="{A0EC69E1-79D5-4CCA-9AE3-8CCDB54E5D78}"/>
          </ac:spMkLst>
        </pc:spChg>
        <pc:spChg chg="mod">
          <ac:chgData name="Michael A Fudge Jr" userId="133895e8-240b-4811-850e-9cf94297d089" providerId="ADAL" clId="{A79812F8-E328-4778-A758-25D604F4D8B1}" dt="2020-10-24T16:28:34.766" v="7336" actId="20577"/>
          <ac:spMkLst>
            <pc:docMk/>
            <pc:sldMk cId="2510000219" sldId="513"/>
            <ac:spMk id="3" creationId="{23BFC44E-10DC-44C2-99E8-3D541093BB67}"/>
          </ac:spMkLst>
        </pc:spChg>
      </pc:sldChg>
      <pc:sldChg chg="del">
        <pc:chgData name="Michael A Fudge Jr" userId="133895e8-240b-4811-850e-9cf94297d089" providerId="ADAL" clId="{A79812F8-E328-4778-A758-25D604F4D8B1}" dt="2020-10-24T20:20:22.368" v="11857" actId="47"/>
        <pc:sldMkLst>
          <pc:docMk/>
          <pc:sldMk cId="1631914333" sldId="514"/>
        </pc:sldMkLst>
      </pc:sldChg>
      <pc:sldChg chg="del">
        <pc:chgData name="Michael A Fudge Jr" userId="133895e8-240b-4811-850e-9cf94297d089" providerId="ADAL" clId="{A79812F8-E328-4778-A758-25D604F4D8B1}" dt="2020-10-24T20:20:22.368" v="11857" actId="47"/>
        <pc:sldMkLst>
          <pc:docMk/>
          <pc:sldMk cId="2712604712" sldId="515"/>
        </pc:sldMkLst>
      </pc:sldChg>
      <pc:sldChg chg="del">
        <pc:chgData name="Michael A Fudge Jr" userId="133895e8-240b-4811-850e-9cf94297d089" providerId="ADAL" clId="{A79812F8-E328-4778-A758-25D604F4D8B1}" dt="2020-10-24T20:20:22.368" v="11857" actId="47"/>
        <pc:sldMkLst>
          <pc:docMk/>
          <pc:sldMk cId="1079552537" sldId="516"/>
        </pc:sldMkLst>
      </pc:sldChg>
      <pc:sldChg chg="del">
        <pc:chgData name="Michael A Fudge Jr" userId="133895e8-240b-4811-850e-9cf94297d089" providerId="ADAL" clId="{A79812F8-E328-4778-A758-25D604F4D8B1}" dt="2020-10-24T20:20:22.368" v="11857" actId="47"/>
        <pc:sldMkLst>
          <pc:docMk/>
          <pc:sldMk cId="1615230260" sldId="517"/>
        </pc:sldMkLst>
      </pc:sldChg>
      <pc:sldChg chg="del">
        <pc:chgData name="Michael A Fudge Jr" userId="133895e8-240b-4811-850e-9cf94297d089" providerId="ADAL" clId="{A79812F8-E328-4778-A758-25D604F4D8B1}" dt="2020-10-24T20:20:22.368" v="11857" actId="47"/>
        <pc:sldMkLst>
          <pc:docMk/>
          <pc:sldMk cId="3937859704" sldId="518"/>
        </pc:sldMkLst>
      </pc:sldChg>
      <pc:sldChg chg="del">
        <pc:chgData name="Michael A Fudge Jr" userId="133895e8-240b-4811-850e-9cf94297d089" providerId="ADAL" clId="{A79812F8-E328-4778-A758-25D604F4D8B1}" dt="2020-10-24T20:20:22.368" v="11857" actId="47"/>
        <pc:sldMkLst>
          <pc:docMk/>
          <pc:sldMk cId="1020521621" sldId="519"/>
        </pc:sldMkLst>
      </pc:sldChg>
      <pc:sldChg chg="del">
        <pc:chgData name="Michael A Fudge Jr" userId="133895e8-240b-4811-850e-9cf94297d089" providerId="ADAL" clId="{A79812F8-E328-4778-A758-25D604F4D8B1}" dt="2020-10-24T20:20:22.368" v="11857" actId="47"/>
        <pc:sldMkLst>
          <pc:docMk/>
          <pc:sldMk cId="325469189" sldId="520"/>
        </pc:sldMkLst>
      </pc:sldChg>
      <pc:sldChg chg="del">
        <pc:chgData name="Michael A Fudge Jr" userId="133895e8-240b-4811-850e-9cf94297d089" providerId="ADAL" clId="{A79812F8-E328-4778-A758-25D604F4D8B1}" dt="2020-10-24T20:20:22.368" v="11857" actId="47"/>
        <pc:sldMkLst>
          <pc:docMk/>
          <pc:sldMk cId="3969184838" sldId="521"/>
        </pc:sldMkLst>
      </pc:sldChg>
      <pc:sldChg chg="del">
        <pc:chgData name="Michael A Fudge Jr" userId="133895e8-240b-4811-850e-9cf94297d089" providerId="ADAL" clId="{A79812F8-E328-4778-A758-25D604F4D8B1}" dt="2020-10-24T20:20:22.368" v="11857" actId="47"/>
        <pc:sldMkLst>
          <pc:docMk/>
          <pc:sldMk cId="1282217721" sldId="522"/>
        </pc:sldMkLst>
      </pc:sldChg>
      <pc:sldChg chg="del">
        <pc:chgData name="Michael A Fudge Jr" userId="133895e8-240b-4811-850e-9cf94297d089" providerId="ADAL" clId="{A79812F8-E328-4778-A758-25D604F4D8B1}" dt="2020-10-24T20:20:22.368" v="11857" actId="47"/>
        <pc:sldMkLst>
          <pc:docMk/>
          <pc:sldMk cId="2304665043" sldId="523"/>
        </pc:sldMkLst>
      </pc:sldChg>
      <pc:sldChg chg="del">
        <pc:chgData name="Michael A Fudge Jr" userId="133895e8-240b-4811-850e-9cf94297d089" providerId="ADAL" clId="{A79812F8-E328-4778-A758-25D604F4D8B1}" dt="2020-10-24T20:20:22.368" v="11857" actId="47"/>
        <pc:sldMkLst>
          <pc:docMk/>
          <pc:sldMk cId="119460813" sldId="524"/>
        </pc:sldMkLst>
      </pc:sldChg>
      <pc:sldChg chg="del">
        <pc:chgData name="Michael A Fudge Jr" userId="133895e8-240b-4811-850e-9cf94297d089" providerId="ADAL" clId="{A79812F8-E328-4778-A758-25D604F4D8B1}" dt="2020-10-24T20:20:22.368" v="11857" actId="47"/>
        <pc:sldMkLst>
          <pc:docMk/>
          <pc:sldMk cId="3700451929" sldId="525"/>
        </pc:sldMkLst>
      </pc:sldChg>
      <pc:sldChg chg="del">
        <pc:chgData name="Michael A Fudge Jr" userId="133895e8-240b-4811-850e-9cf94297d089" providerId="ADAL" clId="{A79812F8-E328-4778-A758-25D604F4D8B1}" dt="2020-10-24T20:20:22.368" v="11857" actId="47"/>
        <pc:sldMkLst>
          <pc:docMk/>
          <pc:sldMk cId="2875706173" sldId="526"/>
        </pc:sldMkLst>
      </pc:sldChg>
      <pc:sldChg chg="del">
        <pc:chgData name="Michael A Fudge Jr" userId="133895e8-240b-4811-850e-9cf94297d089" providerId="ADAL" clId="{A79812F8-E328-4778-A758-25D604F4D8B1}" dt="2020-10-24T20:20:22.368" v="11857" actId="47"/>
        <pc:sldMkLst>
          <pc:docMk/>
          <pc:sldMk cId="2132032460" sldId="527"/>
        </pc:sldMkLst>
      </pc:sldChg>
      <pc:sldChg chg="del">
        <pc:chgData name="Michael A Fudge Jr" userId="133895e8-240b-4811-850e-9cf94297d089" providerId="ADAL" clId="{A79812F8-E328-4778-A758-25D604F4D8B1}" dt="2020-10-24T20:20:22.368" v="11857" actId="47"/>
        <pc:sldMkLst>
          <pc:docMk/>
          <pc:sldMk cId="3991972491" sldId="528"/>
        </pc:sldMkLst>
      </pc:sldChg>
      <pc:sldChg chg="del">
        <pc:chgData name="Michael A Fudge Jr" userId="133895e8-240b-4811-850e-9cf94297d089" providerId="ADAL" clId="{A79812F8-E328-4778-A758-25D604F4D8B1}" dt="2020-10-24T20:20:22.368" v="11857" actId="47"/>
        <pc:sldMkLst>
          <pc:docMk/>
          <pc:sldMk cId="4181340239" sldId="529"/>
        </pc:sldMkLst>
      </pc:sldChg>
      <pc:sldChg chg="del">
        <pc:chgData name="Michael A Fudge Jr" userId="133895e8-240b-4811-850e-9cf94297d089" providerId="ADAL" clId="{A79812F8-E328-4778-A758-25D604F4D8B1}" dt="2020-10-24T20:20:22.368" v="11857" actId="47"/>
        <pc:sldMkLst>
          <pc:docMk/>
          <pc:sldMk cId="173889122" sldId="530"/>
        </pc:sldMkLst>
      </pc:sldChg>
      <pc:sldChg chg="del">
        <pc:chgData name="Michael A Fudge Jr" userId="133895e8-240b-4811-850e-9cf94297d089" providerId="ADAL" clId="{A79812F8-E328-4778-A758-25D604F4D8B1}" dt="2020-10-24T20:20:22.368" v="11857" actId="47"/>
        <pc:sldMkLst>
          <pc:docMk/>
          <pc:sldMk cId="324858199" sldId="531"/>
        </pc:sldMkLst>
      </pc:sldChg>
      <pc:sldChg chg="del">
        <pc:chgData name="Michael A Fudge Jr" userId="133895e8-240b-4811-850e-9cf94297d089" providerId="ADAL" clId="{A79812F8-E328-4778-A758-25D604F4D8B1}" dt="2020-10-24T20:20:22.368" v="11857" actId="47"/>
        <pc:sldMkLst>
          <pc:docMk/>
          <pc:sldMk cId="3654929132" sldId="532"/>
        </pc:sldMkLst>
      </pc:sldChg>
      <pc:sldChg chg="del">
        <pc:chgData name="Michael A Fudge Jr" userId="133895e8-240b-4811-850e-9cf94297d089" providerId="ADAL" clId="{A79812F8-E328-4778-A758-25D604F4D8B1}" dt="2020-10-24T20:20:22.368" v="11857" actId="47"/>
        <pc:sldMkLst>
          <pc:docMk/>
          <pc:sldMk cId="1992827513" sldId="533"/>
        </pc:sldMkLst>
      </pc:sldChg>
      <pc:sldChg chg="del">
        <pc:chgData name="Michael A Fudge Jr" userId="133895e8-240b-4811-850e-9cf94297d089" providerId="ADAL" clId="{A79812F8-E328-4778-A758-25D604F4D8B1}" dt="2020-10-24T20:20:22.368" v="11857" actId="47"/>
        <pc:sldMkLst>
          <pc:docMk/>
          <pc:sldMk cId="1945254893" sldId="534"/>
        </pc:sldMkLst>
      </pc:sldChg>
      <pc:sldChg chg="del">
        <pc:chgData name="Michael A Fudge Jr" userId="133895e8-240b-4811-850e-9cf94297d089" providerId="ADAL" clId="{A79812F8-E328-4778-A758-25D604F4D8B1}" dt="2020-10-24T20:20:22.368" v="11857" actId="47"/>
        <pc:sldMkLst>
          <pc:docMk/>
          <pc:sldMk cId="4038510349" sldId="536"/>
        </pc:sldMkLst>
      </pc:sldChg>
      <pc:sldChg chg="del">
        <pc:chgData name="Michael A Fudge Jr" userId="133895e8-240b-4811-850e-9cf94297d089" providerId="ADAL" clId="{A79812F8-E328-4778-A758-25D604F4D8B1}" dt="2020-10-24T20:20:22.368" v="11857" actId="47"/>
        <pc:sldMkLst>
          <pc:docMk/>
          <pc:sldMk cId="3354858308" sldId="537"/>
        </pc:sldMkLst>
      </pc:sldChg>
      <pc:sldChg chg="del">
        <pc:chgData name="Michael A Fudge Jr" userId="133895e8-240b-4811-850e-9cf94297d089" providerId="ADAL" clId="{A79812F8-E328-4778-A758-25D604F4D8B1}" dt="2020-10-24T20:20:22.368" v="11857" actId="47"/>
        <pc:sldMkLst>
          <pc:docMk/>
          <pc:sldMk cId="1868059833" sldId="538"/>
        </pc:sldMkLst>
      </pc:sldChg>
      <pc:sldChg chg="del">
        <pc:chgData name="Michael A Fudge Jr" userId="133895e8-240b-4811-850e-9cf94297d089" providerId="ADAL" clId="{A79812F8-E328-4778-A758-25D604F4D8B1}" dt="2020-10-24T20:20:22.368" v="11857" actId="47"/>
        <pc:sldMkLst>
          <pc:docMk/>
          <pc:sldMk cId="27036807" sldId="539"/>
        </pc:sldMkLst>
      </pc:sldChg>
      <pc:sldChg chg="del">
        <pc:chgData name="Michael A Fudge Jr" userId="133895e8-240b-4811-850e-9cf94297d089" providerId="ADAL" clId="{A79812F8-E328-4778-A758-25D604F4D8B1}" dt="2020-10-24T20:20:22.368" v="11857" actId="47"/>
        <pc:sldMkLst>
          <pc:docMk/>
          <pc:sldMk cId="2604329500" sldId="540"/>
        </pc:sldMkLst>
      </pc:sldChg>
      <pc:sldChg chg="del">
        <pc:chgData name="Michael A Fudge Jr" userId="133895e8-240b-4811-850e-9cf94297d089" providerId="ADAL" clId="{A79812F8-E328-4778-A758-25D604F4D8B1}" dt="2020-10-24T20:20:22.368" v="11857" actId="47"/>
        <pc:sldMkLst>
          <pc:docMk/>
          <pc:sldMk cId="3250464961" sldId="541"/>
        </pc:sldMkLst>
      </pc:sldChg>
      <pc:sldChg chg="delSp add del setBg delDesignElem">
        <pc:chgData name="Michael A Fudge Jr" userId="133895e8-240b-4811-850e-9cf94297d089" providerId="ADAL" clId="{A79812F8-E328-4778-A758-25D604F4D8B1}" dt="2020-10-23T20:04:15.368" v="132" actId="47"/>
        <pc:sldMkLst>
          <pc:docMk/>
          <pc:sldMk cId="1335912599" sldId="542"/>
        </pc:sldMkLst>
        <pc:spChg chg="del">
          <ac:chgData name="Michael A Fudge Jr" userId="133895e8-240b-4811-850e-9cf94297d089" providerId="ADAL" clId="{A79812F8-E328-4778-A758-25D604F4D8B1}" dt="2020-10-23T20:03:22.408" v="125"/>
          <ac:spMkLst>
            <pc:docMk/>
            <pc:sldMk cId="1335912599" sldId="542"/>
            <ac:spMk id="16" creationId="{B670DBD5-770C-4383-9F54-5B86E86BD5BB}"/>
          </ac:spMkLst>
        </pc:spChg>
      </pc:sldChg>
      <pc:sldChg chg="modSp add mod">
        <pc:chgData name="Michael A Fudge Jr" userId="133895e8-240b-4811-850e-9cf94297d089" providerId="ADAL" clId="{A79812F8-E328-4778-A758-25D604F4D8B1}" dt="2020-10-23T20:03:55.738" v="129" actId="14100"/>
        <pc:sldMkLst>
          <pc:docMk/>
          <pc:sldMk cId="3606689016" sldId="547"/>
        </pc:sldMkLst>
        <pc:spChg chg="mod">
          <ac:chgData name="Michael A Fudge Jr" userId="133895e8-240b-4811-850e-9cf94297d089" providerId="ADAL" clId="{A79812F8-E328-4778-A758-25D604F4D8B1}" dt="2020-10-23T20:03:55.738" v="129" actId="14100"/>
          <ac:spMkLst>
            <pc:docMk/>
            <pc:sldMk cId="3606689016" sldId="547"/>
            <ac:spMk id="27" creationId="{1AE4DE84-2A8C-462F-8B05-7D3C420259E7}"/>
          </ac:spMkLst>
        </pc:spChg>
      </pc:sldChg>
      <pc:sldChg chg="new del">
        <pc:chgData name="Michael A Fudge Jr" userId="133895e8-240b-4811-850e-9cf94297d089" providerId="ADAL" clId="{A79812F8-E328-4778-A758-25D604F4D8B1}" dt="2020-10-24T20:20:22.368" v="11857" actId="47"/>
        <pc:sldMkLst>
          <pc:docMk/>
          <pc:sldMk cId="2527221494" sldId="548"/>
        </pc:sldMkLst>
      </pc:sldChg>
      <pc:sldChg chg="new del">
        <pc:chgData name="Michael A Fudge Jr" userId="133895e8-240b-4811-850e-9cf94297d089" providerId="ADAL" clId="{A79812F8-E328-4778-A758-25D604F4D8B1}" dt="2020-10-24T20:20:22.368" v="11857" actId="47"/>
        <pc:sldMkLst>
          <pc:docMk/>
          <pc:sldMk cId="1557069884" sldId="549"/>
        </pc:sldMkLst>
      </pc:sldChg>
      <pc:sldChg chg="addSp delSp modSp new mod ord setBg modAnim">
        <pc:chgData name="Michael A Fudge Jr" userId="133895e8-240b-4811-850e-9cf94297d089" providerId="ADAL" clId="{A79812F8-E328-4778-A758-25D604F4D8B1}" dt="2020-10-23T20:13:43.308" v="682"/>
        <pc:sldMkLst>
          <pc:docMk/>
          <pc:sldMk cId="1521993309" sldId="550"/>
        </pc:sldMkLst>
        <pc:spChg chg="mod">
          <ac:chgData name="Michael A Fudge Jr" userId="133895e8-240b-4811-850e-9cf94297d089" providerId="ADAL" clId="{A79812F8-E328-4778-A758-25D604F4D8B1}" dt="2020-10-23T20:12:35.048" v="670" actId="26606"/>
          <ac:spMkLst>
            <pc:docMk/>
            <pc:sldMk cId="1521993309" sldId="550"/>
            <ac:spMk id="2" creationId="{1F9B899F-975E-4FD3-8BD9-1D0E4E14754C}"/>
          </ac:spMkLst>
        </pc:spChg>
        <pc:spChg chg="del mod">
          <ac:chgData name="Michael A Fudge Jr" userId="133895e8-240b-4811-850e-9cf94297d089" providerId="ADAL" clId="{A79812F8-E328-4778-A758-25D604F4D8B1}" dt="2020-10-23T20:12:35.048" v="670" actId="26606"/>
          <ac:spMkLst>
            <pc:docMk/>
            <pc:sldMk cId="1521993309" sldId="550"/>
            <ac:spMk id="3" creationId="{364DF7C3-26DD-48C7-AB0D-3F50E9C8E6C0}"/>
          </ac:spMkLst>
        </pc:spChg>
        <pc:spChg chg="add">
          <ac:chgData name="Michael A Fudge Jr" userId="133895e8-240b-4811-850e-9cf94297d089" providerId="ADAL" clId="{A79812F8-E328-4778-A758-25D604F4D8B1}" dt="2020-10-23T20:12:35.048" v="670" actId="26606"/>
          <ac:spMkLst>
            <pc:docMk/>
            <pc:sldMk cId="1521993309" sldId="550"/>
            <ac:spMk id="9" creationId="{53B021B3-DE93-4AB7-8A18-CF5F1CED88B8}"/>
          </ac:spMkLst>
        </pc:spChg>
        <pc:spChg chg="add">
          <ac:chgData name="Michael A Fudge Jr" userId="133895e8-240b-4811-850e-9cf94297d089" providerId="ADAL" clId="{A79812F8-E328-4778-A758-25D604F4D8B1}" dt="2020-10-23T20:12:35.048" v="670" actId="26606"/>
          <ac:spMkLst>
            <pc:docMk/>
            <pc:sldMk cId="1521993309" sldId="550"/>
            <ac:spMk id="11" creationId="{52D502E5-F6B4-4D58-B4AE-FC466FF15EE8}"/>
          </ac:spMkLst>
        </pc:spChg>
        <pc:spChg chg="add">
          <ac:chgData name="Michael A Fudge Jr" userId="133895e8-240b-4811-850e-9cf94297d089" providerId="ADAL" clId="{A79812F8-E328-4778-A758-25D604F4D8B1}" dt="2020-10-23T20:12:35.048" v="670" actId="26606"/>
          <ac:spMkLst>
            <pc:docMk/>
            <pc:sldMk cId="1521993309" sldId="550"/>
            <ac:spMk id="13" creationId="{9DECDBF4-02B6-4BB4-B65B-B8107AD6A9E8}"/>
          </ac:spMkLst>
        </pc:spChg>
        <pc:graphicFrameChg chg="add mod">
          <ac:chgData name="Michael A Fudge Jr" userId="133895e8-240b-4811-850e-9cf94297d089" providerId="ADAL" clId="{A79812F8-E328-4778-A758-25D604F4D8B1}" dt="2020-10-23T20:13:20.012" v="678"/>
          <ac:graphicFrameMkLst>
            <pc:docMk/>
            <pc:sldMk cId="1521993309" sldId="550"/>
            <ac:graphicFrameMk id="5" creationId="{423994D0-73AE-4D43-9C6A-0D73F53D43C0}"/>
          </ac:graphicFrameMkLst>
        </pc:graphicFrameChg>
      </pc:sldChg>
      <pc:sldChg chg="modSp add mod ord">
        <pc:chgData name="Michael A Fudge Jr" userId="133895e8-240b-4811-850e-9cf94297d089" providerId="ADAL" clId="{A79812F8-E328-4778-A758-25D604F4D8B1}" dt="2020-10-24T13:44:51.819" v="3443"/>
        <pc:sldMkLst>
          <pc:docMk/>
          <pc:sldMk cId="2120472171" sldId="551"/>
        </pc:sldMkLst>
        <pc:spChg chg="mod">
          <ac:chgData name="Michael A Fudge Jr" userId="133895e8-240b-4811-850e-9cf94297d089" providerId="ADAL" clId="{A79812F8-E328-4778-A758-25D604F4D8B1}" dt="2020-10-23T20:15:24.436" v="922" actId="20577"/>
          <ac:spMkLst>
            <pc:docMk/>
            <pc:sldMk cId="2120472171" sldId="551"/>
            <ac:spMk id="2" creationId="{85954A83-1BFB-42E8-ABE1-F6284F291E27}"/>
          </ac:spMkLst>
        </pc:spChg>
      </pc:sldChg>
      <pc:sldChg chg="modSp add mod modAnim chgLayout">
        <pc:chgData name="Michael A Fudge Jr" userId="133895e8-240b-4811-850e-9cf94297d089" providerId="ADAL" clId="{A79812F8-E328-4778-A758-25D604F4D8B1}" dt="2020-10-24T19:49:44.138" v="11042"/>
        <pc:sldMkLst>
          <pc:docMk/>
          <pc:sldMk cId="4083167953" sldId="567"/>
        </pc:sldMkLst>
        <pc:spChg chg="mod ord">
          <ac:chgData name="Michael A Fudge Jr" userId="133895e8-240b-4811-850e-9cf94297d089" providerId="ADAL" clId="{A79812F8-E328-4778-A758-25D604F4D8B1}" dt="2020-10-23T22:32:58.937" v="2027" actId="700"/>
          <ac:spMkLst>
            <pc:docMk/>
            <pc:sldMk cId="4083167953" sldId="567"/>
            <ac:spMk id="2" creationId="{CD579BE5-6EBC-430A-95B3-9431FF4D311E}"/>
          </ac:spMkLst>
        </pc:spChg>
        <pc:spChg chg="mod ord">
          <ac:chgData name="Michael A Fudge Jr" userId="133895e8-240b-4811-850e-9cf94297d089" providerId="ADAL" clId="{A79812F8-E328-4778-A758-25D604F4D8B1}" dt="2020-10-23T22:32:58.978" v="2028" actId="27636"/>
          <ac:spMkLst>
            <pc:docMk/>
            <pc:sldMk cId="4083167953" sldId="567"/>
            <ac:spMk id="3" creationId="{1B3EC5A6-94BF-4EE5-9C0A-868032895F17}"/>
          </ac:spMkLst>
        </pc:spChg>
        <pc:spChg chg="mod ord">
          <ac:chgData name="Michael A Fudge Jr" userId="133895e8-240b-4811-850e-9cf94297d089" providerId="ADAL" clId="{A79812F8-E328-4778-A758-25D604F4D8B1}" dt="2020-10-23T22:32:58.937" v="2027" actId="700"/>
          <ac:spMkLst>
            <pc:docMk/>
            <pc:sldMk cId="4083167953" sldId="567"/>
            <ac:spMk id="4" creationId="{AEFD9E5D-FD1B-418C-9ECC-8E6F3E48E361}"/>
          </ac:spMkLst>
        </pc:spChg>
        <pc:spChg chg="mod ord">
          <ac:chgData name="Michael A Fudge Jr" userId="133895e8-240b-4811-850e-9cf94297d089" providerId="ADAL" clId="{A79812F8-E328-4778-A758-25D604F4D8B1}" dt="2020-10-23T22:32:58.937" v="2027" actId="700"/>
          <ac:spMkLst>
            <pc:docMk/>
            <pc:sldMk cId="4083167953" sldId="567"/>
            <ac:spMk id="5" creationId="{16B59241-13E1-4B61-90B4-D2826347059E}"/>
          </ac:spMkLst>
        </pc:spChg>
      </pc:sldChg>
      <pc:sldChg chg="delSp add del mod setBg">
        <pc:chgData name="Michael A Fudge Jr" userId="133895e8-240b-4811-850e-9cf94297d089" providerId="ADAL" clId="{A79812F8-E328-4778-A758-25D604F4D8B1}" dt="2020-10-24T02:13:41.694" v="2144" actId="47"/>
        <pc:sldMkLst>
          <pc:docMk/>
          <pc:sldMk cId="3323366192" sldId="590"/>
        </pc:sldMkLst>
        <pc:spChg chg="del">
          <ac:chgData name="Michael A Fudge Jr" userId="133895e8-240b-4811-850e-9cf94297d089" providerId="ADAL" clId="{A79812F8-E328-4778-A758-25D604F4D8B1}" dt="2020-10-23T22:30:31.151" v="1999" actId="478"/>
          <ac:spMkLst>
            <pc:docMk/>
            <pc:sldMk cId="3323366192" sldId="590"/>
            <ac:spMk id="4" creationId="{0FD93DB1-2470-48F2-B646-B155C4FFEC8B}"/>
          </ac:spMkLst>
        </pc:spChg>
        <pc:spChg chg="del">
          <ac:chgData name="Michael A Fudge Jr" userId="133895e8-240b-4811-850e-9cf94297d089" providerId="ADAL" clId="{A79812F8-E328-4778-A758-25D604F4D8B1}" dt="2020-10-23T22:30:31.151" v="1999" actId="478"/>
          <ac:spMkLst>
            <pc:docMk/>
            <pc:sldMk cId="3323366192" sldId="590"/>
            <ac:spMk id="5" creationId="{0E5D1E5D-5883-486F-9C3D-936A51EA29CB}"/>
          </ac:spMkLst>
        </pc:spChg>
      </pc:sldChg>
      <pc:sldChg chg="addSp delSp modSp add mod ord modAnim">
        <pc:chgData name="Michael A Fudge Jr" userId="133895e8-240b-4811-850e-9cf94297d089" providerId="ADAL" clId="{A79812F8-E328-4778-A758-25D604F4D8B1}" dt="2020-10-24T15:04:53.615" v="6050" actId="14100"/>
        <pc:sldMkLst>
          <pc:docMk/>
          <pc:sldMk cId="3031750761" sldId="908"/>
        </pc:sldMkLst>
        <pc:spChg chg="mod">
          <ac:chgData name="Michael A Fudge Jr" userId="133895e8-240b-4811-850e-9cf94297d089" providerId="ADAL" clId="{A79812F8-E328-4778-A758-25D604F4D8B1}" dt="2020-10-23T20:21:48.526" v="1346" actId="14100"/>
          <ac:spMkLst>
            <pc:docMk/>
            <pc:sldMk cId="3031750761" sldId="908"/>
            <ac:spMk id="2" creationId="{9BB9B5F9-59D0-4967-BDDF-AFFFB0EA43DC}"/>
          </ac:spMkLst>
        </pc:spChg>
        <pc:spChg chg="add mod">
          <ac:chgData name="Michael A Fudge Jr" userId="133895e8-240b-4811-850e-9cf94297d089" providerId="ADAL" clId="{A79812F8-E328-4778-A758-25D604F4D8B1}" dt="2020-10-23T20:22:42.861" v="1390" actId="164"/>
          <ac:spMkLst>
            <pc:docMk/>
            <pc:sldMk cId="3031750761" sldId="908"/>
            <ac:spMk id="3" creationId="{314436AC-B1E8-4082-93C4-19AFF8FAB81A}"/>
          </ac:spMkLst>
        </pc:spChg>
        <pc:spChg chg="del">
          <ac:chgData name="Michael A Fudge Jr" userId="133895e8-240b-4811-850e-9cf94297d089" providerId="ADAL" clId="{A79812F8-E328-4778-A758-25D604F4D8B1}" dt="2020-10-23T20:20:24.286" v="1338" actId="478"/>
          <ac:spMkLst>
            <pc:docMk/>
            <pc:sldMk cId="3031750761" sldId="908"/>
            <ac:spMk id="4" creationId="{2A7D169A-70D3-4CF8-BE2B-333DB3B80C5E}"/>
          </ac:spMkLst>
        </pc:spChg>
        <pc:spChg chg="del">
          <ac:chgData name="Michael A Fudge Jr" userId="133895e8-240b-4811-850e-9cf94297d089" providerId="ADAL" clId="{A79812F8-E328-4778-A758-25D604F4D8B1}" dt="2020-10-23T20:20:24.286" v="1338" actId="478"/>
          <ac:spMkLst>
            <pc:docMk/>
            <pc:sldMk cId="3031750761" sldId="908"/>
            <ac:spMk id="5" creationId="{409E78C2-30AF-4380-9575-CEB60868815C}"/>
          </ac:spMkLst>
        </pc:spChg>
        <pc:spChg chg="mod">
          <ac:chgData name="Michael A Fudge Jr" userId="133895e8-240b-4811-850e-9cf94297d089" providerId="ADAL" clId="{A79812F8-E328-4778-A758-25D604F4D8B1}" dt="2020-10-23T20:23:13.699" v="1393" actId="1076"/>
          <ac:spMkLst>
            <pc:docMk/>
            <pc:sldMk cId="3031750761" sldId="908"/>
            <ac:spMk id="6" creationId="{AD828E22-C88B-42DA-B6F8-24BD3F6107ED}"/>
          </ac:spMkLst>
        </pc:spChg>
        <pc:spChg chg="mod">
          <ac:chgData name="Michael A Fudge Jr" userId="133895e8-240b-4811-850e-9cf94297d089" providerId="ADAL" clId="{A79812F8-E328-4778-A758-25D604F4D8B1}" dt="2020-10-23T20:20:45.787" v="1340" actId="1582"/>
          <ac:spMkLst>
            <pc:docMk/>
            <pc:sldMk cId="3031750761" sldId="908"/>
            <ac:spMk id="7" creationId="{0A5EBC2C-62AD-4E0D-B8A7-C8D0077EBF87}"/>
          </ac:spMkLst>
        </pc:spChg>
        <pc:spChg chg="mod">
          <ac:chgData name="Michael A Fudge Jr" userId="133895e8-240b-4811-850e-9cf94297d089" providerId="ADAL" clId="{A79812F8-E328-4778-A758-25D604F4D8B1}" dt="2020-10-24T15:04:53.615" v="6050" actId="14100"/>
          <ac:spMkLst>
            <pc:docMk/>
            <pc:sldMk cId="3031750761" sldId="908"/>
            <ac:spMk id="25" creationId="{5792DE9C-F681-4D2B-9258-A4C5567A235C}"/>
          </ac:spMkLst>
        </pc:spChg>
        <pc:spChg chg="add mod">
          <ac:chgData name="Michael A Fudge Jr" userId="133895e8-240b-4811-850e-9cf94297d089" providerId="ADAL" clId="{A79812F8-E328-4778-A758-25D604F4D8B1}" dt="2020-10-23T20:22:42.861" v="1390" actId="164"/>
          <ac:spMkLst>
            <pc:docMk/>
            <pc:sldMk cId="3031750761" sldId="908"/>
            <ac:spMk id="26" creationId="{91EB5BF1-4A63-419E-A926-312F141AAE22}"/>
          </ac:spMkLst>
        </pc:spChg>
        <pc:spChg chg="add mod">
          <ac:chgData name="Michael A Fudge Jr" userId="133895e8-240b-4811-850e-9cf94297d089" providerId="ADAL" clId="{A79812F8-E328-4778-A758-25D604F4D8B1}" dt="2020-10-23T20:24:41.363" v="1449" actId="1076"/>
          <ac:spMkLst>
            <pc:docMk/>
            <pc:sldMk cId="3031750761" sldId="908"/>
            <ac:spMk id="27" creationId="{381DB421-541A-4CA4-8CD4-769841B43B0E}"/>
          </ac:spMkLst>
        </pc:spChg>
        <pc:grpChg chg="mod">
          <ac:chgData name="Michael A Fudge Jr" userId="133895e8-240b-4811-850e-9cf94297d089" providerId="ADAL" clId="{A79812F8-E328-4778-A758-25D604F4D8B1}" dt="2020-10-23T20:23:13.699" v="1393" actId="1076"/>
          <ac:grpSpMkLst>
            <pc:docMk/>
            <pc:sldMk cId="3031750761" sldId="908"/>
            <ac:grpSpMk id="9" creationId="{857A7AC5-A8A2-4B6D-BFF8-284D31B3CA68}"/>
          </ac:grpSpMkLst>
        </pc:grpChg>
        <pc:grpChg chg="mod">
          <ac:chgData name="Michael A Fudge Jr" userId="133895e8-240b-4811-850e-9cf94297d089" providerId="ADAL" clId="{A79812F8-E328-4778-A758-25D604F4D8B1}" dt="2020-10-23T20:23:13.699" v="1393" actId="1076"/>
          <ac:grpSpMkLst>
            <pc:docMk/>
            <pc:sldMk cId="3031750761" sldId="908"/>
            <ac:grpSpMk id="13" creationId="{370E46E9-59B1-465D-9F4A-980B63E7412B}"/>
          </ac:grpSpMkLst>
        </pc:grpChg>
        <pc:grpChg chg="mod">
          <ac:chgData name="Michael A Fudge Jr" userId="133895e8-240b-4811-850e-9cf94297d089" providerId="ADAL" clId="{A79812F8-E328-4778-A758-25D604F4D8B1}" dt="2020-10-23T20:23:13.699" v="1393" actId="1076"/>
          <ac:grpSpMkLst>
            <pc:docMk/>
            <pc:sldMk cId="3031750761" sldId="908"/>
            <ac:grpSpMk id="17" creationId="{C802FCF4-FDA9-4E20-AEEB-C05B83C64BD8}"/>
          </ac:grpSpMkLst>
        </pc:grpChg>
        <pc:grpChg chg="add mod">
          <ac:chgData name="Michael A Fudge Jr" userId="133895e8-240b-4811-850e-9cf94297d089" providerId="ADAL" clId="{A79812F8-E328-4778-A758-25D604F4D8B1}" dt="2020-10-23T20:23:13.699" v="1393" actId="1076"/>
          <ac:grpSpMkLst>
            <pc:docMk/>
            <pc:sldMk cId="3031750761" sldId="908"/>
            <ac:grpSpMk id="19" creationId="{9C8AF452-D18F-43E4-91E6-723C8E2E7F2F}"/>
          </ac:grpSpMkLst>
        </pc:grpChg>
        <pc:grpChg chg="mod">
          <ac:chgData name="Michael A Fudge Jr" userId="133895e8-240b-4811-850e-9cf94297d089" providerId="ADAL" clId="{A79812F8-E328-4778-A758-25D604F4D8B1}" dt="2020-10-23T20:23:13.699" v="1393" actId="1076"/>
          <ac:grpSpMkLst>
            <pc:docMk/>
            <pc:sldMk cId="3031750761" sldId="908"/>
            <ac:grpSpMk id="21" creationId="{758938E8-0669-41FA-946D-28BDC2D28C80}"/>
          </ac:grpSpMkLst>
        </pc:grpChg>
        <pc:grpChg chg="mod">
          <ac:chgData name="Michael A Fudge Jr" userId="133895e8-240b-4811-850e-9cf94297d089" providerId="ADAL" clId="{A79812F8-E328-4778-A758-25D604F4D8B1}" dt="2020-10-23T20:23:13.699" v="1393" actId="1076"/>
          <ac:grpSpMkLst>
            <pc:docMk/>
            <pc:sldMk cId="3031750761" sldId="908"/>
            <ac:grpSpMk id="24" creationId="{39694C24-0597-4143-87C1-8ED85BBDF723}"/>
          </ac:grpSpMkLst>
        </pc:grpChg>
        <pc:picChg chg="add del mod">
          <ac:chgData name="Michael A Fudge Jr" userId="133895e8-240b-4811-850e-9cf94297d089" providerId="ADAL" clId="{A79812F8-E328-4778-A758-25D604F4D8B1}" dt="2020-10-23T20:28:13.795" v="1464" actId="478"/>
          <ac:picMkLst>
            <pc:docMk/>
            <pc:sldMk cId="3031750761" sldId="908"/>
            <ac:picMk id="38" creationId="{33B63597-0A8E-41F1-9189-E4FB49DC6EB6}"/>
          </ac:picMkLst>
        </pc:picChg>
        <pc:cxnChg chg="add mod">
          <ac:chgData name="Michael A Fudge Jr" userId="133895e8-240b-4811-850e-9cf94297d089" providerId="ADAL" clId="{A79812F8-E328-4778-A758-25D604F4D8B1}" dt="2020-10-23T20:25:06.713" v="1457" actId="14100"/>
          <ac:cxnSpMkLst>
            <pc:docMk/>
            <pc:sldMk cId="3031750761" sldId="908"/>
            <ac:cxnSpMk id="29" creationId="{71E61647-6835-4E43-9EBD-B659C8F45335}"/>
          </ac:cxnSpMkLst>
        </pc:cxnChg>
        <pc:cxnChg chg="add mod">
          <ac:chgData name="Michael A Fudge Jr" userId="133895e8-240b-4811-850e-9cf94297d089" providerId="ADAL" clId="{A79812F8-E328-4778-A758-25D604F4D8B1}" dt="2020-10-23T20:25:09.493" v="1458" actId="14100"/>
          <ac:cxnSpMkLst>
            <pc:docMk/>
            <pc:sldMk cId="3031750761" sldId="908"/>
            <ac:cxnSpMk id="30" creationId="{B3179EF8-F114-43F9-8968-85D0239F254A}"/>
          </ac:cxnSpMkLst>
        </pc:cxnChg>
      </pc:sldChg>
      <pc:sldChg chg="delSp modSp add mod modAnim chgLayout">
        <pc:chgData name="Michael A Fudge Jr" userId="133895e8-240b-4811-850e-9cf94297d089" providerId="ADAL" clId="{A79812F8-E328-4778-A758-25D604F4D8B1}" dt="2020-10-24T17:00:51.162" v="8968" actId="113"/>
        <pc:sldMkLst>
          <pc:docMk/>
          <pc:sldMk cId="2289496402" sldId="909"/>
        </pc:sldMkLst>
        <pc:spChg chg="mod ord">
          <ac:chgData name="Michael A Fudge Jr" userId="133895e8-240b-4811-850e-9cf94297d089" providerId="ADAL" clId="{A79812F8-E328-4778-A758-25D604F4D8B1}" dt="2020-10-23T22:29:06.672" v="1992" actId="700"/>
          <ac:spMkLst>
            <pc:docMk/>
            <pc:sldMk cId="2289496402" sldId="909"/>
            <ac:spMk id="2" creationId="{C81021FF-86BB-413C-86DF-BADF391BCF51}"/>
          </ac:spMkLst>
        </pc:spChg>
        <pc:spChg chg="mod ord">
          <ac:chgData name="Michael A Fudge Jr" userId="133895e8-240b-4811-850e-9cf94297d089" providerId="ADAL" clId="{A79812F8-E328-4778-A758-25D604F4D8B1}" dt="2020-10-24T17:00:51.162" v="8968" actId="113"/>
          <ac:spMkLst>
            <pc:docMk/>
            <pc:sldMk cId="2289496402" sldId="909"/>
            <ac:spMk id="3" creationId="{F49993DC-3063-40A3-ABBA-8B3553D5142D}"/>
          </ac:spMkLst>
        </pc:spChg>
        <pc:spChg chg="del mod ord">
          <ac:chgData name="Michael A Fudge Jr" userId="133895e8-240b-4811-850e-9cf94297d089" providerId="ADAL" clId="{A79812F8-E328-4778-A758-25D604F4D8B1}" dt="2020-10-23T22:30:42.576" v="2000" actId="478"/>
          <ac:spMkLst>
            <pc:docMk/>
            <pc:sldMk cId="2289496402" sldId="909"/>
            <ac:spMk id="4" creationId="{81E35ECC-CBC7-44B8-A22D-5811B5247D17}"/>
          </ac:spMkLst>
        </pc:spChg>
        <pc:spChg chg="del mod ord">
          <ac:chgData name="Michael A Fudge Jr" userId="133895e8-240b-4811-850e-9cf94297d089" providerId="ADAL" clId="{A79812F8-E328-4778-A758-25D604F4D8B1}" dt="2020-10-23T22:30:42.576" v="2000" actId="478"/>
          <ac:spMkLst>
            <pc:docMk/>
            <pc:sldMk cId="2289496402" sldId="909"/>
            <ac:spMk id="5" creationId="{13FC4DAA-0365-4635-A4DC-91B36C4CE284}"/>
          </ac:spMkLst>
        </pc:spChg>
      </pc:sldChg>
      <pc:sldChg chg="delSp modSp add mod chgLayout">
        <pc:chgData name="Michael A Fudge Jr" userId="133895e8-240b-4811-850e-9cf94297d089" providerId="ADAL" clId="{A79812F8-E328-4778-A758-25D604F4D8B1}" dt="2020-10-24T17:04:03.123" v="9095" actId="20577"/>
        <pc:sldMkLst>
          <pc:docMk/>
          <pc:sldMk cId="2868415825" sldId="910"/>
        </pc:sldMkLst>
        <pc:spChg chg="mod ord">
          <ac:chgData name="Michael A Fudge Jr" userId="133895e8-240b-4811-850e-9cf94297d089" providerId="ADAL" clId="{A79812F8-E328-4778-A758-25D604F4D8B1}" dt="2020-10-23T22:31:59.771" v="2014" actId="700"/>
          <ac:spMkLst>
            <pc:docMk/>
            <pc:sldMk cId="2868415825" sldId="910"/>
            <ac:spMk id="2" creationId="{4D194684-A69A-4FAF-B459-D5BC122AA5E2}"/>
          </ac:spMkLst>
        </pc:spChg>
        <pc:spChg chg="mod ord">
          <ac:chgData name="Michael A Fudge Jr" userId="133895e8-240b-4811-850e-9cf94297d089" providerId="ADAL" clId="{A79812F8-E328-4778-A758-25D604F4D8B1}" dt="2020-10-24T17:04:03.123" v="9095" actId="20577"/>
          <ac:spMkLst>
            <pc:docMk/>
            <pc:sldMk cId="2868415825" sldId="910"/>
            <ac:spMk id="3" creationId="{E65191AC-0A1C-4CA3-A3A0-6671D61C079E}"/>
          </ac:spMkLst>
        </pc:spChg>
        <pc:spChg chg="del mod ord">
          <ac:chgData name="Michael A Fudge Jr" userId="133895e8-240b-4811-850e-9cf94297d089" providerId="ADAL" clId="{A79812F8-E328-4778-A758-25D604F4D8B1}" dt="2020-10-23T22:32:22.403" v="2019" actId="478"/>
          <ac:spMkLst>
            <pc:docMk/>
            <pc:sldMk cId="2868415825" sldId="910"/>
            <ac:spMk id="4" creationId="{60E0E9FF-70EA-464C-993A-719CA63CCA21}"/>
          </ac:spMkLst>
        </pc:spChg>
        <pc:spChg chg="del mod ord">
          <ac:chgData name="Michael A Fudge Jr" userId="133895e8-240b-4811-850e-9cf94297d089" providerId="ADAL" clId="{A79812F8-E328-4778-A758-25D604F4D8B1}" dt="2020-10-23T22:32:22.403" v="2019" actId="478"/>
          <ac:spMkLst>
            <pc:docMk/>
            <pc:sldMk cId="2868415825" sldId="910"/>
            <ac:spMk id="5" creationId="{A363B570-1D5A-4A01-B144-9639E06881B9}"/>
          </ac:spMkLst>
        </pc:spChg>
        <pc:spChg chg="mod">
          <ac:chgData name="Michael A Fudge Jr" userId="133895e8-240b-4811-850e-9cf94297d089" providerId="ADAL" clId="{A79812F8-E328-4778-A758-25D604F4D8B1}" dt="2020-10-23T22:32:09.067" v="2016" actId="207"/>
          <ac:spMkLst>
            <pc:docMk/>
            <pc:sldMk cId="2868415825" sldId="910"/>
            <ac:spMk id="6" creationId="{DF8D9D2C-D77A-4835-A940-F467F907B6F0}"/>
          </ac:spMkLst>
        </pc:spChg>
        <pc:spChg chg="mod">
          <ac:chgData name="Michael A Fudge Jr" userId="133895e8-240b-4811-850e-9cf94297d089" providerId="ADAL" clId="{A79812F8-E328-4778-A758-25D604F4D8B1}" dt="2020-10-24T02:48:57.567" v="3038" actId="1076"/>
          <ac:spMkLst>
            <pc:docMk/>
            <pc:sldMk cId="2868415825" sldId="910"/>
            <ac:spMk id="7" creationId="{41CFD9CB-1781-4C06-ADCB-55CC73C55B26}"/>
          </ac:spMkLst>
        </pc:spChg>
        <pc:spChg chg="mod">
          <ac:chgData name="Michael A Fudge Jr" userId="133895e8-240b-4811-850e-9cf94297d089" providerId="ADAL" clId="{A79812F8-E328-4778-A758-25D604F4D8B1}" dt="2020-10-24T02:49:03.513" v="3039" actId="1076"/>
          <ac:spMkLst>
            <pc:docMk/>
            <pc:sldMk cId="2868415825" sldId="910"/>
            <ac:spMk id="8" creationId="{0150E7BD-737F-4321-AEF9-98E3AA5ABD0D}"/>
          </ac:spMkLst>
        </pc:spChg>
      </pc:sldChg>
      <pc:sldChg chg="addSp delSp modSp add mod setBg modAnim chgLayout">
        <pc:chgData name="Michael A Fudge Jr" userId="133895e8-240b-4811-850e-9cf94297d089" providerId="ADAL" clId="{A79812F8-E328-4778-A758-25D604F4D8B1}" dt="2020-10-24T13:37:18.836" v="3077" actId="20577"/>
        <pc:sldMkLst>
          <pc:docMk/>
          <pc:sldMk cId="1381996060" sldId="911"/>
        </pc:sldMkLst>
        <pc:spChg chg="mod ord">
          <ac:chgData name="Michael A Fudge Jr" userId="133895e8-240b-4811-850e-9cf94297d089" providerId="ADAL" clId="{A79812F8-E328-4778-A758-25D604F4D8B1}" dt="2020-10-24T02:16:28.917" v="2149" actId="26606"/>
          <ac:spMkLst>
            <pc:docMk/>
            <pc:sldMk cId="1381996060" sldId="911"/>
            <ac:spMk id="2" creationId="{3C4A0D82-C1FC-4C58-AB89-472BFFF97DC5}"/>
          </ac:spMkLst>
        </pc:spChg>
        <pc:spChg chg="mod ord">
          <ac:chgData name="Michael A Fudge Jr" userId="133895e8-240b-4811-850e-9cf94297d089" providerId="ADAL" clId="{A79812F8-E328-4778-A758-25D604F4D8B1}" dt="2020-10-24T13:37:18.836" v="3077" actId="20577"/>
          <ac:spMkLst>
            <pc:docMk/>
            <pc:sldMk cId="1381996060" sldId="911"/>
            <ac:spMk id="3" creationId="{685501BA-AB19-4F73-8169-81252A444745}"/>
          </ac:spMkLst>
        </pc:spChg>
        <pc:spChg chg="del mod ord">
          <ac:chgData name="Michael A Fudge Jr" userId="133895e8-240b-4811-850e-9cf94297d089" providerId="ADAL" clId="{A79812F8-E328-4778-A758-25D604F4D8B1}" dt="2020-10-23T22:30:53.742" v="2001" actId="478"/>
          <ac:spMkLst>
            <pc:docMk/>
            <pc:sldMk cId="1381996060" sldId="911"/>
            <ac:spMk id="4" creationId="{B7976917-83DD-487D-8441-88056484077E}"/>
          </ac:spMkLst>
        </pc:spChg>
        <pc:spChg chg="del mod ord">
          <ac:chgData name="Michael A Fudge Jr" userId="133895e8-240b-4811-850e-9cf94297d089" providerId="ADAL" clId="{A79812F8-E328-4778-A758-25D604F4D8B1}" dt="2020-10-23T22:30:53.742" v="2001" actId="478"/>
          <ac:spMkLst>
            <pc:docMk/>
            <pc:sldMk cId="1381996060" sldId="911"/>
            <ac:spMk id="5" creationId="{695067F5-89F1-47F4-8D18-1B90C7D5AE43}"/>
          </ac:spMkLst>
        </pc:spChg>
        <pc:spChg chg="add">
          <ac:chgData name="Michael A Fudge Jr" userId="133895e8-240b-4811-850e-9cf94297d089" providerId="ADAL" clId="{A79812F8-E328-4778-A758-25D604F4D8B1}" dt="2020-10-24T02:16:28.917" v="2149" actId="26606"/>
          <ac:spMkLst>
            <pc:docMk/>
            <pc:sldMk cId="1381996060" sldId="911"/>
            <ac:spMk id="10" creationId="{23A58148-D452-4F6F-A2FE-EED968DE1970}"/>
          </ac:spMkLst>
        </pc:spChg>
        <pc:picChg chg="add">
          <ac:chgData name="Michael A Fudge Jr" userId="133895e8-240b-4811-850e-9cf94297d089" providerId="ADAL" clId="{A79812F8-E328-4778-A758-25D604F4D8B1}" dt="2020-10-24T02:16:28.917" v="2149" actId="26606"/>
          <ac:picMkLst>
            <pc:docMk/>
            <pc:sldMk cId="1381996060" sldId="911"/>
            <ac:picMk id="7" creationId="{E8DBFCC8-34CF-4638-BF3A-8A5D5303E9ED}"/>
          </ac:picMkLst>
        </pc:picChg>
      </pc:sldChg>
      <pc:sldChg chg="delSp modSp add del mod chgLayout">
        <pc:chgData name="Michael A Fudge Jr" userId="133895e8-240b-4811-850e-9cf94297d089" providerId="ADAL" clId="{A79812F8-E328-4778-A758-25D604F4D8B1}" dt="2020-10-24T16:54:11.193" v="8580" actId="47"/>
        <pc:sldMkLst>
          <pc:docMk/>
          <pc:sldMk cId="2308401448" sldId="912"/>
        </pc:sldMkLst>
        <pc:spChg chg="mod ord">
          <ac:chgData name="Michael A Fudge Jr" userId="133895e8-240b-4811-850e-9cf94297d089" providerId="ADAL" clId="{A79812F8-E328-4778-A758-25D604F4D8B1}" dt="2020-10-23T22:30:07.089" v="1996" actId="700"/>
          <ac:spMkLst>
            <pc:docMk/>
            <pc:sldMk cId="2308401448" sldId="912"/>
            <ac:spMk id="2" creationId="{10A4A574-7D73-4518-B6B5-E0E020577CF2}"/>
          </ac:spMkLst>
        </pc:spChg>
        <pc:spChg chg="mod ord">
          <ac:chgData name="Michael A Fudge Jr" userId="133895e8-240b-4811-850e-9cf94297d089" providerId="ADAL" clId="{A79812F8-E328-4778-A758-25D604F4D8B1}" dt="2020-10-23T22:30:07.089" v="1996" actId="700"/>
          <ac:spMkLst>
            <pc:docMk/>
            <pc:sldMk cId="2308401448" sldId="912"/>
            <ac:spMk id="3" creationId="{A284E4E0-0931-4D86-BA56-ECD7C2D21157}"/>
          </ac:spMkLst>
        </pc:spChg>
        <pc:spChg chg="del mod ord">
          <ac:chgData name="Michael A Fudge Jr" userId="133895e8-240b-4811-850e-9cf94297d089" providerId="ADAL" clId="{A79812F8-E328-4778-A758-25D604F4D8B1}" dt="2020-10-23T22:30:23.925" v="1998" actId="478"/>
          <ac:spMkLst>
            <pc:docMk/>
            <pc:sldMk cId="2308401448" sldId="912"/>
            <ac:spMk id="4" creationId="{C9239206-0E7E-4E41-82EA-972819A46677}"/>
          </ac:spMkLst>
        </pc:spChg>
        <pc:spChg chg="del mod ord">
          <ac:chgData name="Michael A Fudge Jr" userId="133895e8-240b-4811-850e-9cf94297d089" providerId="ADAL" clId="{A79812F8-E328-4778-A758-25D604F4D8B1}" dt="2020-10-23T22:30:23.925" v="1998" actId="478"/>
          <ac:spMkLst>
            <pc:docMk/>
            <pc:sldMk cId="2308401448" sldId="912"/>
            <ac:spMk id="5" creationId="{A02AD11A-9DD4-47F7-B534-1A92415EF282}"/>
          </ac:spMkLst>
        </pc:spChg>
      </pc:sldChg>
      <pc:sldChg chg="delSp modSp add mod modAnim chgLayout">
        <pc:chgData name="Michael A Fudge Jr" userId="133895e8-240b-4811-850e-9cf94297d089" providerId="ADAL" clId="{A79812F8-E328-4778-A758-25D604F4D8B1}" dt="2020-10-24T17:02:23.989" v="9050" actId="20577"/>
        <pc:sldMkLst>
          <pc:docMk/>
          <pc:sldMk cId="4130015359" sldId="913"/>
        </pc:sldMkLst>
        <pc:spChg chg="mod ord">
          <ac:chgData name="Michael A Fudge Jr" userId="133895e8-240b-4811-850e-9cf94297d089" providerId="ADAL" clId="{A79812F8-E328-4778-A758-25D604F4D8B1}" dt="2020-10-23T22:31:21.619" v="2003" actId="700"/>
          <ac:spMkLst>
            <pc:docMk/>
            <pc:sldMk cId="4130015359" sldId="913"/>
            <ac:spMk id="2" creationId="{C299499E-0073-43FC-A852-B9579C32E6A5}"/>
          </ac:spMkLst>
        </pc:spChg>
        <pc:spChg chg="mod ord">
          <ac:chgData name="Michael A Fudge Jr" userId="133895e8-240b-4811-850e-9cf94297d089" providerId="ADAL" clId="{A79812F8-E328-4778-A758-25D604F4D8B1}" dt="2020-10-24T17:02:23.989" v="9050" actId="20577"/>
          <ac:spMkLst>
            <pc:docMk/>
            <pc:sldMk cId="4130015359" sldId="913"/>
            <ac:spMk id="3" creationId="{7D389CC2-7E82-4BE3-8B71-9FDF0DDB6CCD}"/>
          </ac:spMkLst>
        </pc:spChg>
        <pc:spChg chg="del mod ord">
          <ac:chgData name="Michael A Fudge Jr" userId="133895e8-240b-4811-850e-9cf94297d089" providerId="ADAL" clId="{A79812F8-E328-4778-A758-25D604F4D8B1}" dt="2020-10-23T22:31:25.126" v="2005" actId="478"/>
          <ac:spMkLst>
            <pc:docMk/>
            <pc:sldMk cId="4130015359" sldId="913"/>
            <ac:spMk id="4" creationId="{4F8A6E4B-411E-458A-ACB2-59041B149F28}"/>
          </ac:spMkLst>
        </pc:spChg>
        <pc:spChg chg="del mod ord">
          <ac:chgData name="Michael A Fudge Jr" userId="133895e8-240b-4811-850e-9cf94297d089" providerId="ADAL" clId="{A79812F8-E328-4778-A758-25D604F4D8B1}" dt="2020-10-23T22:31:25.126" v="2005" actId="478"/>
          <ac:spMkLst>
            <pc:docMk/>
            <pc:sldMk cId="4130015359" sldId="913"/>
            <ac:spMk id="5" creationId="{5E1C8EFA-4F8E-458E-84BB-F624A10D4A34}"/>
          </ac:spMkLst>
        </pc:spChg>
      </pc:sldChg>
      <pc:sldChg chg="delSp modSp add mod ord modAnim chgLayout">
        <pc:chgData name="Michael A Fudge Jr" userId="133895e8-240b-4811-850e-9cf94297d089" providerId="ADAL" clId="{A79812F8-E328-4778-A758-25D604F4D8B1}" dt="2020-10-24T17:02:41.268" v="9051" actId="20577"/>
        <pc:sldMkLst>
          <pc:docMk/>
          <pc:sldMk cId="3521124967" sldId="914"/>
        </pc:sldMkLst>
        <pc:spChg chg="mod ord">
          <ac:chgData name="Michael A Fudge Jr" userId="133895e8-240b-4811-850e-9cf94297d089" providerId="ADAL" clId="{A79812F8-E328-4778-A758-25D604F4D8B1}" dt="2020-10-23T22:31:31.511" v="2006" actId="700"/>
          <ac:spMkLst>
            <pc:docMk/>
            <pc:sldMk cId="3521124967" sldId="914"/>
            <ac:spMk id="2" creationId="{48666CE4-6CAB-47CF-B554-9D3DAE0A5A1D}"/>
          </ac:spMkLst>
        </pc:spChg>
        <pc:spChg chg="mod ord">
          <ac:chgData name="Michael A Fudge Jr" userId="133895e8-240b-4811-850e-9cf94297d089" providerId="ADAL" clId="{A79812F8-E328-4778-A758-25D604F4D8B1}" dt="2020-10-24T17:02:41.268" v="9051" actId="20577"/>
          <ac:spMkLst>
            <pc:docMk/>
            <pc:sldMk cId="3521124967" sldId="914"/>
            <ac:spMk id="3" creationId="{4EA5CCC1-DD06-4BEF-BD94-2EEFDA2CB95D}"/>
          </ac:spMkLst>
        </pc:spChg>
        <pc:spChg chg="del mod ord">
          <ac:chgData name="Michael A Fudge Jr" userId="133895e8-240b-4811-850e-9cf94297d089" providerId="ADAL" clId="{A79812F8-E328-4778-A758-25D604F4D8B1}" dt="2020-10-23T22:31:53.758" v="2013" actId="478"/>
          <ac:spMkLst>
            <pc:docMk/>
            <pc:sldMk cId="3521124967" sldId="914"/>
            <ac:spMk id="4" creationId="{30C6F748-58DE-480C-B6FE-E56E157D1180}"/>
          </ac:spMkLst>
        </pc:spChg>
        <pc:spChg chg="del mod ord">
          <ac:chgData name="Michael A Fudge Jr" userId="133895e8-240b-4811-850e-9cf94297d089" providerId="ADAL" clId="{A79812F8-E328-4778-A758-25D604F4D8B1}" dt="2020-10-23T22:31:53.758" v="2013" actId="478"/>
          <ac:spMkLst>
            <pc:docMk/>
            <pc:sldMk cId="3521124967" sldId="914"/>
            <ac:spMk id="5" creationId="{5DF5D12C-23BE-49C3-A6CE-8C7E70DBEBF9}"/>
          </ac:spMkLst>
        </pc:spChg>
      </pc:sldChg>
      <pc:sldChg chg="delSp modSp add del mod chgLayout">
        <pc:chgData name="Michael A Fudge Jr" userId="133895e8-240b-4811-850e-9cf94297d089" providerId="ADAL" clId="{A79812F8-E328-4778-A758-25D604F4D8B1}" dt="2020-10-24T17:25:59.419" v="10090" actId="47"/>
        <pc:sldMkLst>
          <pc:docMk/>
          <pc:sldMk cId="2636332146" sldId="915"/>
        </pc:sldMkLst>
        <pc:spChg chg="mod ord">
          <ac:chgData name="Michael A Fudge Jr" userId="133895e8-240b-4811-850e-9cf94297d089" providerId="ADAL" clId="{A79812F8-E328-4778-A758-25D604F4D8B1}" dt="2020-10-23T22:32:14.437" v="2017" actId="700"/>
          <ac:spMkLst>
            <pc:docMk/>
            <pc:sldMk cId="2636332146" sldId="915"/>
            <ac:spMk id="2" creationId="{4306C466-C3CD-490B-B427-BEBC89C43A36}"/>
          </ac:spMkLst>
        </pc:spChg>
        <pc:spChg chg="mod ord">
          <ac:chgData name="Michael A Fudge Jr" userId="133895e8-240b-4811-850e-9cf94297d089" providerId="ADAL" clId="{A79812F8-E328-4778-A758-25D604F4D8B1}" dt="2020-10-23T22:32:14.437" v="2017" actId="700"/>
          <ac:spMkLst>
            <pc:docMk/>
            <pc:sldMk cId="2636332146" sldId="915"/>
            <ac:spMk id="3" creationId="{AA105039-41E2-4C62-86ED-ADA13ACFD3E4}"/>
          </ac:spMkLst>
        </pc:spChg>
        <pc:spChg chg="del mod ord">
          <ac:chgData name="Michael A Fudge Jr" userId="133895e8-240b-4811-850e-9cf94297d089" providerId="ADAL" clId="{A79812F8-E328-4778-A758-25D604F4D8B1}" dt="2020-10-23T22:32:18.443" v="2018" actId="478"/>
          <ac:spMkLst>
            <pc:docMk/>
            <pc:sldMk cId="2636332146" sldId="915"/>
            <ac:spMk id="4" creationId="{C9491C34-6784-4F28-9AA6-0DFB6CA2AA45}"/>
          </ac:spMkLst>
        </pc:spChg>
        <pc:spChg chg="del mod ord">
          <ac:chgData name="Michael A Fudge Jr" userId="133895e8-240b-4811-850e-9cf94297d089" providerId="ADAL" clId="{A79812F8-E328-4778-A758-25D604F4D8B1}" dt="2020-10-23T22:32:18.443" v="2018" actId="478"/>
          <ac:spMkLst>
            <pc:docMk/>
            <pc:sldMk cId="2636332146" sldId="915"/>
            <ac:spMk id="5" creationId="{266C5EF3-76F7-4F49-8B95-6D628E9490EA}"/>
          </ac:spMkLst>
        </pc:spChg>
      </pc:sldChg>
      <pc:sldChg chg="delSp modSp add mod modAnim chgLayout">
        <pc:chgData name="Michael A Fudge Jr" userId="133895e8-240b-4811-850e-9cf94297d089" providerId="ADAL" clId="{A79812F8-E328-4778-A758-25D604F4D8B1}" dt="2020-10-24T18:55:42.978" v="10810"/>
        <pc:sldMkLst>
          <pc:docMk/>
          <pc:sldMk cId="4180867449" sldId="916"/>
        </pc:sldMkLst>
        <pc:spChg chg="mod ord">
          <ac:chgData name="Michael A Fudge Jr" userId="133895e8-240b-4811-850e-9cf94297d089" providerId="ADAL" clId="{A79812F8-E328-4778-A758-25D604F4D8B1}" dt="2020-10-23T22:32:40.528" v="2024" actId="700"/>
          <ac:spMkLst>
            <pc:docMk/>
            <pc:sldMk cId="4180867449" sldId="916"/>
            <ac:spMk id="2" creationId="{C79B5DF9-A69C-4EEB-8504-555A6461D1C9}"/>
          </ac:spMkLst>
        </pc:spChg>
        <pc:spChg chg="mod ord">
          <ac:chgData name="Michael A Fudge Jr" userId="133895e8-240b-4811-850e-9cf94297d089" providerId="ADAL" clId="{A79812F8-E328-4778-A758-25D604F4D8B1}" dt="2020-10-24T14:57:34.605" v="5736" actId="14100"/>
          <ac:spMkLst>
            <pc:docMk/>
            <pc:sldMk cId="4180867449" sldId="916"/>
            <ac:spMk id="3" creationId="{4DF1C182-3335-4F6A-92A0-10C1C9591B22}"/>
          </ac:spMkLst>
        </pc:spChg>
        <pc:spChg chg="del mod ord">
          <ac:chgData name="Michael A Fudge Jr" userId="133895e8-240b-4811-850e-9cf94297d089" providerId="ADAL" clId="{A79812F8-E328-4778-A758-25D604F4D8B1}" dt="2020-10-23T22:32:50.121" v="2026" actId="478"/>
          <ac:spMkLst>
            <pc:docMk/>
            <pc:sldMk cId="4180867449" sldId="916"/>
            <ac:spMk id="4" creationId="{F0ADEF51-B594-4BDB-971B-7D21004A37E5}"/>
          </ac:spMkLst>
        </pc:spChg>
        <pc:spChg chg="del mod ord">
          <ac:chgData name="Michael A Fudge Jr" userId="133895e8-240b-4811-850e-9cf94297d089" providerId="ADAL" clId="{A79812F8-E328-4778-A758-25D604F4D8B1}" dt="2020-10-23T22:32:50.121" v="2026" actId="478"/>
          <ac:spMkLst>
            <pc:docMk/>
            <pc:sldMk cId="4180867449" sldId="916"/>
            <ac:spMk id="5" creationId="{6CA349F2-38E2-4DB4-B07A-22D411A575C8}"/>
          </ac:spMkLst>
        </pc:spChg>
      </pc:sldChg>
      <pc:sldChg chg="add del">
        <pc:chgData name="Michael A Fudge Jr" userId="133895e8-240b-4811-850e-9cf94297d089" providerId="ADAL" clId="{A79812F8-E328-4778-A758-25D604F4D8B1}" dt="2020-10-24T19:49:38.278" v="11040" actId="47"/>
        <pc:sldMkLst>
          <pc:docMk/>
          <pc:sldMk cId="3933620389" sldId="917"/>
        </pc:sldMkLst>
      </pc:sldChg>
      <pc:sldChg chg="delSp modSp add mod">
        <pc:chgData name="Michael A Fudge Jr" userId="133895e8-240b-4811-850e-9cf94297d089" providerId="ADAL" clId="{A79812F8-E328-4778-A758-25D604F4D8B1}" dt="2020-10-24T19:49:53.470" v="11053" actId="20577"/>
        <pc:sldMkLst>
          <pc:docMk/>
          <pc:sldMk cId="13517370" sldId="922"/>
        </pc:sldMkLst>
        <pc:spChg chg="mod">
          <ac:chgData name="Michael A Fudge Jr" userId="133895e8-240b-4811-850e-9cf94297d089" providerId="ADAL" clId="{A79812F8-E328-4778-A758-25D604F4D8B1}" dt="2020-10-24T19:49:53.470" v="11053" actId="20577"/>
          <ac:spMkLst>
            <pc:docMk/>
            <pc:sldMk cId="13517370" sldId="922"/>
            <ac:spMk id="2" creationId="{07336FC2-7919-4F0D-8DC0-D8664A303BDB}"/>
          </ac:spMkLst>
        </pc:spChg>
        <pc:spChg chg="del">
          <ac:chgData name="Michael A Fudge Jr" userId="133895e8-240b-4811-850e-9cf94297d089" providerId="ADAL" clId="{A79812F8-E328-4778-A758-25D604F4D8B1}" dt="2020-10-23T22:33:14.089" v="2031" actId="478"/>
          <ac:spMkLst>
            <pc:docMk/>
            <pc:sldMk cId="13517370" sldId="922"/>
            <ac:spMk id="4" creationId="{B7BB3029-27E6-4003-B5DF-BF1CB1627CF1}"/>
          </ac:spMkLst>
        </pc:spChg>
        <pc:spChg chg="del">
          <ac:chgData name="Michael A Fudge Jr" userId="133895e8-240b-4811-850e-9cf94297d089" providerId="ADAL" clId="{A79812F8-E328-4778-A758-25D604F4D8B1}" dt="2020-10-23T22:33:14.089" v="2031" actId="478"/>
          <ac:spMkLst>
            <pc:docMk/>
            <pc:sldMk cId="13517370" sldId="922"/>
            <ac:spMk id="5" creationId="{52592B5D-146A-447E-938B-3103A5FC6DD8}"/>
          </ac:spMkLst>
        </pc:spChg>
        <pc:spChg chg="mod">
          <ac:chgData name="Michael A Fudge Jr" userId="133895e8-240b-4811-850e-9cf94297d089" providerId="ADAL" clId="{A79812F8-E328-4778-A758-25D604F4D8B1}" dt="2020-10-23T22:33:09.412" v="2030" actId="207"/>
          <ac:spMkLst>
            <pc:docMk/>
            <pc:sldMk cId="13517370" sldId="922"/>
            <ac:spMk id="13" creationId="{D5425496-7F97-4E3E-9179-2D8AFB62498B}"/>
          </ac:spMkLst>
        </pc:spChg>
        <pc:spChg chg="mod">
          <ac:chgData name="Michael A Fudge Jr" userId="133895e8-240b-4811-850e-9cf94297d089" providerId="ADAL" clId="{A79812F8-E328-4778-A758-25D604F4D8B1}" dt="2020-10-23T22:33:06.047" v="2029" actId="207"/>
          <ac:spMkLst>
            <pc:docMk/>
            <pc:sldMk cId="13517370" sldId="922"/>
            <ac:spMk id="16" creationId="{D8B9660C-830A-4D93-B851-8D7E4ADB839A}"/>
          </ac:spMkLst>
        </pc:spChg>
      </pc:sldChg>
      <pc:sldChg chg="delSp modSp add mod chgLayout">
        <pc:chgData name="Michael A Fudge Jr" userId="133895e8-240b-4811-850e-9cf94297d089" providerId="ADAL" clId="{A79812F8-E328-4778-A758-25D604F4D8B1}" dt="2020-10-24T19:52:23.889" v="11061" actId="20577"/>
        <pc:sldMkLst>
          <pc:docMk/>
          <pc:sldMk cId="1459545929" sldId="923"/>
        </pc:sldMkLst>
        <pc:spChg chg="mod ord">
          <ac:chgData name="Michael A Fudge Jr" userId="133895e8-240b-4811-850e-9cf94297d089" providerId="ADAL" clId="{A79812F8-E328-4778-A758-25D604F4D8B1}" dt="2020-10-24T19:50:56.606" v="11058" actId="20577"/>
          <ac:spMkLst>
            <pc:docMk/>
            <pc:sldMk cId="1459545929" sldId="923"/>
            <ac:spMk id="2" creationId="{1B84F4DC-0D0D-4418-ABAA-D9008FEA9348}"/>
          </ac:spMkLst>
        </pc:spChg>
        <pc:spChg chg="mod ord">
          <ac:chgData name="Michael A Fudge Jr" userId="133895e8-240b-4811-850e-9cf94297d089" providerId="ADAL" clId="{A79812F8-E328-4778-A758-25D604F4D8B1}" dt="2020-10-24T19:52:23.889" v="11061" actId="20577"/>
          <ac:spMkLst>
            <pc:docMk/>
            <pc:sldMk cId="1459545929" sldId="923"/>
            <ac:spMk id="3" creationId="{E1A79EF5-16BE-4B75-A275-34A88109E7BD}"/>
          </ac:spMkLst>
        </pc:spChg>
        <pc:spChg chg="del mod ord">
          <ac:chgData name="Michael A Fudge Jr" userId="133895e8-240b-4811-850e-9cf94297d089" providerId="ADAL" clId="{A79812F8-E328-4778-A758-25D604F4D8B1}" dt="2020-10-23T22:33:40.801" v="2040" actId="478"/>
          <ac:spMkLst>
            <pc:docMk/>
            <pc:sldMk cId="1459545929" sldId="923"/>
            <ac:spMk id="4" creationId="{F4E51DAB-E7EC-4D89-B295-CB66F20A8BC0}"/>
          </ac:spMkLst>
        </pc:spChg>
        <pc:spChg chg="del mod ord">
          <ac:chgData name="Michael A Fudge Jr" userId="133895e8-240b-4811-850e-9cf94297d089" providerId="ADAL" clId="{A79812F8-E328-4778-A758-25D604F4D8B1}" dt="2020-10-23T22:33:40.801" v="2040" actId="478"/>
          <ac:spMkLst>
            <pc:docMk/>
            <pc:sldMk cId="1459545929" sldId="923"/>
            <ac:spMk id="5" creationId="{A04B0B3F-8542-4AE3-A5C2-88035809F7D1}"/>
          </ac:spMkLst>
        </pc:spChg>
      </pc:sldChg>
      <pc:sldChg chg="delSp modSp add del mod chgLayout">
        <pc:chgData name="Michael A Fudge Jr" userId="133895e8-240b-4811-850e-9cf94297d089" providerId="ADAL" clId="{A79812F8-E328-4778-A758-25D604F4D8B1}" dt="2020-10-24T20:02:37.654" v="11367" actId="47"/>
        <pc:sldMkLst>
          <pc:docMk/>
          <pc:sldMk cId="97706013" sldId="924"/>
        </pc:sldMkLst>
        <pc:spChg chg="mod ord">
          <ac:chgData name="Michael A Fudge Jr" userId="133895e8-240b-4811-850e-9cf94297d089" providerId="ADAL" clId="{A79812F8-E328-4778-A758-25D604F4D8B1}" dt="2020-10-23T22:33:45.592" v="2041" actId="700"/>
          <ac:spMkLst>
            <pc:docMk/>
            <pc:sldMk cId="97706013" sldId="924"/>
            <ac:spMk id="2" creationId="{400B69BD-5243-45C2-A5D9-340F33582E43}"/>
          </ac:spMkLst>
        </pc:spChg>
        <pc:spChg chg="mod ord">
          <ac:chgData name="Michael A Fudge Jr" userId="133895e8-240b-4811-850e-9cf94297d089" providerId="ADAL" clId="{A79812F8-E328-4778-A758-25D604F4D8B1}" dt="2020-10-23T22:33:45.592" v="2041" actId="700"/>
          <ac:spMkLst>
            <pc:docMk/>
            <pc:sldMk cId="97706013" sldId="924"/>
            <ac:spMk id="3" creationId="{4448479E-056A-44BA-88B7-017732D040E2}"/>
          </ac:spMkLst>
        </pc:spChg>
        <pc:spChg chg="del mod ord">
          <ac:chgData name="Michael A Fudge Jr" userId="133895e8-240b-4811-850e-9cf94297d089" providerId="ADAL" clId="{A79812F8-E328-4778-A758-25D604F4D8B1}" dt="2020-10-23T22:33:49.187" v="2042" actId="478"/>
          <ac:spMkLst>
            <pc:docMk/>
            <pc:sldMk cId="97706013" sldId="924"/>
            <ac:spMk id="4" creationId="{10F06B09-0DFB-4F31-8117-5F72112AAFE3}"/>
          </ac:spMkLst>
        </pc:spChg>
        <pc:spChg chg="del mod ord">
          <ac:chgData name="Michael A Fudge Jr" userId="133895e8-240b-4811-850e-9cf94297d089" providerId="ADAL" clId="{A79812F8-E328-4778-A758-25D604F4D8B1}" dt="2020-10-23T22:33:49.187" v="2042" actId="478"/>
          <ac:spMkLst>
            <pc:docMk/>
            <pc:sldMk cId="97706013" sldId="924"/>
            <ac:spMk id="5" creationId="{048B1223-C13D-4191-8528-D19FDE665016}"/>
          </ac:spMkLst>
        </pc:spChg>
      </pc:sldChg>
      <pc:sldChg chg="addSp delSp modSp add mod ord setBg modAnim">
        <pc:chgData name="Michael A Fudge Jr" userId="133895e8-240b-4811-850e-9cf94297d089" providerId="ADAL" clId="{A79812F8-E328-4778-A758-25D604F4D8B1}" dt="2020-10-24T20:21:43.728" v="11863"/>
        <pc:sldMkLst>
          <pc:docMk/>
          <pc:sldMk cId="1478685925" sldId="931"/>
        </pc:sldMkLst>
        <pc:spChg chg="mod">
          <ac:chgData name="Michael A Fudge Jr" userId="133895e8-240b-4811-850e-9cf94297d089" providerId="ADAL" clId="{A79812F8-E328-4778-A758-25D604F4D8B1}" dt="2020-10-24T20:21:10.910" v="11861" actId="26606"/>
          <ac:spMkLst>
            <pc:docMk/>
            <pc:sldMk cId="1478685925" sldId="931"/>
            <ac:spMk id="2" creationId="{B44D4684-98C8-4854-A541-A5509F72802D}"/>
          </ac:spMkLst>
        </pc:spChg>
        <pc:spChg chg="del">
          <ac:chgData name="Michael A Fudge Jr" userId="133895e8-240b-4811-850e-9cf94297d089" providerId="ADAL" clId="{A79812F8-E328-4778-A758-25D604F4D8B1}" dt="2020-10-23T20:29:31.803" v="1602" actId="478"/>
          <ac:spMkLst>
            <pc:docMk/>
            <pc:sldMk cId="1478685925" sldId="931"/>
            <ac:spMk id="4" creationId="{7A6462E9-4ACC-427F-83A7-7B141110AD2B}"/>
          </ac:spMkLst>
        </pc:spChg>
        <pc:spChg chg="del">
          <ac:chgData name="Michael A Fudge Jr" userId="133895e8-240b-4811-850e-9cf94297d089" providerId="ADAL" clId="{A79812F8-E328-4778-A758-25D604F4D8B1}" dt="2020-10-23T20:29:31.803" v="1602" actId="478"/>
          <ac:spMkLst>
            <pc:docMk/>
            <pc:sldMk cId="1478685925" sldId="931"/>
            <ac:spMk id="5" creationId="{714395FB-5186-44AF-96E0-A126FE52CF3D}"/>
          </ac:spMkLst>
        </pc:spChg>
        <pc:spChg chg="add">
          <ac:chgData name="Michael A Fudge Jr" userId="133895e8-240b-4811-850e-9cf94297d089" providerId="ADAL" clId="{A79812F8-E328-4778-A758-25D604F4D8B1}" dt="2020-10-24T20:21:10.910" v="11861" actId="26606"/>
          <ac:spMkLst>
            <pc:docMk/>
            <pc:sldMk cId="1478685925" sldId="931"/>
            <ac:spMk id="12" creationId="{53B021B3-DE93-4AB7-8A18-CF5F1CED88B8}"/>
          </ac:spMkLst>
        </pc:spChg>
        <pc:spChg chg="add">
          <ac:chgData name="Michael A Fudge Jr" userId="133895e8-240b-4811-850e-9cf94297d089" providerId="ADAL" clId="{A79812F8-E328-4778-A758-25D604F4D8B1}" dt="2020-10-24T20:21:10.910" v="11861" actId="26606"/>
          <ac:spMkLst>
            <pc:docMk/>
            <pc:sldMk cId="1478685925" sldId="931"/>
            <ac:spMk id="14" creationId="{52D502E5-F6B4-4D58-B4AE-FC466FF15EE8}"/>
          </ac:spMkLst>
        </pc:spChg>
        <pc:spChg chg="add">
          <ac:chgData name="Michael A Fudge Jr" userId="133895e8-240b-4811-850e-9cf94297d089" providerId="ADAL" clId="{A79812F8-E328-4778-A758-25D604F4D8B1}" dt="2020-10-24T20:21:10.910" v="11861" actId="26606"/>
          <ac:spMkLst>
            <pc:docMk/>
            <pc:sldMk cId="1478685925" sldId="931"/>
            <ac:spMk id="16" creationId="{9DECDBF4-02B6-4BB4-B65B-B8107AD6A9E8}"/>
          </ac:spMkLst>
        </pc:spChg>
        <pc:graphicFrameChg chg="mod modGraphic">
          <ac:chgData name="Michael A Fudge Jr" userId="133895e8-240b-4811-850e-9cf94297d089" providerId="ADAL" clId="{A79812F8-E328-4778-A758-25D604F4D8B1}" dt="2020-10-24T20:21:10.910" v="11861" actId="26606"/>
          <ac:graphicFrameMkLst>
            <pc:docMk/>
            <pc:sldMk cId="1478685925" sldId="931"/>
            <ac:graphicFrameMk id="7" creationId="{6106AE19-311B-497E-AB19-4EDC3939CC48}"/>
          </ac:graphicFrameMkLst>
        </pc:graphicFrameChg>
      </pc:sldChg>
      <pc:sldChg chg="delSp modSp add mod modAnim chgLayout">
        <pc:chgData name="Michael A Fudge Jr" userId="133895e8-240b-4811-850e-9cf94297d089" providerId="ADAL" clId="{A79812F8-E328-4778-A758-25D604F4D8B1}" dt="2020-10-24T20:16:43.501" v="11669" actId="20577"/>
        <pc:sldMkLst>
          <pc:docMk/>
          <pc:sldMk cId="2622169265" sldId="940"/>
        </pc:sldMkLst>
        <pc:spChg chg="mod ord">
          <ac:chgData name="Michael A Fudge Jr" userId="133895e8-240b-4811-850e-9cf94297d089" providerId="ADAL" clId="{A79812F8-E328-4778-A758-25D604F4D8B1}" dt="2020-10-23T22:33:56.323" v="2043" actId="700"/>
          <ac:spMkLst>
            <pc:docMk/>
            <pc:sldMk cId="2622169265" sldId="940"/>
            <ac:spMk id="2" creationId="{236FB799-9160-4655-9EB1-B9AF6C3856DA}"/>
          </ac:spMkLst>
        </pc:spChg>
        <pc:spChg chg="mod ord">
          <ac:chgData name="Michael A Fudge Jr" userId="133895e8-240b-4811-850e-9cf94297d089" providerId="ADAL" clId="{A79812F8-E328-4778-A758-25D604F4D8B1}" dt="2020-10-24T20:16:43.501" v="11669" actId="20577"/>
          <ac:spMkLst>
            <pc:docMk/>
            <pc:sldMk cId="2622169265" sldId="940"/>
            <ac:spMk id="3" creationId="{5E5B4B0A-57D0-48AF-9D21-A6F8C9522ABC}"/>
          </ac:spMkLst>
        </pc:spChg>
        <pc:spChg chg="del mod ord">
          <ac:chgData name="Michael A Fudge Jr" userId="133895e8-240b-4811-850e-9cf94297d089" providerId="ADAL" clId="{A79812F8-E328-4778-A758-25D604F4D8B1}" dt="2020-10-23T22:34:00.002" v="2045" actId="478"/>
          <ac:spMkLst>
            <pc:docMk/>
            <pc:sldMk cId="2622169265" sldId="940"/>
            <ac:spMk id="4" creationId="{90003279-A83D-4C35-93B0-D1DEFCCDFAA8}"/>
          </ac:spMkLst>
        </pc:spChg>
        <pc:spChg chg="del mod ord">
          <ac:chgData name="Michael A Fudge Jr" userId="133895e8-240b-4811-850e-9cf94297d089" providerId="ADAL" clId="{A79812F8-E328-4778-A758-25D604F4D8B1}" dt="2020-10-23T22:34:00.002" v="2045" actId="478"/>
          <ac:spMkLst>
            <pc:docMk/>
            <pc:sldMk cId="2622169265" sldId="940"/>
            <ac:spMk id="5" creationId="{6E890BD5-0D87-4180-AB4A-DAC3C09A7EFE}"/>
          </ac:spMkLst>
        </pc:spChg>
      </pc:sldChg>
      <pc:sldChg chg="delSp modSp add mod modAnim chgLayout">
        <pc:chgData name="Michael A Fudge Jr" userId="133895e8-240b-4811-850e-9cf94297d089" providerId="ADAL" clId="{A79812F8-E328-4778-A758-25D604F4D8B1}" dt="2020-10-24T20:22:42.080" v="11866" actId="207"/>
        <pc:sldMkLst>
          <pc:docMk/>
          <pc:sldMk cId="2105215921" sldId="941"/>
        </pc:sldMkLst>
        <pc:spChg chg="mod ord">
          <ac:chgData name="Michael A Fudge Jr" userId="133895e8-240b-4811-850e-9cf94297d089" providerId="ADAL" clId="{A79812F8-E328-4778-A758-25D604F4D8B1}" dt="2020-10-23T22:34:12.961" v="2048" actId="700"/>
          <ac:spMkLst>
            <pc:docMk/>
            <pc:sldMk cId="2105215921" sldId="941"/>
            <ac:spMk id="2" creationId="{6FCD1074-858A-49C6-AD5D-D35FF7A5A072}"/>
          </ac:spMkLst>
        </pc:spChg>
        <pc:spChg chg="mod ord">
          <ac:chgData name="Michael A Fudge Jr" userId="133895e8-240b-4811-850e-9cf94297d089" providerId="ADAL" clId="{A79812F8-E328-4778-A758-25D604F4D8B1}" dt="2020-10-24T20:22:42.080" v="11866" actId="207"/>
          <ac:spMkLst>
            <pc:docMk/>
            <pc:sldMk cId="2105215921" sldId="941"/>
            <ac:spMk id="3" creationId="{79DE9B9A-6AE6-4E23-BAEA-074A136E1102}"/>
          </ac:spMkLst>
        </pc:spChg>
        <pc:spChg chg="del mod ord">
          <ac:chgData name="Michael A Fudge Jr" userId="133895e8-240b-4811-850e-9cf94297d089" providerId="ADAL" clId="{A79812F8-E328-4778-A758-25D604F4D8B1}" dt="2020-10-23T22:34:15.403" v="2050" actId="478"/>
          <ac:spMkLst>
            <pc:docMk/>
            <pc:sldMk cId="2105215921" sldId="941"/>
            <ac:spMk id="4" creationId="{2889D7D1-7ADC-4720-B364-A8156EC7CA34}"/>
          </ac:spMkLst>
        </pc:spChg>
        <pc:spChg chg="del mod ord">
          <ac:chgData name="Michael A Fudge Jr" userId="133895e8-240b-4811-850e-9cf94297d089" providerId="ADAL" clId="{A79812F8-E328-4778-A758-25D604F4D8B1}" dt="2020-10-23T22:34:15.403" v="2050" actId="478"/>
          <ac:spMkLst>
            <pc:docMk/>
            <pc:sldMk cId="2105215921" sldId="941"/>
            <ac:spMk id="5" creationId="{759E04C9-AEE6-404F-88EC-E572E0479BA2}"/>
          </ac:spMkLst>
        </pc:spChg>
      </pc:sldChg>
      <pc:sldChg chg="delSp add del mod modNotesTx">
        <pc:chgData name="Michael A Fudge Jr" userId="133895e8-240b-4811-850e-9cf94297d089" providerId="ADAL" clId="{A79812F8-E328-4778-A758-25D604F4D8B1}" dt="2020-10-24T20:15:28.391" v="11619" actId="47"/>
        <pc:sldMkLst>
          <pc:docMk/>
          <pc:sldMk cId="2528002092" sldId="942"/>
        </pc:sldMkLst>
        <pc:spChg chg="del">
          <ac:chgData name="Michael A Fudge Jr" userId="133895e8-240b-4811-850e-9cf94297d089" providerId="ADAL" clId="{A79812F8-E328-4778-A758-25D604F4D8B1}" dt="2020-10-23T22:34:20.037" v="2051" actId="478"/>
          <ac:spMkLst>
            <pc:docMk/>
            <pc:sldMk cId="2528002092" sldId="942"/>
            <ac:spMk id="4" creationId="{C995BBC3-472A-4D73-B4EF-96508BDA63E4}"/>
          </ac:spMkLst>
        </pc:spChg>
        <pc:spChg chg="del">
          <ac:chgData name="Michael A Fudge Jr" userId="133895e8-240b-4811-850e-9cf94297d089" providerId="ADAL" clId="{A79812F8-E328-4778-A758-25D604F4D8B1}" dt="2020-10-23T22:34:20.037" v="2051" actId="478"/>
          <ac:spMkLst>
            <pc:docMk/>
            <pc:sldMk cId="2528002092" sldId="942"/>
            <ac:spMk id="5" creationId="{32ABAB40-D4C5-48CE-AA1E-96D9CEE3F9C9}"/>
          </ac:spMkLst>
        </pc:spChg>
      </pc:sldChg>
      <pc:sldChg chg="delSp add mod modShow">
        <pc:chgData name="Michael A Fudge Jr" userId="133895e8-240b-4811-850e-9cf94297d089" providerId="ADAL" clId="{A79812F8-E328-4778-A758-25D604F4D8B1}" dt="2020-10-24T20:19:52.952" v="11856" actId="729"/>
        <pc:sldMkLst>
          <pc:docMk/>
          <pc:sldMk cId="2957612721" sldId="990"/>
        </pc:sldMkLst>
        <pc:spChg chg="del">
          <ac:chgData name="Michael A Fudge Jr" userId="133895e8-240b-4811-850e-9cf94297d089" providerId="ADAL" clId="{A79812F8-E328-4778-A758-25D604F4D8B1}" dt="2020-10-23T22:41:04.200" v="2127" actId="478"/>
          <ac:spMkLst>
            <pc:docMk/>
            <pc:sldMk cId="2957612721" sldId="990"/>
            <ac:spMk id="3" creationId="{A8321864-CFB7-4E74-B505-656D715D9A83}"/>
          </ac:spMkLst>
        </pc:spChg>
        <pc:spChg chg="del">
          <ac:chgData name="Michael A Fudge Jr" userId="133895e8-240b-4811-850e-9cf94297d089" providerId="ADAL" clId="{A79812F8-E328-4778-A758-25D604F4D8B1}" dt="2020-10-23T22:41:04.200" v="2127" actId="478"/>
          <ac:spMkLst>
            <pc:docMk/>
            <pc:sldMk cId="2957612721" sldId="990"/>
            <ac:spMk id="4" creationId="{C4EDCEE5-D5DF-49E7-8184-8BCFC15611D3}"/>
          </ac:spMkLst>
        </pc:spChg>
      </pc:sldChg>
      <pc:sldChg chg="delSp modSp add mod modShow">
        <pc:chgData name="Michael A Fudge Jr" userId="133895e8-240b-4811-850e-9cf94297d089" providerId="ADAL" clId="{A79812F8-E328-4778-A758-25D604F4D8B1}" dt="2020-10-24T20:19:52.952" v="11856" actId="729"/>
        <pc:sldMkLst>
          <pc:docMk/>
          <pc:sldMk cId="3906812886" sldId="991"/>
        </pc:sldMkLst>
        <pc:spChg chg="mod">
          <ac:chgData name="Michael A Fudge Jr" userId="133895e8-240b-4811-850e-9cf94297d089" providerId="ADAL" clId="{A79812F8-E328-4778-A758-25D604F4D8B1}" dt="2020-10-23T22:40:51.822" v="2119" actId="27636"/>
          <ac:spMkLst>
            <pc:docMk/>
            <pc:sldMk cId="3906812886" sldId="991"/>
            <ac:spMk id="3" creationId="{928CA05D-9D9D-4886-B9ED-517C30B9CD3A}"/>
          </ac:spMkLst>
        </pc:spChg>
        <pc:spChg chg="del">
          <ac:chgData name="Michael A Fudge Jr" userId="133895e8-240b-4811-850e-9cf94297d089" providerId="ADAL" clId="{A79812F8-E328-4778-A758-25D604F4D8B1}" dt="2020-10-23T22:41:08.434" v="2128" actId="478"/>
          <ac:spMkLst>
            <pc:docMk/>
            <pc:sldMk cId="3906812886" sldId="991"/>
            <ac:spMk id="4" creationId="{79307498-2CC1-4ACC-9E27-B61B69CA2B76}"/>
          </ac:spMkLst>
        </pc:spChg>
        <pc:spChg chg="del">
          <ac:chgData name="Michael A Fudge Jr" userId="133895e8-240b-4811-850e-9cf94297d089" providerId="ADAL" clId="{A79812F8-E328-4778-A758-25D604F4D8B1}" dt="2020-10-23T22:41:08.434" v="2128" actId="478"/>
          <ac:spMkLst>
            <pc:docMk/>
            <pc:sldMk cId="3906812886" sldId="991"/>
            <ac:spMk id="5" creationId="{43E05665-4E1D-4C4C-A124-861C5D635F88}"/>
          </ac:spMkLst>
        </pc:spChg>
      </pc:sldChg>
      <pc:sldChg chg="delSp add mod modShow">
        <pc:chgData name="Michael A Fudge Jr" userId="133895e8-240b-4811-850e-9cf94297d089" providerId="ADAL" clId="{A79812F8-E328-4778-A758-25D604F4D8B1}" dt="2020-10-24T20:19:52.952" v="11856" actId="729"/>
        <pc:sldMkLst>
          <pc:docMk/>
          <pc:sldMk cId="795352423" sldId="992"/>
        </pc:sldMkLst>
        <pc:spChg chg="del">
          <ac:chgData name="Michael A Fudge Jr" userId="133895e8-240b-4811-850e-9cf94297d089" providerId="ADAL" clId="{A79812F8-E328-4778-A758-25D604F4D8B1}" dt="2020-10-23T22:41:14.082" v="2129" actId="478"/>
          <ac:spMkLst>
            <pc:docMk/>
            <pc:sldMk cId="795352423" sldId="992"/>
            <ac:spMk id="5" creationId="{F40F1A9B-F9BB-4781-A5DD-041776A30411}"/>
          </ac:spMkLst>
        </pc:spChg>
        <pc:spChg chg="del">
          <ac:chgData name="Michael A Fudge Jr" userId="133895e8-240b-4811-850e-9cf94297d089" providerId="ADAL" clId="{A79812F8-E328-4778-A758-25D604F4D8B1}" dt="2020-10-23T22:41:14.082" v="2129" actId="478"/>
          <ac:spMkLst>
            <pc:docMk/>
            <pc:sldMk cId="795352423" sldId="992"/>
            <ac:spMk id="6" creationId="{6F58B86F-F3E1-423F-BFFE-3EF65BB31C25}"/>
          </ac:spMkLst>
        </pc:spChg>
      </pc:sldChg>
      <pc:sldChg chg="delSp modSp add mod modShow">
        <pc:chgData name="Michael A Fudge Jr" userId="133895e8-240b-4811-850e-9cf94297d089" providerId="ADAL" clId="{A79812F8-E328-4778-A758-25D604F4D8B1}" dt="2020-10-24T20:19:52.952" v="11856" actId="729"/>
        <pc:sldMkLst>
          <pc:docMk/>
          <pc:sldMk cId="214091770" sldId="993"/>
        </pc:sldMkLst>
        <pc:spChg chg="mod">
          <ac:chgData name="Michael A Fudge Jr" userId="133895e8-240b-4811-850e-9cf94297d089" providerId="ADAL" clId="{A79812F8-E328-4778-A758-25D604F4D8B1}" dt="2020-10-23T22:40:51.830" v="2120" actId="27636"/>
          <ac:spMkLst>
            <pc:docMk/>
            <pc:sldMk cId="214091770" sldId="993"/>
            <ac:spMk id="3" creationId="{1E24C9B2-9F23-4339-9DB1-6F4926270DC5}"/>
          </ac:spMkLst>
        </pc:spChg>
        <pc:spChg chg="del">
          <ac:chgData name="Michael A Fudge Jr" userId="133895e8-240b-4811-850e-9cf94297d089" providerId="ADAL" clId="{A79812F8-E328-4778-A758-25D604F4D8B1}" dt="2020-10-23T22:41:36.703" v="2130" actId="478"/>
          <ac:spMkLst>
            <pc:docMk/>
            <pc:sldMk cId="214091770" sldId="993"/>
            <ac:spMk id="4" creationId="{A059B09C-0A9A-484F-B865-520B2D5E7136}"/>
          </ac:spMkLst>
        </pc:spChg>
        <pc:spChg chg="del">
          <ac:chgData name="Michael A Fudge Jr" userId="133895e8-240b-4811-850e-9cf94297d089" providerId="ADAL" clId="{A79812F8-E328-4778-A758-25D604F4D8B1}" dt="2020-10-23T22:41:36.703" v="2130" actId="478"/>
          <ac:spMkLst>
            <pc:docMk/>
            <pc:sldMk cId="214091770" sldId="993"/>
            <ac:spMk id="5" creationId="{BE4A6157-89F0-4F8F-B3D6-B6C98F2B0181}"/>
          </ac:spMkLst>
        </pc:spChg>
      </pc:sldChg>
      <pc:sldChg chg="delSp modSp add mod modShow">
        <pc:chgData name="Michael A Fudge Jr" userId="133895e8-240b-4811-850e-9cf94297d089" providerId="ADAL" clId="{A79812F8-E328-4778-A758-25D604F4D8B1}" dt="2020-10-24T20:19:52.952" v="11856" actId="729"/>
        <pc:sldMkLst>
          <pc:docMk/>
          <pc:sldMk cId="578644980" sldId="994"/>
        </pc:sldMkLst>
        <pc:spChg chg="mod">
          <ac:chgData name="Michael A Fudge Jr" userId="133895e8-240b-4811-850e-9cf94297d089" providerId="ADAL" clId="{A79812F8-E328-4778-A758-25D604F4D8B1}" dt="2020-10-23T22:40:51.838" v="2121" actId="27636"/>
          <ac:spMkLst>
            <pc:docMk/>
            <pc:sldMk cId="578644980" sldId="994"/>
            <ac:spMk id="3" creationId="{28929E37-787A-462B-969C-16CA3F50FAF7}"/>
          </ac:spMkLst>
        </pc:spChg>
        <pc:spChg chg="del">
          <ac:chgData name="Michael A Fudge Jr" userId="133895e8-240b-4811-850e-9cf94297d089" providerId="ADAL" clId="{A79812F8-E328-4778-A758-25D604F4D8B1}" dt="2020-10-23T22:41:41.367" v="2131" actId="478"/>
          <ac:spMkLst>
            <pc:docMk/>
            <pc:sldMk cId="578644980" sldId="994"/>
            <ac:spMk id="4" creationId="{99BA15EF-95B9-4F85-A63A-407728171E59}"/>
          </ac:spMkLst>
        </pc:spChg>
        <pc:spChg chg="del">
          <ac:chgData name="Michael A Fudge Jr" userId="133895e8-240b-4811-850e-9cf94297d089" providerId="ADAL" clId="{A79812F8-E328-4778-A758-25D604F4D8B1}" dt="2020-10-23T22:41:41.367" v="2131" actId="478"/>
          <ac:spMkLst>
            <pc:docMk/>
            <pc:sldMk cId="578644980" sldId="994"/>
            <ac:spMk id="5" creationId="{7224EAB8-D23D-443B-AC32-858B09CFCFD0}"/>
          </ac:spMkLst>
        </pc:spChg>
      </pc:sldChg>
      <pc:sldChg chg="delSp modSp add mod modShow">
        <pc:chgData name="Michael A Fudge Jr" userId="133895e8-240b-4811-850e-9cf94297d089" providerId="ADAL" clId="{A79812F8-E328-4778-A758-25D604F4D8B1}" dt="2020-10-24T20:19:52.952" v="11856" actId="729"/>
        <pc:sldMkLst>
          <pc:docMk/>
          <pc:sldMk cId="1534512670" sldId="995"/>
        </pc:sldMkLst>
        <pc:spChg chg="mod">
          <ac:chgData name="Michael A Fudge Jr" userId="133895e8-240b-4811-850e-9cf94297d089" providerId="ADAL" clId="{A79812F8-E328-4778-A758-25D604F4D8B1}" dt="2020-10-23T22:40:51.851" v="2123" actId="27636"/>
          <ac:spMkLst>
            <pc:docMk/>
            <pc:sldMk cId="1534512670" sldId="995"/>
            <ac:spMk id="3" creationId="{8F0B720E-F147-49A5-B06A-FEAA389F33DC}"/>
          </ac:spMkLst>
        </pc:spChg>
        <pc:spChg chg="del">
          <ac:chgData name="Michael A Fudge Jr" userId="133895e8-240b-4811-850e-9cf94297d089" providerId="ADAL" clId="{A79812F8-E328-4778-A758-25D604F4D8B1}" dt="2020-10-23T22:41:49.441" v="2133" actId="478"/>
          <ac:spMkLst>
            <pc:docMk/>
            <pc:sldMk cId="1534512670" sldId="995"/>
            <ac:spMk id="4" creationId="{E8CAF2F9-A03D-4F82-B156-75400AAA9EE2}"/>
          </ac:spMkLst>
        </pc:spChg>
        <pc:spChg chg="del">
          <ac:chgData name="Michael A Fudge Jr" userId="133895e8-240b-4811-850e-9cf94297d089" providerId="ADAL" clId="{A79812F8-E328-4778-A758-25D604F4D8B1}" dt="2020-10-23T22:41:49.441" v="2133" actId="478"/>
          <ac:spMkLst>
            <pc:docMk/>
            <pc:sldMk cId="1534512670" sldId="995"/>
            <ac:spMk id="5" creationId="{84CA1217-227D-4B12-AFB8-CD294E5A8314}"/>
          </ac:spMkLst>
        </pc:spChg>
      </pc:sldChg>
      <pc:sldChg chg="delSp modSp add mod modShow">
        <pc:chgData name="Michael A Fudge Jr" userId="133895e8-240b-4811-850e-9cf94297d089" providerId="ADAL" clId="{A79812F8-E328-4778-A758-25D604F4D8B1}" dt="2020-10-24T20:19:52.952" v="11856" actId="729"/>
        <pc:sldMkLst>
          <pc:docMk/>
          <pc:sldMk cId="2196814211" sldId="996"/>
        </pc:sldMkLst>
        <pc:spChg chg="mod">
          <ac:chgData name="Michael A Fudge Jr" userId="133895e8-240b-4811-850e-9cf94297d089" providerId="ADAL" clId="{A79812F8-E328-4778-A758-25D604F4D8B1}" dt="2020-10-23T22:40:51.847" v="2122" actId="27636"/>
          <ac:spMkLst>
            <pc:docMk/>
            <pc:sldMk cId="2196814211" sldId="996"/>
            <ac:spMk id="3" creationId="{FA0018DC-9066-47E9-8E5E-BFC16AF3E9AF}"/>
          </ac:spMkLst>
        </pc:spChg>
        <pc:spChg chg="del">
          <ac:chgData name="Michael A Fudge Jr" userId="133895e8-240b-4811-850e-9cf94297d089" providerId="ADAL" clId="{A79812F8-E328-4778-A758-25D604F4D8B1}" dt="2020-10-23T22:41:44.950" v="2132" actId="478"/>
          <ac:spMkLst>
            <pc:docMk/>
            <pc:sldMk cId="2196814211" sldId="996"/>
            <ac:spMk id="4" creationId="{0A4D49C7-00A2-4F67-8E2A-25C86340E957}"/>
          </ac:spMkLst>
        </pc:spChg>
        <pc:spChg chg="del">
          <ac:chgData name="Michael A Fudge Jr" userId="133895e8-240b-4811-850e-9cf94297d089" providerId="ADAL" clId="{A79812F8-E328-4778-A758-25D604F4D8B1}" dt="2020-10-23T22:41:44.950" v="2132" actId="478"/>
          <ac:spMkLst>
            <pc:docMk/>
            <pc:sldMk cId="2196814211" sldId="996"/>
            <ac:spMk id="5" creationId="{673158BF-9DD8-421F-B4C2-BE4FC6E9F6F8}"/>
          </ac:spMkLst>
        </pc:spChg>
      </pc:sldChg>
      <pc:sldChg chg="delSp modSp add mod modShow">
        <pc:chgData name="Michael A Fudge Jr" userId="133895e8-240b-4811-850e-9cf94297d089" providerId="ADAL" clId="{A79812F8-E328-4778-A758-25D604F4D8B1}" dt="2020-10-24T20:19:52.952" v="11856" actId="729"/>
        <pc:sldMkLst>
          <pc:docMk/>
          <pc:sldMk cId="1720366563" sldId="997"/>
        </pc:sldMkLst>
        <pc:spChg chg="mod">
          <ac:chgData name="Michael A Fudge Jr" userId="133895e8-240b-4811-850e-9cf94297d089" providerId="ADAL" clId="{A79812F8-E328-4778-A758-25D604F4D8B1}" dt="2020-10-23T22:40:51.862" v="2124" actId="27636"/>
          <ac:spMkLst>
            <pc:docMk/>
            <pc:sldMk cId="1720366563" sldId="997"/>
            <ac:spMk id="3" creationId="{D20FD656-B6EA-4D09-8CB6-2E2DEB3F0373}"/>
          </ac:spMkLst>
        </pc:spChg>
        <pc:spChg chg="del">
          <ac:chgData name="Michael A Fudge Jr" userId="133895e8-240b-4811-850e-9cf94297d089" providerId="ADAL" clId="{A79812F8-E328-4778-A758-25D604F4D8B1}" dt="2020-10-23T22:42:08.320" v="2134" actId="478"/>
          <ac:spMkLst>
            <pc:docMk/>
            <pc:sldMk cId="1720366563" sldId="997"/>
            <ac:spMk id="4" creationId="{5A054E77-C8FD-4753-8718-F00482AA9C45}"/>
          </ac:spMkLst>
        </pc:spChg>
        <pc:spChg chg="del">
          <ac:chgData name="Michael A Fudge Jr" userId="133895e8-240b-4811-850e-9cf94297d089" providerId="ADAL" clId="{A79812F8-E328-4778-A758-25D604F4D8B1}" dt="2020-10-23T22:42:08.320" v="2134" actId="478"/>
          <ac:spMkLst>
            <pc:docMk/>
            <pc:sldMk cId="1720366563" sldId="997"/>
            <ac:spMk id="5" creationId="{13BACF11-A07E-47F3-8394-BDC9E0DE5518}"/>
          </ac:spMkLst>
        </pc:spChg>
      </pc:sldChg>
      <pc:sldChg chg="delSp add mod modShow">
        <pc:chgData name="Michael A Fudge Jr" userId="133895e8-240b-4811-850e-9cf94297d089" providerId="ADAL" clId="{A79812F8-E328-4778-A758-25D604F4D8B1}" dt="2020-10-24T20:19:52.952" v="11856" actId="729"/>
        <pc:sldMkLst>
          <pc:docMk/>
          <pc:sldMk cId="1415532309" sldId="998"/>
        </pc:sldMkLst>
        <pc:spChg chg="del">
          <ac:chgData name="Michael A Fudge Jr" userId="133895e8-240b-4811-850e-9cf94297d089" providerId="ADAL" clId="{A79812F8-E328-4778-A758-25D604F4D8B1}" dt="2020-10-23T22:42:12.952" v="2135" actId="478"/>
          <ac:spMkLst>
            <pc:docMk/>
            <pc:sldMk cId="1415532309" sldId="998"/>
            <ac:spMk id="4" creationId="{C4924334-E762-46B9-9B51-AEAB347BEE2B}"/>
          </ac:spMkLst>
        </pc:spChg>
        <pc:spChg chg="del">
          <ac:chgData name="Michael A Fudge Jr" userId="133895e8-240b-4811-850e-9cf94297d089" providerId="ADAL" clId="{A79812F8-E328-4778-A758-25D604F4D8B1}" dt="2020-10-23T22:42:12.952" v="2135" actId="478"/>
          <ac:spMkLst>
            <pc:docMk/>
            <pc:sldMk cId="1415532309" sldId="998"/>
            <ac:spMk id="5" creationId="{39181CE0-2347-4DE0-A746-CE448CC22FC2}"/>
          </ac:spMkLst>
        </pc:spChg>
      </pc:sldChg>
      <pc:sldChg chg="delSp modSp add mod modShow">
        <pc:chgData name="Michael A Fudge Jr" userId="133895e8-240b-4811-850e-9cf94297d089" providerId="ADAL" clId="{A79812F8-E328-4778-A758-25D604F4D8B1}" dt="2020-10-24T20:19:52.952" v="11856" actId="729"/>
        <pc:sldMkLst>
          <pc:docMk/>
          <pc:sldMk cId="3945103643" sldId="999"/>
        </pc:sldMkLst>
        <pc:spChg chg="mod">
          <ac:chgData name="Michael A Fudge Jr" userId="133895e8-240b-4811-850e-9cf94297d089" providerId="ADAL" clId="{A79812F8-E328-4778-A758-25D604F4D8B1}" dt="2020-10-23T22:40:51.872" v="2125" actId="27636"/>
          <ac:spMkLst>
            <pc:docMk/>
            <pc:sldMk cId="3945103643" sldId="999"/>
            <ac:spMk id="3" creationId="{3CB9CF8F-1AD9-49AE-8A3C-F7FF110E5A20}"/>
          </ac:spMkLst>
        </pc:spChg>
        <pc:spChg chg="del">
          <ac:chgData name="Michael A Fudge Jr" userId="133895e8-240b-4811-850e-9cf94297d089" providerId="ADAL" clId="{A79812F8-E328-4778-A758-25D604F4D8B1}" dt="2020-10-23T22:42:17.873" v="2136" actId="478"/>
          <ac:spMkLst>
            <pc:docMk/>
            <pc:sldMk cId="3945103643" sldId="999"/>
            <ac:spMk id="4" creationId="{C5EF5D20-DA8F-46CE-B87B-0DB77F918307}"/>
          </ac:spMkLst>
        </pc:spChg>
        <pc:spChg chg="del">
          <ac:chgData name="Michael A Fudge Jr" userId="133895e8-240b-4811-850e-9cf94297d089" providerId="ADAL" clId="{A79812F8-E328-4778-A758-25D604F4D8B1}" dt="2020-10-23T22:42:17.873" v="2136" actId="478"/>
          <ac:spMkLst>
            <pc:docMk/>
            <pc:sldMk cId="3945103643" sldId="999"/>
            <ac:spMk id="5" creationId="{4001D0B7-79AF-44F8-BA5D-97D0FD2FCB04}"/>
          </ac:spMkLst>
        </pc:spChg>
      </pc:sldChg>
      <pc:sldChg chg="delSp add mod modShow">
        <pc:chgData name="Michael A Fudge Jr" userId="133895e8-240b-4811-850e-9cf94297d089" providerId="ADAL" clId="{A79812F8-E328-4778-A758-25D604F4D8B1}" dt="2020-10-24T20:19:52.952" v="11856" actId="729"/>
        <pc:sldMkLst>
          <pc:docMk/>
          <pc:sldMk cId="862100490" sldId="1000"/>
        </pc:sldMkLst>
        <pc:spChg chg="del">
          <ac:chgData name="Michael A Fudge Jr" userId="133895e8-240b-4811-850e-9cf94297d089" providerId="ADAL" clId="{A79812F8-E328-4778-A758-25D604F4D8B1}" dt="2020-10-23T22:42:23.759" v="2137" actId="478"/>
          <ac:spMkLst>
            <pc:docMk/>
            <pc:sldMk cId="862100490" sldId="1000"/>
            <ac:spMk id="4" creationId="{A6C659E3-46E4-43D6-94AC-78C5BAF32357}"/>
          </ac:spMkLst>
        </pc:spChg>
        <pc:spChg chg="del">
          <ac:chgData name="Michael A Fudge Jr" userId="133895e8-240b-4811-850e-9cf94297d089" providerId="ADAL" clId="{A79812F8-E328-4778-A758-25D604F4D8B1}" dt="2020-10-23T22:42:23.759" v="2137" actId="478"/>
          <ac:spMkLst>
            <pc:docMk/>
            <pc:sldMk cId="862100490" sldId="1000"/>
            <ac:spMk id="5" creationId="{B46B457B-F4E3-461D-8EB0-4AE555E2FE0C}"/>
          </ac:spMkLst>
        </pc:spChg>
      </pc:sldChg>
      <pc:sldChg chg="addSp delSp modSp add mod setBg modAnim chgLayout">
        <pc:chgData name="Michael A Fudge Jr" userId="133895e8-240b-4811-850e-9cf94297d089" providerId="ADAL" clId="{A79812F8-E328-4778-A758-25D604F4D8B1}" dt="2020-10-24T02:14:59.156" v="2148" actId="14100"/>
        <pc:sldMkLst>
          <pc:docMk/>
          <pc:sldMk cId="3174629137" sldId="1001"/>
        </pc:sldMkLst>
        <pc:spChg chg="mod ord">
          <ac:chgData name="Michael A Fudge Jr" userId="133895e8-240b-4811-850e-9cf94297d089" providerId="ADAL" clId="{A79812F8-E328-4778-A758-25D604F4D8B1}" dt="2020-10-24T02:14:17.630" v="2145" actId="26606"/>
          <ac:spMkLst>
            <pc:docMk/>
            <pc:sldMk cId="3174629137" sldId="1001"/>
            <ac:spMk id="2" creationId="{C24FDE94-9343-413F-B2B0-904DD7EA3433}"/>
          </ac:spMkLst>
        </pc:spChg>
        <pc:spChg chg="mod ord">
          <ac:chgData name="Michael A Fudge Jr" userId="133895e8-240b-4811-850e-9cf94297d089" providerId="ADAL" clId="{A79812F8-E328-4778-A758-25D604F4D8B1}" dt="2020-10-24T02:14:59.156" v="2148" actId="14100"/>
          <ac:spMkLst>
            <pc:docMk/>
            <pc:sldMk cId="3174629137" sldId="1001"/>
            <ac:spMk id="3" creationId="{183E5871-1870-4E5A-9374-B4285E548ACA}"/>
          </ac:spMkLst>
        </pc:spChg>
        <pc:spChg chg="del mod ord">
          <ac:chgData name="Michael A Fudge Jr" userId="133895e8-240b-4811-850e-9cf94297d089" providerId="ADAL" clId="{A79812F8-E328-4778-A758-25D604F4D8B1}" dt="2020-10-23T22:29:00.726" v="1991" actId="478"/>
          <ac:spMkLst>
            <pc:docMk/>
            <pc:sldMk cId="3174629137" sldId="1001"/>
            <ac:spMk id="4" creationId="{598B1184-370B-443B-A67C-E8E848BDB4FC}"/>
          </ac:spMkLst>
        </pc:spChg>
        <pc:spChg chg="del mod ord">
          <ac:chgData name="Michael A Fudge Jr" userId="133895e8-240b-4811-850e-9cf94297d089" providerId="ADAL" clId="{A79812F8-E328-4778-A758-25D604F4D8B1}" dt="2020-10-23T22:29:00.726" v="1991" actId="478"/>
          <ac:spMkLst>
            <pc:docMk/>
            <pc:sldMk cId="3174629137" sldId="1001"/>
            <ac:spMk id="5" creationId="{EC2697F0-B11E-44BA-9851-2B5421CE3E5C}"/>
          </ac:spMkLst>
        </pc:spChg>
        <pc:spChg chg="add">
          <ac:chgData name="Michael A Fudge Jr" userId="133895e8-240b-4811-850e-9cf94297d089" providerId="ADAL" clId="{A79812F8-E328-4778-A758-25D604F4D8B1}" dt="2020-10-24T02:14:17.630" v="2145" actId="26606"/>
          <ac:spMkLst>
            <pc:docMk/>
            <pc:sldMk cId="3174629137" sldId="1001"/>
            <ac:spMk id="8" creationId="{907EF6B7-1338-4443-8C46-6A318D952DFD}"/>
          </ac:spMkLst>
        </pc:spChg>
        <pc:spChg chg="add mod">
          <ac:chgData name="Michael A Fudge Jr" userId="133895e8-240b-4811-850e-9cf94297d089" providerId="ADAL" clId="{A79812F8-E328-4778-A758-25D604F4D8B1}" dt="2020-10-24T02:14:30.977" v="2146" actId="207"/>
          <ac:spMkLst>
            <pc:docMk/>
            <pc:sldMk cId="3174629137" sldId="1001"/>
            <ac:spMk id="10" creationId="{DAAE4CDD-124C-4DCF-9584-B6033B545DD5}"/>
          </ac:spMkLst>
        </pc:spChg>
        <pc:spChg chg="add del">
          <ac:chgData name="Michael A Fudge Jr" userId="133895e8-240b-4811-850e-9cf94297d089" providerId="ADAL" clId="{A79812F8-E328-4778-A758-25D604F4D8B1}" dt="2020-10-24T02:14:35.790" v="2147" actId="478"/>
          <ac:spMkLst>
            <pc:docMk/>
            <pc:sldMk cId="3174629137" sldId="1001"/>
            <ac:spMk id="12" creationId="{081E4A58-353D-44AE-B2FC-2A74E2E400F7}"/>
          </ac:spMkLst>
        </pc:spChg>
      </pc:sldChg>
      <pc:sldChg chg="delSp modSp add mod modClrScheme modAnim chgLayout">
        <pc:chgData name="Michael A Fudge Jr" userId="133895e8-240b-4811-850e-9cf94297d089" providerId="ADAL" clId="{A79812F8-E328-4778-A758-25D604F4D8B1}" dt="2020-10-24T15:03:23.944" v="5992"/>
        <pc:sldMkLst>
          <pc:docMk/>
          <pc:sldMk cId="1981413105" sldId="1002"/>
        </pc:sldMkLst>
        <pc:spChg chg="mod ord">
          <ac:chgData name="Michael A Fudge Jr" userId="133895e8-240b-4811-850e-9cf94297d089" providerId="ADAL" clId="{A79812F8-E328-4778-A758-25D604F4D8B1}" dt="2020-10-23T22:32:36.043" v="2022" actId="700"/>
          <ac:spMkLst>
            <pc:docMk/>
            <pc:sldMk cId="1981413105" sldId="1002"/>
            <ac:spMk id="2" creationId="{7512E150-69BC-4122-B22E-79376424E291}"/>
          </ac:spMkLst>
        </pc:spChg>
        <pc:spChg chg="mod ord">
          <ac:chgData name="Michael A Fudge Jr" userId="133895e8-240b-4811-850e-9cf94297d089" providerId="ADAL" clId="{A79812F8-E328-4778-A758-25D604F4D8B1}" dt="2020-10-23T22:32:36.043" v="2022" actId="700"/>
          <ac:spMkLst>
            <pc:docMk/>
            <pc:sldMk cId="1981413105" sldId="1002"/>
            <ac:spMk id="3" creationId="{BEC9ED32-B24E-4620-A4A2-0B4B556EA854}"/>
          </ac:spMkLst>
        </pc:spChg>
        <pc:spChg chg="mod ord">
          <ac:chgData name="Michael A Fudge Jr" userId="133895e8-240b-4811-850e-9cf94297d089" providerId="ADAL" clId="{A79812F8-E328-4778-A758-25D604F4D8B1}" dt="2020-10-23T22:32:36.043" v="2022" actId="700"/>
          <ac:spMkLst>
            <pc:docMk/>
            <pc:sldMk cId="1981413105" sldId="1002"/>
            <ac:spMk id="4" creationId="{298B278C-F169-4ABB-93F1-1D47FF5EF135}"/>
          </ac:spMkLst>
        </pc:spChg>
        <pc:spChg chg="del mod ord">
          <ac:chgData name="Michael A Fudge Jr" userId="133895e8-240b-4811-850e-9cf94297d089" providerId="ADAL" clId="{A79812F8-E328-4778-A758-25D604F4D8B1}" dt="2020-10-24T15:03:08" v="5990" actId="478"/>
          <ac:spMkLst>
            <pc:docMk/>
            <pc:sldMk cId="1981413105" sldId="1002"/>
            <ac:spMk id="5" creationId="{DA4A55C6-5A4B-491B-AEC7-FDA8FE00C6CA}"/>
          </ac:spMkLst>
        </pc:spChg>
        <pc:spChg chg="del mod ord">
          <ac:chgData name="Michael A Fudge Jr" userId="133895e8-240b-4811-850e-9cf94297d089" providerId="ADAL" clId="{A79812F8-E328-4778-A758-25D604F4D8B1}" dt="2020-10-24T15:03:08" v="5990" actId="478"/>
          <ac:spMkLst>
            <pc:docMk/>
            <pc:sldMk cId="1981413105" sldId="1002"/>
            <ac:spMk id="6" creationId="{1811C0A8-BECB-47CB-A346-5DD1C1B9AF5E}"/>
          </ac:spMkLst>
        </pc:spChg>
        <pc:spChg chg="mod ord">
          <ac:chgData name="Michael A Fudge Jr" userId="133895e8-240b-4811-850e-9cf94297d089" providerId="ADAL" clId="{A79812F8-E328-4778-A758-25D604F4D8B1}" dt="2020-10-23T22:32:36.086" v="2023" actId="27636"/>
          <ac:spMkLst>
            <pc:docMk/>
            <pc:sldMk cId="1981413105" sldId="1002"/>
            <ac:spMk id="7" creationId="{A658643B-628C-444F-AACE-19C49960DB70}"/>
          </ac:spMkLst>
        </pc:spChg>
        <pc:spChg chg="mod ord">
          <ac:chgData name="Michael A Fudge Jr" userId="133895e8-240b-4811-850e-9cf94297d089" providerId="ADAL" clId="{A79812F8-E328-4778-A758-25D604F4D8B1}" dt="2020-10-23T22:32:36.043" v="2022" actId="700"/>
          <ac:spMkLst>
            <pc:docMk/>
            <pc:sldMk cId="1981413105" sldId="1002"/>
            <ac:spMk id="8" creationId="{EB30C95A-2BEA-4A8B-BFC1-7F89ED3A7820}"/>
          </ac:spMkLst>
        </pc:spChg>
      </pc:sldChg>
      <pc:sldChg chg="delSp add del mod setBg delDesignElem">
        <pc:chgData name="Michael A Fudge Jr" userId="133895e8-240b-4811-850e-9cf94297d089" providerId="ADAL" clId="{A79812F8-E328-4778-A758-25D604F4D8B1}" dt="2020-10-24T02:32:50.709" v="2589" actId="47"/>
        <pc:sldMkLst>
          <pc:docMk/>
          <pc:sldMk cId="3105685684" sldId="1009"/>
        </pc:sldMkLst>
        <pc:spChg chg="del">
          <ac:chgData name="Michael A Fudge Jr" userId="133895e8-240b-4811-850e-9cf94297d089" providerId="ADAL" clId="{A79812F8-E328-4778-A758-25D604F4D8B1}" dt="2020-10-23T22:31:16.630" v="2002" actId="478"/>
          <ac:spMkLst>
            <pc:docMk/>
            <pc:sldMk cId="3105685684" sldId="1009"/>
            <ac:spMk id="2" creationId="{5249DBAB-CE00-4D93-AD28-AD5354D31BAB}"/>
          </ac:spMkLst>
        </pc:spChg>
        <pc:spChg chg="del">
          <ac:chgData name="Michael A Fudge Jr" userId="133895e8-240b-4811-850e-9cf94297d089" providerId="ADAL" clId="{A79812F8-E328-4778-A758-25D604F4D8B1}" dt="2020-10-23T22:31:16.630" v="2002" actId="478"/>
          <ac:spMkLst>
            <pc:docMk/>
            <pc:sldMk cId="3105685684" sldId="1009"/>
            <ac:spMk id="3" creationId="{C1E8DEAD-DD39-4426-8226-6F6A21912A95}"/>
          </ac:spMkLst>
        </pc:spChg>
        <pc:spChg chg="del">
          <ac:chgData name="Michael A Fudge Jr" userId="133895e8-240b-4811-850e-9cf94297d089" providerId="ADAL" clId="{A79812F8-E328-4778-A758-25D604F4D8B1}" dt="2020-10-23T22:28:37.925" v="1978"/>
          <ac:spMkLst>
            <pc:docMk/>
            <pc:sldMk cId="3105685684" sldId="1009"/>
            <ac:spMk id="9" creationId="{BE194971-2F2D-44B0-8AE6-FF2DCCEE0A96}"/>
          </ac:spMkLst>
        </pc:spChg>
        <pc:spChg chg="del">
          <ac:chgData name="Michael A Fudge Jr" userId="133895e8-240b-4811-850e-9cf94297d089" providerId="ADAL" clId="{A79812F8-E328-4778-A758-25D604F4D8B1}" dt="2020-10-23T22:28:37.925" v="1978"/>
          <ac:spMkLst>
            <pc:docMk/>
            <pc:sldMk cId="3105685684" sldId="1009"/>
            <ac:spMk id="11" creationId="{1FF9A61E-EB11-4C46-82E1-3E00A3B4B4D6}"/>
          </ac:spMkLst>
        </pc:spChg>
        <pc:spChg chg="del">
          <ac:chgData name="Michael A Fudge Jr" userId="133895e8-240b-4811-850e-9cf94297d089" providerId="ADAL" clId="{A79812F8-E328-4778-A758-25D604F4D8B1}" dt="2020-10-23T22:28:37.925" v="1978"/>
          <ac:spMkLst>
            <pc:docMk/>
            <pc:sldMk cId="3105685684" sldId="1009"/>
            <ac:spMk id="15" creationId="{4BA0C938-1486-4635-9F6C-44D521FA6A4E}"/>
          </ac:spMkLst>
        </pc:spChg>
        <pc:spChg chg="del">
          <ac:chgData name="Michael A Fudge Jr" userId="133895e8-240b-4811-850e-9cf94297d089" providerId="ADAL" clId="{A79812F8-E328-4778-A758-25D604F4D8B1}" dt="2020-10-23T22:28:37.925" v="1978"/>
          <ac:spMkLst>
            <pc:docMk/>
            <pc:sldMk cId="3105685684" sldId="1009"/>
            <ac:spMk id="17" creationId="{942A7ABB-6A86-4A02-A072-FA82CDCE533C}"/>
          </ac:spMkLst>
        </pc:spChg>
        <pc:cxnChg chg="del">
          <ac:chgData name="Michael A Fudge Jr" userId="133895e8-240b-4811-850e-9cf94297d089" providerId="ADAL" clId="{A79812F8-E328-4778-A758-25D604F4D8B1}" dt="2020-10-23T22:28:37.925" v="1978"/>
          <ac:cxnSpMkLst>
            <pc:docMk/>
            <pc:sldMk cId="3105685684" sldId="1009"/>
            <ac:cxnSpMk id="13" creationId="{5E564EB3-35F2-4EFF-87DC-642DC020526D}"/>
          </ac:cxnSpMkLst>
        </pc:cxnChg>
        <pc:cxnChg chg="del">
          <ac:chgData name="Michael A Fudge Jr" userId="133895e8-240b-4811-850e-9cf94297d089" providerId="ADAL" clId="{A79812F8-E328-4778-A758-25D604F4D8B1}" dt="2020-10-23T22:28:37.925" v="1978"/>
          <ac:cxnSpMkLst>
            <pc:docMk/>
            <pc:sldMk cId="3105685684" sldId="1009"/>
            <ac:cxnSpMk id="19" creationId="{B6916720-6D22-4D4B-BC19-23008C7DD487}"/>
          </ac:cxnSpMkLst>
        </pc:cxnChg>
      </pc:sldChg>
      <pc:sldChg chg="delSp add del setBg delDesignElem">
        <pc:chgData name="Michael A Fudge Jr" userId="133895e8-240b-4811-850e-9cf94297d089" providerId="ADAL" clId="{A79812F8-E328-4778-A758-25D604F4D8B1}" dt="2020-10-24T02:43:21.069" v="2846" actId="47"/>
        <pc:sldMkLst>
          <pc:docMk/>
          <pc:sldMk cId="3331017177" sldId="1010"/>
        </pc:sldMkLst>
        <pc:spChg chg="del">
          <ac:chgData name="Michael A Fudge Jr" userId="133895e8-240b-4811-850e-9cf94297d089" providerId="ADAL" clId="{A79812F8-E328-4778-A758-25D604F4D8B1}" dt="2020-10-23T22:28:37.925" v="1978"/>
          <ac:spMkLst>
            <pc:docMk/>
            <pc:sldMk cId="3331017177" sldId="1010"/>
            <ac:spMk id="11" creationId="{BE194971-2F2D-44B0-8AE6-FF2DCCEE0A96}"/>
          </ac:spMkLst>
        </pc:spChg>
        <pc:spChg chg="del">
          <ac:chgData name="Michael A Fudge Jr" userId="133895e8-240b-4811-850e-9cf94297d089" providerId="ADAL" clId="{A79812F8-E328-4778-A758-25D604F4D8B1}" dt="2020-10-23T22:28:37.925" v="1978"/>
          <ac:spMkLst>
            <pc:docMk/>
            <pc:sldMk cId="3331017177" sldId="1010"/>
            <ac:spMk id="13" creationId="{1FF9A61E-EB11-4C46-82E1-3E00A3B4B4D6}"/>
          </ac:spMkLst>
        </pc:spChg>
        <pc:spChg chg="del">
          <ac:chgData name="Michael A Fudge Jr" userId="133895e8-240b-4811-850e-9cf94297d089" providerId="ADAL" clId="{A79812F8-E328-4778-A758-25D604F4D8B1}" dt="2020-10-23T22:28:37.925" v="1978"/>
          <ac:spMkLst>
            <pc:docMk/>
            <pc:sldMk cId="3331017177" sldId="1010"/>
            <ac:spMk id="17" creationId="{4BA0C938-1486-4635-9F6C-44D521FA6A4E}"/>
          </ac:spMkLst>
        </pc:spChg>
        <pc:spChg chg="del">
          <ac:chgData name="Michael A Fudge Jr" userId="133895e8-240b-4811-850e-9cf94297d089" providerId="ADAL" clId="{A79812F8-E328-4778-A758-25D604F4D8B1}" dt="2020-10-23T22:28:37.925" v="1978"/>
          <ac:spMkLst>
            <pc:docMk/>
            <pc:sldMk cId="3331017177" sldId="1010"/>
            <ac:spMk id="19" creationId="{942A7ABB-6A86-4A02-A072-FA82CDCE533C}"/>
          </ac:spMkLst>
        </pc:spChg>
        <pc:cxnChg chg="del">
          <ac:chgData name="Michael A Fudge Jr" userId="133895e8-240b-4811-850e-9cf94297d089" providerId="ADAL" clId="{A79812F8-E328-4778-A758-25D604F4D8B1}" dt="2020-10-23T22:28:37.925" v="1978"/>
          <ac:cxnSpMkLst>
            <pc:docMk/>
            <pc:sldMk cId="3331017177" sldId="1010"/>
            <ac:cxnSpMk id="15" creationId="{5E564EB3-35F2-4EFF-87DC-642DC020526D}"/>
          </ac:cxnSpMkLst>
        </pc:cxnChg>
        <pc:cxnChg chg="del">
          <ac:chgData name="Michael A Fudge Jr" userId="133895e8-240b-4811-850e-9cf94297d089" providerId="ADAL" clId="{A79812F8-E328-4778-A758-25D604F4D8B1}" dt="2020-10-23T22:28:37.925" v="1978"/>
          <ac:cxnSpMkLst>
            <pc:docMk/>
            <pc:sldMk cId="3331017177" sldId="1010"/>
            <ac:cxnSpMk id="21" creationId="{B6916720-6D22-4D4B-BC19-23008C7DD487}"/>
          </ac:cxnSpMkLst>
        </pc:cxnChg>
      </pc:sldChg>
      <pc:sldChg chg="delSp add del setBg delDesignElem">
        <pc:chgData name="Michael A Fudge Jr" userId="133895e8-240b-4811-850e-9cf94297d089" providerId="ADAL" clId="{A79812F8-E328-4778-A758-25D604F4D8B1}" dt="2020-10-24T19:49:41.422" v="11041" actId="47"/>
        <pc:sldMkLst>
          <pc:docMk/>
          <pc:sldMk cId="2078002326" sldId="1011"/>
        </pc:sldMkLst>
        <pc:spChg chg="del">
          <ac:chgData name="Michael A Fudge Jr" userId="133895e8-240b-4811-850e-9cf94297d089" providerId="ADAL" clId="{A79812F8-E328-4778-A758-25D604F4D8B1}" dt="2020-10-23T22:28:37.925" v="1978"/>
          <ac:spMkLst>
            <pc:docMk/>
            <pc:sldMk cId="2078002326" sldId="1011"/>
            <ac:spMk id="9" creationId="{BE194971-2F2D-44B0-8AE6-FF2DCCEE0A96}"/>
          </ac:spMkLst>
        </pc:spChg>
        <pc:spChg chg="del">
          <ac:chgData name="Michael A Fudge Jr" userId="133895e8-240b-4811-850e-9cf94297d089" providerId="ADAL" clId="{A79812F8-E328-4778-A758-25D604F4D8B1}" dt="2020-10-23T22:28:37.925" v="1978"/>
          <ac:spMkLst>
            <pc:docMk/>
            <pc:sldMk cId="2078002326" sldId="1011"/>
            <ac:spMk id="11" creationId="{1FF9A61E-EB11-4C46-82E1-3E00A3B4B4D6}"/>
          </ac:spMkLst>
        </pc:spChg>
        <pc:spChg chg="del">
          <ac:chgData name="Michael A Fudge Jr" userId="133895e8-240b-4811-850e-9cf94297d089" providerId="ADAL" clId="{A79812F8-E328-4778-A758-25D604F4D8B1}" dt="2020-10-23T22:28:37.925" v="1978"/>
          <ac:spMkLst>
            <pc:docMk/>
            <pc:sldMk cId="2078002326" sldId="1011"/>
            <ac:spMk id="15" creationId="{A540FAC9-3505-49ED-9B06-A0F8C1485394}"/>
          </ac:spMkLst>
        </pc:spChg>
        <pc:spChg chg="del">
          <ac:chgData name="Michael A Fudge Jr" userId="133895e8-240b-4811-850e-9cf94297d089" providerId="ADAL" clId="{A79812F8-E328-4778-A758-25D604F4D8B1}" dt="2020-10-23T22:28:37.925" v="1978"/>
          <ac:spMkLst>
            <pc:docMk/>
            <pc:sldMk cId="2078002326" sldId="1011"/>
            <ac:spMk id="17" creationId="{9879B3CD-E329-42F5-B136-BA1F37EC0532}"/>
          </ac:spMkLst>
        </pc:spChg>
        <pc:spChg chg="del">
          <ac:chgData name="Michael A Fudge Jr" userId="133895e8-240b-4811-850e-9cf94297d089" providerId="ADAL" clId="{A79812F8-E328-4778-A758-25D604F4D8B1}" dt="2020-10-23T22:28:37.925" v="1978"/>
          <ac:spMkLst>
            <pc:docMk/>
            <pc:sldMk cId="2078002326" sldId="1011"/>
            <ac:spMk id="21" creationId="{EA0B4097-B645-43E0-A2B5-B8D688E74592}"/>
          </ac:spMkLst>
        </pc:spChg>
        <pc:cxnChg chg="del">
          <ac:chgData name="Michael A Fudge Jr" userId="133895e8-240b-4811-850e-9cf94297d089" providerId="ADAL" clId="{A79812F8-E328-4778-A758-25D604F4D8B1}" dt="2020-10-23T22:28:37.925" v="1978"/>
          <ac:cxnSpMkLst>
            <pc:docMk/>
            <pc:sldMk cId="2078002326" sldId="1011"/>
            <ac:cxnSpMk id="13" creationId="{5E564EB3-35F2-4EFF-87DC-642DC020526D}"/>
          </ac:cxnSpMkLst>
        </pc:cxnChg>
        <pc:cxnChg chg="del">
          <ac:chgData name="Michael A Fudge Jr" userId="133895e8-240b-4811-850e-9cf94297d089" providerId="ADAL" clId="{A79812F8-E328-4778-A758-25D604F4D8B1}" dt="2020-10-23T22:28:37.925" v="1978"/>
          <ac:cxnSpMkLst>
            <pc:docMk/>
            <pc:sldMk cId="2078002326" sldId="1011"/>
            <ac:cxnSpMk id="19" creationId="{51B042EF-3024-4C57-B282-1B30607FB7C7}"/>
          </ac:cxnSpMkLst>
        </pc:cxnChg>
      </pc:sldChg>
      <pc:sldChg chg="delSp add del mod setBg delDesignElem">
        <pc:chgData name="Michael A Fudge Jr" userId="133895e8-240b-4811-850e-9cf94297d089" providerId="ADAL" clId="{A79812F8-E328-4778-A758-25D604F4D8B1}" dt="2020-10-24T20:04:35.776" v="11485" actId="47"/>
        <pc:sldMkLst>
          <pc:docMk/>
          <pc:sldMk cId="3441872373" sldId="1012"/>
        </pc:sldMkLst>
        <pc:spChg chg="del">
          <ac:chgData name="Michael A Fudge Jr" userId="133895e8-240b-4811-850e-9cf94297d089" providerId="ADAL" clId="{A79812F8-E328-4778-A758-25D604F4D8B1}" dt="2020-10-23T22:34:04.340" v="2046" actId="478"/>
          <ac:spMkLst>
            <pc:docMk/>
            <pc:sldMk cId="3441872373" sldId="1012"/>
            <ac:spMk id="2" creationId="{AFE95D7E-70A5-4AB2-A5FD-17EB1C6359FB}"/>
          </ac:spMkLst>
        </pc:spChg>
        <pc:spChg chg="del">
          <ac:chgData name="Michael A Fudge Jr" userId="133895e8-240b-4811-850e-9cf94297d089" providerId="ADAL" clId="{A79812F8-E328-4778-A758-25D604F4D8B1}" dt="2020-10-23T22:34:04.340" v="2046" actId="478"/>
          <ac:spMkLst>
            <pc:docMk/>
            <pc:sldMk cId="3441872373" sldId="1012"/>
            <ac:spMk id="3" creationId="{6F8FBBAA-6474-463A-B44D-002A8DAB46DF}"/>
          </ac:spMkLst>
        </pc:spChg>
        <pc:spChg chg="del">
          <ac:chgData name="Michael A Fudge Jr" userId="133895e8-240b-4811-850e-9cf94297d089" providerId="ADAL" clId="{A79812F8-E328-4778-A758-25D604F4D8B1}" dt="2020-10-23T22:28:37.925" v="1978"/>
          <ac:spMkLst>
            <pc:docMk/>
            <pc:sldMk cId="3441872373" sldId="1012"/>
            <ac:spMk id="9" creationId="{BE194971-2F2D-44B0-8AE6-FF2DCCEE0A96}"/>
          </ac:spMkLst>
        </pc:spChg>
        <pc:spChg chg="del">
          <ac:chgData name="Michael A Fudge Jr" userId="133895e8-240b-4811-850e-9cf94297d089" providerId="ADAL" clId="{A79812F8-E328-4778-A758-25D604F4D8B1}" dt="2020-10-23T22:28:37.925" v="1978"/>
          <ac:spMkLst>
            <pc:docMk/>
            <pc:sldMk cId="3441872373" sldId="1012"/>
            <ac:spMk id="11" creationId="{1FF9A61E-EB11-4C46-82E1-3E00A3B4B4D6}"/>
          </ac:spMkLst>
        </pc:spChg>
        <pc:spChg chg="del">
          <ac:chgData name="Michael A Fudge Jr" userId="133895e8-240b-4811-850e-9cf94297d089" providerId="ADAL" clId="{A79812F8-E328-4778-A758-25D604F4D8B1}" dt="2020-10-23T22:28:37.925" v="1978"/>
          <ac:spMkLst>
            <pc:docMk/>
            <pc:sldMk cId="3441872373" sldId="1012"/>
            <ac:spMk id="15" creationId="{0BA28970-3E8F-46CD-A302-42EE83668B0A}"/>
          </ac:spMkLst>
        </pc:spChg>
        <pc:cxnChg chg="del">
          <ac:chgData name="Michael A Fudge Jr" userId="133895e8-240b-4811-850e-9cf94297d089" providerId="ADAL" clId="{A79812F8-E328-4778-A758-25D604F4D8B1}" dt="2020-10-23T22:28:37.925" v="1978"/>
          <ac:cxnSpMkLst>
            <pc:docMk/>
            <pc:sldMk cId="3441872373" sldId="1012"/>
            <ac:cxnSpMk id="13" creationId="{5E564EB3-35F2-4EFF-87DC-642DC020526D}"/>
          </ac:cxnSpMkLst>
        </pc:cxnChg>
        <pc:cxnChg chg="del">
          <ac:chgData name="Michael A Fudge Jr" userId="133895e8-240b-4811-850e-9cf94297d089" providerId="ADAL" clId="{A79812F8-E328-4778-A758-25D604F4D8B1}" dt="2020-10-23T22:28:37.925" v="1978"/>
          <ac:cxnSpMkLst>
            <pc:docMk/>
            <pc:sldMk cId="3441872373" sldId="1012"/>
            <ac:cxnSpMk id="17" creationId="{47AE7893-212D-45CB-A5B0-AE377389AB3F}"/>
          </ac:cxnSpMkLst>
        </pc:cxnChg>
      </pc:sldChg>
      <pc:sldChg chg="delSp add mod modShow">
        <pc:chgData name="Michael A Fudge Jr" userId="133895e8-240b-4811-850e-9cf94297d089" providerId="ADAL" clId="{A79812F8-E328-4778-A758-25D604F4D8B1}" dt="2020-10-24T20:19:52.952" v="11856" actId="729"/>
        <pc:sldMkLst>
          <pc:docMk/>
          <pc:sldMk cId="1870434538" sldId="1015"/>
        </pc:sldMkLst>
        <pc:spChg chg="del">
          <ac:chgData name="Michael A Fudge Jr" userId="133895e8-240b-4811-850e-9cf94297d089" providerId="ADAL" clId="{A79812F8-E328-4778-A758-25D604F4D8B1}" dt="2020-10-23T22:42:27.276" v="2138" actId="478"/>
          <ac:spMkLst>
            <pc:docMk/>
            <pc:sldMk cId="1870434538" sldId="1015"/>
            <ac:spMk id="3" creationId="{20A0175A-5DE5-4AE1-9FA0-AEC1E3D5B5A3}"/>
          </ac:spMkLst>
        </pc:spChg>
        <pc:spChg chg="del">
          <ac:chgData name="Michael A Fudge Jr" userId="133895e8-240b-4811-850e-9cf94297d089" providerId="ADAL" clId="{A79812F8-E328-4778-A758-25D604F4D8B1}" dt="2020-10-23T22:42:27.276" v="2138" actId="478"/>
          <ac:spMkLst>
            <pc:docMk/>
            <pc:sldMk cId="1870434538" sldId="1015"/>
            <ac:spMk id="4" creationId="{5876523D-AB53-4B1E-94D9-8915C880318E}"/>
          </ac:spMkLst>
        </pc:spChg>
      </pc:sldChg>
      <pc:sldChg chg="add del ord">
        <pc:chgData name="Michael A Fudge Jr" userId="133895e8-240b-4811-850e-9cf94297d089" providerId="ADAL" clId="{A79812F8-E328-4778-A758-25D604F4D8B1}" dt="2020-10-24T15:14:43.399" v="6455" actId="47"/>
        <pc:sldMkLst>
          <pc:docMk/>
          <pc:sldMk cId="2386854024" sldId="1016"/>
        </pc:sldMkLst>
      </pc:sldChg>
      <pc:sldChg chg="addSp modSp new del mod ord modClrScheme chgLayout modNotesTx">
        <pc:chgData name="Michael A Fudge Jr" userId="133895e8-240b-4811-850e-9cf94297d089" providerId="ADAL" clId="{A79812F8-E328-4778-A758-25D604F4D8B1}" dt="2020-10-24T15:12:38.061" v="6225" actId="47"/>
        <pc:sldMkLst>
          <pc:docMk/>
          <pc:sldMk cId="1282697597" sldId="1017"/>
        </pc:sldMkLst>
        <pc:spChg chg="mod ord">
          <ac:chgData name="Michael A Fudge Jr" userId="133895e8-240b-4811-850e-9cf94297d089" providerId="ADAL" clId="{A79812F8-E328-4778-A758-25D604F4D8B1}" dt="2020-10-23T22:22:24.260" v="1758" actId="700"/>
          <ac:spMkLst>
            <pc:docMk/>
            <pc:sldMk cId="1282697597" sldId="1017"/>
            <ac:spMk id="2" creationId="{66B18375-481A-4079-AFF5-7DB077677DE8}"/>
          </ac:spMkLst>
        </pc:spChg>
        <pc:spChg chg="add mod ord">
          <ac:chgData name="Michael A Fudge Jr" userId="133895e8-240b-4811-850e-9cf94297d089" providerId="ADAL" clId="{A79812F8-E328-4778-A758-25D604F4D8B1}" dt="2020-10-23T22:23:58.336" v="1942" actId="20577"/>
          <ac:spMkLst>
            <pc:docMk/>
            <pc:sldMk cId="1282697597" sldId="1017"/>
            <ac:spMk id="3" creationId="{B2BB5109-C751-4AF9-A186-8E57D8384ABB}"/>
          </ac:spMkLst>
        </pc:spChg>
      </pc:sldChg>
      <pc:sldChg chg="addSp modSp new mod ord modClrScheme modAnim chgLayout">
        <pc:chgData name="Michael A Fudge Jr" userId="133895e8-240b-4811-850e-9cf94297d089" providerId="ADAL" clId="{A79812F8-E328-4778-A758-25D604F4D8B1}" dt="2020-10-24T16:34:20.270" v="7660" actId="20577"/>
        <pc:sldMkLst>
          <pc:docMk/>
          <pc:sldMk cId="908103973" sldId="1018"/>
        </pc:sldMkLst>
        <pc:spChg chg="mod ord">
          <ac:chgData name="Michael A Fudge Jr" userId="133895e8-240b-4811-850e-9cf94297d089" providerId="ADAL" clId="{A79812F8-E328-4778-A758-25D604F4D8B1}" dt="2020-10-24T16:34:20.270" v="7660" actId="20577"/>
          <ac:spMkLst>
            <pc:docMk/>
            <pc:sldMk cId="908103973" sldId="1018"/>
            <ac:spMk id="2" creationId="{29D83C2B-F42E-489E-A1AB-5A57635E4939}"/>
          </ac:spMkLst>
        </pc:spChg>
        <pc:spChg chg="add mod ord">
          <ac:chgData name="Michael A Fudge Jr" userId="133895e8-240b-4811-850e-9cf94297d089" providerId="ADAL" clId="{A79812F8-E328-4778-A758-25D604F4D8B1}" dt="2020-10-24T16:33:08.384" v="7622" actId="14100"/>
          <ac:spMkLst>
            <pc:docMk/>
            <pc:sldMk cId="908103973" sldId="1018"/>
            <ac:spMk id="3" creationId="{FC61B4F6-6157-4FFB-B0CB-4DE53FF827B7}"/>
          </ac:spMkLst>
        </pc:spChg>
      </pc:sldChg>
      <pc:sldChg chg="addSp modSp new mod ord modClrScheme modAnim chgLayout modNotesTx">
        <pc:chgData name="Michael A Fudge Jr" userId="133895e8-240b-4811-850e-9cf94297d089" providerId="ADAL" clId="{A79812F8-E328-4778-A758-25D604F4D8B1}" dt="2020-10-24T16:46:11.848" v="7958"/>
        <pc:sldMkLst>
          <pc:docMk/>
          <pc:sldMk cId="341893523" sldId="1019"/>
        </pc:sldMkLst>
        <pc:spChg chg="mod ord">
          <ac:chgData name="Michael A Fudge Jr" userId="133895e8-240b-4811-850e-9cf94297d089" providerId="ADAL" clId="{A79812F8-E328-4778-A758-25D604F4D8B1}" dt="2020-10-24T16:35:01.601" v="7702" actId="20577"/>
          <ac:spMkLst>
            <pc:docMk/>
            <pc:sldMk cId="341893523" sldId="1019"/>
            <ac:spMk id="2" creationId="{A69D7CB6-0CBB-4876-8D7B-76D57B81B377}"/>
          </ac:spMkLst>
        </pc:spChg>
        <pc:spChg chg="add mod ord">
          <ac:chgData name="Michael A Fudge Jr" userId="133895e8-240b-4811-850e-9cf94297d089" providerId="ADAL" clId="{A79812F8-E328-4778-A758-25D604F4D8B1}" dt="2020-10-24T16:45:58.824" v="7954" actId="20577"/>
          <ac:spMkLst>
            <pc:docMk/>
            <pc:sldMk cId="341893523" sldId="1019"/>
            <ac:spMk id="3" creationId="{425A24D6-257D-48DD-9AE4-7AA23C35E7E6}"/>
          </ac:spMkLst>
        </pc:spChg>
        <pc:picChg chg="add mod">
          <ac:chgData name="Michael A Fudge Jr" userId="133895e8-240b-4811-850e-9cf94297d089" providerId="ADAL" clId="{A79812F8-E328-4778-A758-25D604F4D8B1}" dt="2020-10-24T16:46:02.583" v="7956" actId="1076"/>
          <ac:picMkLst>
            <pc:docMk/>
            <pc:sldMk cId="341893523" sldId="1019"/>
            <ac:picMk id="4" creationId="{13EA1025-D546-44F2-AEB8-FACD426A0A62}"/>
          </ac:picMkLst>
        </pc:picChg>
      </pc:sldChg>
      <pc:sldChg chg="new del">
        <pc:chgData name="Michael A Fudge Jr" userId="133895e8-240b-4811-850e-9cf94297d089" providerId="ADAL" clId="{A79812F8-E328-4778-A758-25D604F4D8B1}" dt="2020-10-24T20:18:53.985" v="11852" actId="47"/>
        <pc:sldMkLst>
          <pc:docMk/>
          <pc:sldMk cId="531457559" sldId="1020"/>
        </pc:sldMkLst>
      </pc:sldChg>
      <pc:sldChg chg="new del">
        <pc:chgData name="Michael A Fudge Jr" userId="133895e8-240b-4811-850e-9cf94297d089" providerId="ADAL" clId="{A79812F8-E328-4778-A758-25D604F4D8B1}" dt="2020-10-24T20:18:53.985" v="11852" actId="47"/>
        <pc:sldMkLst>
          <pc:docMk/>
          <pc:sldMk cId="3826209369" sldId="1021"/>
        </pc:sldMkLst>
      </pc:sldChg>
      <pc:sldChg chg="new del">
        <pc:chgData name="Michael A Fudge Jr" userId="133895e8-240b-4811-850e-9cf94297d089" providerId="ADAL" clId="{A79812F8-E328-4778-A758-25D604F4D8B1}" dt="2020-10-24T20:18:53.985" v="11852" actId="47"/>
        <pc:sldMkLst>
          <pc:docMk/>
          <pc:sldMk cId="4061605554" sldId="1022"/>
        </pc:sldMkLst>
      </pc:sldChg>
      <pc:sldChg chg="new del">
        <pc:chgData name="Michael A Fudge Jr" userId="133895e8-240b-4811-850e-9cf94297d089" providerId="ADAL" clId="{A79812F8-E328-4778-A758-25D604F4D8B1}" dt="2020-10-24T20:20:22.368" v="11857" actId="47"/>
        <pc:sldMkLst>
          <pc:docMk/>
          <pc:sldMk cId="3889945836" sldId="1023"/>
        </pc:sldMkLst>
      </pc:sldChg>
      <pc:sldChg chg="new del">
        <pc:chgData name="Michael A Fudge Jr" userId="133895e8-240b-4811-850e-9cf94297d089" providerId="ADAL" clId="{A79812F8-E328-4778-A758-25D604F4D8B1}" dt="2020-10-24T20:20:22.368" v="11857" actId="47"/>
        <pc:sldMkLst>
          <pc:docMk/>
          <pc:sldMk cId="146393075" sldId="1024"/>
        </pc:sldMkLst>
      </pc:sldChg>
      <pc:sldChg chg="addSp delSp modSp add mod ord">
        <pc:chgData name="Michael A Fudge Jr" userId="133895e8-240b-4811-850e-9cf94297d089" providerId="ADAL" clId="{A79812F8-E328-4778-A758-25D604F4D8B1}" dt="2020-10-23T22:27:13.949" v="1973" actId="207"/>
        <pc:sldMkLst>
          <pc:docMk/>
          <pc:sldMk cId="2860265334" sldId="1025"/>
        </pc:sldMkLst>
        <pc:spChg chg="mod">
          <ac:chgData name="Michael A Fudge Jr" userId="133895e8-240b-4811-850e-9cf94297d089" providerId="ADAL" clId="{A79812F8-E328-4778-A758-25D604F4D8B1}" dt="2020-10-23T22:26:51.936" v="1963" actId="20577"/>
          <ac:spMkLst>
            <pc:docMk/>
            <pc:sldMk cId="2860265334" sldId="1025"/>
            <ac:spMk id="2" creationId="{85954A83-1BFB-42E8-ABE1-F6284F291E27}"/>
          </ac:spMkLst>
        </pc:spChg>
        <pc:picChg chg="del">
          <ac:chgData name="Michael A Fudge Jr" userId="133895e8-240b-4811-850e-9cf94297d089" providerId="ADAL" clId="{A79812F8-E328-4778-A758-25D604F4D8B1}" dt="2020-10-23T22:27:09.321" v="1972" actId="478"/>
          <ac:picMkLst>
            <pc:docMk/>
            <pc:sldMk cId="2860265334" sldId="1025"/>
            <ac:picMk id="3" creationId="{483886BC-53FE-4FAC-840B-F40BE32ED64B}"/>
          </ac:picMkLst>
        </pc:picChg>
        <pc:picChg chg="mod">
          <ac:chgData name="Michael A Fudge Jr" userId="133895e8-240b-4811-850e-9cf94297d089" providerId="ADAL" clId="{A79812F8-E328-4778-A758-25D604F4D8B1}" dt="2020-10-23T22:26:59.868" v="1966" actId="1076"/>
          <ac:picMkLst>
            <pc:docMk/>
            <pc:sldMk cId="2860265334" sldId="1025"/>
            <ac:picMk id="5" creationId="{231D4338-1E3D-4F3F-A0BC-BFAAFF616894}"/>
          </ac:picMkLst>
        </pc:picChg>
        <pc:picChg chg="add mod">
          <ac:chgData name="Michael A Fudge Jr" userId="133895e8-240b-4811-850e-9cf94297d089" providerId="ADAL" clId="{A79812F8-E328-4778-A758-25D604F4D8B1}" dt="2020-10-23T22:27:13.949" v="1973" actId="207"/>
          <ac:picMkLst>
            <pc:docMk/>
            <pc:sldMk cId="2860265334" sldId="1025"/>
            <ac:picMk id="6" creationId="{F70A6746-0DFB-488F-82BC-0DABDAEE0A35}"/>
          </ac:picMkLst>
        </pc:picChg>
        <pc:picChg chg="del">
          <ac:chgData name="Michael A Fudge Jr" userId="133895e8-240b-4811-850e-9cf94297d089" providerId="ADAL" clId="{A79812F8-E328-4778-A758-25D604F4D8B1}" dt="2020-10-23T22:27:07.319" v="1971" actId="478"/>
          <ac:picMkLst>
            <pc:docMk/>
            <pc:sldMk cId="2860265334" sldId="1025"/>
            <ac:picMk id="7" creationId="{F9DC8BC3-7DE0-49FE-900C-ECC4086E44DC}"/>
          </ac:picMkLst>
        </pc:picChg>
        <pc:picChg chg="add del mod">
          <ac:chgData name="Michael A Fudge Jr" userId="133895e8-240b-4811-850e-9cf94297d089" providerId="ADAL" clId="{A79812F8-E328-4778-A758-25D604F4D8B1}" dt="2020-10-23T22:27:04.713" v="1970" actId="478"/>
          <ac:picMkLst>
            <pc:docMk/>
            <pc:sldMk cId="2860265334" sldId="1025"/>
            <ac:picMk id="10" creationId="{2FCF225E-9DCE-4059-9EE2-5ED651ED6B10}"/>
          </ac:picMkLst>
        </pc:picChg>
        <pc:picChg chg="add del mod">
          <ac:chgData name="Michael A Fudge Jr" userId="133895e8-240b-4811-850e-9cf94297d089" providerId="ADAL" clId="{A79812F8-E328-4778-A758-25D604F4D8B1}" dt="2020-10-23T22:27:04.713" v="1970" actId="478"/>
          <ac:picMkLst>
            <pc:docMk/>
            <pc:sldMk cId="2860265334" sldId="1025"/>
            <ac:picMk id="11" creationId="{F46BE426-6126-4DF4-ACE6-3C4CE3B2DD02}"/>
          </ac:picMkLst>
        </pc:picChg>
      </pc:sldChg>
      <pc:sldChg chg="delSp add del mod">
        <pc:chgData name="Michael A Fudge Jr" userId="133895e8-240b-4811-850e-9cf94297d089" providerId="ADAL" clId="{A79812F8-E328-4778-A758-25D604F4D8B1}" dt="2020-10-24T02:32:45.530" v="2588" actId="47"/>
        <pc:sldMkLst>
          <pc:docMk/>
          <pc:sldMk cId="536449355" sldId="1026"/>
        </pc:sldMkLst>
        <pc:spChg chg="del">
          <ac:chgData name="Michael A Fudge Jr" userId="133895e8-240b-4811-850e-9cf94297d089" providerId="ADAL" clId="{A79812F8-E328-4778-A758-25D604F4D8B1}" dt="2020-10-23T22:30:19.750" v="1997" actId="478"/>
          <ac:spMkLst>
            <pc:docMk/>
            <pc:sldMk cId="536449355" sldId="1026"/>
            <ac:spMk id="3" creationId="{5615D721-36AF-4C2B-BBF6-702FFC85EBB4}"/>
          </ac:spMkLst>
        </pc:spChg>
        <pc:spChg chg="del">
          <ac:chgData name="Michael A Fudge Jr" userId="133895e8-240b-4811-850e-9cf94297d089" providerId="ADAL" clId="{A79812F8-E328-4778-A758-25D604F4D8B1}" dt="2020-10-23T22:30:19.750" v="1997" actId="478"/>
          <ac:spMkLst>
            <pc:docMk/>
            <pc:sldMk cId="536449355" sldId="1026"/>
            <ac:spMk id="4" creationId="{B2EC9FE5-2F17-4D64-BA00-1EDD117C163C}"/>
          </ac:spMkLst>
        </pc:spChg>
      </pc:sldChg>
      <pc:sldChg chg="delSp add del mod">
        <pc:chgData name="Michael A Fudge Jr" userId="133895e8-240b-4811-850e-9cf94297d089" providerId="ADAL" clId="{A79812F8-E328-4778-A758-25D604F4D8B1}" dt="2020-10-24T18:53:16.014" v="10508" actId="47"/>
        <pc:sldMkLst>
          <pc:docMk/>
          <pc:sldMk cId="1748677828" sldId="1027"/>
        </pc:sldMkLst>
        <pc:spChg chg="del">
          <ac:chgData name="Michael A Fudge Jr" userId="133895e8-240b-4811-850e-9cf94297d089" providerId="ADAL" clId="{A79812F8-E328-4778-A758-25D604F4D8B1}" dt="2020-10-23T22:32:26.393" v="2020" actId="478"/>
          <ac:spMkLst>
            <pc:docMk/>
            <pc:sldMk cId="1748677828" sldId="1027"/>
            <ac:spMk id="3" creationId="{4E28C09F-FC89-4D2C-900D-8F6B57DD8525}"/>
          </ac:spMkLst>
        </pc:spChg>
        <pc:spChg chg="del">
          <ac:chgData name="Michael A Fudge Jr" userId="133895e8-240b-4811-850e-9cf94297d089" providerId="ADAL" clId="{A79812F8-E328-4778-A758-25D604F4D8B1}" dt="2020-10-23T22:32:26.393" v="2020" actId="478"/>
          <ac:spMkLst>
            <pc:docMk/>
            <pc:sldMk cId="1748677828" sldId="1027"/>
            <ac:spMk id="4" creationId="{3A6473CD-D5EF-4B5F-BAC7-0F72B67266B3}"/>
          </ac:spMkLst>
        </pc:spChg>
      </pc:sldChg>
      <pc:sldChg chg="delSp add del mod">
        <pc:chgData name="Michael A Fudge Jr" userId="133895e8-240b-4811-850e-9cf94297d089" providerId="ADAL" clId="{A79812F8-E328-4778-A758-25D604F4D8B1}" dt="2020-10-24T18:55:35.985" v="10809" actId="47"/>
        <pc:sldMkLst>
          <pc:docMk/>
          <pc:sldMk cId="1087549490" sldId="1028"/>
        </pc:sldMkLst>
        <pc:spChg chg="del">
          <ac:chgData name="Michael A Fudge Jr" userId="133895e8-240b-4811-850e-9cf94297d089" providerId="ADAL" clId="{A79812F8-E328-4778-A758-25D604F4D8B1}" dt="2020-10-23T22:32:29.401" v="2021" actId="478"/>
          <ac:spMkLst>
            <pc:docMk/>
            <pc:sldMk cId="1087549490" sldId="1028"/>
            <ac:spMk id="3" creationId="{4E28C09F-FC89-4D2C-900D-8F6B57DD8525}"/>
          </ac:spMkLst>
        </pc:spChg>
        <pc:spChg chg="del">
          <ac:chgData name="Michael A Fudge Jr" userId="133895e8-240b-4811-850e-9cf94297d089" providerId="ADAL" clId="{A79812F8-E328-4778-A758-25D604F4D8B1}" dt="2020-10-23T22:32:29.401" v="2021" actId="478"/>
          <ac:spMkLst>
            <pc:docMk/>
            <pc:sldMk cId="1087549490" sldId="1028"/>
            <ac:spMk id="4" creationId="{3A6473CD-D5EF-4B5F-BAC7-0F72B67266B3}"/>
          </ac:spMkLst>
        </pc:spChg>
      </pc:sldChg>
      <pc:sldChg chg="delSp add del mod">
        <pc:chgData name="Michael A Fudge Jr" userId="133895e8-240b-4811-850e-9cf94297d089" providerId="ADAL" clId="{A79812F8-E328-4778-A758-25D604F4D8B1}" dt="2020-10-24T20:04:41.019" v="11486" actId="47"/>
        <pc:sldMkLst>
          <pc:docMk/>
          <pc:sldMk cId="328830862" sldId="1029"/>
        </pc:sldMkLst>
        <pc:spChg chg="del">
          <ac:chgData name="Michael A Fudge Jr" userId="133895e8-240b-4811-850e-9cf94297d089" providerId="ADAL" clId="{A79812F8-E328-4778-A758-25D604F4D8B1}" dt="2020-10-23T22:34:08.400" v="2047" actId="478"/>
          <ac:spMkLst>
            <pc:docMk/>
            <pc:sldMk cId="328830862" sldId="1029"/>
            <ac:spMk id="3" creationId="{B8E094AD-58B0-41A1-A496-35A3EE680A67}"/>
          </ac:spMkLst>
        </pc:spChg>
        <pc:spChg chg="del">
          <ac:chgData name="Michael A Fudge Jr" userId="133895e8-240b-4811-850e-9cf94297d089" providerId="ADAL" clId="{A79812F8-E328-4778-A758-25D604F4D8B1}" dt="2020-10-23T22:34:08.400" v="2047" actId="478"/>
          <ac:spMkLst>
            <pc:docMk/>
            <pc:sldMk cId="328830862" sldId="1029"/>
            <ac:spMk id="4" creationId="{C8780E72-B8DD-4249-9665-06EE78F6E6E0}"/>
          </ac:spMkLst>
        </pc:spChg>
      </pc:sldChg>
      <pc:sldChg chg="addSp delSp modSp new mod modAnim">
        <pc:chgData name="Michael A Fudge Jr" userId="133895e8-240b-4811-850e-9cf94297d089" providerId="ADAL" clId="{A79812F8-E328-4778-A758-25D604F4D8B1}" dt="2020-10-24T02:40:16.765" v="2795"/>
        <pc:sldMkLst>
          <pc:docMk/>
          <pc:sldMk cId="1719775880" sldId="1030"/>
        </pc:sldMkLst>
        <pc:spChg chg="mod">
          <ac:chgData name="Michael A Fudge Jr" userId="133895e8-240b-4811-850e-9cf94297d089" providerId="ADAL" clId="{A79812F8-E328-4778-A758-25D604F4D8B1}" dt="2020-10-23T22:35:01.541" v="2088" actId="20577"/>
          <ac:spMkLst>
            <pc:docMk/>
            <pc:sldMk cId="1719775880" sldId="1030"/>
            <ac:spMk id="2" creationId="{2119188F-55E1-42CF-B0D6-59DE61254CA4}"/>
          </ac:spMkLst>
        </pc:spChg>
        <pc:spChg chg="del">
          <ac:chgData name="Michael A Fudge Jr" userId="133895e8-240b-4811-850e-9cf94297d089" providerId="ADAL" clId="{A79812F8-E328-4778-A758-25D604F4D8B1}" dt="2020-10-24T02:34:33.741" v="2593"/>
          <ac:spMkLst>
            <pc:docMk/>
            <pc:sldMk cId="1719775880" sldId="1030"/>
            <ac:spMk id="3" creationId="{9DF9CFAE-A4EC-4E58-8272-7BA7E9541797}"/>
          </ac:spMkLst>
        </pc:spChg>
        <pc:spChg chg="add mod">
          <ac:chgData name="Michael A Fudge Jr" userId="133895e8-240b-4811-850e-9cf94297d089" providerId="ADAL" clId="{A79812F8-E328-4778-A758-25D604F4D8B1}" dt="2020-10-24T02:37:45.537" v="2722" actId="20577"/>
          <ac:spMkLst>
            <pc:docMk/>
            <pc:sldMk cId="1719775880" sldId="1030"/>
            <ac:spMk id="6" creationId="{48BF091D-5936-4FBC-99D6-FB6FDDE811DA}"/>
          </ac:spMkLst>
        </pc:spChg>
        <pc:spChg chg="add del">
          <ac:chgData name="Michael A Fudge Jr" userId="133895e8-240b-4811-850e-9cf94297d089" providerId="ADAL" clId="{A79812F8-E328-4778-A758-25D604F4D8B1}" dt="2020-10-24T02:37:53.817" v="2725" actId="22"/>
          <ac:spMkLst>
            <pc:docMk/>
            <pc:sldMk cId="1719775880" sldId="1030"/>
            <ac:spMk id="8" creationId="{9B95D3B1-669E-4F48-8594-CEAD83663524}"/>
          </ac:spMkLst>
        </pc:spChg>
        <pc:spChg chg="add del">
          <ac:chgData name="Michael A Fudge Jr" userId="133895e8-240b-4811-850e-9cf94297d089" providerId="ADAL" clId="{A79812F8-E328-4778-A758-25D604F4D8B1}" dt="2020-10-24T02:37:59.571" v="2727" actId="22"/>
          <ac:spMkLst>
            <pc:docMk/>
            <pc:sldMk cId="1719775880" sldId="1030"/>
            <ac:spMk id="10" creationId="{1C3278AB-2211-4366-9B58-A5E248D5DBB6}"/>
          </ac:spMkLst>
        </pc:spChg>
        <pc:graphicFrameChg chg="add mod modGraphic">
          <ac:chgData name="Michael A Fudge Jr" userId="133895e8-240b-4811-850e-9cf94297d089" providerId="ADAL" clId="{A79812F8-E328-4778-A758-25D604F4D8B1}" dt="2020-10-24T02:37:50.021" v="2723"/>
          <ac:graphicFrameMkLst>
            <pc:docMk/>
            <pc:sldMk cId="1719775880" sldId="1030"/>
            <ac:graphicFrameMk id="4" creationId="{978D8763-73CB-4799-8505-AE2C35C9F1BE}"/>
          </ac:graphicFrameMkLst>
        </pc:graphicFrameChg>
        <pc:graphicFrameChg chg="add mod modGraphic">
          <ac:chgData name="Michael A Fudge Jr" userId="133895e8-240b-4811-850e-9cf94297d089" providerId="ADAL" clId="{A79812F8-E328-4778-A758-25D604F4D8B1}" dt="2020-10-24T02:40:00.486" v="2792" actId="12385"/>
          <ac:graphicFrameMkLst>
            <pc:docMk/>
            <pc:sldMk cId="1719775880" sldId="1030"/>
            <ac:graphicFrameMk id="11" creationId="{DA405FC2-E8C0-43CC-BD07-6ED516F763E8}"/>
          </ac:graphicFrameMkLst>
        </pc:graphicFrameChg>
      </pc:sldChg>
      <pc:sldChg chg="addSp delSp modSp new mod modAnim">
        <pc:chgData name="Michael A Fudge Jr" userId="133895e8-240b-4811-850e-9cf94297d089" providerId="ADAL" clId="{A79812F8-E328-4778-A758-25D604F4D8B1}" dt="2020-10-24T15:08:43.704" v="6082"/>
        <pc:sldMkLst>
          <pc:docMk/>
          <pc:sldMk cId="548789222" sldId="1031"/>
        </pc:sldMkLst>
        <pc:spChg chg="mod">
          <ac:chgData name="Michael A Fudge Jr" userId="133895e8-240b-4811-850e-9cf94297d089" providerId="ADAL" clId="{A79812F8-E328-4778-A758-25D604F4D8B1}" dt="2020-10-23T22:39:39.560" v="2115" actId="20577"/>
          <ac:spMkLst>
            <pc:docMk/>
            <pc:sldMk cId="548789222" sldId="1031"/>
            <ac:spMk id="2" creationId="{16D4BF12-4D43-404D-9229-C0A61AE9F72B}"/>
          </ac:spMkLst>
        </pc:spChg>
        <pc:spChg chg="del">
          <ac:chgData name="Michael A Fudge Jr" userId="133895e8-240b-4811-850e-9cf94297d089" providerId="ADAL" clId="{A79812F8-E328-4778-A758-25D604F4D8B1}" dt="2020-10-24T02:17:46.983" v="2153" actId="3680"/>
          <ac:spMkLst>
            <pc:docMk/>
            <pc:sldMk cId="548789222" sldId="1031"/>
            <ac:spMk id="3" creationId="{7C1B2A3A-4308-4E3F-B0A9-593698AF34BF}"/>
          </ac:spMkLst>
        </pc:spChg>
        <pc:spChg chg="add del mod">
          <ac:chgData name="Michael A Fudge Jr" userId="133895e8-240b-4811-850e-9cf94297d089" providerId="ADAL" clId="{A79812F8-E328-4778-A758-25D604F4D8B1}" dt="2020-10-24T02:21:13.293" v="2218" actId="478"/>
          <ac:spMkLst>
            <pc:docMk/>
            <pc:sldMk cId="548789222" sldId="1031"/>
            <ac:spMk id="8" creationId="{752CD29A-85C7-4D40-98E5-1B063796A09B}"/>
          </ac:spMkLst>
        </pc:spChg>
        <pc:spChg chg="add mod">
          <ac:chgData name="Michael A Fudge Jr" userId="133895e8-240b-4811-850e-9cf94297d089" providerId="ADAL" clId="{A79812F8-E328-4778-A758-25D604F4D8B1}" dt="2020-10-24T02:25:06.311" v="2289" actId="164"/>
          <ac:spMkLst>
            <pc:docMk/>
            <pc:sldMk cId="548789222" sldId="1031"/>
            <ac:spMk id="16" creationId="{79CB854E-AEA2-42F8-B634-649CC1BE43C3}"/>
          </ac:spMkLst>
        </pc:spChg>
        <pc:spChg chg="add mod">
          <ac:chgData name="Michael A Fudge Jr" userId="133895e8-240b-4811-850e-9cf94297d089" providerId="ADAL" clId="{A79812F8-E328-4778-A758-25D604F4D8B1}" dt="2020-10-24T02:25:29.744" v="2305" actId="164"/>
          <ac:spMkLst>
            <pc:docMk/>
            <pc:sldMk cId="548789222" sldId="1031"/>
            <ac:spMk id="19" creationId="{F4BF0909-CACC-4ED4-93AD-6CBFB1948933}"/>
          </ac:spMkLst>
        </pc:spChg>
        <pc:spChg chg="add mod">
          <ac:chgData name="Michael A Fudge Jr" userId="133895e8-240b-4811-850e-9cf94297d089" providerId="ADAL" clId="{A79812F8-E328-4778-A758-25D604F4D8B1}" dt="2020-10-24T15:08:31.715" v="6079" actId="164"/>
          <ac:spMkLst>
            <pc:docMk/>
            <pc:sldMk cId="548789222" sldId="1031"/>
            <ac:spMk id="21" creationId="{2A2918D2-1509-4458-B76C-4BD53B5B1995}"/>
          </ac:spMkLst>
        </pc:spChg>
        <pc:spChg chg="add mod">
          <ac:chgData name="Michael A Fudge Jr" userId="133895e8-240b-4811-850e-9cf94297d089" providerId="ADAL" clId="{A79812F8-E328-4778-A758-25D604F4D8B1}" dt="2020-10-24T15:08:31.715" v="6079" actId="164"/>
          <ac:spMkLst>
            <pc:docMk/>
            <pc:sldMk cId="548789222" sldId="1031"/>
            <ac:spMk id="22" creationId="{12CFD093-B903-4B66-B44D-B5C3F421FA12}"/>
          </ac:spMkLst>
        </pc:spChg>
        <pc:spChg chg="add del mod">
          <ac:chgData name="Michael A Fudge Jr" userId="133895e8-240b-4811-850e-9cf94297d089" providerId="ADAL" clId="{A79812F8-E328-4778-A758-25D604F4D8B1}" dt="2020-10-24T15:08:06.023" v="6071" actId="478"/>
          <ac:spMkLst>
            <pc:docMk/>
            <pc:sldMk cId="548789222" sldId="1031"/>
            <ac:spMk id="24" creationId="{6C7E7C12-E5EE-4FA7-BA82-4CEBE6587736}"/>
          </ac:spMkLst>
        </pc:spChg>
        <pc:spChg chg="add mod">
          <ac:chgData name="Michael A Fudge Jr" userId="133895e8-240b-4811-850e-9cf94297d089" providerId="ADAL" clId="{A79812F8-E328-4778-A758-25D604F4D8B1}" dt="2020-10-24T15:08:42.065" v="6081" actId="164"/>
          <ac:spMkLst>
            <pc:docMk/>
            <pc:sldMk cId="548789222" sldId="1031"/>
            <ac:spMk id="26" creationId="{4A2E59D0-B583-4943-B91B-87E540E00644}"/>
          </ac:spMkLst>
        </pc:spChg>
        <pc:spChg chg="add mod">
          <ac:chgData name="Michael A Fudge Jr" userId="133895e8-240b-4811-850e-9cf94297d089" providerId="ADAL" clId="{A79812F8-E328-4778-A758-25D604F4D8B1}" dt="2020-10-24T15:08:42.065" v="6081" actId="164"/>
          <ac:spMkLst>
            <pc:docMk/>
            <pc:sldMk cId="548789222" sldId="1031"/>
            <ac:spMk id="28" creationId="{43907EC3-48E0-424F-AEF6-3970EF574116}"/>
          </ac:spMkLst>
        </pc:spChg>
        <pc:grpChg chg="add mod">
          <ac:chgData name="Michael A Fudge Jr" userId="133895e8-240b-4811-850e-9cf94297d089" providerId="ADAL" clId="{A79812F8-E328-4778-A758-25D604F4D8B1}" dt="2020-10-24T02:25:06.311" v="2289" actId="164"/>
          <ac:grpSpMkLst>
            <pc:docMk/>
            <pc:sldMk cId="548789222" sldId="1031"/>
            <ac:grpSpMk id="18" creationId="{66529104-37A7-410E-942A-CCA37C107905}"/>
          </ac:grpSpMkLst>
        </pc:grpChg>
        <pc:grpChg chg="add mod">
          <ac:chgData name="Michael A Fudge Jr" userId="133895e8-240b-4811-850e-9cf94297d089" providerId="ADAL" clId="{A79812F8-E328-4778-A758-25D604F4D8B1}" dt="2020-10-24T02:25:29.744" v="2305" actId="164"/>
          <ac:grpSpMkLst>
            <pc:docMk/>
            <pc:sldMk cId="548789222" sldId="1031"/>
            <ac:grpSpMk id="20" creationId="{9068F3FB-74BA-477F-AC81-7B80645BEDF9}"/>
          </ac:grpSpMkLst>
        </pc:grpChg>
        <pc:grpChg chg="add mod">
          <ac:chgData name="Michael A Fudge Jr" userId="133895e8-240b-4811-850e-9cf94297d089" providerId="ADAL" clId="{A79812F8-E328-4778-A758-25D604F4D8B1}" dt="2020-10-24T15:08:31.715" v="6079" actId="164"/>
          <ac:grpSpMkLst>
            <pc:docMk/>
            <pc:sldMk cId="548789222" sldId="1031"/>
            <ac:grpSpMk id="29" creationId="{85BCAAF2-EF5A-4445-A284-1BC035A4871F}"/>
          </ac:grpSpMkLst>
        </pc:grpChg>
        <pc:grpChg chg="add mod">
          <ac:chgData name="Michael A Fudge Jr" userId="133895e8-240b-4811-850e-9cf94297d089" providerId="ADAL" clId="{A79812F8-E328-4778-A758-25D604F4D8B1}" dt="2020-10-24T15:08:42.065" v="6081" actId="164"/>
          <ac:grpSpMkLst>
            <pc:docMk/>
            <pc:sldMk cId="548789222" sldId="1031"/>
            <ac:grpSpMk id="30" creationId="{036ACACF-F007-4891-8ED1-3719A262EBE3}"/>
          </ac:grpSpMkLst>
        </pc:grpChg>
        <pc:graphicFrameChg chg="add mod ord modGraphic">
          <ac:chgData name="Michael A Fudge Jr" userId="133895e8-240b-4811-850e-9cf94297d089" providerId="ADAL" clId="{A79812F8-E328-4778-A758-25D604F4D8B1}" dt="2020-10-24T02:24:49.614" v="2287" actId="403"/>
          <ac:graphicFrameMkLst>
            <pc:docMk/>
            <pc:sldMk cId="548789222" sldId="1031"/>
            <ac:graphicFrameMk id="4" creationId="{85C83BD0-BAF3-4D77-A81C-803E8AFF03DD}"/>
          </ac:graphicFrameMkLst>
        </pc:graphicFrameChg>
        <pc:graphicFrameChg chg="add mod modGraphic">
          <ac:chgData name="Michael A Fudge Jr" userId="133895e8-240b-4811-850e-9cf94297d089" providerId="ADAL" clId="{A79812F8-E328-4778-A758-25D604F4D8B1}" dt="2020-10-24T02:25:57.602" v="2310" actId="403"/>
          <ac:graphicFrameMkLst>
            <pc:docMk/>
            <pc:sldMk cId="548789222" sldId="1031"/>
            <ac:graphicFrameMk id="5" creationId="{A651304A-EE2F-4CE8-986B-3A513CF35C98}"/>
          </ac:graphicFrameMkLst>
        </pc:graphicFrameChg>
        <pc:graphicFrameChg chg="add mod modGraphic">
          <ac:chgData name="Michael A Fudge Jr" userId="133895e8-240b-4811-850e-9cf94297d089" providerId="ADAL" clId="{A79812F8-E328-4778-A758-25D604F4D8B1}" dt="2020-10-24T02:26:00.737" v="2311" actId="403"/>
          <ac:graphicFrameMkLst>
            <pc:docMk/>
            <pc:sldMk cId="548789222" sldId="1031"/>
            <ac:graphicFrameMk id="7" creationId="{C7B8E96D-87BC-47B3-B6B1-BC9CA41DCDA8}"/>
          </ac:graphicFrameMkLst>
        </pc:graphicFrameChg>
        <pc:cxnChg chg="add mod">
          <ac:chgData name="Michael A Fudge Jr" userId="133895e8-240b-4811-850e-9cf94297d089" providerId="ADAL" clId="{A79812F8-E328-4778-A758-25D604F4D8B1}" dt="2020-10-24T02:25:06.311" v="2289" actId="164"/>
          <ac:cxnSpMkLst>
            <pc:docMk/>
            <pc:sldMk cId="548789222" sldId="1031"/>
            <ac:cxnSpMk id="10" creationId="{4570D3A8-88C4-47B1-948C-1A4C87E21C2C}"/>
          </ac:cxnSpMkLst>
        </pc:cxnChg>
        <pc:cxnChg chg="add mod">
          <ac:chgData name="Michael A Fudge Jr" userId="133895e8-240b-4811-850e-9cf94297d089" providerId="ADAL" clId="{A79812F8-E328-4778-A758-25D604F4D8B1}" dt="2020-10-24T02:25:29.744" v="2305" actId="164"/>
          <ac:cxnSpMkLst>
            <pc:docMk/>
            <pc:sldMk cId="548789222" sldId="1031"/>
            <ac:cxnSpMk id="12" creationId="{3DF1BE33-5527-455A-8ED9-8CDAB16E42A8}"/>
          </ac:cxnSpMkLst>
        </pc:cxnChg>
      </pc:sldChg>
      <pc:sldChg chg="modSp add mod">
        <pc:chgData name="Michael A Fudge Jr" userId="133895e8-240b-4811-850e-9cf94297d089" providerId="ADAL" clId="{A79812F8-E328-4778-A758-25D604F4D8B1}" dt="2020-10-24T02:48:29.159" v="3036" actId="113"/>
        <pc:sldMkLst>
          <pc:docMk/>
          <pc:sldMk cId="2656777481" sldId="1032"/>
        </pc:sldMkLst>
        <pc:spChg chg="mod">
          <ac:chgData name="Michael A Fudge Jr" userId="133895e8-240b-4811-850e-9cf94297d089" providerId="ADAL" clId="{A79812F8-E328-4778-A758-25D604F4D8B1}" dt="2020-10-24T02:47:30.952" v="3010" actId="20577"/>
          <ac:spMkLst>
            <pc:docMk/>
            <pc:sldMk cId="2656777481" sldId="1032"/>
            <ac:spMk id="2" creationId="{2119188F-55E1-42CF-B0D6-59DE61254CA4}"/>
          </ac:spMkLst>
        </pc:spChg>
        <pc:spChg chg="mod">
          <ac:chgData name="Michael A Fudge Jr" userId="133895e8-240b-4811-850e-9cf94297d089" providerId="ADAL" clId="{A79812F8-E328-4778-A758-25D604F4D8B1}" dt="2020-10-24T02:47:40.747" v="3013" actId="20577"/>
          <ac:spMkLst>
            <pc:docMk/>
            <pc:sldMk cId="2656777481" sldId="1032"/>
            <ac:spMk id="6" creationId="{48BF091D-5936-4FBC-99D6-FB6FDDE811DA}"/>
          </ac:spMkLst>
        </pc:spChg>
        <pc:graphicFrameChg chg="modGraphic">
          <ac:chgData name="Michael A Fudge Jr" userId="133895e8-240b-4811-850e-9cf94297d089" providerId="ADAL" clId="{A79812F8-E328-4778-A758-25D604F4D8B1}" dt="2020-10-24T02:48:29.159" v="3036" actId="113"/>
          <ac:graphicFrameMkLst>
            <pc:docMk/>
            <pc:sldMk cId="2656777481" sldId="1032"/>
            <ac:graphicFrameMk id="11" creationId="{DA405FC2-E8C0-43CC-BD07-6ED516F763E8}"/>
          </ac:graphicFrameMkLst>
        </pc:graphicFrameChg>
      </pc:sldChg>
      <pc:sldChg chg="modSp add mod">
        <pc:chgData name="Michael A Fudge Jr" userId="133895e8-240b-4811-850e-9cf94297d089" providerId="ADAL" clId="{A79812F8-E328-4778-A758-25D604F4D8B1}" dt="2020-10-24T02:48:08.448" v="3035" actId="313"/>
        <pc:sldMkLst>
          <pc:docMk/>
          <pc:sldMk cId="2830516390" sldId="1033"/>
        </pc:sldMkLst>
        <pc:spChg chg="mod">
          <ac:chgData name="Michael A Fudge Jr" userId="133895e8-240b-4811-850e-9cf94297d089" providerId="ADAL" clId="{A79812F8-E328-4778-A758-25D604F4D8B1}" dt="2020-10-24T02:47:46.110" v="3014" actId="20577"/>
          <ac:spMkLst>
            <pc:docMk/>
            <pc:sldMk cId="2830516390" sldId="1033"/>
            <ac:spMk id="2" creationId="{2119188F-55E1-42CF-B0D6-59DE61254CA4}"/>
          </ac:spMkLst>
        </pc:spChg>
        <pc:spChg chg="mod">
          <ac:chgData name="Michael A Fudge Jr" userId="133895e8-240b-4811-850e-9cf94297d089" providerId="ADAL" clId="{A79812F8-E328-4778-A758-25D604F4D8B1}" dt="2020-10-24T02:48:08.448" v="3035" actId="313"/>
          <ac:spMkLst>
            <pc:docMk/>
            <pc:sldMk cId="2830516390" sldId="1033"/>
            <ac:spMk id="6" creationId="{48BF091D-5936-4FBC-99D6-FB6FDDE811DA}"/>
          </ac:spMkLst>
        </pc:spChg>
        <pc:graphicFrameChg chg="modGraphic">
          <ac:chgData name="Michael A Fudge Jr" userId="133895e8-240b-4811-850e-9cf94297d089" providerId="ADAL" clId="{A79812F8-E328-4778-A758-25D604F4D8B1}" dt="2020-10-24T02:44:50.124" v="2920" actId="113"/>
          <ac:graphicFrameMkLst>
            <pc:docMk/>
            <pc:sldMk cId="2830516390" sldId="1033"/>
            <ac:graphicFrameMk id="4" creationId="{978D8763-73CB-4799-8505-AE2C35C9F1BE}"/>
          </ac:graphicFrameMkLst>
        </pc:graphicFrameChg>
        <pc:graphicFrameChg chg="modGraphic">
          <ac:chgData name="Michael A Fudge Jr" userId="133895e8-240b-4811-850e-9cf94297d089" providerId="ADAL" clId="{A79812F8-E328-4778-A758-25D604F4D8B1}" dt="2020-10-24T02:45:03.962" v="2932" actId="113"/>
          <ac:graphicFrameMkLst>
            <pc:docMk/>
            <pc:sldMk cId="2830516390" sldId="1033"/>
            <ac:graphicFrameMk id="11" creationId="{DA405FC2-E8C0-43CC-BD07-6ED516F763E8}"/>
          </ac:graphicFrameMkLst>
        </pc:graphicFrameChg>
      </pc:sldChg>
      <pc:sldChg chg="addSp delSp modSp add mod ord modNotesTx">
        <pc:chgData name="Michael A Fudge Jr" userId="133895e8-240b-4811-850e-9cf94297d089" providerId="ADAL" clId="{A79812F8-E328-4778-A758-25D604F4D8B1}" dt="2020-10-24T19:10:19.302" v="10836" actId="20577"/>
        <pc:sldMkLst>
          <pc:docMk/>
          <pc:sldMk cId="1397471999" sldId="1034"/>
        </pc:sldMkLst>
        <pc:spChg chg="mod">
          <ac:chgData name="Michael A Fudge Jr" userId="133895e8-240b-4811-850e-9cf94297d089" providerId="ADAL" clId="{A79812F8-E328-4778-A758-25D604F4D8B1}" dt="2020-10-24T17:47:48.042" v="10218" actId="20577"/>
          <ac:spMkLst>
            <pc:docMk/>
            <pc:sldMk cId="1397471999" sldId="1034"/>
            <ac:spMk id="5" creationId="{E0D04EC1-733E-4BA9-9251-8C6E6E3D01D7}"/>
          </ac:spMkLst>
        </pc:spChg>
        <pc:spChg chg="mod">
          <ac:chgData name="Michael A Fudge Jr" userId="133895e8-240b-4811-850e-9cf94297d089" providerId="ADAL" clId="{A79812F8-E328-4778-A758-25D604F4D8B1}" dt="2020-10-24T19:10:19.302" v="10836" actId="20577"/>
          <ac:spMkLst>
            <pc:docMk/>
            <pc:sldMk cId="1397471999" sldId="1034"/>
            <ac:spMk id="6" creationId="{E33EFCDF-893E-4DC5-B75A-872200D063CA}"/>
          </ac:spMkLst>
        </pc:spChg>
        <pc:picChg chg="add del">
          <ac:chgData name="Michael A Fudge Jr" userId="133895e8-240b-4811-850e-9cf94297d089" providerId="ADAL" clId="{A79812F8-E328-4778-A758-25D604F4D8B1}" dt="2020-10-24T18:40:53.301" v="10314"/>
          <ac:picMkLst>
            <pc:docMk/>
            <pc:sldMk cId="1397471999" sldId="1034"/>
            <ac:picMk id="2" creationId="{0BA7FE77-143B-4043-8712-15A358FA9D60}"/>
          </ac:picMkLst>
        </pc:picChg>
      </pc:sldChg>
      <pc:sldChg chg="addSp delSp modSp new mod ord modAnim">
        <pc:chgData name="Michael A Fudge Jr" userId="133895e8-240b-4811-850e-9cf94297d089" providerId="ADAL" clId="{A79812F8-E328-4778-A758-25D604F4D8B1}" dt="2020-10-24T14:19:38.631" v="4095"/>
        <pc:sldMkLst>
          <pc:docMk/>
          <pc:sldMk cId="3848503610" sldId="1035"/>
        </pc:sldMkLst>
        <pc:spChg chg="mod">
          <ac:chgData name="Michael A Fudge Jr" userId="133895e8-240b-4811-850e-9cf94297d089" providerId="ADAL" clId="{A79812F8-E328-4778-A758-25D604F4D8B1}" dt="2020-10-24T13:38:46.522" v="3101" actId="20577"/>
          <ac:spMkLst>
            <pc:docMk/>
            <pc:sldMk cId="3848503610" sldId="1035"/>
            <ac:spMk id="2" creationId="{B705699C-CF17-49F0-8AB3-F239C0D668A7}"/>
          </ac:spMkLst>
        </pc:spChg>
        <pc:spChg chg="mod">
          <ac:chgData name="Michael A Fudge Jr" userId="133895e8-240b-4811-850e-9cf94297d089" providerId="ADAL" clId="{A79812F8-E328-4778-A758-25D604F4D8B1}" dt="2020-10-24T14:15:56.409" v="4025" actId="20577"/>
          <ac:spMkLst>
            <pc:docMk/>
            <pc:sldMk cId="3848503610" sldId="1035"/>
            <ac:spMk id="3" creationId="{3AA60BE6-E9F3-4E4A-94FC-781E954C429F}"/>
          </ac:spMkLst>
        </pc:spChg>
        <pc:spChg chg="add del mod">
          <ac:chgData name="Michael A Fudge Jr" userId="133895e8-240b-4811-850e-9cf94297d089" providerId="ADAL" clId="{A79812F8-E328-4778-A758-25D604F4D8B1}" dt="2020-10-24T13:49:48.201" v="3617" actId="21"/>
          <ac:spMkLst>
            <pc:docMk/>
            <pc:sldMk cId="3848503610" sldId="1035"/>
            <ac:spMk id="4" creationId="{F6DAEBD8-3343-43D3-A1AA-DC2ED67E0CD1}"/>
          </ac:spMkLst>
        </pc:spChg>
        <pc:spChg chg="add del mod">
          <ac:chgData name="Michael A Fudge Jr" userId="133895e8-240b-4811-850e-9cf94297d089" providerId="ADAL" clId="{A79812F8-E328-4778-A758-25D604F4D8B1}" dt="2020-10-24T13:49:48.201" v="3617" actId="21"/>
          <ac:spMkLst>
            <pc:docMk/>
            <pc:sldMk cId="3848503610" sldId="1035"/>
            <ac:spMk id="6" creationId="{14A6D18A-BC55-44B0-A535-1BC41EE90B24}"/>
          </ac:spMkLst>
        </pc:spChg>
        <pc:spChg chg="add del mod">
          <ac:chgData name="Michael A Fudge Jr" userId="133895e8-240b-4811-850e-9cf94297d089" providerId="ADAL" clId="{A79812F8-E328-4778-A758-25D604F4D8B1}" dt="2020-10-24T13:49:48.201" v="3617" actId="21"/>
          <ac:spMkLst>
            <pc:docMk/>
            <pc:sldMk cId="3848503610" sldId="1035"/>
            <ac:spMk id="11" creationId="{AE661F37-59D9-4F59-857A-71F228A21211}"/>
          </ac:spMkLst>
        </pc:spChg>
        <pc:spChg chg="add del mod">
          <ac:chgData name="Michael A Fudge Jr" userId="133895e8-240b-4811-850e-9cf94297d089" providerId="ADAL" clId="{A79812F8-E328-4778-A758-25D604F4D8B1}" dt="2020-10-24T13:49:48.201" v="3617" actId="21"/>
          <ac:spMkLst>
            <pc:docMk/>
            <pc:sldMk cId="3848503610" sldId="1035"/>
            <ac:spMk id="13" creationId="{07281DC2-2948-483D-8760-C70979BB690D}"/>
          </ac:spMkLst>
        </pc:spChg>
        <pc:spChg chg="add del mod">
          <ac:chgData name="Michael A Fudge Jr" userId="133895e8-240b-4811-850e-9cf94297d089" providerId="ADAL" clId="{A79812F8-E328-4778-A758-25D604F4D8B1}" dt="2020-10-24T13:49:48.201" v="3617" actId="21"/>
          <ac:spMkLst>
            <pc:docMk/>
            <pc:sldMk cId="3848503610" sldId="1035"/>
            <ac:spMk id="15" creationId="{A36AD3CC-2803-4786-A855-63F3F01C21C3}"/>
          </ac:spMkLst>
        </pc:spChg>
        <pc:spChg chg="add del mod">
          <ac:chgData name="Michael A Fudge Jr" userId="133895e8-240b-4811-850e-9cf94297d089" providerId="ADAL" clId="{A79812F8-E328-4778-A758-25D604F4D8B1}" dt="2020-10-24T13:49:48.201" v="3617" actId="21"/>
          <ac:spMkLst>
            <pc:docMk/>
            <pc:sldMk cId="3848503610" sldId="1035"/>
            <ac:spMk id="17" creationId="{35659F47-B7B1-49B2-8593-E77F177D1A8C}"/>
          </ac:spMkLst>
        </pc:spChg>
        <pc:spChg chg="add del mod">
          <ac:chgData name="Michael A Fudge Jr" userId="133895e8-240b-4811-850e-9cf94297d089" providerId="ADAL" clId="{A79812F8-E328-4778-A758-25D604F4D8B1}" dt="2020-10-24T13:49:48.201" v="3617" actId="21"/>
          <ac:spMkLst>
            <pc:docMk/>
            <pc:sldMk cId="3848503610" sldId="1035"/>
            <ac:spMk id="19" creationId="{B51726E0-870E-4F31-8A46-5110843FE3DF}"/>
          </ac:spMkLst>
        </pc:spChg>
        <pc:spChg chg="add del mod">
          <ac:chgData name="Michael A Fudge Jr" userId="133895e8-240b-4811-850e-9cf94297d089" providerId="ADAL" clId="{A79812F8-E328-4778-A758-25D604F4D8B1}" dt="2020-10-24T13:49:48.201" v="3617" actId="21"/>
          <ac:spMkLst>
            <pc:docMk/>
            <pc:sldMk cId="3848503610" sldId="1035"/>
            <ac:spMk id="21" creationId="{1AFAC1C9-0AAA-4828-8FF7-0C6C8E160D6C}"/>
          </ac:spMkLst>
        </pc:spChg>
        <pc:spChg chg="add del mod">
          <ac:chgData name="Michael A Fudge Jr" userId="133895e8-240b-4811-850e-9cf94297d089" providerId="ADAL" clId="{A79812F8-E328-4778-A758-25D604F4D8B1}" dt="2020-10-24T13:49:48.201" v="3617" actId="21"/>
          <ac:spMkLst>
            <pc:docMk/>
            <pc:sldMk cId="3848503610" sldId="1035"/>
            <ac:spMk id="23" creationId="{BC7E2F17-10C8-47BC-BEFC-8AC4DC529ACC}"/>
          </ac:spMkLst>
        </pc:spChg>
        <pc:spChg chg="add mod">
          <ac:chgData name="Michael A Fudge Jr" userId="133895e8-240b-4811-850e-9cf94297d089" providerId="ADAL" clId="{A79812F8-E328-4778-A758-25D604F4D8B1}" dt="2020-10-24T14:15:08.242" v="3991" actId="164"/>
          <ac:spMkLst>
            <pc:docMk/>
            <pc:sldMk cId="3848503610" sldId="1035"/>
            <ac:spMk id="24" creationId="{55B4AF78-0204-4105-B345-586943DE80E7}"/>
          </ac:spMkLst>
        </pc:spChg>
        <pc:spChg chg="add mod">
          <ac:chgData name="Michael A Fudge Jr" userId="133895e8-240b-4811-850e-9cf94297d089" providerId="ADAL" clId="{A79812F8-E328-4778-A758-25D604F4D8B1}" dt="2020-10-24T14:15:08.242" v="3991" actId="164"/>
          <ac:spMkLst>
            <pc:docMk/>
            <pc:sldMk cId="3848503610" sldId="1035"/>
            <ac:spMk id="26" creationId="{C7E7A9DD-2A3A-4158-8C9F-519D7E4C5CD9}"/>
          </ac:spMkLst>
        </pc:spChg>
        <pc:spChg chg="add mod">
          <ac:chgData name="Michael A Fudge Jr" userId="133895e8-240b-4811-850e-9cf94297d089" providerId="ADAL" clId="{A79812F8-E328-4778-A758-25D604F4D8B1}" dt="2020-10-24T14:15:18.741" v="3992" actId="164"/>
          <ac:spMkLst>
            <pc:docMk/>
            <pc:sldMk cId="3848503610" sldId="1035"/>
            <ac:spMk id="28" creationId="{6B53AE17-8092-42FE-85E8-146D62EBCF96}"/>
          </ac:spMkLst>
        </pc:spChg>
        <pc:spChg chg="add mod">
          <ac:chgData name="Michael A Fudge Jr" userId="133895e8-240b-4811-850e-9cf94297d089" providerId="ADAL" clId="{A79812F8-E328-4778-A758-25D604F4D8B1}" dt="2020-10-24T14:15:18.741" v="3992" actId="164"/>
          <ac:spMkLst>
            <pc:docMk/>
            <pc:sldMk cId="3848503610" sldId="1035"/>
            <ac:spMk id="30" creationId="{4DC81127-1FD8-4079-B5E7-8FA62524DD18}"/>
          </ac:spMkLst>
        </pc:spChg>
        <pc:spChg chg="add mod">
          <ac:chgData name="Michael A Fudge Jr" userId="133895e8-240b-4811-850e-9cf94297d089" providerId="ADAL" clId="{A79812F8-E328-4778-A758-25D604F4D8B1}" dt="2020-10-24T14:15:18.741" v="3992" actId="164"/>
          <ac:spMkLst>
            <pc:docMk/>
            <pc:sldMk cId="3848503610" sldId="1035"/>
            <ac:spMk id="32" creationId="{FB26DB92-A14D-414F-8F2E-7D7E1E45B5AB}"/>
          </ac:spMkLst>
        </pc:spChg>
        <pc:spChg chg="add mod">
          <ac:chgData name="Michael A Fudge Jr" userId="133895e8-240b-4811-850e-9cf94297d089" providerId="ADAL" clId="{A79812F8-E328-4778-A758-25D604F4D8B1}" dt="2020-10-24T14:15:18.741" v="3992" actId="164"/>
          <ac:spMkLst>
            <pc:docMk/>
            <pc:sldMk cId="3848503610" sldId="1035"/>
            <ac:spMk id="34" creationId="{674DE30C-69E2-4B97-B15B-CF370CD632C7}"/>
          </ac:spMkLst>
        </pc:spChg>
        <pc:spChg chg="add mod">
          <ac:chgData name="Michael A Fudge Jr" userId="133895e8-240b-4811-850e-9cf94297d089" providerId="ADAL" clId="{A79812F8-E328-4778-A758-25D604F4D8B1}" dt="2020-10-24T14:15:18.741" v="3992" actId="164"/>
          <ac:spMkLst>
            <pc:docMk/>
            <pc:sldMk cId="3848503610" sldId="1035"/>
            <ac:spMk id="36" creationId="{82368883-4851-41F7-8B2A-641155518CBF}"/>
          </ac:spMkLst>
        </pc:spChg>
        <pc:spChg chg="add mod">
          <ac:chgData name="Michael A Fudge Jr" userId="133895e8-240b-4811-850e-9cf94297d089" providerId="ADAL" clId="{A79812F8-E328-4778-A758-25D604F4D8B1}" dt="2020-10-24T14:15:18.741" v="3992" actId="164"/>
          <ac:spMkLst>
            <pc:docMk/>
            <pc:sldMk cId="3848503610" sldId="1035"/>
            <ac:spMk id="38" creationId="{D2836775-29D1-4119-979F-5D16053F2E80}"/>
          </ac:spMkLst>
        </pc:spChg>
        <pc:spChg chg="add mod">
          <ac:chgData name="Michael A Fudge Jr" userId="133895e8-240b-4811-850e-9cf94297d089" providerId="ADAL" clId="{A79812F8-E328-4778-A758-25D604F4D8B1}" dt="2020-10-24T14:15:18.741" v="3992" actId="164"/>
          <ac:spMkLst>
            <pc:docMk/>
            <pc:sldMk cId="3848503610" sldId="1035"/>
            <ac:spMk id="40" creationId="{BC262340-6C28-44F0-ACD2-6A6D165546E9}"/>
          </ac:spMkLst>
        </pc:spChg>
        <pc:spChg chg="add mod">
          <ac:chgData name="Michael A Fudge Jr" userId="133895e8-240b-4811-850e-9cf94297d089" providerId="ADAL" clId="{A79812F8-E328-4778-A758-25D604F4D8B1}" dt="2020-10-24T14:15:18.741" v="3992" actId="164"/>
          <ac:spMkLst>
            <pc:docMk/>
            <pc:sldMk cId="3848503610" sldId="1035"/>
            <ac:spMk id="42" creationId="{9F83D8F6-D89F-4EF9-8EE1-A9A0CDF64B33}"/>
          </ac:spMkLst>
        </pc:spChg>
        <pc:spChg chg="add mod">
          <ac:chgData name="Michael A Fudge Jr" userId="133895e8-240b-4811-850e-9cf94297d089" providerId="ADAL" clId="{A79812F8-E328-4778-A758-25D604F4D8B1}" dt="2020-10-24T14:17:56.771" v="4075" actId="5793"/>
          <ac:spMkLst>
            <pc:docMk/>
            <pc:sldMk cId="3848503610" sldId="1035"/>
            <ac:spMk id="44" creationId="{37DB4C23-C235-4CA8-9B48-696D1C9F9733}"/>
          </ac:spMkLst>
        </pc:spChg>
        <pc:spChg chg="add del mod">
          <ac:chgData name="Michael A Fudge Jr" userId="133895e8-240b-4811-850e-9cf94297d089" providerId="ADAL" clId="{A79812F8-E328-4778-A758-25D604F4D8B1}" dt="2020-10-24T14:16:48.615" v="4035" actId="478"/>
          <ac:spMkLst>
            <pc:docMk/>
            <pc:sldMk cId="3848503610" sldId="1035"/>
            <ac:spMk id="45" creationId="{E1613FBF-07E5-4F98-B6E6-2AC7DE3D8DC7}"/>
          </ac:spMkLst>
        </pc:spChg>
        <pc:spChg chg="add del mod">
          <ac:chgData name="Michael A Fudge Jr" userId="133895e8-240b-4811-850e-9cf94297d089" providerId="ADAL" clId="{A79812F8-E328-4778-A758-25D604F4D8B1}" dt="2020-10-24T14:16:46.649" v="4034" actId="478"/>
          <ac:spMkLst>
            <pc:docMk/>
            <pc:sldMk cId="3848503610" sldId="1035"/>
            <ac:spMk id="49" creationId="{A4B46831-BC1F-4A37-AD1A-EDC3BB60912B}"/>
          </ac:spMkLst>
        </pc:spChg>
        <pc:spChg chg="add mod">
          <ac:chgData name="Michael A Fudge Jr" userId="133895e8-240b-4811-850e-9cf94297d089" providerId="ADAL" clId="{A79812F8-E328-4778-A758-25D604F4D8B1}" dt="2020-10-24T14:18:45.411" v="4084" actId="164"/>
          <ac:spMkLst>
            <pc:docMk/>
            <pc:sldMk cId="3848503610" sldId="1035"/>
            <ac:spMk id="50" creationId="{D6F72FF4-7E03-410B-AE4B-4CE119AF2EBD}"/>
          </ac:spMkLst>
        </pc:spChg>
        <pc:spChg chg="add mod">
          <ac:chgData name="Michael A Fudge Jr" userId="133895e8-240b-4811-850e-9cf94297d089" providerId="ADAL" clId="{A79812F8-E328-4778-A758-25D604F4D8B1}" dt="2020-10-24T14:19:31.294" v="4094" actId="164"/>
          <ac:spMkLst>
            <pc:docMk/>
            <pc:sldMk cId="3848503610" sldId="1035"/>
            <ac:spMk id="52" creationId="{D0EEC05E-C353-4944-997D-8653989BC9EB}"/>
          </ac:spMkLst>
        </pc:spChg>
        <pc:grpChg chg="add mod">
          <ac:chgData name="Michael A Fudge Jr" userId="133895e8-240b-4811-850e-9cf94297d089" providerId="ADAL" clId="{A79812F8-E328-4778-A758-25D604F4D8B1}" dt="2020-10-24T14:15:18.741" v="3992" actId="164"/>
          <ac:grpSpMkLst>
            <pc:docMk/>
            <pc:sldMk cId="3848503610" sldId="1035"/>
            <ac:grpSpMk id="46" creationId="{987B6628-86A6-4109-8563-2A854E8DBDDB}"/>
          </ac:grpSpMkLst>
        </pc:grpChg>
        <pc:grpChg chg="add mod">
          <ac:chgData name="Michael A Fudge Jr" userId="133895e8-240b-4811-850e-9cf94297d089" providerId="ADAL" clId="{A79812F8-E328-4778-A758-25D604F4D8B1}" dt="2020-10-24T14:15:18.741" v="3992" actId="164"/>
          <ac:grpSpMkLst>
            <pc:docMk/>
            <pc:sldMk cId="3848503610" sldId="1035"/>
            <ac:grpSpMk id="47" creationId="{80CF4BAF-C65F-44D6-9044-C587AD333CEF}"/>
          </ac:grpSpMkLst>
        </pc:grpChg>
        <pc:grpChg chg="add mod">
          <ac:chgData name="Michael A Fudge Jr" userId="133895e8-240b-4811-850e-9cf94297d089" providerId="ADAL" clId="{A79812F8-E328-4778-A758-25D604F4D8B1}" dt="2020-10-24T14:18:45.411" v="4084" actId="164"/>
          <ac:grpSpMkLst>
            <pc:docMk/>
            <pc:sldMk cId="3848503610" sldId="1035"/>
            <ac:grpSpMk id="58" creationId="{AE5463DC-B3CF-4261-A609-8F490D250AC2}"/>
          </ac:grpSpMkLst>
        </pc:grpChg>
        <pc:grpChg chg="add mod">
          <ac:chgData name="Michael A Fudge Jr" userId="133895e8-240b-4811-850e-9cf94297d089" providerId="ADAL" clId="{A79812F8-E328-4778-A758-25D604F4D8B1}" dt="2020-10-24T14:19:31.294" v="4094" actId="164"/>
          <ac:grpSpMkLst>
            <pc:docMk/>
            <pc:sldMk cId="3848503610" sldId="1035"/>
            <ac:grpSpMk id="67" creationId="{4F12DB26-6EB9-40CE-B1C5-EC4AF8941E50}"/>
          </ac:grpSpMkLst>
        </pc:grpChg>
        <pc:cxnChg chg="add del mod">
          <ac:chgData name="Michael A Fudge Jr" userId="133895e8-240b-4811-850e-9cf94297d089" providerId="ADAL" clId="{A79812F8-E328-4778-A758-25D604F4D8B1}" dt="2020-10-24T13:49:48.201" v="3617" actId="21"/>
          <ac:cxnSpMkLst>
            <pc:docMk/>
            <pc:sldMk cId="3848503610" sldId="1035"/>
            <ac:cxnSpMk id="8" creationId="{A23E7215-2669-4B7E-8E24-30A72235BA52}"/>
          </ac:cxnSpMkLst>
        </pc:cxnChg>
        <pc:cxnChg chg="add mod">
          <ac:chgData name="Michael A Fudge Jr" userId="133895e8-240b-4811-850e-9cf94297d089" providerId="ADAL" clId="{A79812F8-E328-4778-A758-25D604F4D8B1}" dt="2020-10-24T14:18:45.411" v="4084" actId="164"/>
          <ac:cxnSpMkLst>
            <pc:docMk/>
            <pc:sldMk cId="3848503610" sldId="1035"/>
            <ac:cxnSpMk id="54" creationId="{76B3CE10-C4EF-475E-A1B6-58726AF233BD}"/>
          </ac:cxnSpMkLst>
        </pc:cxnChg>
        <pc:cxnChg chg="add mod">
          <ac:chgData name="Michael A Fudge Jr" userId="133895e8-240b-4811-850e-9cf94297d089" providerId="ADAL" clId="{A79812F8-E328-4778-A758-25D604F4D8B1}" dt="2020-10-24T14:18:45.411" v="4084" actId="164"/>
          <ac:cxnSpMkLst>
            <pc:docMk/>
            <pc:sldMk cId="3848503610" sldId="1035"/>
            <ac:cxnSpMk id="55" creationId="{DC6BB1D0-D205-442A-BF71-750C0137B686}"/>
          </ac:cxnSpMkLst>
        </pc:cxnChg>
        <pc:cxnChg chg="add mod">
          <ac:chgData name="Michael A Fudge Jr" userId="133895e8-240b-4811-850e-9cf94297d089" providerId="ADAL" clId="{A79812F8-E328-4778-A758-25D604F4D8B1}" dt="2020-10-24T14:19:31.294" v="4094" actId="164"/>
          <ac:cxnSpMkLst>
            <pc:docMk/>
            <pc:sldMk cId="3848503610" sldId="1035"/>
            <ac:cxnSpMk id="60" creationId="{0C6F0993-1A58-48E7-8E57-A0A55C935C4C}"/>
          </ac:cxnSpMkLst>
        </pc:cxnChg>
        <pc:cxnChg chg="add mod">
          <ac:chgData name="Michael A Fudge Jr" userId="133895e8-240b-4811-850e-9cf94297d089" providerId="ADAL" clId="{A79812F8-E328-4778-A758-25D604F4D8B1}" dt="2020-10-24T14:19:31.294" v="4094" actId="164"/>
          <ac:cxnSpMkLst>
            <pc:docMk/>
            <pc:sldMk cId="3848503610" sldId="1035"/>
            <ac:cxnSpMk id="61" creationId="{62454C68-8D0C-4202-89F8-C68179EC60D7}"/>
          </ac:cxnSpMkLst>
        </pc:cxnChg>
        <pc:cxnChg chg="add mod">
          <ac:chgData name="Michael A Fudge Jr" userId="133895e8-240b-4811-850e-9cf94297d089" providerId="ADAL" clId="{A79812F8-E328-4778-A758-25D604F4D8B1}" dt="2020-10-24T14:19:31.294" v="4094" actId="164"/>
          <ac:cxnSpMkLst>
            <pc:docMk/>
            <pc:sldMk cId="3848503610" sldId="1035"/>
            <ac:cxnSpMk id="64" creationId="{A56B9F3F-6C4E-483E-86CB-2D3332085BCD}"/>
          </ac:cxnSpMkLst>
        </pc:cxnChg>
      </pc:sldChg>
      <pc:sldChg chg="addSp delSp modSp new mod modClrScheme modAnim chgLayout modNotesTx">
        <pc:chgData name="Michael A Fudge Jr" userId="133895e8-240b-4811-850e-9cf94297d089" providerId="ADAL" clId="{A79812F8-E328-4778-A758-25D604F4D8B1}" dt="2020-10-27T15:41:01.779" v="12696"/>
        <pc:sldMkLst>
          <pc:docMk/>
          <pc:sldMk cId="2406032762" sldId="1036"/>
        </pc:sldMkLst>
        <pc:spChg chg="mod ord">
          <ac:chgData name="Michael A Fudge Jr" userId="133895e8-240b-4811-850e-9cf94297d089" providerId="ADAL" clId="{A79812F8-E328-4778-A758-25D604F4D8B1}" dt="2020-10-24T14:01:39.568" v="3755" actId="14100"/>
          <ac:spMkLst>
            <pc:docMk/>
            <pc:sldMk cId="2406032762" sldId="1036"/>
            <ac:spMk id="2" creationId="{1B4842A5-8825-4DD9-8793-670AA5411E05}"/>
          </ac:spMkLst>
        </pc:spChg>
        <pc:spChg chg="del">
          <ac:chgData name="Michael A Fudge Jr" userId="133895e8-240b-4811-850e-9cf94297d089" providerId="ADAL" clId="{A79812F8-E328-4778-A758-25D604F4D8B1}" dt="2020-10-24T13:49:42.136" v="3616" actId="700"/>
          <ac:spMkLst>
            <pc:docMk/>
            <pc:sldMk cId="2406032762" sldId="1036"/>
            <ac:spMk id="3" creationId="{8AE93F90-4D17-4C60-BE69-75B8D9A4553B}"/>
          </ac:spMkLst>
        </pc:spChg>
        <pc:spChg chg="add mod">
          <ac:chgData name="Michael A Fudge Jr" userId="133895e8-240b-4811-850e-9cf94297d089" providerId="ADAL" clId="{A79812F8-E328-4778-A758-25D604F4D8B1}" dt="2020-10-24T14:02:48.192" v="3768" actId="164"/>
          <ac:spMkLst>
            <pc:docMk/>
            <pc:sldMk cId="2406032762" sldId="1036"/>
            <ac:spMk id="4" creationId="{D05BB0C7-9899-4D30-A470-CC6C130EBC38}"/>
          </ac:spMkLst>
        </pc:spChg>
        <pc:spChg chg="add mod">
          <ac:chgData name="Michael A Fudge Jr" userId="133895e8-240b-4811-850e-9cf94297d089" providerId="ADAL" clId="{A79812F8-E328-4778-A758-25D604F4D8B1}" dt="2020-10-24T14:02:48.192" v="3768" actId="164"/>
          <ac:spMkLst>
            <pc:docMk/>
            <pc:sldMk cId="2406032762" sldId="1036"/>
            <ac:spMk id="5" creationId="{175ACAD2-DCD8-442F-98A1-6EA6F9863250}"/>
          </ac:spMkLst>
        </pc:spChg>
        <pc:spChg chg="add mod">
          <ac:chgData name="Michael A Fudge Jr" userId="133895e8-240b-4811-850e-9cf94297d089" providerId="ADAL" clId="{A79812F8-E328-4778-A758-25D604F4D8B1}" dt="2020-10-24T14:02:48.192" v="3768" actId="164"/>
          <ac:spMkLst>
            <pc:docMk/>
            <pc:sldMk cId="2406032762" sldId="1036"/>
            <ac:spMk id="7" creationId="{A0A9D9E0-4B81-492D-B536-49B965DBE165}"/>
          </ac:spMkLst>
        </pc:spChg>
        <pc:spChg chg="add mod">
          <ac:chgData name="Michael A Fudge Jr" userId="133895e8-240b-4811-850e-9cf94297d089" providerId="ADAL" clId="{A79812F8-E328-4778-A758-25D604F4D8B1}" dt="2020-10-24T14:02:48.192" v="3768" actId="164"/>
          <ac:spMkLst>
            <pc:docMk/>
            <pc:sldMk cId="2406032762" sldId="1036"/>
            <ac:spMk id="8" creationId="{CA17BA93-AB03-486D-B9AE-6594207BED72}"/>
          </ac:spMkLst>
        </pc:spChg>
        <pc:spChg chg="add mod">
          <ac:chgData name="Michael A Fudge Jr" userId="133895e8-240b-4811-850e-9cf94297d089" providerId="ADAL" clId="{A79812F8-E328-4778-A758-25D604F4D8B1}" dt="2020-10-24T14:02:48.192" v="3768" actId="164"/>
          <ac:spMkLst>
            <pc:docMk/>
            <pc:sldMk cId="2406032762" sldId="1036"/>
            <ac:spMk id="9" creationId="{660C6AEF-63E5-4950-876C-4B4044F9BECE}"/>
          </ac:spMkLst>
        </pc:spChg>
        <pc:spChg chg="add mod">
          <ac:chgData name="Michael A Fudge Jr" userId="133895e8-240b-4811-850e-9cf94297d089" providerId="ADAL" clId="{A79812F8-E328-4778-A758-25D604F4D8B1}" dt="2020-10-24T14:02:48.192" v="3768" actId="164"/>
          <ac:spMkLst>
            <pc:docMk/>
            <pc:sldMk cId="2406032762" sldId="1036"/>
            <ac:spMk id="10" creationId="{831EF9B1-4F34-4D67-83BF-1622B0009801}"/>
          </ac:spMkLst>
        </pc:spChg>
        <pc:spChg chg="add mod">
          <ac:chgData name="Michael A Fudge Jr" userId="133895e8-240b-4811-850e-9cf94297d089" providerId="ADAL" clId="{A79812F8-E328-4778-A758-25D604F4D8B1}" dt="2020-10-24T14:02:48.192" v="3768" actId="164"/>
          <ac:spMkLst>
            <pc:docMk/>
            <pc:sldMk cId="2406032762" sldId="1036"/>
            <ac:spMk id="11" creationId="{B5A1AA1D-B371-4D17-B7B7-4DE531AC1321}"/>
          </ac:spMkLst>
        </pc:spChg>
        <pc:spChg chg="add mod">
          <ac:chgData name="Michael A Fudge Jr" userId="133895e8-240b-4811-850e-9cf94297d089" providerId="ADAL" clId="{A79812F8-E328-4778-A758-25D604F4D8B1}" dt="2020-10-24T14:02:48.192" v="3768" actId="164"/>
          <ac:spMkLst>
            <pc:docMk/>
            <pc:sldMk cId="2406032762" sldId="1036"/>
            <ac:spMk id="12" creationId="{30C707CB-9F7C-4972-8874-89CAE9326A12}"/>
          </ac:spMkLst>
        </pc:spChg>
        <pc:spChg chg="add mod">
          <ac:chgData name="Michael A Fudge Jr" userId="133895e8-240b-4811-850e-9cf94297d089" providerId="ADAL" clId="{A79812F8-E328-4778-A758-25D604F4D8B1}" dt="2020-10-24T14:02:48.192" v="3768" actId="164"/>
          <ac:spMkLst>
            <pc:docMk/>
            <pc:sldMk cId="2406032762" sldId="1036"/>
            <ac:spMk id="13" creationId="{68CF0687-888A-4797-999F-95FCC413C5AA}"/>
          </ac:spMkLst>
        </pc:spChg>
        <pc:spChg chg="add mod">
          <ac:chgData name="Michael A Fudge Jr" userId="133895e8-240b-4811-850e-9cf94297d089" providerId="ADAL" clId="{A79812F8-E328-4778-A758-25D604F4D8B1}" dt="2020-10-24T14:02:53.244" v="3769" actId="164"/>
          <ac:spMkLst>
            <pc:docMk/>
            <pc:sldMk cId="2406032762" sldId="1036"/>
            <ac:spMk id="16" creationId="{54C4CE37-C166-4564-9FB1-206A240CF6EF}"/>
          </ac:spMkLst>
        </pc:spChg>
        <pc:spChg chg="add mod">
          <ac:chgData name="Michael A Fudge Jr" userId="133895e8-240b-4811-850e-9cf94297d089" providerId="ADAL" clId="{A79812F8-E328-4778-A758-25D604F4D8B1}" dt="2020-10-24T14:02:53.244" v="3769" actId="164"/>
          <ac:spMkLst>
            <pc:docMk/>
            <pc:sldMk cId="2406032762" sldId="1036"/>
            <ac:spMk id="17" creationId="{BD1F3AF8-FC16-4657-9B14-C38006158090}"/>
          </ac:spMkLst>
        </pc:spChg>
        <pc:spChg chg="add mod">
          <ac:chgData name="Michael A Fudge Jr" userId="133895e8-240b-4811-850e-9cf94297d089" providerId="ADAL" clId="{A79812F8-E328-4778-A758-25D604F4D8B1}" dt="2020-10-24T14:02:53.244" v="3769" actId="164"/>
          <ac:spMkLst>
            <pc:docMk/>
            <pc:sldMk cId="2406032762" sldId="1036"/>
            <ac:spMk id="19" creationId="{DCD8AF72-BD7B-4E42-BB4B-48B35B40EF9D}"/>
          </ac:spMkLst>
        </pc:spChg>
        <pc:spChg chg="add mod">
          <ac:chgData name="Michael A Fudge Jr" userId="133895e8-240b-4811-850e-9cf94297d089" providerId="ADAL" clId="{A79812F8-E328-4778-A758-25D604F4D8B1}" dt="2020-10-24T14:02:53.244" v="3769" actId="164"/>
          <ac:spMkLst>
            <pc:docMk/>
            <pc:sldMk cId="2406032762" sldId="1036"/>
            <ac:spMk id="20" creationId="{1EB0CAA9-22E6-4450-8FFE-BAF985E59134}"/>
          </ac:spMkLst>
        </pc:spChg>
        <pc:spChg chg="add mod">
          <ac:chgData name="Michael A Fudge Jr" userId="133895e8-240b-4811-850e-9cf94297d089" providerId="ADAL" clId="{A79812F8-E328-4778-A758-25D604F4D8B1}" dt="2020-10-24T14:02:53.244" v="3769" actId="164"/>
          <ac:spMkLst>
            <pc:docMk/>
            <pc:sldMk cId="2406032762" sldId="1036"/>
            <ac:spMk id="21" creationId="{59C4003F-AEBF-4425-A2BE-59BCF222DCE8}"/>
          </ac:spMkLst>
        </pc:spChg>
        <pc:spChg chg="add mod">
          <ac:chgData name="Michael A Fudge Jr" userId="133895e8-240b-4811-850e-9cf94297d089" providerId="ADAL" clId="{A79812F8-E328-4778-A758-25D604F4D8B1}" dt="2020-10-24T14:02:53.244" v="3769" actId="164"/>
          <ac:spMkLst>
            <pc:docMk/>
            <pc:sldMk cId="2406032762" sldId="1036"/>
            <ac:spMk id="22" creationId="{7FA272F2-C120-43D4-BAAA-25D75EC7656E}"/>
          </ac:spMkLst>
        </pc:spChg>
        <pc:spChg chg="add mod">
          <ac:chgData name="Michael A Fudge Jr" userId="133895e8-240b-4811-850e-9cf94297d089" providerId="ADAL" clId="{A79812F8-E328-4778-A758-25D604F4D8B1}" dt="2020-10-24T14:02:53.244" v="3769" actId="164"/>
          <ac:spMkLst>
            <pc:docMk/>
            <pc:sldMk cId="2406032762" sldId="1036"/>
            <ac:spMk id="23" creationId="{5027A355-07B9-48E5-81B5-F64CE3FDBAA9}"/>
          </ac:spMkLst>
        </pc:spChg>
        <pc:spChg chg="add mod">
          <ac:chgData name="Michael A Fudge Jr" userId="133895e8-240b-4811-850e-9cf94297d089" providerId="ADAL" clId="{A79812F8-E328-4778-A758-25D604F4D8B1}" dt="2020-10-24T14:02:53.244" v="3769" actId="164"/>
          <ac:spMkLst>
            <pc:docMk/>
            <pc:sldMk cId="2406032762" sldId="1036"/>
            <ac:spMk id="24" creationId="{D58F59B2-45A1-4839-BACE-8F2A146F29E6}"/>
          </ac:spMkLst>
        </pc:spChg>
        <pc:spChg chg="add mod">
          <ac:chgData name="Michael A Fudge Jr" userId="133895e8-240b-4811-850e-9cf94297d089" providerId="ADAL" clId="{A79812F8-E328-4778-A758-25D604F4D8B1}" dt="2020-10-24T14:02:53.244" v="3769" actId="164"/>
          <ac:spMkLst>
            <pc:docMk/>
            <pc:sldMk cId="2406032762" sldId="1036"/>
            <ac:spMk id="25" creationId="{9CC2EB05-2D10-43F0-A8BA-BD24C655A8AC}"/>
          </ac:spMkLst>
        </pc:spChg>
        <pc:spChg chg="add mod">
          <ac:chgData name="Michael A Fudge Jr" userId="133895e8-240b-4811-850e-9cf94297d089" providerId="ADAL" clId="{A79812F8-E328-4778-A758-25D604F4D8B1}" dt="2020-10-24T14:02:53.244" v="3769" actId="164"/>
          <ac:spMkLst>
            <pc:docMk/>
            <pc:sldMk cId="2406032762" sldId="1036"/>
            <ac:spMk id="27" creationId="{BBD88E02-2A41-43E0-A9AC-F3ACF4B12F3C}"/>
          </ac:spMkLst>
        </pc:spChg>
        <pc:spChg chg="add mod">
          <ac:chgData name="Michael A Fudge Jr" userId="133895e8-240b-4811-850e-9cf94297d089" providerId="ADAL" clId="{A79812F8-E328-4778-A758-25D604F4D8B1}" dt="2020-10-24T14:02:59.799" v="3770" actId="164"/>
          <ac:spMkLst>
            <pc:docMk/>
            <pc:sldMk cId="2406032762" sldId="1036"/>
            <ac:spMk id="29" creationId="{42C2C0BA-A842-4B0B-90F3-0F4B576FF089}"/>
          </ac:spMkLst>
        </pc:spChg>
        <pc:spChg chg="add mod">
          <ac:chgData name="Michael A Fudge Jr" userId="133895e8-240b-4811-850e-9cf94297d089" providerId="ADAL" clId="{A79812F8-E328-4778-A758-25D604F4D8B1}" dt="2020-10-24T14:02:59.799" v="3770" actId="164"/>
          <ac:spMkLst>
            <pc:docMk/>
            <pc:sldMk cId="2406032762" sldId="1036"/>
            <ac:spMk id="30" creationId="{453AF46F-7270-4128-8011-EBAB9FB694CC}"/>
          </ac:spMkLst>
        </pc:spChg>
        <pc:spChg chg="add mod">
          <ac:chgData name="Michael A Fudge Jr" userId="133895e8-240b-4811-850e-9cf94297d089" providerId="ADAL" clId="{A79812F8-E328-4778-A758-25D604F4D8B1}" dt="2020-10-24T14:02:59.799" v="3770" actId="164"/>
          <ac:spMkLst>
            <pc:docMk/>
            <pc:sldMk cId="2406032762" sldId="1036"/>
            <ac:spMk id="32" creationId="{11BF9BDF-2C6A-42BA-89E2-4AFB1F68AAF6}"/>
          </ac:spMkLst>
        </pc:spChg>
        <pc:spChg chg="add mod">
          <ac:chgData name="Michael A Fudge Jr" userId="133895e8-240b-4811-850e-9cf94297d089" providerId="ADAL" clId="{A79812F8-E328-4778-A758-25D604F4D8B1}" dt="2020-10-24T14:02:59.799" v="3770" actId="164"/>
          <ac:spMkLst>
            <pc:docMk/>
            <pc:sldMk cId="2406032762" sldId="1036"/>
            <ac:spMk id="33" creationId="{51478560-022D-43C9-9C7C-0AD9579E7C68}"/>
          </ac:spMkLst>
        </pc:spChg>
        <pc:spChg chg="add del mod">
          <ac:chgData name="Michael A Fudge Jr" userId="133895e8-240b-4811-850e-9cf94297d089" providerId="ADAL" clId="{A79812F8-E328-4778-A758-25D604F4D8B1}" dt="2020-10-24T13:55:56.360" v="3698" actId="21"/>
          <ac:spMkLst>
            <pc:docMk/>
            <pc:sldMk cId="2406032762" sldId="1036"/>
            <ac:spMk id="34" creationId="{EB3E62AC-31E6-43EF-A857-36E689B53505}"/>
          </ac:spMkLst>
        </pc:spChg>
        <pc:spChg chg="add del mod">
          <ac:chgData name="Michael A Fudge Jr" userId="133895e8-240b-4811-850e-9cf94297d089" providerId="ADAL" clId="{A79812F8-E328-4778-A758-25D604F4D8B1}" dt="2020-10-24T13:55:56.360" v="3698" actId="21"/>
          <ac:spMkLst>
            <pc:docMk/>
            <pc:sldMk cId="2406032762" sldId="1036"/>
            <ac:spMk id="35" creationId="{50C61622-D273-4DFC-8592-512E628E5BCE}"/>
          </ac:spMkLst>
        </pc:spChg>
        <pc:spChg chg="add mod">
          <ac:chgData name="Michael A Fudge Jr" userId="133895e8-240b-4811-850e-9cf94297d089" providerId="ADAL" clId="{A79812F8-E328-4778-A758-25D604F4D8B1}" dt="2020-10-24T14:02:59.799" v="3770" actId="164"/>
          <ac:spMkLst>
            <pc:docMk/>
            <pc:sldMk cId="2406032762" sldId="1036"/>
            <ac:spMk id="36" creationId="{81D5CD91-4C84-4CEA-8C54-3BA44438F302}"/>
          </ac:spMkLst>
        </pc:spChg>
        <pc:spChg chg="add mod">
          <ac:chgData name="Michael A Fudge Jr" userId="133895e8-240b-4811-850e-9cf94297d089" providerId="ADAL" clId="{A79812F8-E328-4778-A758-25D604F4D8B1}" dt="2020-10-24T14:02:59.799" v="3770" actId="164"/>
          <ac:spMkLst>
            <pc:docMk/>
            <pc:sldMk cId="2406032762" sldId="1036"/>
            <ac:spMk id="37" creationId="{98C92096-518D-4408-9994-2B716456E15B}"/>
          </ac:spMkLst>
        </pc:spChg>
        <pc:spChg chg="add mod">
          <ac:chgData name="Michael A Fudge Jr" userId="133895e8-240b-4811-850e-9cf94297d089" providerId="ADAL" clId="{A79812F8-E328-4778-A758-25D604F4D8B1}" dt="2020-10-24T14:02:59.799" v="3770" actId="164"/>
          <ac:spMkLst>
            <pc:docMk/>
            <pc:sldMk cId="2406032762" sldId="1036"/>
            <ac:spMk id="38" creationId="{848A2C01-2D35-4058-9E41-AC44B01CF699}"/>
          </ac:spMkLst>
        </pc:spChg>
        <pc:spChg chg="add mod">
          <ac:chgData name="Michael A Fudge Jr" userId="133895e8-240b-4811-850e-9cf94297d089" providerId="ADAL" clId="{A79812F8-E328-4778-A758-25D604F4D8B1}" dt="2020-10-24T14:02:59.799" v="3770" actId="164"/>
          <ac:spMkLst>
            <pc:docMk/>
            <pc:sldMk cId="2406032762" sldId="1036"/>
            <ac:spMk id="39" creationId="{6D451C65-ECF8-409F-8AAF-156B069176AA}"/>
          </ac:spMkLst>
        </pc:spChg>
        <pc:spChg chg="add mod">
          <ac:chgData name="Michael A Fudge Jr" userId="133895e8-240b-4811-850e-9cf94297d089" providerId="ADAL" clId="{A79812F8-E328-4778-A758-25D604F4D8B1}" dt="2020-10-24T14:02:59.799" v="3770" actId="164"/>
          <ac:spMkLst>
            <pc:docMk/>
            <pc:sldMk cId="2406032762" sldId="1036"/>
            <ac:spMk id="41" creationId="{BF4C8741-9071-4790-9009-609E70090A1A}"/>
          </ac:spMkLst>
        </pc:spChg>
        <pc:spChg chg="add mod">
          <ac:chgData name="Michael A Fudge Jr" userId="133895e8-240b-4811-850e-9cf94297d089" providerId="ADAL" clId="{A79812F8-E328-4778-A758-25D604F4D8B1}" dt="2020-10-24T14:02:59.799" v="3770" actId="164"/>
          <ac:spMkLst>
            <pc:docMk/>
            <pc:sldMk cId="2406032762" sldId="1036"/>
            <ac:spMk id="43" creationId="{37DA0AE0-FEE7-4596-8427-5C89EEE3C09E}"/>
          </ac:spMkLst>
        </pc:spChg>
        <pc:spChg chg="add del mod">
          <ac:chgData name="Michael A Fudge Jr" userId="133895e8-240b-4811-850e-9cf94297d089" providerId="ADAL" clId="{A79812F8-E328-4778-A758-25D604F4D8B1}" dt="2020-10-24T13:55:24.566" v="3694" actId="478"/>
          <ac:spMkLst>
            <pc:docMk/>
            <pc:sldMk cId="2406032762" sldId="1036"/>
            <ac:spMk id="45" creationId="{BD4F09D6-8ACE-4DA2-BC21-77160A844BA5}"/>
          </ac:spMkLst>
        </pc:spChg>
        <pc:spChg chg="add del mod">
          <ac:chgData name="Michael A Fudge Jr" userId="133895e8-240b-4811-850e-9cf94297d089" providerId="ADAL" clId="{A79812F8-E328-4778-A758-25D604F4D8B1}" dt="2020-10-24T13:56:09.625" v="3703" actId="478"/>
          <ac:spMkLst>
            <pc:docMk/>
            <pc:sldMk cId="2406032762" sldId="1036"/>
            <ac:spMk id="47" creationId="{BB25B3C3-9D29-4D87-9FE7-A6C8E2882BAB}"/>
          </ac:spMkLst>
        </pc:spChg>
        <pc:spChg chg="add del mod">
          <ac:chgData name="Michael A Fudge Jr" userId="133895e8-240b-4811-850e-9cf94297d089" providerId="ADAL" clId="{A79812F8-E328-4778-A758-25D604F4D8B1}" dt="2020-10-24T13:56:06.912" v="3702" actId="478"/>
          <ac:spMkLst>
            <pc:docMk/>
            <pc:sldMk cId="2406032762" sldId="1036"/>
            <ac:spMk id="49" creationId="{0C7DCB6C-701A-42C6-9E0C-D60CCA7F7FEA}"/>
          </ac:spMkLst>
        </pc:spChg>
        <pc:spChg chg="add mod">
          <ac:chgData name="Michael A Fudge Jr" userId="133895e8-240b-4811-850e-9cf94297d089" providerId="ADAL" clId="{A79812F8-E328-4778-A758-25D604F4D8B1}" dt="2020-10-24T14:02:59.799" v="3770" actId="164"/>
          <ac:spMkLst>
            <pc:docMk/>
            <pc:sldMk cId="2406032762" sldId="1036"/>
            <ac:spMk id="51" creationId="{DBF37991-44A8-4C6B-99E9-54F00AF72984}"/>
          </ac:spMkLst>
        </pc:spChg>
        <pc:spChg chg="add mod">
          <ac:chgData name="Michael A Fudge Jr" userId="133895e8-240b-4811-850e-9cf94297d089" providerId="ADAL" clId="{A79812F8-E328-4778-A758-25D604F4D8B1}" dt="2020-10-24T14:02:59.799" v="3770" actId="164"/>
          <ac:spMkLst>
            <pc:docMk/>
            <pc:sldMk cId="2406032762" sldId="1036"/>
            <ac:spMk id="53" creationId="{48462A1D-1528-4FD9-BFE5-05D1F5387D2B}"/>
          </ac:spMkLst>
        </pc:spChg>
        <pc:spChg chg="add mod">
          <ac:chgData name="Michael A Fudge Jr" userId="133895e8-240b-4811-850e-9cf94297d089" providerId="ADAL" clId="{A79812F8-E328-4778-A758-25D604F4D8B1}" dt="2020-10-24T14:02:59.799" v="3770" actId="164"/>
          <ac:spMkLst>
            <pc:docMk/>
            <pc:sldMk cId="2406032762" sldId="1036"/>
            <ac:spMk id="61" creationId="{ABC1F219-A7C0-477F-B713-42AFF75E0517}"/>
          </ac:spMkLst>
        </pc:spChg>
        <pc:spChg chg="add mod">
          <ac:chgData name="Michael A Fudge Jr" userId="133895e8-240b-4811-850e-9cf94297d089" providerId="ADAL" clId="{A79812F8-E328-4778-A758-25D604F4D8B1}" dt="2020-10-24T14:02:59.799" v="3770" actId="164"/>
          <ac:spMkLst>
            <pc:docMk/>
            <pc:sldMk cId="2406032762" sldId="1036"/>
            <ac:spMk id="63" creationId="{92D1885F-CE04-48D5-AA18-522FEB17C7B3}"/>
          </ac:spMkLst>
        </pc:spChg>
        <pc:spChg chg="add mod">
          <ac:chgData name="Michael A Fudge Jr" userId="133895e8-240b-4811-850e-9cf94297d089" providerId="ADAL" clId="{A79812F8-E328-4778-A758-25D604F4D8B1}" dt="2020-10-24T14:02:48.192" v="3768" actId="164"/>
          <ac:spMkLst>
            <pc:docMk/>
            <pc:sldMk cId="2406032762" sldId="1036"/>
            <ac:spMk id="64" creationId="{177880C2-295A-4FB3-9E24-C6A495DE9018}"/>
          </ac:spMkLst>
        </pc:spChg>
        <pc:spChg chg="add mod">
          <ac:chgData name="Michael A Fudge Jr" userId="133895e8-240b-4811-850e-9cf94297d089" providerId="ADAL" clId="{A79812F8-E328-4778-A758-25D604F4D8B1}" dt="2020-10-24T14:02:53.244" v="3769" actId="164"/>
          <ac:spMkLst>
            <pc:docMk/>
            <pc:sldMk cId="2406032762" sldId="1036"/>
            <ac:spMk id="66" creationId="{9D1EFA30-4AA1-47EE-B51A-612E617ED892}"/>
          </ac:spMkLst>
        </pc:spChg>
        <pc:spChg chg="add mod ord">
          <ac:chgData name="Michael A Fudge Jr" userId="133895e8-240b-4811-850e-9cf94297d089" providerId="ADAL" clId="{A79812F8-E328-4778-A758-25D604F4D8B1}" dt="2020-10-24T14:02:48.192" v="3768" actId="164"/>
          <ac:spMkLst>
            <pc:docMk/>
            <pc:sldMk cId="2406032762" sldId="1036"/>
            <ac:spMk id="67" creationId="{CF1388D9-77EA-4406-80A4-3565A36F6748}"/>
          </ac:spMkLst>
        </pc:spChg>
        <pc:spChg chg="add mod ord">
          <ac:chgData name="Michael A Fudge Jr" userId="133895e8-240b-4811-850e-9cf94297d089" providerId="ADAL" clId="{A79812F8-E328-4778-A758-25D604F4D8B1}" dt="2020-10-24T14:02:53.244" v="3769" actId="164"/>
          <ac:spMkLst>
            <pc:docMk/>
            <pc:sldMk cId="2406032762" sldId="1036"/>
            <ac:spMk id="69" creationId="{C8FB4D5B-6B53-480A-BEA5-E582603FCCFA}"/>
          </ac:spMkLst>
        </pc:spChg>
        <pc:spChg chg="add mod ord">
          <ac:chgData name="Michael A Fudge Jr" userId="133895e8-240b-4811-850e-9cf94297d089" providerId="ADAL" clId="{A79812F8-E328-4778-A758-25D604F4D8B1}" dt="2020-10-24T14:02:59.799" v="3770" actId="164"/>
          <ac:spMkLst>
            <pc:docMk/>
            <pc:sldMk cId="2406032762" sldId="1036"/>
            <ac:spMk id="71" creationId="{CDD8DFAF-1570-43F6-AB45-F142262E5433}"/>
          </ac:spMkLst>
        </pc:spChg>
        <pc:spChg chg="add mod">
          <ac:chgData name="Michael A Fudge Jr" userId="133895e8-240b-4811-850e-9cf94297d089" providerId="ADAL" clId="{A79812F8-E328-4778-A758-25D604F4D8B1}" dt="2020-10-24T14:04:54.177" v="3835" actId="1076"/>
          <ac:spMkLst>
            <pc:docMk/>
            <pc:sldMk cId="2406032762" sldId="1036"/>
            <ac:spMk id="75" creationId="{6A25A6E7-E432-4858-9B11-7C1654FB5B73}"/>
          </ac:spMkLst>
        </pc:spChg>
        <pc:spChg chg="add mod">
          <ac:chgData name="Michael A Fudge Jr" userId="133895e8-240b-4811-850e-9cf94297d089" providerId="ADAL" clId="{A79812F8-E328-4778-A758-25D604F4D8B1}" dt="2020-10-24T14:04:45.669" v="3834" actId="1076"/>
          <ac:spMkLst>
            <pc:docMk/>
            <pc:sldMk cId="2406032762" sldId="1036"/>
            <ac:spMk id="76" creationId="{9655A140-9338-4C30-AB90-6E8315C3CCDB}"/>
          </ac:spMkLst>
        </pc:spChg>
        <pc:spChg chg="add mod">
          <ac:chgData name="Michael A Fudge Jr" userId="133895e8-240b-4811-850e-9cf94297d089" providerId="ADAL" clId="{A79812F8-E328-4778-A758-25D604F4D8B1}" dt="2020-10-24T14:05:09.094" v="3839" actId="20577"/>
          <ac:spMkLst>
            <pc:docMk/>
            <pc:sldMk cId="2406032762" sldId="1036"/>
            <ac:spMk id="78" creationId="{09C2F9FF-72E4-4B50-B2C8-7217202A3473}"/>
          </ac:spMkLst>
        </pc:spChg>
        <pc:grpChg chg="add mod">
          <ac:chgData name="Michael A Fudge Jr" userId="133895e8-240b-4811-850e-9cf94297d089" providerId="ADAL" clId="{A79812F8-E328-4778-A758-25D604F4D8B1}" dt="2020-10-24T14:04:54.177" v="3835" actId="1076"/>
          <ac:grpSpMkLst>
            <pc:docMk/>
            <pc:sldMk cId="2406032762" sldId="1036"/>
            <ac:grpSpMk id="72" creationId="{87D16D70-F154-4BEE-B0BA-604A4246A4AF}"/>
          </ac:grpSpMkLst>
        </pc:grpChg>
        <pc:grpChg chg="add mod">
          <ac:chgData name="Michael A Fudge Jr" userId="133895e8-240b-4811-850e-9cf94297d089" providerId="ADAL" clId="{A79812F8-E328-4778-A758-25D604F4D8B1}" dt="2020-10-24T14:04:54.177" v="3835" actId="1076"/>
          <ac:grpSpMkLst>
            <pc:docMk/>
            <pc:sldMk cId="2406032762" sldId="1036"/>
            <ac:grpSpMk id="73" creationId="{5E20EC13-66CB-4338-B480-1304E9C05449}"/>
          </ac:grpSpMkLst>
        </pc:grpChg>
        <pc:grpChg chg="add mod">
          <ac:chgData name="Michael A Fudge Jr" userId="133895e8-240b-4811-850e-9cf94297d089" providerId="ADAL" clId="{A79812F8-E328-4778-A758-25D604F4D8B1}" dt="2020-10-24T14:04:54.177" v="3835" actId="1076"/>
          <ac:grpSpMkLst>
            <pc:docMk/>
            <pc:sldMk cId="2406032762" sldId="1036"/>
            <ac:grpSpMk id="74" creationId="{8FC35606-FBB9-4938-B59A-A22533B0D404}"/>
          </ac:grpSpMkLst>
        </pc:grpChg>
        <pc:cxnChg chg="add del mod">
          <ac:chgData name="Michael A Fudge Jr" userId="133895e8-240b-4811-850e-9cf94297d089" providerId="ADAL" clId="{A79812F8-E328-4778-A758-25D604F4D8B1}" dt="2020-10-24T13:58:06.314" v="3721" actId="478"/>
          <ac:cxnSpMkLst>
            <pc:docMk/>
            <pc:sldMk cId="2406032762" sldId="1036"/>
            <ac:cxnSpMk id="6" creationId="{C132F649-FD4B-45E2-B003-399110622C41}"/>
          </ac:cxnSpMkLst>
        </pc:cxnChg>
        <pc:cxnChg chg="add del mod">
          <ac:chgData name="Michael A Fudge Jr" userId="133895e8-240b-4811-850e-9cf94297d089" providerId="ADAL" clId="{A79812F8-E328-4778-A758-25D604F4D8B1}" dt="2020-10-24T13:58:08.119" v="3722" actId="478"/>
          <ac:cxnSpMkLst>
            <pc:docMk/>
            <pc:sldMk cId="2406032762" sldId="1036"/>
            <ac:cxnSpMk id="18" creationId="{47BB023E-AD40-43AE-A8FE-33558CFF2DBE}"/>
          </ac:cxnSpMkLst>
        </pc:cxnChg>
        <pc:cxnChg chg="add del mod">
          <ac:chgData name="Michael A Fudge Jr" userId="133895e8-240b-4811-850e-9cf94297d089" providerId="ADAL" clId="{A79812F8-E328-4778-A758-25D604F4D8B1}" dt="2020-10-24T13:56:27.393" v="3707" actId="478"/>
          <ac:cxnSpMkLst>
            <pc:docMk/>
            <pc:sldMk cId="2406032762" sldId="1036"/>
            <ac:cxnSpMk id="31" creationId="{8F187ED9-7272-4132-BA7C-862333097818}"/>
          </ac:cxnSpMkLst>
        </pc:cxnChg>
        <pc:cxnChg chg="add del mod">
          <ac:chgData name="Michael A Fudge Jr" userId="133895e8-240b-4811-850e-9cf94297d089" providerId="ADAL" clId="{A79812F8-E328-4778-A758-25D604F4D8B1}" dt="2020-10-24T13:57:37.378" v="3717" actId="478"/>
          <ac:cxnSpMkLst>
            <pc:docMk/>
            <pc:sldMk cId="2406032762" sldId="1036"/>
            <ac:cxnSpMk id="56" creationId="{813AF51B-C1AE-4663-A4D3-F5CAF9B2451D}"/>
          </ac:cxnSpMkLst>
        </pc:cxnChg>
      </pc:sldChg>
      <pc:sldChg chg="addSp delSp modSp add mod ord delAnim modAnim modNotesTx">
        <pc:chgData name="Michael A Fudge Jr" userId="133895e8-240b-4811-850e-9cf94297d089" providerId="ADAL" clId="{A79812F8-E328-4778-A758-25D604F4D8B1}" dt="2020-10-24T14:51:09.152" v="5596" actId="6549"/>
        <pc:sldMkLst>
          <pc:docMk/>
          <pc:sldMk cId="2661596164" sldId="1037"/>
        </pc:sldMkLst>
        <pc:spChg chg="mod">
          <ac:chgData name="Michael A Fudge Jr" userId="133895e8-240b-4811-850e-9cf94297d089" providerId="ADAL" clId="{A79812F8-E328-4778-A758-25D604F4D8B1}" dt="2020-10-24T14:50:37.571" v="5547" actId="20577"/>
          <ac:spMkLst>
            <pc:docMk/>
            <pc:sldMk cId="2661596164" sldId="1037"/>
            <ac:spMk id="2" creationId="{1B4842A5-8825-4DD9-8793-670AA5411E05}"/>
          </ac:spMkLst>
        </pc:spChg>
        <pc:spChg chg="add del mod">
          <ac:chgData name="Michael A Fudge Jr" userId="133895e8-240b-4811-850e-9cf94297d089" providerId="ADAL" clId="{A79812F8-E328-4778-A758-25D604F4D8B1}" dt="2020-10-24T14:43:06.795" v="5489" actId="478"/>
          <ac:spMkLst>
            <pc:docMk/>
            <pc:sldMk cId="2661596164" sldId="1037"/>
            <ac:spMk id="3" creationId="{725F2964-B046-406D-AF01-692DA604BF7B}"/>
          </ac:spMkLst>
        </pc:spChg>
        <pc:spChg chg="add mod">
          <ac:chgData name="Michael A Fudge Jr" userId="133895e8-240b-4811-850e-9cf94297d089" providerId="ADAL" clId="{A79812F8-E328-4778-A758-25D604F4D8B1}" dt="2020-10-24T14:43:36.199" v="5494" actId="1076"/>
          <ac:spMkLst>
            <pc:docMk/>
            <pc:sldMk cId="2661596164" sldId="1037"/>
            <ac:spMk id="6" creationId="{9661294A-5092-4F20-A82D-E44B348BEFEE}"/>
          </ac:spMkLst>
        </pc:spChg>
        <pc:spChg chg="add mod">
          <ac:chgData name="Michael A Fudge Jr" userId="133895e8-240b-4811-850e-9cf94297d089" providerId="ADAL" clId="{A79812F8-E328-4778-A758-25D604F4D8B1}" dt="2020-10-24T14:30:02.710" v="4986" actId="164"/>
          <ac:spMkLst>
            <pc:docMk/>
            <pc:sldMk cId="2661596164" sldId="1037"/>
            <ac:spMk id="14" creationId="{8302ED89-F949-4F53-9219-6AC343FF89D1}"/>
          </ac:spMkLst>
        </pc:spChg>
        <pc:spChg chg="add mod">
          <ac:chgData name="Michael A Fudge Jr" userId="133895e8-240b-4811-850e-9cf94297d089" providerId="ADAL" clId="{A79812F8-E328-4778-A758-25D604F4D8B1}" dt="2020-10-24T14:30:02.710" v="4986" actId="164"/>
          <ac:spMkLst>
            <pc:docMk/>
            <pc:sldMk cId="2661596164" sldId="1037"/>
            <ac:spMk id="15" creationId="{63EA1972-0091-4E67-A6A4-CBC6BC1A5544}"/>
          </ac:spMkLst>
        </pc:spChg>
        <pc:spChg chg="add mod">
          <ac:chgData name="Michael A Fudge Jr" userId="133895e8-240b-4811-850e-9cf94297d089" providerId="ADAL" clId="{A79812F8-E328-4778-A758-25D604F4D8B1}" dt="2020-10-24T14:49:33.949" v="5533" actId="1076"/>
          <ac:spMkLst>
            <pc:docMk/>
            <pc:sldMk cId="2661596164" sldId="1037"/>
            <ac:spMk id="18" creationId="{1B1AB5D7-1732-44B2-870A-E0D79CB671FB}"/>
          </ac:spMkLst>
        </pc:spChg>
        <pc:spChg chg="add mod">
          <ac:chgData name="Michael A Fudge Jr" userId="133895e8-240b-4811-850e-9cf94297d089" providerId="ADAL" clId="{A79812F8-E328-4778-A758-25D604F4D8B1}" dt="2020-10-24T14:43:36.199" v="5494" actId="1076"/>
          <ac:spMkLst>
            <pc:docMk/>
            <pc:sldMk cId="2661596164" sldId="1037"/>
            <ac:spMk id="26" creationId="{9DDA6017-0085-42DC-833D-D30E63B73BB3}"/>
          </ac:spMkLst>
        </pc:spChg>
        <pc:spChg chg="add mod">
          <ac:chgData name="Michael A Fudge Jr" userId="133895e8-240b-4811-850e-9cf94297d089" providerId="ADAL" clId="{A79812F8-E328-4778-A758-25D604F4D8B1}" dt="2020-10-24T14:43:36.199" v="5494" actId="1076"/>
          <ac:spMkLst>
            <pc:docMk/>
            <pc:sldMk cId="2661596164" sldId="1037"/>
            <ac:spMk id="28" creationId="{6BA24551-40C8-4CF4-946A-BF56DA02DBE3}"/>
          </ac:spMkLst>
        </pc:spChg>
        <pc:spChg chg="add mod">
          <ac:chgData name="Michael A Fudge Jr" userId="133895e8-240b-4811-850e-9cf94297d089" providerId="ADAL" clId="{A79812F8-E328-4778-A758-25D604F4D8B1}" dt="2020-10-24T14:43:36.199" v="5494" actId="1076"/>
          <ac:spMkLst>
            <pc:docMk/>
            <pc:sldMk cId="2661596164" sldId="1037"/>
            <ac:spMk id="31" creationId="{6474A63A-170E-430F-9279-3C5ECE8D3A6D}"/>
          </ac:spMkLst>
        </pc:spChg>
        <pc:spChg chg="add mod">
          <ac:chgData name="Michael A Fudge Jr" userId="133895e8-240b-4811-850e-9cf94297d089" providerId="ADAL" clId="{A79812F8-E328-4778-A758-25D604F4D8B1}" dt="2020-10-24T14:43:36.199" v="5494" actId="1076"/>
          <ac:spMkLst>
            <pc:docMk/>
            <pc:sldMk cId="2661596164" sldId="1037"/>
            <ac:spMk id="34" creationId="{2A16694B-DE23-49C7-9B03-813F24C2C20A}"/>
          </ac:spMkLst>
        </pc:spChg>
        <pc:spChg chg="add mod ord">
          <ac:chgData name="Michael A Fudge Jr" userId="133895e8-240b-4811-850e-9cf94297d089" providerId="ADAL" clId="{A79812F8-E328-4778-A758-25D604F4D8B1}" dt="2020-10-24T14:43:36.199" v="5494" actId="1076"/>
          <ac:spMkLst>
            <pc:docMk/>
            <pc:sldMk cId="2661596164" sldId="1037"/>
            <ac:spMk id="35" creationId="{099B5950-232A-4431-9C2F-D08ACC1A4E5D}"/>
          </ac:spMkLst>
        </pc:spChg>
        <pc:spChg chg="add mod ord">
          <ac:chgData name="Michael A Fudge Jr" userId="133895e8-240b-4811-850e-9cf94297d089" providerId="ADAL" clId="{A79812F8-E328-4778-A758-25D604F4D8B1}" dt="2020-10-24T14:43:36.199" v="5494" actId="1076"/>
          <ac:spMkLst>
            <pc:docMk/>
            <pc:sldMk cId="2661596164" sldId="1037"/>
            <ac:spMk id="40" creationId="{3730B129-C628-419A-8F1C-7D5B32C4ECBF}"/>
          </ac:spMkLst>
        </pc:spChg>
        <pc:spChg chg="mod">
          <ac:chgData name="Michael A Fudge Jr" userId="133895e8-240b-4811-850e-9cf94297d089" providerId="ADAL" clId="{A79812F8-E328-4778-A758-25D604F4D8B1}" dt="2020-10-24T14:25:41.090" v="4911" actId="13822"/>
          <ac:spMkLst>
            <pc:docMk/>
            <pc:sldMk cId="2661596164" sldId="1037"/>
            <ac:spMk id="41" creationId="{BF4C8741-9071-4790-9009-609E70090A1A}"/>
          </ac:spMkLst>
        </pc:spChg>
        <pc:spChg chg="add mod">
          <ac:chgData name="Michael A Fudge Jr" userId="133895e8-240b-4811-850e-9cf94297d089" providerId="ADAL" clId="{A79812F8-E328-4778-A758-25D604F4D8B1}" dt="2020-10-24T14:43:36.199" v="5494" actId="1076"/>
          <ac:spMkLst>
            <pc:docMk/>
            <pc:sldMk cId="2661596164" sldId="1037"/>
            <ac:spMk id="42" creationId="{238E627F-414F-4CF9-AA13-3D92B6488856}"/>
          </ac:spMkLst>
        </pc:spChg>
        <pc:spChg chg="mod">
          <ac:chgData name="Michael A Fudge Jr" userId="133895e8-240b-4811-850e-9cf94297d089" providerId="ADAL" clId="{A79812F8-E328-4778-A758-25D604F4D8B1}" dt="2020-10-24T14:25:44.726" v="4913" actId="13822"/>
          <ac:spMkLst>
            <pc:docMk/>
            <pc:sldMk cId="2661596164" sldId="1037"/>
            <ac:spMk id="43" creationId="{37DA0AE0-FEE7-4596-8427-5C89EEE3C09E}"/>
          </ac:spMkLst>
        </pc:spChg>
        <pc:spChg chg="add mod ord">
          <ac:chgData name="Michael A Fudge Jr" userId="133895e8-240b-4811-850e-9cf94297d089" providerId="ADAL" clId="{A79812F8-E328-4778-A758-25D604F4D8B1}" dt="2020-10-24T14:43:36.199" v="5494" actId="1076"/>
          <ac:spMkLst>
            <pc:docMk/>
            <pc:sldMk cId="2661596164" sldId="1037"/>
            <ac:spMk id="44" creationId="{B832C1C0-2AEB-42AE-B09E-CFDB367DA8F8}"/>
          </ac:spMkLst>
        </pc:spChg>
        <pc:spChg chg="add mod">
          <ac:chgData name="Michael A Fudge Jr" userId="133895e8-240b-4811-850e-9cf94297d089" providerId="ADAL" clId="{A79812F8-E328-4778-A758-25D604F4D8B1}" dt="2020-10-24T14:43:36.199" v="5494" actId="1076"/>
          <ac:spMkLst>
            <pc:docMk/>
            <pc:sldMk cId="2661596164" sldId="1037"/>
            <ac:spMk id="45" creationId="{BE3221B2-4DF0-44B1-BF2A-9AC0D6A01D37}"/>
          </ac:spMkLst>
        </pc:spChg>
        <pc:spChg chg="add mod">
          <ac:chgData name="Michael A Fudge Jr" userId="133895e8-240b-4811-850e-9cf94297d089" providerId="ADAL" clId="{A79812F8-E328-4778-A758-25D604F4D8B1}" dt="2020-10-24T14:43:36.199" v="5494" actId="1076"/>
          <ac:spMkLst>
            <pc:docMk/>
            <pc:sldMk cId="2661596164" sldId="1037"/>
            <ac:spMk id="46" creationId="{71B5F919-916B-4B40-A1F9-3A68E9C39D33}"/>
          </ac:spMkLst>
        </pc:spChg>
        <pc:spChg chg="add mod">
          <ac:chgData name="Michael A Fudge Jr" userId="133895e8-240b-4811-850e-9cf94297d089" providerId="ADAL" clId="{A79812F8-E328-4778-A758-25D604F4D8B1}" dt="2020-10-24T14:43:36.199" v="5494" actId="1076"/>
          <ac:spMkLst>
            <pc:docMk/>
            <pc:sldMk cId="2661596164" sldId="1037"/>
            <ac:spMk id="48" creationId="{D4A1D8B3-1111-4424-A36F-1A431626E587}"/>
          </ac:spMkLst>
        </pc:spChg>
        <pc:spChg chg="add mod">
          <ac:chgData name="Michael A Fudge Jr" userId="133895e8-240b-4811-850e-9cf94297d089" providerId="ADAL" clId="{A79812F8-E328-4778-A758-25D604F4D8B1}" dt="2020-10-24T14:43:36.199" v="5494" actId="1076"/>
          <ac:spMkLst>
            <pc:docMk/>
            <pc:sldMk cId="2661596164" sldId="1037"/>
            <ac:spMk id="50" creationId="{50286BEC-1550-449F-84B0-109E57D9C920}"/>
          </ac:spMkLst>
        </pc:spChg>
        <pc:spChg chg="mod topLvl">
          <ac:chgData name="Michael A Fudge Jr" userId="133895e8-240b-4811-850e-9cf94297d089" providerId="ADAL" clId="{A79812F8-E328-4778-A758-25D604F4D8B1}" dt="2020-10-24T14:30:02.710" v="4986" actId="164"/>
          <ac:spMkLst>
            <pc:docMk/>
            <pc:sldMk cId="2661596164" sldId="1037"/>
            <ac:spMk id="54" creationId="{A8F4B669-DA77-464C-BC7E-F9E5C84287A1}"/>
          </ac:spMkLst>
        </pc:spChg>
        <pc:spChg chg="mod topLvl">
          <ac:chgData name="Michael A Fudge Jr" userId="133895e8-240b-4811-850e-9cf94297d089" providerId="ADAL" clId="{A79812F8-E328-4778-A758-25D604F4D8B1}" dt="2020-10-24T14:30:02.710" v="4986" actId="164"/>
          <ac:spMkLst>
            <pc:docMk/>
            <pc:sldMk cId="2661596164" sldId="1037"/>
            <ac:spMk id="55" creationId="{EF60DE8E-6175-44B7-99B8-26502D78717D}"/>
          </ac:spMkLst>
        </pc:spChg>
        <pc:spChg chg="mod topLvl">
          <ac:chgData name="Michael A Fudge Jr" userId="133895e8-240b-4811-850e-9cf94297d089" providerId="ADAL" clId="{A79812F8-E328-4778-A758-25D604F4D8B1}" dt="2020-10-24T14:32:35.324" v="5005" actId="13822"/>
          <ac:spMkLst>
            <pc:docMk/>
            <pc:sldMk cId="2661596164" sldId="1037"/>
            <ac:spMk id="56" creationId="{2A106E36-0F40-457B-9A02-0DEC37793C4E}"/>
          </ac:spMkLst>
        </pc:spChg>
        <pc:spChg chg="mod topLvl">
          <ac:chgData name="Michael A Fudge Jr" userId="133895e8-240b-4811-850e-9cf94297d089" providerId="ADAL" clId="{A79812F8-E328-4778-A758-25D604F4D8B1}" dt="2020-10-24T14:30:02.710" v="4986" actId="164"/>
          <ac:spMkLst>
            <pc:docMk/>
            <pc:sldMk cId="2661596164" sldId="1037"/>
            <ac:spMk id="57" creationId="{DCEED73F-BD59-403E-B7D0-F95A805F2B37}"/>
          </ac:spMkLst>
        </pc:spChg>
        <pc:spChg chg="mod topLvl">
          <ac:chgData name="Michael A Fudge Jr" userId="133895e8-240b-4811-850e-9cf94297d089" providerId="ADAL" clId="{A79812F8-E328-4778-A758-25D604F4D8B1}" dt="2020-10-24T14:30:02.710" v="4986" actId="164"/>
          <ac:spMkLst>
            <pc:docMk/>
            <pc:sldMk cId="2661596164" sldId="1037"/>
            <ac:spMk id="58" creationId="{56D7A819-47AD-426E-A4EF-7BD85BDACB26}"/>
          </ac:spMkLst>
        </pc:spChg>
        <pc:spChg chg="mod topLvl">
          <ac:chgData name="Michael A Fudge Jr" userId="133895e8-240b-4811-850e-9cf94297d089" providerId="ADAL" clId="{A79812F8-E328-4778-A758-25D604F4D8B1}" dt="2020-10-24T14:30:02.710" v="4986" actId="164"/>
          <ac:spMkLst>
            <pc:docMk/>
            <pc:sldMk cId="2661596164" sldId="1037"/>
            <ac:spMk id="59" creationId="{FD4B4A66-8970-4E48-88D4-F44BD62FFBBA}"/>
          </ac:spMkLst>
        </pc:spChg>
        <pc:spChg chg="mod topLvl">
          <ac:chgData name="Michael A Fudge Jr" userId="133895e8-240b-4811-850e-9cf94297d089" providerId="ADAL" clId="{A79812F8-E328-4778-A758-25D604F4D8B1}" dt="2020-10-24T14:30:02.710" v="4986" actId="164"/>
          <ac:spMkLst>
            <pc:docMk/>
            <pc:sldMk cId="2661596164" sldId="1037"/>
            <ac:spMk id="60" creationId="{2A97E575-9D7D-4F93-97E9-C5BC237D8793}"/>
          </ac:spMkLst>
        </pc:spChg>
        <pc:spChg chg="mod topLvl">
          <ac:chgData name="Michael A Fudge Jr" userId="133895e8-240b-4811-850e-9cf94297d089" providerId="ADAL" clId="{A79812F8-E328-4778-A758-25D604F4D8B1}" dt="2020-10-24T14:30:02.710" v="4986" actId="164"/>
          <ac:spMkLst>
            <pc:docMk/>
            <pc:sldMk cId="2661596164" sldId="1037"/>
            <ac:spMk id="62" creationId="{9A1DE72D-13E8-40A6-873D-7CE02EB163A7}"/>
          </ac:spMkLst>
        </pc:spChg>
        <pc:spChg chg="mod topLvl">
          <ac:chgData name="Michael A Fudge Jr" userId="133895e8-240b-4811-850e-9cf94297d089" providerId="ADAL" clId="{A79812F8-E328-4778-A758-25D604F4D8B1}" dt="2020-10-24T14:30:02.710" v="4986" actId="164"/>
          <ac:spMkLst>
            <pc:docMk/>
            <pc:sldMk cId="2661596164" sldId="1037"/>
            <ac:spMk id="65" creationId="{2C09B986-7FFB-4DCA-8213-4AD20CF93658}"/>
          </ac:spMkLst>
        </pc:spChg>
        <pc:spChg chg="mod topLvl">
          <ac:chgData name="Michael A Fudge Jr" userId="133895e8-240b-4811-850e-9cf94297d089" providerId="ADAL" clId="{A79812F8-E328-4778-A758-25D604F4D8B1}" dt="2020-10-24T14:32:32.292" v="5004" actId="13822"/>
          <ac:spMkLst>
            <pc:docMk/>
            <pc:sldMk cId="2661596164" sldId="1037"/>
            <ac:spMk id="68" creationId="{36FC8A20-70E0-4AB8-89AF-0B3E94EEEF1F}"/>
          </ac:spMkLst>
        </pc:spChg>
        <pc:spChg chg="mod topLvl">
          <ac:chgData name="Michael A Fudge Jr" userId="133895e8-240b-4811-850e-9cf94297d089" providerId="ADAL" clId="{A79812F8-E328-4778-A758-25D604F4D8B1}" dt="2020-10-24T14:30:02.710" v="4986" actId="164"/>
          <ac:spMkLst>
            <pc:docMk/>
            <pc:sldMk cId="2661596164" sldId="1037"/>
            <ac:spMk id="70" creationId="{12A43DBB-7866-4388-B797-C2548DB5CBEE}"/>
          </ac:spMkLst>
        </pc:spChg>
        <pc:spChg chg="del">
          <ac:chgData name="Michael A Fudge Jr" userId="133895e8-240b-4811-850e-9cf94297d089" providerId="ADAL" clId="{A79812F8-E328-4778-A758-25D604F4D8B1}" dt="2020-10-24T14:23:59.831" v="4700" actId="478"/>
          <ac:spMkLst>
            <pc:docMk/>
            <pc:sldMk cId="2661596164" sldId="1037"/>
            <ac:spMk id="75" creationId="{6A25A6E7-E432-4858-9B11-7C1654FB5B73}"/>
          </ac:spMkLst>
        </pc:spChg>
        <pc:spChg chg="del">
          <ac:chgData name="Michael A Fudge Jr" userId="133895e8-240b-4811-850e-9cf94297d089" providerId="ADAL" clId="{A79812F8-E328-4778-A758-25D604F4D8B1}" dt="2020-10-24T14:24:03.444" v="4701" actId="478"/>
          <ac:spMkLst>
            <pc:docMk/>
            <pc:sldMk cId="2661596164" sldId="1037"/>
            <ac:spMk id="76" creationId="{9655A140-9338-4C30-AB90-6E8315C3CCDB}"/>
          </ac:spMkLst>
        </pc:spChg>
        <pc:spChg chg="mod topLvl">
          <ac:chgData name="Michael A Fudge Jr" userId="133895e8-240b-4811-850e-9cf94297d089" providerId="ADAL" clId="{A79812F8-E328-4778-A758-25D604F4D8B1}" dt="2020-10-24T14:30:02.710" v="4986" actId="164"/>
          <ac:spMkLst>
            <pc:docMk/>
            <pc:sldMk cId="2661596164" sldId="1037"/>
            <ac:spMk id="77" creationId="{2589CF0F-3770-4DF7-A7AC-4ABE98314090}"/>
          </ac:spMkLst>
        </pc:spChg>
        <pc:spChg chg="mod">
          <ac:chgData name="Michael A Fudge Jr" userId="133895e8-240b-4811-850e-9cf94297d089" providerId="ADAL" clId="{A79812F8-E328-4778-A758-25D604F4D8B1}" dt="2020-10-24T14:28:08.401" v="4966" actId="1076"/>
          <ac:spMkLst>
            <pc:docMk/>
            <pc:sldMk cId="2661596164" sldId="1037"/>
            <ac:spMk id="78" creationId="{09C2F9FF-72E4-4B50-B2C8-7217202A3473}"/>
          </ac:spMkLst>
        </pc:spChg>
        <pc:spChg chg="mod topLvl">
          <ac:chgData name="Michael A Fudge Jr" userId="133895e8-240b-4811-850e-9cf94297d089" providerId="ADAL" clId="{A79812F8-E328-4778-A758-25D604F4D8B1}" dt="2020-10-24T14:30:02.710" v="4986" actId="164"/>
          <ac:spMkLst>
            <pc:docMk/>
            <pc:sldMk cId="2661596164" sldId="1037"/>
            <ac:spMk id="79" creationId="{3AAF29BE-8841-434E-AD1D-F493556B110A}"/>
          </ac:spMkLst>
        </pc:spChg>
        <pc:spChg chg="del mod topLvl">
          <ac:chgData name="Michael A Fudge Jr" userId="133895e8-240b-4811-850e-9cf94297d089" providerId="ADAL" clId="{A79812F8-E328-4778-A758-25D604F4D8B1}" dt="2020-10-24T14:28:20.531" v="4969" actId="478"/>
          <ac:spMkLst>
            <pc:docMk/>
            <pc:sldMk cId="2661596164" sldId="1037"/>
            <ac:spMk id="80" creationId="{D86E6D2F-22B8-43A3-A286-36D2FFF1E183}"/>
          </ac:spMkLst>
        </pc:spChg>
        <pc:spChg chg="del mod topLvl">
          <ac:chgData name="Michael A Fudge Jr" userId="133895e8-240b-4811-850e-9cf94297d089" providerId="ADAL" clId="{A79812F8-E328-4778-A758-25D604F4D8B1}" dt="2020-10-24T14:28:18.068" v="4968" actId="478"/>
          <ac:spMkLst>
            <pc:docMk/>
            <pc:sldMk cId="2661596164" sldId="1037"/>
            <ac:spMk id="81" creationId="{DD0CFD75-2220-4EDF-95D7-43FF984D5459}"/>
          </ac:spMkLst>
        </pc:spChg>
        <pc:spChg chg="add mod">
          <ac:chgData name="Michael A Fudge Jr" userId="133895e8-240b-4811-850e-9cf94297d089" providerId="ADAL" clId="{A79812F8-E328-4778-A758-25D604F4D8B1}" dt="2020-10-24T14:43:36.199" v="5494" actId="1076"/>
          <ac:spMkLst>
            <pc:docMk/>
            <pc:sldMk cId="2661596164" sldId="1037"/>
            <ac:spMk id="97" creationId="{0579141D-0F29-4DF2-B98B-0BED3FD8479E}"/>
          </ac:spMkLst>
        </pc:spChg>
        <pc:spChg chg="add mod">
          <ac:chgData name="Michael A Fudge Jr" userId="133895e8-240b-4811-850e-9cf94297d089" providerId="ADAL" clId="{A79812F8-E328-4778-A758-25D604F4D8B1}" dt="2020-10-24T14:43:36.199" v="5494" actId="1076"/>
          <ac:spMkLst>
            <pc:docMk/>
            <pc:sldMk cId="2661596164" sldId="1037"/>
            <ac:spMk id="99" creationId="{ECE89069-5530-46B3-887C-EB810585DFD3}"/>
          </ac:spMkLst>
        </pc:spChg>
        <pc:grpChg chg="add del mod">
          <ac:chgData name="Michael A Fudge Jr" userId="133895e8-240b-4811-850e-9cf94297d089" providerId="ADAL" clId="{A79812F8-E328-4778-A758-25D604F4D8B1}" dt="2020-10-24T14:28:15.302" v="4967" actId="165"/>
          <ac:grpSpMkLst>
            <pc:docMk/>
            <pc:sldMk cId="2661596164" sldId="1037"/>
            <ac:grpSpMk id="52" creationId="{0DDFA973-9EA5-4E30-87EB-EDDC795B9E86}"/>
          </ac:grpSpMkLst>
        </pc:grpChg>
        <pc:grpChg chg="del">
          <ac:chgData name="Michael A Fudge Jr" userId="133895e8-240b-4811-850e-9cf94297d089" providerId="ADAL" clId="{A79812F8-E328-4778-A758-25D604F4D8B1}" dt="2020-10-24T14:23:59.831" v="4700" actId="478"/>
          <ac:grpSpMkLst>
            <pc:docMk/>
            <pc:sldMk cId="2661596164" sldId="1037"/>
            <ac:grpSpMk id="72" creationId="{87D16D70-F154-4BEE-B0BA-604A4246A4AF}"/>
          </ac:grpSpMkLst>
        </pc:grpChg>
        <pc:grpChg chg="del">
          <ac:chgData name="Michael A Fudge Jr" userId="133895e8-240b-4811-850e-9cf94297d089" providerId="ADAL" clId="{A79812F8-E328-4778-A758-25D604F4D8B1}" dt="2020-10-24T14:24:03.444" v="4701" actId="478"/>
          <ac:grpSpMkLst>
            <pc:docMk/>
            <pc:sldMk cId="2661596164" sldId="1037"/>
            <ac:grpSpMk id="73" creationId="{5E20EC13-66CB-4338-B480-1304E9C05449}"/>
          </ac:grpSpMkLst>
        </pc:grpChg>
        <pc:grpChg chg="mod">
          <ac:chgData name="Michael A Fudge Jr" userId="133895e8-240b-4811-850e-9cf94297d089" providerId="ADAL" clId="{A79812F8-E328-4778-A758-25D604F4D8B1}" dt="2020-10-24T14:28:05.899" v="4965" actId="1076"/>
          <ac:grpSpMkLst>
            <pc:docMk/>
            <pc:sldMk cId="2661596164" sldId="1037"/>
            <ac:grpSpMk id="74" creationId="{8FC35606-FBB9-4938-B59A-A22533B0D404}"/>
          </ac:grpSpMkLst>
        </pc:grpChg>
        <pc:grpChg chg="add del mod">
          <ac:chgData name="Michael A Fudge Jr" userId="133895e8-240b-4811-850e-9cf94297d089" providerId="ADAL" clId="{A79812F8-E328-4778-A758-25D604F4D8B1}" dt="2020-10-24T14:43:06.795" v="5489" actId="478"/>
          <ac:grpSpMkLst>
            <pc:docMk/>
            <pc:sldMk cId="2661596164" sldId="1037"/>
            <ac:grpSpMk id="100" creationId="{720425A3-CD3F-4D6B-BB25-01ACEA1B8D85}"/>
          </ac:grpSpMkLst>
        </pc:grpChg>
        <pc:cxnChg chg="add mod">
          <ac:chgData name="Michael A Fudge Jr" userId="133895e8-240b-4811-850e-9cf94297d089" providerId="ADAL" clId="{A79812F8-E328-4778-A758-25D604F4D8B1}" dt="2020-10-24T14:44:35.445" v="5500" actId="1582"/>
          <ac:cxnSpMkLst>
            <pc:docMk/>
            <pc:sldMk cId="2661596164" sldId="1037"/>
            <ac:cxnSpMk id="102" creationId="{10C14F18-CF3A-4079-8745-95D61E51C3EC}"/>
          </ac:cxnSpMkLst>
        </pc:cxnChg>
        <pc:cxnChg chg="add mod">
          <ac:chgData name="Michael A Fudge Jr" userId="133895e8-240b-4811-850e-9cf94297d089" providerId="ADAL" clId="{A79812F8-E328-4778-A758-25D604F4D8B1}" dt="2020-10-24T14:44:53.034" v="5503" actId="1076"/>
          <ac:cxnSpMkLst>
            <pc:docMk/>
            <pc:sldMk cId="2661596164" sldId="1037"/>
            <ac:cxnSpMk id="103" creationId="{E64FC696-384A-4B18-BB02-AAFF739F2031}"/>
          </ac:cxnSpMkLst>
        </pc:cxnChg>
        <pc:cxnChg chg="add mod">
          <ac:chgData name="Michael A Fudge Jr" userId="133895e8-240b-4811-850e-9cf94297d089" providerId="ADAL" clId="{A79812F8-E328-4778-A758-25D604F4D8B1}" dt="2020-10-24T14:45:24.868" v="5507" actId="14100"/>
          <ac:cxnSpMkLst>
            <pc:docMk/>
            <pc:sldMk cId="2661596164" sldId="1037"/>
            <ac:cxnSpMk id="104" creationId="{609F58C8-EF4A-4368-81E2-0C5197A2CCC8}"/>
          </ac:cxnSpMkLst>
        </pc:cxnChg>
        <pc:cxnChg chg="add mod">
          <ac:chgData name="Michael A Fudge Jr" userId="133895e8-240b-4811-850e-9cf94297d089" providerId="ADAL" clId="{A79812F8-E328-4778-A758-25D604F4D8B1}" dt="2020-10-24T14:48:10.816" v="5512" actId="14100"/>
          <ac:cxnSpMkLst>
            <pc:docMk/>
            <pc:sldMk cId="2661596164" sldId="1037"/>
            <ac:cxnSpMk id="107" creationId="{29D205D1-4299-4E78-9414-EED8DF697A82}"/>
          </ac:cxnSpMkLst>
        </pc:cxnChg>
        <pc:cxnChg chg="add mod">
          <ac:chgData name="Michael A Fudge Jr" userId="133895e8-240b-4811-850e-9cf94297d089" providerId="ADAL" clId="{A79812F8-E328-4778-A758-25D604F4D8B1}" dt="2020-10-24T14:48:44.421" v="5518" actId="14100"/>
          <ac:cxnSpMkLst>
            <pc:docMk/>
            <pc:sldMk cId="2661596164" sldId="1037"/>
            <ac:cxnSpMk id="111" creationId="{898F4B56-B857-4F8C-8421-4E322534308A}"/>
          </ac:cxnSpMkLst>
        </pc:cxnChg>
        <pc:cxnChg chg="add mod">
          <ac:chgData name="Michael A Fudge Jr" userId="133895e8-240b-4811-850e-9cf94297d089" providerId="ADAL" clId="{A79812F8-E328-4778-A758-25D604F4D8B1}" dt="2020-10-24T14:48:58.587" v="5522" actId="14100"/>
          <ac:cxnSpMkLst>
            <pc:docMk/>
            <pc:sldMk cId="2661596164" sldId="1037"/>
            <ac:cxnSpMk id="114" creationId="{A289C29A-B509-43DD-8C55-1A675FB76950}"/>
          </ac:cxnSpMkLst>
        </pc:cxnChg>
        <pc:cxnChg chg="add mod">
          <ac:chgData name="Michael A Fudge Jr" userId="133895e8-240b-4811-850e-9cf94297d089" providerId="ADAL" clId="{A79812F8-E328-4778-A758-25D604F4D8B1}" dt="2020-10-24T14:49:06.769" v="5525" actId="1076"/>
          <ac:cxnSpMkLst>
            <pc:docMk/>
            <pc:sldMk cId="2661596164" sldId="1037"/>
            <ac:cxnSpMk id="116" creationId="{D57A6288-0A20-43F4-B36A-DE2F2B8164F2}"/>
          </ac:cxnSpMkLst>
        </pc:cxnChg>
        <pc:cxnChg chg="add mod">
          <ac:chgData name="Michael A Fudge Jr" userId="133895e8-240b-4811-850e-9cf94297d089" providerId="ADAL" clId="{A79812F8-E328-4778-A758-25D604F4D8B1}" dt="2020-10-24T14:49:16.314" v="5528" actId="1076"/>
          <ac:cxnSpMkLst>
            <pc:docMk/>
            <pc:sldMk cId="2661596164" sldId="1037"/>
            <ac:cxnSpMk id="117" creationId="{4BDC2BFD-723D-4BE4-9360-1D1FDD6784E7}"/>
          </ac:cxnSpMkLst>
        </pc:cxnChg>
        <pc:cxnChg chg="add del mod">
          <ac:chgData name="Michael A Fudge Jr" userId="133895e8-240b-4811-850e-9cf94297d089" providerId="ADAL" clId="{A79812F8-E328-4778-A758-25D604F4D8B1}" dt="2020-10-24T14:49:46.604" v="5535" actId="478"/>
          <ac:cxnSpMkLst>
            <pc:docMk/>
            <pc:sldMk cId="2661596164" sldId="1037"/>
            <ac:cxnSpMk id="118" creationId="{A792C1ED-D97E-4904-9F1F-986A301C1DF0}"/>
          </ac:cxnSpMkLst>
        </pc:cxnChg>
        <pc:cxnChg chg="add mod">
          <ac:chgData name="Michael A Fudge Jr" userId="133895e8-240b-4811-850e-9cf94297d089" providerId="ADAL" clId="{A79812F8-E328-4778-A758-25D604F4D8B1}" dt="2020-10-24T14:50:01.157" v="5539" actId="14100"/>
          <ac:cxnSpMkLst>
            <pc:docMk/>
            <pc:sldMk cId="2661596164" sldId="1037"/>
            <ac:cxnSpMk id="119" creationId="{D10E709B-8746-44E6-9924-14DE5178D974}"/>
          </ac:cxnSpMkLst>
        </pc:cxnChg>
      </pc:sldChg>
      <pc:sldChg chg="addSp delSp modSp add mod ord modAnim modNotesTx">
        <pc:chgData name="Michael A Fudge Jr" userId="133895e8-240b-4811-850e-9cf94297d089" providerId="ADAL" clId="{A79812F8-E328-4778-A758-25D604F4D8B1}" dt="2020-10-24T14:51:01.011" v="5595" actId="20577"/>
        <pc:sldMkLst>
          <pc:docMk/>
          <pc:sldMk cId="236247155" sldId="1038"/>
        </pc:sldMkLst>
        <pc:spChg chg="mod">
          <ac:chgData name="Michael A Fudge Jr" userId="133895e8-240b-4811-850e-9cf94297d089" providerId="ADAL" clId="{A79812F8-E328-4778-A758-25D604F4D8B1}" dt="2020-10-24T14:37:02.420" v="5382" actId="1076"/>
          <ac:spMkLst>
            <pc:docMk/>
            <pc:sldMk cId="236247155" sldId="1038"/>
            <ac:spMk id="3" creationId="{725F2964-B046-406D-AF01-692DA604BF7B}"/>
          </ac:spMkLst>
        </pc:spChg>
        <pc:spChg chg="del">
          <ac:chgData name="Michael A Fudge Jr" userId="133895e8-240b-4811-850e-9cf94297d089" providerId="ADAL" clId="{A79812F8-E328-4778-A758-25D604F4D8B1}" dt="2020-10-24T14:36:54.179" v="5381" actId="478"/>
          <ac:spMkLst>
            <pc:docMk/>
            <pc:sldMk cId="236247155" sldId="1038"/>
            <ac:spMk id="6" creationId="{9661294A-5092-4F20-A82D-E44B348BEFEE}"/>
          </ac:spMkLst>
        </pc:spChg>
        <pc:spChg chg="mod topLvl">
          <ac:chgData name="Michael A Fudge Jr" userId="133895e8-240b-4811-850e-9cf94297d089" providerId="ADAL" clId="{A79812F8-E328-4778-A758-25D604F4D8B1}" dt="2020-10-24T14:38:51.431" v="5394" actId="165"/>
          <ac:spMkLst>
            <pc:docMk/>
            <pc:sldMk cId="236247155" sldId="1038"/>
            <ac:spMk id="14" creationId="{8302ED89-F949-4F53-9219-6AC343FF89D1}"/>
          </ac:spMkLst>
        </pc:spChg>
        <pc:spChg chg="mod topLvl">
          <ac:chgData name="Michael A Fudge Jr" userId="133895e8-240b-4811-850e-9cf94297d089" providerId="ADAL" clId="{A79812F8-E328-4778-A758-25D604F4D8B1}" dt="2020-10-24T14:38:51.431" v="5394" actId="165"/>
          <ac:spMkLst>
            <pc:docMk/>
            <pc:sldMk cId="236247155" sldId="1038"/>
            <ac:spMk id="15" creationId="{63EA1972-0091-4E67-A6A4-CBC6BC1A5544}"/>
          </ac:spMkLst>
        </pc:spChg>
        <pc:spChg chg="del">
          <ac:chgData name="Michael A Fudge Jr" userId="133895e8-240b-4811-850e-9cf94297d089" providerId="ADAL" clId="{A79812F8-E328-4778-A758-25D604F4D8B1}" dt="2020-10-24T14:36:54.179" v="5381" actId="478"/>
          <ac:spMkLst>
            <pc:docMk/>
            <pc:sldMk cId="236247155" sldId="1038"/>
            <ac:spMk id="18" creationId="{1B1AB5D7-1732-44B2-870A-E0D79CB671FB}"/>
          </ac:spMkLst>
        </pc:spChg>
        <pc:spChg chg="del">
          <ac:chgData name="Michael A Fudge Jr" userId="133895e8-240b-4811-850e-9cf94297d089" providerId="ADAL" clId="{A79812F8-E328-4778-A758-25D604F4D8B1}" dt="2020-10-24T14:36:54.179" v="5381" actId="478"/>
          <ac:spMkLst>
            <pc:docMk/>
            <pc:sldMk cId="236247155" sldId="1038"/>
            <ac:spMk id="26" creationId="{9DDA6017-0085-42DC-833D-D30E63B73BB3}"/>
          </ac:spMkLst>
        </pc:spChg>
        <pc:spChg chg="del">
          <ac:chgData name="Michael A Fudge Jr" userId="133895e8-240b-4811-850e-9cf94297d089" providerId="ADAL" clId="{A79812F8-E328-4778-A758-25D604F4D8B1}" dt="2020-10-24T14:36:54.179" v="5381" actId="478"/>
          <ac:spMkLst>
            <pc:docMk/>
            <pc:sldMk cId="236247155" sldId="1038"/>
            <ac:spMk id="28" creationId="{6BA24551-40C8-4CF4-946A-BF56DA02DBE3}"/>
          </ac:spMkLst>
        </pc:spChg>
        <pc:spChg chg="del">
          <ac:chgData name="Michael A Fudge Jr" userId="133895e8-240b-4811-850e-9cf94297d089" providerId="ADAL" clId="{A79812F8-E328-4778-A758-25D604F4D8B1}" dt="2020-10-24T14:36:54.179" v="5381" actId="478"/>
          <ac:spMkLst>
            <pc:docMk/>
            <pc:sldMk cId="236247155" sldId="1038"/>
            <ac:spMk id="31" creationId="{6474A63A-170E-430F-9279-3C5ECE8D3A6D}"/>
          </ac:spMkLst>
        </pc:spChg>
        <pc:spChg chg="del">
          <ac:chgData name="Michael A Fudge Jr" userId="133895e8-240b-4811-850e-9cf94297d089" providerId="ADAL" clId="{A79812F8-E328-4778-A758-25D604F4D8B1}" dt="2020-10-24T14:36:54.179" v="5381" actId="478"/>
          <ac:spMkLst>
            <pc:docMk/>
            <pc:sldMk cId="236247155" sldId="1038"/>
            <ac:spMk id="34" creationId="{2A16694B-DE23-49C7-9B03-813F24C2C20A}"/>
          </ac:spMkLst>
        </pc:spChg>
        <pc:spChg chg="del">
          <ac:chgData name="Michael A Fudge Jr" userId="133895e8-240b-4811-850e-9cf94297d089" providerId="ADAL" clId="{A79812F8-E328-4778-A758-25D604F4D8B1}" dt="2020-10-24T14:36:54.179" v="5381" actId="478"/>
          <ac:spMkLst>
            <pc:docMk/>
            <pc:sldMk cId="236247155" sldId="1038"/>
            <ac:spMk id="35" creationId="{099B5950-232A-4431-9C2F-D08ACC1A4E5D}"/>
          </ac:spMkLst>
        </pc:spChg>
        <pc:spChg chg="del">
          <ac:chgData name="Michael A Fudge Jr" userId="133895e8-240b-4811-850e-9cf94297d089" providerId="ADAL" clId="{A79812F8-E328-4778-A758-25D604F4D8B1}" dt="2020-10-24T14:36:54.179" v="5381" actId="478"/>
          <ac:spMkLst>
            <pc:docMk/>
            <pc:sldMk cId="236247155" sldId="1038"/>
            <ac:spMk id="40" creationId="{3730B129-C628-419A-8F1C-7D5B32C4ECBF}"/>
          </ac:spMkLst>
        </pc:spChg>
        <pc:spChg chg="del">
          <ac:chgData name="Michael A Fudge Jr" userId="133895e8-240b-4811-850e-9cf94297d089" providerId="ADAL" clId="{A79812F8-E328-4778-A758-25D604F4D8B1}" dt="2020-10-24T14:36:54.179" v="5381" actId="478"/>
          <ac:spMkLst>
            <pc:docMk/>
            <pc:sldMk cId="236247155" sldId="1038"/>
            <ac:spMk id="42" creationId="{238E627F-414F-4CF9-AA13-3D92B6488856}"/>
          </ac:spMkLst>
        </pc:spChg>
        <pc:spChg chg="del">
          <ac:chgData name="Michael A Fudge Jr" userId="133895e8-240b-4811-850e-9cf94297d089" providerId="ADAL" clId="{A79812F8-E328-4778-A758-25D604F4D8B1}" dt="2020-10-24T14:36:54.179" v="5381" actId="478"/>
          <ac:spMkLst>
            <pc:docMk/>
            <pc:sldMk cId="236247155" sldId="1038"/>
            <ac:spMk id="44" creationId="{B832C1C0-2AEB-42AE-B09E-CFDB367DA8F8}"/>
          </ac:spMkLst>
        </pc:spChg>
        <pc:spChg chg="del">
          <ac:chgData name="Michael A Fudge Jr" userId="133895e8-240b-4811-850e-9cf94297d089" providerId="ADAL" clId="{A79812F8-E328-4778-A758-25D604F4D8B1}" dt="2020-10-24T14:36:54.179" v="5381" actId="478"/>
          <ac:spMkLst>
            <pc:docMk/>
            <pc:sldMk cId="236247155" sldId="1038"/>
            <ac:spMk id="45" creationId="{BE3221B2-4DF0-44B1-BF2A-9AC0D6A01D37}"/>
          </ac:spMkLst>
        </pc:spChg>
        <pc:spChg chg="del">
          <ac:chgData name="Michael A Fudge Jr" userId="133895e8-240b-4811-850e-9cf94297d089" providerId="ADAL" clId="{A79812F8-E328-4778-A758-25D604F4D8B1}" dt="2020-10-24T14:36:54.179" v="5381" actId="478"/>
          <ac:spMkLst>
            <pc:docMk/>
            <pc:sldMk cId="236247155" sldId="1038"/>
            <ac:spMk id="46" creationId="{71B5F919-916B-4B40-A1F9-3A68E9C39D33}"/>
          </ac:spMkLst>
        </pc:spChg>
        <pc:spChg chg="del">
          <ac:chgData name="Michael A Fudge Jr" userId="133895e8-240b-4811-850e-9cf94297d089" providerId="ADAL" clId="{A79812F8-E328-4778-A758-25D604F4D8B1}" dt="2020-10-24T14:36:54.179" v="5381" actId="478"/>
          <ac:spMkLst>
            <pc:docMk/>
            <pc:sldMk cId="236247155" sldId="1038"/>
            <ac:spMk id="48" creationId="{D4A1D8B3-1111-4424-A36F-1A431626E587}"/>
          </ac:spMkLst>
        </pc:spChg>
        <pc:spChg chg="del">
          <ac:chgData name="Michael A Fudge Jr" userId="133895e8-240b-4811-850e-9cf94297d089" providerId="ADAL" clId="{A79812F8-E328-4778-A758-25D604F4D8B1}" dt="2020-10-24T14:36:54.179" v="5381" actId="478"/>
          <ac:spMkLst>
            <pc:docMk/>
            <pc:sldMk cId="236247155" sldId="1038"/>
            <ac:spMk id="50" creationId="{50286BEC-1550-449F-84B0-109E57D9C920}"/>
          </ac:spMkLst>
        </pc:spChg>
        <pc:spChg chg="mod topLvl">
          <ac:chgData name="Michael A Fudge Jr" userId="133895e8-240b-4811-850e-9cf94297d089" providerId="ADAL" clId="{A79812F8-E328-4778-A758-25D604F4D8B1}" dt="2020-10-24T14:38:51.431" v="5394" actId="165"/>
          <ac:spMkLst>
            <pc:docMk/>
            <pc:sldMk cId="236247155" sldId="1038"/>
            <ac:spMk id="54" creationId="{A8F4B669-DA77-464C-BC7E-F9E5C84287A1}"/>
          </ac:spMkLst>
        </pc:spChg>
        <pc:spChg chg="mod topLvl">
          <ac:chgData name="Michael A Fudge Jr" userId="133895e8-240b-4811-850e-9cf94297d089" providerId="ADAL" clId="{A79812F8-E328-4778-A758-25D604F4D8B1}" dt="2020-10-24T14:40:11.997" v="5405" actId="164"/>
          <ac:spMkLst>
            <pc:docMk/>
            <pc:sldMk cId="236247155" sldId="1038"/>
            <ac:spMk id="55" creationId="{EF60DE8E-6175-44B7-99B8-26502D78717D}"/>
          </ac:spMkLst>
        </pc:spChg>
        <pc:spChg chg="mod topLvl">
          <ac:chgData name="Michael A Fudge Jr" userId="133895e8-240b-4811-850e-9cf94297d089" providerId="ADAL" clId="{A79812F8-E328-4778-A758-25D604F4D8B1}" dt="2020-10-24T14:39:02.851" v="5396" actId="164"/>
          <ac:spMkLst>
            <pc:docMk/>
            <pc:sldMk cId="236247155" sldId="1038"/>
            <ac:spMk id="56" creationId="{2A106E36-0F40-457B-9A02-0DEC37793C4E}"/>
          </ac:spMkLst>
        </pc:spChg>
        <pc:spChg chg="mod topLvl">
          <ac:chgData name="Michael A Fudge Jr" userId="133895e8-240b-4811-850e-9cf94297d089" providerId="ADAL" clId="{A79812F8-E328-4778-A758-25D604F4D8B1}" dt="2020-10-24T14:40:11.997" v="5405" actId="164"/>
          <ac:spMkLst>
            <pc:docMk/>
            <pc:sldMk cId="236247155" sldId="1038"/>
            <ac:spMk id="57" creationId="{DCEED73F-BD59-403E-B7D0-F95A805F2B37}"/>
          </ac:spMkLst>
        </pc:spChg>
        <pc:spChg chg="mod topLvl">
          <ac:chgData name="Michael A Fudge Jr" userId="133895e8-240b-4811-850e-9cf94297d089" providerId="ADAL" clId="{A79812F8-E328-4778-A758-25D604F4D8B1}" dt="2020-10-24T14:40:11.997" v="5405" actId="164"/>
          <ac:spMkLst>
            <pc:docMk/>
            <pc:sldMk cId="236247155" sldId="1038"/>
            <ac:spMk id="58" creationId="{56D7A819-47AD-426E-A4EF-7BD85BDACB26}"/>
          </ac:spMkLst>
        </pc:spChg>
        <pc:spChg chg="mod topLvl">
          <ac:chgData name="Michael A Fudge Jr" userId="133895e8-240b-4811-850e-9cf94297d089" providerId="ADAL" clId="{A79812F8-E328-4778-A758-25D604F4D8B1}" dt="2020-10-24T14:39:02.851" v="5396" actId="164"/>
          <ac:spMkLst>
            <pc:docMk/>
            <pc:sldMk cId="236247155" sldId="1038"/>
            <ac:spMk id="59" creationId="{FD4B4A66-8970-4E48-88D4-F44BD62FFBBA}"/>
          </ac:spMkLst>
        </pc:spChg>
        <pc:spChg chg="mod topLvl">
          <ac:chgData name="Michael A Fudge Jr" userId="133895e8-240b-4811-850e-9cf94297d089" providerId="ADAL" clId="{A79812F8-E328-4778-A758-25D604F4D8B1}" dt="2020-10-24T14:39:02.851" v="5396" actId="164"/>
          <ac:spMkLst>
            <pc:docMk/>
            <pc:sldMk cId="236247155" sldId="1038"/>
            <ac:spMk id="60" creationId="{2A97E575-9D7D-4F93-97E9-C5BC237D8793}"/>
          </ac:spMkLst>
        </pc:spChg>
        <pc:spChg chg="mod topLvl">
          <ac:chgData name="Michael A Fudge Jr" userId="133895e8-240b-4811-850e-9cf94297d089" providerId="ADAL" clId="{A79812F8-E328-4778-A758-25D604F4D8B1}" dt="2020-10-24T14:39:02.851" v="5396" actId="164"/>
          <ac:spMkLst>
            <pc:docMk/>
            <pc:sldMk cId="236247155" sldId="1038"/>
            <ac:spMk id="62" creationId="{9A1DE72D-13E8-40A6-873D-7CE02EB163A7}"/>
          </ac:spMkLst>
        </pc:spChg>
        <pc:spChg chg="mod topLvl">
          <ac:chgData name="Michael A Fudge Jr" userId="133895e8-240b-4811-850e-9cf94297d089" providerId="ADAL" clId="{A79812F8-E328-4778-A758-25D604F4D8B1}" dt="2020-10-24T14:39:02.851" v="5396" actId="164"/>
          <ac:spMkLst>
            <pc:docMk/>
            <pc:sldMk cId="236247155" sldId="1038"/>
            <ac:spMk id="65" creationId="{2C09B986-7FFB-4DCA-8213-4AD20CF93658}"/>
          </ac:spMkLst>
        </pc:spChg>
        <pc:spChg chg="mod topLvl">
          <ac:chgData name="Michael A Fudge Jr" userId="133895e8-240b-4811-850e-9cf94297d089" providerId="ADAL" clId="{A79812F8-E328-4778-A758-25D604F4D8B1}" dt="2020-10-24T14:38:57.759" v="5395" actId="164"/>
          <ac:spMkLst>
            <pc:docMk/>
            <pc:sldMk cId="236247155" sldId="1038"/>
            <ac:spMk id="68" creationId="{36FC8A20-70E0-4AB8-89AF-0B3E94EEEF1F}"/>
          </ac:spMkLst>
        </pc:spChg>
        <pc:spChg chg="mod topLvl">
          <ac:chgData name="Michael A Fudge Jr" userId="133895e8-240b-4811-850e-9cf94297d089" providerId="ADAL" clId="{A79812F8-E328-4778-A758-25D604F4D8B1}" dt="2020-10-24T14:38:57.759" v="5395" actId="164"/>
          <ac:spMkLst>
            <pc:docMk/>
            <pc:sldMk cId="236247155" sldId="1038"/>
            <ac:spMk id="70" creationId="{12A43DBB-7866-4388-B797-C2548DB5CBEE}"/>
          </ac:spMkLst>
        </pc:spChg>
        <pc:spChg chg="mod topLvl">
          <ac:chgData name="Michael A Fudge Jr" userId="133895e8-240b-4811-850e-9cf94297d089" providerId="ADAL" clId="{A79812F8-E328-4778-A758-25D604F4D8B1}" dt="2020-10-24T14:38:57.759" v="5395" actId="164"/>
          <ac:spMkLst>
            <pc:docMk/>
            <pc:sldMk cId="236247155" sldId="1038"/>
            <ac:spMk id="77" creationId="{2589CF0F-3770-4DF7-A7AC-4ABE98314090}"/>
          </ac:spMkLst>
        </pc:spChg>
        <pc:spChg chg="mod topLvl">
          <ac:chgData name="Michael A Fudge Jr" userId="133895e8-240b-4811-850e-9cf94297d089" providerId="ADAL" clId="{A79812F8-E328-4778-A758-25D604F4D8B1}" dt="2020-10-24T14:38:57.759" v="5395" actId="164"/>
          <ac:spMkLst>
            <pc:docMk/>
            <pc:sldMk cId="236247155" sldId="1038"/>
            <ac:spMk id="79" creationId="{3AAF29BE-8841-434E-AD1D-F493556B110A}"/>
          </ac:spMkLst>
        </pc:spChg>
        <pc:spChg chg="del">
          <ac:chgData name="Michael A Fudge Jr" userId="133895e8-240b-4811-850e-9cf94297d089" providerId="ADAL" clId="{A79812F8-E328-4778-A758-25D604F4D8B1}" dt="2020-10-24T14:36:54.179" v="5381" actId="478"/>
          <ac:spMkLst>
            <pc:docMk/>
            <pc:sldMk cId="236247155" sldId="1038"/>
            <ac:spMk id="97" creationId="{0579141D-0F29-4DF2-B98B-0BED3FD8479E}"/>
          </ac:spMkLst>
        </pc:spChg>
        <pc:spChg chg="del">
          <ac:chgData name="Michael A Fudge Jr" userId="133895e8-240b-4811-850e-9cf94297d089" providerId="ADAL" clId="{A79812F8-E328-4778-A758-25D604F4D8B1}" dt="2020-10-24T14:36:54.179" v="5381" actId="478"/>
          <ac:spMkLst>
            <pc:docMk/>
            <pc:sldMk cId="236247155" sldId="1038"/>
            <ac:spMk id="99" creationId="{ECE89069-5530-46B3-887C-EB810585DFD3}"/>
          </ac:spMkLst>
        </pc:spChg>
        <pc:grpChg chg="add mod">
          <ac:chgData name="Michael A Fudge Jr" userId="133895e8-240b-4811-850e-9cf94297d089" providerId="ADAL" clId="{A79812F8-E328-4778-A758-25D604F4D8B1}" dt="2020-10-24T14:38:57.759" v="5395" actId="164"/>
          <ac:grpSpMkLst>
            <pc:docMk/>
            <pc:sldMk cId="236247155" sldId="1038"/>
            <ac:grpSpMk id="11" creationId="{7EFCF68A-B2FF-434D-8902-E4B59BDA4E7B}"/>
          </ac:grpSpMkLst>
        </pc:grpChg>
        <pc:grpChg chg="add mod">
          <ac:chgData name="Michael A Fudge Jr" userId="133895e8-240b-4811-850e-9cf94297d089" providerId="ADAL" clId="{A79812F8-E328-4778-A758-25D604F4D8B1}" dt="2020-10-24T14:39:02.851" v="5396" actId="164"/>
          <ac:grpSpMkLst>
            <pc:docMk/>
            <pc:sldMk cId="236247155" sldId="1038"/>
            <ac:grpSpMk id="12" creationId="{1F18A528-3179-493A-8C83-C2E0D2B4C5F6}"/>
          </ac:grpSpMkLst>
        </pc:grpChg>
        <pc:grpChg chg="add mod">
          <ac:chgData name="Michael A Fudge Jr" userId="133895e8-240b-4811-850e-9cf94297d089" providerId="ADAL" clId="{A79812F8-E328-4778-A758-25D604F4D8B1}" dt="2020-10-24T14:40:11.997" v="5405" actId="164"/>
          <ac:grpSpMkLst>
            <pc:docMk/>
            <pc:sldMk cId="236247155" sldId="1038"/>
            <ac:grpSpMk id="16" creationId="{52E4A6DB-2E15-4323-8701-7E218329985C}"/>
          </ac:grpSpMkLst>
        </pc:grpChg>
        <pc:grpChg chg="del mod">
          <ac:chgData name="Michael A Fudge Jr" userId="133895e8-240b-4811-850e-9cf94297d089" providerId="ADAL" clId="{A79812F8-E328-4778-A758-25D604F4D8B1}" dt="2020-10-24T14:38:51.431" v="5394" actId="165"/>
          <ac:grpSpMkLst>
            <pc:docMk/>
            <pc:sldMk cId="236247155" sldId="1038"/>
            <ac:grpSpMk id="100" creationId="{720425A3-CD3F-4D6B-BB25-01ACEA1B8D85}"/>
          </ac:grpSpMkLst>
        </pc:grpChg>
        <pc:cxnChg chg="add del">
          <ac:chgData name="Michael A Fudge Jr" userId="133895e8-240b-4811-850e-9cf94297d089" providerId="ADAL" clId="{A79812F8-E328-4778-A758-25D604F4D8B1}" dt="2020-10-24T14:38:02.458" v="5387" actId="478"/>
          <ac:cxnSpMkLst>
            <pc:docMk/>
            <pc:sldMk cId="236247155" sldId="1038"/>
            <ac:cxnSpMk id="5" creationId="{750135C5-D589-4932-9510-A384507FD711}"/>
          </ac:cxnSpMkLst>
        </pc:cxnChg>
        <pc:cxnChg chg="add mod">
          <ac:chgData name="Michael A Fudge Jr" userId="133895e8-240b-4811-850e-9cf94297d089" providerId="ADAL" clId="{A79812F8-E328-4778-A758-25D604F4D8B1}" dt="2020-10-24T14:38:17.639" v="5390" actId="208"/>
          <ac:cxnSpMkLst>
            <pc:docMk/>
            <pc:sldMk cId="236247155" sldId="1038"/>
            <ac:cxnSpMk id="8" creationId="{DCB69EED-2681-4AC6-A3C6-B1E64D5F9E60}"/>
          </ac:cxnSpMkLst>
        </pc:cxnChg>
        <pc:cxnChg chg="add mod">
          <ac:chgData name="Michael A Fudge Jr" userId="133895e8-240b-4811-850e-9cf94297d089" providerId="ADAL" clId="{A79812F8-E328-4778-A758-25D604F4D8B1}" dt="2020-10-24T14:38:26.015" v="5393" actId="14100"/>
          <ac:cxnSpMkLst>
            <pc:docMk/>
            <pc:sldMk cId="236247155" sldId="1038"/>
            <ac:cxnSpMk id="64" creationId="{09A7B310-A957-4060-AE2E-FE965C09A3C6}"/>
          </ac:cxnSpMkLst>
        </pc:cxnChg>
        <pc:cxnChg chg="add del mod">
          <ac:chgData name="Michael A Fudge Jr" userId="133895e8-240b-4811-850e-9cf94297d089" providerId="ADAL" clId="{A79812F8-E328-4778-A758-25D604F4D8B1}" dt="2020-10-24T14:39:07.892" v="5398" actId="478"/>
          <ac:cxnSpMkLst>
            <pc:docMk/>
            <pc:sldMk cId="236247155" sldId="1038"/>
            <ac:cxnSpMk id="66" creationId="{8D9002B4-E60C-4DFA-B370-E0B93A3EEED9}"/>
          </ac:cxnSpMkLst>
        </pc:cxnChg>
        <pc:cxnChg chg="add mod">
          <ac:chgData name="Michael A Fudge Jr" userId="133895e8-240b-4811-850e-9cf94297d089" providerId="ADAL" clId="{A79812F8-E328-4778-A758-25D604F4D8B1}" dt="2020-10-24T14:39:37.992" v="5401" actId="14100"/>
          <ac:cxnSpMkLst>
            <pc:docMk/>
            <pc:sldMk cId="236247155" sldId="1038"/>
            <ac:cxnSpMk id="67" creationId="{F5C4C321-83DF-4C36-84E4-43E77B942C60}"/>
          </ac:cxnSpMkLst>
        </pc:cxnChg>
      </pc:sldChg>
      <pc:sldChg chg="modSp add mod modAnim modNotesTx">
        <pc:chgData name="Michael A Fudge Jr" userId="133895e8-240b-4811-850e-9cf94297d089" providerId="ADAL" clId="{A79812F8-E328-4778-A758-25D604F4D8B1}" dt="2020-10-24T15:02:52.036" v="5989" actId="33524"/>
        <pc:sldMkLst>
          <pc:docMk/>
          <pc:sldMk cId="1886308312" sldId="1039"/>
        </pc:sldMkLst>
        <pc:spChg chg="mod">
          <ac:chgData name="Michael A Fudge Jr" userId="133895e8-240b-4811-850e-9cf94297d089" providerId="ADAL" clId="{A79812F8-E328-4778-A758-25D604F4D8B1}" dt="2020-10-24T14:52:00.600" v="5613" actId="27636"/>
          <ac:spMkLst>
            <pc:docMk/>
            <pc:sldMk cId="1886308312" sldId="1039"/>
            <ac:spMk id="2" creationId="{1B4842A5-8825-4DD9-8793-670AA5411E05}"/>
          </ac:spMkLst>
        </pc:spChg>
        <pc:spChg chg="mod">
          <ac:chgData name="Michael A Fudge Jr" userId="133895e8-240b-4811-850e-9cf94297d089" providerId="ADAL" clId="{A79812F8-E328-4778-A758-25D604F4D8B1}" dt="2020-10-24T14:52:52.332" v="5641" actId="20577"/>
          <ac:spMkLst>
            <pc:docMk/>
            <pc:sldMk cId="1886308312" sldId="1039"/>
            <ac:spMk id="6" creationId="{9661294A-5092-4F20-A82D-E44B348BEFEE}"/>
          </ac:spMkLst>
        </pc:spChg>
        <pc:spChg chg="mod">
          <ac:chgData name="Michael A Fudge Jr" userId="133895e8-240b-4811-850e-9cf94297d089" providerId="ADAL" clId="{A79812F8-E328-4778-A758-25D604F4D8B1}" dt="2020-10-24T14:59:13.932" v="5754" actId="1076"/>
          <ac:spMkLst>
            <pc:docMk/>
            <pc:sldMk cId="1886308312" sldId="1039"/>
            <ac:spMk id="35" creationId="{099B5950-232A-4431-9C2F-D08ACC1A4E5D}"/>
          </ac:spMkLst>
        </pc:spChg>
        <pc:spChg chg="mod">
          <ac:chgData name="Michael A Fudge Jr" userId="133895e8-240b-4811-850e-9cf94297d089" providerId="ADAL" clId="{A79812F8-E328-4778-A758-25D604F4D8B1}" dt="2020-10-24T14:58:31.374" v="5742" actId="1076"/>
          <ac:spMkLst>
            <pc:docMk/>
            <pc:sldMk cId="1886308312" sldId="1039"/>
            <ac:spMk id="40" creationId="{3730B129-C628-419A-8F1C-7D5B32C4ECBF}"/>
          </ac:spMkLst>
        </pc:spChg>
        <pc:spChg chg="mod">
          <ac:chgData name="Michael A Fudge Jr" userId="133895e8-240b-4811-850e-9cf94297d089" providerId="ADAL" clId="{A79812F8-E328-4778-A758-25D604F4D8B1}" dt="2020-10-24T14:58:12.410" v="5737" actId="1076"/>
          <ac:spMkLst>
            <pc:docMk/>
            <pc:sldMk cId="1886308312" sldId="1039"/>
            <ac:spMk id="42" creationId="{238E627F-414F-4CF9-AA13-3D92B6488856}"/>
          </ac:spMkLst>
        </pc:spChg>
        <pc:spChg chg="mod">
          <ac:chgData name="Michael A Fudge Jr" userId="133895e8-240b-4811-850e-9cf94297d089" providerId="ADAL" clId="{A79812F8-E328-4778-A758-25D604F4D8B1}" dt="2020-10-24T14:58:28.924" v="5741" actId="1076"/>
          <ac:spMkLst>
            <pc:docMk/>
            <pc:sldMk cId="1886308312" sldId="1039"/>
            <ac:spMk id="44" creationId="{B832C1C0-2AEB-42AE-B09E-CFDB367DA8F8}"/>
          </ac:spMkLst>
        </pc:spChg>
        <pc:spChg chg="mod">
          <ac:chgData name="Michael A Fudge Jr" userId="133895e8-240b-4811-850e-9cf94297d089" providerId="ADAL" clId="{A79812F8-E328-4778-A758-25D604F4D8B1}" dt="2020-10-24T14:59:16.177" v="5756" actId="1076"/>
          <ac:spMkLst>
            <pc:docMk/>
            <pc:sldMk cId="1886308312" sldId="1039"/>
            <ac:spMk id="45" creationId="{BE3221B2-4DF0-44B1-BF2A-9AC0D6A01D37}"/>
          </ac:spMkLst>
        </pc:spChg>
        <pc:spChg chg="mod">
          <ac:chgData name="Michael A Fudge Jr" userId="133895e8-240b-4811-850e-9cf94297d089" providerId="ADAL" clId="{A79812F8-E328-4778-A758-25D604F4D8B1}" dt="2020-10-24T14:59:24.974" v="5758" actId="1076"/>
          <ac:spMkLst>
            <pc:docMk/>
            <pc:sldMk cId="1886308312" sldId="1039"/>
            <ac:spMk id="48" creationId="{D4A1D8B3-1111-4424-A36F-1A431626E587}"/>
          </ac:spMkLst>
        </pc:spChg>
        <pc:spChg chg="mod">
          <ac:chgData name="Michael A Fudge Jr" userId="133895e8-240b-4811-850e-9cf94297d089" providerId="ADAL" clId="{A79812F8-E328-4778-A758-25D604F4D8B1}" dt="2020-10-24T14:59:20.557" v="5757" actId="1076"/>
          <ac:spMkLst>
            <pc:docMk/>
            <pc:sldMk cId="1886308312" sldId="1039"/>
            <ac:spMk id="50" creationId="{50286BEC-1550-449F-84B0-109E57D9C920}"/>
          </ac:spMkLst>
        </pc:spChg>
        <pc:cxnChg chg="mod">
          <ac:chgData name="Michael A Fudge Jr" userId="133895e8-240b-4811-850e-9cf94297d089" providerId="ADAL" clId="{A79812F8-E328-4778-A758-25D604F4D8B1}" dt="2020-10-24T15:00:38.529" v="5763" actId="14100"/>
          <ac:cxnSpMkLst>
            <pc:docMk/>
            <pc:sldMk cId="1886308312" sldId="1039"/>
            <ac:cxnSpMk id="107" creationId="{29D205D1-4299-4E78-9414-EED8DF697A82}"/>
          </ac:cxnSpMkLst>
        </pc:cxnChg>
        <pc:cxnChg chg="mod">
          <ac:chgData name="Michael A Fudge Jr" userId="133895e8-240b-4811-850e-9cf94297d089" providerId="ADAL" clId="{A79812F8-E328-4778-A758-25D604F4D8B1}" dt="2020-10-24T15:00:34.921" v="5762" actId="14100"/>
          <ac:cxnSpMkLst>
            <pc:docMk/>
            <pc:sldMk cId="1886308312" sldId="1039"/>
            <ac:cxnSpMk id="111" creationId="{898F4B56-B857-4F8C-8421-4E322534308A}"/>
          </ac:cxnSpMkLst>
        </pc:cxnChg>
        <pc:cxnChg chg="mod">
          <ac:chgData name="Michael A Fudge Jr" userId="133895e8-240b-4811-850e-9cf94297d089" providerId="ADAL" clId="{A79812F8-E328-4778-A758-25D604F4D8B1}" dt="2020-10-24T14:58:48.280" v="5746" actId="14100"/>
          <ac:cxnSpMkLst>
            <pc:docMk/>
            <pc:sldMk cId="1886308312" sldId="1039"/>
            <ac:cxnSpMk id="114" creationId="{A289C29A-B509-43DD-8C55-1A675FB76950}"/>
          </ac:cxnSpMkLst>
        </pc:cxnChg>
        <pc:cxnChg chg="mod">
          <ac:chgData name="Michael A Fudge Jr" userId="133895e8-240b-4811-850e-9cf94297d089" providerId="ADAL" clId="{A79812F8-E328-4778-A758-25D604F4D8B1}" dt="2020-10-24T14:58:35.479" v="5743" actId="14100"/>
          <ac:cxnSpMkLst>
            <pc:docMk/>
            <pc:sldMk cId="1886308312" sldId="1039"/>
            <ac:cxnSpMk id="116" creationId="{D57A6288-0A20-43F4-B36A-DE2F2B8164F2}"/>
          </ac:cxnSpMkLst>
        </pc:cxnChg>
        <pc:cxnChg chg="mod">
          <ac:chgData name="Michael A Fudge Jr" userId="133895e8-240b-4811-850e-9cf94297d089" providerId="ADAL" clId="{A79812F8-E328-4778-A758-25D604F4D8B1}" dt="2020-10-24T14:58:25.053" v="5740" actId="14100"/>
          <ac:cxnSpMkLst>
            <pc:docMk/>
            <pc:sldMk cId="1886308312" sldId="1039"/>
            <ac:cxnSpMk id="117" creationId="{4BDC2BFD-723D-4BE4-9360-1D1FDD6784E7}"/>
          </ac:cxnSpMkLst>
        </pc:cxnChg>
        <pc:cxnChg chg="mod">
          <ac:chgData name="Michael A Fudge Jr" userId="133895e8-240b-4811-850e-9cf94297d089" providerId="ADAL" clId="{A79812F8-E328-4778-A758-25D604F4D8B1}" dt="2020-10-24T14:58:15.491" v="5738" actId="14100"/>
          <ac:cxnSpMkLst>
            <pc:docMk/>
            <pc:sldMk cId="1886308312" sldId="1039"/>
            <ac:cxnSpMk id="119" creationId="{D10E709B-8746-44E6-9924-14DE5178D974}"/>
          </ac:cxnSpMkLst>
        </pc:cxnChg>
      </pc:sldChg>
      <pc:sldChg chg="modSp add mod modNotesTx">
        <pc:chgData name="Michael A Fudge Jr" userId="133895e8-240b-4811-850e-9cf94297d089" providerId="ADAL" clId="{A79812F8-E328-4778-A758-25D604F4D8B1}" dt="2020-10-24T15:09:23.693" v="6163" actId="20577"/>
        <pc:sldMkLst>
          <pc:docMk/>
          <pc:sldMk cId="2075811205" sldId="1040"/>
        </pc:sldMkLst>
        <pc:spChg chg="mod">
          <ac:chgData name="Michael A Fudge Jr" userId="133895e8-240b-4811-850e-9cf94297d089" providerId="ADAL" clId="{A79812F8-E328-4778-A758-25D604F4D8B1}" dt="2020-10-24T15:09:16.110" v="6155" actId="20577"/>
          <ac:spMkLst>
            <pc:docMk/>
            <pc:sldMk cId="2075811205" sldId="1040"/>
            <ac:spMk id="3" creationId="{23BFC44E-10DC-44C2-99E8-3D541093BB67}"/>
          </ac:spMkLst>
        </pc:spChg>
      </pc:sldChg>
      <pc:sldChg chg="modSp add mod ord modNotesTx">
        <pc:chgData name="Michael A Fudge Jr" userId="133895e8-240b-4811-850e-9cf94297d089" providerId="ADAL" clId="{A79812F8-E328-4778-A758-25D604F4D8B1}" dt="2020-10-24T16:46:58.624" v="8040" actId="20577"/>
        <pc:sldMkLst>
          <pc:docMk/>
          <pc:sldMk cId="789236909" sldId="1041"/>
        </pc:sldMkLst>
        <pc:spChg chg="mod">
          <ac:chgData name="Michael A Fudge Jr" userId="133895e8-240b-4811-850e-9cf94297d089" providerId="ADAL" clId="{A79812F8-E328-4778-A758-25D604F4D8B1}" dt="2020-10-24T15:12:13.352" v="6221" actId="20577"/>
          <ac:spMkLst>
            <pc:docMk/>
            <pc:sldMk cId="789236909" sldId="1041"/>
            <ac:spMk id="5" creationId="{E0D04EC1-733E-4BA9-9251-8C6E6E3D01D7}"/>
          </ac:spMkLst>
        </pc:spChg>
        <pc:spChg chg="mod">
          <ac:chgData name="Michael A Fudge Jr" userId="133895e8-240b-4811-850e-9cf94297d089" providerId="ADAL" clId="{A79812F8-E328-4778-A758-25D604F4D8B1}" dt="2020-10-24T16:46:58.624" v="8040" actId="20577"/>
          <ac:spMkLst>
            <pc:docMk/>
            <pc:sldMk cId="789236909" sldId="1041"/>
            <ac:spMk id="6" creationId="{E33EFCDF-893E-4DC5-B75A-872200D063CA}"/>
          </ac:spMkLst>
        </pc:spChg>
      </pc:sldChg>
      <pc:sldChg chg="add">
        <pc:chgData name="Michael A Fudge Jr" userId="133895e8-240b-4811-850e-9cf94297d089" providerId="ADAL" clId="{A79812F8-E328-4778-A758-25D604F4D8B1}" dt="2020-10-24T15:13:16.681" v="6228" actId="2890"/>
        <pc:sldMkLst>
          <pc:docMk/>
          <pc:sldMk cId="626990099" sldId="1042"/>
        </pc:sldMkLst>
      </pc:sldChg>
      <pc:sldChg chg="modSp add mod modNotesTx">
        <pc:chgData name="Michael A Fudge Jr" userId="133895e8-240b-4811-850e-9cf94297d089" providerId="ADAL" clId="{A79812F8-E328-4778-A758-25D604F4D8B1}" dt="2020-10-24T16:49:11.731" v="8337" actId="20577"/>
        <pc:sldMkLst>
          <pc:docMk/>
          <pc:sldMk cId="225312926" sldId="1043"/>
        </pc:sldMkLst>
        <pc:spChg chg="mod">
          <ac:chgData name="Michael A Fudge Jr" userId="133895e8-240b-4811-850e-9cf94297d089" providerId="ADAL" clId="{A79812F8-E328-4778-A758-25D604F4D8B1}" dt="2020-10-24T15:14:57.331" v="6482" actId="14100"/>
          <ac:spMkLst>
            <pc:docMk/>
            <pc:sldMk cId="225312926" sldId="1043"/>
            <ac:spMk id="2" creationId="{A0EC69E1-79D5-4CCA-9AE3-8CCDB54E5D78}"/>
          </ac:spMkLst>
        </pc:spChg>
        <pc:spChg chg="mod">
          <ac:chgData name="Michael A Fudge Jr" userId="133895e8-240b-4811-850e-9cf94297d089" providerId="ADAL" clId="{A79812F8-E328-4778-A758-25D604F4D8B1}" dt="2020-10-24T16:48:55.453" v="8283" actId="20577"/>
          <ac:spMkLst>
            <pc:docMk/>
            <pc:sldMk cId="225312926" sldId="1043"/>
            <ac:spMk id="3" creationId="{23BFC44E-10DC-44C2-99E8-3D541093BB67}"/>
          </ac:spMkLst>
        </pc:spChg>
      </pc:sldChg>
      <pc:sldChg chg="modSp add mod ord addAnim delAnim modAnim">
        <pc:chgData name="Michael A Fudge Jr" userId="133895e8-240b-4811-850e-9cf94297d089" providerId="ADAL" clId="{A79812F8-E328-4778-A758-25D604F4D8B1}" dt="2020-10-24T16:34:37.913" v="7662" actId="21"/>
        <pc:sldMkLst>
          <pc:docMk/>
          <pc:sldMk cId="2231694572" sldId="1044"/>
        </pc:sldMkLst>
        <pc:spChg chg="mod">
          <ac:chgData name="Michael A Fudge Jr" userId="133895e8-240b-4811-850e-9cf94297d089" providerId="ADAL" clId="{A79812F8-E328-4778-A758-25D604F4D8B1}" dt="2020-10-24T16:26:20.195" v="7078" actId="6549"/>
          <ac:spMkLst>
            <pc:docMk/>
            <pc:sldMk cId="2231694572" sldId="1044"/>
            <ac:spMk id="2" creationId="{29D83C2B-F42E-489E-A1AB-5A57635E4939}"/>
          </ac:spMkLst>
        </pc:spChg>
        <pc:spChg chg="mod">
          <ac:chgData name="Michael A Fudge Jr" userId="133895e8-240b-4811-850e-9cf94297d089" providerId="ADAL" clId="{A79812F8-E328-4778-A758-25D604F4D8B1}" dt="2020-10-24T16:34:37.913" v="7662" actId="21"/>
          <ac:spMkLst>
            <pc:docMk/>
            <pc:sldMk cId="2231694572" sldId="1044"/>
            <ac:spMk id="3" creationId="{FC61B4F6-6157-4FFB-B0CB-4DE53FF827B7}"/>
          </ac:spMkLst>
        </pc:spChg>
      </pc:sldChg>
      <pc:sldChg chg="addSp delSp modSp add mod ord modNotesTx">
        <pc:chgData name="Michael A Fudge Jr" userId="133895e8-240b-4811-850e-9cf94297d089" providerId="ADAL" clId="{A79812F8-E328-4778-A758-25D604F4D8B1}" dt="2020-10-24T16:53:14.851" v="8556"/>
        <pc:sldMkLst>
          <pc:docMk/>
          <pc:sldMk cId="166509253" sldId="1045"/>
        </pc:sldMkLst>
        <pc:spChg chg="mod">
          <ac:chgData name="Michael A Fudge Jr" userId="133895e8-240b-4811-850e-9cf94297d089" providerId="ADAL" clId="{A79812F8-E328-4778-A758-25D604F4D8B1}" dt="2020-10-24T16:50:04.193" v="8364" actId="6549"/>
          <ac:spMkLst>
            <pc:docMk/>
            <pc:sldMk cId="166509253" sldId="1045"/>
            <ac:spMk id="2" creationId="{A0EC69E1-79D5-4CCA-9AE3-8CCDB54E5D78}"/>
          </ac:spMkLst>
        </pc:spChg>
        <pc:spChg chg="mod">
          <ac:chgData name="Michael A Fudge Jr" userId="133895e8-240b-4811-850e-9cf94297d089" providerId="ADAL" clId="{A79812F8-E328-4778-A758-25D604F4D8B1}" dt="2020-10-24T16:52:57.784" v="8554" actId="20577"/>
          <ac:spMkLst>
            <pc:docMk/>
            <pc:sldMk cId="166509253" sldId="1045"/>
            <ac:spMk id="3" creationId="{23BFC44E-10DC-44C2-99E8-3D541093BB67}"/>
          </ac:spMkLst>
        </pc:spChg>
        <pc:spChg chg="mod">
          <ac:chgData name="Michael A Fudge Jr" userId="133895e8-240b-4811-850e-9cf94297d089" providerId="ADAL" clId="{A79812F8-E328-4778-A758-25D604F4D8B1}" dt="2020-10-24T16:50:32.237" v="8392"/>
          <ac:spMkLst>
            <pc:docMk/>
            <pc:sldMk cId="166509253" sldId="1045"/>
            <ac:spMk id="8" creationId="{0690613F-B738-442F-8ECE-72A28F803F7A}"/>
          </ac:spMkLst>
        </pc:spChg>
        <pc:spChg chg="mod">
          <ac:chgData name="Michael A Fudge Jr" userId="133895e8-240b-4811-850e-9cf94297d089" providerId="ADAL" clId="{A79812F8-E328-4778-A758-25D604F4D8B1}" dt="2020-10-24T16:50:32.237" v="8392"/>
          <ac:spMkLst>
            <pc:docMk/>
            <pc:sldMk cId="166509253" sldId="1045"/>
            <ac:spMk id="9" creationId="{7BD2DDEC-4B11-49B2-AD43-FDF3F098CCBD}"/>
          </ac:spMkLst>
        </pc:spChg>
        <pc:spChg chg="mod">
          <ac:chgData name="Michael A Fudge Jr" userId="133895e8-240b-4811-850e-9cf94297d089" providerId="ADAL" clId="{A79812F8-E328-4778-A758-25D604F4D8B1}" dt="2020-10-24T16:50:32.237" v="8392"/>
          <ac:spMkLst>
            <pc:docMk/>
            <pc:sldMk cId="166509253" sldId="1045"/>
            <ac:spMk id="10" creationId="{4EDDADFD-6E46-4FBE-A7A9-EE6EAD9C50F6}"/>
          </ac:spMkLst>
        </pc:spChg>
        <pc:spChg chg="mod">
          <ac:chgData name="Michael A Fudge Jr" userId="133895e8-240b-4811-850e-9cf94297d089" providerId="ADAL" clId="{A79812F8-E328-4778-A758-25D604F4D8B1}" dt="2020-10-24T16:50:32.237" v="8392"/>
          <ac:spMkLst>
            <pc:docMk/>
            <pc:sldMk cId="166509253" sldId="1045"/>
            <ac:spMk id="11" creationId="{8AE727F4-C3A6-4A63-8536-9613269CD524}"/>
          </ac:spMkLst>
        </pc:spChg>
        <pc:spChg chg="mod">
          <ac:chgData name="Michael A Fudge Jr" userId="133895e8-240b-4811-850e-9cf94297d089" providerId="ADAL" clId="{A79812F8-E328-4778-A758-25D604F4D8B1}" dt="2020-10-24T16:50:32.237" v="8392"/>
          <ac:spMkLst>
            <pc:docMk/>
            <pc:sldMk cId="166509253" sldId="1045"/>
            <ac:spMk id="12" creationId="{957ED7F2-2D49-4352-B175-92FD18A9FE7B}"/>
          </ac:spMkLst>
        </pc:spChg>
        <pc:spChg chg="mod">
          <ac:chgData name="Michael A Fudge Jr" userId="133895e8-240b-4811-850e-9cf94297d089" providerId="ADAL" clId="{A79812F8-E328-4778-A758-25D604F4D8B1}" dt="2020-10-24T16:50:32.237" v="8392"/>
          <ac:spMkLst>
            <pc:docMk/>
            <pc:sldMk cId="166509253" sldId="1045"/>
            <ac:spMk id="13" creationId="{548B1872-E85C-4F87-B9EB-03CF9F986AC4}"/>
          </ac:spMkLst>
        </pc:spChg>
        <pc:spChg chg="del mod">
          <ac:chgData name="Michael A Fudge Jr" userId="133895e8-240b-4811-850e-9cf94297d089" providerId="ADAL" clId="{A79812F8-E328-4778-A758-25D604F4D8B1}" dt="2020-10-24T16:50:56.096" v="8394" actId="478"/>
          <ac:spMkLst>
            <pc:docMk/>
            <pc:sldMk cId="166509253" sldId="1045"/>
            <ac:spMk id="14" creationId="{EFA407B3-0B68-464F-BF3E-F22ED1891AD7}"/>
          </ac:spMkLst>
        </pc:spChg>
        <pc:spChg chg="del mod">
          <ac:chgData name="Michael A Fudge Jr" userId="133895e8-240b-4811-850e-9cf94297d089" providerId="ADAL" clId="{A79812F8-E328-4778-A758-25D604F4D8B1}" dt="2020-10-24T16:51:03.164" v="8395" actId="478"/>
          <ac:spMkLst>
            <pc:docMk/>
            <pc:sldMk cId="166509253" sldId="1045"/>
            <ac:spMk id="15" creationId="{C5F98BD8-6E48-46B2-A25E-FB5EF1E4101B}"/>
          </ac:spMkLst>
        </pc:spChg>
        <pc:spChg chg="mod">
          <ac:chgData name="Michael A Fudge Jr" userId="133895e8-240b-4811-850e-9cf94297d089" providerId="ADAL" clId="{A79812F8-E328-4778-A758-25D604F4D8B1}" dt="2020-10-24T16:51:11.084" v="8397" actId="1076"/>
          <ac:spMkLst>
            <pc:docMk/>
            <pc:sldMk cId="166509253" sldId="1045"/>
            <ac:spMk id="16" creationId="{4767F059-E842-4DC8-BD8B-4A4857CB5B0B}"/>
          </ac:spMkLst>
        </pc:spChg>
        <pc:spChg chg="mod">
          <ac:chgData name="Michael A Fudge Jr" userId="133895e8-240b-4811-850e-9cf94297d089" providerId="ADAL" clId="{A79812F8-E328-4778-A758-25D604F4D8B1}" dt="2020-10-24T16:51:12.564" v="8398" actId="1076"/>
          <ac:spMkLst>
            <pc:docMk/>
            <pc:sldMk cId="166509253" sldId="1045"/>
            <ac:spMk id="18" creationId="{6F6C5603-5986-455E-949B-57213026A9CF}"/>
          </ac:spMkLst>
        </pc:spChg>
        <pc:spChg chg="mod">
          <ac:chgData name="Michael A Fudge Jr" userId="133895e8-240b-4811-850e-9cf94297d089" providerId="ADAL" clId="{A79812F8-E328-4778-A758-25D604F4D8B1}" dt="2020-10-24T16:51:09.308" v="8396" actId="1076"/>
          <ac:spMkLst>
            <pc:docMk/>
            <pc:sldMk cId="166509253" sldId="1045"/>
            <ac:spMk id="20" creationId="{BF81E954-BA32-4C0C-BB7F-03578FE33B20}"/>
          </ac:spMkLst>
        </pc:spChg>
        <pc:spChg chg="mod">
          <ac:chgData name="Michael A Fudge Jr" userId="133895e8-240b-4811-850e-9cf94297d089" providerId="ADAL" clId="{A79812F8-E328-4778-A758-25D604F4D8B1}" dt="2020-10-24T16:50:32.237" v="8392"/>
          <ac:spMkLst>
            <pc:docMk/>
            <pc:sldMk cId="166509253" sldId="1045"/>
            <ac:spMk id="21" creationId="{7ECD0EA5-D22D-428E-A9F6-8F1B9135EA4F}"/>
          </ac:spMkLst>
        </pc:spChg>
        <pc:grpChg chg="add mod">
          <ac:chgData name="Michael A Fudge Jr" userId="133895e8-240b-4811-850e-9cf94297d089" providerId="ADAL" clId="{A79812F8-E328-4778-A758-25D604F4D8B1}" dt="2020-10-24T16:50:32.237" v="8392"/>
          <ac:grpSpMkLst>
            <pc:docMk/>
            <pc:sldMk cId="166509253" sldId="1045"/>
            <ac:grpSpMk id="7" creationId="{6C044D4A-BA03-4DB5-A00A-9D0A42A9FF07}"/>
          </ac:grpSpMkLst>
        </pc:grpChg>
      </pc:sldChg>
      <pc:sldChg chg="modSp add del mod modNotesTx">
        <pc:chgData name="Michael A Fudge Jr" userId="133895e8-240b-4811-850e-9cf94297d089" providerId="ADAL" clId="{A79812F8-E328-4778-A758-25D604F4D8B1}" dt="2020-10-24T16:49:23.551" v="8338" actId="2696"/>
        <pc:sldMkLst>
          <pc:docMk/>
          <pc:sldMk cId="440495336" sldId="1045"/>
        </pc:sldMkLst>
        <pc:spChg chg="mod">
          <ac:chgData name="Michael A Fudge Jr" userId="133895e8-240b-4811-850e-9cf94297d089" providerId="ADAL" clId="{A79812F8-E328-4778-A758-25D604F4D8B1}" dt="2020-10-24T16:47:29.270" v="8095" actId="20577"/>
          <ac:spMkLst>
            <pc:docMk/>
            <pc:sldMk cId="440495336" sldId="1045"/>
            <ac:spMk id="3" creationId="{23BFC44E-10DC-44C2-99E8-3D541093BB67}"/>
          </ac:spMkLst>
        </pc:spChg>
      </pc:sldChg>
      <pc:sldChg chg="add del ord">
        <pc:chgData name="Michael A Fudge Jr" userId="133895e8-240b-4811-850e-9cf94297d089" providerId="ADAL" clId="{A79812F8-E328-4778-A758-25D604F4D8B1}" dt="2020-10-24T16:49:53.617" v="8343" actId="2890"/>
        <pc:sldMkLst>
          <pc:docMk/>
          <pc:sldMk cId="1013883640" sldId="1045"/>
        </pc:sldMkLst>
      </pc:sldChg>
      <pc:sldChg chg="addSp modSp add mod ord modNotesTx">
        <pc:chgData name="Michael A Fudge Jr" userId="133895e8-240b-4811-850e-9cf94297d089" providerId="ADAL" clId="{A79812F8-E328-4778-A758-25D604F4D8B1}" dt="2020-10-24T16:53:19.154" v="8558"/>
        <pc:sldMkLst>
          <pc:docMk/>
          <pc:sldMk cId="3093522478" sldId="1046"/>
        </pc:sldMkLst>
        <pc:spChg chg="mod">
          <ac:chgData name="Michael A Fudge Jr" userId="133895e8-240b-4811-850e-9cf94297d089" providerId="ADAL" clId="{A79812F8-E328-4778-A758-25D604F4D8B1}" dt="2020-10-24T16:52:53.601" v="8553" actId="20577"/>
          <ac:spMkLst>
            <pc:docMk/>
            <pc:sldMk cId="3093522478" sldId="1046"/>
            <ac:spMk id="3" creationId="{23BFC44E-10DC-44C2-99E8-3D541093BB67}"/>
          </ac:spMkLst>
        </pc:spChg>
        <pc:spChg chg="add mod">
          <ac:chgData name="Michael A Fudge Jr" userId="133895e8-240b-4811-850e-9cf94297d089" providerId="ADAL" clId="{A79812F8-E328-4778-A758-25D604F4D8B1}" dt="2020-10-24T16:52:12.898" v="8463" actId="20577"/>
          <ac:spMkLst>
            <pc:docMk/>
            <pc:sldMk cId="3093522478" sldId="1046"/>
            <ac:spMk id="4" creationId="{831C197F-4D32-4624-A030-42FE80CD359D}"/>
          </ac:spMkLst>
        </pc:spChg>
      </pc:sldChg>
      <pc:sldChg chg="new del">
        <pc:chgData name="Michael A Fudge Jr" userId="133895e8-240b-4811-850e-9cf94297d089" providerId="ADAL" clId="{A79812F8-E328-4778-A758-25D604F4D8B1}" dt="2020-10-24T17:01:05.925" v="8971" actId="47"/>
        <pc:sldMkLst>
          <pc:docMk/>
          <pc:sldMk cId="773611381" sldId="1047"/>
        </pc:sldMkLst>
      </pc:sldChg>
      <pc:sldChg chg="modSp add mod ord modAnim">
        <pc:chgData name="Michael A Fudge Jr" userId="133895e8-240b-4811-850e-9cf94297d089" providerId="ADAL" clId="{A79812F8-E328-4778-A758-25D604F4D8B1}" dt="2020-10-24T17:01:36.727" v="9047" actId="20577"/>
        <pc:sldMkLst>
          <pc:docMk/>
          <pc:sldMk cId="2410676616" sldId="1048"/>
        </pc:sldMkLst>
        <pc:spChg chg="mod">
          <ac:chgData name="Michael A Fudge Jr" userId="133895e8-240b-4811-850e-9cf94297d089" providerId="ADAL" clId="{A79812F8-E328-4778-A758-25D604F4D8B1}" dt="2020-10-24T16:59:07.456" v="8774" actId="20577"/>
          <ac:spMkLst>
            <pc:docMk/>
            <pc:sldMk cId="2410676616" sldId="1048"/>
            <ac:spMk id="2" creationId="{48666CE4-6CAB-47CF-B554-9D3DAE0A5A1D}"/>
          </ac:spMkLst>
        </pc:spChg>
        <pc:spChg chg="mod">
          <ac:chgData name="Michael A Fudge Jr" userId="133895e8-240b-4811-850e-9cf94297d089" providerId="ADAL" clId="{A79812F8-E328-4778-A758-25D604F4D8B1}" dt="2020-10-24T17:01:36.727" v="9047" actId="20577"/>
          <ac:spMkLst>
            <pc:docMk/>
            <pc:sldMk cId="2410676616" sldId="1048"/>
            <ac:spMk id="3" creationId="{4EA5CCC1-DD06-4BEF-BD94-2EEFDA2CB95D}"/>
          </ac:spMkLst>
        </pc:spChg>
      </pc:sldChg>
      <pc:sldChg chg="addSp modSp new mod modAnim modNotesTx">
        <pc:chgData name="Michael A Fudge Jr" userId="133895e8-240b-4811-850e-9cf94297d089" providerId="ADAL" clId="{A79812F8-E328-4778-A758-25D604F4D8B1}" dt="2020-10-24T17:47:31.348" v="10207" actId="20577"/>
        <pc:sldMkLst>
          <pc:docMk/>
          <pc:sldMk cId="2177179996" sldId="1049"/>
        </pc:sldMkLst>
        <pc:spChg chg="mod">
          <ac:chgData name="Michael A Fudge Jr" userId="133895e8-240b-4811-850e-9cf94297d089" providerId="ADAL" clId="{A79812F8-E328-4778-A758-25D604F4D8B1}" dt="2020-10-24T17:47:31.348" v="10207" actId="20577"/>
          <ac:spMkLst>
            <pc:docMk/>
            <pc:sldMk cId="2177179996" sldId="1049"/>
            <ac:spMk id="2" creationId="{AF2CEAFB-953F-4996-8142-018109983D04}"/>
          </ac:spMkLst>
        </pc:spChg>
        <pc:spChg chg="mod">
          <ac:chgData name="Michael A Fudge Jr" userId="133895e8-240b-4811-850e-9cf94297d089" providerId="ADAL" clId="{A79812F8-E328-4778-A758-25D604F4D8B1}" dt="2020-10-24T17:10:06.443" v="9428" actId="20577"/>
          <ac:spMkLst>
            <pc:docMk/>
            <pc:sldMk cId="2177179996" sldId="1049"/>
            <ac:spMk id="3" creationId="{ABB649C9-75FE-4E4B-9C6E-47A609426FFF}"/>
          </ac:spMkLst>
        </pc:spChg>
        <pc:picChg chg="add mod">
          <ac:chgData name="Michael A Fudge Jr" userId="133895e8-240b-4811-850e-9cf94297d089" providerId="ADAL" clId="{A79812F8-E328-4778-A758-25D604F4D8B1}" dt="2020-10-24T17:21:34.150" v="9899" actId="1076"/>
          <ac:picMkLst>
            <pc:docMk/>
            <pc:sldMk cId="2177179996" sldId="1049"/>
            <ac:picMk id="4" creationId="{5B12EDB1-F891-4A0F-9442-7DC1FB69693D}"/>
          </ac:picMkLst>
        </pc:picChg>
      </pc:sldChg>
      <pc:sldChg chg="modSp new del mod">
        <pc:chgData name="Michael A Fudge Jr" userId="133895e8-240b-4811-850e-9cf94297d089" providerId="ADAL" clId="{A79812F8-E328-4778-A758-25D604F4D8B1}" dt="2020-10-24T17:03:19.263" v="9061" actId="47"/>
        <pc:sldMkLst>
          <pc:docMk/>
          <pc:sldMk cId="3411063563" sldId="1049"/>
        </pc:sldMkLst>
        <pc:spChg chg="mod">
          <ac:chgData name="Michael A Fudge Jr" userId="133895e8-240b-4811-850e-9cf94297d089" providerId="ADAL" clId="{A79812F8-E328-4778-A758-25D604F4D8B1}" dt="2020-10-24T17:03:16.365" v="9060" actId="20577"/>
          <ac:spMkLst>
            <pc:docMk/>
            <pc:sldMk cId="3411063563" sldId="1049"/>
            <ac:spMk id="2" creationId="{595863C5-451E-477E-A890-2E93D6C806CD}"/>
          </ac:spMkLst>
        </pc:spChg>
      </pc:sldChg>
      <pc:sldChg chg="addSp delSp modSp new mod modNotesTx">
        <pc:chgData name="Michael A Fudge Jr" userId="133895e8-240b-4811-850e-9cf94297d089" providerId="ADAL" clId="{A79812F8-E328-4778-A758-25D604F4D8B1}" dt="2020-10-24T17:37:06.903" v="10171"/>
        <pc:sldMkLst>
          <pc:docMk/>
          <pc:sldMk cId="1511319860" sldId="1050"/>
        </pc:sldMkLst>
        <pc:spChg chg="mod">
          <ac:chgData name="Michael A Fudge Jr" userId="133895e8-240b-4811-850e-9cf94297d089" providerId="ADAL" clId="{A79812F8-E328-4778-A758-25D604F4D8B1}" dt="2020-10-24T17:11:07.296" v="9478" actId="20577"/>
          <ac:spMkLst>
            <pc:docMk/>
            <pc:sldMk cId="1511319860" sldId="1050"/>
            <ac:spMk id="2" creationId="{A24D4E1A-468F-46FB-8329-24B2CCFD6431}"/>
          </ac:spMkLst>
        </pc:spChg>
        <pc:spChg chg="del">
          <ac:chgData name="Michael A Fudge Jr" userId="133895e8-240b-4811-850e-9cf94297d089" providerId="ADAL" clId="{A79812F8-E328-4778-A758-25D604F4D8B1}" dt="2020-10-24T17:11:29.428" v="9479"/>
          <ac:spMkLst>
            <pc:docMk/>
            <pc:sldMk cId="1511319860" sldId="1050"/>
            <ac:spMk id="3" creationId="{20B53F14-63EE-4D97-88CA-E014BFEBD171}"/>
          </ac:spMkLst>
        </pc:spChg>
        <pc:picChg chg="add mod">
          <ac:chgData name="Michael A Fudge Jr" userId="133895e8-240b-4811-850e-9cf94297d089" providerId="ADAL" clId="{A79812F8-E328-4778-A758-25D604F4D8B1}" dt="2020-10-24T17:11:35.253" v="9481" actId="14100"/>
          <ac:picMkLst>
            <pc:docMk/>
            <pc:sldMk cId="1511319860" sldId="1050"/>
            <ac:picMk id="4" creationId="{E656DFFF-5F25-4535-A34A-21A025203FB6}"/>
          </ac:picMkLst>
        </pc:picChg>
      </pc:sldChg>
      <pc:sldChg chg="modSp new del mod">
        <pc:chgData name="Michael A Fudge Jr" userId="133895e8-240b-4811-850e-9cf94297d089" providerId="ADAL" clId="{A79812F8-E328-4778-A758-25D604F4D8B1}" dt="2020-10-24T17:20:53.164" v="9897" actId="47"/>
        <pc:sldMkLst>
          <pc:docMk/>
          <pc:sldMk cId="1875252117" sldId="1051"/>
        </pc:sldMkLst>
        <pc:spChg chg="mod">
          <ac:chgData name="Michael A Fudge Jr" userId="133895e8-240b-4811-850e-9cf94297d089" providerId="ADAL" clId="{A79812F8-E328-4778-A758-25D604F4D8B1}" dt="2020-10-24T17:18:59.009" v="9588" actId="20577"/>
          <ac:spMkLst>
            <pc:docMk/>
            <pc:sldMk cId="1875252117" sldId="1051"/>
            <ac:spMk id="2" creationId="{07694507-10C8-4681-9177-3178C8D107C9}"/>
          </ac:spMkLst>
        </pc:spChg>
      </pc:sldChg>
      <pc:sldChg chg="addSp delSp modSp new mod">
        <pc:chgData name="Michael A Fudge Jr" userId="133895e8-240b-4811-850e-9cf94297d089" providerId="ADAL" clId="{A79812F8-E328-4778-A758-25D604F4D8B1}" dt="2020-10-24T17:17:21.435" v="9527" actId="20577"/>
        <pc:sldMkLst>
          <pc:docMk/>
          <pc:sldMk cId="3671393047" sldId="1052"/>
        </pc:sldMkLst>
        <pc:spChg chg="mod">
          <ac:chgData name="Michael A Fudge Jr" userId="133895e8-240b-4811-850e-9cf94297d089" providerId="ADAL" clId="{A79812F8-E328-4778-A758-25D604F4D8B1}" dt="2020-10-24T17:17:21.435" v="9527" actId="20577"/>
          <ac:spMkLst>
            <pc:docMk/>
            <pc:sldMk cId="3671393047" sldId="1052"/>
            <ac:spMk id="2" creationId="{32E994EB-B6E7-4F35-B53F-1C74A98D4F9A}"/>
          </ac:spMkLst>
        </pc:spChg>
        <pc:spChg chg="del">
          <ac:chgData name="Michael A Fudge Jr" userId="133895e8-240b-4811-850e-9cf94297d089" providerId="ADAL" clId="{A79812F8-E328-4778-A758-25D604F4D8B1}" dt="2020-10-24T17:17:01.756" v="9484"/>
          <ac:spMkLst>
            <pc:docMk/>
            <pc:sldMk cId="3671393047" sldId="1052"/>
            <ac:spMk id="3" creationId="{CFE305E3-711E-4C9B-8E5D-DDBC29860D0A}"/>
          </ac:spMkLst>
        </pc:spChg>
        <pc:picChg chg="add mod">
          <ac:chgData name="Michael A Fudge Jr" userId="133895e8-240b-4811-850e-9cf94297d089" providerId="ADAL" clId="{A79812F8-E328-4778-A758-25D604F4D8B1}" dt="2020-10-24T17:17:01.756" v="9484"/>
          <ac:picMkLst>
            <pc:docMk/>
            <pc:sldMk cId="3671393047" sldId="1052"/>
            <ac:picMk id="4" creationId="{A6A9AF89-8A9E-459A-B228-E2617E908ED9}"/>
          </ac:picMkLst>
        </pc:picChg>
      </pc:sldChg>
      <pc:sldChg chg="addSp delSp modSp add mod ord">
        <pc:chgData name="Michael A Fudge Jr" userId="133895e8-240b-4811-850e-9cf94297d089" providerId="ADAL" clId="{A79812F8-E328-4778-A758-25D604F4D8B1}" dt="2020-10-24T17:18:49.581" v="9584" actId="207"/>
        <pc:sldMkLst>
          <pc:docMk/>
          <pc:sldMk cId="324181902" sldId="1053"/>
        </pc:sldMkLst>
        <pc:spChg chg="mod">
          <ac:chgData name="Michael A Fudge Jr" userId="133895e8-240b-4811-850e-9cf94297d089" providerId="ADAL" clId="{A79812F8-E328-4778-A758-25D604F4D8B1}" dt="2020-10-24T17:18:20.010" v="9580" actId="20577"/>
          <ac:spMkLst>
            <pc:docMk/>
            <pc:sldMk cId="324181902" sldId="1053"/>
            <ac:spMk id="2" creationId="{85954A83-1BFB-42E8-ABE1-F6284F291E27}"/>
          </ac:spMkLst>
        </pc:spChg>
        <pc:picChg chg="add mod">
          <ac:chgData name="Michael A Fudge Jr" userId="133895e8-240b-4811-850e-9cf94297d089" providerId="ADAL" clId="{A79812F8-E328-4778-A758-25D604F4D8B1}" dt="2020-10-24T17:18:49.581" v="9584" actId="207"/>
          <ac:picMkLst>
            <pc:docMk/>
            <pc:sldMk cId="324181902" sldId="1053"/>
            <ac:picMk id="4" creationId="{2330391E-AFA7-49BD-AB03-FECA6C72BB8C}"/>
          </ac:picMkLst>
        </pc:picChg>
        <pc:picChg chg="del">
          <ac:chgData name="Michael A Fudge Jr" userId="133895e8-240b-4811-850e-9cf94297d089" providerId="ADAL" clId="{A79812F8-E328-4778-A758-25D604F4D8B1}" dt="2020-10-24T17:18:42.706" v="9582" actId="478"/>
          <ac:picMkLst>
            <pc:docMk/>
            <pc:sldMk cId="324181902" sldId="1053"/>
            <ac:picMk id="6" creationId="{F70A6746-0DFB-488F-82BC-0DABDAEE0A35}"/>
          </ac:picMkLst>
        </pc:picChg>
      </pc:sldChg>
      <pc:sldChg chg="modSp add mod ord modNotesTx">
        <pc:chgData name="Michael A Fudge Jr" userId="133895e8-240b-4811-850e-9cf94297d089" providerId="ADAL" clId="{A79812F8-E328-4778-A758-25D604F4D8B1}" dt="2020-10-24T17:20:49.034" v="9896" actId="6549"/>
        <pc:sldMkLst>
          <pc:docMk/>
          <pc:sldMk cId="1059577549" sldId="1054"/>
        </pc:sldMkLst>
        <pc:spChg chg="mod">
          <ac:chgData name="Michael A Fudge Jr" userId="133895e8-240b-4811-850e-9cf94297d089" providerId="ADAL" clId="{A79812F8-E328-4778-A758-25D604F4D8B1}" dt="2020-10-24T17:19:31.750" v="9630" actId="14100"/>
          <ac:spMkLst>
            <pc:docMk/>
            <pc:sldMk cId="1059577549" sldId="1054"/>
            <ac:spMk id="2" creationId="{A0EC69E1-79D5-4CCA-9AE3-8CCDB54E5D78}"/>
          </ac:spMkLst>
        </pc:spChg>
        <pc:spChg chg="mod">
          <ac:chgData name="Michael A Fudge Jr" userId="133895e8-240b-4811-850e-9cf94297d089" providerId="ADAL" clId="{A79812F8-E328-4778-A758-25D604F4D8B1}" dt="2020-10-24T17:20:05.601" v="9745" actId="20577"/>
          <ac:spMkLst>
            <pc:docMk/>
            <pc:sldMk cId="1059577549" sldId="1054"/>
            <ac:spMk id="3" creationId="{23BFC44E-10DC-44C2-99E8-3D541093BB67}"/>
          </ac:spMkLst>
        </pc:spChg>
      </pc:sldChg>
      <pc:sldChg chg="modSp add mod ord">
        <pc:chgData name="Michael A Fudge Jr" userId="133895e8-240b-4811-850e-9cf94297d089" providerId="ADAL" clId="{A79812F8-E328-4778-A758-25D604F4D8B1}" dt="2020-10-24T17:22:40.985" v="9948" actId="20577"/>
        <pc:sldMkLst>
          <pc:docMk/>
          <pc:sldMk cId="3978469526" sldId="1055"/>
        </pc:sldMkLst>
        <pc:spChg chg="mod">
          <ac:chgData name="Michael A Fudge Jr" userId="133895e8-240b-4811-850e-9cf94297d089" providerId="ADAL" clId="{A79812F8-E328-4778-A758-25D604F4D8B1}" dt="2020-10-24T17:22:40.985" v="9948" actId="20577"/>
          <ac:spMkLst>
            <pc:docMk/>
            <pc:sldMk cId="3978469526" sldId="1055"/>
            <ac:spMk id="2" creationId="{A24D4E1A-468F-46FB-8329-24B2CCFD6431}"/>
          </ac:spMkLst>
        </pc:spChg>
      </pc:sldChg>
      <pc:sldChg chg="addSp modSp add mod">
        <pc:chgData name="Michael A Fudge Jr" userId="133895e8-240b-4811-850e-9cf94297d089" providerId="ADAL" clId="{A79812F8-E328-4778-A758-25D604F4D8B1}" dt="2020-10-24T17:23:44.727" v="9961" actId="14100"/>
        <pc:sldMkLst>
          <pc:docMk/>
          <pc:sldMk cId="42914136" sldId="1056"/>
        </pc:sldMkLst>
        <pc:spChg chg="mod">
          <ac:chgData name="Michael A Fudge Jr" userId="133895e8-240b-4811-850e-9cf94297d089" providerId="ADAL" clId="{A79812F8-E328-4778-A758-25D604F4D8B1}" dt="2020-10-24T17:23:27.204" v="9958" actId="20577"/>
          <ac:spMkLst>
            <pc:docMk/>
            <pc:sldMk cId="42914136" sldId="1056"/>
            <ac:spMk id="2" creationId="{A24D4E1A-468F-46FB-8329-24B2CCFD6431}"/>
          </ac:spMkLst>
        </pc:spChg>
        <pc:picChg chg="add mod">
          <ac:chgData name="Michael A Fudge Jr" userId="133895e8-240b-4811-850e-9cf94297d089" providerId="ADAL" clId="{A79812F8-E328-4778-A758-25D604F4D8B1}" dt="2020-10-24T17:23:44.727" v="9961" actId="14100"/>
          <ac:picMkLst>
            <pc:docMk/>
            <pc:sldMk cId="42914136" sldId="1056"/>
            <ac:picMk id="3" creationId="{2036E325-7649-4CFB-A3D7-5E9C48EF1E8C}"/>
          </ac:picMkLst>
        </pc:picChg>
      </pc:sldChg>
      <pc:sldChg chg="modSp add mod ord">
        <pc:chgData name="Michael A Fudge Jr" userId="133895e8-240b-4811-850e-9cf94297d089" providerId="ADAL" clId="{A79812F8-E328-4778-A758-25D604F4D8B1}" dt="2020-10-24T17:24:36.545" v="9999" actId="20577"/>
        <pc:sldMkLst>
          <pc:docMk/>
          <pc:sldMk cId="4104563279" sldId="1057"/>
        </pc:sldMkLst>
        <pc:spChg chg="mod">
          <ac:chgData name="Michael A Fudge Jr" userId="133895e8-240b-4811-850e-9cf94297d089" providerId="ADAL" clId="{A79812F8-E328-4778-A758-25D604F4D8B1}" dt="2020-10-24T17:24:36.545" v="9999" actId="20577"/>
          <ac:spMkLst>
            <pc:docMk/>
            <pc:sldMk cId="4104563279" sldId="1057"/>
            <ac:spMk id="2" creationId="{32E994EB-B6E7-4F35-B53F-1C74A98D4F9A}"/>
          </ac:spMkLst>
        </pc:spChg>
      </pc:sldChg>
      <pc:sldChg chg="addSp modSp add mod modNotesTx">
        <pc:chgData name="Michael A Fudge Jr" userId="133895e8-240b-4811-850e-9cf94297d089" providerId="ADAL" clId="{A79812F8-E328-4778-A758-25D604F4D8B1}" dt="2020-10-24T17:25:43.400" v="10089" actId="20577"/>
        <pc:sldMkLst>
          <pc:docMk/>
          <pc:sldMk cId="1390686567" sldId="1058"/>
        </pc:sldMkLst>
        <pc:spChg chg="mod">
          <ac:chgData name="Michael A Fudge Jr" userId="133895e8-240b-4811-850e-9cf94297d089" providerId="ADAL" clId="{A79812F8-E328-4778-A758-25D604F4D8B1}" dt="2020-10-24T17:25:21.485" v="10014" actId="20577"/>
          <ac:spMkLst>
            <pc:docMk/>
            <pc:sldMk cId="1390686567" sldId="1058"/>
            <ac:spMk id="2" creationId="{32E994EB-B6E7-4F35-B53F-1C74A98D4F9A}"/>
          </ac:spMkLst>
        </pc:spChg>
        <pc:picChg chg="add mod">
          <ac:chgData name="Michael A Fudge Jr" userId="133895e8-240b-4811-850e-9cf94297d089" providerId="ADAL" clId="{A79812F8-E328-4778-A758-25D604F4D8B1}" dt="2020-10-24T17:25:16.282" v="10003" actId="14100"/>
          <ac:picMkLst>
            <pc:docMk/>
            <pc:sldMk cId="1390686567" sldId="1058"/>
            <ac:picMk id="3" creationId="{E34FD8CB-E339-41AD-9203-15C2E6A7C4BF}"/>
          </ac:picMkLst>
        </pc:picChg>
      </pc:sldChg>
      <pc:sldChg chg="addSp new del">
        <pc:chgData name="Michael A Fudge Jr" userId="133895e8-240b-4811-850e-9cf94297d089" providerId="ADAL" clId="{A79812F8-E328-4778-A758-25D604F4D8B1}" dt="2020-10-24T18:51:16.953" v="10468" actId="47"/>
        <pc:sldMkLst>
          <pc:docMk/>
          <pc:sldMk cId="1891950772" sldId="1059"/>
        </pc:sldMkLst>
        <pc:picChg chg="add">
          <ac:chgData name="Michael A Fudge Jr" userId="133895e8-240b-4811-850e-9cf94297d089" providerId="ADAL" clId="{A79812F8-E328-4778-A758-25D604F4D8B1}" dt="2020-10-24T18:38:15.020" v="10220"/>
          <ac:picMkLst>
            <pc:docMk/>
            <pc:sldMk cId="1891950772" sldId="1059"/>
            <ac:picMk id="4" creationId="{8041C6B2-940D-48E0-AFF2-C1DA4702B6BA}"/>
          </ac:picMkLst>
        </pc:picChg>
      </pc:sldChg>
      <pc:sldChg chg="modSp add mod ord modNotesTx">
        <pc:chgData name="Michael A Fudge Jr" userId="133895e8-240b-4811-850e-9cf94297d089" providerId="ADAL" clId="{A79812F8-E328-4778-A758-25D604F4D8B1}" dt="2020-10-24T18:53:13.545" v="10507" actId="20577"/>
        <pc:sldMkLst>
          <pc:docMk/>
          <pc:sldMk cId="2471180062" sldId="1059"/>
        </pc:sldMkLst>
        <pc:spChg chg="mod">
          <ac:chgData name="Michael A Fudge Jr" userId="133895e8-240b-4811-850e-9cf94297d089" providerId="ADAL" clId="{A79812F8-E328-4778-A758-25D604F4D8B1}" dt="2020-10-24T18:53:06.605" v="10485" actId="5793"/>
          <ac:spMkLst>
            <pc:docMk/>
            <pc:sldMk cId="2471180062" sldId="1059"/>
            <ac:spMk id="3" creationId="{23BFC44E-10DC-44C2-99E8-3D541093BB67}"/>
          </ac:spMkLst>
        </pc:spChg>
      </pc:sldChg>
      <pc:sldChg chg="modSp add mod modNotesTx">
        <pc:chgData name="Michael A Fudge Jr" userId="133895e8-240b-4811-850e-9cf94297d089" providerId="ADAL" clId="{A79812F8-E328-4778-A758-25D604F4D8B1}" dt="2020-10-24T18:55:30.063" v="10808" actId="20577"/>
        <pc:sldMkLst>
          <pc:docMk/>
          <pc:sldMk cId="3334584939" sldId="1060"/>
        </pc:sldMkLst>
        <pc:spChg chg="mod">
          <ac:chgData name="Michael A Fudge Jr" userId="133895e8-240b-4811-850e-9cf94297d089" providerId="ADAL" clId="{A79812F8-E328-4778-A758-25D604F4D8B1}" dt="2020-10-24T18:55:14.666" v="10726" actId="20577"/>
          <ac:spMkLst>
            <pc:docMk/>
            <pc:sldMk cId="3334584939" sldId="1060"/>
            <ac:spMk id="3" creationId="{23BFC44E-10DC-44C2-99E8-3D541093BB67}"/>
          </ac:spMkLst>
        </pc:spChg>
      </pc:sldChg>
      <pc:sldChg chg="modSp add mod ord modNotesTx">
        <pc:chgData name="Michael A Fudge Jr" userId="133895e8-240b-4811-850e-9cf94297d089" providerId="ADAL" clId="{A79812F8-E328-4778-A758-25D604F4D8B1}" dt="2020-10-24T19:49:25.549" v="11039"/>
        <pc:sldMkLst>
          <pc:docMk/>
          <pc:sldMk cId="2804037079" sldId="1061"/>
        </pc:sldMkLst>
        <pc:spChg chg="mod">
          <ac:chgData name="Michael A Fudge Jr" userId="133895e8-240b-4811-850e-9cf94297d089" providerId="ADAL" clId="{A79812F8-E328-4778-A758-25D604F4D8B1}" dt="2020-10-24T19:10:05.892" v="10831" actId="20577"/>
          <ac:spMkLst>
            <pc:docMk/>
            <pc:sldMk cId="2804037079" sldId="1061"/>
            <ac:spMk id="5" creationId="{E0D04EC1-733E-4BA9-9251-8C6E6E3D01D7}"/>
          </ac:spMkLst>
        </pc:spChg>
        <pc:spChg chg="mod">
          <ac:chgData name="Michael A Fudge Jr" userId="133895e8-240b-4811-850e-9cf94297d089" providerId="ADAL" clId="{A79812F8-E328-4778-A758-25D604F4D8B1}" dt="2020-10-24T19:49:06.084" v="11038" actId="6549"/>
          <ac:spMkLst>
            <pc:docMk/>
            <pc:sldMk cId="2804037079" sldId="1061"/>
            <ac:spMk id="6" creationId="{E33EFCDF-893E-4DC5-B75A-872200D063CA}"/>
          </ac:spMkLst>
        </pc:spChg>
      </pc:sldChg>
      <pc:sldChg chg="modSp add mod ord modNotesTx">
        <pc:chgData name="Michael A Fudge Jr" userId="133895e8-240b-4811-850e-9cf94297d089" providerId="ADAL" clId="{A79812F8-E328-4778-A758-25D604F4D8B1}" dt="2020-10-24T20:02:36.060" v="11366"/>
        <pc:sldMkLst>
          <pc:docMk/>
          <pc:sldMk cId="4164461562" sldId="1062"/>
        </pc:sldMkLst>
        <pc:spChg chg="mod">
          <ac:chgData name="Michael A Fudge Jr" userId="133895e8-240b-4811-850e-9cf94297d089" providerId="ADAL" clId="{A79812F8-E328-4778-A758-25D604F4D8B1}" dt="2020-10-24T19:56:11.631" v="11361" actId="20577"/>
          <ac:spMkLst>
            <pc:docMk/>
            <pc:sldMk cId="4164461562" sldId="1062"/>
            <ac:spMk id="5" creationId="{E0D04EC1-733E-4BA9-9251-8C6E6E3D01D7}"/>
          </ac:spMkLst>
        </pc:spChg>
        <pc:spChg chg="mod">
          <ac:chgData name="Michael A Fudge Jr" userId="133895e8-240b-4811-850e-9cf94297d089" providerId="ADAL" clId="{A79812F8-E328-4778-A758-25D604F4D8B1}" dt="2020-10-24T19:53:11.136" v="11086" actId="20577"/>
          <ac:spMkLst>
            <pc:docMk/>
            <pc:sldMk cId="4164461562" sldId="1062"/>
            <ac:spMk id="6" creationId="{E33EFCDF-893E-4DC5-B75A-872200D063CA}"/>
          </ac:spMkLst>
        </pc:spChg>
      </pc:sldChg>
      <pc:sldChg chg="modSp add mod ord modNotesTx">
        <pc:chgData name="Michael A Fudge Jr" userId="133895e8-240b-4811-850e-9cf94297d089" providerId="ADAL" clId="{A79812F8-E328-4778-A758-25D604F4D8B1}" dt="2020-10-24T19:55:41.541" v="11338" actId="20577"/>
        <pc:sldMkLst>
          <pc:docMk/>
          <pc:sldMk cId="327351686" sldId="1063"/>
        </pc:sldMkLst>
        <pc:spChg chg="mod">
          <ac:chgData name="Michael A Fudge Jr" userId="133895e8-240b-4811-850e-9cf94297d089" providerId="ADAL" clId="{A79812F8-E328-4778-A758-25D604F4D8B1}" dt="2020-10-24T19:54:19.522" v="11105" actId="20577"/>
          <ac:spMkLst>
            <pc:docMk/>
            <pc:sldMk cId="327351686" sldId="1063"/>
            <ac:spMk id="2" creationId="{A0EC69E1-79D5-4CCA-9AE3-8CCDB54E5D78}"/>
          </ac:spMkLst>
        </pc:spChg>
        <pc:spChg chg="mod">
          <ac:chgData name="Michael A Fudge Jr" userId="133895e8-240b-4811-850e-9cf94297d089" providerId="ADAL" clId="{A79812F8-E328-4778-A758-25D604F4D8B1}" dt="2020-10-24T19:55:22.439" v="11269" actId="20577"/>
          <ac:spMkLst>
            <pc:docMk/>
            <pc:sldMk cId="327351686" sldId="1063"/>
            <ac:spMk id="3" creationId="{23BFC44E-10DC-44C2-99E8-3D541093BB67}"/>
          </ac:spMkLst>
        </pc:spChg>
      </pc:sldChg>
      <pc:sldChg chg="modSp add mod ord modNotesTx">
        <pc:chgData name="Michael A Fudge Jr" userId="133895e8-240b-4811-850e-9cf94297d089" providerId="ADAL" clId="{A79812F8-E328-4778-A758-25D604F4D8B1}" dt="2020-10-24T20:05:03.859" v="11488" actId="6549"/>
        <pc:sldMkLst>
          <pc:docMk/>
          <pc:sldMk cId="721442158" sldId="1064"/>
        </pc:sldMkLst>
        <pc:spChg chg="mod">
          <ac:chgData name="Michael A Fudge Jr" userId="133895e8-240b-4811-850e-9cf94297d089" providerId="ADAL" clId="{A79812F8-E328-4778-A758-25D604F4D8B1}" dt="2020-10-24T20:03:23.724" v="11389" actId="20577"/>
          <ac:spMkLst>
            <pc:docMk/>
            <pc:sldMk cId="721442158" sldId="1064"/>
            <ac:spMk id="2" creationId="{A0EC69E1-79D5-4CCA-9AE3-8CCDB54E5D78}"/>
          </ac:spMkLst>
        </pc:spChg>
        <pc:spChg chg="mod">
          <ac:chgData name="Michael A Fudge Jr" userId="133895e8-240b-4811-850e-9cf94297d089" providerId="ADAL" clId="{A79812F8-E328-4778-A758-25D604F4D8B1}" dt="2020-10-24T20:05:03.859" v="11488" actId="6549"/>
          <ac:spMkLst>
            <pc:docMk/>
            <pc:sldMk cId="721442158" sldId="1064"/>
            <ac:spMk id="3" creationId="{23BFC44E-10DC-44C2-99E8-3D541093BB67}"/>
          </ac:spMkLst>
        </pc:spChg>
      </pc:sldChg>
      <pc:sldChg chg="modSp add mod ord">
        <pc:chgData name="Michael A Fudge Jr" userId="133895e8-240b-4811-850e-9cf94297d089" providerId="ADAL" clId="{A79812F8-E328-4778-A758-25D604F4D8B1}" dt="2020-10-24T20:15:11.033" v="11617" actId="20577"/>
        <pc:sldMkLst>
          <pc:docMk/>
          <pc:sldMk cId="2306457916" sldId="1065"/>
        </pc:sldMkLst>
        <pc:spChg chg="mod">
          <ac:chgData name="Michael A Fudge Jr" userId="133895e8-240b-4811-850e-9cf94297d089" providerId="ADAL" clId="{A79812F8-E328-4778-A758-25D604F4D8B1}" dt="2020-10-24T20:05:18.701" v="11504" actId="20577"/>
          <ac:spMkLst>
            <pc:docMk/>
            <pc:sldMk cId="2306457916" sldId="1065"/>
            <ac:spMk id="5" creationId="{E0D04EC1-733E-4BA9-9251-8C6E6E3D01D7}"/>
          </ac:spMkLst>
        </pc:spChg>
        <pc:spChg chg="mod">
          <ac:chgData name="Michael A Fudge Jr" userId="133895e8-240b-4811-850e-9cf94297d089" providerId="ADAL" clId="{A79812F8-E328-4778-A758-25D604F4D8B1}" dt="2020-10-24T20:15:11.033" v="11617" actId="20577"/>
          <ac:spMkLst>
            <pc:docMk/>
            <pc:sldMk cId="2306457916" sldId="1065"/>
            <ac:spMk id="6" creationId="{E33EFCDF-893E-4DC5-B75A-872200D063CA}"/>
          </ac:spMkLst>
        </pc:spChg>
      </pc:sldChg>
      <pc:sldChg chg="modSp add mod ord modNotesTx">
        <pc:chgData name="Michael A Fudge Jr" userId="133895e8-240b-4811-850e-9cf94297d089" providerId="ADAL" clId="{A79812F8-E328-4778-A758-25D604F4D8B1}" dt="2020-10-24T20:18:48.651" v="11851" actId="20577"/>
        <pc:sldMkLst>
          <pc:docMk/>
          <pc:sldMk cId="842703689" sldId="1066"/>
        </pc:sldMkLst>
        <pc:spChg chg="mod">
          <ac:chgData name="Michael A Fudge Jr" userId="133895e8-240b-4811-850e-9cf94297d089" providerId="ADAL" clId="{A79812F8-E328-4778-A758-25D604F4D8B1}" dt="2020-10-24T20:16:09.661" v="11646" actId="20577"/>
          <ac:spMkLst>
            <pc:docMk/>
            <pc:sldMk cId="842703689" sldId="1066"/>
            <ac:spMk id="2" creationId="{A0EC69E1-79D5-4CCA-9AE3-8CCDB54E5D78}"/>
          </ac:spMkLst>
        </pc:spChg>
        <pc:spChg chg="mod">
          <ac:chgData name="Michael A Fudge Jr" userId="133895e8-240b-4811-850e-9cf94297d089" providerId="ADAL" clId="{A79812F8-E328-4778-A758-25D604F4D8B1}" dt="2020-10-24T20:18:40.059" v="11819" actId="5793"/>
          <ac:spMkLst>
            <pc:docMk/>
            <pc:sldMk cId="842703689" sldId="1066"/>
            <ac:spMk id="3" creationId="{23BFC44E-10DC-44C2-99E8-3D541093BB67}"/>
          </ac:spMkLst>
        </pc:spChg>
      </pc:sldChg>
      <pc:sldMasterChg chg="delSldLayout">
        <pc:chgData name="Michael A Fudge Jr" userId="133895e8-240b-4811-850e-9cf94297d089" providerId="ADAL" clId="{A79812F8-E328-4778-A758-25D604F4D8B1}" dt="2020-10-24T02:13:41.694" v="2144" actId="47"/>
        <pc:sldMasterMkLst>
          <pc:docMk/>
          <pc:sldMasterMk cId="3638388675" sldId="2147483648"/>
        </pc:sldMasterMkLst>
        <pc:sldLayoutChg chg="del">
          <pc:chgData name="Michael A Fudge Jr" userId="133895e8-240b-4811-850e-9cf94297d089" providerId="ADAL" clId="{A79812F8-E328-4778-A758-25D604F4D8B1}" dt="2020-10-24T02:13:41.694" v="2144" actId="47"/>
          <pc:sldLayoutMkLst>
            <pc:docMk/>
            <pc:sldMasterMk cId="3638388675" sldId="2147483648"/>
            <pc:sldLayoutMk cId="1361214121" sldId="2147483660"/>
          </pc:sldLayoutMkLst>
        </pc:sldLayoutChg>
      </pc:sldMasterChg>
    </pc:docChg>
  </pc:docChgLst>
  <pc:docChgLst>
    <pc:chgData name="Michael Fudge" userId="8d8f1f737978eadf" providerId="LiveId" clId="{C2BEB82A-ECC9-4A26-9D3A-43FF0DC3C16F}"/>
    <pc:docChg chg="undo custSel mod addSld modSld">
      <pc:chgData name="Michael Fudge" userId="8d8f1f737978eadf" providerId="LiveId" clId="{C2BEB82A-ECC9-4A26-9D3A-43FF0DC3C16F}" dt="2020-07-10T21:07:48.202" v="1833" actId="5793"/>
      <pc:docMkLst>
        <pc:docMk/>
      </pc:docMkLst>
      <pc:sldChg chg="modSp new mod">
        <pc:chgData name="Michael Fudge" userId="8d8f1f737978eadf" providerId="LiveId" clId="{C2BEB82A-ECC9-4A26-9D3A-43FF0DC3C16F}" dt="2020-07-10T20:48:31.229" v="791" actId="403"/>
        <pc:sldMkLst>
          <pc:docMk/>
          <pc:sldMk cId="3302085769" sldId="256"/>
        </pc:sldMkLst>
        <pc:spChg chg="mod">
          <ac:chgData name="Michael Fudge" userId="8d8f1f737978eadf" providerId="LiveId" clId="{C2BEB82A-ECC9-4A26-9D3A-43FF0DC3C16F}" dt="2020-07-10T20:37:35.516" v="11" actId="20577"/>
          <ac:spMkLst>
            <pc:docMk/>
            <pc:sldMk cId="3302085769" sldId="256"/>
            <ac:spMk id="2" creationId="{12FF6C81-4F81-481C-9E43-71763C75E015}"/>
          </ac:spMkLst>
        </pc:spChg>
        <pc:spChg chg="mod">
          <ac:chgData name="Michael Fudge" userId="8d8f1f737978eadf" providerId="LiveId" clId="{C2BEB82A-ECC9-4A26-9D3A-43FF0DC3C16F}" dt="2020-07-10T20:48:31.229" v="791" actId="403"/>
          <ac:spMkLst>
            <pc:docMk/>
            <pc:sldMk cId="3302085769" sldId="256"/>
            <ac:spMk id="3" creationId="{CA49DCD9-023F-4F96-AD5D-F916ECFD0404}"/>
          </ac:spMkLst>
        </pc:spChg>
      </pc:sldChg>
      <pc:sldChg chg="addSp delSp modSp new mod setBg modNotesTx">
        <pc:chgData name="Michael Fudge" userId="8d8f1f737978eadf" providerId="LiveId" clId="{C2BEB82A-ECC9-4A26-9D3A-43FF0DC3C16F}" dt="2020-07-10T20:56:32.340" v="1070" actId="20577"/>
        <pc:sldMkLst>
          <pc:docMk/>
          <pc:sldMk cId="3436746034" sldId="257"/>
        </pc:sldMkLst>
        <pc:spChg chg="mod">
          <ac:chgData name="Michael Fudge" userId="8d8f1f737978eadf" providerId="LiveId" clId="{C2BEB82A-ECC9-4A26-9D3A-43FF0DC3C16F}" dt="2020-07-10T20:56:32.340" v="1070" actId="20577"/>
          <ac:spMkLst>
            <pc:docMk/>
            <pc:sldMk cId="3436746034" sldId="257"/>
            <ac:spMk id="2" creationId="{5C84C77B-FF54-4813-94E1-23FF8F114C7E}"/>
          </ac:spMkLst>
        </pc:spChg>
        <pc:spChg chg="del mod">
          <ac:chgData name="Michael Fudge" userId="8d8f1f737978eadf" providerId="LiveId" clId="{C2BEB82A-ECC9-4A26-9D3A-43FF0DC3C16F}" dt="2020-07-10T20:44:36.317" v="408" actId="26606"/>
          <ac:spMkLst>
            <pc:docMk/>
            <pc:sldMk cId="3436746034" sldId="257"/>
            <ac:spMk id="3" creationId="{57978C48-2E97-4C22-A071-447717781045}"/>
          </ac:spMkLst>
        </pc:spChg>
        <pc:spChg chg="add">
          <ac:chgData name="Michael Fudge" userId="8d8f1f737978eadf" providerId="LiveId" clId="{C2BEB82A-ECC9-4A26-9D3A-43FF0DC3C16F}" dt="2020-07-10T20:44:36.317" v="408" actId="26606"/>
          <ac:spMkLst>
            <pc:docMk/>
            <pc:sldMk cId="3436746034" sldId="257"/>
            <ac:spMk id="9" creationId="{7DA1F35B-C8F7-4A5A-9339-7DA4D785B300}"/>
          </ac:spMkLst>
        </pc:spChg>
        <pc:spChg chg="add">
          <ac:chgData name="Michael Fudge" userId="8d8f1f737978eadf" providerId="LiveId" clId="{C2BEB82A-ECC9-4A26-9D3A-43FF0DC3C16F}" dt="2020-07-10T20:44:36.317" v="408" actId="26606"/>
          <ac:spMkLst>
            <pc:docMk/>
            <pc:sldMk cId="3436746034" sldId="257"/>
            <ac:spMk id="11" creationId="{B2D4AD41-40DA-4A81-92F5-B6E3BA1ED82A}"/>
          </ac:spMkLst>
        </pc:spChg>
        <pc:graphicFrameChg chg="add mod">
          <ac:chgData name="Michael Fudge" userId="8d8f1f737978eadf" providerId="LiveId" clId="{C2BEB82A-ECC9-4A26-9D3A-43FF0DC3C16F}" dt="2020-07-10T20:49:50.062" v="799" actId="14100"/>
          <ac:graphicFrameMkLst>
            <pc:docMk/>
            <pc:sldMk cId="3436746034" sldId="257"/>
            <ac:graphicFrameMk id="5" creationId="{80A84436-1DB7-43A8-9C13-824A51B927D4}"/>
          </ac:graphicFrameMkLst>
        </pc:graphicFrameChg>
      </pc:sldChg>
      <pc:sldChg chg="addSp delSp modSp new mod modNotesTx">
        <pc:chgData name="Michael Fudge" userId="8d8f1f737978eadf" providerId="LiveId" clId="{C2BEB82A-ECC9-4A26-9D3A-43FF0DC3C16F}" dt="2020-07-10T20:48:59.673" v="797" actId="20577"/>
        <pc:sldMkLst>
          <pc:docMk/>
          <pc:sldMk cId="1370411192" sldId="258"/>
        </pc:sldMkLst>
        <pc:spChg chg="mod">
          <ac:chgData name="Michael Fudge" userId="8d8f1f737978eadf" providerId="LiveId" clId="{C2BEB82A-ECC9-4A26-9D3A-43FF0DC3C16F}" dt="2020-07-10T20:40:14.361" v="131" actId="20577"/>
          <ac:spMkLst>
            <pc:docMk/>
            <pc:sldMk cId="1370411192" sldId="258"/>
            <ac:spMk id="2" creationId="{67249489-9C9F-4446-9970-F07AE467009A}"/>
          </ac:spMkLst>
        </pc:spChg>
        <pc:spChg chg="del">
          <ac:chgData name="Michael Fudge" userId="8d8f1f737978eadf" providerId="LiveId" clId="{C2BEB82A-ECC9-4A26-9D3A-43FF0DC3C16F}" dt="2020-07-10T20:40:50.467" v="132" actId="1032"/>
          <ac:spMkLst>
            <pc:docMk/>
            <pc:sldMk cId="1370411192" sldId="258"/>
            <ac:spMk id="3" creationId="{5DF933DC-770D-46E9-8988-BC062889C0FD}"/>
          </ac:spMkLst>
        </pc:spChg>
        <pc:graphicFrameChg chg="add mod modGraphic">
          <ac:chgData name="Michael Fudge" userId="8d8f1f737978eadf" providerId="LiveId" clId="{C2BEB82A-ECC9-4A26-9D3A-43FF0DC3C16F}" dt="2020-07-10T20:48:59.673" v="797" actId="20577"/>
          <ac:graphicFrameMkLst>
            <pc:docMk/>
            <pc:sldMk cId="1370411192" sldId="258"/>
            <ac:graphicFrameMk id="4" creationId="{EEF1873F-2CD4-49B6-BB38-73F37CC60A34}"/>
          </ac:graphicFrameMkLst>
        </pc:graphicFrameChg>
      </pc:sldChg>
      <pc:sldChg chg="modSp new mod">
        <pc:chgData name="Michael Fudge" userId="8d8f1f737978eadf" providerId="LiveId" clId="{C2BEB82A-ECC9-4A26-9D3A-43FF0DC3C16F}" dt="2020-07-10T20:47:56.545" v="681" actId="20577"/>
        <pc:sldMkLst>
          <pc:docMk/>
          <pc:sldMk cId="348306751" sldId="259"/>
        </pc:sldMkLst>
        <pc:spChg chg="mod">
          <ac:chgData name="Michael Fudge" userId="8d8f1f737978eadf" providerId="LiveId" clId="{C2BEB82A-ECC9-4A26-9D3A-43FF0DC3C16F}" dt="2020-07-10T20:47:49.893" v="662" actId="20577"/>
          <ac:spMkLst>
            <pc:docMk/>
            <pc:sldMk cId="348306751" sldId="259"/>
            <ac:spMk id="2" creationId="{A0EC69E1-79D5-4CCA-9AE3-8CCDB54E5D78}"/>
          </ac:spMkLst>
        </pc:spChg>
        <pc:spChg chg="mod">
          <ac:chgData name="Michael Fudge" userId="8d8f1f737978eadf" providerId="LiveId" clId="{C2BEB82A-ECC9-4A26-9D3A-43FF0DC3C16F}" dt="2020-07-10T20:47:56.545" v="681" actId="20577"/>
          <ac:spMkLst>
            <pc:docMk/>
            <pc:sldMk cId="348306751" sldId="259"/>
            <ac:spMk id="3" creationId="{23BFC44E-10DC-44C2-99E8-3D541093BB67}"/>
          </ac:spMkLst>
        </pc:spChg>
      </pc:sldChg>
      <pc:sldChg chg="addSp delSp modSp new mod modClrScheme chgLayout">
        <pc:chgData name="Michael Fudge" userId="8d8f1f737978eadf" providerId="LiveId" clId="{C2BEB82A-ECC9-4A26-9D3A-43FF0DC3C16F}" dt="2020-07-10T20:51:36.870" v="898" actId="20577"/>
        <pc:sldMkLst>
          <pc:docMk/>
          <pc:sldMk cId="4025852525" sldId="260"/>
        </pc:sldMkLst>
        <pc:spChg chg="mod ord">
          <ac:chgData name="Michael Fudge" userId="8d8f1f737978eadf" providerId="LiveId" clId="{C2BEB82A-ECC9-4A26-9D3A-43FF0DC3C16F}" dt="2020-07-10T20:51:20.719" v="891" actId="700"/>
          <ac:spMkLst>
            <pc:docMk/>
            <pc:sldMk cId="4025852525" sldId="260"/>
            <ac:spMk id="2" creationId="{2F27C2E7-D0B1-46C6-9CE7-126F141E50EF}"/>
          </ac:spMkLst>
        </pc:spChg>
        <pc:spChg chg="mod ord">
          <ac:chgData name="Michael Fudge" userId="8d8f1f737978eadf" providerId="LiveId" clId="{C2BEB82A-ECC9-4A26-9D3A-43FF0DC3C16F}" dt="2020-07-10T20:51:36.870" v="898" actId="20577"/>
          <ac:spMkLst>
            <pc:docMk/>
            <pc:sldMk cId="4025852525" sldId="260"/>
            <ac:spMk id="3" creationId="{5CFACD69-AC45-4008-9F4E-BF93EF15B7B6}"/>
          </ac:spMkLst>
        </pc:spChg>
        <pc:spChg chg="add del mod ord">
          <ac:chgData name="Michael Fudge" userId="8d8f1f737978eadf" providerId="LiveId" clId="{C2BEB82A-ECC9-4A26-9D3A-43FF0DC3C16F}" dt="2020-07-10T20:51:27.558" v="894" actId="478"/>
          <ac:spMkLst>
            <pc:docMk/>
            <pc:sldMk cId="4025852525" sldId="260"/>
            <ac:spMk id="4" creationId="{92C31C99-F736-4C6D-80C4-D4DBDD213734}"/>
          </ac:spMkLst>
        </pc:spChg>
        <pc:spChg chg="add del mod">
          <ac:chgData name="Michael Fudge" userId="8d8f1f737978eadf" providerId="LiveId" clId="{C2BEB82A-ECC9-4A26-9D3A-43FF0DC3C16F}" dt="2020-07-10T20:51:26.034" v="893"/>
          <ac:spMkLst>
            <pc:docMk/>
            <pc:sldMk cId="4025852525" sldId="260"/>
            <ac:spMk id="5" creationId="{F8468B9A-0F0B-4C32-B5A6-039AC24A63CF}"/>
          </ac:spMkLst>
        </pc:spChg>
        <pc:spChg chg="add del mod">
          <ac:chgData name="Michael Fudge" userId="8d8f1f737978eadf" providerId="LiveId" clId="{C2BEB82A-ECC9-4A26-9D3A-43FF0DC3C16F}" dt="2020-07-10T20:51:26.034" v="893"/>
          <ac:spMkLst>
            <pc:docMk/>
            <pc:sldMk cId="4025852525" sldId="260"/>
            <ac:spMk id="6" creationId="{A1163C3B-1D93-4F5F-A665-56AFE3F48CFA}"/>
          </ac:spMkLst>
        </pc:spChg>
        <pc:spChg chg="add del mod">
          <ac:chgData name="Michael Fudge" userId="8d8f1f737978eadf" providerId="LiveId" clId="{C2BEB82A-ECC9-4A26-9D3A-43FF0DC3C16F}" dt="2020-07-10T20:51:26.034" v="893"/>
          <ac:spMkLst>
            <pc:docMk/>
            <pc:sldMk cId="4025852525" sldId="260"/>
            <ac:spMk id="7" creationId="{4CAA2EE2-AB91-4637-92AC-191505F62EE1}"/>
          </ac:spMkLst>
        </pc:spChg>
        <pc:spChg chg="add del mod">
          <ac:chgData name="Michael Fudge" userId="8d8f1f737978eadf" providerId="LiveId" clId="{C2BEB82A-ECC9-4A26-9D3A-43FF0DC3C16F}" dt="2020-07-10T20:51:26.034" v="893"/>
          <ac:spMkLst>
            <pc:docMk/>
            <pc:sldMk cId="4025852525" sldId="260"/>
            <ac:spMk id="8" creationId="{77467FE3-41BC-4D3C-953A-9287F22E394F}"/>
          </ac:spMkLst>
        </pc:spChg>
        <pc:spChg chg="add del mod">
          <ac:chgData name="Michael Fudge" userId="8d8f1f737978eadf" providerId="LiveId" clId="{C2BEB82A-ECC9-4A26-9D3A-43FF0DC3C16F}" dt="2020-07-10T20:51:26.034" v="893"/>
          <ac:spMkLst>
            <pc:docMk/>
            <pc:sldMk cId="4025852525" sldId="260"/>
            <ac:spMk id="9" creationId="{6C275540-3441-4E6C-BDCA-FB2346E12B54}"/>
          </ac:spMkLst>
        </pc:spChg>
        <pc:spChg chg="add mod">
          <ac:chgData name="Michael Fudge" userId="8d8f1f737978eadf" providerId="LiveId" clId="{C2BEB82A-ECC9-4A26-9D3A-43FF0DC3C16F}" dt="2020-07-10T20:51:32.048" v="896" actId="1076"/>
          <ac:spMkLst>
            <pc:docMk/>
            <pc:sldMk cId="4025852525" sldId="260"/>
            <ac:spMk id="10" creationId="{BC57E5F7-451F-4806-80CA-23EFC1F1A858}"/>
          </ac:spMkLst>
        </pc:spChg>
        <pc:spChg chg="add mod">
          <ac:chgData name="Michael Fudge" userId="8d8f1f737978eadf" providerId="LiveId" clId="{C2BEB82A-ECC9-4A26-9D3A-43FF0DC3C16F}" dt="2020-07-10T20:51:32.048" v="896" actId="1076"/>
          <ac:spMkLst>
            <pc:docMk/>
            <pc:sldMk cId="4025852525" sldId="260"/>
            <ac:spMk id="11" creationId="{10FD9728-ECE6-4728-BBE9-362CE14CF51B}"/>
          </ac:spMkLst>
        </pc:spChg>
        <pc:spChg chg="add mod">
          <ac:chgData name="Michael Fudge" userId="8d8f1f737978eadf" providerId="LiveId" clId="{C2BEB82A-ECC9-4A26-9D3A-43FF0DC3C16F}" dt="2020-07-10T20:51:32.048" v="896" actId="1076"/>
          <ac:spMkLst>
            <pc:docMk/>
            <pc:sldMk cId="4025852525" sldId="260"/>
            <ac:spMk id="12" creationId="{76D9B773-957D-450A-8D72-461B477FD085}"/>
          </ac:spMkLst>
        </pc:spChg>
        <pc:spChg chg="add mod">
          <ac:chgData name="Michael Fudge" userId="8d8f1f737978eadf" providerId="LiveId" clId="{C2BEB82A-ECC9-4A26-9D3A-43FF0DC3C16F}" dt="2020-07-10T20:51:32.048" v="896" actId="1076"/>
          <ac:spMkLst>
            <pc:docMk/>
            <pc:sldMk cId="4025852525" sldId="260"/>
            <ac:spMk id="13" creationId="{F70F5F3E-A656-4DC5-ADFE-B127D2C092E7}"/>
          </ac:spMkLst>
        </pc:spChg>
        <pc:spChg chg="add mod">
          <ac:chgData name="Michael Fudge" userId="8d8f1f737978eadf" providerId="LiveId" clId="{C2BEB82A-ECC9-4A26-9D3A-43FF0DC3C16F}" dt="2020-07-10T20:51:32.048" v="896" actId="1076"/>
          <ac:spMkLst>
            <pc:docMk/>
            <pc:sldMk cId="4025852525" sldId="260"/>
            <ac:spMk id="14" creationId="{140826A4-609C-4D55-9614-1BE5BD888A98}"/>
          </ac:spMkLst>
        </pc:spChg>
      </pc:sldChg>
      <pc:sldChg chg="addSp delSp modSp new mod modClrScheme chgLayout">
        <pc:chgData name="Michael Fudge" userId="8d8f1f737978eadf" providerId="LiveId" clId="{C2BEB82A-ECC9-4A26-9D3A-43FF0DC3C16F}" dt="2020-07-10T20:53:02.051" v="981" actId="1076"/>
        <pc:sldMkLst>
          <pc:docMk/>
          <pc:sldMk cId="4111737936" sldId="261"/>
        </pc:sldMkLst>
        <pc:spChg chg="del mod ord">
          <ac:chgData name="Michael Fudge" userId="8d8f1f737978eadf" providerId="LiveId" clId="{C2BEB82A-ECC9-4A26-9D3A-43FF0DC3C16F}" dt="2020-07-10T20:52:09.464" v="900" actId="700"/>
          <ac:spMkLst>
            <pc:docMk/>
            <pc:sldMk cId="4111737936" sldId="261"/>
            <ac:spMk id="2" creationId="{50FDB960-BE28-4DEA-B07D-8743C13F45BB}"/>
          </ac:spMkLst>
        </pc:spChg>
        <pc:spChg chg="del mod ord">
          <ac:chgData name="Michael Fudge" userId="8d8f1f737978eadf" providerId="LiveId" clId="{C2BEB82A-ECC9-4A26-9D3A-43FF0DC3C16F}" dt="2020-07-10T20:52:09.464" v="900" actId="700"/>
          <ac:spMkLst>
            <pc:docMk/>
            <pc:sldMk cId="4111737936" sldId="261"/>
            <ac:spMk id="3" creationId="{7E171138-31F1-4BC8-8610-7E6D198CCA42}"/>
          </ac:spMkLst>
        </pc:spChg>
        <pc:spChg chg="del">
          <ac:chgData name="Michael Fudge" userId="8d8f1f737978eadf" providerId="LiveId" clId="{C2BEB82A-ECC9-4A26-9D3A-43FF0DC3C16F}" dt="2020-07-10T20:52:09.464" v="900" actId="700"/>
          <ac:spMkLst>
            <pc:docMk/>
            <pc:sldMk cId="4111737936" sldId="261"/>
            <ac:spMk id="4" creationId="{A5006248-F37E-4BDB-A569-4DD3D2AA233F}"/>
          </ac:spMkLst>
        </pc:spChg>
        <pc:spChg chg="add mod ord">
          <ac:chgData name="Michael Fudge" userId="8d8f1f737978eadf" providerId="LiveId" clId="{C2BEB82A-ECC9-4A26-9D3A-43FF0DC3C16F}" dt="2020-07-10T20:52:39.600" v="976" actId="20577"/>
          <ac:spMkLst>
            <pc:docMk/>
            <pc:sldMk cId="4111737936" sldId="261"/>
            <ac:spMk id="5" creationId="{4FC71271-0300-4488-AF63-BFA7A538D55F}"/>
          </ac:spMkLst>
        </pc:spChg>
        <pc:spChg chg="add del mod ord">
          <ac:chgData name="Michael Fudge" userId="8d8f1f737978eadf" providerId="LiveId" clId="{C2BEB82A-ECC9-4A26-9D3A-43FF0DC3C16F}" dt="2020-07-10T20:52:56.792" v="979" actId="478"/>
          <ac:spMkLst>
            <pc:docMk/>
            <pc:sldMk cId="4111737936" sldId="261"/>
            <ac:spMk id="6" creationId="{44363316-EC23-4958-B90B-8FA77A938C64}"/>
          </ac:spMkLst>
        </pc:spChg>
        <pc:spChg chg="add del mod">
          <ac:chgData name="Michael Fudge" userId="8d8f1f737978eadf" providerId="LiveId" clId="{C2BEB82A-ECC9-4A26-9D3A-43FF0DC3C16F}" dt="2020-07-10T20:52:54.359" v="978"/>
          <ac:spMkLst>
            <pc:docMk/>
            <pc:sldMk cId="4111737936" sldId="261"/>
            <ac:spMk id="7" creationId="{57CE4115-B813-4206-B0F4-B53D0CE7F67A}"/>
          </ac:spMkLst>
        </pc:spChg>
        <pc:spChg chg="add del mod">
          <ac:chgData name="Michael Fudge" userId="8d8f1f737978eadf" providerId="LiveId" clId="{C2BEB82A-ECC9-4A26-9D3A-43FF0DC3C16F}" dt="2020-07-10T20:52:54.359" v="978"/>
          <ac:spMkLst>
            <pc:docMk/>
            <pc:sldMk cId="4111737936" sldId="261"/>
            <ac:spMk id="8" creationId="{657C2F6C-C8C3-4220-BBFC-74AE9589386F}"/>
          </ac:spMkLst>
        </pc:spChg>
        <pc:spChg chg="add del mod">
          <ac:chgData name="Michael Fudge" userId="8d8f1f737978eadf" providerId="LiveId" clId="{C2BEB82A-ECC9-4A26-9D3A-43FF0DC3C16F}" dt="2020-07-10T20:52:54.359" v="978"/>
          <ac:spMkLst>
            <pc:docMk/>
            <pc:sldMk cId="4111737936" sldId="261"/>
            <ac:spMk id="9" creationId="{76FB331C-FE4D-4968-8BED-712B4541A700}"/>
          </ac:spMkLst>
        </pc:spChg>
        <pc:spChg chg="add del mod">
          <ac:chgData name="Michael Fudge" userId="8d8f1f737978eadf" providerId="LiveId" clId="{C2BEB82A-ECC9-4A26-9D3A-43FF0DC3C16F}" dt="2020-07-10T20:52:54.359" v="978"/>
          <ac:spMkLst>
            <pc:docMk/>
            <pc:sldMk cId="4111737936" sldId="261"/>
            <ac:spMk id="10" creationId="{0F04716A-643F-44D3-8664-56C698114C5B}"/>
          </ac:spMkLst>
        </pc:spChg>
        <pc:spChg chg="add del mod">
          <ac:chgData name="Michael Fudge" userId="8d8f1f737978eadf" providerId="LiveId" clId="{C2BEB82A-ECC9-4A26-9D3A-43FF0DC3C16F}" dt="2020-07-10T20:52:54.359" v="978"/>
          <ac:spMkLst>
            <pc:docMk/>
            <pc:sldMk cId="4111737936" sldId="261"/>
            <ac:spMk id="11" creationId="{2772A3D3-25E3-4D9E-8776-89DD3633BD88}"/>
          </ac:spMkLst>
        </pc:spChg>
        <pc:spChg chg="add del mod">
          <ac:chgData name="Michael Fudge" userId="8d8f1f737978eadf" providerId="LiveId" clId="{C2BEB82A-ECC9-4A26-9D3A-43FF0DC3C16F}" dt="2020-07-10T20:52:54.359" v="978"/>
          <ac:spMkLst>
            <pc:docMk/>
            <pc:sldMk cId="4111737936" sldId="261"/>
            <ac:spMk id="12" creationId="{0AAE72D5-E3CE-42FC-989B-CD4F417F2C23}"/>
          </ac:spMkLst>
        </pc:spChg>
        <pc:spChg chg="add del mod">
          <ac:chgData name="Michael Fudge" userId="8d8f1f737978eadf" providerId="LiveId" clId="{C2BEB82A-ECC9-4A26-9D3A-43FF0DC3C16F}" dt="2020-07-10T20:52:54.359" v="978"/>
          <ac:spMkLst>
            <pc:docMk/>
            <pc:sldMk cId="4111737936" sldId="261"/>
            <ac:spMk id="13" creationId="{4F4E13D5-174D-4B35-B004-AEEDB771BD22}"/>
          </ac:spMkLst>
        </pc:spChg>
        <pc:spChg chg="add del mod">
          <ac:chgData name="Michael Fudge" userId="8d8f1f737978eadf" providerId="LiveId" clId="{C2BEB82A-ECC9-4A26-9D3A-43FF0DC3C16F}" dt="2020-07-10T20:52:54.359" v="978"/>
          <ac:spMkLst>
            <pc:docMk/>
            <pc:sldMk cId="4111737936" sldId="261"/>
            <ac:spMk id="14" creationId="{3F8A44AE-FCA7-464B-9231-46BA41D50609}"/>
          </ac:spMkLst>
        </pc:spChg>
        <pc:spChg chg="add del mod">
          <ac:chgData name="Michael Fudge" userId="8d8f1f737978eadf" providerId="LiveId" clId="{C2BEB82A-ECC9-4A26-9D3A-43FF0DC3C16F}" dt="2020-07-10T20:52:54.359" v="978"/>
          <ac:spMkLst>
            <pc:docMk/>
            <pc:sldMk cId="4111737936" sldId="261"/>
            <ac:spMk id="15" creationId="{4B0C43DD-8CB2-46B1-B3DD-9E27BD8E3E06}"/>
          </ac:spMkLst>
        </pc:spChg>
        <pc:spChg chg="add del mod">
          <ac:chgData name="Michael Fudge" userId="8d8f1f737978eadf" providerId="LiveId" clId="{C2BEB82A-ECC9-4A26-9D3A-43FF0DC3C16F}" dt="2020-07-10T20:52:54.359" v="978"/>
          <ac:spMkLst>
            <pc:docMk/>
            <pc:sldMk cId="4111737936" sldId="261"/>
            <ac:spMk id="16" creationId="{6ED1D0B0-AF96-4914-B518-4166C662A3E4}"/>
          </ac:spMkLst>
        </pc:spChg>
        <pc:spChg chg="add del mod">
          <ac:chgData name="Michael Fudge" userId="8d8f1f737978eadf" providerId="LiveId" clId="{C2BEB82A-ECC9-4A26-9D3A-43FF0DC3C16F}" dt="2020-07-10T20:52:54.359" v="978"/>
          <ac:spMkLst>
            <pc:docMk/>
            <pc:sldMk cId="4111737936" sldId="261"/>
            <ac:spMk id="17" creationId="{B48A06C6-32D1-4DA0-955C-6C0A457C8C8C}"/>
          </ac:spMkLst>
        </pc:spChg>
        <pc:spChg chg="add del mod">
          <ac:chgData name="Michael Fudge" userId="8d8f1f737978eadf" providerId="LiveId" clId="{C2BEB82A-ECC9-4A26-9D3A-43FF0DC3C16F}" dt="2020-07-10T20:52:54.359" v="978"/>
          <ac:spMkLst>
            <pc:docMk/>
            <pc:sldMk cId="4111737936" sldId="261"/>
            <ac:spMk id="18" creationId="{367B968C-A4E7-4E95-8853-6A3BBEC1DB75}"/>
          </ac:spMkLst>
        </pc:spChg>
        <pc:spChg chg="add del mod">
          <ac:chgData name="Michael Fudge" userId="8d8f1f737978eadf" providerId="LiveId" clId="{C2BEB82A-ECC9-4A26-9D3A-43FF0DC3C16F}" dt="2020-07-10T20:52:54.359" v="978"/>
          <ac:spMkLst>
            <pc:docMk/>
            <pc:sldMk cId="4111737936" sldId="261"/>
            <ac:spMk id="19" creationId="{1543982A-58B7-4EFB-8A32-6CC07C4B284B}"/>
          </ac:spMkLst>
        </pc:spChg>
        <pc:spChg chg="add del mod">
          <ac:chgData name="Michael Fudge" userId="8d8f1f737978eadf" providerId="LiveId" clId="{C2BEB82A-ECC9-4A26-9D3A-43FF0DC3C16F}" dt="2020-07-10T20:52:54.359" v="978"/>
          <ac:spMkLst>
            <pc:docMk/>
            <pc:sldMk cId="4111737936" sldId="261"/>
            <ac:spMk id="20" creationId="{FF4C802B-1B5D-45B3-BB61-F52AAF336F7F}"/>
          </ac:spMkLst>
        </pc:spChg>
        <pc:spChg chg="add mod">
          <ac:chgData name="Michael Fudge" userId="8d8f1f737978eadf" providerId="LiveId" clId="{C2BEB82A-ECC9-4A26-9D3A-43FF0DC3C16F}" dt="2020-07-10T20:53:02.051" v="981" actId="1076"/>
          <ac:spMkLst>
            <pc:docMk/>
            <pc:sldMk cId="4111737936" sldId="261"/>
            <ac:spMk id="22" creationId="{CC530C17-6724-41AD-A886-BBDD802FF3A8}"/>
          </ac:spMkLst>
        </pc:spChg>
        <pc:spChg chg="add mod">
          <ac:chgData name="Michael Fudge" userId="8d8f1f737978eadf" providerId="LiveId" clId="{C2BEB82A-ECC9-4A26-9D3A-43FF0DC3C16F}" dt="2020-07-10T20:53:02.051" v="981" actId="1076"/>
          <ac:spMkLst>
            <pc:docMk/>
            <pc:sldMk cId="4111737936" sldId="261"/>
            <ac:spMk id="23" creationId="{94C0E1B3-7F2E-4F79-A58E-E807688D2DC3}"/>
          </ac:spMkLst>
        </pc:spChg>
        <pc:spChg chg="add mod">
          <ac:chgData name="Michael Fudge" userId="8d8f1f737978eadf" providerId="LiveId" clId="{C2BEB82A-ECC9-4A26-9D3A-43FF0DC3C16F}" dt="2020-07-10T20:53:02.051" v="981" actId="1076"/>
          <ac:spMkLst>
            <pc:docMk/>
            <pc:sldMk cId="4111737936" sldId="261"/>
            <ac:spMk id="24" creationId="{F7730229-614B-409E-BB88-39B6C734FCCF}"/>
          </ac:spMkLst>
        </pc:spChg>
        <pc:spChg chg="add mod">
          <ac:chgData name="Michael Fudge" userId="8d8f1f737978eadf" providerId="LiveId" clId="{C2BEB82A-ECC9-4A26-9D3A-43FF0DC3C16F}" dt="2020-07-10T20:53:02.051" v="981" actId="1076"/>
          <ac:spMkLst>
            <pc:docMk/>
            <pc:sldMk cId="4111737936" sldId="261"/>
            <ac:spMk id="25" creationId="{3203AD83-1B91-4830-BD9B-40296DC54D28}"/>
          </ac:spMkLst>
        </pc:spChg>
        <pc:spChg chg="add mod">
          <ac:chgData name="Michael Fudge" userId="8d8f1f737978eadf" providerId="LiveId" clId="{C2BEB82A-ECC9-4A26-9D3A-43FF0DC3C16F}" dt="2020-07-10T20:53:02.051" v="981" actId="1076"/>
          <ac:spMkLst>
            <pc:docMk/>
            <pc:sldMk cId="4111737936" sldId="261"/>
            <ac:spMk id="26" creationId="{ECABAB8D-70AE-49F4-8DE6-2EF0D2134F13}"/>
          </ac:spMkLst>
        </pc:spChg>
        <pc:spChg chg="add mod">
          <ac:chgData name="Michael Fudge" userId="8d8f1f737978eadf" providerId="LiveId" clId="{C2BEB82A-ECC9-4A26-9D3A-43FF0DC3C16F}" dt="2020-07-10T20:53:02.051" v="981" actId="1076"/>
          <ac:spMkLst>
            <pc:docMk/>
            <pc:sldMk cId="4111737936" sldId="261"/>
            <ac:spMk id="27" creationId="{8AF6801F-0260-40C4-8503-CDF2AE9691CB}"/>
          </ac:spMkLst>
        </pc:spChg>
        <pc:spChg chg="add mod">
          <ac:chgData name="Michael Fudge" userId="8d8f1f737978eadf" providerId="LiveId" clId="{C2BEB82A-ECC9-4A26-9D3A-43FF0DC3C16F}" dt="2020-07-10T20:53:02.051" v="981" actId="1076"/>
          <ac:spMkLst>
            <pc:docMk/>
            <pc:sldMk cId="4111737936" sldId="261"/>
            <ac:spMk id="28" creationId="{170E8D69-BC76-409B-9D68-88B594EA1D3C}"/>
          </ac:spMkLst>
        </pc:spChg>
        <pc:spChg chg="add mod">
          <ac:chgData name="Michael Fudge" userId="8d8f1f737978eadf" providerId="LiveId" clId="{C2BEB82A-ECC9-4A26-9D3A-43FF0DC3C16F}" dt="2020-07-10T20:53:02.051" v="981" actId="1076"/>
          <ac:spMkLst>
            <pc:docMk/>
            <pc:sldMk cId="4111737936" sldId="261"/>
            <ac:spMk id="29" creationId="{B7351727-30A7-4880-A935-6EE7BF2A7CA4}"/>
          </ac:spMkLst>
        </pc:spChg>
        <pc:spChg chg="add mod">
          <ac:chgData name="Michael Fudge" userId="8d8f1f737978eadf" providerId="LiveId" clId="{C2BEB82A-ECC9-4A26-9D3A-43FF0DC3C16F}" dt="2020-07-10T20:53:02.051" v="981" actId="1076"/>
          <ac:spMkLst>
            <pc:docMk/>
            <pc:sldMk cId="4111737936" sldId="261"/>
            <ac:spMk id="30" creationId="{10E64B36-BCF0-4D10-BA0F-5CA0260E37CD}"/>
          </ac:spMkLst>
        </pc:spChg>
        <pc:spChg chg="add mod">
          <ac:chgData name="Michael Fudge" userId="8d8f1f737978eadf" providerId="LiveId" clId="{C2BEB82A-ECC9-4A26-9D3A-43FF0DC3C16F}" dt="2020-07-10T20:53:02.051" v="981" actId="1076"/>
          <ac:spMkLst>
            <pc:docMk/>
            <pc:sldMk cId="4111737936" sldId="261"/>
            <ac:spMk id="31" creationId="{7AAEEE48-F8E0-4132-82CA-C1F2C01672CA}"/>
          </ac:spMkLst>
        </pc:spChg>
        <pc:spChg chg="add mod">
          <ac:chgData name="Michael Fudge" userId="8d8f1f737978eadf" providerId="LiveId" clId="{C2BEB82A-ECC9-4A26-9D3A-43FF0DC3C16F}" dt="2020-07-10T20:53:02.051" v="981" actId="1076"/>
          <ac:spMkLst>
            <pc:docMk/>
            <pc:sldMk cId="4111737936" sldId="261"/>
            <ac:spMk id="32" creationId="{BA794D9C-30C8-4721-8CE7-116EFEB26A1C}"/>
          </ac:spMkLst>
        </pc:spChg>
        <pc:spChg chg="add mod">
          <ac:chgData name="Michael Fudge" userId="8d8f1f737978eadf" providerId="LiveId" clId="{C2BEB82A-ECC9-4A26-9D3A-43FF0DC3C16F}" dt="2020-07-10T20:53:02.051" v="981" actId="1076"/>
          <ac:spMkLst>
            <pc:docMk/>
            <pc:sldMk cId="4111737936" sldId="261"/>
            <ac:spMk id="33" creationId="{3B4903AE-3792-4C43-B2CE-1B5AD46935D3}"/>
          </ac:spMkLst>
        </pc:spChg>
        <pc:spChg chg="add mod">
          <ac:chgData name="Michael Fudge" userId="8d8f1f737978eadf" providerId="LiveId" clId="{C2BEB82A-ECC9-4A26-9D3A-43FF0DC3C16F}" dt="2020-07-10T20:53:02.051" v="981" actId="1076"/>
          <ac:spMkLst>
            <pc:docMk/>
            <pc:sldMk cId="4111737936" sldId="261"/>
            <ac:spMk id="34" creationId="{3F0AB68E-CB47-42A9-B946-87F126954D01}"/>
          </ac:spMkLst>
        </pc:spChg>
        <pc:spChg chg="add mod">
          <ac:chgData name="Michael Fudge" userId="8d8f1f737978eadf" providerId="LiveId" clId="{C2BEB82A-ECC9-4A26-9D3A-43FF0DC3C16F}" dt="2020-07-10T20:53:02.051" v="981" actId="1076"/>
          <ac:spMkLst>
            <pc:docMk/>
            <pc:sldMk cId="4111737936" sldId="261"/>
            <ac:spMk id="35" creationId="{171310D6-B046-42A6-86E1-5391ACF3C6D6}"/>
          </ac:spMkLst>
        </pc:spChg>
        <pc:cxnChg chg="add del mod">
          <ac:chgData name="Michael Fudge" userId="8d8f1f737978eadf" providerId="LiveId" clId="{C2BEB82A-ECC9-4A26-9D3A-43FF0DC3C16F}" dt="2020-07-10T20:52:54.359" v="978"/>
          <ac:cxnSpMkLst>
            <pc:docMk/>
            <pc:sldMk cId="4111737936" sldId="261"/>
            <ac:cxnSpMk id="21" creationId="{B63EB70E-829A-4CA9-842C-FAEEC173C6D1}"/>
          </ac:cxnSpMkLst>
        </pc:cxnChg>
        <pc:cxnChg chg="add mod">
          <ac:chgData name="Michael Fudge" userId="8d8f1f737978eadf" providerId="LiveId" clId="{C2BEB82A-ECC9-4A26-9D3A-43FF0DC3C16F}" dt="2020-07-10T20:53:02.051" v="981" actId="1076"/>
          <ac:cxnSpMkLst>
            <pc:docMk/>
            <pc:sldMk cId="4111737936" sldId="261"/>
            <ac:cxnSpMk id="36" creationId="{BE53381F-225F-4774-9FF6-B9BB5F0142A2}"/>
          </ac:cxnSpMkLst>
        </pc:cxnChg>
      </pc:sldChg>
      <pc:sldChg chg="addSp delSp modSp new mod modClrScheme chgLayout">
        <pc:chgData name="Michael Fudge" userId="8d8f1f737978eadf" providerId="LiveId" clId="{C2BEB82A-ECC9-4A26-9D3A-43FF0DC3C16F}" dt="2020-07-10T20:54:12.400" v="1038"/>
        <pc:sldMkLst>
          <pc:docMk/>
          <pc:sldMk cId="2847387876" sldId="262"/>
        </pc:sldMkLst>
        <pc:spChg chg="del mod ord">
          <ac:chgData name="Michael Fudge" userId="8d8f1f737978eadf" providerId="LiveId" clId="{C2BEB82A-ECC9-4A26-9D3A-43FF0DC3C16F}" dt="2020-07-10T20:53:50.358" v="983" actId="700"/>
          <ac:spMkLst>
            <pc:docMk/>
            <pc:sldMk cId="2847387876" sldId="262"/>
            <ac:spMk id="2" creationId="{11113654-C779-4DA8-8264-8BF443CD0860}"/>
          </ac:spMkLst>
        </pc:spChg>
        <pc:spChg chg="del">
          <ac:chgData name="Michael Fudge" userId="8d8f1f737978eadf" providerId="LiveId" clId="{C2BEB82A-ECC9-4A26-9D3A-43FF0DC3C16F}" dt="2020-07-10T20:53:50.358" v="983" actId="700"/>
          <ac:spMkLst>
            <pc:docMk/>
            <pc:sldMk cId="2847387876" sldId="262"/>
            <ac:spMk id="3" creationId="{16FCF713-8B1C-48C8-8227-598C9ACE1C6A}"/>
          </ac:spMkLst>
        </pc:spChg>
        <pc:spChg chg="del">
          <ac:chgData name="Michael Fudge" userId="8d8f1f737978eadf" providerId="LiveId" clId="{C2BEB82A-ECC9-4A26-9D3A-43FF0DC3C16F}" dt="2020-07-10T20:53:50.358" v="983" actId="700"/>
          <ac:spMkLst>
            <pc:docMk/>
            <pc:sldMk cId="2847387876" sldId="262"/>
            <ac:spMk id="4" creationId="{5553CE16-91B0-4D82-B1E2-A71D6EAEB636}"/>
          </ac:spMkLst>
        </pc:spChg>
        <pc:spChg chg="add mod ord">
          <ac:chgData name="Michael Fudge" userId="8d8f1f737978eadf" providerId="LiveId" clId="{C2BEB82A-ECC9-4A26-9D3A-43FF0DC3C16F}" dt="2020-07-10T20:54:03.834" v="1037" actId="20577"/>
          <ac:spMkLst>
            <pc:docMk/>
            <pc:sldMk cId="2847387876" sldId="262"/>
            <ac:spMk id="5" creationId="{81EC3D38-93A7-4349-9C34-902265AAEBD0}"/>
          </ac:spMkLst>
        </pc:spChg>
        <pc:spChg chg="add mod">
          <ac:chgData name="Michael Fudge" userId="8d8f1f737978eadf" providerId="LiveId" clId="{C2BEB82A-ECC9-4A26-9D3A-43FF0DC3C16F}" dt="2020-07-10T20:54:12.400" v="1038"/>
          <ac:spMkLst>
            <pc:docMk/>
            <pc:sldMk cId="2847387876" sldId="262"/>
            <ac:spMk id="6" creationId="{9D4246D1-4D0F-49B9-AA6B-764E4655CFAF}"/>
          </ac:spMkLst>
        </pc:spChg>
        <pc:spChg chg="add mod">
          <ac:chgData name="Michael Fudge" userId="8d8f1f737978eadf" providerId="LiveId" clId="{C2BEB82A-ECC9-4A26-9D3A-43FF0DC3C16F}" dt="2020-07-10T20:54:12.400" v="1038"/>
          <ac:spMkLst>
            <pc:docMk/>
            <pc:sldMk cId="2847387876" sldId="262"/>
            <ac:spMk id="8" creationId="{0994F0B0-690A-4963-BA5D-EEF5FAAC3AFA}"/>
          </ac:spMkLst>
        </pc:spChg>
        <pc:spChg chg="add mod">
          <ac:chgData name="Michael Fudge" userId="8d8f1f737978eadf" providerId="LiveId" clId="{C2BEB82A-ECC9-4A26-9D3A-43FF0DC3C16F}" dt="2020-07-10T20:54:12.400" v="1038"/>
          <ac:spMkLst>
            <pc:docMk/>
            <pc:sldMk cId="2847387876" sldId="262"/>
            <ac:spMk id="9" creationId="{FB067EB4-F077-4641-9B8B-BDF7738517CC}"/>
          </ac:spMkLst>
        </pc:spChg>
        <pc:spChg chg="add mod">
          <ac:chgData name="Michael Fudge" userId="8d8f1f737978eadf" providerId="LiveId" clId="{C2BEB82A-ECC9-4A26-9D3A-43FF0DC3C16F}" dt="2020-07-10T20:54:12.400" v="1038"/>
          <ac:spMkLst>
            <pc:docMk/>
            <pc:sldMk cId="2847387876" sldId="262"/>
            <ac:spMk id="10" creationId="{CB22D6D6-921D-4F71-A4E7-7E57A1D91A18}"/>
          </ac:spMkLst>
        </pc:spChg>
        <pc:spChg chg="add mod">
          <ac:chgData name="Michael Fudge" userId="8d8f1f737978eadf" providerId="LiveId" clId="{C2BEB82A-ECC9-4A26-9D3A-43FF0DC3C16F}" dt="2020-07-10T20:54:12.400" v="1038"/>
          <ac:spMkLst>
            <pc:docMk/>
            <pc:sldMk cId="2847387876" sldId="262"/>
            <ac:spMk id="11" creationId="{08FA05D8-43D2-41EE-8AD9-F02C4BCE7B42}"/>
          </ac:spMkLst>
        </pc:spChg>
        <pc:spChg chg="add mod">
          <ac:chgData name="Michael Fudge" userId="8d8f1f737978eadf" providerId="LiveId" clId="{C2BEB82A-ECC9-4A26-9D3A-43FF0DC3C16F}" dt="2020-07-10T20:54:12.400" v="1038"/>
          <ac:spMkLst>
            <pc:docMk/>
            <pc:sldMk cId="2847387876" sldId="262"/>
            <ac:spMk id="12" creationId="{B0815778-52E4-42CE-8BB7-56710B9F809E}"/>
          </ac:spMkLst>
        </pc:spChg>
        <pc:spChg chg="add mod">
          <ac:chgData name="Michael Fudge" userId="8d8f1f737978eadf" providerId="LiveId" clId="{C2BEB82A-ECC9-4A26-9D3A-43FF0DC3C16F}" dt="2020-07-10T20:54:12.400" v="1038"/>
          <ac:spMkLst>
            <pc:docMk/>
            <pc:sldMk cId="2847387876" sldId="262"/>
            <ac:spMk id="13" creationId="{6CBE4BF5-3D11-486B-B93C-33CA20E302F9}"/>
          </ac:spMkLst>
        </pc:spChg>
        <pc:spChg chg="add mod">
          <ac:chgData name="Michael Fudge" userId="8d8f1f737978eadf" providerId="LiveId" clId="{C2BEB82A-ECC9-4A26-9D3A-43FF0DC3C16F}" dt="2020-07-10T20:54:12.400" v="1038"/>
          <ac:spMkLst>
            <pc:docMk/>
            <pc:sldMk cId="2847387876" sldId="262"/>
            <ac:spMk id="14" creationId="{FF53CC49-91DA-40D2-B066-AD6D5B3EC2F1}"/>
          </ac:spMkLst>
        </pc:spChg>
        <pc:spChg chg="add mod">
          <ac:chgData name="Michael Fudge" userId="8d8f1f737978eadf" providerId="LiveId" clId="{C2BEB82A-ECC9-4A26-9D3A-43FF0DC3C16F}" dt="2020-07-10T20:54:12.400" v="1038"/>
          <ac:spMkLst>
            <pc:docMk/>
            <pc:sldMk cId="2847387876" sldId="262"/>
            <ac:spMk id="15" creationId="{CC728ED7-32A0-4CD7-B32A-56DB490FF207}"/>
          </ac:spMkLst>
        </pc:spChg>
        <pc:spChg chg="add mod">
          <ac:chgData name="Michael Fudge" userId="8d8f1f737978eadf" providerId="LiveId" clId="{C2BEB82A-ECC9-4A26-9D3A-43FF0DC3C16F}" dt="2020-07-10T20:54:12.400" v="1038"/>
          <ac:spMkLst>
            <pc:docMk/>
            <pc:sldMk cId="2847387876" sldId="262"/>
            <ac:spMk id="16" creationId="{95073DDA-4781-42BD-AAFF-2E96F6F10D1F}"/>
          </ac:spMkLst>
        </pc:spChg>
        <pc:picChg chg="add mod">
          <ac:chgData name="Michael Fudge" userId="8d8f1f737978eadf" providerId="LiveId" clId="{C2BEB82A-ECC9-4A26-9D3A-43FF0DC3C16F}" dt="2020-07-10T20:54:12.400" v="1038"/>
          <ac:picMkLst>
            <pc:docMk/>
            <pc:sldMk cId="2847387876" sldId="262"/>
            <ac:picMk id="7" creationId="{9C4E080F-1B90-4F73-8F39-8BB63EFE3A88}"/>
          </ac:picMkLst>
        </pc:picChg>
      </pc:sldChg>
      <pc:sldChg chg="addSp modSp new mod">
        <pc:chgData name="Michael Fudge" userId="8d8f1f737978eadf" providerId="LiveId" clId="{C2BEB82A-ECC9-4A26-9D3A-43FF0DC3C16F}" dt="2020-07-10T20:57:40.377" v="1114" actId="14100"/>
        <pc:sldMkLst>
          <pc:docMk/>
          <pc:sldMk cId="2606811194" sldId="263"/>
        </pc:sldMkLst>
        <pc:spChg chg="mod">
          <ac:chgData name="Michael Fudge" userId="8d8f1f737978eadf" providerId="LiveId" clId="{C2BEB82A-ECC9-4A26-9D3A-43FF0DC3C16F}" dt="2020-07-10T20:57:01.905" v="1110" actId="20577"/>
          <ac:spMkLst>
            <pc:docMk/>
            <pc:sldMk cId="2606811194" sldId="263"/>
            <ac:spMk id="2" creationId="{FE1BA705-29B2-42D2-A56D-E9B42BB08252}"/>
          </ac:spMkLst>
        </pc:spChg>
        <pc:graphicFrameChg chg="add mod">
          <ac:chgData name="Michael Fudge" userId="8d8f1f737978eadf" providerId="LiveId" clId="{C2BEB82A-ECC9-4A26-9D3A-43FF0DC3C16F}" dt="2020-07-10T20:57:40.377" v="1114" actId="14100"/>
          <ac:graphicFrameMkLst>
            <pc:docMk/>
            <pc:sldMk cId="2606811194" sldId="263"/>
            <ac:graphicFrameMk id="5" creationId="{F59ED706-DE10-4BCB-9C31-C07EC8543A6E}"/>
          </ac:graphicFrameMkLst>
        </pc:graphicFrameChg>
      </pc:sldChg>
      <pc:sldChg chg="modSp new mod">
        <pc:chgData name="Michael Fudge" userId="8d8f1f737978eadf" providerId="LiveId" clId="{C2BEB82A-ECC9-4A26-9D3A-43FF0DC3C16F}" dt="2020-07-10T21:03:44.562" v="1522" actId="113"/>
        <pc:sldMkLst>
          <pc:docMk/>
          <pc:sldMk cId="10666855" sldId="264"/>
        </pc:sldMkLst>
        <pc:spChg chg="mod">
          <ac:chgData name="Michael Fudge" userId="8d8f1f737978eadf" providerId="LiveId" clId="{C2BEB82A-ECC9-4A26-9D3A-43FF0DC3C16F}" dt="2020-07-10T20:58:32.623" v="1144" actId="20577"/>
          <ac:spMkLst>
            <pc:docMk/>
            <pc:sldMk cId="10666855" sldId="264"/>
            <ac:spMk id="2" creationId="{D81B7C61-8B16-4E05-8906-9951A1704F10}"/>
          </ac:spMkLst>
        </pc:spChg>
        <pc:spChg chg="mod">
          <ac:chgData name="Michael Fudge" userId="8d8f1f737978eadf" providerId="LiveId" clId="{C2BEB82A-ECC9-4A26-9D3A-43FF0DC3C16F}" dt="2020-07-10T21:03:44.562" v="1522" actId="113"/>
          <ac:spMkLst>
            <pc:docMk/>
            <pc:sldMk cId="10666855" sldId="264"/>
            <ac:spMk id="3" creationId="{EC9F4669-67EE-4758-B09D-8A6E51F6312A}"/>
          </ac:spMkLst>
        </pc:spChg>
      </pc:sldChg>
      <pc:sldChg chg="modSp new mod">
        <pc:chgData name="Michael Fudge" userId="8d8f1f737978eadf" providerId="LiveId" clId="{C2BEB82A-ECC9-4A26-9D3A-43FF0DC3C16F}" dt="2020-07-10T21:04:03.145" v="1547" actId="20577"/>
        <pc:sldMkLst>
          <pc:docMk/>
          <pc:sldMk cId="2835228341" sldId="265"/>
        </pc:sldMkLst>
        <pc:spChg chg="mod">
          <ac:chgData name="Michael Fudge" userId="8d8f1f737978eadf" providerId="LiveId" clId="{C2BEB82A-ECC9-4A26-9D3A-43FF0DC3C16F}" dt="2020-07-10T21:04:03.145" v="1547" actId="20577"/>
          <ac:spMkLst>
            <pc:docMk/>
            <pc:sldMk cId="2835228341" sldId="265"/>
            <ac:spMk id="2" creationId="{89AEEEC9-D9A6-4E67-AAE6-63126136457F}"/>
          </ac:spMkLst>
        </pc:spChg>
      </pc:sldChg>
      <pc:sldChg chg="modSp new mod">
        <pc:chgData name="Michael Fudge" userId="8d8f1f737978eadf" providerId="LiveId" clId="{C2BEB82A-ECC9-4A26-9D3A-43FF0DC3C16F}" dt="2020-07-10T21:04:19.729" v="1573" actId="20577"/>
        <pc:sldMkLst>
          <pc:docMk/>
          <pc:sldMk cId="1714451198" sldId="266"/>
        </pc:sldMkLst>
        <pc:spChg chg="mod">
          <ac:chgData name="Michael Fudge" userId="8d8f1f737978eadf" providerId="LiveId" clId="{C2BEB82A-ECC9-4A26-9D3A-43FF0DC3C16F}" dt="2020-07-10T21:04:19.729" v="1573" actId="20577"/>
          <ac:spMkLst>
            <pc:docMk/>
            <pc:sldMk cId="1714451198" sldId="266"/>
            <ac:spMk id="2" creationId="{AF7C5AB2-A004-4000-8DBC-99A3EA92A5A8}"/>
          </ac:spMkLst>
        </pc:spChg>
      </pc:sldChg>
      <pc:sldChg chg="modSp new mod">
        <pc:chgData name="Michael Fudge" userId="8d8f1f737978eadf" providerId="LiveId" clId="{C2BEB82A-ECC9-4A26-9D3A-43FF0DC3C16F}" dt="2020-07-10T21:04:52.512" v="1621" actId="20577"/>
        <pc:sldMkLst>
          <pc:docMk/>
          <pc:sldMk cId="1608770706" sldId="267"/>
        </pc:sldMkLst>
        <pc:spChg chg="mod">
          <ac:chgData name="Michael Fudge" userId="8d8f1f737978eadf" providerId="LiveId" clId="{C2BEB82A-ECC9-4A26-9D3A-43FF0DC3C16F}" dt="2020-07-10T21:04:52.512" v="1621" actId="20577"/>
          <ac:spMkLst>
            <pc:docMk/>
            <pc:sldMk cId="1608770706" sldId="267"/>
            <ac:spMk id="2" creationId="{8A4511F0-D909-472B-AEB3-612FC5D0BBBC}"/>
          </ac:spMkLst>
        </pc:spChg>
      </pc:sldChg>
      <pc:sldChg chg="modSp new mod">
        <pc:chgData name="Michael Fudge" userId="8d8f1f737978eadf" providerId="LiveId" clId="{C2BEB82A-ECC9-4A26-9D3A-43FF0DC3C16F}" dt="2020-07-10T21:07:48.202" v="1833" actId="5793"/>
        <pc:sldMkLst>
          <pc:docMk/>
          <pc:sldMk cId="671165577" sldId="268"/>
        </pc:sldMkLst>
        <pc:spChg chg="mod">
          <ac:chgData name="Michael Fudge" userId="8d8f1f737978eadf" providerId="LiveId" clId="{C2BEB82A-ECC9-4A26-9D3A-43FF0DC3C16F}" dt="2020-07-10T21:05:55.634" v="1628" actId="20577"/>
          <ac:spMkLst>
            <pc:docMk/>
            <pc:sldMk cId="671165577" sldId="268"/>
            <ac:spMk id="2" creationId="{5AFBC50D-4808-4F7C-8282-E846C8828770}"/>
          </ac:spMkLst>
        </pc:spChg>
        <pc:spChg chg="mod">
          <ac:chgData name="Michael Fudge" userId="8d8f1f737978eadf" providerId="LiveId" clId="{C2BEB82A-ECC9-4A26-9D3A-43FF0DC3C16F}" dt="2020-07-10T21:07:48.202" v="1833" actId="5793"/>
          <ac:spMkLst>
            <pc:docMk/>
            <pc:sldMk cId="671165577" sldId="268"/>
            <ac:spMk id="3" creationId="{1ECB91DB-6034-4025-9762-F2144BB1DB51}"/>
          </ac:spMkLst>
        </pc:spChg>
      </pc:sldChg>
    </pc:docChg>
  </pc:docChgLst>
  <pc:docChgLst>
    <pc:chgData name="Michael A Fudge Jr" userId="133895e8-240b-4811-850e-9cf94297d089" providerId="ADAL" clId="{530532E4-AC65-4B07-86CB-CE1EC221E0F2}"/>
    <pc:docChg chg="undo custSel mod addSld delSld modSld sldOrd">
      <pc:chgData name="Michael A Fudge Jr" userId="133895e8-240b-4811-850e-9cf94297d089" providerId="ADAL" clId="{530532E4-AC65-4B07-86CB-CE1EC221E0F2}" dt="2020-09-19T14:09:40.243" v="9782" actId="6549"/>
      <pc:docMkLst>
        <pc:docMk/>
      </pc:docMkLst>
      <pc:sldChg chg="modSp mod">
        <pc:chgData name="Michael A Fudge Jr" userId="133895e8-240b-4811-850e-9cf94297d089" providerId="ADAL" clId="{530532E4-AC65-4B07-86CB-CE1EC221E0F2}" dt="2020-09-18T17:43:27.425" v="24" actId="20577"/>
        <pc:sldMkLst>
          <pc:docMk/>
          <pc:sldMk cId="3302085769" sldId="256"/>
        </pc:sldMkLst>
        <pc:spChg chg="mod">
          <ac:chgData name="Michael A Fudge Jr" userId="133895e8-240b-4811-850e-9cf94297d089" providerId="ADAL" clId="{530532E4-AC65-4B07-86CB-CE1EC221E0F2}" dt="2020-09-18T17:43:19.336" v="1" actId="20577"/>
          <ac:spMkLst>
            <pc:docMk/>
            <pc:sldMk cId="3302085769" sldId="256"/>
            <ac:spMk id="2" creationId="{12FF6C81-4F81-481C-9E43-71763C75E015}"/>
          </ac:spMkLst>
        </pc:spChg>
        <pc:spChg chg="mod">
          <ac:chgData name="Michael A Fudge Jr" userId="133895e8-240b-4811-850e-9cf94297d089" providerId="ADAL" clId="{530532E4-AC65-4B07-86CB-CE1EC221E0F2}" dt="2020-09-18T17:43:27.425" v="24" actId="20577"/>
          <ac:spMkLst>
            <pc:docMk/>
            <pc:sldMk cId="3302085769" sldId="256"/>
            <ac:spMk id="3" creationId="{CA49DCD9-023F-4F96-AD5D-F916ECFD0404}"/>
          </ac:spMkLst>
        </pc:spChg>
      </pc:sldChg>
      <pc:sldChg chg="modSp mod ord modAnim">
        <pc:chgData name="Michael A Fudge Jr" userId="133895e8-240b-4811-850e-9cf94297d089" providerId="ADAL" clId="{530532E4-AC65-4B07-86CB-CE1EC221E0F2}" dt="2020-09-18T18:04:23.999" v="1015" actId="20577"/>
        <pc:sldMkLst>
          <pc:docMk/>
          <pc:sldMk cId="3436746034" sldId="257"/>
        </pc:sldMkLst>
        <pc:spChg chg="mod">
          <ac:chgData name="Michael A Fudge Jr" userId="133895e8-240b-4811-850e-9cf94297d089" providerId="ADAL" clId="{530532E4-AC65-4B07-86CB-CE1EC221E0F2}" dt="2020-09-18T17:55:15.947" v="462" actId="20577"/>
          <ac:spMkLst>
            <pc:docMk/>
            <pc:sldMk cId="3436746034" sldId="257"/>
            <ac:spMk id="2" creationId="{5C84C77B-FF54-4813-94E1-23FF8F114C7E}"/>
          </ac:spMkLst>
        </pc:spChg>
        <pc:spChg chg="mod">
          <ac:chgData name="Michael A Fudge Jr" userId="133895e8-240b-4811-850e-9cf94297d089" providerId="ADAL" clId="{530532E4-AC65-4B07-86CB-CE1EC221E0F2}" dt="2020-09-18T18:04:23.999" v="1015" actId="20577"/>
          <ac:spMkLst>
            <pc:docMk/>
            <pc:sldMk cId="3436746034" sldId="257"/>
            <ac:spMk id="4" creationId="{74B6070D-2E18-49A3-84C2-0A1B79DC59EE}"/>
          </ac:spMkLst>
        </pc:spChg>
      </pc:sldChg>
      <pc:sldChg chg="del">
        <pc:chgData name="Michael A Fudge Jr" userId="133895e8-240b-4811-850e-9cf94297d089" providerId="ADAL" clId="{530532E4-AC65-4B07-86CB-CE1EC221E0F2}" dt="2020-09-18T22:33:48.317" v="9097" actId="47"/>
        <pc:sldMkLst>
          <pc:docMk/>
          <pc:sldMk cId="2604296828" sldId="264"/>
        </pc:sldMkLst>
      </pc:sldChg>
      <pc:sldChg chg="modSp modAnim">
        <pc:chgData name="Michael A Fudge Jr" userId="133895e8-240b-4811-850e-9cf94297d089" providerId="ADAL" clId="{530532E4-AC65-4B07-86CB-CE1EC221E0F2}" dt="2020-09-18T17:50:49.717" v="241" actId="20577"/>
        <pc:sldMkLst>
          <pc:docMk/>
          <pc:sldMk cId="671165577" sldId="268"/>
        </pc:sldMkLst>
        <pc:spChg chg="mod">
          <ac:chgData name="Michael A Fudge Jr" userId="133895e8-240b-4811-850e-9cf94297d089" providerId="ADAL" clId="{530532E4-AC65-4B07-86CB-CE1EC221E0F2}" dt="2020-09-18T17:50:49.717" v="241" actId="20577"/>
          <ac:spMkLst>
            <pc:docMk/>
            <pc:sldMk cId="671165577" sldId="268"/>
            <ac:spMk id="3" creationId="{1ECB91DB-6034-4025-9762-F2144BB1DB51}"/>
          </ac:spMkLst>
        </pc:spChg>
      </pc:sldChg>
      <pc:sldChg chg="modSp mod ord modNotesTx">
        <pc:chgData name="Michael A Fudge Jr" userId="133895e8-240b-4811-850e-9cf94297d089" providerId="ADAL" clId="{530532E4-AC65-4B07-86CB-CE1EC221E0F2}" dt="2020-09-18T18:07:06.448" v="1311" actId="5793"/>
        <pc:sldMkLst>
          <pc:docMk/>
          <pc:sldMk cId="96570146" sldId="271"/>
        </pc:sldMkLst>
        <pc:spChg chg="mod">
          <ac:chgData name="Michael A Fudge Jr" userId="133895e8-240b-4811-850e-9cf94297d089" providerId="ADAL" clId="{530532E4-AC65-4B07-86CB-CE1EC221E0F2}" dt="2020-09-18T18:03:32.277" v="922" actId="20577"/>
          <ac:spMkLst>
            <pc:docMk/>
            <pc:sldMk cId="96570146" sldId="271"/>
            <ac:spMk id="2" creationId="{A0EC69E1-79D5-4CCA-9AE3-8CCDB54E5D78}"/>
          </ac:spMkLst>
        </pc:spChg>
        <pc:spChg chg="mod">
          <ac:chgData name="Michael A Fudge Jr" userId="133895e8-240b-4811-850e-9cf94297d089" providerId="ADAL" clId="{530532E4-AC65-4B07-86CB-CE1EC221E0F2}" dt="2020-09-18T18:06:44.507" v="1232" actId="20577"/>
          <ac:spMkLst>
            <pc:docMk/>
            <pc:sldMk cId="96570146" sldId="271"/>
            <ac:spMk id="3" creationId="{23BFC44E-10DC-44C2-99E8-3D541093BB67}"/>
          </ac:spMkLst>
        </pc:spChg>
      </pc:sldChg>
      <pc:sldChg chg="modSp mod">
        <pc:chgData name="Michael A Fudge Jr" userId="133895e8-240b-4811-850e-9cf94297d089" providerId="ADAL" clId="{530532E4-AC65-4B07-86CB-CE1EC221E0F2}" dt="2020-09-18T22:34:32.327" v="9212" actId="20577"/>
        <pc:sldMkLst>
          <pc:docMk/>
          <pc:sldMk cId="109579569" sldId="299"/>
        </pc:sldMkLst>
        <pc:spChg chg="mod">
          <ac:chgData name="Michael A Fudge Jr" userId="133895e8-240b-4811-850e-9cf94297d089" providerId="ADAL" clId="{530532E4-AC65-4B07-86CB-CE1EC221E0F2}" dt="2020-09-18T22:34:32.327" v="9212" actId="20577"/>
          <ac:spMkLst>
            <pc:docMk/>
            <pc:sldMk cId="109579569" sldId="299"/>
            <ac:spMk id="3" creationId="{CB911516-3DF8-48A9-BAB6-34EB14CC135A}"/>
          </ac:spMkLst>
        </pc:spChg>
      </pc:sldChg>
      <pc:sldChg chg="modSp mod modAnim">
        <pc:chgData name="Michael A Fudge Jr" userId="133895e8-240b-4811-850e-9cf94297d089" providerId="ADAL" clId="{530532E4-AC65-4B07-86CB-CE1EC221E0F2}" dt="2020-09-18T22:37:28.779" v="9767" actId="20577"/>
        <pc:sldMkLst>
          <pc:docMk/>
          <pc:sldMk cId="797334957" sldId="311"/>
        </pc:sldMkLst>
        <pc:spChg chg="mod">
          <ac:chgData name="Michael A Fudge Jr" userId="133895e8-240b-4811-850e-9cf94297d089" providerId="ADAL" clId="{530532E4-AC65-4B07-86CB-CE1EC221E0F2}" dt="2020-09-18T22:37:28.779" v="9767" actId="20577"/>
          <ac:spMkLst>
            <pc:docMk/>
            <pc:sldMk cId="797334957" sldId="311"/>
            <ac:spMk id="3" creationId="{1ECB91DB-6034-4025-9762-F2144BB1DB51}"/>
          </ac:spMkLst>
        </pc:spChg>
      </pc:sldChg>
      <pc:sldChg chg="del">
        <pc:chgData name="Michael A Fudge Jr" userId="133895e8-240b-4811-850e-9cf94297d089" providerId="ADAL" clId="{530532E4-AC65-4B07-86CB-CE1EC221E0F2}" dt="2020-09-18T22:33:48.317" v="9097" actId="47"/>
        <pc:sldMkLst>
          <pc:docMk/>
          <pc:sldMk cId="78435499" sldId="402"/>
        </pc:sldMkLst>
      </pc:sldChg>
      <pc:sldChg chg="modSp mod ord modNotesTx">
        <pc:chgData name="Michael A Fudge Jr" userId="133895e8-240b-4811-850e-9cf94297d089" providerId="ADAL" clId="{530532E4-AC65-4B07-86CB-CE1EC221E0F2}" dt="2020-09-18T19:19:52.775" v="2703" actId="5793"/>
        <pc:sldMkLst>
          <pc:docMk/>
          <pc:sldMk cId="1029545914" sldId="436"/>
        </pc:sldMkLst>
        <pc:spChg chg="mod">
          <ac:chgData name="Michael A Fudge Jr" userId="133895e8-240b-4811-850e-9cf94297d089" providerId="ADAL" clId="{530532E4-AC65-4B07-86CB-CE1EC221E0F2}" dt="2020-09-18T19:12:22.190" v="2576" actId="20577"/>
          <ac:spMkLst>
            <pc:docMk/>
            <pc:sldMk cId="1029545914" sldId="436"/>
            <ac:spMk id="2" creationId="{A0EC69E1-79D5-4CCA-9AE3-8CCDB54E5D78}"/>
          </ac:spMkLst>
        </pc:spChg>
        <pc:spChg chg="mod">
          <ac:chgData name="Michael A Fudge Jr" userId="133895e8-240b-4811-850e-9cf94297d089" providerId="ADAL" clId="{530532E4-AC65-4B07-86CB-CE1EC221E0F2}" dt="2020-09-18T19:19:47.309" v="2687" actId="20577"/>
          <ac:spMkLst>
            <pc:docMk/>
            <pc:sldMk cId="1029545914" sldId="436"/>
            <ac:spMk id="3" creationId="{23BFC44E-10DC-44C2-99E8-3D541093BB67}"/>
          </ac:spMkLst>
        </pc:spChg>
      </pc:sldChg>
      <pc:sldChg chg="del">
        <pc:chgData name="Michael A Fudge Jr" userId="133895e8-240b-4811-850e-9cf94297d089" providerId="ADAL" clId="{530532E4-AC65-4B07-86CB-CE1EC221E0F2}" dt="2020-09-18T22:33:48.317" v="9097" actId="47"/>
        <pc:sldMkLst>
          <pc:docMk/>
          <pc:sldMk cId="792388738" sldId="444"/>
        </pc:sldMkLst>
      </pc:sldChg>
      <pc:sldChg chg="del">
        <pc:chgData name="Michael A Fudge Jr" userId="133895e8-240b-4811-850e-9cf94297d089" providerId="ADAL" clId="{530532E4-AC65-4B07-86CB-CE1EC221E0F2}" dt="2020-09-18T22:33:48.317" v="9097" actId="47"/>
        <pc:sldMkLst>
          <pc:docMk/>
          <pc:sldMk cId="1947177522" sldId="465"/>
        </pc:sldMkLst>
      </pc:sldChg>
      <pc:sldChg chg="del">
        <pc:chgData name="Michael A Fudge Jr" userId="133895e8-240b-4811-850e-9cf94297d089" providerId="ADAL" clId="{530532E4-AC65-4B07-86CB-CE1EC221E0F2}" dt="2020-09-18T22:33:48.317" v="9097" actId="47"/>
        <pc:sldMkLst>
          <pc:docMk/>
          <pc:sldMk cId="1477129478" sldId="466"/>
        </pc:sldMkLst>
      </pc:sldChg>
      <pc:sldChg chg="del">
        <pc:chgData name="Michael A Fudge Jr" userId="133895e8-240b-4811-850e-9cf94297d089" providerId="ADAL" clId="{530532E4-AC65-4B07-86CB-CE1EC221E0F2}" dt="2020-09-18T22:33:48.317" v="9097" actId="47"/>
        <pc:sldMkLst>
          <pc:docMk/>
          <pc:sldMk cId="4129198058" sldId="468"/>
        </pc:sldMkLst>
      </pc:sldChg>
      <pc:sldChg chg="del">
        <pc:chgData name="Michael A Fudge Jr" userId="133895e8-240b-4811-850e-9cf94297d089" providerId="ADAL" clId="{530532E4-AC65-4B07-86CB-CE1EC221E0F2}" dt="2020-09-18T22:33:48.317" v="9097" actId="47"/>
        <pc:sldMkLst>
          <pc:docMk/>
          <pc:sldMk cId="1836394904" sldId="469"/>
        </pc:sldMkLst>
      </pc:sldChg>
      <pc:sldChg chg="del">
        <pc:chgData name="Michael A Fudge Jr" userId="133895e8-240b-4811-850e-9cf94297d089" providerId="ADAL" clId="{530532E4-AC65-4B07-86CB-CE1EC221E0F2}" dt="2020-09-18T22:33:48.317" v="9097" actId="47"/>
        <pc:sldMkLst>
          <pc:docMk/>
          <pc:sldMk cId="4271114027" sldId="470"/>
        </pc:sldMkLst>
      </pc:sldChg>
      <pc:sldChg chg="del">
        <pc:chgData name="Michael A Fudge Jr" userId="133895e8-240b-4811-850e-9cf94297d089" providerId="ADAL" clId="{530532E4-AC65-4B07-86CB-CE1EC221E0F2}" dt="2020-09-18T22:33:48.317" v="9097" actId="47"/>
        <pc:sldMkLst>
          <pc:docMk/>
          <pc:sldMk cId="3236710927" sldId="471"/>
        </pc:sldMkLst>
      </pc:sldChg>
      <pc:sldChg chg="del">
        <pc:chgData name="Michael A Fudge Jr" userId="133895e8-240b-4811-850e-9cf94297d089" providerId="ADAL" clId="{530532E4-AC65-4B07-86CB-CE1EC221E0F2}" dt="2020-09-18T22:33:48.317" v="9097" actId="47"/>
        <pc:sldMkLst>
          <pc:docMk/>
          <pc:sldMk cId="1692406248" sldId="472"/>
        </pc:sldMkLst>
      </pc:sldChg>
      <pc:sldChg chg="del">
        <pc:chgData name="Michael A Fudge Jr" userId="133895e8-240b-4811-850e-9cf94297d089" providerId="ADAL" clId="{530532E4-AC65-4B07-86CB-CE1EC221E0F2}" dt="2020-09-18T22:33:48.317" v="9097" actId="47"/>
        <pc:sldMkLst>
          <pc:docMk/>
          <pc:sldMk cId="4059699588" sldId="473"/>
        </pc:sldMkLst>
      </pc:sldChg>
      <pc:sldChg chg="modSp mod ord">
        <pc:chgData name="Michael A Fudge Jr" userId="133895e8-240b-4811-850e-9cf94297d089" providerId="ADAL" clId="{530532E4-AC65-4B07-86CB-CE1EC221E0F2}" dt="2020-09-18T19:11:51.907" v="2559" actId="20577"/>
        <pc:sldMkLst>
          <pc:docMk/>
          <pc:sldMk cId="3254372876" sldId="474"/>
        </pc:sldMkLst>
        <pc:spChg chg="mod">
          <ac:chgData name="Michael A Fudge Jr" userId="133895e8-240b-4811-850e-9cf94297d089" providerId="ADAL" clId="{530532E4-AC65-4B07-86CB-CE1EC221E0F2}" dt="2020-09-18T19:08:09.630" v="2268" actId="20577"/>
          <ac:spMkLst>
            <pc:docMk/>
            <pc:sldMk cId="3254372876" sldId="474"/>
            <ac:spMk id="5" creationId="{E0D04EC1-733E-4BA9-9251-8C6E6E3D01D7}"/>
          </ac:spMkLst>
        </pc:spChg>
        <pc:spChg chg="mod">
          <ac:chgData name="Michael A Fudge Jr" userId="133895e8-240b-4811-850e-9cf94297d089" providerId="ADAL" clId="{530532E4-AC65-4B07-86CB-CE1EC221E0F2}" dt="2020-09-18T19:11:51.907" v="2559" actId="20577"/>
          <ac:spMkLst>
            <pc:docMk/>
            <pc:sldMk cId="3254372876" sldId="474"/>
            <ac:spMk id="6" creationId="{E33EFCDF-893E-4DC5-B75A-872200D063CA}"/>
          </ac:spMkLst>
        </pc:spChg>
      </pc:sldChg>
      <pc:sldChg chg="modSp mod ord modNotesTx">
        <pc:chgData name="Michael A Fudge Jr" userId="133895e8-240b-4811-850e-9cf94297d089" providerId="ADAL" clId="{530532E4-AC65-4B07-86CB-CE1EC221E0F2}" dt="2020-09-18T19:43:26.509" v="3893" actId="20577"/>
        <pc:sldMkLst>
          <pc:docMk/>
          <pc:sldMk cId="643996234" sldId="476"/>
        </pc:sldMkLst>
        <pc:spChg chg="mod">
          <ac:chgData name="Michael A Fudge Jr" userId="133895e8-240b-4811-850e-9cf94297d089" providerId="ADAL" clId="{530532E4-AC65-4B07-86CB-CE1EC221E0F2}" dt="2020-09-18T19:40:40.338" v="3609" actId="20577"/>
          <ac:spMkLst>
            <pc:docMk/>
            <pc:sldMk cId="643996234" sldId="476"/>
            <ac:spMk id="2" creationId="{A0EC69E1-79D5-4CCA-9AE3-8CCDB54E5D78}"/>
          </ac:spMkLst>
        </pc:spChg>
        <pc:spChg chg="mod">
          <ac:chgData name="Michael A Fudge Jr" userId="133895e8-240b-4811-850e-9cf94297d089" providerId="ADAL" clId="{530532E4-AC65-4B07-86CB-CE1EC221E0F2}" dt="2020-09-18T19:43:04.594" v="3791" actId="20577"/>
          <ac:spMkLst>
            <pc:docMk/>
            <pc:sldMk cId="643996234" sldId="476"/>
            <ac:spMk id="3" creationId="{23BFC44E-10DC-44C2-99E8-3D541093BB67}"/>
          </ac:spMkLst>
        </pc:spChg>
      </pc:sldChg>
      <pc:sldChg chg="modSp mod ord modNotesTx">
        <pc:chgData name="Michael A Fudge Jr" userId="133895e8-240b-4811-850e-9cf94297d089" providerId="ADAL" clId="{530532E4-AC65-4B07-86CB-CE1EC221E0F2}" dt="2020-09-18T22:12:45.931" v="6544" actId="20577"/>
        <pc:sldMkLst>
          <pc:docMk/>
          <pc:sldMk cId="227050927" sldId="477"/>
        </pc:sldMkLst>
        <pc:spChg chg="mod">
          <ac:chgData name="Michael A Fudge Jr" userId="133895e8-240b-4811-850e-9cf94297d089" providerId="ADAL" clId="{530532E4-AC65-4B07-86CB-CE1EC221E0F2}" dt="2020-09-18T22:11:16.206" v="6316" actId="20577"/>
          <ac:spMkLst>
            <pc:docMk/>
            <pc:sldMk cId="227050927" sldId="477"/>
            <ac:spMk id="2" creationId="{A0EC69E1-79D5-4CCA-9AE3-8CCDB54E5D78}"/>
          </ac:spMkLst>
        </pc:spChg>
        <pc:spChg chg="mod">
          <ac:chgData name="Michael A Fudge Jr" userId="133895e8-240b-4811-850e-9cf94297d089" providerId="ADAL" clId="{530532E4-AC65-4B07-86CB-CE1EC221E0F2}" dt="2020-09-18T22:11:58.892" v="6430" actId="20577"/>
          <ac:spMkLst>
            <pc:docMk/>
            <pc:sldMk cId="227050927" sldId="477"/>
            <ac:spMk id="3" creationId="{23BFC44E-10DC-44C2-99E8-3D541093BB67}"/>
          </ac:spMkLst>
        </pc:spChg>
      </pc:sldChg>
      <pc:sldChg chg="del">
        <pc:chgData name="Michael A Fudge Jr" userId="133895e8-240b-4811-850e-9cf94297d089" providerId="ADAL" clId="{530532E4-AC65-4B07-86CB-CE1EC221E0F2}" dt="2020-09-18T22:33:48.317" v="9097" actId="47"/>
        <pc:sldMkLst>
          <pc:docMk/>
          <pc:sldMk cId="3009724788" sldId="478"/>
        </pc:sldMkLst>
      </pc:sldChg>
      <pc:sldChg chg="del">
        <pc:chgData name="Michael A Fudge Jr" userId="133895e8-240b-4811-850e-9cf94297d089" providerId="ADAL" clId="{530532E4-AC65-4B07-86CB-CE1EC221E0F2}" dt="2020-09-18T22:33:48.317" v="9097" actId="47"/>
        <pc:sldMkLst>
          <pc:docMk/>
          <pc:sldMk cId="2391026773" sldId="479"/>
        </pc:sldMkLst>
      </pc:sldChg>
      <pc:sldChg chg="del">
        <pc:chgData name="Michael A Fudge Jr" userId="133895e8-240b-4811-850e-9cf94297d089" providerId="ADAL" clId="{530532E4-AC65-4B07-86CB-CE1EC221E0F2}" dt="2020-09-18T22:33:48.317" v="9097" actId="47"/>
        <pc:sldMkLst>
          <pc:docMk/>
          <pc:sldMk cId="1155705627" sldId="480"/>
        </pc:sldMkLst>
      </pc:sldChg>
      <pc:sldChg chg="del">
        <pc:chgData name="Michael A Fudge Jr" userId="133895e8-240b-4811-850e-9cf94297d089" providerId="ADAL" clId="{530532E4-AC65-4B07-86CB-CE1EC221E0F2}" dt="2020-09-18T22:33:48.317" v="9097" actId="47"/>
        <pc:sldMkLst>
          <pc:docMk/>
          <pc:sldMk cId="1229014342" sldId="481"/>
        </pc:sldMkLst>
      </pc:sldChg>
      <pc:sldChg chg="modSp mod ord">
        <pc:chgData name="Michael A Fudge Jr" userId="133895e8-240b-4811-850e-9cf94297d089" providerId="ADAL" clId="{530532E4-AC65-4B07-86CB-CE1EC221E0F2}" dt="2020-09-18T19:40:24.536" v="3602" actId="20577"/>
        <pc:sldMkLst>
          <pc:docMk/>
          <pc:sldMk cId="2907758817" sldId="482"/>
        </pc:sldMkLst>
        <pc:spChg chg="mod">
          <ac:chgData name="Michael A Fudge Jr" userId="133895e8-240b-4811-850e-9cf94297d089" providerId="ADAL" clId="{530532E4-AC65-4B07-86CB-CE1EC221E0F2}" dt="2020-09-18T19:40:24.536" v="3602" actId="20577"/>
          <ac:spMkLst>
            <pc:docMk/>
            <pc:sldMk cId="2907758817" sldId="482"/>
            <ac:spMk id="5" creationId="{E0D04EC1-733E-4BA9-9251-8C6E6E3D01D7}"/>
          </ac:spMkLst>
        </pc:spChg>
        <pc:spChg chg="mod">
          <ac:chgData name="Michael A Fudge Jr" userId="133895e8-240b-4811-850e-9cf94297d089" providerId="ADAL" clId="{530532E4-AC65-4B07-86CB-CE1EC221E0F2}" dt="2020-09-18T19:40:14.023" v="3601" actId="20577"/>
          <ac:spMkLst>
            <pc:docMk/>
            <pc:sldMk cId="2907758817" sldId="482"/>
            <ac:spMk id="6" creationId="{E33EFCDF-893E-4DC5-B75A-872200D063CA}"/>
          </ac:spMkLst>
        </pc:spChg>
      </pc:sldChg>
      <pc:sldChg chg="del">
        <pc:chgData name="Michael A Fudge Jr" userId="133895e8-240b-4811-850e-9cf94297d089" providerId="ADAL" clId="{530532E4-AC65-4B07-86CB-CE1EC221E0F2}" dt="2020-09-18T22:33:48.317" v="9097" actId="47"/>
        <pc:sldMkLst>
          <pc:docMk/>
          <pc:sldMk cId="1610261461" sldId="483"/>
        </pc:sldMkLst>
      </pc:sldChg>
      <pc:sldChg chg="del">
        <pc:chgData name="Michael A Fudge Jr" userId="133895e8-240b-4811-850e-9cf94297d089" providerId="ADAL" clId="{530532E4-AC65-4B07-86CB-CE1EC221E0F2}" dt="2020-09-18T22:33:48.317" v="9097" actId="47"/>
        <pc:sldMkLst>
          <pc:docMk/>
          <pc:sldMk cId="2689402082" sldId="484"/>
        </pc:sldMkLst>
      </pc:sldChg>
      <pc:sldChg chg="del">
        <pc:chgData name="Michael A Fudge Jr" userId="133895e8-240b-4811-850e-9cf94297d089" providerId="ADAL" clId="{530532E4-AC65-4B07-86CB-CE1EC221E0F2}" dt="2020-09-18T22:33:48.317" v="9097" actId="47"/>
        <pc:sldMkLst>
          <pc:docMk/>
          <pc:sldMk cId="913998270" sldId="485"/>
        </pc:sldMkLst>
      </pc:sldChg>
      <pc:sldChg chg="del">
        <pc:chgData name="Michael A Fudge Jr" userId="133895e8-240b-4811-850e-9cf94297d089" providerId="ADAL" clId="{530532E4-AC65-4B07-86CB-CE1EC221E0F2}" dt="2020-09-18T22:33:48.317" v="9097" actId="47"/>
        <pc:sldMkLst>
          <pc:docMk/>
          <pc:sldMk cId="1362591442" sldId="488"/>
        </pc:sldMkLst>
      </pc:sldChg>
      <pc:sldChg chg="addSp delSp modSp mod ord">
        <pc:chgData name="Michael A Fudge Jr" userId="133895e8-240b-4811-850e-9cf94297d089" providerId="ADAL" clId="{530532E4-AC65-4B07-86CB-CE1EC221E0F2}" dt="2020-09-18T17:52:17.572" v="285" actId="404"/>
        <pc:sldMkLst>
          <pc:docMk/>
          <pc:sldMk cId="1459794709" sldId="489"/>
        </pc:sldMkLst>
        <pc:spChg chg="mod">
          <ac:chgData name="Michael A Fudge Jr" userId="133895e8-240b-4811-850e-9cf94297d089" providerId="ADAL" clId="{530532E4-AC65-4B07-86CB-CE1EC221E0F2}" dt="2020-09-18T17:51:24.379" v="271" actId="20577"/>
          <ac:spMkLst>
            <pc:docMk/>
            <pc:sldMk cId="1459794709" sldId="489"/>
            <ac:spMk id="2" creationId="{85954A83-1BFB-42E8-ABE1-F6284F291E27}"/>
          </ac:spMkLst>
        </pc:spChg>
        <pc:spChg chg="del">
          <ac:chgData name="Michael A Fudge Jr" userId="133895e8-240b-4811-850e-9cf94297d089" providerId="ADAL" clId="{530532E4-AC65-4B07-86CB-CE1EC221E0F2}" dt="2020-09-18T17:51:33.268" v="272" actId="478"/>
          <ac:spMkLst>
            <pc:docMk/>
            <pc:sldMk cId="1459794709" sldId="489"/>
            <ac:spMk id="3" creationId="{0E5ED2E2-1134-4186-ACA2-AC528F51289B}"/>
          </ac:spMkLst>
        </pc:spChg>
        <pc:spChg chg="del">
          <ac:chgData name="Michael A Fudge Jr" userId="133895e8-240b-4811-850e-9cf94297d089" providerId="ADAL" clId="{530532E4-AC65-4B07-86CB-CE1EC221E0F2}" dt="2020-09-18T17:51:33.268" v="272" actId="478"/>
          <ac:spMkLst>
            <pc:docMk/>
            <pc:sldMk cId="1459794709" sldId="489"/>
            <ac:spMk id="5" creationId="{ABF52C46-EFC9-4126-9C0C-5B53C8B42217}"/>
          </ac:spMkLst>
        </pc:spChg>
        <pc:spChg chg="del">
          <ac:chgData name="Michael A Fudge Jr" userId="133895e8-240b-4811-850e-9cf94297d089" providerId="ADAL" clId="{530532E4-AC65-4B07-86CB-CE1EC221E0F2}" dt="2020-09-18T17:51:33.268" v="272" actId="478"/>
          <ac:spMkLst>
            <pc:docMk/>
            <pc:sldMk cId="1459794709" sldId="489"/>
            <ac:spMk id="6" creationId="{60960C34-16B0-4EA9-8CF4-CE871068B906}"/>
          </ac:spMkLst>
        </pc:spChg>
        <pc:graphicFrameChg chg="add mod modGraphic">
          <ac:chgData name="Michael A Fudge Jr" userId="133895e8-240b-4811-850e-9cf94297d089" providerId="ADAL" clId="{530532E4-AC65-4B07-86CB-CE1EC221E0F2}" dt="2020-09-18T17:52:17.572" v="285" actId="404"/>
          <ac:graphicFrameMkLst>
            <pc:docMk/>
            <pc:sldMk cId="1459794709" sldId="489"/>
            <ac:graphicFrameMk id="4" creationId="{0345531D-5605-44D9-BACE-746EE9AF7A6E}"/>
          </ac:graphicFrameMkLst>
        </pc:graphicFrameChg>
      </pc:sldChg>
      <pc:sldChg chg="del">
        <pc:chgData name="Michael A Fudge Jr" userId="133895e8-240b-4811-850e-9cf94297d089" providerId="ADAL" clId="{530532E4-AC65-4B07-86CB-CE1EC221E0F2}" dt="2020-09-18T22:33:48.317" v="9097" actId="47"/>
        <pc:sldMkLst>
          <pc:docMk/>
          <pc:sldMk cId="3023434720" sldId="490"/>
        </pc:sldMkLst>
      </pc:sldChg>
      <pc:sldChg chg="del">
        <pc:chgData name="Michael A Fudge Jr" userId="133895e8-240b-4811-850e-9cf94297d089" providerId="ADAL" clId="{530532E4-AC65-4B07-86CB-CE1EC221E0F2}" dt="2020-09-18T22:33:48.317" v="9097" actId="47"/>
        <pc:sldMkLst>
          <pc:docMk/>
          <pc:sldMk cId="1066955142" sldId="491"/>
        </pc:sldMkLst>
      </pc:sldChg>
      <pc:sldChg chg="del">
        <pc:chgData name="Michael A Fudge Jr" userId="133895e8-240b-4811-850e-9cf94297d089" providerId="ADAL" clId="{530532E4-AC65-4B07-86CB-CE1EC221E0F2}" dt="2020-09-18T22:33:48.317" v="9097" actId="47"/>
        <pc:sldMkLst>
          <pc:docMk/>
          <pc:sldMk cId="1726632560" sldId="492"/>
        </pc:sldMkLst>
      </pc:sldChg>
      <pc:sldChg chg="del">
        <pc:chgData name="Michael A Fudge Jr" userId="133895e8-240b-4811-850e-9cf94297d089" providerId="ADAL" clId="{530532E4-AC65-4B07-86CB-CE1EC221E0F2}" dt="2020-09-18T22:33:48.317" v="9097" actId="47"/>
        <pc:sldMkLst>
          <pc:docMk/>
          <pc:sldMk cId="3776353668" sldId="493"/>
        </pc:sldMkLst>
      </pc:sldChg>
      <pc:sldChg chg="del">
        <pc:chgData name="Michael A Fudge Jr" userId="133895e8-240b-4811-850e-9cf94297d089" providerId="ADAL" clId="{530532E4-AC65-4B07-86CB-CE1EC221E0F2}" dt="2020-09-18T22:33:48.317" v="9097" actId="47"/>
        <pc:sldMkLst>
          <pc:docMk/>
          <pc:sldMk cId="4009200750" sldId="494"/>
        </pc:sldMkLst>
      </pc:sldChg>
      <pc:sldChg chg="del">
        <pc:chgData name="Michael A Fudge Jr" userId="133895e8-240b-4811-850e-9cf94297d089" providerId="ADAL" clId="{530532E4-AC65-4B07-86CB-CE1EC221E0F2}" dt="2020-09-18T22:33:48.317" v="9097" actId="47"/>
        <pc:sldMkLst>
          <pc:docMk/>
          <pc:sldMk cId="1084900758" sldId="495"/>
        </pc:sldMkLst>
      </pc:sldChg>
      <pc:sldChg chg="del">
        <pc:chgData name="Michael A Fudge Jr" userId="133895e8-240b-4811-850e-9cf94297d089" providerId="ADAL" clId="{530532E4-AC65-4B07-86CB-CE1EC221E0F2}" dt="2020-09-18T22:33:48.317" v="9097" actId="47"/>
        <pc:sldMkLst>
          <pc:docMk/>
          <pc:sldMk cId="723180928" sldId="496"/>
        </pc:sldMkLst>
      </pc:sldChg>
      <pc:sldChg chg="del">
        <pc:chgData name="Michael A Fudge Jr" userId="133895e8-240b-4811-850e-9cf94297d089" providerId="ADAL" clId="{530532E4-AC65-4B07-86CB-CE1EC221E0F2}" dt="2020-09-18T22:33:48.317" v="9097" actId="47"/>
        <pc:sldMkLst>
          <pc:docMk/>
          <pc:sldMk cId="1819636810" sldId="497"/>
        </pc:sldMkLst>
      </pc:sldChg>
      <pc:sldChg chg="del">
        <pc:chgData name="Michael A Fudge Jr" userId="133895e8-240b-4811-850e-9cf94297d089" providerId="ADAL" clId="{530532E4-AC65-4B07-86CB-CE1EC221E0F2}" dt="2020-09-18T22:33:48.317" v="9097" actId="47"/>
        <pc:sldMkLst>
          <pc:docMk/>
          <pc:sldMk cId="633109518" sldId="500"/>
        </pc:sldMkLst>
      </pc:sldChg>
      <pc:sldChg chg="del">
        <pc:chgData name="Michael A Fudge Jr" userId="133895e8-240b-4811-850e-9cf94297d089" providerId="ADAL" clId="{530532E4-AC65-4B07-86CB-CE1EC221E0F2}" dt="2020-09-18T22:33:48.317" v="9097" actId="47"/>
        <pc:sldMkLst>
          <pc:docMk/>
          <pc:sldMk cId="498223198" sldId="501"/>
        </pc:sldMkLst>
      </pc:sldChg>
      <pc:sldChg chg="del">
        <pc:chgData name="Michael A Fudge Jr" userId="133895e8-240b-4811-850e-9cf94297d089" providerId="ADAL" clId="{530532E4-AC65-4B07-86CB-CE1EC221E0F2}" dt="2020-09-18T22:33:48.317" v="9097" actId="47"/>
        <pc:sldMkLst>
          <pc:docMk/>
          <pc:sldMk cId="2742014929" sldId="502"/>
        </pc:sldMkLst>
      </pc:sldChg>
      <pc:sldChg chg="del">
        <pc:chgData name="Michael A Fudge Jr" userId="133895e8-240b-4811-850e-9cf94297d089" providerId="ADAL" clId="{530532E4-AC65-4B07-86CB-CE1EC221E0F2}" dt="2020-09-18T22:33:48.317" v="9097" actId="47"/>
        <pc:sldMkLst>
          <pc:docMk/>
          <pc:sldMk cId="2449543451" sldId="503"/>
        </pc:sldMkLst>
      </pc:sldChg>
      <pc:sldChg chg="del">
        <pc:chgData name="Michael A Fudge Jr" userId="133895e8-240b-4811-850e-9cf94297d089" providerId="ADAL" clId="{530532E4-AC65-4B07-86CB-CE1EC221E0F2}" dt="2020-09-18T22:33:48.317" v="9097" actId="47"/>
        <pc:sldMkLst>
          <pc:docMk/>
          <pc:sldMk cId="3835540054" sldId="505"/>
        </pc:sldMkLst>
      </pc:sldChg>
      <pc:sldChg chg="del">
        <pc:chgData name="Michael A Fudge Jr" userId="133895e8-240b-4811-850e-9cf94297d089" providerId="ADAL" clId="{530532E4-AC65-4B07-86CB-CE1EC221E0F2}" dt="2020-09-18T22:33:48.317" v="9097" actId="47"/>
        <pc:sldMkLst>
          <pc:docMk/>
          <pc:sldMk cId="658254534" sldId="507"/>
        </pc:sldMkLst>
      </pc:sldChg>
      <pc:sldChg chg="addSp modSp new mod">
        <pc:chgData name="Michael A Fudge Jr" userId="133895e8-240b-4811-850e-9cf94297d089" providerId="ADAL" clId="{530532E4-AC65-4B07-86CB-CE1EC221E0F2}" dt="2020-09-18T22:20:39.957" v="7615" actId="20577"/>
        <pc:sldMkLst>
          <pc:docMk/>
          <pc:sldMk cId="3597060519" sldId="508"/>
        </pc:sldMkLst>
        <pc:spChg chg="mod">
          <ac:chgData name="Michael A Fudge Jr" userId="133895e8-240b-4811-850e-9cf94297d089" providerId="ADAL" clId="{530532E4-AC65-4B07-86CB-CE1EC221E0F2}" dt="2020-09-18T22:18:48.116" v="7540" actId="20577"/>
          <ac:spMkLst>
            <pc:docMk/>
            <pc:sldMk cId="3597060519" sldId="508"/>
            <ac:spMk id="2" creationId="{94C732F6-DC24-42BD-B584-05EFC86D06B6}"/>
          </ac:spMkLst>
        </pc:spChg>
        <pc:spChg chg="mod">
          <ac:chgData name="Michael A Fudge Jr" userId="133895e8-240b-4811-850e-9cf94297d089" providerId="ADAL" clId="{530532E4-AC65-4B07-86CB-CE1EC221E0F2}" dt="2020-09-18T22:19:04.954" v="7545" actId="14100"/>
          <ac:spMkLst>
            <pc:docMk/>
            <pc:sldMk cId="3597060519" sldId="508"/>
            <ac:spMk id="3" creationId="{ED453AC7-A17A-47F2-A9BC-E75B403B544A}"/>
          </ac:spMkLst>
        </pc:spChg>
        <pc:graphicFrameChg chg="add mod modGraphic">
          <ac:chgData name="Michael A Fudge Jr" userId="133895e8-240b-4811-850e-9cf94297d089" providerId="ADAL" clId="{530532E4-AC65-4B07-86CB-CE1EC221E0F2}" dt="2020-09-18T22:20:39.957" v="7615" actId="20577"/>
          <ac:graphicFrameMkLst>
            <pc:docMk/>
            <pc:sldMk cId="3597060519" sldId="508"/>
            <ac:graphicFrameMk id="5" creationId="{989DB787-BE52-440C-9BDC-B1867C91F1E3}"/>
          </ac:graphicFrameMkLst>
        </pc:graphicFrameChg>
      </pc:sldChg>
      <pc:sldChg chg="addSp delSp modSp new mod ord setBg">
        <pc:chgData name="Michael A Fudge Jr" userId="133895e8-240b-4811-850e-9cf94297d089" providerId="ADAL" clId="{530532E4-AC65-4B07-86CB-CE1EC221E0F2}" dt="2020-09-18T19:28:29.031" v="2997" actId="20577"/>
        <pc:sldMkLst>
          <pc:docMk/>
          <pc:sldMk cId="2573917375" sldId="509"/>
        </pc:sldMkLst>
        <pc:spChg chg="mod">
          <ac:chgData name="Michael A Fudge Jr" userId="133895e8-240b-4811-850e-9cf94297d089" providerId="ADAL" clId="{530532E4-AC65-4B07-86CB-CE1EC221E0F2}" dt="2020-09-18T17:54:23.142" v="412" actId="26606"/>
          <ac:spMkLst>
            <pc:docMk/>
            <pc:sldMk cId="2573917375" sldId="509"/>
            <ac:spMk id="2" creationId="{00A170AC-8FEA-41D2-8B52-D721806BE75E}"/>
          </ac:spMkLst>
        </pc:spChg>
        <pc:spChg chg="mod">
          <ac:chgData name="Michael A Fudge Jr" userId="133895e8-240b-4811-850e-9cf94297d089" providerId="ADAL" clId="{530532E4-AC65-4B07-86CB-CE1EC221E0F2}" dt="2020-09-18T19:28:29.031" v="2997" actId="20577"/>
          <ac:spMkLst>
            <pc:docMk/>
            <pc:sldMk cId="2573917375" sldId="509"/>
            <ac:spMk id="3" creationId="{45914E6F-7B0E-448E-8241-B57E4A9D0D6B}"/>
          </ac:spMkLst>
        </pc:spChg>
        <pc:spChg chg="add">
          <ac:chgData name="Michael A Fudge Jr" userId="133895e8-240b-4811-850e-9cf94297d089" providerId="ADAL" clId="{530532E4-AC65-4B07-86CB-CE1EC221E0F2}" dt="2020-09-18T17:54:23.142" v="412" actId="26606"/>
          <ac:spMkLst>
            <pc:docMk/>
            <pc:sldMk cId="2573917375" sldId="509"/>
            <ac:spMk id="8" creationId="{907EF6B7-1338-4443-8C46-6A318D952DFD}"/>
          </ac:spMkLst>
        </pc:spChg>
        <pc:spChg chg="add mod">
          <ac:chgData name="Michael A Fudge Jr" userId="133895e8-240b-4811-850e-9cf94297d089" providerId="ADAL" clId="{530532E4-AC65-4B07-86CB-CE1EC221E0F2}" dt="2020-09-18T17:54:40.996" v="414" actId="207"/>
          <ac:spMkLst>
            <pc:docMk/>
            <pc:sldMk cId="2573917375" sldId="509"/>
            <ac:spMk id="10" creationId="{DAAE4CDD-124C-4DCF-9584-B6033B545DD5}"/>
          </ac:spMkLst>
        </pc:spChg>
        <pc:spChg chg="add del">
          <ac:chgData name="Michael A Fudge Jr" userId="133895e8-240b-4811-850e-9cf94297d089" providerId="ADAL" clId="{530532E4-AC65-4B07-86CB-CE1EC221E0F2}" dt="2020-09-18T17:54:31.088" v="413" actId="478"/>
          <ac:spMkLst>
            <pc:docMk/>
            <pc:sldMk cId="2573917375" sldId="509"/>
            <ac:spMk id="12" creationId="{081E4A58-353D-44AE-B2FC-2A74E2E400F7}"/>
          </ac:spMkLst>
        </pc:spChg>
      </pc:sldChg>
      <pc:sldChg chg="addSp modSp new mod modAnim">
        <pc:chgData name="Michael A Fudge Jr" userId="133895e8-240b-4811-850e-9cf94297d089" providerId="ADAL" clId="{530532E4-AC65-4B07-86CB-CE1EC221E0F2}" dt="2020-09-18T18:19:14.625" v="2119"/>
        <pc:sldMkLst>
          <pc:docMk/>
          <pc:sldMk cId="439912674" sldId="510"/>
        </pc:sldMkLst>
        <pc:spChg chg="mod">
          <ac:chgData name="Michael A Fudge Jr" userId="133895e8-240b-4811-850e-9cf94297d089" providerId="ADAL" clId="{530532E4-AC65-4B07-86CB-CE1EC221E0F2}" dt="2020-09-18T17:58:40.856" v="686" actId="20577"/>
          <ac:spMkLst>
            <pc:docMk/>
            <pc:sldMk cId="439912674" sldId="510"/>
            <ac:spMk id="2" creationId="{FB9F5468-8EA7-4C4C-A4E0-C9267EEDC64D}"/>
          </ac:spMkLst>
        </pc:spChg>
        <pc:spChg chg="mod">
          <ac:chgData name="Michael A Fudge Jr" userId="133895e8-240b-4811-850e-9cf94297d089" providerId="ADAL" clId="{530532E4-AC65-4B07-86CB-CE1EC221E0F2}" dt="2020-09-18T17:59:24.879" v="766" actId="20577"/>
          <ac:spMkLst>
            <pc:docMk/>
            <pc:sldMk cId="439912674" sldId="510"/>
            <ac:spMk id="3" creationId="{19FCB0BA-7932-46EA-AB5C-7A5397CB65FD}"/>
          </ac:spMkLst>
        </pc:spChg>
        <pc:spChg chg="add mod">
          <ac:chgData name="Michael A Fudge Jr" userId="133895e8-240b-4811-850e-9cf94297d089" providerId="ADAL" clId="{530532E4-AC65-4B07-86CB-CE1EC221E0F2}" dt="2020-09-18T18:16:13.400" v="2078" actId="1076"/>
          <ac:spMkLst>
            <pc:docMk/>
            <pc:sldMk cId="439912674" sldId="510"/>
            <ac:spMk id="5" creationId="{1694A870-6E72-4B59-BF94-BAD0D3FCF9A7}"/>
          </ac:spMkLst>
        </pc:spChg>
        <pc:spChg chg="add mod">
          <ac:chgData name="Michael A Fudge Jr" userId="133895e8-240b-4811-850e-9cf94297d089" providerId="ADAL" clId="{530532E4-AC65-4B07-86CB-CE1EC221E0F2}" dt="2020-09-18T18:16:13.400" v="2078" actId="1076"/>
          <ac:spMkLst>
            <pc:docMk/>
            <pc:sldMk cId="439912674" sldId="510"/>
            <ac:spMk id="7" creationId="{78B29359-086C-461A-8C33-05598363CDB9}"/>
          </ac:spMkLst>
        </pc:spChg>
        <pc:spChg chg="add mod">
          <ac:chgData name="Michael A Fudge Jr" userId="133895e8-240b-4811-850e-9cf94297d089" providerId="ADAL" clId="{530532E4-AC65-4B07-86CB-CE1EC221E0F2}" dt="2020-09-18T18:16:13.400" v="2078" actId="1076"/>
          <ac:spMkLst>
            <pc:docMk/>
            <pc:sldMk cId="439912674" sldId="510"/>
            <ac:spMk id="9" creationId="{4DC0AEED-C237-4A7E-BEBA-1D6862059F7E}"/>
          </ac:spMkLst>
        </pc:spChg>
        <pc:spChg chg="add mod">
          <ac:chgData name="Michael A Fudge Jr" userId="133895e8-240b-4811-850e-9cf94297d089" providerId="ADAL" clId="{530532E4-AC65-4B07-86CB-CE1EC221E0F2}" dt="2020-09-18T18:16:13.400" v="2078" actId="1076"/>
          <ac:spMkLst>
            <pc:docMk/>
            <pc:sldMk cId="439912674" sldId="510"/>
            <ac:spMk id="11" creationId="{DB43AE25-6F7D-4338-8B84-0992CB85EEE6}"/>
          </ac:spMkLst>
        </pc:spChg>
        <pc:spChg chg="add mod">
          <ac:chgData name="Michael A Fudge Jr" userId="133895e8-240b-4811-850e-9cf94297d089" providerId="ADAL" clId="{530532E4-AC65-4B07-86CB-CE1EC221E0F2}" dt="2020-09-18T18:16:13.400" v="2078" actId="1076"/>
          <ac:spMkLst>
            <pc:docMk/>
            <pc:sldMk cId="439912674" sldId="510"/>
            <ac:spMk id="13" creationId="{99192B1F-9830-40BC-BF54-8A8E561055A9}"/>
          </ac:spMkLst>
        </pc:spChg>
        <pc:spChg chg="add mod">
          <ac:chgData name="Michael A Fudge Jr" userId="133895e8-240b-4811-850e-9cf94297d089" providerId="ADAL" clId="{530532E4-AC65-4B07-86CB-CE1EC221E0F2}" dt="2020-09-18T18:16:13.400" v="2078" actId="1076"/>
          <ac:spMkLst>
            <pc:docMk/>
            <pc:sldMk cId="439912674" sldId="510"/>
            <ac:spMk id="15" creationId="{54D77C58-F9AD-4CFF-9436-9EEB9D7C4EE7}"/>
          </ac:spMkLst>
        </pc:spChg>
        <pc:graphicFrameChg chg="add mod modGraphic">
          <ac:chgData name="Michael A Fudge Jr" userId="133895e8-240b-4811-850e-9cf94297d089" providerId="ADAL" clId="{530532E4-AC65-4B07-86CB-CE1EC221E0F2}" dt="2020-09-18T18:16:58.271" v="2088" actId="1076"/>
          <ac:graphicFrameMkLst>
            <pc:docMk/>
            <pc:sldMk cId="439912674" sldId="510"/>
            <ac:graphicFrameMk id="16" creationId="{28DCDE96-9F1E-4CC7-A361-68BD8E3BD1CF}"/>
          </ac:graphicFrameMkLst>
        </pc:graphicFrameChg>
        <pc:graphicFrameChg chg="add mod modGraphic">
          <ac:chgData name="Michael A Fudge Jr" userId="133895e8-240b-4811-850e-9cf94297d089" providerId="ADAL" clId="{530532E4-AC65-4B07-86CB-CE1EC221E0F2}" dt="2020-09-18T18:17:18.255" v="2095" actId="20577"/>
          <ac:graphicFrameMkLst>
            <pc:docMk/>
            <pc:sldMk cId="439912674" sldId="510"/>
            <ac:graphicFrameMk id="18" creationId="{FBA5378A-62E1-4F42-8C33-EE7779AF1CDD}"/>
          </ac:graphicFrameMkLst>
        </pc:graphicFrameChg>
        <pc:graphicFrameChg chg="add mod modGraphic">
          <ac:chgData name="Michael A Fudge Jr" userId="133895e8-240b-4811-850e-9cf94297d089" providerId="ADAL" clId="{530532E4-AC65-4B07-86CB-CE1EC221E0F2}" dt="2020-09-18T18:17:38.514" v="2104" actId="20577"/>
          <ac:graphicFrameMkLst>
            <pc:docMk/>
            <pc:sldMk cId="439912674" sldId="510"/>
            <ac:graphicFrameMk id="20" creationId="{EA967801-BF51-4C33-9520-03782868BAE1}"/>
          </ac:graphicFrameMkLst>
        </pc:graphicFrameChg>
      </pc:sldChg>
      <pc:sldChg chg="addSp delSp modSp new mod delAnim modAnim">
        <pc:chgData name="Michael A Fudge Jr" userId="133895e8-240b-4811-850e-9cf94297d089" providerId="ADAL" clId="{530532E4-AC65-4B07-86CB-CE1EC221E0F2}" dt="2020-09-18T19:50:10.316" v="4307"/>
        <pc:sldMkLst>
          <pc:docMk/>
          <pc:sldMk cId="3835384736" sldId="511"/>
        </pc:sldMkLst>
        <pc:spChg chg="mod">
          <ac:chgData name="Michael A Fudge Jr" userId="133895e8-240b-4811-850e-9cf94297d089" providerId="ADAL" clId="{530532E4-AC65-4B07-86CB-CE1EC221E0F2}" dt="2020-09-18T19:29:08.422" v="3002" actId="20577"/>
          <ac:spMkLst>
            <pc:docMk/>
            <pc:sldMk cId="3835384736" sldId="511"/>
            <ac:spMk id="2" creationId="{DCB14187-1514-4DFD-90DB-7C9EB8BF696B}"/>
          </ac:spMkLst>
        </pc:spChg>
        <pc:spChg chg="mod">
          <ac:chgData name="Michael A Fudge Jr" userId="133895e8-240b-4811-850e-9cf94297d089" providerId="ADAL" clId="{530532E4-AC65-4B07-86CB-CE1EC221E0F2}" dt="2020-09-18T19:49:03.985" v="4294" actId="20577"/>
          <ac:spMkLst>
            <pc:docMk/>
            <pc:sldMk cId="3835384736" sldId="511"/>
            <ac:spMk id="3" creationId="{8F639F3F-D506-4405-B427-18CC5F8B2C38}"/>
          </ac:spMkLst>
        </pc:spChg>
        <pc:spChg chg="add del mod">
          <ac:chgData name="Michael A Fudge Jr" userId="133895e8-240b-4811-850e-9cf94297d089" providerId="ADAL" clId="{530532E4-AC65-4B07-86CB-CE1EC221E0F2}" dt="2020-09-18T19:49:51.316" v="4302" actId="478"/>
          <ac:spMkLst>
            <pc:docMk/>
            <pc:sldMk cId="3835384736" sldId="511"/>
            <ac:spMk id="5" creationId="{C4ECEAC8-71AB-4B21-B805-FB7BB9E4C7D6}"/>
          </ac:spMkLst>
        </pc:spChg>
        <pc:spChg chg="add mod">
          <ac:chgData name="Michael A Fudge Jr" userId="133895e8-240b-4811-850e-9cf94297d089" providerId="ADAL" clId="{530532E4-AC65-4B07-86CB-CE1EC221E0F2}" dt="2020-09-18T19:49:55.566" v="4304" actId="1076"/>
          <ac:spMkLst>
            <pc:docMk/>
            <pc:sldMk cId="3835384736" sldId="511"/>
            <ac:spMk id="13" creationId="{925529A2-CF89-4E59-9839-09CB42D224F4}"/>
          </ac:spMkLst>
        </pc:spChg>
        <pc:graphicFrameChg chg="add del mod">
          <ac:chgData name="Michael A Fudge Jr" userId="133895e8-240b-4811-850e-9cf94297d089" providerId="ADAL" clId="{530532E4-AC65-4B07-86CB-CE1EC221E0F2}" dt="2020-09-18T19:49:51.316" v="4302" actId="478"/>
          <ac:graphicFrameMkLst>
            <pc:docMk/>
            <pc:sldMk cId="3835384736" sldId="511"/>
            <ac:graphicFrameMk id="7" creationId="{2D749C76-D7B0-4B79-B179-76AB61F3EAB7}"/>
          </ac:graphicFrameMkLst>
        </pc:graphicFrameChg>
        <pc:graphicFrameChg chg="add del mod">
          <ac:chgData name="Michael A Fudge Jr" userId="133895e8-240b-4811-850e-9cf94297d089" providerId="ADAL" clId="{530532E4-AC65-4B07-86CB-CE1EC221E0F2}" dt="2020-09-18T19:49:51.316" v="4302" actId="478"/>
          <ac:graphicFrameMkLst>
            <pc:docMk/>
            <pc:sldMk cId="3835384736" sldId="511"/>
            <ac:graphicFrameMk id="9" creationId="{632528EA-9BAB-4F8F-94DA-3A4744516228}"/>
          </ac:graphicFrameMkLst>
        </pc:graphicFrameChg>
        <pc:graphicFrameChg chg="add mod">
          <ac:chgData name="Michael A Fudge Jr" userId="133895e8-240b-4811-850e-9cf94297d089" providerId="ADAL" clId="{530532E4-AC65-4B07-86CB-CE1EC221E0F2}" dt="2020-09-18T19:49:55.566" v="4304" actId="1076"/>
          <ac:graphicFrameMkLst>
            <pc:docMk/>
            <pc:sldMk cId="3835384736" sldId="511"/>
            <ac:graphicFrameMk id="11" creationId="{3FAAE191-BB5F-4AA6-8325-85E623008FB4}"/>
          </ac:graphicFrameMkLst>
        </pc:graphicFrameChg>
        <pc:graphicFrameChg chg="add mod">
          <ac:chgData name="Michael A Fudge Jr" userId="133895e8-240b-4811-850e-9cf94297d089" providerId="ADAL" clId="{530532E4-AC65-4B07-86CB-CE1EC221E0F2}" dt="2020-09-18T19:49:55.566" v="4304" actId="1076"/>
          <ac:graphicFrameMkLst>
            <pc:docMk/>
            <pc:sldMk cId="3835384736" sldId="511"/>
            <ac:graphicFrameMk id="15" creationId="{68C7E9A5-2FA9-4CD6-8CC1-D1A9484445F0}"/>
          </ac:graphicFrameMkLst>
        </pc:graphicFrameChg>
      </pc:sldChg>
      <pc:sldChg chg="modSp add mod ord">
        <pc:chgData name="Michael A Fudge Jr" userId="133895e8-240b-4811-850e-9cf94297d089" providerId="ADAL" clId="{530532E4-AC65-4B07-86CB-CE1EC221E0F2}" dt="2020-09-18T18:04:47.722" v="1092" actId="20577"/>
        <pc:sldMkLst>
          <pc:docMk/>
          <pc:sldMk cId="4213542034" sldId="512"/>
        </pc:sldMkLst>
        <pc:spChg chg="mod">
          <ac:chgData name="Michael A Fudge Jr" userId="133895e8-240b-4811-850e-9cf94297d089" providerId="ADAL" clId="{530532E4-AC65-4B07-86CB-CE1EC221E0F2}" dt="2020-09-18T18:01:51.182" v="810" actId="20577"/>
          <ac:spMkLst>
            <pc:docMk/>
            <pc:sldMk cId="4213542034" sldId="512"/>
            <ac:spMk id="5" creationId="{E0D04EC1-733E-4BA9-9251-8C6E6E3D01D7}"/>
          </ac:spMkLst>
        </pc:spChg>
        <pc:spChg chg="mod">
          <ac:chgData name="Michael A Fudge Jr" userId="133895e8-240b-4811-850e-9cf94297d089" providerId="ADAL" clId="{530532E4-AC65-4B07-86CB-CE1EC221E0F2}" dt="2020-09-18T18:04:47.722" v="1092" actId="20577"/>
          <ac:spMkLst>
            <pc:docMk/>
            <pc:sldMk cId="4213542034" sldId="512"/>
            <ac:spMk id="6" creationId="{E33EFCDF-893E-4DC5-B75A-872200D063CA}"/>
          </ac:spMkLst>
        </pc:spChg>
      </pc:sldChg>
      <pc:sldChg chg="modSp add mod modNotesTx">
        <pc:chgData name="Michael A Fudge Jr" userId="133895e8-240b-4811-850e-9cf94297d089" providerId="ADAL" clId="{530532E4-AC65-4B07-86CB-CE1EC221E0F2}" dt="2020-09-18T18:08:40.494" v="1476" actId="20577"/>
        <pc:sldMkLst>
          <pc:docMk/>
          <pc:sldMk cId="2510000219" sldId="513"/>
        </pc:sldMkLst>
        <pc:spChg chg="mod">
          <ac:chgData name="Michael A Fudge Jr" userId="133895e8-240b-4811-850e-9cf94297d089" providerId="ADAL" clId="{530532E4-AC65-4B07-86CB-CE1EC221E0F2}" dt="2020-09-18T18:08:40.494" v="1476" actId="20577"/>
          <ac:spMkLst>
            <pc:docMk/>
            <pc:sldMk cId="2510000219" sldId="513"/>
            <ac:spMk id="3" creationId="{23BFC44E-10DC-44C2-99E8-3D541093BB67}"/>
          </ac:spMkLst>
        </pc:spChg>
      </pc:sldChg>
      <pc:sldChg chg="modSp add mod modNotesTx">
        <pc:chgData name="Michael A Fudge Jr" userId="133895e8-240b-4811-850e-9cf94297d089" providerId="ADAL" clId="{530532E4-AC65-4B07-86CB-CE1EC221E0F2}" dt="2020-09-18T18:09:39.814" v="1627" actId="20577"/>
        <pc:sldMkLst>
          <pc:docMk/>
          <pc:sldMk cId="1631914333" sldId="514"/>
        </pc:sldMkLst>
        <pc:spChg chg="mod">
          <ac:chgData name="Michael A Fudge Jr" userId="133895e8-240b-4811-850e-9cf94297d089" providerId="ADAL" clId="{530532E4-AC65-4B07-86CB-CE1EC221E0F2}" dt="2020-09-18T18:09:23.044" v="1559" actId="20577"/>
          <ac:spMkLst>
            <pc:docMk/>
            <pc:sldMk cId="1631914333" sldId="514"/>
            <ac:spMk id="3" creationId="{23BFC44E-10DC-44C2-99E8-3D541093BB67}"/>
          </ac:spMkLst>
        </pc:spChg>
      </pc:sldChg>
      <pc:sldChg chg="addSp delSp modSp add mod ord delAnim modAnim">
        <pc:chgData name="Michael A Fudge Jr" userId="133895e8-240b-4811-850e-9cf94297d089" providerId="ADAL" clId="{530532E4-AC65-4B07-86CB-CE1EC221E0F2}" dt="2020-09-18T19:18:54.232" v="2583" actId="20577"/>
        <pc:sldMkLst>
          <pc:docMk/>
          <pc:sldMk cId="2712604712" sldId="515"/>
        </pc:sldMkLst>
        <pc:spChg chg="mod">
          <ac:chgData name="Michael A Fudge Jr" userId="133895e8-240b-4811-850e-9cf94297d089" providerId="ADAL" clId="{530532E4-AC65-4B07-86CB-CE1EC221E0F2}" dt="2020-09-18T19:18:54.232" v="2583" actId="20577"/>
          <ac:spMkLst>
            <pc:docMk/>
            <pc:sldMk cId="2712604712" sldId="515"/>
            <ac:spMk id="2" creationId="{FB9F5468-8EA7-4C4C-A4E0-C9267EEDC64D}"/>
          </ac:spMkLst>
        </pc:spChg>
        <pc:spChg chg="mod">
          <ac:chgData name="Michael A Fudge Jr" userId="133895e8-240b-4811-850e-9cf94297d089" providerId="ADAL" clId="{530532E4-AC65-4B07-86CB-CE1EC221E0F2}" dt="2020-09-18T18:23:43.587" v="2233" actId="20577"/>
          <ac:spMkLst>
            <pc:docMk/>
            <pc:sldMk cId="2712604712" sldId="515"/>
            <ac:spMk id="3" creationId="{19FCB0BA-7932-46EA-AB5C-7A5397CB65FD}"/>
          </ac:spMkLst>
        </pc:spChg>
        <pc:spChg chg="add del mod">
          <ac:chgData name="Michael A Fudge Jr" userId="133895e8-240b-4811-850e-9cf94297d089" providerId="ADAL" clId="{530532E4-AC65-4B07-86CB-CE1EC221E0F2}" dt="2020-09-18T18:23:06.052" v="2183" actId="478"/>
          <ac:spMkLst>
            <pc:docMk/>
            <pc:sldMk cId="2712604712" sldId="515"/>
            <ac:spMk id="4" creationId="{F0A5B687-BFE2-48E7-B1F6-FF51DF168FC7}"/>
          </ac:spMkLst>
        </pc:spChg>
        <pc:spChg chg="del">
          <ac:chgData name="Michael A Fudge Jr" userId="133895e8-240b-4811-850e-9cf94297d089" providerId="ADAL" clId="{530532E4-AC65-4B07-86CB-CE1EC221E0F2}" dt="2020-09-18T18:11:33.765" v="1807" actId="478"/>
          <ac:spMkLst>
            <pc:docMk/>
            <pc:sldMk cId="2712604712" sldId="515"/>
            <ac:spMk id="5" creationId="{1694A870-6E72-4B59-BF94-BAD0D3FCF9A7}"/>
          </ac:spMkLst>
        </pc:spChg>
        <pc:spChg chg="add del mod">
          <ac:chgData name="Michael A Fudge Jr" userId="133895e8-240b-4811-850e-9cf94297d089" providerId="ADAL" clId="{530532E4-AC65-4B07-86CB-CE1EC221E0F2}" dt="2020-09-18T18:23:06.052" v="2183" actId="478"/>
          <ac:spMkLst>
            <pc:docMk/>
            <pc:sldMk cId="2712604712" sldId="515"/>
            <ac:spMk id="6" creationId="{2854472A-DD71-4C94-B94E-F099A485841C}"/>
          </ac:spMkLst>
        </pc:spChg>
        <pc:spChg chg="del">
          <ac:chgData name="Michael A Fudge Jr" userId="133895e8-240b-4811-850e-9cf94297d089" providerId="ADAL" clId="{530532E4-AC65-4B07-86CB-CE1EC221E0F2}" dt="2020-09-18T18:11:33.765" v="1807" actId="478"/>
          <ac:spMkLst>
            <pc:docMk/>
            <pc:sldMk cId="2712604712" sldId="515"/>
            <ac:spMk id="7" creationId="{78B29359-086C-461A-8C33-05598363CDB9}"/>
          </ac:spMkLst>
        </pc:spChg>
        <pc:spChg chg="add del mod">
          <ac:chgData name="Michael A Fudge Jr" userId="133895e8-240b-4811-850e-9cf94297d089" providerId="ADAL" clId="{530532E4-AC65-4B07-86CB-CE1EC221E0F2}" dt="2020-09-18T18:23:06.052" v="2183" actId="478"/>
          <ac:spMkLst>
            <pc:docMk/>
            <pc:sldMk cId="2712604712" sldId="515"/>
            <ac:spMk id="8" creationId="{CA5A9170-57FF-4B67-91C3-E25171000C40}"/>
          </ac:spMkLst>
        </pc:spChg>
        <pc:spChg chg="del">
          <ac:chgData name="Michael A Fudge Jr" userId="133895e8-240b-4811-850e-9cf94297d089" providerId="ADAL" clId="{530532E4-AC65-4B07-86CB-CE1EC221E0F2}" dt="2020-09-18T18:11:33.765" v="1807" actId="478"/>
          <ac:spMkLst>
            <pc:docMk/>
            <pc:sldMk cId="2712604712" sldId="515"/>
            <ac:spMk id="9" creationId="{4DC0AEED-C237-4A7E-BEBA-1D6862059F7E}"/>
          </ac:spMkLst>
        </pc:spChg>
        <pc:spChg chg="del">
          <ac:chgData name="Michael A Fudge Jr" userId="133895e8-240b-4811-850e-9cf94297d089" providerId="ADAL" clId="{530532E4-AC65-4B07-86CB-CE1EC221E0F2}" dt="2020-09-18T18:11:33.765" v="1807" actId="478"/>
          <ac:spMkLst>
            <pc:docMk/>
            <pc:sldMk cId="2712604712" sldId="515"/>
            <ac:spMk id="11" creationId="{DB43AE25-6F7D-4338-8B84-0992CB85EEE6}"/>
          </ac:spMkLst>
        </pc:spChg>
        <pc:spChg chg="del">
          <ac:chgData name="Michael A Fudge Jr" userId="133895e8-240b-4811-850e-9cf94297d089" providerId="ADAL" clId="{530532E4-AC65-4B07-86CB-CE1EC221E0F2}" dt="2020-09-18T18:11:33.765" v="1807" actId="478"/>
          <ac:spMkLst>
            <pc:docMk/>
            <pc:sldMk cId="2712604712" sldId="515"/>
            <ac:spMk id="13" creationId="{99192B1F-9830-40BC-BF54-8A8E561055A9}"/>
          </ac:spMkLst>
        </pc:spChg>
        <pc:spChg chg="del">
          <ac:chgData name="Michael A Fudge Jr" userId="133895e8-240b-4811-850e-9cf94297d089" providerId="ADAL" clId="{530532E4-AC65-4B07-86CB-CE1EC221E0F2}" dt="2020-09-18T18:11:33.765" v="1807" actId="478"/>
          <ac:spMkLst>
            <pc:docMk/>
            <pc:sldMk cId="2712604712" sldId="515"/>
            <ac:spMk id="15" creationId="{54D77C58-F9AD-4CFF-9436-9EEB9D7C4EE7}"/>
          </ac:spMkLst>
        </pc:spChg>
        <pc:spChg chg="add del mod">
          <ac:chgData name="Michael A Fudge Jr" userId="133895e8-240b-4811-850e-9cf94297d089" providerId="ADAL" clId="{530532E4-AC65-4B07-86CB-CE1EC221E0F2}" dt="2020-09-18T18:23:06.052" v="2183" actId="478"/>
          <ac:spMkLst>
            <pc:docMk/>
            <pc:sldMk cId="2712604712" sldId="515"/>
            <ac:spMk id="17" creationId="{52B9A907-4F76-4D62-8F80-F8A661941FFD}"/>
          </ac:spMkLst>
        </pc:spChg>
        <pc:spChg chg="add del mod">
          <ac:chgData name="Michael A Fudge Jr" userId="133895e8-240b-4811-850e-9cf94297d089" providerId="ADAL" clId="{530532E4-AC65-4B07-86CB-CE1EC221E0F2}" dt="2020-09-18T18:23:06.052" v="2183" actId="478"/>
          <ac:spMkLst>
            <pc:docMk/>
            <pc:sldMk cId="2712604712" sldId="515"/>
            <ac:spMk id="19" creationId="{BB372120-F836-4862-87F5-A379B67C9B7C}"/>
          </ac:spMkLst>
        </pc:spChg>
        <pc:spChg chg="add del mod">
          <ac:chgData name="Michael A Fudge Jr" userId="133895e8-240b-4811-850e-9cf94297d089" providerId="ADAL" clId="{530532E4-AC65-4B07-86CB-CE1EC221E0F2}" dt="2020-09-18T18:23:06.052" v="2183" actId="478"/>
          <ac:spMkLst>
            <pc:docMk/>
            <pc:sldMk cId="2712604712" sldId="515"/>
            <ac:spMk id="21" creationId="{FD2E4A47-2D84-4E5A-A862-8F14CB6AB83F}"/>
          </ac:spMkLst>
        </pc:spChg>
        <pc:spChg chg="add mod">
          <ac:chgData name="Michael A Fudge Jr" userId="133895e8-240b-4811-850e-9cf94297d089" providerId="ADAL" clId="{530532E4-AC65-4B07-86CB-CE1EC221E0F2}" dt="2020-09-18T18:23:17.891" v="2185" actId="1076"/>
          <ac:spMkLst>
            <pc:docMk/>
            <pc:sldMk cId="2712604712" sldId="515"/>
            <ac:spMk id="23" creationId="{23C1706F-3817-4F11-A0C3-ADF98064B9CD}"/>
          </ac:spMkLst>
        </pc:spChg>
        <pc:spChg chg="add mod">
          <ac:chgData name="Michael A Fudge Jr" userId="133895e8-240b-4811-850e-9cf94297d089" providerId="ADAL" clId="{530532E4-AC65-4B07-86CB-CE1EC221E0F2}" dt="2020-09-18T18:23:17.891" v="2185" actId="1076"/>
          <ac:spMkLst>
            <pc:docMk/>
            <pc:sldMk cId="2712604712" sldId="515"/>
            <ac:spMk id="25" creationId="{7A5804E5-444B-454E-A3F5-A72769DB462E}"/>
          </ac:spMkLst>
        </pc:spChg>
        <pc:spChg chg="add mod">
          <ac:chgData name="Michael A Fudge Jr" userId="133895e8-240b-4811-850e-9cf94297d089" providerId="ADAL" clId="{530532E4-AC65-4B07-86CB-CE1EC221E0F2}" dt="2020-09-18T18:23:17.891" v="2185" actId="1076"/>
          <ac:spMkLst>
            <pc:docMk/>
            <pc:sldMk cId="2712604712" sldId="515"/>
            <ac:spMk id="27" creationId="{21EED625-F805-4C26-803C-D307230D4343}"/>
          </ac:spMkLst>
        </pc:spChg>
        <pc:spChg chg="add mod">
          <ac:chgData name="Michael A Fudge Jr" userId="133895e8-240b-4811-850e-9cf94297d089" providerId="ADAL" clId="{530532E4-AC65-4B07-86CB-CE1EC221E0F2}" dt="2020-09-18T18:23:17.891" v="2185" actId="1076"/>
          <ac:spMkLst>
            <pc:docMk/>
            <pc:sldMk cId="2712604712" sldId="515"/>
            <ac:spMk id="29" creationId="{4733082E-2E56-495D-88CD-748ACD747AE5}"/>
          </ac:spMkLst>
        </pc:spChg>
        <pc:spChg chg="add mod">
          <ac:chgData name="Michael A Fudge Jr" userId="133895e8-240b-4811-850e-9cf94297d089" providerId="ADAL" clId="{530532E4-AC65-4B07-86CB-CE1EC221E0F2}" dt="2020-09-18T18:23:17.891" v="2185" actId="1076"/>
          <ac:spMkLst>
            <pc:docMk/>
            <pc:sldMk cId="2712604712" sldId="515"/>
            <ac:spMk id="31" creationId="{5CD48321-BAF9-4F49-8D21-DCD22796D8F0}"/>
          </ac:spMkLst>
        </pc:spChg>
        <pc:spChg chg="add mod">
          <ac:chgData name="Michael A Fudge Jr" userId="133895e8-240b-4811-850e-9cf94297d089" providerId="ADAL" clId="{530532E4-AC65-4B07-86CB-CE1EC221E0F2}" dt="2020-09-18T18:23:17.891" v="2185" actId="1076"/>
          <ac:spMkLst>
            <pc:docMk/>
            <pc:sldMk cId="2712604712" sldId="515"/>
            <ac:spMk id="33" creationId="{9D0C08A7-BDF1-4A49-BEC6-92C4A935C124}"/>
          </ac:spMkLst>
        </pc:spChg>
        <pc:spChg chg="add mod">
          <ac:chgData name="Michael A Fudge Jr" userId="133895e8-240b-4811-850e-9cf94297d089" providerId="ADAL" clId="{530532E4-AC65-4B07-86CB-CE1EC221E0F2}" dt="2020-09-18T18:23:17.891" v="2185" actId="1076"/>
          <ac:spMkLst>
            <pc:docMk/>
            <pc:sldMk cId="2712604712" sldId="515"/>
            <ac:spMk id="35" creationId="{449B6B31-FC27-43C2-9982-7BEA73CE7535}"/>
          </ac:spMkLst>
        </pc:spChg>
        <pc:graphicFrameChg chg="add mod">
          <ac:chgData name="Michael A Fudge Jr" userId="133895e8-240b-4811-850e-9cf94297d089" providerId="ADAL" clId="{530532E4-AC65-4B07-86CB-CE1EC221E0F2}" dt="2020-09-18T18:24:00.730" v="2235" actId="1076"/>
          <ac:graphicFrameMkLst>
            <pc:docMk/>
            <pc:sldMk cId="2712604712" sldId="515"/>
            <ac:graphicFrameMk id="36" creationId="{0E93C8BB-B841-45A4-9B22-C39781E4D472}"/>
          </ac:graphicFrameMkLst>
        </pc:graphicFrameChg>
        <pc:graphicFrameChg chg="add mod">
          <ac:chgData name="Michael A Fudge Jr" userId="133895e8-240b-4811-850e-9cf94297d089" providerId="ADAL" clId="{530532E4-AC65-4B07-86CB-CE1EC221E0F2}" dt="2020-09-18T18:24:00.730" v="2235" actId="1076"/>
          <ac:graphicFrameMkLst>
            <pc:docMk/>
            <pc:sldMk cId="2712604712" sldId="515"/>
            <ac:graphicFrameMk id="37" creationId="{593ED7E6-6EDB-4A29-A7F9-BC914EA8432B}"/>
          </ac:graphicFrameMkLst>
        </pc:graphicFrameChg>
        <pc:graphicFrameChg chg="add mod modGraphic">
          <ac:chgData name="Michael A Fudge Jr" userId="133895e8-240b-4811-850e-9cf94297d089" providerId="ADAL" clId="{530532E4-AC65-4B07-86CB-CE1EC221E0F2}" dt="2020-09-18T18:24:31.398" v="2239" actId="2165"/>
          <ac:graphicFrameMkLst>
            <pc:docMk/>
            <pc:sldMk cId="2712604712" sldId="515"/>
            <ac:graphicFrameMk id="38" creationId="{AD6E1AEA-EF14-4066-856E-7A90C3988523}"/>
          </ac:graphicFrameMkLst>
        </pc:graphicFrameChg>
      </pc:sldChg>
      <pc:sldChg chg="addSp modSp add mod modAnim">
        <pc:chgData name="Michael A Fudge Jr" userId="133895e8-240b-4811-850e-9cf94297d089" providerId="ADAL" clId="{530532E4-AC65-4B07-86CB-CE1EC221E0F2}" dt="2020-09-18T18:22:29.336" v="2173" actId="20577"/>
        <pc:sldMkLst>
          <pc:docMk/>
          <pc:sldMk cId="1079552537" sldId="516"/>
        </pc:sldMkLst>
        <pc:spChg chg="mod">
          <ac:chgData name="Michael A Fudge Jr" userId="133895e8-240b-4811-850e-9cf94297d089" providerId="ADAL" clId="{530532E4-AC65-4B07-86CB-CE1EC221E0F2}" dt="2020-09-18T18:15:53.024" v="2077" actId="6549"/>
          <ac:spMkLst>
            <pc:docMk/>
            <pc:sldMk cId="1079552537" sldId="516"/>
            <ac:spMk id="3" creationId="{19FCB0BA-7932-46EA-AB5C-7A5397CB65FD}"/>
          </ac:spMkLst>
        </pc:spChg>
        <pc:spChg chg="mod">
          <ac:chgData name="Michael A Fudge Jr" userId="133895e8-240b-4811-850e-9cf94297d089" providerId="ADAL" clId="{530532E4-AC65-4B07-86CB-CE1EC221E0F2}" dt="2020-09-18T18:20:04.925" v="2127" actId="1076"/>
          <ac:spMkLst>
            <pc:docMk/>
            <pc:sldMk cId="1079552537" sldId="516"/>
            <ac:spMk id="4" creationId="{F0A5B687-BFE2-48E7-B1F6-FF51DF168FC7}"/>
          </ac:spMkLst>
        </pc:spChg>
        <pc:spChg chg="mod">
          <ac:chgData name="Michael A Fudge Jr" userId="133895e8-240b-4811-850e-9cf94297d089" providerId="ADAL" clId="{530532E4-AC65-4B07-86CB-CE1EC221E0F2}" dt="2020-09-18T18:20:04.925" v="2127" actId="1076"/>
          <ac:spMkLst>
            <pc:docMk/>
            <pc:sldMk cId="1079552537" sldId="516"/>
            <ac:spMk id="6" creationId="{2854472A-DD71-4C94-B94E-F099A485841C}"/>
          </ac:spMkLst>
        </pc:spChg>
        <pc:spChg chg="mod">
          <ac:chgData name="Michael A Fudge Jr" userId="133895e8-240b-4811-850e-9cf94297d089" providerId="ADAL" clId="{530532E4-AC65-4B07-86CB-CE1EC221E0F2}" dt="2020-09-18T18:20:04.925" v="2127" actId="1076"/>
          <ac:spMkLst>
            <pc:docMk/>
            <pc:sldMk cId="1079552537" sldId="516"/>
            <ac:spMk id="8" creationId="{CA5A9170-57FF-4B67-91C3-E25171000C40}"/>
          </ac:spMkLst>
        </pc:spChg>
        <pc:spChg chg="mod">
          <ac:chgData name="Michael A Fudge Jr" userId="133895e8-240b-4811-850e-9cf94297d089" providerId="ADAL" clId="{530532E4-AC65-4B07-86CB-CE1EC221E0F2}" dt="2020-09-18T18:20:04.925" v="2127" actId="1076"/>
          <ac:spMkLst>
            <pc:docMk/>
            <pc:sldMk cId="1079552537" sldId="516"/>
            <ac:spMk id="17" creationId="{52B9A907-4F76-4D62-8F80-F8A661941FFD}"/>
          </ac:spMkLst>
        </pc:spChg>
        <pc:spChg chg="mod">
          <ac:chgData name="Michael A Fudge Jr" userId="133895e8-240b-4811-850e-9cf94297d089" providerId="ADAL" clId="{530532E4-AC65-4B07-86CB-CE1EC221E0F2}" dt="2020-09-18T18:20:04.925" v="2127" actId="1076"/>
          <ac:spMkLst>
            <pc:docMk/>
            <pc:sldMk cId="1079552537" sldId="516"/>
            <ac:spMk id="19" creationId="{BB372120-F836-4862-87F5-A379B67C9B7C}"/>
          </ac:spMkLst>
        </pc:spChg>
        <pc:spChg chg="mod">
          <ac:chgData name="Michael A Fudge Jr" userId="133895e8-240b-4811-850e-9cf94297d089" providerId="ADAL" clId="{530532E4-AC65-4B07-86CB-CE1EC221E0F2}" dt="2020-09-18T18:20:04.925" v="2127" actId="1076"/>
          <ac:spMkLst>
            <pc:docMk/>
            <pc:sldMk cId="1079552537" sldId="516"/>
            <ac:spMk id="21" creationId="{FD2E4A47-2D84-4E5A-A862-8F14CB6AB83F}"/>
          </ac:spMkLst>
        </pc:spChg>
        <pc:graphicFrameChg chg="add mod modGraphic">
          <ac:chgData name="Michael A Fudge Jr" userId="133895e8-240b-4811-850e-9cf94297d089" providerId="ADAL" clId="{530532E4-AC65-4B07-86CB-CE1EC221E0F2}" dt="2020-09-18T18:22:29.336" v="2173" actId="20577"/>
          <ac:graphicFrameMkLst>
            <pc:docMk/>
            <pc:sldMk cId="1079552537" sldId="516"/>
            <ac:graphicFrameMk id="10" creationId="{F815B6B4-3F6A-4B4F-BAAC-49469F8086E4}"/>
          </ac:graphicFrameMkLst>
        </pc:graphicFrameChg>
        <pc:graphicFrameChg chg="add mod modGraphic">
          <ac:chgData name="Michael A Fudge Jr" userId="133895e8-240b-4811-850e-9cf94297d089" providerId="ADAL" clId="{530532E4-AC65-4B07-86CB-CE1EC221E0F2}" dt="2020-09-18T18:20:25.140" v="2132" actId="20577"/>
          <ac:graphicFrameMkLst>
            <pc:docMk/>
            <pc:sldMk cId="1079552537" sldId="516"/>
            <ac:graphicFrameMk id="11" creationId="{886822D2-2E29-47FF-BF06-5DF031D21E33}"/>
          </ac:graphicFrameMkLst>
        </pc:graphicFrameChg>
        <pc:graphicFrameChg chg="add mod modGraphic">
          <ac:chgData name="Michael A Fudge Jr" userId="133895e8-240b-4811-850e-9cf94297d089" providerId="ADAL" clId="{530532E4-AC65-4B07-86CB-CE1EC221E0F2}" dt="2020-09-18T18:20:45.071" v="2140" actId="20577"/>
          <ac:graphicFrameMkLst>
            <pc:docMk/>
            <pc:sldMk cId="1079552537" sldId="516"/>
            <ac:graphicFrameMk id="12" creationId="{A8AE05D6-02EF-46DF-9AFF-E9812861B926}"/>
          </ac:graphicFrameMkLst>
        </pc:graphicFrameChg>
      </pc:sldChg>
      <pc:sldChg chg="addSp delSp modSp add mod delAnim modAnim">
        <pc:chgData name="Michael A Fudge Jr" userId="133895e8-240b-4811-850e-9cf94297d089" providerId="ADAL" clId="{530532E4-AC65-4B07-86CB-CE1EC221E0F2}" dt="2020-09-18T18:22:51.500" v="2176"/>
        <pc:sldMkLst>
          <pc:docMk/>
          <pc:sldMk cId="1615230260" sldId="517"/>
        </pc:sldMkLst>
        <pc:spChg chg="mod">
          <ac:chgData name="Michael A Fudge Jr" userId="133895e8-240b-4811-850e-9cf94297d089" providerId="ADAL" clId="{530532E4-AC65-4B07-86CB-CE1EC221E0F2}" dt="2020-09-18T18:12:11.870" v="1823" actId="20577"/>
          <ac:spMkLst>
            <pc:docMk/>
            <pc:sldMk cId="1615230260" sldId="517"/>
            <ac:spMk id="2" creationId="{FB9F5468-8EA7-4C4C-A4E0-C9267EEDC64D}"/>
          </ac:spMkLst>
        </pc:spChg>
        <pc:spChg chg="mod">
          <ac:chgData name="Michael A Fudge Jr" userId="133895e8-240b-4811-850e-9cf94297d089" providerId="ADAL" clId="{530532E4-AC65-4B07-86CB-CE1EC221E0F2}" dt="2020-09-18T18:15:10.585" v="2005" actId="27636"/>
          <ac:spMkLst>
            <pc:docMk/>
            <pc:sldMk cId="1615230260" sldId="517"/>
            <ac:spMk id="3" creationId="{19FCB0BA-7932-46EA-AB5C-7A5397CB65FD}"/>
          </ac:spMkLst>
        </pc:spChg>
        <pc:spChg chg="del">
          <ac:chgData name="Michael A Fudge Jr" userId="133895e8-240b-4811-850e-9cf94297d089" providerId="ADAL" clId="{530532E4-AC65-4B07-86CB-CE1EC221E0F2}" dt="2020-09-18T18:12:51.314" v="1844" actId="478"/>
          <ac:spMkLst>
            <pc:docMk/>
            <pc:sldMk cId="1615230260" sldId="517"/>
            <ac:spMk id="4" creationId="{F0A5B687-BFE2-48E7-B1F6-FF51DF168FC7}"/>
          </ac:spMkLst>
        </pc:spChg>
        <pc:spChg chg="add mod">
          <ac:chgData name="Michael A Fudge Jr" userId="133895e8-240b-4811-850e-9cf94297d089" providerId="ADAL" clId="{530532E4-AC65-4B07-86CB-CE1EC221E0F2}" dt="2020-09-18T18:13:11.781" v="1846" actId="1076"/>
          <ac:spMkLst>
            <pc:docMk/>
            <pc:sldMk cId="1615230260" sldId="517"/>
            <ac:spMk id="5" creationId="{32F4B328-E253-4116-BE42-A62739E01E60}"/>
          </ac:spMkLst>
        </pc:spChg>
        <pc:spChg chg="del">
          <ac:chgData name="Michael A Fudge Jr" userId="133895e8-240b-4811-850e-9cf94297d089" providerId="ADAL" clId="{530532E4-AC65-4B07-86CB-CE1EC221E0F2}" dt="2020-09-18T18:12:51.314" v="1844" actId="478"/>
          <ac:spMkLst>
            <pc:docMk/>
            <pc:sldMk cId="1615230260" sldId="517"/>
            <ac:spMk id="6" creationId="{2854472A-DD71-4C94-B94E-F099A485841C}"/>
          </ac:spMkLst>
        </pc:spChg>
        <pc:spChg chg="add mod">
          <ac:chgData name="Michael A Fudge Jr" userId="133895e8-240b-4811-850e-9cf94297d089" providerId="ADAL" clId="{530532E4-AC65-4B07-86CB-CE1EC221E0F2}" dt="2020-09-18T18:13:11.781" v="1846" actId="1076"/>
          <ac:spMkLst>
            <pc:docMk/>
            <pc:sldMk cId="1615230260" sldId="517"/>
            <ac:spMk id="7" creationId="{895AEE19-5532-43FE-BCDA-FB3A1804E564}"/>
          </ac:spMkLst>
        </pc:spChg>
        <pc:spChg chg="del">
          <ac:chgData name="Michael A Fudge Jr" userId="133895e8-240b-4811-850e-9cf94297d089" providerId="ADAL" clId="{530532E4-AC65-4B07-86CB-CE1EC221E0F2}" dt="2020-09-18T18:12:51.314" v="1844" actId="478"/>
          <ac:spMkLst>
            <pc:docMk/>
            <pc:sldMk cId="1615230260" sldId="517"/>
            <ac:spMk id="8" creationId="{CA5A9170-57FF-4B67-91C3-E25171000C40}"/>
          </ac:spMkLst>
        </pc:spChg>
        <pc:spChg chg="add mod">
          <ac:chgData name="Michael A Fudge Jr" userId="133895e8-240b-4811-850e-9cf94297d089" providerId="ADAL" clId="{530532E4-AC65-4B07-86CB-CE1EC221E0F2}" dt="2020-09-18T18:13:11.781" v="1846" actId="1076"/>
          <ac:spMkLst>
            <pc:docMk/>
            <pc:sldMk cId="1615230260" sldId="517"/>
            <ac:spMk id="9" creationId="{3A58A564-8E52-45BD-AA8D-A63631B3C00B}"/>
          </ac:spMkLst>
        </pc:spChg>
        <pc:spChg chg="add mod">
          <ac:chgData name="Michael A Fudge Jr" userId="133895e8-240b-4811-850e-9cf94297d089" providerId="ADAL" clId="{530532E4-AC65-4B07-86CB-CE1EC221E0F2}" dt="2020-09-18T18:13:11.781" v="1846" actId="1076"/>
          <ac:spMkLst>
            <pc:docMk/>
            <pc:sldMk cId="1615230260" sldId="517"/>
            <ac:spMk id="11" creationId="{08A3EC9D-8692-4718-8405-2944B416D9B0}"/>
          </ac:spMkLst>
        </pc:spChg>
        <pc:spChg chg="add mod">
          <ac:chgData name="Michael A Fudge Jr" userId="133895e8-240b-4811-850e-9cf94297d089" providerId="ADAL" clId="{530532E4-AC65-4B07-86CB-CE1EC221E0F2}" dt="2020-09-18T18:13:11.781" v="1846" actId="1076"/>
          <ac:spMkLst>
            <pc:docMk/>
            <pc:sldMk cId="1615230260" sldId="517"/>
            <ac:spMk id="13" creationId="{7B4B5F81-1991-4B26-A2A3-9F7C99E0C687}"/>
          </ac:spMkLst>
        </pc:spChg>
        <pc:spChg chg="add mod">
          <ac:chgData name="Michael A Fudge Jr" userId="133895e8-240b-4811-850e-9cf94297d089" providerId="ADAL" clId="{530532E4-AC65-4B07-86CB-CE1EC221E0F2}" dt="2020-09-18T18:13:11.781" v="1846" actId="1076"/>
          <ac:spMkLst>
            <pc:docMk/>
            <pc:sldMk cId="1615230260" sldId="517"/>
            <ac:spMk id="15" creationId="{7B16AB68-E574-470F-873D-2C5857262A4A}"/>
          </ac:spMkLst>
        </pc:spChg>
        <pc:spChg chg="del">
          <ac:chgData name="Michael A Fudge Jr" userId="133895e8-240b-4811-850e-9cf94297d089" providerId="ADAL" clId="{530532E4-AC65-4B07-86CB-CE1EC221E0F2}" dt="2020-09-18T18:12:51.314" v="1844" actId="478"/>
          <ac:spMkLst>
            <pc:docMk/>
            <pc:sldMk cId="1615230260" sldId="517"/>
            <ac:spMk id="17" creationId="{52B9A907-4F76-4D62-8F80-F8A661941FFD}"/>
          </ac:spMkLst>
        </pc:spChg>
        <pc:spChg chg="del">
          <ac:chgData name="Michael A Fudge Jr" userId="133895e8-240b-4811-850e-9cf94297d089" providerId="ADAL" clId="{530532E4-AC65-4B07-86CB-CE1EC221E0F2}" dt="2020-09-18T18:12:51.314" v="1844" actId="478"/>
          <ac:spMkLst>
            <pc:docMk/>
            <pc:sldMk cId="1615230260" sldId="517"/>
            <ac:spMk id="19" creationId="{BB372120-F836-4862-87F5-A379B67C9B7C}"/>
          </ac:spMkLst>
        </pc:spChg>
        <pc:spChg chg="del">
          <ac:chgData name="Michael A Fudge Jr" userId="133895e8-240b-4811-850e-9cf94297d089" providerId="ADAL" clId="{530532E4-AC65-4B07-86CB-CE1EC221E0F2}" dt="2020-09-18T18:12:51.314" v="1844" actId="478"/>
          <ac:spMkLst>
            <pc:docMk/>
            <pc:sldMk cId="1615230260" sldId="517"/>
            <ac:spMk id="21" creationId="{FD2E4A47-2D84-4E5A-A862-8F14CB6AB83F}"/>
          </ac:spMkLst>
        </pc:spChg>
        <pc:spChg chg="add mod">
          <ac:chgData name="Michael A Fudge Jr" userId="133895e8-240b-4811-850e-9cf94297d089" providerId="ADAL" clId="{530532E4-AC65-4B07-86CB-CE1EC221E0F2}" dt="2020-09-18T18:13:11.781" v="1846" actId="1076"/>
          <ac:spMkLst>
            <pc:docMk/>
            <pc:sldMk cId="1615230260" sldId="517"/>
            <ac:spMk id="23" creationId="{BD1D887C-D3C5-400D-B0AD-8DB8418C3646}"/>
          </ac:spMkLst>
        </pc:spChg>
        <pc:graphicFrameChg chg="add mod modGraphic">
          <ac:chgData name="Michael A Fudge Jr" userId="133895e8-240b-4811-850e-9cf94297d089" providerId="ADAL" clId="{530532E4-AC65-4B07-86CB-CE1EC221E0F2}" dt="2020-09-18T18:22:22.294" v="2171" actId="20577"/>
          <ac:graphicFrameMkLst>
            <pc:docMk/>
            <pc:sldMk cId="1615230260" sldId="517"/>
            <ac:graphicFrameMk id="24" creationId="{52889176-A308-4176-A5DC-10433A25EC94}"/>
          </ac:graphicFrameMkLst>
        </pc:graphicFrameChg>
        <pc:graphicFrameChg chg="add mod modGraphic">
          <ac:chgData name="Michael A Fudge Jr" userId="133895e8-240b-4811-850e-9cf94297d089" providerId="ADAL" clId="{530532E4-AC65-4B07-86CB-CE1EC221E0F2}" dt="2020-09-18T18:21:38.496" v="2154" actId="20577"/>
          <ac:graphicFrameMkLst>
            <pc:docMk/>
            <pc:sldMk cId="1615230260" sldId="517"/>
            <ac:graphicFrameMk id="25" creationId="{A1FB032C-AD88-4989-9410-ABB8BEE842B7}"/>
          </ac:graphicFrameMkLst>
        </pc:graphicFrameChg>
        <pc:graphicFrameChg chg="add mod modGraphic">
          <ac:chgData name="Michael A Fudge Jr" userId="133895e8-240b-4811-850e-9cf94297d089" providerId="ADAL" clId="{530532E4-AC65-4B07-86CB-CE1EC221E0F2}" dt="2020-09-18T18:21:57.192" v="2159" actId="2165"/>
          <ac:graphicFrameMkLst>
            <pc:docMk/>
            <pc:sldMk cId="1615230260" sldId="517"/>
            <ac:graphicFrameMk id="26" creationId="{DC0A7895-B563-4362-8950-8FCAEE1C5263}"/>
          </ac:graphicFrameMkLst>
        </pc:graphicFrameChg>
      </pc:sldChg>
      <pc:sldChg chg="addSp delSp modSp new mod modAnim">
        <pc:chgData name="Michael A Fudge Jr" userId="133895e8-240b-4811-850e-9cf94297d089" providerId="ADAL" clId="{530532E4-AC65-4B07-86CB-CE1EC221E0F2}" dt="2020-09-18T22:01:30.642" v="5825"/>
        <pc:sldMkLst>
          <pc:docMk/>
          <pc:sldMk cId="3937859704" sldId="518"/>
        </pc:sldMkLst>
        <pc:spChg chg="mod">
          <ac:chgData name="Michael A Fudge Jr" userId="133895e8-240b-4811-850e-9cf94297d089" providerId="ADAL" clId="{530532E4-AC65-4B07-86CB-CE1EC221E0F2}" dt="2020-09-18T20:14:39.617" v="5821" actId="14100"/>
          <ac:spMkLst>
            <pc:docMk/>
            <pc:sldMk cId="3937859704" sldId="518"/>
            <ac:spMk id="2" creationId="{F76BCDC2-C124-4867-8143-F85E1978DD1A}"/>
          </ac:spMkLst>
        </pc:spChg>
        <pc:spChg chg="del">
          <ac:chgData name="Michael A Fudge Jr" userId="133895e8-240b-4811-850e-9cf94297d089" providerId="ADAL" clId="{530532E4-AC65-4B07-86CB-CE1EC221E0F2}" dt="2020-09-18T20:14:08.497" v="5767" actId="478"/>
          <ac:spMkLst>
            <pc:docMk/>
            <pc:sldMk cId="3937859704" sldId="518"/>
            <ac:spMk id="3" creationId="{0BF85EEB-B806-47BB-B4A9-B6293E68FCE3}"/>
          </ac:spMkLst>
        </pc:spChg>
        <pc:spChg chg="mod">
          <ac:chgData name="Michael A Fudge Jr" userId="133895e8-240b-4811-850e-9cf94297d089" providerId="ADAL" clId="{530532E4-AC65-4B07-86CB-CE1EC221E0F2}" dt="2020-09-18T20:14:02.070" v="5766"/>
          <ac:spMkLst>
            <pc:docMk/>
            <pc:sldMk cId="3937859704" sldId="518"/>
            <ac:spMk id="6" creationId="{3F12E4AF-69F7-4CE7-AB9B-2C9BB1AA693D}"/>
          </ac:spMkLst>
        </pc:spChg>
        <pc:spChg chg="mod">
          <ac:chgData name="Michael A Fudge Jr" userId="133895e8-240b-4811-850e-9cf94297d089" providerId="ADAL" clId="{530532E4-AC65-4B07-86CB-CE1EC221E0F2}" dt="2020-09-18T20:14:02.070" v="5766"/>
          <ac:spMkLst>
            <pc:docMk/>
            <pc:sldMk cId="3937859704" sldId="518"/>
            <ac:spMk id="11" creationId="{E04FA940-9B74-4188-94A1-45FB699418D5}"/>
          </ac:spMkLst>
        </pc:spChg>
        <pc:spChg chg="add mod">
          <ac:chgData name="Michael A Fudge Jr" userId="133895e8-240b-4811-850e-9cf94297d089" providerId="ADAL" clId="{530532E4-AC65-4B07-86CB-CE1EC221E0F2}" dt="2020-09-18T20:14:19.349" v="5770" actId="1076"/>
          <ac:spMkLst>
            <pc:docMk/>
            <pc:sldMk cId="3937859704" sldId="518"/>
            <ac:spMk id="12" creationId="{E1C8EA33-DC2C-4854-B106-30D24F82C987}"/>
          </ac:spMkLst>
        </pc:spChg>
        <pc:spChg chg="add mod">
          <ac:chgData name="Michael A Fudge Jr" userId="133895e8-240b-4811-850e-9cf94297d089" providerId="ADAL" clId="{530532E4-AC65-4B07-86CB-CE1EC221E0F2}" dt="2020-09-18T20:14:19.349" v="5770" actId="1076"/>
          <ac:spMkLst>
            <pc:docMk/>
            <pc:sldMk cId="3937859704" sldId="518"/>
            <ac:spMk id="13" creationId="{8DEBB919-6F07-48FC-8043-3DEF585637F9}"/>
          </ac:spMkLst>
        </pc:spChg>
        <pc:grpChg chg="add mod">
          <ac:chgData name="Michael A Fudge Jr" userId="133895e8-240b-4811-850e-9cf94297d089" providerId="ADAL" clId="{530532E4-AC65-4B07-86CB-CE1EC221E0F2}" dt="2020-09-18T20:14:19.349" v="5770" actId="1076"/>
          <ac:grpSpMkLst>
            <pc:docMk/>
            <pc:sldMk cId="3937859704" sldId="518"/>
            <ac:grpSpMk id="4" creationId="{43054846-E3E6-4F53-BCE4-8277A580294C}"/>
          </ac:grpSpMkLst>
        </pc:grpChg>
        <pc:grpChg chg="add mod">
          <ac:chgData name="Michael A Fudge Jr" userId="133895e8-240b-4811-850e-9cf94297d089" providerId="ADAL" clId="{530532E4-AC65-4B07-86CB-CE1EC221E0F2}" dt="2020-09-18T20:14:19.349" v="5770" actId="1076"/>
          <ac:grpSpMkLst>
            <pc:docMk/>
            <pc:sldMk cId="3937859704" sldId="518"/>
            <ac:grpSpMk id="7" creationId="{91E71473-4A17-42D5-A86C-AEFA5A45868D}"/>
          </ac:grpSpMkLst>
        </pc:grpChg>
        <pc:picChg chg="mod">
          <ac:chgData name="Michael A Fudge Jr" userId="133895e8-240b-4811-850e-9cf94297d089" providerId="ADAL" clId="{530532E4-AC65-4B07-86CB-CE1EC221E0F2}" dt="2020-09-18T20:14:02.070" v="5766"/>
          <ac:picMkLst>
            <pc:docMk/>
            <pc:sldMk cId="3937859704" sldId="518"/>
            <ac:picMk id="5" creationId="{36033B16-6E9F-4FED-88DA-1228334B9857}"/>
          </ac:picMkLst>
        </pc:picChg>
        <pc:picChg chg="mod">
          <ac:chgData name="Michael A Fudge Jr" userId="133895e8-240b-4811-850e-9cf94297d089" providerId="ADAL" clId="{530532E4-AC65-4B07-86CB-CE1EC221E0F2}" dt="2020-09-18T20:14:02.070" v="5766"/>
          <ac:picMkLst>
            <pc:docMk/>
            <pc:sldMk cId="3937859704" sldId="518"/>
            <ac:picMk id="8" creationId="{5FA0270D-AFA7-4EC4-813D-78202DA9C511}"/>
          </ac:picMkLst>
        </pc:picChg>
        <pc:picChg chg="mod">
          <ac:chgData name="Michael A Fudge Jr" userId="133895e8-240b-4811-850e-9cf94297d089" providerId="ADAL" clId="{530532E4-AC65-4B07-86CB-CE1EC221E0F2}" dt="2020-09-18T20:14:02.070" v="5766"/>
          <ac:picMkLst>
            <pc:docMk/>
            <pc:sldMk cId="3937859704" sldId="518"/>
            <ac:picMk id="9" creationId="{1F648C1A-51C2-4BC5-9A1C-E26D3AF3DA0B}"/>
          </ac:picMkLst>
        </pc:picChg>
        <pc:picChg chg="mod">
          <ac:chgData name="Michael A Fudge Jr" userId="133895e8-240b-4811-850e-9cf94297d089" providerId="ADAL" clId="{530532E4-AC65-4B07-86CB-CE1EC221E0F2}" dt="2020-09-18T20:14:02.070" v="5766"/>
          <ac:picMkLst>
            <pc:docMk/>
            <pc:sldMk cId="3937859704" sldId="518"/>
            <ac:picMk id="10" creationId="{E1BD7655-85EE-4262-B218-EAB2D8D85202}"/>
          </ac:picMkLst>
        </pc:picChg>
      </pc:sldChg>
      <pc:sldChg chg="addSp delSp modSp new mod">
        <pc:chgData name="Michael A Fudge Jr" userId="133895e8-240b-4811-850e-9cf94297d089" providerId="ADAL" clId="{530532E4-AC65-4B07-86CB-CE1EC221E0F2}" dt="2020-09-19T14:08:35.401" v="9775" actId="20577"/>
        <pc:sldMkLst>
          <pc:docMk/>
          <pc:sldMk cId="1020521621" sldId="519"/>
        </pc:sldMkLst>
        <pc:spChg chg="mod">
          <ac:chgData name="Michael A Fudge Jr" userId="133895e8-240b-4811-850e-9cf94297d089" providerId="ADAL" clId="{530532E4-AC65-4B07-86CB-CE1EC221E0F2}" dt="2020-09-19T14:08:35.401" v="9775" actId="20577"/>
          <ac:spMkLst>
            <pc:docMk/>
            <pc:sldMk cId="1020521621" sldId="519"/>
            <ac:spMk id="2" creationId="{56B35ED3-045E-4E3B-9C2F-81CC0A1A013D}"/>
          </ac:spMkLst>
        </pc:spChg>
        <pc:spChg chg="del">
          <ac:chgData name="Michael A Fudge Jr" userId="133895e8-240b-4811-850e-9cf94297d089" providerId="ADAL" clId="{530532E4-AC65-4B07-86CB-CE1EC221E0F2}" dt="2020-09-18T22:02:23.551" v="5852"/>
          <ac:spMkLst>
            <pc:docMk/>
            <pc:sldMk cId="1020521621" sldId="519"/>
            <ac:spMk id="3" creationId="{EBFD5A6F-1AAE-448E-BFB6-7201BDC58894}"/>
          </ac:spMkLst>
        </pc:spChg>
        <pc:graphicFrameChg chg="add mod modGraphic">
          <ac:chgData name="Michael A Fudge Jr" userId="133895e8-240b-4811-850e-9cf94297d089" providerId="ADAL" clId="{530532E4-AC65-4B07-86CB-CE1EC221E0F2}" dt="2020-09-18T22:04:29.453" v="5871" actId="207"/>
          <ac:graphicFrameMkLst>
            <pc:docMk/>
            <pc:sldMk cId="1020521621" sldId="519"/>
            <ac:graphicFrameMk id="4" creationId="{84365EAE-ABDB-44A2-A397-FB10CEC60EB9}"/>
          </ac:graphicFrameMkLst>
        </pc:graphicFrameChg>
      </pc:sldChg>
      <pc:sldChg chg="modSp add mod modNotesTx">
        <pc:chgData name="Michael A Fudge Jr" userId="133895e8-240b-4811-850e-9cf94297d089" providerId="ADAL" clId="{530532E4-AC65-4B07-86CB-CE1EC221E0F2}" dt="2020-09-18T19:24:20.271" v="2905" actId="6549"/>
        <pc:sldMkLst>
          <pc:docMk/>
          <pc:sldMk cId="325469189" sldId="520"/>
        </pc:sldMkLst>
        <pc:spChg chg="mod">
          <ac:chgData name="Michael A Fudge Jr" userId="133895e8-240b-4811-850e-9cf94297d089" providerId="ADAL" clId="{530532E4-AC65-4B07-86CB-CE1EC221E0F2}" dt="2020-09-18T19:24:20.271" v="2905" actId="6549"/>
          <ac:spMkLst>
            <pc:docMk/>
            <pc:sldMk cId="325469189" sldId="520"/>
            <ac:spMk id="3" creationId="{23BFC44E-10DC-44C2-99E8-3D541093BB67}"/>
          </ac:spMkLst>
        </pc:spChg>
      </pc:sldChg>
      <pc:sldChg chg="addSp delSp add del setBg delDesignElem">
        <pc:chgData name="Michael A Fudge Jr" userId="133895e8-240b-4811-850e-9cf94297d089" providerId="ADAL" clId="{530532E4-AC65-4B07-86CB-CE1EC221E0F2}" dt="2020-09-18T19:24:45.728" v="2910"/>
        <pc:sldMkLst>
          <pc:docMk/>
          <pc:sldMk cId="2084588862" sldId="521"/>
        </pc:sldMkLst>
        <pc:spChg chg="add del">
          <ac:chgData name="Michael A Fudge Jr" userId="133895e8-240b-4811-850e-9cf94297d089" providerId="ADAL" clId="{530532E4-AC65-4B07-86CB-CE1EC221E0F2}" dt="2020-09-18T19:24:45.728" v="2910"/>
          <ac:spMkLst>
            <pc:docMk/>
            <pc:sldMk cId="2084588862" sldId="521"/>
            <ac:spMk id="9" creationId="{C04BE0EF-3561-49B4-9A29-F283168A91C7}"/>
          </ac:spMkLst>
        </pc:spChg>
        <pc:spChg chg="add del">
          <ac:chgData name="Michael A Fudge Jr" userId="133895e8-240b-4811-850e-9cf94297d089" providerId="ADAL" clId="{530532E4-AC65-4B07-86CB-CE1EC221E0F2}" dt="2020-09-18T19:24:45.728" v="2910"/>
          <ac:spMkLst>
            <pc:docMk/>
            <pc:sldMk cId="2084588862" sldId="521"/>
            <ac:spMk id="12" creationId="{3E443FD7-A66B-4AA0-872D-B088B9BC5F17}"/>
          </ac:spMkLst>
        </pc:spChg>
      </pc:sldChg>
      <pc:sldChg chg="addSp delSp modSp add mod ord">
        <pc:chgData name="Michael A Fudge Jr" userId="133895e8-240b-4811-850e-9cf94297d089" providerId="ADAL" clId="{530532E4-AC65-4B07-86CB-CE1EC221E0F2}" dt="2020-09-18T19:28:06.919" v="2960" actId="1076"/>
        <pc:sldMkLst>
          <pc:docMk/>
          <pc:sldMk cId="3969184838" sldId="521"/>
        </pc:sldMkLst>
        <pc:spChg chg="mod">
          <ac:chgData name="Michael A Fudge Jr" userId="133895e8-240b-4811-850e-9cf94297d089" providerId="ADAL" clId="{530532E4-AC65-4B07-86CB-CE1EC221E0F2}" dt="2020-09-18T19:25:22.130" v="2934" actId="20577"/>
          <ac:spMkLst>
            <pc:docMk/>
            <pc:sldMk cId="3969184838" sldId="521"/>
            <ac:spMk id="2" creationId="{85954A83-1BFB-42E8-ABE1-F6284F291E27}"/>
          </ac:spMkLst>
        </pc:spChg>
        <pc:spChg chg="mod">
          <ac:chgData name="Michael A Fudge Jr" userId="133895e8-240b-4811-850e-9cf94297d089" providerId="ADAL" clId="{530532E4-AC65-4B07-86CB-CE1EC221E0F2}" dt="2020-09-18T19:28:04.864" v="2959" actId="14100"/>
          <ac:spMkLst>
            <pc:docMk/>
            <pc:sldMk cId="3969184838" sldId="521"/>
            <ac:spMk id="7" creationId="{F12D4914-7177-464E-B551-92E4647D6789}"/>
          </ac:spMkLst>
        </pc:spChg>
        <pc:spChg chg="add mod">
          <ac:chgData name="Michael A Fudge Jr" userId="133895e8-240b-4811-850e-9cf94297d089" providerId="ADAL" clId="{530532E4-AC65-4B07-86CB-CE1EC221E0F2}" dt="2020-09-18T19:27:51.669" v="2957" actId="1076"/>
          <ac:spMkLst>
            <pc:docMk/>
            <pc:sldMk cId="3969184838" sldId="521"/>
            <ac:spMk id="10" creationId="{D6F87BB6-088D-4BC6-8768-B72EAB35892C}"/>
          </ac:spMkLst>
        </pc:spChg>
        <pc:graphicFrameChg chg="del">
          <ac:chgData name="Michael A Fudge Jr" userId="133895e8-240b-4811-850e-9cf94297d089" providerId="ADAL" clId="{530532E4-AC65-4B07-86CB-CE1EC221E0F2}" dt="2020-09-18T19:25:26.267" v="2935" actId="478"/>
          <ac:graphicFrameMkLst>
            <pc:docMk/>
            <pc:sldMk cId="3969184838" sldId="521"/>
            <ac:graphicFrameMk id="4" creationId="{0345531D-5605-44D9-BACE-746EE9AF7A6E}"/>
          </ac:graphicFrameMkLst>
        </pc:graphicFrameChg>
        <pc:picChg chg="add mod">
          <ac:chgData name="Michael A Fudge Jr" userId="133895e8-240b-4811-850e-9cf94297d089" providerId="ADAL" clId="{530532E4-AC65-4B07-86CB-CE1EC221E0F2}" dt="2020-09-18T19:28:06.919" v="2960" actId="1076"/>
          <ac:picMkLst>
            <pc:docMk/>
            <pc:sldMk cId="3969184838" sldId="521"/>
            <ac:picMk id="5" creationId="{9CD89B78-9692-4BAE-AAE9-8764D05B45E5}"/>
          </ac:picMkLst>
        </pc:picChg>
        <pc:picChg chg="add del mod">
          <ac:chgData name="Michael A Fudge Jr" userId="133895e8-240b-4811-850e-9cf94297d089" providerId="ADAL" clId="{530532E4-AC65-4B07-86CB-CE1EC221E0F2}" dt="2020-09-18T19:26:33.958" v="2944" actId="27803"/>
          <ac:picMkLst>
            <pc:docMk/>
            <pc:sldMk cId="3969184838" sldId="521"/>
            <ac:picMk id="6" creationId="{F12D4914-7177-464E-B551-92E4647D6789}"/>
          </ac:picMkLst>
        </pc:picChg>
      </pc:sldChg>
      <pc:sldChg chg="modSp add mod ord modAnim">
        <pc:chgData name="Michael A Fudge Jr" userId="133895e8-240b-4811-850e-9cf94297d089" providerId="ADAL" clId="{530532E4-AC65-4B07-86CB-CE1EC221E0F2}" dt="2020-09-18T19:36:05.767" v="3375"/>
        <pc:sldMkLst>
          <pc:docMk/>
          <pc:sldMk cId="1282217721" sldId="522"/>
        </pc:sldMkLst>
        <pc:spChg chg="mod">
          <ac:chgData name="Michael A Fudge Jr" userId="133895e8-240b-4811-850e-9cf94297d089" providerId="ADAL" clId="{530532E4-AC65-4B07-86CB-CE1EC221E0F2}" dt="2020-09-18T19:32:01.924" v="3180" actId="20577"/>
          <ac:spMkLst>
            <pc:docMk/>
            <pc:sldMk cId="1282217721" sldId="522"/>
            <ac:spMk id="2" creationId="{5C84C77B-FF54-4813-94E1-23FF8F114C7E}"/>
          </ac:spMkLst>
        </pc:spChg>
        <pc:spChg chg="mod">
          <ac:chgData name="Michael A Fudge Jr" userId="133895e8-240b-4811-850e-9cf94297d089" providerId="ADAL" clId="{530532E4-AC65-4B07-86CB-CE1EC221E0F2}" dt="2020-09-18T19:35:50.867" v="3374" actId="207"/>
          <ac:spMkLst>
            <pc:docMk/>
            <pc:sldMk cId="1282217721" sldId="522"/>
            <ac:spMk id="4" creationId="{74B6070D-2E18-49A3-84C2-0A1B79DC59EE}"/>
          </ac:spMkLst>
        </pc:spChg>
      </pc:sldChg>
      <pc:sldChg chg="addSp delSp add del setBg delDesignElem">
        <pc:chgData name="Michael A Fudge Jr" userId="133895e8-240b-4811-850e-9cf94297d089" providerId="ADAL" clId="{530532E4-AC65-4B07-86CB-CE1EC221E0F2}" dt="2020-09-18T19:31:33.779" v="3148"/>
        <pc:sldMkLst>
          <pc:docMk/>
          <pc:sldMk cId="3042677679" sldId="522"/>
        </pc:sldMkLst>
        <pc:spChg chg="add del">
          <ac:chgData name="Michael A Fudge Jr" userId="133895e8-240b-4811-850e-9cf94297d089" providerId="ADAL" clId="{530532E4-AC65-4B07-86CB-CE1EC221E0F2}" dt="2020-09-18T19:31:33.779" v="3148"/>
          <ac:spMkLst>
            <pc:docMk/>
            <pc:sldMk cId="3042677679" sldId="522"/>
            <ac:spMk id="16" creationId="{B670DBD5-770C-4383-9F54-5B86E86BD5BB}"/>
          </ac:spMkLst>
        </pc:spChg>
      </pc:sldChg>
      <pc:sldChg chg="addSp modSp add mod modNotesTx">
        <pc:chgData name="Michael A Fudge Jr" userId="133895e8-240b-4811-850e-9cf94297d089" providerId="ADAL" clId="{530532E4-AC65-4B07-86CB-CE1EC221E0F2}" dt="2020-09-18T19:47:24.937" v="4142"/>
        <pc:sldMkLst>
          <pc:docMk/>
          <pc:sldMk cId="2304665043" sldId="523"/>
        </pc:sldMkLst>
        <pc:spChg chg="mod">
          <ac:chgData name="Michael A Fudge Jr" userId="133895e8-240b-4811-850e-9cf94297d089" providerId="ADAL" clId="{530532E4-AC65-4B07-86CB-CE1EC221E0F2}" dt="2020-09-18T19:47:24.937" v="4142"/>
          <ac:spMkLst>
            <pc:docMk/>
            <pc:sldMk cId="2304665043" sldId="523"/>
            <ac:spMk id="3" creationId="{23BFC44E-10DC-44C2-99E8-3D541093BB67}"/>
          </ac:spMkLst>
        </pc:spChg>
        <pc:graphicFrameChg chg="add mod modGraphic">
          <ac:chgData name="Michael A Fudge Jr" userId="133895e8-240b-4811-850e-9cf94297d089" providerId="ADAL" clId="{530532E4-AC65-4B07-86CB-CE1EC221E0F2}" dt="2020-09-18T19:45:52.832" v="4012" actId="1076"/>
          <ac:graphicFrameMkLst>
            <pc:docMk/>
            <pc:sldMk cId="2304665043" sldId="523"/>
            <ac:graphicFrameMk id="4" creationId="{0E4D6373-20EC-4119-899D-DA32B84CAC9D}"/>
          </ac:graphicFrameMkLst>
        </pc:graphicFrameChg>
      </pc:sldChg>
      <pc:sldChg chg="modSp add mod modNotesTx">
        <pc:chgData name="Michael A Fudge Jr" userId="133895e8-240b-4811-850e-9cf94297d089" providerId="ADAL" clId="{530532E4-AC65-4B07-86CB-CE1EC221E0F2}" dt="2020-09-18T19:48:34.376" v="4255" actId="20577"/>
        <pc:sldMkLst>
          <pc:docMk/>
          <pc:sldMk cId="119460813" sldId="524"/>
        </pc:sldMkLst>
        <pc:spChg chg="mod">
          <ac:chgData name="Michael A Fudge Jr" userId="133895e8-240b-4811-850e-9cf94297d089" providerId="ADAL" clId="{530532E4-AC65-4B07-86CB-CE1EC221E0F2}" dt="2020-09-18T19:47:47.623" v="4149" actId="20577"/>
          <ac:spMkLst>
            <pc:docMk/>
            <pc:sldMk cId="119460813" sldId="524"/>
            <ac:spMk id="3" creationId="{23BFC44E-10DC-44C2-99E8-3D541093BB67}"/>
          </ac:spMkLst>
        </pc:spChg>
      </pc:sldChg>
      <pc:sldChg chg="addSp delSp modSp add mod ord delAnim modAnim">
        <pc:chgData name="Michael A Fudge Jr" userId="133895e8-240b-4811-850e-9cf94297d089" providerId="ADAL" clId="{530532E4-AC65-4B07-86CB-CE1EC221E0F2}" dt="2020-09-18T19:53:55.431" v="4486" actId="20577"/>
        <pc:sldMkLst>
          <pc:docMk/>
          <pc:sldMk cId="3700451929" sldId="525"/>
        </pc:sldMkLst>
        <pc:spChg chg="mod">
          <ac:chgData name="Michael A Fudge Jr" userId="133895e8-240b-4811-850e-9cf94297d089" providerId="ADAL" clId="{530532E4-AC65-4B07-86CB-CE1EC221E0F2}" dt="2020-09-18T19:49:20.758" v="4301" actId="20577"/>
          <ac:spMkLst>
            <pc:docMk/>
            <pc:sldMk cId="3700451929" sldId="525"/>
            <ac:spMk id="2" creationId="{DCB14187-1514-4DFD-90DB-7C9EB8BF696B}"/>
          </ac:spMkLst>
        </pc:spChg>
        <pc:spChg chg="mod">
          <ac:chgData name="Michael A Fudge Jr" userId="133895e8-240b-4811-850e-9cf94297d089" providerId="ADAL" clId="{530532E4-AC65-4B07-86CB-CE1EC221E0F2}" dt="2020-09-18T19:53:55.431" v="4486" actId="20577"/>
          <ac:spMkLst>
            <pc:docMk/>
            <pc:sldMk cId="3700451929" sldId="525"/>
            <ac:spMk id="3" creationId="{8F639F3F-D506-4405-B427-18CC5F8B2C38}"/>
          </ac:spMkLst>
        </pc:spChg>
        <pc:spChg chg="add mod">
          <ac:chgData name="Michael A Fudge Jr" userId="133895e8-240b-4811-850e-9cf94297d089" providerId="ADAL" clId="{530532E4-AC65-4B07-86CB-CE1EC221E0F2}" dt="2020-09-18T19:53:24.489" v="4421" actId="1076"/>
          <ac:spMkLst>
            <pc:docMk/>
            <pc:sldMk cId="3700451929" sldId="525"/>
            <ac:spMk id="4" creationId="{0ABC2B0F-2317-49CE-AE34-2D4B74F756AE}"/>
          </ac:spMkLst>
        </pc:spChg>
        <pc:spChg chg="del">
          <ac:chgData name="Michael A Fudge Jr" userId="133895e8-240b-4811-850e-9cf94297d089" providerId="ADAL" clId="{530532E4-AC65-4B07-86CB-CE1EC221E0F2}" dt="2020-09-18T19:50:31.437" v="4308" actId="478"/>
          <ac:spMkLst>
            <pc:docMk/>
            <pc:sldMk cId="3700451929" sldId="525"/>
            <ac:spMk id="5" creationId="{C4ECEAC8-71AB-4B21-B805-FB7BB9E4C7D6}"/>
          </ac:spMkLst>
        </pc:spChg>
        <pc:graphicFrameChg chg="add mod">
          <ac:chgData name="Michael A Fudge Jr" userId="133895e8-240b-4811-850e-9cf94297d089" providerId="ADAL" clId="{530532E4-AC65-4B07-86CB-CE1EC221E0F2}" dt="2020-09-18T19:53:24.489" v="4421" actId="1076"/>
          <ac:graphicFrameMkLst>
            <pc:docMk/>
            <pc:sldMk cId="3700451929" sldId="525"/>
            <ac:graphicFrameMk id="6" creationId="{C389772D-44EE-4615-9619-DDA9E663A9C8}"/>
          </ac:graphicFrameMkLst>
        </pc:graphicFrameChg>
        <pc:graphicFrameChg chg="del">
          <ac:chgData name="Michael A Fudge Jr" userId="133895e8-240b-4811-850e-9cf94297d089" providerId="ADAL" clId="{530532E4-AC65-4B07-86CB-CE1EC221E0F2}" dt="2020-09-18T19:50:31.437" v="4308" actId="478"/>
          <ac:graphicFrameMkLst>
            <pc:docMk/>
            <pc:sldMk cId="3700451929" sldId="525"/>
            <ac:graphicFrameMk id="7" creationId="{2D749C76-D7B0-4B79-B179-76AB61F3EAB7}"/>
          </ac:graphicFrameMkLst>
        </pc:graphicFrameChg>
        <pc:graphicFrameChg chg="del">
          <ac:chgData name="Michael A Fudge Jr" userId="133895e8-240b-4811-850e-9cf94297d089" providerId="ADAL" clId="{530532E4-AC65-4B07-86CB-CE1EC221E0F2}" dt="2020-09-18T19:50:31.437" v="4308" actId="478"/>
          <ac:graphicFrameMkLst>
            <pc:docMk/>
            <pc:sldMk cId="3700451929" sldId="525"/>
            <ac:graphicFrameMk id="9" creationId="{632528EA-9BAB-4F8F-94DA-3A4744516228}"/>
          </ac:graphicFrameMkLst>
        </pc:graphicFrameChg>
        <pc:graphicFrameChg chg="add mod">
          <ac:chgData name="Michael A Fudge Jr" userId="133895e8-240b-4811-850e-9cf94297d089" providerId="ADAL" clId="{530532E4-AC65-4B07-86CB-CE1EC221E0F2}" dt="2020-09-18T19:53:24.489" v="4421" actId="1076"/>
          <ac:graphicFrameMkLst>
            <pc:docMk/>
            <pc:sldMk cId="3700451929" sldId="525"/>
            <ac:graphicFrameMk id="12" creationId="{B4C48666-9A45-4F4E-B627-CA9E62153E4C}"/>
          </ac:graphicFrameMkLst>
        </pc:graphicFrameChg>
      </pc:sldChg>
      <pc:sldChg chg="modSp add del mod ord">
        <pc:chgData name="Michael A Fudge Jr" userId="133895e8-240b-4811-850e-9cf94297d089" providerId="ADAL" clId="{530532E4-AC65-4B07-86CB-CE1EC221E0F2}" dt="2020-09-18T22:05:08.171" v="5873" actId="2696"/>
        <pc:sldMkLst>
          <pc:docMk/>
          <pc:sldMk cId="2875706173" sldId="526"/>
        </pc:sldMkLst>
        <pc:spChg chg="mod">
          <ac:chgData name="Michael A Fudge Jr" userId="133895e8-240b-4811-850e-9cf94297d089" providerId="ADAL" clId="{530532E4-AC65-4B07-86CB-CE1EC221E0F2}" dt="2020-09-18T19:54:36.671" v="4492" actId="20577"/>
          <ac:spMkLst>
            <pc:docMk/>
            <pc:sldMk cId="2875706173" sldId="526"/>
            <ac:spMk id="5" creationId="{E0D04EC1-733E-4BA9-9251-8C6E6E3D01D7}"/>
          </ac:spMkLst>
        </pc:spChg>
        <pc:spChg chg="mod">
          <ac:chgData name="Michael A Fudge Jr" userId="133895e8-240b-4811-850e-9cf94297d089" providerId="ADAL" clId="{530532E4-AC65-4B07-86CB-CE1EC221E0F2}" dt="2020-09-18T19:58:46.502" v="4652" actId="20577"/>
          <ac:spMkLst>
            <pc:docMk/>
            <pc:sldMk cId="2875706173" sldId="526"/>
            <ac:spMk id="6" creationId="{E33EFCDF-893E-4DC5-B75A-872200D063CA}"/>
          </ac:spMkLst>
        </pc:spChg>
      </pc:sldChg>
      <pc:sldChg chg="modSp add mod ord modNotesTx">
        <pc:chgData name="Michael A Fudge Jr" userId="133895e8-240b-4811-850e-9cf94297d089" providerId="ADAL" clId="{530532E4-AC65-4B07-86CB-CE1EC221E0F2}" dt="2020-09-18T20:01:52.028" v="5029" actId="20577"/>
        <pc:sldMkLst>
          <pc:docMk/>
          <pc:sldMk cId="2132032460" sldId="527"/>
        </pc:sldMkLst>
        <pc:spChg chg="mod">
          <ac:chgData name="Michael A Fudge Jr" userId="133895e8-240b-4811-850e-9cf94297d089" providerId="ADAL" clId="{530532E4-AC65-4B07-86CB-CE1EC221E0F2}" dt="2020-09-18T19:59:05.809" v="4657" actId="20577"/>
          <ac:spMkLst>
            <pc:docMk/>
            <pc:sldMk cId="2132032460" sldId="527"/>
            <ac:spMk id="2" creationId="{A0EC69E1-79D5-4CCA-9AE3-8CCDB54E5D78}"/>
          </ac:spMkLst>
        </pc:spChg>
        <pc:spChg chg="mod">
          <ac:chgData name="Michael A Fudge Jr" userId="133895e8-240b-4811-850e-9cf94297d089" providerId="ADAL" clId="{530532E4-AC65-4B07-86CB-CE1EC221E0F2}" dt="2020-09-18T20:00:41.879" v="4806" actId="20577"/>
          <ac:spMkLst>
            <pc:docMk/>
            <pc:sldMk cId="2132032460" sldId="527"/>
            <ac:spMk id="3" creationId="{23BFC44E-10DC-44C2-99E8-3D541093BB67}"/>
          </ac:spMkLst>
        </pc:spChg>
      </pc:sldChg>
      <pc:sldChg chg="modSp add mod ord modNotesTx">
        <pc:chgData name="Michael A Fudge Jr" userId="133895e8-240b-4811-850e-9cf94297d089" providerId="ADAL" clId="{530532E4-AC65-4B07-86CB-CE1EC221E0F2}" dt="2020-09-19T14:08:41.376" v="9777" actId="20577"/>
        <pc:sldMkLst>
          <pc:docMk/>
          <pc:sldMk cId="3991972491" sldId="528"/>
        </pc:sldMkLst>
        <pc:spChg chg="mod">
          <ac:chgData name="Michael A Fudge Jr" userId="133895e8-240b-4811-850e-9cf94297d089" providerId="ADAL" clId="{530532E4-AC65-4B07-86CB-CE1EC221E0F2}" dt="2020-09-19T14:08:41.376" v="9777" actId="20577"/>
          <ac:spMkLst>
            <pc:docMk/>
            <pc:sldMk cId="3991972491" sldId="528"/>
            <ac:spMk id="2" creationId="{A0EC69E1-79D5-4CCA-9AE3-8CCDB54E5D78}"/>
          </ac:spMkLst>
        </pc:spChg>
        <pc:spChg chg="mod">
          <ac:chgData name="Michael A Fudge Jr" userId="133895e8-240b-4811-850e-9cf94297d089" providerId="ADAL" clId="{530532E4-AC65-4B07-86CB-CE1EC221E0F2}" dt="2020-09-18T20:04:40.310" v="5198" actId="20577"/>
          <ac:spMkLst>
            <pc:docMk/>
            <pc:sldMk cId="3991972491" sldId="528"/>
            <ac:spMk id="3" creationId="{23BFC44E-10DC-44C2-99E8-3D541093BB67}"/>
          </ac:spMkLst>
        </pc:spChg>
        <pc:graphicFrameChg chg="modGraphic">
          <ac:chgData name="Michael A Fudge Jr" userId="133895e8-240b-4811-850e-9cf94297d089" providerId="ADAL" clId="{530532E4-AC65-4B07-86CB-CE1EC221E0F2}" dt="2020-09-18T20:03:35.987" v="5072" actId="21"/>
          <ac:graphicFrameMkLst>
            <pc:docMk/>
            <pc:sldMk cId="3991972491" sldId="528"/>
            <ac:graphicFrameMk id="4" creationId="{0E4D6373-20EC-4119-899D-DA32B84CAC9D}"/>
          </ac:graphicFrameMkLst>
        </pc:graphicFrameChg>
      </pc:sldChg>
      <pc:sldChg chg="modSp add mod modNotesTx">
        <pc:chgData name="Michael A Fudge Jr" userId="133895e8-240b-4811-850e-9cf94297d089" providerId="ADAL" clId="{530532E4-AC65-4B07-86CB-CE1EC221E0F2}" dt="2020-09-19T14:08:45.577" v="9779" actId="20577"/>
        <pc:sldMkLst>
          <pc:docMk/>
          <pc:sldMk cId="4181340239" sldId="529"/>
        </pc:sldMkLst>
        <pc:spChg chg="mod">
          <ac:chgData name="Michael A Fudge Jr" userId="133895e8-240b-4811-850e-9cf94297d089" providerId="ADAL" clId="{530532E4-AC65-4B07-86CB-CE1EC221E0F2}" dt="2020-09-19T14:08:45.577" v="9779" actId="20577"/>
          <ac:spMkLst>
            <pc:docMk/>
            <pc:sldMk cId="4181340239" sldId="529"/>
            <ac:spMk id="2" creationId="{A0EC69E1-79D5-4CCA-9AE3-8CCDB54E5D78}"/>
          </ac:spMkLst>
        </pc:spChg>
        <pc:spChg chg="mod">
          <ac:chgData name="Michael A Fudge Jr" userId="133895e8-240b-4811-850e-9cf94297d089" providerId="ADAL" clId="{530532E4-AC65-4B07-86CB-CE1EC221E0F2}" dt="2020-09-18T20:05:09.835" v="5244" actId="20577"/>
          <ac:spMkLst>
            <pc:docMk/>
            <pc:sldMk cId="4181340239" sldId="529"/>
            <ac:spMk id="3" creationId="{23BFC44E-10DC-44C2-99E8-3D541093BB67}"/>
          </ac:spMkLst>
        </pc:spChg>
      </pc:sldChg>
      <pc:sldChg chg="addSp delSp modSp add mod ord">
        <pc:chgData name="Michael A Fudge Jr" userId="133895e8-240b-4811-850e-9cf94297d089" providerId="ADAL" clId="{530532E4-AC65-4B07-86CB-CE1EC221E0F2}" dt="2020-09-18T20:08:13.682" v="5390" actId="167"/>
        <pc:sldMkLst>
          <pc:docMk/>
          <pc:sldMk cId="173889122" sldId="530"/>
        </pc:sldMkLst>
        <pc:spChg chg="mod">
          <ac:chgData name="Michael A Fudge Jr" userId="133895e8-240b-4811-850e-9cf94297d089" providerId="ADAL" clId="{530532E4-AC65-4B07-86CB-CE1EC221E0F2}" dt="2020-09-18T20:06:16.517" v="5362" actId="20577"/>
          <ac:spMkLst>
            <pc:docMk/>
            <pc:sldMk cId="173889122" sldId="530"/>
            <ac:spMk id="2" creationId="{85954A83-1BFB-42E8-ABE1-F6284F291E27}"/>
          </ac:spMkLst>
        </pc:spChg>
        <pc:spChg chg="del">
          <ac:chgData name="Michael A Fudge Jr" userId="133895e8-240b-4811-850e-9cf94297d089" providerId="ADAL" clId="{530532E4-AC65-4B07-86CB-CE1EC221E0F2}" dt="2020-09-18T20:06:20.741" v="5364" actId="478"/>
          <ac:spMkLst>
            <pc:docMk/>
            <pc:sldMk cId="173889122" sldId="530"/>
            <ac:spMk id="7" creationId="{F12D4914-7177-464E-B551-92E4647D6789}"/>
          </ac:spMkLst>
        </pc:spChg>
        <pc:spChg chg="del">
          <ac:chgData name="Michael A Fudge Jr" userId="133895e8-240b-4811-850e-9cf94297d089" providerId="ADAL" clId="{530532E4-AC65-4B07-86CB-CE1EC221E0F2}" dt="2020-09-18T20:06:19.053" v="5363" actId="478"/>
          <ac:spMkLst>
            <pc:docMk/>
            <pc:sldMk cId="173889122" sldId="530"/>
            <ac:spMk id="10" creationId="{D6F87BB6-088D-4BC6-8768-B72EAB35892C}"/>
          </ac:spMkLst>
        </pc:spChg>
        <pc:spChg chg="mod ord">
          <ac:chgData name="Michael A Fudge Jr" userId="133895e8-240b-4811-850e-9cf94297d089" providerId="ADAL" clId="{530532E4-AC65-4B07-86CB-CE1EC221E0F2}" dt="2020-09-18T20:08:06.455" v="5388" actId="166"/>
          <ac:spMkLst>
            <pc:docMk/>
            <pc:sldMk cId="173889122" sldId="530"/>
            <ac:spMk id="18" creationId="{9CD89B78-9692-4BAE-AAE9-8764D05B45E5}"/>
          </ac:spMkLst>
        </pc:spChg>
        <pc:spChg chg="mod ord">
          <ac:chgData name="Michael A Fudge Jr" userId="133895e8-240b-4811-850e-9cf94297d089" providerId="ADAL" clId="{530532E4-AC65-4B07-86CB-CE1EC221E0F2}" dt="2020-09-18T20:08:02.167" v="5387" actId="166"/>
          <ac:spMkLst>
            <pc:docMk/>
            <pc:sldMk cId="173889122" sldId="530"/>
            <ac:spMk id="19" creationId="{D6A77315-38A8-413B-A620-8DF5817F4542}"/>
          </ac:spMkLst>
        </pc:spChg>
        <pc:spChg chg="add mod ord">
          <ac:chgData name="Michael A Fudge Jr" userId="133895e8-240b-4811-850e-9cf94297d089" providerId="ADAL" clId="{530532E4-AC65-4B07-86CB-CE1EC221E0F2}" dt="2020-09-18T20:08:13.682" v="5390" actId="167"/>
          <ac:spMkLst>
            <pc:docMk/>
            <pc:sldMk cId="173889122" sldId="530"/>
            <ac:spMk id="21" creationId="{20AB8ADF-B0F2-474D-B8A9-9CC3BF11F7BE}"/>
          </ac:spMkLst>
        </pc:spChg>
        <pc:spChg chg="add mod">
          <ac:chgData name="Michael A Fudge Jr" userId="133895e8-240b-4811-850e-9cf94297d089" providerId="ADAL" clId="{530532E4-AC65-4B07-86CB-CE1EC221E0F2}" dt="2020-09-18T20:07:43.880" v="5385" actId="1076"/>
          <ac:spMkLst>
            <pc:docMk/>
            <pc:sldMk cId="173889122" sldId="530"/>
            <ac:spMk id="23" creationId="{6CB88E2B-9117-40E6-B684-6ECA4B09DE85}"/>
          </ac:spMkLst>
        </pc:spChg>
        <pc:picChg chg="add del">
          <ac:chgData name="Michael A Fudge Jr" userId="133895e8-240b-4811-850e-9cf94297d089" providerId="ADAL" clId="{530532E4-AC65-4B07-86CB-CE1EC221E0F2}" dt="2020-09-18T20:06:39.973" v="5372" actId="478"/>
          <ac:picMkLst>
            <pc:docMk/>
            <pc:sldMk cId="173889122" sldId="530"/>
            <ac:picMk id="3" creationId="{21831CF6-062F-4F70-810E-E68298E7405C}"/>
          </ac:picMkLst>
        </pc:picChg>
        <pc:picChg chg="add del">
          <ac:chgData name="Michael A Fudge Jr" userId="133895e8-240b-4811-850e-9cf94297d089" providerId="ADAL" clId="{530532E4-AC65-4B07-86CB-CE1EC221E0F2}" dt="2020-09-18T20:06:39.235" v="5371" actId="478"/>
          <ac:picMkLst>
            <pc:docMk/>
            <pc:sldMk cId="173889122" sldId="530"/>
            <ac:picMk id="4" creationId="{F99FCB4D-1772-4E5F-AE93-989048BDC6A9}"/>
          </ac:picMkLst>
        </pc:picChg>
        <pc:picChg chg="del mod">
          <ac:chgData name="Michael A Fudge Jr" userId="133895e8-240b-4811-850e-9cf94297d089" providerId="ADAL" clId="{530532E4-AC65-4B07-86CB-CE1EC221E0F2}" dt="2020-09-18T20:07:06.454" v="5376" actId="27803"/>
          <ac:picMkLst>
            <pc:docMk/>
            <pc:sldMk cId="173889122" sldId="530"/>
            <ac:picMk id="5" creationId="{9CD89B78-9692-4BAE-AAE9-8764D05B45E5}"/>
          </ac:picMkLst>
        </pc:picChg>
        <pc:picChg chg="add del">
          <ac:chgData name="Michael A Fudge Jr" userId="133895e8-240b-4811-850e-9cf94297d089" providerId="ADAL" clId="{530532E4-AC65-4B07-86CB-CE1EC221E0F2}" dt="2020-09-18T20:06:38.433" v="5370" actId="478"/>
          <ac:picMkLst>
            <pc:docMk/>
            <pc:sldMk cId="173889122" sldId="530"/>
            <ac:picMk id="6" creationId="{1446C0CB-043E-4359-A449-053F1242A6DF}"/>
          </ac:picMkLst>
        </pc:picChg>
        <pc:picChg chg="add del">
          <ac:chgData name="Michael A Fudge Jr" userId="133895e8-240b-4811-850e-9cf94297d089" providerId="ADAL" clId="{530532E4-AC65-4B07-86CB-CE1EC221E0F2}" dt="2020-09-18T20:06:36.041" v="5369" actId="478"/>
          <ac:picMkLst>
            <pc:docMk/>
            <pc:sldMk cId="173889122" sldId="530"/>
            <ac:picMk id="15" creationId="{33503ACB-A3E0-435E-B326-1F130168CD4C}"/>
          </ac:picMkLst>
        </pc:picChg>
        <pc:picChg chg="add del mod">
          <ac:chgData name="Michael A Fudge Jr" userId="133895e8-240b-4811-850e-9cf94297d089" providerId="ADAL" clId="{530532E4-AC65-4B07-86CB-CE1EC221E0F2}" dt="2020-09-18T20:07:10.718" v="5377" actId="27803"/>
          <ac:picMkLst>
            <pc:docMk/>
            <pc:sldMk cId="173889122" sldId="530"/>
            <ac:picMk id="17" creationId="{D6A77315-38A8-413B-A620-8DF5817F4542}"/>
          </ac:picMkLst>
        </pc:picChg>
      </pc:sldChg>
      <pc:sldChg chg="modSp add mod ord modAnim">
        <pc:chgData name="Michael A Fudge Jr" userId="133895e8-240b-4811-850e-9cf94297d089" providerId="ADAL" clId="{530532E4-AC65-4B07-86CB-CE1EC221E0F2}" dt="2020-09-18T20:13:31.650" v="5765" actId="20577"/>
        <pc:sldMkLst>
          <pc:docMk/>
          <pc:sldMk cId="324858199" sldId="531"/>
        </pc:sldMkLst>
        <pc:spChg chg="mod">
          <ac:chgData name="Michael A Fudge Jr" userId="133895e8-240b-4811-850e-9cf94297d089" providerId="ADAL" clId="{530532E4-AC65-4B07-86CB-CE1EC221E0F2}" dt="2020-09-18T20:09:00.511" v="5411" actId="20577"/>
          <ac:spMkLst>
            <pc:docMk/>
            <pc:sldMk cId="324858199" sldId="531"/>
            <ac:spMk id="2" creationId="{5C84C77B-FF54-4813-94E1-23FF8F114C7E}"/>
          </ac:spMkLst>
        </pc:spChg>
        <pc:spChg chg="mod">
          <ac:chgData name="Michael A Fudge Jr" userId="133895e8-240b-4811-850e-9cf94297d089" providerId="ADAL" clId="{530532E4-AC65-4B07-86CB-CE1EC221E0F2}" dt="2020-09-18T20:13:31.650" v="5765" actId="20577"/>
          <ac:spMkLst>
            <pc:docMk/>
            <pc:sldMk cId="324858199" sldId="531"/>
            <ac:spMk id="4" creationId="{74B6070D-2E18-49A3-84C2-0A1B79DC59EE}"/>
          </ac:spMkLst>
        </pc:spChg>
      </pc:sldChg>
      <pc:sldChg chg="addSp delSp add del setBg delDesignElem">
        <pc:chgData name="Michael A Fudge Jr" userId="133895e8-240b-4811-850e-9cf94297d089" providerId="ADAL" clId="{530532E4-AC65-4B07-86CB-CE1EC221E0F2}" dt="2020-09-18T20:08:47.568" v="5393"/>
        <pc:sldMkLst>
          <pc:docMk/>
          <pc:sldMk cId="3940418781" sldId="531"/>
        </pc:sldMkLst>
        <pc:spChg chg="add del">
          <ac:chgData name="Michael A Fudge Jr" userId="133895e8-240b-4811-850e-9cf94297d089" providerId="ADAL" clId="{530532E4-AC65-4B07-86CB-CE1EC221E0F2}" dt="2020-09-18T20:08:47.568" v="5393"/>
          <ac:spMkLst>
            <pc:docMk/>
            <pc:sldMk cId="3940418781" sldId="531"/>
            <ac:spMk id="16" creationId="{B670DBD5-770C-4383-9F54-5B86E86BD5BB}"/>
          </ac:spMkLst>
        </pc:spChg>
      </pc:sldChg>
      <pc:sldChg chg="modSp add mod ord">
        <pc:chgData name="Michael A Fudge Jr" userId="133895e8-240b-4811-850e-9cf94297d089" providerId="ADAL" clId="{530532E4-AC65-4B07-86CB-CE1EC221E0F2}" dt="2020-09-18T22:10:21.940" v="6297" actId="20577"/>
        <pc:sldMkLst>
          <pc:docMk/>
          <pc:sldMk cId="3654929132" sldId="532"/>
        </pc:sldMkLst>
        <pc:spChg chg="mod">
          <ac:chgData name="Michael A Fudge Jr" userId="133895e8-240b-4811-850e-9cf94297d089" providerId="ADAL" clId="{530532E4-AC65-4B07-86CB-CE1EC221E0F2}" dt="2020-09-18T22:10:21.940" v="6297" actId="20577"/>
          <ac:spMkLst>
            <pc:docMk/>
            <pc:sldMk cId="3654929132" sldId="532"/>
            <ac:spMk id="5" creationId="{E0D04EC1-733E-4BA9-9251-8C6E6E3D01D7}"/>
          </ac:spMkLst>
        </pc:spChg>
        <pc:spChg chg="mod">
          <ac:chgData name="Michael A Fudge Jr" userId="133895e8-240b-4811-850e-9cf94297d089" providerId="ADAL" clId="{530532E4-AC65-4B07-86CB-CE1EC221E0F2}" dt="2020-09-18T22:07:28.156" v="6146" actId="27636"/>
          <ac:spMkLst>
            <pc:docMk/>
            <pc:sldMk cId="3654929132" sldId="532"/>
            <ac:spMk id="6" creationId="{E33EFCDF-893E-4DC5-B75A-872200D063CA}"/>
          </ac:spMkLst>
        </pc:spChg>
      </pc:sldChg>
      <pc:sldChg chg="modSp new mod">
        <pc:chgData name="Michael A Fudge Jr" userId="133895e8-240b-4811-850e-9cf94297d089" providerId="ADAL" clId="{530532E4-AC65-4B07-86CB-CE1EC221E0F2}" dt="2020-09-19T14:09:40.243" v="9782" actId="6549"/>
        <pc:sldMkLst>
          <pc:docMk/>
          <pc:sldMk cId="1992827513" sldId="533"/>
        </pc:sldMkLst>
        <pc:spChg chg="mod">
          <ac:chgData name="Michael A Fudge Jr" userId="133895e8-240b-4811-850e-9cf94297d089" providerId="ADAL" clId="{530532E4-AC65-4B07-86CB-CE1EC221E0F2}" dt="2020-09-18T22:07:51.157" v="6165" actId="20577"/>
          <ac:spMkLst>
            <pc:docMk/>
            <pc:sldMk cId="1992827513" sldId="533"/>
            <ac:spMk id="2" creationId="{C30A89D0-BD11-4FA3-B215-5E8639098430}"/>
          </ac:spMkLst>
        </pc:spChg>
        <pc:spChg chg="mod">
          <ac:chgData name="Michael A Fudge Jr" userId="133895e8-240b-4811-850e-9cf94297d089" providerId="ADAL" clId="{530532E4-AC65-4B07-86CB-CE1EC221E0F2}" dt="2020-09-19T14:09:40.243" v="9782" actId="6549"/>
          <ac:spMkLst>
            <pc:docMk/>
            <pc:sldMk cId="1992827513" sldId="533"/>
            <ac:spMk id="3" creationId="{C75FEE85-DDAE-48F4-995A-13E53BEF9276}"/>
          </ac:spMkLst>
        </pc:spChg>
      </pc:sldChg>
      <pc:sldChg chg="modSp new mod modAnim">
        <pc:chgData name="Michael A Fudge Jr" userId="133895e8-240b-4811-850e-9cf94297d089" providerId="ADAL" clId="{530532E4-AC65-4B07-86CB-CE1EC221E0F2}" dt="2020-09-18T22:33:29.222" v="9096"/>
        <pc:sldMkLst>
          <pc:docMk/>
          <pc:sldMk cId="1945254893" sldId="534"/>
        </pc:sldMkLst>
        <pc:spChg chg="mod">
          <ac:chgData name="Michael A Fudge Jr" userId="133895e8-240b-4811-850e-9cf94297d089" providerId="ADAL" clId="{530532E4-AC65-4B07-86CB-CE1EC221E0F2}" dt="2020-09-18T22:27:55.370" v="8439" actId="20577"/>
          <ac:spMkLst>
            <pc:docMk/>
            <pc:sldMk cId="1945254893" sldId="534"/>
            <ac:spMk id="2" creationId="{B0987F77-BD21-4A28-A1B8-E36037D1FAC8}"/>
          </ac:spMkLst>
        </pc:spChg>
        <pc:spChg chg="mod">
          <ac:chgData name="Michael A Fudge Jr" userId="133895e8-240b-4811-850e-9cf94297d089" providerId="ADAL" clId="{530532E4-AC65-4B07-86CB-CE1EC221E0F2}" dt="2020-09-18T22:33:27.557" v="9095" actId="20577"/>
          <ac:spMkLst>
            <pc:docMk/>
            <pc:sldMk cId="1945254893" sldId="534"/>
            <ac:spMk id="3" creationId="{48D0090E-7C67-4A34-82AF-A2F2409663BF}"/>
          </ac:spMkLst>
        </pc:spChg>
      </pc:sldChg>
      <pc:sldChg chg="new del">
        <pc:chgData name="Michael A Fudge Jr" userId="133895e8-240b-4811-850e-9cf94297d089" providerId="ADAL" clId="{530532E4-AC65-4B07-86CB-CE1EC221E0F2}" dt="2020-09-18T22:33:48.317" v="9097" actId="47"/>
        <pc:sldMkLst>
          <pc:docMk/>
          <pc:sldMk cId="2308742979" sldId="535"/>
        </pc:sldMkLst>
      </pc:sldChg>
      <pc:sldChg chg="modSp add mod modNotesTx">
        <pc:chgData name="Michael A Fudge Jr" userId="133895e8-240b-4811-850e-9cf94297d089" providerId="ADAL" clId="{530532E4-AC65-4B07-86CB-CE1EC221E0F2}" dt="2020-09-18T22:16:09.118" v="7137" actId="20577"/>
        <pc:sldMkLst>
          <pc:docMk/>
          <pc:sldMk cId="4038510349" sldId="536"/>
        </pc:sldMkLst>
        <pc:spChg chg="mod">
          <ac:chgData name="Michael A Fudge Jr" userId="133895e8-240b-4811-850e-9cf94297d089" providerId="ADAL" clId="{530532E4-AC65-4B07-86CB-CE1EC221E0F2}" dt="2020-09-18T22:15:21.828" v="6915" actId="20577"/>
          <ac:spMkLst>
            <pc:docMk/>
            <pc:sldMk cId="4038510349" sldId="536"/>
            <ac:spMk id="3" creationId="{23BFC44E-10DC-44C2-99E8-3D541093BB67}"/>
          </ac:spMkLst>
        </pc:spChg>
      </pc:sldChg>
      <pc:sldChg chg="modSp add mod modNotesTx">
        <pc:chgData name="Michael A Fudge Jr" userId="133895e8-240b-4811-850e-9cf94297d089" providerId="ADAL" clId="{530532E4-AC65-4B07-86CB-CE1EC221E0F2}" dt="2020-09-18T22:18:18.968" v="7506" actId="20577"/>
        <pc:sldMkLst>
          <pc:docMk/>
          <pc:sldMk cId="3354858308" sldId="537"/>
        </pc:sldMkLst>
        <pc:spChg chg="mod">
          <ac:chgData name="Michael A Fudge Jr" userId="133895e8-240b-4811-850e-9cf94297d089" providerId="ADAL" clId="{530532E4-AC65-4B07-86CB-CE1EC221E0F2}" dt="2020-09-18T22:17:56.747" v="7420" actId="20577"/>
          <ac:spMkLst>
            <pc:docMk/>
            <pc:sldMk cId="3354858308" sldId="537"/>
            <ac:spMk id="3" creationId="{23BFC44E-10DC-44C2-99E8-3D541093BB67}"/>
          </ac:spMkLst>
        </pc:spChg>
      </pc:sldChg>
      <pc:sldChg chg="modSp add mod ord">
        <pc:chgData name="Michael A Fudge Jr" userId="133895e8-240b-4811-850e-9cf94297d089" providerId="ADAL" clId="{530532E4-AC65-4B07-86CB-CE1EC221E0F2}" dt="2020-09-18T22:23:27.778" v="7884" actId="27636"/>
        <pc:sldMkLst>
          <pc:docMk/>
          <pc:sldMk cId="1868059833" sldId="538"/>
        </pc:sldMkLst>
        <pc:spChg chg="mod">
          <ac:chgData name="Michael A Fudge Jr" userId="133895e8-240b-4811-850e-9cf94297d089" providerId="ADAL" clId="{530532E4-AC65-4B07-86CB-CE1EC221E0F2}" dt="2020-09-18T22:21:11.786" v="7630" actId="20577"/>
          <ac:spMkLst>
            <pc:docMk/>
            <pc:sldMk cId="1868059833" sldId="538"/>
            <ac:spMk id="5" creationId="{E0D04EC1-733E-4BA9-9251-8C6E6E3D01D7}"/>
          </ac:spMkLst>
        </pc:spChg>
        <pc:spChg chg="mod">
          <ac:chgData name="Michael A Fudge Jr" userId="133895e8-240b-4811-850e-9cf94297d089" providerId="ADAL" clId="{530532E4-AC65-4B07-86CB-CE1EC221E0F2}" dt="2020-09-18T22:23:27.778" v="7884" actId="27636"/>
          <ac:spMkLst>
            <pc:docMk/>
            <pc:sldMk cId="1868059833" sldId="538"/>
            <ac:spMk id="6" creationId="{E33EFCDF-893E-4DC5-B75A-872200D063CA}"/>
          </ac:spMkLst>
        </pc:spChg>
      </pc:sldChg>
      <pc:sldChg chg="modSp add mod ord modNotesTx">
        <pc:chgData name="Michael A Fudge Jr" userId="133895e8-240b-4811-850e-9cf94297d089" providerId="ADAL" clId="{530532E4-AC65-4B07-86CB-CE1EC221E0F2}" dt="2020-09-18T22:25:30.530" v="8106" actId="20577"/>
        <pc:sldMkLst>
          <pc:docMk/>
          <pc:sldMk cId="27036807" sldId="539"/>
        </pc:sldMkLst>
        <pc:spChg chg="mod">
          <ac:chgData name="Michael A Fudge Jr" userId="133895e8-240b-4811-850e-9cf94297d089" providerId="ADAL" clId="{530532E4-AC65-4B07-86CB-CE1EC221E0F2}" dt="2020-09-18T22:25:17.069" v="8056" actId="20577"/>
          <ac:spMkLst>
            <pc:docMk/>
            <pc:sldMk cId="27036807" sldId="539"/>
            <ac:spMk id="3" creationId="{23BFC44E-10DC-44C2-99E8-3D541093BB67}"/>
          </ac:spMkLst>
        </pc:spChg>
      </pc:sldChg>
      <pc:sldChg chg="modSp add mod modNotesTx">
        <pc:chgData name="Michael A Fudge Jr" userId="133895e8-240b-4811-850e-9cf94297d089" providerId="ADAL" clId="{530532E4-AC65-4B07-86CB-CE1EC221E0F2}" dt="2020-09-18T22:27:36.222" v="8413" actId="20577"/>
        <pc:sldMkLst>
          <pc:docMk/>
          <pc:sldMk cId="2604329500" sldId="540"/>
        </pc:sldMkLst>
        <pc:spChg chg="mod">
          <ac:chgData name="Michael A Fudge Jr" userId="133895e8-240b-4811-850e-9cf94297d089" providerId="ADAL" clId="{530532E4-AC65-4B07-86CB-CE1EC221E0F2}" dt="2020-09-18T22:27:26.349" v="8390" actId="20577"/>
          <ac:spMkLst>
            <pc:docMk/>
            <pc:sldMk cId="2604329500" sldId="540"/>
            <ac:spMk id="3" creationId="{23BFC44E-10DC-44C2-99E8-3D541093BB67}"/>
          </ac:spMkLst>
        </pc:spChg>
      </pc:sldChg>
      <pc:sldChg chg="modSp add mod ord">
        <pc:chgData name="Michael A Fudge Jr" userId="133895e8-240b-4811-850e-9cf94297d089" providerId="ADAL" clId="{530532E4-AC65-4B07-86CB-CE1EC221E0F2}" dt="2020-09-18T22:29:26.376" v="8672" actId="5793"/>
        <pc:sldMkLst>
          <pc:docMk/>
          <pc:sldMk cId="3250464961" sldId="541"/>
        </pc:sldMkLst>
        <pc:spChg chg="mod">
          <ac:chgData name="Michael A Fudge Jr" userId="133895e8-240b-4811-850e-9cf94297d089" providerId="ADAL" clId="{530532E4-AC65-4B07-86CB-CE1EC221E0F2}" dt="2020-09-18T22:28:14.076" v="8468" actId="20577"/>
          <ac:spMkLst>
            <pc:docMk/>
            <pc:sldMk cId="3250464961" sldId="541"/>
            <ac:spMk id="5" creationId="{E0D04EC1-733E-4BA9-9251-8C6E6E3D01D7}"/>
          </ac:spMkLst>
        </pc:spChg>
        <pc:spChg chg="mod">
          <ac:chgData name="Michael A Fudge Jr" userId="133895e8-240b-4811-850e-9cf94297d089" providerId="ADAL" clId="{530532E4-AC65-4B07-86CB-CE1EC221E0F2}" dt="2020-09-18T22:29:26.376" v="8672" actId="5793"/>
          <ac:spMkLst>
            <pc:docMk/>
            <pc:sldMk cId="3250464961" sldId="541"/>
            <ac:spMk id="6" creationId="{E33EFCDF-893E-4DC5-B75A-872200D063CA}"/>
          </ac:spMkLst>
        </pc:spChg>
      </pc:sldChg>
    </pc:docChg>
  </pc:docChgLst>
  <pc:docChgLst>
    <pc:chgData name="Michael A Fudge Jr" userId="133895e8-240b-4811-850e-9cf94297d089" providerId="ADAL" clId="{7EA1A426-B0BE-476D-9041-EC73517A046C}"/>
    <pc:docChg chg="undo custSel mod addSld delSld modSld sldOrd">
      <pc:chgData name="Michael A Fudge Jr" userId="133895e8-240b-4811-850e-9cf94297d089" providerId="ADAL" clId="{7EA1A426-B0BE-476D-9041-EC73517A046C}" dt="2020-07-25T18:24:38.867" v="10810" actId="47"/>
      <pc:docMkLst>
        <pc:docMk/>
      </pc:docMkLst>
      <pc:sldChg chg="modSp mod">
        <pc:chgData name="Michael A Fudge Jr" userId="133895e8-240b-4811-850e-9cf94297d089" providerId="ADAL" clId="{7EA1A426-B0BE-476D-9041-EC73517A046C}" dt="2020-07-23T16:29:49.292" v="21" actId="20577"/>
        <pc:sldMkLst>
          <pc:docMk/>
          <pc:sldMk cId="3302085769" sldId="256"/>
        </pc:sldMkLst>
        <pc:spChg chg="mod">
          <ac:chgData name="Michael A Fudge Jr" userId="133895e8-240b-4811-850e-9cf94297d089" providerId="ADAL" clId="{7EA1A426-B0BE-476D-9041-EC73517A046C}" dt="2020-07-23T16:29:42.985" v="1" actId="20577"/>
          <ac:spMkLst>
            <pc:docMk/>
            <pc:sldMk cId="3302085769" sldId="256"/>
            <ac:spMk id="2" creationId="{12FF6C81-4F81-481C-9E43-71763C75E015}"/>
          </ac:spMkLst>
        </pc:spChg>
        <pc:spChg chg="mod">
          <ac:chgData name="Michael A Fudge Jr" userId="133895e8-240b-4811-850e-9cf94297d089" providerId="ADAL" clId="{7EA1A426-B0BE-476D-9041-EC73517A046C}" dt="2020-07-23T16:29:49.292" v="21" actId="20577"/>
          <ac:spMkLst>
            <pc:docMk/>
            <pc:sldMk cId="3302085769" sldId="256"/>
            <ac:spMk id="3" creationId="{CA49DCD9-023F-4F96-AD5D-F916ECFD0404}"/>
          </ac:spMkLst>
        </pc:spChg>
      </pc:sldChg>
      <pc:sldChg chg="addSp delSp modSp mod ord delAnim modAnim">
        <pc:chgData name="Michael A Fudge Jr" userId="133895e8-240b-4811-850e-9cf94297d089" providerId="ADAL" clId="{7EA1A426-B0BE-476D-9041-EC73517A046C}" dt="2020-07-23T19:02:13.995" v="2774" actId="20578"/>
        <pc:sldMkLst>
          <pc:docMk/>
          <pc:sldMk cId="3436746034" sldId="257"/>
        </pc:sldMkLst>
        <pc:spChg chg="mod">
          <ac:chgData name="Michael A Fudge Jr" userId="133895e8-240b-4811-850e-9cf94297d089" providerId="ADAL" clId="{7EA1A426-B0BE-476D-9041-EC73517A046C}" dt="2020-07-23T17:29:30.652" v="427" actId="20577"/>
          <ac:spMkLst>
            <pc:docMk/>
            <pc:sldMk cId="3436746034" sldId="257"/>
            <ac:spMk id="2" creationId="{5C84C77B-FF54-4813-94E1-23FF8F114C7E}"/>
          </ac:spMkLst>
        </pc:spChg>
        <pc:spChg chg="add mod">
          <ac:chgData name="Michael A Fudge Jr" userId="133895e8-240b-4811-850e-9cf94297d089" providerId="ADAL" clId="{7EA1A426-B0BE-476D-9041-EC73517A046C}" dt="2020-07-23T17:34:12.502" v="776" actId="20577"/>
          <ac:spMkLst>
            <pc:docMk/>
            <pc:sldMk cId="3436746034" sldId="257"/>
            <ac:spMk id="4" creationId="{74B6070D-2E18-49A3-84C2-0A1B79DC59EE}"/>
          </ac:spMkLst>
        </pc:spChg>
        <pc:graphicFrameChg chg="del">
          <ac:chgData name="Michael A Fudge Jr" userId="133895e8-240b-4811-850e-9cf94297d089" providerId="ADAL" clId="{7EA1A426-B0BE-476D-9041-EC73517A046C}" dt="2020-07-23T17:29:17.687" v="402" actId="478"/>
          <ac:graphicFrameMkLst>
            <pc:docMk/>
            <pc:sldMk cId="3436746034" sldId="257"/>
            <ac:graphicFrameMk id="5" creationId="{80A84436-1DB7-43A8-9C13-824A51B927D4}"/>
          </ac:graphicFrameMkLst>
        </pc:graphicFrameChg>
      </pc:sldChg>
      <pc:sldChg chg="del">
        <pc:chgData name="Michael A Fudge Jr" userId="133895e8-240b-4811-850e-9cf94297d089" providerId="ADAL" clId="{7EA1A426-B0BE-476D-9041-EC73517A046C}" dt="2020-07-23T20:14:44.714" v="6856" actId="47"/>
        <pc:sldMkLst>
          <pc:docMk/>
          <pc:sldMk cId="1370411192" sldId="258"/>
        </pc:sldMkLst>
      </pc:sldChg>
      <pc:sldChg chg="del">
        <pc:chgData name="Michael A Fudge Jr" userId="133895e8-240b-4811-850e-9cf94297d089" providerId="ADAL" clId="{7EA1A426-B0BE-476D-9041-EC73517A046C}" dt="2020-07-23T20:14:44.714" v="6856" actId="47"/>
        <pc:sldMkLst>
          <pc:docMk/>
          <pc:sldMk cId="4025852525" sldId="260"/>
        </pc:sldMkLst>
      </pc:sldChg>
      <pc:sldChg chg="del">
        <pc:chgData name="Michael A Fudge Jr" userId="133895e8-240b-4811-850e-9cf94297d089" providerId="ADAL" clId="{7EA1A426-B0BE-476D-9041-EC73517A046C}" dt="2020-07-23T20:14:44.714" v="6856" actId="47"/>
        <pc:sldMkLst>
          <pc:docMk/>
          <pc:sldMk cId="4111737936" sldId="261"/>
        </pc:sldMkLst>
      </pc:sldChg>
      <pc:sldChg chg="del">
        <pc:chgData name="Michael A Fudge Jr" userId="133895e8-240b-4811-850e-9cf94297d089" providerId="ADAL" clId="{7EA1A426-B0BE-476D-9041-EC73517A046C}" dt="2020-07-23T20:14:44.714" v="6856" actId="47"/>
        <pc:sldMkLst>
          <pc:docMk/>
          <pc:sldMk cId="2847387876" sldId="262"/>
        </pc:sldMkLst>
      </pc:sldChg>
      <pc:sldChg chg="del">
        <pc:chgData name="Michael A Fudge Jr" userId="133895e8-240b-4811-850e-9cf94297d089" providerId="ADAL" clId="{7EA1A426-B0BE-476D-9041-EC73517A046C}" dt="2020-07-23T20:14:44.714" v="6856" actId="47"/>
        <pc:sldMkLst>
          <pc:docMk/>
          <pc:sldMk cId="10666855" sldId="264"/>
        </pc:sldMkLst>
      </pc:sldChg>
      <pc:sldChg chg="del">
        <pc:chgData name="Michael A Fudge Jr" userId="133895e8-240b-4811-850e-9cf94297d089" providerId="ADAL" clId="{7EA1A426-B0BE-476D-9041-EC73517A046C}" dt="2020-07-23T20:14:44.714" v="6856" actId="47"/>
        <pc:sldMkLst>
          <pc:docMk/>
          <pc:sldMk cId="1714451198" sldId="266"/>
        </pc:sldMkLst>
      </pc:sldChg>
      <pc:sldChg chg="modSp mod modAnim">
        <pc:chgData name="Michael A Fudge Jr" userId="133895e8-240b-4811-850e-9cf94297d089" providerId="ADAL" clId="{7EA1A426-B0BE-476D-9041-EC73517A046C}" dt="2020-07-23T16:33:32.862" v="347" actId="20577"/>
        <pc:sldMkLst>
          <pc:docMk/>
          <pc:sldMk cId="671165577" sldId="268"/>
        </pc:sldMkLst>
        <pc:spChg chg="mod">
          <ac:chgData name="Michael A Fudge Jr" userId="133895e8-240b-4811-850e-9cf94297d089" providerId="ADAL" clId="{7EA1A426-B0BE-476D-9041-EC73517A046C}" dt="2020-07-23T16:33:32.862" v="347" actId="20577"/>
          <ac:spMkLst>
            <pc:docMk/>
            <pc:sldMk cId="671165577" sldId="268"/>
            <ac:spMk id="3" creationId="{1ECB91DB-6034-4025-9762-F2144BB1DB51}"/>
          </ac:spMkLst>
        </pc:spChg>
      </pc:sldChg>
      <pc:sldChg chg="addSp delSp modSp mod ord modNotesTx">
        <pc:chgData name="Michael A Fudge Jr" userId="133895e8-240b-4811-850e-9cf94297d089" providerId="ADAL" clId="{7EA1A426-B0BE-476D-9041-EC73517A046C}" dt="2020-07-23T19:13:12.620" v="3249" actId="20577"/>
        <pc:sldMkLst>
          <pc:docMk/>
          <pc:sldMk cId="96570146" sldId="271"/>
        </pc:sldMkLst>
        <pc:spChg chg="mod">
          <ac:chgData name="Michael A Fudge Jr" userId="133895e8-240b-4811-850e-9cf94297d089" providerId="ADAL" clId="{7EA1A426-B0BE-476D-9041-EC73517A046C}" dt="2020-07-23T19:05:49.750" v="2929" actId="20577"/>
          <ac:spMkLst>
            <pc:docMk/>
            <pc:sldMk cId="96570146" sldId="271"/>
            <ac:spMk id="2" creationId="{A0EC69E1-79D5-4CCA-9AE3-8CCDB54E5D78}"/>
          </ac:spMkLst>
        </pc:spChg>
        <pc:spChg chg="mod">
          <ac:chgData name="Michael A Fudge Jr" userId="133895e8-240b-4811-850e-9cf94297d089" providerId="ADAL" clId="{7EA1A426-B0BE-476D-9041-EC73517A046C}" dt="2020-07-23T19:08:32.233" v="3063" actId="20577"/>
          <ac:spMkLst>
            <pc:docMk/>
            <pc:sldMk cId="96570146" sldId="271"/>
            <ac:spMk id="3" creationId="{23BFC44E-10DC-44C2-99E8-3D541093BB67}"/>
          </ac:spMkLst>
        </pc:spChg>
        <pc:graphicFrameChg chg="add del mod modGraphic">
          <ac:chgData name="Michael A Fudge Jr" userId="133895e8-240b-4811-850e-9cf94297d089" providerId="ADAL" clId="{7EA1A426-B0BE-476D-9041-EC73517A046C}" dt="2020-07-23T19:11:05.183" v="3099" actId="478"/>
          <ac:graphicFrameMkLst>
            <pc:docMk/>
            <pc:sldMk cId="96570146" sldId="271"/>
            <ac:graphicFrameMk id="4" creationId="{B7DB3B18-7273-4A8D-A80A-3BAA74735951}"/>
          </ac:graphicFrameMkLst>
        </pc:graphicFrameChg>
        <pc:graphicFrameChg chg="add mod modGraphic">
          <ac:chgData name="Michael A Fudge Jr" userId="133895e8-240b-4811-850e-9cf94297d089" providerId="ADAL" clId="{7EA1A426-B0BE-476D-9041-EC73517A046C}" dt="2020-07-23T19:12:53.643" v="3227" actId="20577"/>
          <ac:graphicFrameMkLst>
            <pc:docMk/>
            <pc:sldMk cId="96570146" sldId="271"/>
            <ac:graphicFrameMk id="9" creationId="{B34E0716-845E-43F7-B27B-57F12BFE0E7F}"/>
          </ac:graphicFrameMkLst>
        </pc:graphicFrameChg>
        <pc:picChg chg="del">
          <ac:chgData name="Michael A Fudge Jr" userId="133895e8-240b-4811-850e-9cf94297d089" providerId="ADAL" clId="{7EA1A426-B0BE-476D-9041-EC73517A046C}" dt="2020-07-23T19:05:52.916" v="2930" actId="478"/>
          <ac:picMkLst>
            <pc:docMk/>
            <pc:sldMk cId="96570146" sldId="271"/>
            <ac:picMk id="8" creationId="{107C1241-9548-4C22-9E00-237AA087A1EA}"/>
          </ac:picMkLst>
        </pc:picChg>
      </pc:sldChg>
      <pc:sldChg chg="del">
        <pc:chgData name="Michael A Fudge Jr" userId="133895e8-240b-4811-850e-9cf94297d089" providerId="ADAL" clId="{7EA1A426-B0BE-476D-9041-EC73517A046C}" dt="2020-07-23T20:14:44.714" v="6856" actId="47"/>
        <pc:sldMkLst>
          <pc:docMk/>
          <pc:sldMk cId="1604570359" sldId="273"/>
        </pc:sldMkLst>
      </pc:sldChg>
      <pc:sldChg chg="del">
        <pc:chgData name="Michael A Fudge Jr" userId="133895e8-240b-4811-850e-9cf94297d089" providerId="ADAL" clId="{7EA1A426-B0BE-476D-9041-EC73517A046C}" dt="2020-07-23T20:14:44.714" v="6856" actId="47"/>
        <pc:sldMkLst>
          <pc:docMk/>
          <pc:sldMk cId="1384560633" sldId="274"/>
        </pc:sldMkLst>
      </pc:sldChg>
      <pc:sldChg chg="del">
        <pc:chgData name="Michael A Fudge Jr" userId="133895e8-240b-4811-850e-9cf94297d089" providerId="ADAL" clId="{7EA1A426-B0BE-476D-9041-EC73517A046C}" dt="2020-07-23T20:14:44.714" v="6856" actId="47"/>
        <pc:sldMkLst>
          <pc:docMk/>
          <pc:sldMk cId="2012788627" sldId="275"/>
        </pc:sldMkLst>
      </pc:sldChg>
      <pc:sldChg chg="del">
        <pc:chgData name="Michael A Fudge Jr" userId="133895e8-240b-4811-850e-9cf94297d089" providerId="ADAL" clId="{7EA1A426-B0BE-476D-9041-EC73517A046C}" dt="2020-07-23T20:14:44.714" v="6856" actId="47"/>
        <pc:sldMkLst>
          <pc:docMk/>
          <pc:sldMk cId="3379465133" sldId="276"/>
        </pc:sldMkLst>
      </pc:sldChg>
      <pc:sldChg chg="del">
        <pc:chgData name="Michael A Fudge Jr" userId="133895e8-240b-4811-850e-9cf94297d089" providerId="ADAL" clId="{7EA1A426-B0BE-476D-9041-EC73517A046C}" dt="2020-07-23T20:14:44.714" v="6856" actId="47"/>
        <pc:sldMkLst>
          <pc:docMk/>
          <pc:sldMk cId="3495869291" sldId="277"/>
        </pc:sldMkLst>
      </pc:sldChg>
      <pc:sldChg chg="del">
        <pc:chgData name="Michael A Fudge Jr" userId="133895e8-240b-4811-850e-9cf94297d089" providerId="ADAL" clId="{7EA1A426-B0BE-476D-9041-EC73517A046C}" dt="2020-07-23T20:14:44.714" v="6856" actId="47"/>
        <pc:sldMkLst>
          <pc:docMk/>
          <pc:sldMk cId="2808759495" sldId="278"/>
        </pc:sldMkLst>
      </pc:sldChg>
      <pc:sldChg chg="del">
        <pc:chgData name="Michael A Fudge Jr" userId="133895e8-240b-4811-850e-9cf94297d089" providerId="ADAL" clId="{7EA1A426-B0BE-476D-9041-EC73517A046C}" dt="2020-07-23T20:14:44.714" v="6856" actId="47"/>
        <pc:sldMkLst>
          <pc:docMk/>
          <pc:sldMk cId="248263288" sldId="279"/>
        </pc:sldMkLst>
      </pc:sldChg>
      <pc:sldChg chg="del">
        <pc:chgData name="Michael A Fudge Jr" userId="133895e8-240b-4811-850e-9cf94297d089" providerId="ADAL" clId="{7EA1A426-B0BE-476D-9041-EC73517A046C}" dt="2020-07-23T20:14:44.714" v="6856" actId="47"/>
        <pc:sldMkLst>
          <pc:docMk/>
          <pc:sldMk cId="833039888" sldId="280"/>
        </pc:sldMkLst>
      </pc:sldChg>
      <pc:sldChg chg="del">
        <pc:chgData name="Michael A Fudge Jr" userId="133895e8-240b-4811-850e-9cf94297d089" providerId="ADAL" clId="{7EA1A426-B0BE-476D-9041-EC73517A046C}" dt="2020-07-23T20:14:44.714" v="6856" actId="47"/>
        <pc:sldMkLst>
          <pc:docMk/>
          <pc:sldMk cId="1006900477" sldId="282"/>
        </pc:sldMkLst>
      </pc:sldChg>
      <pc:sldChg chg="del">
        <pc:chgData name="Michael A Fudge Jr" userId="133895e8-240b-4811-850e-9cf94297d089" providerId="ADAL" clId="{7EA1A426-B0BE-476D-9041-EC73517A046C}" dt="2020-07-23T20:14:44.714" v="6856" actId="47"/>
        <pc:sldMkLst>
          <pc:docMk/>
          <pc:sldMk cId="1356371527" sldId="283"/>
        </pc:sldMkLst>
      </pc:sldChg>
      <pc:sldChg chg="del">
        <pc:chgData name="Michael A Fudge Jr" userId="133895e8-240b-4811-850e-9cf94297d089" providerId="ADAL" clId="{7EA1A426-B0BE-476D-9041-EC73517A046C}" dt="2020-07-23T20:14:44.714" v="6856" actId="47"/>
        <pc:sldMkLst>
          <pc:docMk/>
          <pc:sldMk cId="2788243624" sldId="284"/>
        </pc:sldMkLst>
      </pc:sldChg>
      <pc:sldChg chg="del">
        <pc:chgData name="Michael A Fudge Jr" userId="133895e8-240b-4811-850e-9cf94297d089" providerId="ADAL" clId="{7EA1A426-B0BE-476D-9041-EC73517A046C}" dt="2020-07-23T20:14:44.714" v="6856" actId="47"/>
        <pc:sldMkLst>
          <pc:docMk/>
          <pc:sldMk cId="1965951527" sldId="285"/>
        </pc:sldMkLst>
      </pc:sldChg>
      <pc:sldChg chg="del">
        <pc:chgData name="Michael A Fudge Jr" userId="133895e8-240b-4811-850e-9cf94297d089" providerId="ADAL" clId="{7EA1A426-B0BE-476D-9041-EC73517A046C}" dt="2020-07-23T20:14:44.714" v="6856" actId="47"/>
        <pc:sldMkLst>
          <pc:docMk/>
          <pc:sldMk cId="3175514340" sldId="286"/>
        </pc:sldMkLst>
      </pc:sldChg>
      <pc:sldChg chg="del">
        <pc:chgData name="Michael A Fudge Jr" userId="133895e8-240b-4811-850e-9cf94297d089" providerId="ADAL" clId="{7EA1A426-B0BE-476D-9041-EC73517A046C}" dt="2020-07-23T20:14:44.714" v="6856" actId="47"/>
        <pc:sldMkLst>
          <pc:docMk/>
          <pc:sldMk cId="3160340753" sldId="287"/>
        </pc:sldMkLst>
      </pc:sldChg>
      <pc:sldChg chg="del">
        <pc:chgData name="Michael A Fudge Jr" userId="133895e8-240b-4811-850e-9cf94297d089" providerId="ADAL" clId="{7EA1A426-B0BE-476D-9041-EC73517A046C}" dt="2020-07-23T20:14:44.714" v="6856" actId="47"/>
        <pc:sldMkLst>
          <pc:docMk/>
          <pc:sldMk cId="1537370944" sldId="288"/>
        </pc:sldMkLst>
      </pc:sldChg>
      <pc:sldChg chg="del">
        <pc:chgData name="Michael A Fudge Jr" userId="133895e8-240b-4811-850e-9cf94297d089" providerId="ADAL" clId="{7EA1A426-B0BE-476D-9041-EC73517A046C}" dt="2020-07-23T20:14:44.714" v="6856" actId="47"/>
        <pc:sldMkLst>
          <pc:docMk/>
          <pc:sldMk cId="2564670347" sldId="289"/>
        </pc:sldMkLst>
      </pc:sldChg>
      <pc:sldChg chg="del">
        <pc:chgData name="Michael A Fudge Jr" userId="133895e8-240b-4811-850e-9cf94297d089" providerId="ADAL" clId="{7EA1A426-B0BE-476D-9041-EC73517A046C}" dt="2020-07-23T20:14:44.714" v="6856" actId="47"/>
        <pc:sldMkLst>
          <pc:docMk/>
          <pc:sldMk cId="300015732" sldId="290"/>
        </pc:sldMkLst>
      </pc:sldChg>
      <pc:sldChg chg="del">
        <pc:chgData name="Michael A Fudge Jr" userId="133895e8-240b-4811-850e-9cf94297d089" providerId="ADAL" clId="{7EA1A426-B0BE-476D-9041-EC73517A046C}" dt="2020-07-23T20:14:44.714" v="6856" actId="47"/>
        <pc:sldMkLst>
          <pc:docMk/>
          <pc:sldMk cId="510393725" sldId="291"/>
        </pc:sldMkLst>
      </pc:sldChg>
      <pc:sldChg chg="del">
        <pc:chgData name="Michael A Fudge Jr" userId="133895e8-240b-4811-850e-9cf94297d089" providerId="ADAL" clId="{7EA1A426-B0BE-476D-9041-EC73517A046C}" dt="2020-07-23T20:14:44.714" v="6856" actId="47"/>
        <pc:sldMkLst>
          <pc:docMk/>
          <pc:sldMk cId="1969958804" sldId="292"/>
        </pc:sldMkLst>
      </pc:sldChg>
      <pc:sldChg chg="del">
        <pc:chgData name="Michael A Fudge Jr" userId="133895e8-240b-4811-850e-9cf94297d089" providerId="ADAL" clId="{7EA1A426-B0BE-476D-9041-EC73517A046C}" dt="2020-07-23T20:14:44.714" v="6856" actId="47"/>
        <pc:sldMkLst>
          <pc:docMk/>
          <pc:sldMk cId="1587255866" sldId="293"/>
        </pc:sldMkLst>
      </pc:sldChg>
      <pc:sldChg chg="addSp delSp modSp mod ord delAnim modAnim">
        <pc:chgData name="Michael A Fudge Jr" userId="133895e8-240b-4811-850e-9cf94297d089" providerId="ADAL" clId="{7EA1A426-B0BE-476D-9041-EC73517A046C}" dt="2020-07-23T17:26:16.812" v="371"/>
        <pc:sldMkLst>
          <pc:docMk/>
          <pc:sldMk cId="403060402" sldId="294"/>
        </pc:sldMkLst>
        <pc:spChg chg="mod">
          <ac:chgData name="Michael A Fudge Jr" userId="133895e8-240b-4811-850e-9cf94297d089" providerId="ADAL" clId="{7EA1A426-B0BE-476D-9041-EC73517A046C}" dt="2020-07-23T17:25:11.027" v="364" actId="20577"/>
          <ac:spMkLst>
            <pc:docMk/>
            <pc:sldMk cId="403060402" sldId="294"/>
            <ac:spMk id="2" creationId="{CCD87FDF-53A0-4DD7-9353-C72748CC4229}"/>
          </ac:spMkLst>
        </pc:spChg>
        <pc:spChg chg="add mod">
          <ac:chgData name="Michael A Fudge Jr" userId="133895e8-240b-4811-850e-9cf94297d089" providerId="ADAL" clId="{7EA1A426-B0BE-476D-9041-EC73517A046C}" dt="2020-07-23T17:26:01.802" v="370" actId="14100"/>
          <ac:spMkLst>
            <pc:docMk/>
            <pc:sldMk cId="403060402" sldId="294"/>
            <ac:spMk id="3" creationId="{266F6785-AF1E-47E0-8244-9A5617D5BE8B}"/>
          </ac:spMkLst>
        </pc:spChg>
        <pc:grpChg chg="del">
          <ac:chgData name="Michael A Fudge Jr" userId="133895e8-240b-4811-850e-9cf94297d089" providerId="ADAL" clId="{7EA1A426-B0BE-476D-9041-EC73517A046C}" dt="2020-07-23T17:25:20.717" v="365" actId="478"/>
          <ac:grpSpMkLst>
            <pc:docMk/>
            <pc:sldMk cId="403060402" sldId="294"/>
            <ac:grpSpMk id="7" creationId="{F6C67486-EB27-4444-8711-3EB412380DE4}"/>
          </ac:grpSpMkLst>
        </pc:grpChg>
      </pc:sldChg>
      <pc:sldChg chg="del">
        <pc:chgData name="Michael A Fudge Jr" userId="133895e8-240b-4811-850e-9cf94297d089" providerId="ADAL" clId="{7EA1A426-B0BE-476D-9041-EC73517A046C}" dt="2020-07-23T20:14:44.714" v="6856" actId="47"/>
        <pc:sldMkLst>
          <pc:docMk/>
          <pc:sldMk cId="17751269" sldId="296"/>
        </pc:sldMkLst>
      </pc:sldChg>
      <pc:sldChg chg="modSp mod">
        <pc:chgData name="Michael A Fudge Jr" userId="133895e8-240b-4811-850e-9cf94297d089" providerId="ADAL" clId="{7EA1A426-B0BE-476D-9041-EC73517A046C}" dt="2020-07-23T20:52:18.610" v="7562" actId="20577"/>
        <pc:sldMkLst>
          <pc:docMk/>
          <pc:sldMk cId="109579569" sldId="299"/>
        </pc:sldMkLst>
        <pc:spChg chg="mod">
          <ac:chgData name="Michael A Fudge Jr" userId="133895e8-240b-4811-850e-9cf94297d089" providerId="ADAL" clId="{7EA1A426-B0BE-476D-9041-EC73517A046C}" dt="2020-07-23T20:52:18.610" v="7562" actId="20577"/>
          <ac:spMkLst>
            <pc:docMk/>
            <pc:sldMk cId="109579569" sldId="299"/>
            <ac:spMk id="3" creationId="{CB911516-3DF8-48A9-BAB6-34EB14CC135A}"/>
          </ac:spMkLst>
        </pc:spChg>
      </pc:sldChg>
      <pc:sldChg chg="del">
        <pc:chgData name="Michael A Fudge Jr" userId="133895e8-240b-4811-850e-9cf94297d089" providerId="ADAL" clId="{7EA1A426-B0BE-476D-9041-EC73517A046C}" dt="2020-07-23T20:14:44.714" v="6856" actId="47"/>
        <pc:sldMkLst>
          <pc:docMk/>
          <pc:sldMk cId="2143076438" sldId="300"/>
        </pc:sldMkLst>
      </pc:sldChg>
      <pc:sldChg chg="del">
        <pc:chgData name="Michael A Fudge Jr" userId="133895e8-240b-4811-850e-9cf94297d089" providerId="ADAL" clId="{7EA1A426-B0BE-476D-9041-EC73517A046C}" dt="2020-07-23T20:14:44.714" v="6856" actId="47"/>
        <pc:sldMkLst>
          <pc:docMk/>
          <pc:sldMk cId="3913364681" sldId="301"/>
        </pc:sldMkLst>
      </pc:sldChg>
      <pc:sldChg chg="del">
        <pc:chgData name="Michael A Fudge Jr" userId="133895e8-240b-4811-850e-9cf94297d089" providerId="ADAL" clId="{7EA1A426-B0BE-476D-9041-EC73517A046C}" dt="2020-07-23T20:14:44.714" v="6856" actId="47"/>
        <pc:sldMkLst>
          <pc:docMk/>
          <pc:sldMk cId="4057802301" sldId="302"/>
        </pc:sldMkLst>
      </pc:sldChg>
      <pc:sldChg chg="del">
        <pc:chgData name="Michael A Fudge Jr" userId="133895e8-240b-4811-850e-9cf94297d089" providerId="ADAL" clId="{7EA1A426-B0BE-476D-9041-EC73517A046C}" dt="2020-07-23T20:14:44.714" v="6856" actId="47"/>
        <pc:sldMkLst>
          <pc:docMk/>
          <pc:sldMk cId="3802287947" sldId="303"/>
        </pc:sldMkLst>
      </pc:sldChg>
      <pc:sldChg chg="del">
        <pc:chgData name="Michael A Fudge Jr" userId="133895e8-240b-4811-850e-9cf94297d089" providerId="ADAL" clId="{7EA1A426-B0BE-476D-9041-EC73517A046C}" dt="2020-07-23T20:14:44.714" v="6856" actId="47"/>
        <pc:sldMkLst>
          <pc:docMk/>
          <pc:sldMk cId="194242086" sldId="304"/>
        </pc:sldMkLst>
      </pc:sldChg>
      <pc:sldChg chg="del">
        <pc:chgData name="Michael A Fudge Jr" userId="133895e8-240b-4811-850e-9cf94297d089" providerId="ADAL" clId="{7EA1A426-B0BE-476D-9041-EC73517A046C}" dt="2020-07-23T20:14:44.714" v="6856" actId="47"/>
        <pc:sldMkLst>
          <pc:docMk/>
          <pc:sldMk cId="1618136864" sldId="305"/>
        </pc:sldMkLst>
      </pc:sldChg>
      <pc:sldChg chg="del">
        <pc:chgData name="Michael A Fudge Jr" userId="133895e8-240b-4811-850e-9cf94297d089" providerId="ADAL" clId="{7EA1A426-B0BE-476D-9041-EC73517A046C}" dt="2020-07-23T20:14:44.714" v="6856" actId="47"/>
        <pc:sldMkLst>
          <pc:docMk/>
          <pc:sldMk cId="2355304570" sldId="306"/>
        </pc:sldMkLst>
      </pc:sldChg>
      <pc:sldChg chg="del">
        <pc:chgData name="Michael A Fudge Jr" userId="133895e8-240b-4811-850e-9cf94297d089" providerId="ADAL" clId="{7EA1A426-B0BE-476D-9041-EC73517A046C}" dt="2020-07-23T20:14:44.714" v="6856" actId="47"/>
        <pc:sldMkLst>
          <pc:docMk/>
          <pc:sldMk cId="1833730784" sldId="307"/>
        </pc:sldMkLst>
      </pc:sldChg>
      <pc:sldChg chg="del">
        <pc:chgData name="Michael A Fudge Jr" userId="133895e8-240b-4811-850e-9cf94297d089" providerId="ADAL" clId="{7EA1A426-B0BE-476D-9041-EC73517A046C}" dt="2020-07-23T20:14:44.714" v="6856" actId="47"/>
        <pc:sldMkLst>
          <pc:docMk/>
          <pc:sldMk cId="459147463" sldId="308"/>
        </pc:sldMkLst>
      </pc:sldChg>
      <pc:sldChg chg="del">
        <pc:chgData name="Michael A Fudge Jr" userId="133895e8-240b-4811-850e-9cf94297d089" providerId="ADAL" clId="{7EA1A426-B0BE-476D-9041-EC73517A046C}" dt="2020-07-23T20:14:44.714" v="6856" actId="47"/>
        <pc:sldMkLst>
          <pc:docMk/>
          <pc:sldMk cId="2449287640" sldId="309"/>
        </pc:sldMkLst>
      </pc:sldChg>
      <pc:sldChg chg="del">
        <pc:chgData name="Michael A Fudge Jr" userId="133895e8-240b-4811-850e-9cf94297d089" providerId="ADAL" clId="{7EA1A426-B0BE-476D-9041-EC73517A046C}" dt="2020-07-23T20:14:44.714" v="6856" actId="47"/>
        <pc:sldMkLst>
          <pc:docMk/>
          <pc:sldMk cId="1242754467" sldId="310"/>
        </pc:sldMkLst>
      </pc:sldChg>
      <pc:sldChg chg="modSp mod modAnim">
        <pc:chgData name="Michael A Fudge Jr" userId="133895e8-240b-4811-850e-9cf94297d089" providerId="ADAL" clId="{7EA1A426-B0BE-476D-9041-EC73517A046C}" dt="2020-07-23T20:50:49.495" v="7457" actId="27636"/>
        <pc:sldMkLst>
          <pc:docMk/>
          <pc:sldMk cId="797334957" sldId="311"/>
        </pc:sldMkLst>
        <pc:spChg chg="mod">
          <ac:chgData name="Michael A Fudge Jr" userId="133895e8-240b-4811-850e-9cf94297d089" providerId="ADAL" clId="{7EA1A426-B0BE-476D-9041-EC73517A046C}" dt="2020-07-23T20:50:49.495" v="7457" actId="27636"/>
          <ac:spMkLst>
            <pc:docMk/>
            <pc:sldMk cId="797334957" sldId="311"/>
            <ac:spMk id="3" creationId="{1ECB91DB-6034-4025-9762-F2144BB1DB51}"/>
          </ac:spMkLst>
        </pc:spChg>
      </pc:sldChg>
      <pc:sldChg chg="addSp delSp modSp new mod modClrScheme modAnim chgLayout">
        <pc:chgData name="Michael A Fudge Jr" userId="133895e8-240b-4811-850e-9cf94297d089" providerId="ADAL" clId="{7EA1A426-B0BE-476D-9041-EC73517A046C}" dt="2020-07-23T18:42:12.728" v="1908" actId="20577"/>
        <pc:sldMkLst>
          <pc:docMk/>
          <pc:sldMk cId="1496996023" sldId="312"/>
        </pc:sldMkLst>
        <pc:spChg chg="mod ord">
          <ac:chgData name="Michael A Fudge Jr" userId="133895e8-240b-4811-850e-9cf94297d089" providerId="ADAL" clId="{7EA1A426-B0BE-476D-9041-EC73517A046C}" dt="2020-07-23T17:41:48.398" v="853" actId="700"/>
          <ac:spMkLst>
            <pc:docMk/>
            <pc:sldMk cId="1496996023" sldId="312"/>
            <ac:spMk id="2" creationId="{7DCBD29D-934F-4875-B4DF-2941E73321AF}"/>
          </ac:spMkLst>
        </pc:spChg>
        <pc:spChg chg="del mod ord">
          <ac:chgData name="Michael A Fudge Jr" userId="133895e8-240b-4811-850e-9cf94297d089" providerId="ADAL" clId="{7EA1A426-B0BE-476D-9041-EC73517A046C}" dt="2020-07-23T17:41:48.398" v="853" actId="700"/>
          <ac:spMkLst>
            <pc:docMk/>
            <pc:sldMk cId="1496996023" sldId="312"/>
            <ac:spMk id="3" creationId="{BDA2B14B-FB0E-4E6F-869C-51AA2B0A879E}"/>
          </ac:spMkLst>
        </pc:spChg>
        <pc:spChg chg="add mod ord">
          <ac:chgData name="Michael A Fudge Jr" userId="133895e8-240b-4811-850e-9cf94297d089" providerId="ADAL" clId="{7EA1A426-B0BE-476D-9041-EC73517A046C}" dt="2020-07-23T18:42:12.728" v="1908" actId="20577"/>
          <ac:spMkLst>
            <pc:docMk/>
            <pc:sldMk cId="1496996023" sldId="312"/>
            <ac:spMk id="4" creationId="{A7F82B22-5137-4BE5-85AE-DEA41339D91A}"/>
          </ac:spMkLst>
        </pc:spChg>
        <pc:spChg chg="add del mod ord">
          <ac:chgData name="Michael A Fudge Jr" userId="133895e8-240b-4811-850e-9cf94297d089" providerId="ADAL" clId="{7EA1A426-B0BE-476D-9041-EC73517A046C}" dt="2020-07-23T17:49:00.247" v="1156" actId="3680"/>
          <ac:spMkLst>
            <pc:docMk/>
            <pc:sldMk cId="1496996023" sldId="312"/>
            <ac:spMk id="5" creationId="{6F6B228E-F469-497C-8217-25EF62D98E9E}"/>
          </ac:spMkLst>
        </pc:spChg>
        <pc:spChg chg="add mod">
          <ac:chgData name="Michael A Fudge Jr" userId="133895e8-240b-4811-850e-9cf94297d089" providerId="ADAL" clId="{7EA1A426-B0BE-476D-9041-EC73517A046C}" dt="2020-07-23T18:39:14.544" v="1872" actId="164"/>
          <ac:spMkLst>
            <pc:docMk/>
            <pc:sldMk cId="1496996023" sldId="312"/>
            <ac:spMk id="7" creationId="{7EC84E05-0CDE-4894-B398-56DF4A26C664}"/>
          </ac:spMkLst>
        </pc:spChg>
        <pc:spChg chg="add mod">
          <ac:chgData name="Michael A Fudge Jr" userId="133895e8-240b-4811-850e-9cf94297d089" providerId="ADAL" clId="{7EA1A426-B0BE-476D-9041-EC73517A046C}" dt="2020-07-23T18:40:49.596" v="1902" actId="164"/>
          <ac:spMkLst>
            <pc:docMk/>
            <pc:sldMk cId="1496996023" sldId="312"/>
            <ac:spMk id="12" creationId="{90A65F89-DD45-450A-BEF4-430655FACC20}"/>
          </ac:spMkLst>
        </pc:spChg>
        <pc:grpChg chg="add mod">
          <ac:chgData name="Michael A Fudge Jr" userId="133895e8-240b-4811-850e-9cf94297d089" providerId="ADAL" clId="{7EA1A426-B0BE-476D-9041-EC73517A046C}" dt="2020-07-23T18:39:14.544" v="1872" actId="164"/>
          <ac:grpSpMkLst>
            <pc:docMk/>
            <pc:sldMk cId="1496996023" sldId="312"/>
            <ac:grpSpMk id="11" creationId="{18EC9AFE-33E4-42A2-B61A-D0BB1D1848C3}"/>
          </ac:grpSpMkLst>
        </pc:grpChg>
        <pc:grpChg chg="add mod">
          <ac:chgData name="Michael A Fudge Jr" userId="133895e8-240b-4811-850e-9cf94297d089" providerId="ADAL" clId="{7EA1A426-B0BE-476D-9041-EC73517A046C}" dt="2020-07-23T18:40:49.596" v="1902" actId="164"/>
          <ac:grpSpMkLst>
            <pc:docMk/>
            <pc:sldMk cId="1496996023" sldId="312"/>
            <ac:grpSpMk id="15" creationId="{A72A9AFE-2346-4FA7-BF42-52698B0F2453}"/>
          </ac:grpSpMkLst>
        </pc:grpChg>
        <pc:graphicFrameChg chg="add mod ord modGraphic">
          <ac:chgData name="Michael A Fudge Jr" userId="133895e8-240b-4811-850e-9cf94297d089" providerId="ADAL" clId="{7EA1A426-B0BE-476D-9041-EC73517A046C}" dt="2020-07-23T17:59:54.835" v="1344" actId="20577"/>
          <ac:graphicFrameMkLst>
            <pc:docMk/>
            <pc:sldMk cId="1496996023" sldId="312"/>
            <ac:graphicFrameMk id="6" creationId="{35599BEF-FBEA-42F4-8942-3487DF003870}"/>
          </ac:graphicFrameMkLst>
        </pc:graphicFrameChg>
        <pc:cxnChg chg="add mod">
          <ac:chgData name="Michael A Fudge Jr" userId="133895e8-240b-4811-850e-9cf94297d089" providerId="ADAL" clId="{7EA1A426-B0BE-476D-9041-EC73517A046C}" dt="2020-07-23T18:39:14.544" v="1872" actId="164"/>
          <ac:cxnSpMkLst>
            <pc:docMk/>
            <pc:sldMk cId="1496996023" sldId="312"/>
            <ac:cxnSpMk id="9" creationId="{EC57D357-4766-4C50-9B98-ED044BED55F2}"/>
          </ac:cxnSpMkLst>
        </pc:cxnChg>
        <pc:cxnChg chg="add mod">
          <ac:chgData name="Michael A Fudge Jr" userId="133895e8-240b-4811-850e-9cf94297d089" providerId="ADAL" clId="{7EA1A426-B0BE-476D-9041-EC73517A046C}" dt="2020-07-23T18:40:49.596" v="1902" actId="164"/>
          <ac:cxnSpMkLst>
            <pc:docMk/>
            <pc:sldMk cId="1496996023" sldId="312"/>
            <ac:cxnSpMk id="14" creationId="{3A26A3D4-A130-4146-806E-719597EE9657}"/>
          </ac:cxnSpMkLst>
        </pc:cxnChg>
      </pc:sldChg>
      <pc:sldChg chg="addSp delSp modSp add mod ord delAnim">
        <pc:chgData name="Michael A Fudge Jr" userId="133895e8-240b-4811-850e-9cf94297d089" providerId="ADAL" clId="{7EA1A426-B0BE-476D-9041-EC73517A046C}" dt="2020-07-23T17:37:06.050" v="828" actId="14826"/>
        <pc:sldMkLst>
          <pc:docMk/>
          <pc:sldMk cId="2476503244" sldId="313"/>
        </pc:sldMkLst>
        <pc:spChg chg="mod">
          <ac:chgData name="Michael A Fudge Jr" userId="133895e8-240b-4811-850e-9cf94297d089" providerId="ADAL" clId="{7EA1A426-B0BE-476D-9041-EC73517A046C}" dt="2020-07-23T17:35:37.145" v="816" actId="20577"/>
          <ac:spMkLst>
            <pc:docMk/>
            <pc:sldMk cId="2476503244" sldId="313"/>
            <ac:spMk id="2" creationId="{85954A83-1BFB-42E8-ABE1-F6284F291E27}"/>
          </ac:spMkLst>
        </pc:spChg>
        <pc:spChg chg="add del mod">
          <ac:chgData name="Michael A Fudge Jr" userId="133895e8-240b-4811-850e-9cf94297d089" providerId="ADAL" clId="{7EA1A426-B0BE-476D-9041-EC73517A046C}" dt="2020-07-23T17:36:43.590" v="825" actId="478"/>
          <ac:spMkLst>
            <pc:docMk/>
            <pc:sldMk cId="2476503244" sldId="313"/>
            <ac:spMk id="6" creationId="{31B1638B-9113-4D01-817C-39DB219DC7B9}"/>
          </ac:spMkLst>
        </pc:spChg>
        <pc:spChg chg="del">
          <ac:chgData name="Michael A Fudge Jr" userId="133895e8-240b-4811-850e-9cf94297d089" providerId="ADAL" clId="{7EA1A426-B0BE-476D-9041-EC73517A046C}" dt="2020-07-23T17:36:47.307" v="826" actId="478"/>
          <ac:spMkLst>
            <pc:docMk/>
            <pc:sldMk cId="2476503244" sldId="313"/>
            <ac:spMk id="8" creationId="{F35ACFD4-2C6C-4739-A7D7-39D2F8CC4DA6}"/>
          </ac:spMkLst>
        </pc:spChg>
        <pc:picChg chg="add mod">
          <ac:chgData name="Michael A Fudge Jr" userId="133895e8-240b-4811-850e-9cf94297d089" providerId="ADAL" clId="{7EA1A426-B0BE-476D-9041-EC73517A046C}" dt="2020-07-23T17:37:06.050" v="828" actId="14826"/>
          <ac:picMkLst>
            <pc:docMk/>
            <pc:sldMk cId="2476503244" sldId="313"/>
            <ac:picMk id="4" creationId="{ABF52C46-EFC9-4126-9C0C-5B53C8B42217}"/>
          </ac:picMkLst>
        </pc:picChg>
        <pc:picChg chg="del">
          <ac:chgData name="Michael A Fudge Jr" userId="133895e8-240b-4811-850e-9cf94297d089" providerId="ADAL" clId="{7EA1A426-B0BE-476D-9041-EC73517A046C}" dt="2020-07-23T17:36:05.364" v="818" actId="478"/>
          <ac:picMkLst>
            <pc:docMk/>
            <pc:sldMk cId="2476503244" sldId="313"/>
            <ac:picMk id="7" creationId="{45E1EC8C-DB9A-45FB-A2ED-2824D9FDDB49}"/>
          </ac:picMkLst>
        </pc:picChg>
      </pc:sldChg>
      <pc:sldChg chg="add del">
        <pc:chgData name="Michael A Fudge Jr" userId="133895e8-240b-4811-850e-9cf94297d089" providerId="ADAL" clId="{7EA1A426-B0BE-476D-9041-EC73517A046C}" dt="2020-07-23T17:35:19.159" v="779" actId="47"/>
        <pc:sldMkLst>
          <pc:docMk/>
          <pc:sldMk cId="2565789246" sldId="313"/>
        </pc:sldMkLst>
      </pc:sldChg>
      <pc:sldChg chg="addSp delSp modSp new mod ord modClrScheme chgLayout">
        <pc:chgData name="Michael A Fudge Jr" userId="133895e8-240b-4811-850e-9cf94297d089" providerId="ADAL" clId="{7EA1A426-B0BE-476D-9041-EC73517A046C}" dt="2020-07-23T19:14:47.375" v="3413" actId="20577"/>
        <pc:sldMkLst>
          <pc:docMk/>
          <pc:sldMk cId="2044021993" sldId="314"/>
        </pc:sldMkLst>
        <pc:spChg chg="del mod ord">
          <ac:chgData name="Michael A Fudge Jr" userId="133895e8-240b-4811-850e-9cf94297d089" providerId="ADAL" clId="{7EA1A426-B0BE-476D-9041-EC73517A046C}" dt="2020-07-23T18:28:03.243" v="1764" actId="700"/>
          <ac:spMkLst>
            <pc:docMk/>
            <pc:sldMk cId="2044021993" sldId="314"/>
            <ac:spMk id="2" creationId="{F722B6B7-EB7D-4DFD-97AA-9F6EC4137E79}"/>
          </ac:spMkLst>
        </pc:spChg>
        <pc:spChg chg="del mod ord">
          <ac:chgData name="Michael A Fudge Jr" userId="133895e8-240b-4811-850e-9cf94297d089" providerId="ADAL" clId="{7EA1A426-B0BE-476D-9041-EC73517A046C}" dt="2020-07-23T18:28:03.243" v="1764" actId="700"/>
          <ac:spMkLst>
            <pc:docMk/>
            <pc:sldMk cId="2044021993" sldId="314"/>
            <ac:spMk id="3" creationId="{4B56FE47-1C8E-4B75-A481-E3DA9D0118A6}"/>
          </ac:spMkLst>
        </pc:spChg>
        <pc:spChg chg="del">
          <ac:chgData name="Michael A Fudge Jr" userId="133895e8-240b-4811-850e-9cf94297d089" providerId="ADAL" clId="{7EA1A426-B0BE-476D-9041-EC73517A046C}" dt="2020-07-23T18:28:03.243" v="1764" actId="700"/>
          <ac:spMkLst>
            <pc:docMk/>
            <pc:sldMk cId="2044021993" sldId="314"/>
            <ac:spMk id="4" creationId="{0E10335C-E513-4E97-9A88-16302063D9D1}"/>
          </ac:spMkLst>
        </pc:spChg>
        <pc:spChg chg="add mod ord">
          <ac:chgData name="Michael A Fudge Jr" userId="133895e8-240b-4811-850e-9cf94297d089" providerId="ADAL" clId="{7EA1A426-B0BE-476D-9041-EC73517A046C}" dt="2020-07-23T18:34:08.894" v="1836" actId="700"/>
          <ac:spMkLst>
            <pc:docMk/>
            <pc:sldMk cId="2044021993" sldId="314"/>
            <ac:spMk id="5" creationId="{E0D04EC1-733E-4BA9-9251-8C6E6E3D01D7}"/>
          </ac:spMkLst>
        </pc:spChg>
        <pc:spChg chg="add del mod ord">
          <ac:chgData name="Michael A Fudge Jr" userId="133895e8-240b-4811-850e-9cf94297d089" providerId="ADAL" clId="{7EA1A426-B0BE-476D-9041-EC73517A046C}" dt="2020-07-23T19:14:47.375" v="3413" actId="20577"/>
          <ac:spMkLst>
            <pc:docMk/>
            <pc:sldMk cId="2044021993" sldId="314"/>
            <ac:spMk id="6" creationId="{E33EFCDF-893E-4DC5-B75A-872200D063CA}"/>
          </ac:spMkLst>
        </pc:spChg>
        <pc:spChg chg="add mod">
          <ac:chgData name="Michael A Fudge Jr" userId="133895e8-240b-4811-850e-9cf94297d089" providerId="ADAL" clId="{7EA1A426-B0BE-476D-9041-EC73517A046C}" dt="2020-07-23T18:32:44.796" v="1828" actId="164"/>
          <ac:spMkLst>
            <pc:docMk/>
            <pc:sldMk cId="2044021993" sldId="314"/>
            <ac:spMk id="7" creationId="{8606308B-B069-45D8-AFB1-D71F920235DC}"/>
          </ac:spMkLst>
        </pc:spChg>
        <pc:spChg chg="add mod">
          <ac:chgData name="Michael A Fudge Jr" userId="133895e8-240b-4811-850e-9cf94297d089" providerId="ADAL" clId="{7EA1A426-B0BE-476D-9041-EC73517A046C}" dt="2020-07-23T18:32:44.796" v="1828" actId="164"/>
          <ac:spMkLst>
            <pc:docMk/>
            <pc:sldMk cId="2044021993" sldId="314"/>
            <ac:spMk id="8" creationId="{F8BD2688-AA73-4874-8A2D-2BC1C853E453}"/>
          </ac:spMkLst>
        </pc:spChg>
        <pc:grpChg chg="add mod ord">
          <ac:chgData name="Michael A Fudge Jr" userId="133895e8-240b-4811-850e-9cf94297d089" providerId="ADAL" clId="{7EA1A426-B0BE-476D-9041-EC73517A046C}" dt="2020-07-23T18:32:27.806" v="1826" actId="164"/>
          <ac:grpSpMkLst>
            <pc:docMk/>
            <pc:sldMk cId="2044021993" sldId="314"/>
            <ac:grpSpMk id="9" creationId="{E76E4010-C248-4B1B-A64D-2CC192EF7DFF}"/>
          </ac:grpSpMkLst>
        </pc:grpChg>
        <pc:grpChg chg="add mod ord">
          <ac:chgData name="Michael A Fudge Jr" userId="133895e8-240b-4811-850e-9cf94297d089" providerId="ADAL" clId="{7EA1A426-B0BE-476D-9041-EC73517A046C}" dt="2020-07-23T18:34:11.426" v="1840" actId="167"/>
          <ac:grpSpMkLst>
            <pc:docMk/>
            <pc:sldMk cId="2044021993" sldId="314"/>
            <ac:grpSpMk id="10" creationId="{4A4C1C59-9D37-4A83-917E-BA7484BA2A73}"/>
          </ac:grpSpMkLst>
        </pc:grpChg>
        <pc:picChg chg="add del mod ord">
          <ac:chgData name="Michael A Fudge Jr" userId="133895e8-240b-4811-850e-9cf94297d089" providerId="ADAL" clId="{7EA1A426-B0BE-476D-9041-EC73517A046C}" dt="2020-07-23T18:34:12.797" v="1842" actId="931"/>
          <ac:picMkLst>
            <pc:docMk/>
            <pc:sldMk cId="2044021993" sldId="314"/>
            <ac:picMk id="12" creationId="{93906515-A88F-4BE2-BE65-947FB8D606F9}"/>
          </ac:picMkLst>
        </pc:picChg>
        <pc:picChg chg="add mod">
          <ac:chgData name="Michael A Fudge Jr" userId="133895e8-240b-4811-850e-9cf94297d089" providerId="ADAL" clId="{7EA1A426-B0BE-476D-9041-EC73517A046C}" dt="2020-07-23T18:35:00.085" v="1851" actId="1076"/>
          <ac:picMkLst>
            <pc:docMk/>
            <pc:sldMk cId="2044021993" sldId="314"/>
            <ac:picMk id="14" creationId="{DC5CCBA3-D478-475E-8D86-1EA83EE95B80}"/>
          </ac:picMkLst>
        </pc:picChg>
      </pc:sldChg>
      <pc:sldChg chg="modSp new del mod">
        <pc:chgData name="Michael A Fudge Jr" userId="133895e8-240b-4811-850e-9cf94297d089" providerId="ADAL" clId="{7EA1A426-B0BE-476D-9041-EC73517A046C}" dt="2020-07-23T20:14:44.714" v="6856" actId="47"/>
        <pc:sldMkLst>
          <pc:docMk/>
          <pc:sldMk cId="3139419760" sldId="315"/>
        </pc:sldMkLst>
        <pc:spChg chg="mod">
          <ac:chgData name="Michael A Fudge Jr" userId="133895e8-240b-4811-850e-9cf94297d089" providerId="ADAL" clId="{7EA1A426-B0BE-476D-9041-EC73517A046C}" dt="2020-07-23T20:10:36.461" v="6519" actId="20577"/>
          <ac:spMkLst>
            <pc:docMk/>
            <pc:sldMk cId="3139419760" sldId="315"/>
            <ac:spMk id="2" creationId="{BF67AAD1-A64A-43BB-B2FC-DBC9EA072AEF}"/>
          </ac:spMkLst>
        </pc:spChg>
      </pc:sldChg>
      <pc:sldChg chg="addSp delSp modSp add mod ord modAnim">
        <pc:chgData name="Michael A Fudge Jr" userId="133895e8-240b-4811-850e-9cf94297d089" providerId="ADAL" clId="{7EA1A426-B0BE-476D-9041-EC73517A046C}" dt="2020-07-23T18:20:05.712" v="1651"/>
        <pc:sldMkLst>
          <pc:docMk/>
          <pc:sldMk cId="3829729920" sldId="316"/>
        </pc:sldMkLst>
        <pc:spChg chg="mod">
          <ac:chgData name="Michael A Fudge Jr" userId="133895e8-240b-4811-850e-9cf94297d089" providerId="ADAL" clId="{7EA1A426-B0BE-476D-9041-EC73517A046C}" dt="2020-07-23T18:01:17.453" v="1356" actId="20577"/>
          <ac:spMkLst>
            <pc:docMk/>
            <pc:sldMk cId="3829729920" sldId="316"/>
            <ac:spMk id="2" creationId="{7DCBD29D-934F-4875-B4DF-2941E73321AF}"/>
          </ac:spMkLst>
        </pc:spChg>
        <pc:spChg chg="add mod">
          <ac:chgData name="Michael A Fudge Jr" userId="133895e8-240b-4811-850e-9cf94297d089" providerId="ADAL" clId="{7EA1A426-B0BE-476D-9041-EC73517A046C}" dt="2020-07-23T18:14:17.755" v="1534" actId="122"/>
          <ac:spMkLst>
            <pc:docMk/>
            <pc:sldMk cId="3829729920" sldId="316"/>
            <ac:spMk id="3" creationId="{B089F743-D50F-4E2E-8223-EB7F2B600EFB}"/>
          </ac:spMkLst>
        </pc:spChg>
        <pc:spChg chg="mod">
          <ac:chgData name="Michael A Fudge Jr" userId="133895e8-240b-4811-850e-9cf94297d089" providerId="ADAL" clId="{7EA1A426-B0BE-476D-9041-EC73517A046C}" dt="2020-07-23T18:12:04.524" v="1453" actId="20577"/>
          <ac:spMkLst>
            <pc:docMk/>
            <pc:sldMk cId="3829729920" sldId="316"/>
            <ac:spMk id="4" creationId="{A7F82B22-5137-4BE5-85AE-DEA41339D91A}"/>
          </ac:spMkLst>
        </pc:spChg>
        <pc:spChg chg="add mod">
          <ac:chgData name="Michael A Fudge Jr" userId="133895e8-240b-4811-850e-9cf94297d089" providerId="ADAL" clId="{7EA1A426-B0BE-476D-9041-EC73517A046C}" dt="2020-07-23T18:14:06.763" v="1530" actId="122"/>
          <ac:spMkLst>
            <pc:docMk/>
            <pc:sldMk cId="3829729920" sldId="316"/>
            <ac:spMk id="7" creationId="{A737EE82-AC7D-4955-A7D7-A5FD8706C43A}"/>
          </ac:spMkLst>
        </pc:spChg>
        <pc:graphicFrameChg chg="add mod modGraphic">
          <ac:chgData name="Michael A Fudge Jr" userId="133895e8-240b-4811-850e-9cf94297d089" providerId="ADAL" clId="{7EA1A426-B0BE-476D-9041-EC73517A046C}" dt="2020-07-23T18:13:09.022" v="1488" actId="1076"/>
          <ac:graphicFrameMkLst>
            <pc:docMk/>
            <pc:sldMk cId="3829729920" sldId="316"/>
            <ac:graphicFrameMk id="5" creationId="{03998811-3D64-47A6-89A7-9F57F17CD229}"/>
          </ac:graphicFrameMkLst>
        </pc:graphicFrameChg>
        <pc:graphicFrameChg chg="mod">
          <ac:chgData name="Michael A Fudge Jr" userId="133895e8-240b-4811-850e-9cf94297d089" providerId="ADAL" clId="{7EA1A426-B0BE-476D-9041-EC73517A046C}" dt="2020-07-23T18:13:05.006" v="1487" actId="1076"/>
          <ac:graphicFrameMkLst>
            <pc:docMk/>
            <pc:sldMk cId="3829729920" sldId="316"/>
            <ac:graphicFrameMk id="6" creationId="{35599BEF-FBEA-42F4-8942-3487DF003870}"/>
          </ac:graphicFrameMkLst>
        </pc:graphicFrameChg>
        <pc:cxnChg chg="add del mod">
          <ac:chgData name="Michael A Fudge Jr" userId="133895e8-240b-4811-850e-9cf94297d089" providerId="ADAL" clId="{7EA1A426-B0BE-476D-9041-EC73517A046C}" dt="2020-07-23T18:15:41.517" v="1542" actId="478"/>
          <ac:cxnSpMkLst>
            <pc:docMk/>
            <pc:sldMk cId="3829729920" sldId="316"/>
            <ac:cxnSpMk id="9" creationId="{79B988D1-A697-462D-9BC4-CCE2203B757E}"/>
          </ac:cxnSpMkLst>
        </pc:cxnChg>
        <pc:cxnChg chg="add mod">
          <ac:chgData name="Michael A Fudge Jr" userId="133895e8-240b-4811-850e-9cf94297d089" providerId="ADAL" clId="{7EA1A426-B0BE-476D-9041-EC73517A046C}" dt="2020-07-23T18:17:18.029" v="1554" actId="14100"/>
          <ac:cxnSpMkLst>
            <pc:docMk/>
            <pc:sldMk cId="3829729920" sldId="316"/>
            <ac:cxnSpMk id="14" creationId="{9B386698-443D-4447-B48A-52D11DFEE21B}"/>
          </ac:cxnSpMkLst>
        </pc:cxnChg>
        <pc:cxnChg chg="add mod">
          <ac:chgData name="Michael A Fudge Jr" userId="133895e8-240b-4811-850e-9cf94297d089" providerId="ADAL" clId="{7EA1A426-B0BE-476D-9041-EC73517A046C}" dt="2020-07-23T18:17:00.978" v="1552" actId="14100"/>
          <ac:cxnSpMkLst>
            <pc:docMk/>
            <pc:sldMk cId="3829729920" sldId="316"/>
            <ac:cxnSpMk id="16" creationId="{03A5BC31-6927-4E28-8F79-DA662E13615D}"/>
          </ac:cxnSpMkLst>
        </pc:cxnChg>
      </pc:sldChg>
      <pc:sldChg chg="addSp delSp modSp new del mod modClrScheme modAnim chgLayout">
        <pc:chgData name="Michael A Fudge Jr" userId="133895e8-240b-4811-850e-9cf94297d089" providerId="ADAL" clId="{7EA1A426-B0BE-476D-9041-EC73517A046C}" dt="2020-07-23T18:37:33.116" v="1863" actId="2696"/>
        <pc:sldMkLst>
          <pc:docMk/>
          <pc:sldMk cId="2884466702" sldId="317"/>
        </pc:sldMkLst>
        <pc:spChg chg="del mod ord">
          <ac:chgData name="Michael A Fudge Jr" userId="133895e8-240b-4811-850e-9cf94297d089" providerId="ADAL" clId="{7EA1A426-B0BE-476D-9041-EC73517A046C}" dt="2020-07-23T18:19:46.741" v="1621" actId="700"/>
          <ac:spMkLst>
            <pc:docMk/>
            <pc:sldMk cId="2884466702" sldId="317"/>
            <ac:spMk id="2" creationId="{50D00F56-F0F8-4D7C-8720-D7A1FE1CFFFC}"/>
          </ac:spMkLst>
        </pc:spChg>
        <pc:spChg chg="del">
          <ac:chgData name="Michael A Fudge Jr" userId="133895e8-240b-4811-850e-9cf94297d089" providerId="ADAL" clId="{7EA1A426-B0BE-476D-9041-EC73517A046C}" dt="2020-07-23T18:19:46.741" v="1621" actId="700"/>
          <ac:spMkLst>
            <pc:docMk/>
            <pc:sldMk cId="2884466702" sldId="317"/>
            <ac:spMk id="3" creationId="{F94E26D0-4ED6-41A8-8187-EA487DF2DE68}"/>
          </ac:spMkLst>
        </pc:spChg>
        <pc:spChg chg="del">
          <ac:chgData name="Michael A Fudge Jr" userId="133895e8-240b-4811-850e-9cf94297d089" providerId="ADAL" clId="{7EA1A426-B0BE-476D-9041-EC73517A046C}" dt="2020-07-23T18:19:46.741" v="1621" actId="700"/>
          <ac:spMkLst>
            <pc:docMk/>
            <pc:sldMk cId="2884466702" sldId="317"/>
            <ac:spMk id="4" creationId="{7DD342A4-784B-494E-93FC-7DF5EFBEA5D5}"/>
          </ac:spMkLst>
        </pc:spChg>
        <pc:spChg chg="add mod ord">
          <ac:chgData name="Michael A Fudge Jr" userId="133895e8-240b-4811-850e-9cf94297d089" providerId="ADAL" clId="{7EA1A426-B0BE-476D-9041-EC73517A046C}" dt="2020-07-23T18:20:47.725" v="1708" actId="14100"/>
          <ac:spMkLst>
            <pc:docMk/>
            <pc:sldMk cId="2884466702" sldId="317"/>
            <ac:spMk id="5" creationId="{B3D4FE62-47EE-4E70-B553-925B8CD646B9}"/>
          </ac:spMkLst>
        </pc:spChg>
        <pc:spChg chg="add mod">
          <ac:chgData name="Michael A Fudge Jr" userId="133895e8-240b-4811-850e-9cf94297d089" providerId="ADAL" clId="{7EA1A426-B0BE-476D-9041-EC73517A046C}" dt="2020-07-23T18:21:09.137" v="1710" actId="1076"/>
          <ac:spMkLst>
            <pc:docMk/>
            <pc:sldMk cId="2884466702" sldId="317"/>
            <ac:spMk id="7" creationId="{4953156F-B81A-46FD-BE79-8466B182A440}"/>
          </ac:spMkLst>
        </pc:spChg>
        <pc:spChg chg="mod">
          <ac:chgData name="Michael A Fudge Jr" userId="133895e8-240b-4811-850e-9cf94297d089" providerId="ADAL" clId="{7EA1A426-B0BE-476D-9041-EC73517A046C}" dt="2020-07-23T18:20:58.966" v="1709"/>
          <ac:spMkLst>
            <pc:docMk/>
            <pc:sldMk cId="2884466702" sldId="317"/>
            <ac:spMk id="9" creationId="{A4E1FDE3-0846-4749-9F93-04831A461180}"/>
          </ac:spMkLst>
        </pc:spChg>
        <pc:spChg chg="mod">
          <ac:chgData name="Michael A Fudge Jr" userId="133895e8-240b-4811-850e-9cf94297d089" providerId="ADAL" clId="{7EA1A426-B0BE-476D-9041-EC73517A046C}" dt="2020-07-23T18:20:58.966" v="1709"/>
          <ac:spMkLst>
            <pc:docMk/>
            <pc:sldMk cId="2884466702" sldId="317"/>
            <ac:spMk id="13" creationId="{42A97405-F0A9-40D1-BAD1-EA7120A22351}"/>
          </ac:spMkLst>
        </pc:spChg>
        <pc:spChg chg="add mod">
          <ac:chgData name="Michael A Fudge Jr" userId="133895e8-240b-4811-850e-9cf94297d089" providerId="ADAL" clId="{7EA1A426-B0BE-476D-9041-EC73517A046C}" dt="2020-07-23T18:21:32.644" v="1712" actId="164"/>
          <ac:spMkLst>
            <pc:docMk/>
            <pc:sldMk cId="2884466702" sldId="317"/>
            <ac:spMk id="16" creationId="{5457E7C7-4442-46C4-8212-D1637A231024}"/>
          </ac:spMkLst>
        </pc:spChg>
        <pc:spChg chg="add mod">
          <ac:chgData name="Michael A Fudge Jr" userId="133895e8-240b-4811-850e-9cf94297d089" providerId="ADAL" clId="{7EA1A426-B0BE-476D-9041-EC73517A046C}" dt="2020-07-23T18:21:32.644" v="1712" actId="164"/>
          <ac:spMkLst>
            <pc:docMk/>
            <pc:sldMk cId="2884466702" sldId="317"/>
            <ac:spMk id="17" creationId="{74424B9F-09E5-428F-9CDD-56BAA7B1A408}"/>
          </ac:spMkLst>
        </pc:spChg>
        <pc:spChg chg="add mod">
          <ac:chgData name="Michael A Fudge Jr" userId="133895e8-240b-4811-850e-9cf94297d089" providerId="ADAL" clId="{7EA1A426-B0BE-476D-9041-EC73517A046C}" dt="2020-07-23T18:21:32.644" v="1712" actId="164"/>
          <ac:spMkLst>
            <pc:docMk/>
            <pc:sldMk cId="2884466702" sldId="317"/>
            <ac:spMk id="18" creationId="{5BA90628-E76D-4ABD-B818-A9F70DD3A4D8}"/>
          </ac:spMkLst>
        </pc:spChg>
        <pc:spChg chg="add mod">
          <ac:chgData name="Michael A Fudge Jr" userId="133895e8-240b-4811-850e-9cf94297d089" providerId="ADAL" clId="{7EA1A426-B0BE-476D-9041-EC73517A046C}" dt="2020-07-23T18:21:28.708" v="1711" actId="164"/>
          <ac:spMkLst>
            <pc:docMk/>
            <pc:sldMk cId="2884466702" sldId="317"/>
            <ac:spMk id="19" creationId="{78A1C910-AB8A-4AE1-A8F6-B17AE297F70D}"/>
          </ac:spMkLst>
        </pc:spChg>
        <pc:spChg chg="add mod">
          <ac:chgData name="Michael A Fudge Jr" userId="133895e8-240b-4811-850e-9cf94297d089" providerId="ADAL" clId="{7EA1A426-B0BE-476D-9041-EC73517A046C}" dt="2020-07-23T18:21:28.708" v="1711" actId="164"/>
          <ac:spMkLst>
            <pc:docMk/>
            <pc:sldMk cId="2884466702" sldId="317"/>
            <ac:spMk id="20" creationId="{B735EC57-2FBB-461B-A1C6-79D9CF6F6C7E}"/>
          </ac:spMkLst>
        </pc:spChg>
        <pc:spChg chg="add mod">
          <ac:chgData name="Michael A Fudge Jr" userId="133895e8-240b-4811-850e-9cf94297d089" providerId="ADAL" clId="{7EA1A426-B0BE-476D-9041-EC73517A046C}" dt="2020-07-23T18:21:28.708" v="1711" actId="164"/>
          <ac:spMkLst>
            <pc:docMk/>
            <pc:sldMk cId="2884466702" sldId="317"/>
            <ac:spMk id="21" creationId="{49E958FD-B5CD-49BA-983D-35E3FB2932B6}"/>
          </ac:spMkLst>
        </pc:spChg>
        <pc:spChg chg="add mod">
          <ac:chgData name="Michael A Fudge Jr" userId="133895e8-240b-4811-850e-9cf94297d089" providerId="ADAL" clId="{7EA1A426-B0BE-476D-9041-EC73517A046C}" dt="2020-07-23T18:22:59.017" v="1739" actId="403"/>
          <ac:spMkLst>
            <pc:docMk/>
            <pc:sldMk cId="2884466702" sldId="317"/>
            <ac:spMk id="24" creationId="{C6C098A6-C814-4BBE-B34E-8FC950AE53DB}"/>
          </ac:spMkLst>
        </pc:spChg>
        <pc:spChg chg="add mod">
          <ac:chgData name="Michael A Fudge Jr" userId="133895e8-240b-4811-850e-9cf94297d089" providerId="ADAL" clId="{7EA1A426-B0BE-476D-9041-EC73517A046C}" dt="2020-07-23T18:23:26.215" v="1759" actId="20577"/>
          <ac:spMkLst>
            <pc:docMk/>
            <pc:sldMk cId="2884466702" sldId="317"/>
            <ac:spMk id="25" creationId="{1CAADB03-FEF2-486C-91DF-BD3A63B1710C}"/>
          </ac:spMkLst>
        </pc:spChg>
        <pc:grpChg chg="add mod">
          <ac:chgData name="Michael A Fudge Jr" userId="133895e8-240b-4811-850e-9cf94297d089" providerId="ADAL" clId="{7EA1A426-B0BE-476D-9041-EC73517A046C}" dt="2020-07-23T18:21:09.137" v="1710" actId="1076"/>
          <ac:grpSpMkLst>
            <pc:docMk/>
            <pc:sldMk cId="2884466702" sldId="317"/>
            <ac:grpSpMk id="8" creationId="{C7FFA20F-9D61-4694-AC7C-972B8E51730C}"/>
          </ac:grpSpMkLst>
        </pc:grpChg>
        <pc:grpChg chg="add mod">
          <ac:chgData name="Michael A Fudge Jr" userId="133895e8-240b-4811-850e-9cf94297d089" providerId="ADAL" clId="{7EA1A426-B0BE-476D-9041-EC73517A046C}" dt="2020-07-23T18:21:09.137" v="1710" actId="1076"/>
          <ac:grpSpMkLst>
            <pc:docMk/>
            <pc:sldMk cId="2884466702" sldId="317"/>
            <ac:grpSpMk id="12" creationId="{A50B8DB4-B045-444E-AA1A-1C66052D80A3}"/>
          </ac:grpSpMkLst>
        </pc:grpChg>
        <pc:grpChg chg="add mod">
          <ac:chgData name="Michael A Fudge Jr" userId="133895e8-240b-4811-850e-9cf94297d089" providerId="ADAL" clId="{7EA1A426-B0BE-476D-9041-EC73517A046C}" dt="2020-07-23T18:23:32.766" v="1761" actId="1076"/>
          <ac:grpSpMkLst>
            <pc:docMk/>
            <pc:sldMk cId="2884466702" sldId="317"/>
            <ac:grpSpMk id="22" creationId="{8911B9B1-8E4B-4F01-8758-5210E5E1F347}"/>
          </ac:grpSpMkLst>
        </pc:grpChg>
        <pc:grpChg chg="add mod">
          <ac:chgData name="Michael A Fudge Jr" userId="133895e8-240b-4811-850e-9cf94297d089" providerId="ADAL" clId="{7EA1A426-B0BE-476D-9041-EC73517A046C}" dt="2020-07-23T18:21:32.644" v="1712" actId="164"/>
          <ac:grpSpMkLst>
            <pc:docMk/>
            <pc:sldMk cId="2884466702" sldId="317"/>
            <ac:grpSpMk id="23" creationId="{858996A5-D233-442F-8D62-582E4C009CEE}"/>
          </ac:grpSpMkLst>
        </pc:grpChg>
        <pc:graphicFrameChg chg="add mod">
          <ac:chgData name="Michael A Fudge Jr" userId="133895e8-240b-4811-850e-9cf94297d089" providerId="ADAL" clId="{7EA1A426-B0BE-476D-9041-EC73517A046C}" dt="2020-07-23T18:21:09.137" v="1710" actId="1076"/>
          <ac:graphicFrameMkLst>
            <pc:docMk/>
            <pc:sldMk cId="2884466702" sldId="317"/>
            <ac:graphicFrameMk id="6" creationId="{70671E5A-946D-48DE-A838-F5134B1BC6B9}"/>
          </ac:graphicFrameMkLst>
        </pc:graphicFrameChg>
        <pc:cxnChg chg="mod">
          <ac:chgData name="Michael A Fudge Jr" userId="133895e8-240b-4811-850e-9cf94297d089" providerId="ADAL" clId="{7EA1A426-B0BE-476D-9041-EC73517A046C}" dt="2020-07-23T18:20:58.966" v="1709"/>
          <ac:cxnSpMkLst>
            <pc:docMk/>
            <pc:sldMk cId="2884466702" sldId="317"/>
            <ac:cxnSpMk id="10" creationId="{291E8C8E-B0ED-43C0-BACF-55C64BAADEB5}"/>
          </ac:cxnSpMkLst>
        </pc:cxnChg>
        <pc:cxnChg chg="mod">
          <ac:chgData name="Michael A Fudge Jr" userId="133895e8-240b-4811-850e-9cf94297d089" providerId="ADAL" clId="{7EA1A426-B0BE-476D-9041-EC73517A046C}" dt="2020-07-23T18:20:58.966" v="1709"/>
          <ac:cxnSpMkLst>
            <pc:docMk/>
            <pc:sldMk cId="2884466702" sldId="317"/>
            <ac:cxnSpMk id="11" creationId="{4A248B62-D93C-4167-B233-09D555646A20}"/>
          </ac:cxnSpMkLst>
        </pc:cxnChg>
        <pc:cxnChg chg="mod">
          <ac:chgData name="Michael A Fudge Jr" userId="133895e8-240b-4811-850e-9cf94297d089" providerId="ADAL" clId="{7EA1A426-B0BE-476D-9041-EC73517A046C}" dt="2020-07-23T18:20:58.966" v="1709"/>
          <ac:cxnSpMkLst>
            <pc:docMk/>
            <pc:sldMk cId="2884466702" sldId="317"/>
            <ac:cxnSpMk id="14" creationId="{D5E8FF2B-3BC6-49B2-836E-D207687A31D2}"/>
          </ac:cxnSpMkLst>
        </pc:cxnChg>
        <pc:cxnChg chg="mod">
          <ac:chgData name="Michael A Fudge Jr" userId="133895e8-240b-4811-850e-9cf94297d089" providerId="ADAL" clId="{7EA1A426-B0BE-476D-9041-EC73517A046C}" dt="2020-07-23T18:20:58.966" v="1709"/>
          <ac:cxnSpMkLst>
            <pc:docMk/>
            <pc:sldMk cId="2884466702" sldId="317"/>
            <ac:cxnSpMk id="15" creationId="{CC5AEF18-D145-4E0B-9EB4-A44515A368CE}"/>
          </ac:cxnSpMkLst>
        </pc:cxnChg>
      </pc:sldChg>
      <pc:sldChg chg="add del">
        <pc:chgData name="Michael A Fudge Jr" userId="133895e8-240b-4811-850e-9cf94297d089" providerId="ADAL" clId="{7EA1A426-B0BE-476D-9041-EC73517A046C}" dt="2020-07-23T18:12:22.400" v="1455" actId="22"/>
        <pc:sldMkLst>
          <pc:docMk/>
          <pc:sldMk cId="2948282973" sldId="317"/>
        </pc:sldMkLst>
      </pc:sldChg>
      <pc:sldChg chg="addSp modSp new mod setBg modAnim">
        <pc:chgData name="Michael A Fudge Jr" userId="133895e8-240b-4811-850e-9cf94297d089" providerId="ADAL" clId="{7EA1A426-B0BE-476D-9041-EC73517A046C}" dt="2020-07-23T19:38:08.862" v="4726" actId="6549"/>
        <pc:sldMkLst>
          <pc:docMk/>
          <pc:sldMk cId="3973455266" sldId="317"/>
        </pc:sldMkLst>
        <pc:spChg chg="mod">
          <ac:chgData name="Michael A Fudge Jr" userId="133895e8-240b-4811-850e-9cf94297d089" providerId="ADAL" clId="{7EA1A426-B0BE-476D-9041-EC73517A046C}" dt="2020-07-23T19:19:17.638" v="3695" actId="26606"/>
          <ac:spMkLst>
            <pc:docMk/>
            <pc:sldMk cId="3973455266" sldId="317"/>
            <ac:spMk id="2" creationId="{80DE1FF1-56E2-493D-A6BC-E29F6FC18C8A}"/>
          </ac:spMkLst>
        </pc:spChg>
        <pc:spChg chg="mod">
          <ac:chgData name="Michael A Fudge Jr" userId="133895e8-240b-4811-850e-9cf94297d089" providerId="ADAL" clId="{7EA1A426-B0BE-476D-9041-EC73517A046C}" dt="2020-07-23T19:38:08.862" v="4726" actId="6549"/>
          <ac:spMkLst>
            <pc:docMk/>
            <pc:sldMk cId="3973455266" sldId="317"/>
            <ac:spMk id="3" creationId="{F85BF68D-5466-44B4-84E3-FFAF8DA7E293}"/>
          </ac:spMkLst>
        </pc:spChg>
        <pc:spChg chg="add">
          <ac:chgData name="Michael A Fudge Jr" userId="133895e8-240b-4811-850e-9cf94297d089" providerId="ADAL" clId="{7EA1A426-B0BE-476D-9041-EC73517A046C}" dt="2020-07-23T19:19:17.638" v="3695" actId="26606"/>
          <ac:spMkLst>
            <pc:docMk/>
            <pc:sldMk cId="3973455266" sldId="317"/>
            <ac:spMk id="8" creationId="{1E234CF4-802C-4AA1-B540-36C3B838C462}"/>
          </ac:spMkLst>
        </pc:spChg>
        <pc:spChg chg="add">
          <ac:chgData name="Michael A Fudge Jr" userId="133895e8-240b-4811-850e-9cf94297d089" providerId="ADAL" clId="{7EA1A426-B0BE-476D-9041-EC73517A046C}" dt="2020-07-23T19:19:17.638" v="3695" actId="26606"/>
          <ac:spMkLst>
            <pc:docMk/>
            <pc:sldMk cId="3973455266" sldId="317"/>
            <ac:spMk id="10" creationId="{A5271697-90F1-4A23-8EF2-0179F2EAFACB}"/>
          </ac:spMkLst>
        </pc:spChg>
        <pc:spChg chg="add">
          <ac:chgData name="Michael A Fudge Jr" userId="133895e8-240b-4811-850e-9cf94297d089" providerId="ADAL" clId="{7EA1A426-B0BE-476D-9041-EC73517A046C}" dt="2020-07-23T19:19:17.638" v="3695" actId="26606"/>
          <ac:spMkLst>
            <pc:docMk/>
            <pc:sldMk cId="3973455266" sldId="317"/>
            <ac:spMk id="12" creationId="{D9F5512A-48E1-4C07-B75E-3CCC517B6804}"/>
          </ac:spMkLst>
        </pc:spChg>
        <pc:spChg chg="add">
          <ac:chgData name="Michael A Fudge Jr" userId="133895e8-240b-4811-850e-9cf94297d089" providerId="ADAL" clId="{7EA1A426-B0BE-476D-9041-EC73517A046C}" dt="2020-07-23T19:19:17.638" v="3695" actId="26606"/>
          <ac:spMkLst>
            <pc:docMk/>
            <pc:sldMk cId="3973455266" sldId="317"/>
            <ac:spMk id="14" creationId="{9D800584-727A-48CF-8223-244AD9717CAA}"/>
          </ac:spMkLst>
        </pc:spChg>
        <pc:grpChg chg="add">
          <ac:chgData name="Michael A Fudge Jr" userId="133895e8-240b-4811-850e-9cf94297d089" providerId="ADAL" clId="{7EA1A426-B0BE-476D-9041-EC73517A046C}" dt="2020-07-23T19:19:17.638" v="3695" actId="26606"/>
          <ac:grpSpMkLst>
            <pc:docMk/>
            <pc:sldMk cId="3973455266" sldId="317"/>
            <ac:grpSpMk id="16" creationId="{B0CED441-B73B-4907-9AF2-614CEAC6A182}"/>
          </ac:grpSpMkLst>
        </pc:grpChg>
        <pc:picChg chg="add mod">
          <ac:chgData name="Michael A Fudge Jr" userId="133895e8-240b-4811-850e-9cf94297d089" providerId="ADAL" clId="{7EA1A426-B0BE-476D-9041-EC73517A046C}" dt="2020-07-23T19:20:06.528" v="3699" actId="1076"/>
          <ac:picMkLst>
            <pc:docMk/>
            <pc:sldMk cId="3973455266" sldId="317"/>
            <ac:picMk id="5" creationId="{D0010E7C-4101-4819-8A78-C4A615AB12FC}"/>
          </ac:picMkLst>
        </pc:picChg>
      </pc:sldChg>
      <pc:sldChg chg="delSp modSp add del mod ord">
        <pc:chgData name="Michael A Fudge Jr" userId="133895e8-240b-4811-850e-9cf94297d089" providerId="ADAL" clId="{7EA1A426-B0BE-476D-9041-EC73517A046C}" dt="2020-07-23T18:35:07.524" v="1852" actId="47"/>
        <pc:sldMkLst>
          <pc:docMk/>
          <pc:sldMk cId="344629976" sldId="318"/>
        </pc:sldMkLst>
        <pc:spChg chg="mod modVis">
          <ac:chgData name="Michael A Fudge Jr" userId="133895e8-240b-4811-850e-9cf94297d089" providerId="ADAL" clId="{7EA1A426-B0BE-476D-9041-EC73517A046C}" dt="2020-07-23T18:30:22.203" v="1812" actId="14429"/>
          <ac:spMkLst>
            <pc:docMk/>
            <pc:sldMk cId="344629976" sldId="318"/>
            <ac:spMk id="19" creationId="{967D8EB6-EAE1-4F9C-B398-83321E287204}"/>
          </ac:spMkLst>
        </pc:spChg>
        <pc:picChg chg="mod">
          <ac:chgData name="Michael A Fudge Jr" userId="133895e8-240b-4811-850e-9cf94297d089" providerId="ADAL" clId="{7EA1A426-B0BE-476D-9041-EC73517A046C}" dt="2020-07-23T18:30:11.626" v="1810" actId="1076"/>
          <ac:picMkLst>
            <pc:docMk/>
            <pc:sldMk cId="344629976" sldId="318"/>
            <ac:picMk id="6" creationId="{D2C860C0-70FA-4F2C-9B3A-897851D4E7F6}"/>
          </ac:picMkLst>
        </pc:picChg>
        <pc:picChg chg="del">
          <ac:chgData name="Michael A Fudge Jr" userId="133895e8-240b-4811-850e-9cf94297d089" providerId="ADAL" clId="{7EA1A426-B0BE-476D-9041-EC73517A046C}" dt="2020-07-23T18:30:34.084" v="1813" actId="478"/>
          <ac:picMkLst>
            <pc:docMk/>
            <pc:sldMk cId="344629976" sldId="318"/>
            <ac:picMk id="8" creationId="{107C1241-9548-4C22-9E00-237AA087A1EA}"/>
          </ac:picMkLst>
        </pc:picChg>
      </pc:sldChg>
      <pc:sldChg chg="addSp delSp modSp new mod setBg modAnim">
        <pc:chgData name="Michael A Fudge Jr" userId="133895e8-240b-4811-850e-9cf94297d089" providerId="ADAL" clId="{7EA1A426-B0BE-476D-9041-EC73517A046C}" dt="2020-07-23T20:06:14.531" v="6133"/>
        <pc:sldMkLst>
          <pc:docMk/>
          <pc:sldMk cId="2781607504" sldId="318"/>
        </pc:sldMkLst>
        <pc:spChg chg="mod">
          <ac:chgData name="Michael A Fudge Jr" userId="133895e8-240b-4811-850e-9cf94297d089" providerId="ADAL" clId="{7EA1A426-B0BE-476D-9041-EC73517A046C}" dt="2020-07-23T20:05:28.470" v="6124" actId="26606"/>
          <ac:spMkLst>
            <pc:docMk/>
            <pc:sldMk cId="2781607504" sldId="318"/>
            <ac:spMk id="2" creationId="{9350BFD9-8535-40DB-AF0D-7100A351A460}"/>
          </ac:spMkLst>
        </pc:spChg>
        <pc:spChg chg="add del mod">
          <ac:chgData name="Michael A Fudge Jr" userId="133895e8-240b-4811-850e-9cf94297d089" providerId="ADAL" clId="{7EA1A426-B0BE-476D-9041-EC73517A046C}" dt="2020-07-23T20:05:28.470" v="6124" actId="26606"/>
          <ac:spMkLst>
            <pc:docMk/>
            <pc:sldMk cId="2781607504" sldId="318"/>
            <ac:spMk id="3" creationId="{19294AE7-159F-4D33-80B8-A48061DF8B1B}"/>
          </ac:spMkLst>
        </pc:spChg>
        <pc:spChg chg="add">
          <ac:chgData name="Michael A Fudge Jr" userId="133895e8-240b-4811-850e-9cf94297d089" providerId="ADAL" clId="{7EA1A426-B0BE-476D-9041-EC73517A046C}" dt="2020-07-23T20:05:28.470" v="6124" actId="26606"/>
          <ac:spMkLst>
            <pc:docMk/>
            <pc:sldMk cId="2781607504" sldId="318"/>
            <ac:spMk id="8" creationId="{FFE2FE29-1120-4FE4-9FDA-311CBA66F438}"/>
          </ac:spMkLst>
        </pc:spChg>
        <pc:spChg chg="add del">
          <ac:chgData name="Michael A Fudge Jr" userId="133895e8-240b-4811-850e-9cf94297d089" providerId="ADAL" clId="{7EA1A426-B0BE-476D-9041-EC73517A046C}" dt="2020-07-23T20:05:11.757" v="6121" actId="26606"/>
          <ac:spMkLst>
            <pc:docMk/>
            <pc:sldMk cId="2781607504" sldId="318"/>
            <ac:spMk id="9" creationId="{37E32B78-23DD-4E77-8B9C-7779E3BF20C2}"/>
          </ac:spMkLst>
        </pc:spChg>
        <pc:spChg chg="add del">
          <ac:chgData name="Michael A Fudge Jr" userId="133895e8-240b-4811-850e-9cf94297d089" providerId="ADAL" clId="{7EA1A426-B0BE-476D-9041-EC73517A046C}" dt="2020-07-23T20:05:28.433" v="6123" actId="26606"/>
          <ac:spMkLst>
            <pc:docMk/>
            <pc:sldMk cId="2781607504" sldId="318"/>
            <ac:spMk id="10" creationId="{59A309A7-1751-4ABE-A3C1-EEC40366AD89}"/>
          </ac:spMkLst>
        </pc:spChg>
        <pc:spChg chg="add del">
          <ac:chgData name="Michael A Fudge Jr" userId="133895e8-240b-4811-850e-9cf94297d089" providerId="ADAL" clId="{7EA1A426-B0BE-476D-9041-EC73517A046C}" dt="2020-07-23T20:05:28.433" v="6123" actId="26606"/>
          <ac:spMkLst>
            <pc:docMk/>
            <pc:sldMk cId="2781607504" sldId="318"/>
            <ac:spMk id="11" creationId="{19294AE7-159F-4D33-80B8-A48061DF8B1B}"/>
          </ac:spMkLst>
        </pc:spChg>
        <pc:spChg chg="add del">
          <ac:chgData name="Michael A Fudge Jr" userId="133895e8-240b-4811-850e-9cf94297d089" providerId="ADAL" clId="{7EA1A426-B0BE-476D-9041-EC73517A046C}" dt="2020-07-23T20:05:28.433" v="6123" actId="26606"/>
          <ac:spMkLst>
            <pc:docMk/>
            <pc:sldMk cId="2781607504" sldId="318"/>
            <ac:spMk id="12" creationId="{967D8EB6-EAE1-4F9C-B398-83321E287204}"/>
          </ac:spMkLst>
        </pc:spChg>
        <pc:spChg chg="add">
          <ac:chgData name="Michael A Fudge Jr" userId="133895e8-240b-4811-850e-9cf94297d089" providerId="ADAL" clId="{7EA1A426-B0BE-476D-9041-EC73517A046C}" dt="2020-07-23T20:05:28.470" v="6124" actId="26606"/>
          <ac:spMkLst>
            <pc:docMk/>
            <pc:sldMk cId="2781607504" sldId="318"/>
            <ac:spMk id="56" creationId="{DDD926EC-6F88-4D89-9AED-1C4C1AC00E22}"/>
          </ac:spMkLst>
        </pc:spChg>
        <pc:spChg chg="add">
          <ac:chgData name="Michael A Fudge Jr" userId="133895e8-240b-4811-850e-9cf94297d089" providerId="ADAL" clId="{7EA1A426-B0BE-476D-9041-EC73517A046C}" dt="2020-07-23T20:05:28.470" v="6124" actId="26606"/>
          <ac:spMkLst>
            <pc:docMk/>
            <pc:sldMk cId="2781607504" sldId="318"/>
            <ac:spMk id="70" creationId="{A210685A-6235-45A7-850D-A6F555466EF7}"/>
          </ac:spMkLst>
        </pc:spChg>
        <pc:spChg chg="add mod">
          <ac:chgData name="Michael A Fudge Jr" userId="133895e8-240b-4811-850e-9cf94297d089" providerId="ADAL" clId="{7EA1A426-B0BE-476D-9041-EC73517A046C}" dt="2020-07-23T20:05:33.577" v="6126" actId="403"/>
          <ac:spMkLst>
            <pc:docMk/>
            <pc:sldMk cId="2781607504" sldId="318"/>
            <ac:spMk id="71" creationId="{19294AE7-159F-4D33-80B8-A48061DF8B1B}"/>
          </ac:spMkLst>
        </pc:spChg>
        <pc:grpChg chg="add">
          <ac:chgData name="Michael A Fudge Jr" userId="133895e8-240b-4811-850e-9cf94297d089" providerId="ADAL" clId="{7EA1A426-B0BE-476D-9041-EC73517A046C}" dt="2020-07-23T20:05:28.470" v="6124" actId="26606"/>
          <ac:grpSpMkLst>
            <pc:docMk/>
            <pc:sldMk cId="2781607504" sldId="318"/>
            <ac:grpSpMk id="14" creationId="{13BE3671-0C43-4D05-A267-3400AD091C75}"/>
          </ac:grpSpMkLst>
        </pc:grpChg>
        <pc:grpChg chg="add">
          <ac:chgData name="Michael A Fudge Jr" userId="133895e8-240b-4811-850e-9cf94297d089" providerId="ADAL" clId="{7EA1A426-B0BE-476D-9041-EC73517A046C}" dt="2020-07-23T20:05:28.470" v="6124" actId="26606"/>
          <ac:grpSpMkLst>
            <pc:docMk/>
            <pc:sldMk cId="2781607504" sldId="318"/>
            <ac:grpSpMk id="57" creationId="{283F107F-9294-4679-B247-91D8556A6EFE}"/>
          </ac:grpSpMkLst>
        </pc:grpChg>
        <pc:graphicFrameChg chg="add del">
          <ac:chgData name="Michael A Fudge Jr" userId="133895e8-240b-4811-850e-9cf94297d089" providerId="ADAL" clId="{7EA1A426-B0BE-476D-9041-EC73517A046C}" dt="2020-07-23T20:05:11.757" v="6121" actId="26606"/>
          <ac:graphicFrameMkLst>
            <pc:docMk/>
            <pc:sldMk cId="2781607504" sldId="318"/>
            <ac:graphicFrameMk id="5" creationId="{E8BCF9DE-A017-4226-9F83-D96C6C211CC1}"/>
          </ac:graphicFrameMkLst>
        </pc:graphicFrameChg>
        <pc:picChg chg="add del">
          <ac:chgData name="Michael A Fudge Jr" userId="133895e8-240b-4811-850e-9cf94297d089" providerId="ADAL" clId="{7EA1A426-B0BE-476D-9041-EC73517A046C}" dt="2020-07-23T20:05:28.433" v="6123" actId="26606"/>
          <ac:picMkLst>
            <pc:docMk/>
            <pc:sldMk cId="2781607504" sldId="318"/>
            <ac:picMk id="7" creationId="{997C1A21-768A-4CF6-A418-131D3D64D741}"/>
          </ac:picMkLst>
        </pc:picChg>
      </pc:sldChg>
      <pc:sldChg chg="modSp new del mod">
        <pc:chgData name="Michael A Fudge Jr" userId="133895e8-240b-4811-850e-9cf94297d089" providerId="ADAL" clId="{7EA1A426-B0BE-476D-9041-EC73517A046C}" dt="2020-07-25T18:24:38.867" v="10810" actId="47"/>
        <pc:sldMkLst>
          <pc:docMk/>
          <pc:sldMk cId="2934908905" sldId="319"/>
        </pc:sldMkLst>
        <pc:spChg chg="mod">
          <ac:chgData name="Michael A Fudge Jr" userId="133895e8-240b-4811-850e-9cf94297d089" providerId="ADAL" clId="{7EA1A426-B0BE-476D-9041-EC73517A046C}" dt="2020-07-23T20:09:51.210" v="6487" actId="20577"/>
          <ac:spMkLst>
            <pc:docMk/>
            <pc:sldMk cId="2934908905" sldId="319"/>
            <ac:spMk id="2" creationId="{6C6F282B-EBE7-454A-80C6-BDA77A018F9F}"/>
          </ac:spMkLst>
        </pc:spChg>
        <pc:spChg chg="mod">
          <ac:chgData name="Michael A Fudge Jr" userId="133895e8-240b-4811-850e-9cf94297d089" providerId="ADAL" clId="{7EA1A426-B0BE-476D-9041-EC73517A046C}" dt="2020-07-24T15:59:29.172" v="7563" actId="6549"/>
          <ac:spMkLst>
            <pc:docMk/>
            <pc:sldMk cId="2934908905" sldId="319"/>
            <ac:spMk id="3" creationId="{FFA9B10A-7781-4A3F-BDBF-8B832DE0F7F5}"/>
          </ac:spMkLst>
        </pc:spChg>
      </pc:sldChg>
      <pc:sldChg chg="addSp delSp modSp new del mod modClrScheme chgLayout">
        <pc:chgData name="Michael A Fudge Jr" userId="133895e8-240b-4811-850e-9cf94297d089" providerId="ADAL" clId="{7EA1A426-B0BE-476D-9041-EC73517A046C}" dt="2020-07-23T19:05:35.318" v="2919" actId="47"/>
        <pc:sldMkLst>
          <pc:docMk/>
          <pc:sldMk cId="1026968131" sldId="320"/>
        </pc:sldMkLst>
        <pc:spChg chg="mod ord">
          <ac:chgData name="Michael A Fudge Jr" userId="133895e8-240b-4811-850e-9cf94297d089" providerId="ADAL" clId="{7EA1A426-B0BE-476D-9041-EC73517A046C}" dt="2020-07-23T19:02:30.442" v="2778" actId="21"/>
          <ac:spMkLst>
            <pc:docMk/>
            <pc:sldMk cId="1026968131" sldId="320"/>
            <ac:spMk id="2" creationId="{29D99323-D47A-4355-887E-8C992DFA031F}"/>
          </ac:spMkLst>
        </pc:spChg>
        <pc:spChg chg="del mod ord">
          <ac:chgData name="Michael A Fudge Jr" userId="133895e8-240b-4811-850e-9cf94297d089" providerId="ADAL" clId="{7EA1A426-B0BE-476D-9041-EC73517A046C}" dt="2020-07-23T18:57:33.022" v="2380" actId="700"/>
          <ac:spMkLst>
            <pc:docMk/>
            <pc:sldMk cId="1026968131" sldId="320"/>
            <ac:spMk id="3" creationId="{AD6DA556-8948-49AE-BA11-CCA19375C639}"/>
          </ac:spMkLst>
        </pc:spChg>
        <pc:spChg chg="del">
          <ac:chgData name="Michael A Fudge Jr" userId="133895e8-240b-4811-850e-9cf94297d089" providerId="ADAL" clId="{7EA1A426-B0BE-476D-9041-EC73517A046C}" dt="2020-07-23T18:57:33.022" v="2380" actId="700"/>
          <ac:spMkLst>
            <pc:docMk/>
            <pc:sldMk cId="1026968131" sldId="320"/>
            <ac:spMk id="4" creationId="{90FD3539-D160-4B5B-835A-3428EE062785}"/>
          </ac:spMkLst>
        </pc:spChg>
        <pc:spChg chg="add mod ord">
          <ac:chgData name="Michael A Fudge Jr" userId="133895e8-240b-4811-850e-9cf94297d089" providerId="ADAL" clId="{7EA1A426-B0BE-476D-9041-EC73517A046C}" dt="2020-07-23T19:02:39.874" v="2780" actId="21"/>
          <ac:spMkLst>
            <pc:docMk/>
            <pc:sldMk cId="1026968131" sldId="320"/>
            <ac:spMk id="5" creationId="{8639D9B6-8F4A-474E-9E36-D3932694C765}"/>
          </ac:spMkLst>
        </pc:spChg>
      </pc:sldChg>
      <pc:sldChg chg="modSp add ord modAnim">
        <pc:chgData name="Michael A Fudge Jr" userId="133895e8-240b-4811-850e-9cf94297d089" providerId="ADAL" clId="{7EA1A426-B0BE-476D-9041-EC73517A046C}" dt="2020-07-23T19:05:18.320" v="2918" actId="20577"/>
        <pc:sldMkLst>
          <pc:docMk/>
          <pc:sldMk cId="2625166842" sldId="321"/>
        </pc:sldMkLst>
        <pc:spChg chg="mod">
          <ac:chgData name="Michael A Fudge Jr" userId="133895e8-240b-4811-850e-9cf94297d089" providerId="ADAL" clId="{7EA1A426-B0BE-476D-9041-EC73517A046C}" dt="2020-07-23T19:02:33.909" v="2779"/>
          <ac:spMkLst>
            <pc:docMk/>
            <pc:sldMk cId="2625166842" sldId="321"/>
            <ac:spMk id="2" creationId="{5C84C77B-FF54-4813-94E1-23FF8F114C7E}"/>
          </ac:spMkLst>
        </pc:spChg>
        <pc:spChg chg="mod">
          <ac:chgData name="Michael A Fudge Jr" userId="133895e8-240b-4811-850e-9cf94297d089" providerId="ADAL" clId="{7EA1A426-B0BE-476D-9041-EC73517A046C}" dt="2020-07-23T19:05:18.320" v="2918" actId="20577"/>
          <ac:spMkLst>
            <pc:docMk/>
            <pc:sldMk cId="2625166842" sldId="321"/>
            <ac:spMk id="4" creationId="{74B6070D-2E18-49A3-84C2-0A1B79DC59EE}"/>
          </ac:spMkLst>
        </pc:spChg>
      </pc:sldChg>
      <pc:sldChg chg="modSp add del mod">
        <pc:chgData name="Michael A Fudge Jr" userId="133895e8-240b-4811-850e-9cf94297d089" providerId="ADAL" clId="{7EA1A426-B0BE-476D-9041-EC73517A046C}" dt="2020-07-23T19:12:24.663" v="3182" actId="47"/>
        <pc:sldMkLst>
          <pc:docMk/>
          <pc:sldMk cId="1382000826" sldId="322"/>
        </pc:sldMkLst>
        <pc:graphicFrameChg chg="mod modGraphic">
          <ac:chgData name="Michael A Fudge Jr" userId="133895e8-240b-4811-850e-9cf94297d089" providerId="ADAL" clId="{7EA1A426-B0BE-476D-9041-EC73517A046C}" dt="2020-07-23T19:10:47.893" v="3098" actId="12385"/>
          <ac:graphicFrameMkLst>
            <pc:docMk/>
            <pc:sldMk cId="1382000826" sldId="322"/>
            <ac:graphicFrameMk id="4" creationId="{B7DB3B18-7273-4A8D-A80A-3BAA74735951}"/>
          </ac:graphicFrameMkLst>
        </pc:graphicFrameChg>
      </pc:sldChg>
      <pc:sldChg chg="modSp add mod modNotesTx">
        <pc:chgData name="Michael A Fudge Jr" userId="133895e8-240b-4811-850e-9cf94297d089" providerId="ADAL" clId="{7EA1A426-B0BE-476D-9041-EC73517A046C}" dt="2020-07-23T19:13:33.305" v="3305" actId="20577"/>
        <pc:sldMkLst>
          <pc:docMk/>
          <pc:sldMk cId="3413430300" sldId="323"/>
        </pc:sldMkLst>
        <pc:spChg chg="mod">
          <ac:chgData name="Michael A Fudge Jr" userId="133895e8-240b-4811-850e-9cf94297d089" providerId="ADAL" clId="{7EA1A426-B0BE-476D-9041-EC73517A046C}" dt="2020-07-23T19:11:30.076" v="3140" actId="20577"/>
          <ac:spMkLst>
            <pc:docMk/>
            <pc:sldMk cId="3413430300" sldId="323"/>
            <ac:spMk id="3" creationId="{23BFC44E-10DC-44C2-99E8-3D541093BB67}"/>
          </ac:spMkLst>
        </pc:spChg>
        <pc:graphicFrameChg chg="modGraphic">
          <ac:chgData name="Michael A Fudge Jr" userId="133895e8-240b-4811-850e-9cf94297d089" providerId="ADAL" clId="{7EA1A426-B0BE-476D-9041-EC73517A046C}" dt="2020-07-23T19:12:57.275" v="3229" actId="20577"/>
          <ac:graphicFrameMkLst>
            <pc:docMk/>
            <pc:sldMk cId="3413430300" sldId="323"/>
            <ac:graphicFrameMk id="9" creationId="{B34E0716-845E-43F7-B27B-57F12BFE0E7F}"/>
          </ac:graphicFrameMkLst>
        </pc:graphicFrameChg>
      </pc:sldChg>
      <pc:sldChg chg="modSp add mod modNotesTx">
        <pc:chgData name="Michael A Fudge Jr" userId="133895e8-240b-4811-850e-9cf94297d089" providerId="ADAL" clId="{7EA1A426-B0BE-476D-9041-EC73517A046C}" dt="2020-07-23T19:12:59.887" v="3231" actId="20577"/>
        <pc:sldMkLst>
          <pc:docMk/>
          <pc:sldMk cId="3989374847" sldId="324"/>
        </pc:sldMkLst>
        <pc:spChg chg="mod">
          <ac:chgData name="Michael A Fudge Jr" userId="133895e8-240b-4811-850e-9cf94297d089" providerId="ADAL" clId="{7EA1A426-B0BE-476D-9041-EC73517A046C}" dt="2020-07-23T19:12:16.082" v="3181" actId="20577"/>
          <ac:spMkLst>
            <pc:docMk/>
            <pc:sldMk cId="3989374847" sldId="324"/>
            <ac:spMk id="3" creationId="{23BFC44E-10DC-44C2-99E8-3D541093BB67}"/>
          </ac:spMkLst>
        </pc:spChg>
        <pc:graphicFrameChg chg="modGraphic">
          <ac:chgData name="Michael A Fudge Jr" userId="133895e8-240b-4811-850e-9cf94297d089" providerId="ADAL" clId="{7EA1A426-B0BE-476D-9041-EC73517A046C}" dt="2020-07-23T19:12:59.887" v="3231" actId="20577"/>
          <ac:graphicFrameMkLst>
            <pc:docMk/>
            <pc:sldMk cId="3989374847" sldId="324"/>
            <ac:graphicFrameMk id="9" creationId="{B34E0716-845E-43F7-B27B-57F12BFE0E7F}"/>
          </ac:graphicFrameMkLst>
        </pc:graphicFrameChg>
      </pc:sldChg>
      <pc:sldChg chg="modSp new mod modAnim">
        <pc:chgData name="Michael A Fudge Jr" userId="133895e8-240b-4811-850e-9cf94297d089" providerId="ADAL" clId="{7EA1A426-B0BE-476D-9041-EC73517A046C}" dt="2020-07-23T19:37:54.821" v="4722" actId="20577"/>
        <pc:sldMkLst>
          <pc:docMk/>
          <pc:sldMk cId="2431171946" sldId="325"/>
        </pc:sldMkLst>
        <pc:spChg chg="mod">
          <ac:chgData name="Michael A Fudge Jr" userId="133895e8-240b-4811-850e-9cf94297d089" providerId="ADAL" clId="{7EA1A426-B0BE-476D-9041-EC73517A046C}" dt="2020-07-23T19:37:54.821" v="4722" actId="20577"/>
          <ac:spMkLst>
            <pc:docMk/>
            <pc:sldMk cId="2431171946" sldId="325"/>
            <ac:spMk id="2" creationId="{943F8CEB-EC7A-463C-B0AA-D71C42E7CD0B}"/>
          </ac:spMkLst>
        </pc:spChg>
        <pc:spChg chg="mod">
          <ac:chgData name="Michael A Fudge Jr" userId="133895e8-240b-4811-850e-9cf94297d089" providerId="ADAL" clId="{7EA1A426-B0BE-476D-9041-EC73517A046C}" dt="2020-07-23T19:28:49.002" v="4462" actId="113"/>
          <ac:spMkLst>
            <pc:docMk/>
            <pc:sldMk cId="2431171946" sldId="325"/>
            <ac:spMk id="3" creationId="{4BFC4E5A-CFFE-4A71-9B7D-209A1939A490}"/>
          </ac:spMkLst>
        </pc:spChg>
      </pc:sldChg>
      <pc:sldChg chg="addSp delSp modSp new mod modAnim">
        <pc:chgData name="Michael A Fudge Jr" userId="133895e8-240b-4811-850e-9cf94297d089" providerId="ADAL" clId="{7EA1A426-B0BE-476D-9041-EC73517A046C}" dt="2020-07-23T19:40:11.109" v="4765"/>
        <pc:sldMkLst>
          <pc:docMk/>
          <pc:sldMk cId="1501491955" sldId="326"/>
        </pc:sldMkLst>
        <pc:spChg chg="mod">
          <ac:chgData name="Michael A Fudge Jr" userId="133895e8-240b-4811-850e-9cf94297d089" providerId="ADAL" clId="{7EA1A426-B0BE-476D-9041-EC73517A046C}" dt="2020-07-23T19:31:04.922" v="4475" actId="403"/>
          <ac:spMkLst>
            <pc:docMk/>
            <pc:sldMk cId="1501491955" sldId="326"/>
            <ac:spMk id="2" creationId="{1447FE5A-5C0F-42E6-BB11-526585C2F04C}"/>
          </ac:spMkLst>
        </pc:spChg>
        <pc:spChg chg="del mod">
          <ac:chgData name="Michael A Fudge Jr" userId="133895e8-240b-4811-850e-9cf94297d089" providerId="ADAL" clId="{7EA1A426-B0BE-476D-9041-EC73517A046C}" dt="2020-07-23T19:31:01.227" v="4474"/>
          <ac:spMkLst>
            <pc:docMk/>
            <pc:sldMk cId="1501491955" sldId="326"/>
            <ac:spMk id="3" creationId="{E8BEC6AB-98E8-43C6-8EFE-07A4C8E2F6DC}"/>
          </ac:spMkLst>
        </pc:spChg>
        <pc:spChg chg="add mod">
          <ac:chgData name="Michael A Fudge Jr" userId="133895e8-240b-4811-850e-9cf94297d089" providerId="ADAL" clId="{7EA1A426-B0BE-476D-9041-EC73517A046C}" dt="2020-07-23T19:36:19.059" v="4623" actId="1076"/>
          <ac:spMkLst>
            <pc:docMk/>
            <pc:sldMk cId="1501491955" sldId="326"/>
            <ac:spMk id="7" creationId="{D2CEE494-8D4E-4B3C-A348-B5540A6EA4AD}"/>
          </ac:spMkLst>
        </pc:spChg>
        <pc:spChg chg="add mod">
          <ac:chgData name="Michael A Fudge Jr" userId="133895e8-240b-4811-850e-9cf94297d089" providerId="ADAL" clId="{7EA1A426-B0BE-476D-9041-EC73517A046C}" dt="2020-07-23T19:34:22.363" v="4540" actId="164"/>
          <ac:spMkLst>
            <pc:docMk/>
            <pc:sldMk cId="1501491955" sldId="326"/>
            <ac:spMk id="8" creationId="{AFAA0C02-C74D-4083-8FAD-DA03F548E38C}"/>
          </ac:spMkLst>
        </pc:spChg>
        <pc:spChg chg="add mod">
          <ac:chgData name="Michael A Fudge Jr" userId="133895e8-240b-4811-850e-9cf94297d089" providerId="ADAL" clId="{7EA1A426-B0BE-476D-9041-EC73517A046C}" dt="2020-07-23T19:34:22.363" v="4540" actId="164"/>
          <ac:spMkLst>
            <pc:docMk/>
            <pc:sldMk cId="1501491955" sldId="326"/>
            <ac:spMk id="9" creationId="{DDAEFC65-B358-45FA-A971-AF8569C0DF82}"/>
          </ac:spMkLst>
        </pc:spChg>
        <pc:spChg chg="add mod">
          <ac:chgData name="Michael A Fudge Jr" userId="133895e8-240b-4811-850e-9cf94297d089" providerId="ADAL" clId="{7EA1A426-B0BE-476D-9041-EC73517A046C}" dt="2020-07-23T19:36:06.008" v="4621" actId="20577"/>
          <ac:spMkLst>
            <pc:docMk/>
            <pc:sldMk cId="1501491955" sldId="326"/>
            <ac:spMk id="11" creationId="{45A1B7D0-CD64-4479-BF81-7731B2208E56}"/>
          </ac:spMkLst>
        </pc:spChg>
        <pc:spChg chg="add mod">
          <ac:chgData name="Michael A Fudge Jr" userId="133895e8-240b-4811-850e-9cf94297d089" providerId="ADAL" clId="{7EA1A426-B0BE-476D-9041-EC73517A046C}" dt="2020-07-23T19:35:34.901" v="4599" actId="20577"/>
          <ac:spMkLst>
            <pc:docMk/>
            <pc:sldMk cId="1501491955" sldId="326"/>
            <ac:spMk id="12" creationId="{5E9B4519-5B95-40D8-B4FC-BF6EEA04A09B}"/>
          </ac:spMkLst>
        </pc:spChg>
        <pc:spChg chg="add mod">
          <ac:chgData name="Michael A Fudge Jr" userId="133895e8-240b-4811-850e-9cf94297d089" providerId="ADAL" clId="{7EA1A426-B0BE-476D-9041-EC73517A046C}" dt="2020-07-23T19:40:01.278" v="4764" actId="14100"/>
          <ac:spMkLst>
            <pc:docMk/>
            <pc:sldMk cId="1501491955" sldId="326"/>
            <ac:spMk id="13" creationId="{CFF8A421-5615-4AA4-B979-36B811CF5CFB}"/>
          </ac:spMkLst>
        </pc:spChg>
        <pc:grpChg chg="add mod">
          <ac:chgData name="Michael A Fudge Jr" userId="133895e8-240b-4811-850e-9cf94297d089" providerId="ADAL" clId="{7EA1A426-B0BE-476D-9041-EC73517A046C}" dt="2020-07-23T19:34:22.363" v="4540" actId="164"/>
          <ac:grpSpMkLst>
            <pc:docMk/>
            <pc:sldMk cId="1501491955" sldId="326"/>
            <ac:grpSpMk id="10" creationId="{3DEBA990-7907-478A-89D2-B21DAF1AC559}"/>
          </ac:grpSpMkLst>
        </pc:grpChg>
        <pc:graphicFrameChg chg="add del mod">
          <ac:chgData name="Michael A Fudge Jr" userId="133895e8-240b-4811-850e-9cf94297d089" providerId="ADAL" clId="{7EA1A426-B0BE-476D-9041-EC73517A046C}" dt="2020-07-23T19:30:58.470" v="4472"/>
          <ac:graphicFrameMkLst>
            <pc:docMk/>
            <pc:sldMk cId="1501491955" sldId="326"/>
            <ac:graphicFrameMk id="4" creationId="{8BD8B18B-D5E1-4A52-8769-F8437DEB1C03}"/>
          </ac:graphicFrameMkLst>
        </pc:graphicFrameChg>
        <pc:graphicFrameChg chg="add del mod">
          <ac:chgData name="Michael A Fudge Jr" userId="133895e8-240b-4811-850e-9cf94297d089" providerId="ADAL" clId="{7EA1A426-B0BE-476D-9041-EC73517A046C}" dt="2020-07-23T19:30:56.275" v="4470"/>
          <ac:graphicFrameMkLst>
            <pc:docMk/>
            <pc:sldMk cId="1501491955" sldId="326"/>
            <ac:graphicFrameMk id="5" creationId="{3809F450-2161-4806-9352-CD011E9647F6}"/>
          </ac:graphicFrameMkLst>
        </pc:graphicFrameChg>
        <pc:graphicFrameChg chg="add mod modGraphic">
          <ac:chgData name="Michael A Fudge Jr" userId="133895e8-240b-4811-850e-9cf94297d089" providerId="ADAL" clId="{7EA1A426-B0BE-476D-9041-EC73517A046C}" dt="2020-07-23T19:31:51.108" v="4486" actId="1076"/>
          <ac:graphicFrameMkLst>
            <pc:docMk/>
            <pc:sldMk cId="1501491955" sldId="326"/>
            <ac:graphicFrameMk id="6" creationId="{1AFCA031-A865-4597-AA75-A5E69E77F800}"/>
          </ac:graphicFrameMkLst>
        </pc:graphicFrameChg>
      </pc:sldChg>
      <pc:sldChg chg="add del">
        <pc:chgData name="Michael A Fudge Jr" userId="133895e8-240b-4811-850e-9cf94297d089" providerId="ADAL" clId="{7EA1A426-B0BE-476D-9041-EC73517A046C}" dt="2020-07-23T19:36:43.395" v="4629" actId="47"/>
        <pc:sldMkLst>
          <pc:docMk/>
          <pc:sldMk cId="537571862" sldId="327"/>
        </pc:sldMkLst>
      </pc:sldChg>
      <pc:sldChg chg="addSp delSp modSp add mod ord modNotesTx">
        <pc:chgData name="Michael A Fudge Jr" userId="133895e8-240b-4811-850e-9cf94297d089" providerId="ADAL" clId="{7EA1A426-B0BE-476D-9041-EC73517A046C}" dt="2020-07-23T19:44:28.699" v="4917" actId="2166"/>
        <pc:sldMkLst>
          <pc:docMk/>
          <pc:sldMk cId="1580181327" sldId="327"/>
        </pc:sldMkLst>
        <pc:spChg chg="mod">
          <ac:chgData name="Michael A Fudge Jr" userId="133895e8-240b-4811-850e-9cf94297d089" providerId="ADAL" clId="{7EA1A426-B0BE-476D-9041-EC73517A046C}" dt="2020-07-23T19:42:55.433" v="4893" actId="1076"/>
          <ac:spMkLst>
            <pc:docMk/>
            <pc:sldMk cId="1580181327" sldId="327"/>
            <ac:spMk id="2" creationId="{A0EC69E1-79D5-4CCA-9AE3-8CCDB54E5D78}"/>
          </ac:spMkLst>
        </pc:spChg>
        <pc:spChg chg="mod">
          <ac:chgData name="Michael A Fudge Jr" userId="133895e8-240b-4811-850e-9cf94297d089" providerId="ADAL" clId="{7EA1A426-B0BE-476D-9041-EC73517A046C}" dt="2020-07-23T19:42:19.401" v="4832" actId="20577"/>
          <ac:spMkLst>
            <pc:docMk/>
            <pc:sldMk cId="1580181327" sldId="327"/>
            <ac:spMk id="3" creationId="{23BFC44E-10DC-44C2-99E8-3D541093BB67}"/>
          </ac:spMkLst>
        </pc:spChg>
        <pc:graphicFrameChg chg="add mod modGraphic">
          <ac:chgData name="Michael A Fudge Jr" userId="133895e8-240b-4811-850e-9cf94297d089" providerId="ADAL" clId="{7EA1A426-B0BE-476D-9041-EC73517A046C}" dt="2020-07-23T19:44:28.699" v="4917" actId="2166"/>
          <ac:graphicFrameMkLst>
            <pc:docMk/>
            <pc:sldMk cId="1580181327" sldId="327"/>
            <ac:graphicFrameMk id="8" creationId="{0300AFF8-D8B9-41D1-8E4B-B0B416CA8B11}"/>
          </ac:graphicFrameMkLst>
        </pc:graphicFrameChg>
        <pc:graphicFrameChg chg="del">
          <ac:chgData name="Michael A Fudge Jr" userId="133895e8-240b-4811-850e-9cf94297d089" providerId="ADAL" clId="{7EA1A426-B0BE-476D-9041-EC73517A046C}" dt="2020-07-23T19:40:49.080" v="4775" actId="478"/>
          <ac:graphicFrameMkLst>
            <pc:docMk/>
            <pc:sldMk cId="1580181327" sldId="327"/>
            <ac:graphicFrameMk id="9" creationId="{B34E0716-845E-43F7-B27B-57F12BFE0E7F}"/>
          </ac:graphicFrameMkLst>
        </pc:graphicFrameChg>
      </pc:sldChg>
      <pc:sldChg chg="modSp add mod">
        <pc:chgData name="Michael A Fudge Jr" userId="133895e8-240b-4811-850e-9cf94297d089" providerId="ADAL" clId="{7EA1A426-B0BE-476D-9041-EC73517A046C}" dt="2020-07-23T19:43:11.163" v="4904" actId="20577"/>
        <pc:sldMkLst>
          <pc:docMk/>
          <pc:sldMk cId="1802597312" sldId="328"/>
        </pc:sldMkLst>
        <pc:spChg chg="mod">
          <ac:chgData name="Michael A Fudge Jr" userId="133895e8-240b-4811-850e-9cf94297d089" providerId="ADAL" clId="{7EA1A426-B0BE-476D-9041-EC73517A046C}" dt="2020-07-23T19:43:11.163" v="4904" actId="20577"/>
          <ac:spMkLst>
            <pc:docMk/>
            <pc:sldMk cId="1802597312" sldId="328"/>
            <ac:spMk id="3" creationId="{23BFC44E-10DC-44C2-99E8-3D541093BB67}"/>
          </ac:spMkLst>
        </pc:spChg>
      </pc:sldChg>
      <pc:sldChg chg="modSp add mod">
        <pc:chgData name="Michael A Fudge Jr" userId="133895e8-240b-4811-850e-9cf94297d089" providerId="ADAL" clId="{7EA1A426-B0BE-476D-9041-EC73517A046C}" dt="2020-07-23T19:43:30.308" v="4915" actId="20577"/>
        <pc:sldMkLst>
          <pc:docMk/>
          <pc:sldMk cId="1335336088" sldId="329"/>
        </pc:sldMkLst>
        <pc:spChg chg="mod">
          <ac:chgData name="Michael A Fudge Jr" userId="133895e8-240b-4811-850e-9cf94297d089" providerId="ADAL" clId="{7EA1A426-B0BE-476D-9041-EC73517A046C}" dt="2020-07-23T19:43:30.308" v="4915" actId="20577"/>
          <ac:spMkLst>
            <pc:docMk/>
            <pc:sldMk cId="1335336088" sldId="329"/>
            <ac:spMk id="3" creationId="{23BFC44E-10DC-44C2-99E8-3D541093BB67}"/>
          </ac:spMkLst>
        </pc:spChg>
      </pc:sldChg>
      <pc:sldChg chg="addSp delSp modSp new mod delAnim modAnim">
        <pc:chgData name="Michael A Fudge Jr" userId="133895e8-240b-4811-850e-9cf94297d089" providerId="ADAL" clId="{7EA1A426-B0BE-476D-9041-EC73517A046C}" dt="2020-07-23T19:48:19.255" v="5126" actId="478"/>
        <pc:sldMkLst>
          <pc:docMk/>
          <pc:sldMk cId="1161175550" sldId="330"/>
        </pc:sldMkLst>
        <pc:spChg chg="mod">
          <ac:chgData name="Michael A Fudge Jr" userId="133895e8-240b-4811-850e-9cf94297d089" providerId="ADAL" clId="{7EA1A426-B0BE-476D-9041-EC73517A046C}" dt="2020-07-23T19:44:54.337" v="4956" actId="20577"/>
          <ac:spMkLst>
            <pc:docMk/>
            <pc:sldMk cId="1161175550" sldId="330"/>
            <ac:spMk id="2" creationId="{E75016DB-5103-4F44-A1C6-5277F1100B97}"/>
          </ac:spMkLst>
        </pc:spChg>
        <pc:spChg chg="mod">
          <ac:chgData name="Michael A Fudge Jr" userId="133895e8-240b-4811-850e-9cf94297d089" providerId="ADAL" clId="{7EA1A426-B0BE-476D-9041-EC73517A046C}" dt="2020-07-23T19:46:24.528" v="5106" actId="14100"/>
          <ac:spMkLst>
            <pc:docMk/>
            <pc:sldMk cId="1161175550" sldId="330"/>
            <ac:spMk id="3" creationId="{89828370-8F43-4148-9CD3-606BC5669A0D}"/>
          </ac:spMkLst>
        </pc:spChg>
        <pc:spChg chg="add del mod">
          <ac:chgData name="Michael A Fudge Jr" userId="133895e8-240b-4811-850e-9cf94297d089" providerId="ADAL" clId="{7EA1A426-B0BE-476D-9041-EC73517A046C}" dt="2020-07-23T19:48:18.020" v="5125" actId="478"/>
          <ac:spMkLst>
            <pc:docMk/>
            <pc:sldMk cId="1161175550" sldId="330"/>
            <ac:spMk id="10" creationId="{DA864E02-B68A-4FE3-821F-6DE89D12EB55}"/>
          </ac:spMkLst>
        </pc:spChg>
        <pc:spChg chg="add del mod">
          <ac:chgData name="Michael A Fudge Jr" userId="133895e8-240b-4811-850e-9cf94297d089" providerId="ADAL" clId="{7EA1A426-B0BE-476D-9041-EC73517A046C}" dt="2020-07-23T19:48:13.542" v="5123" actId="478"/>
          <ac:spMkLst>
            <pc:docMk/>
            <pc:sldMk cId="1161175550" sldId="330"/>
            <ac:spMk id="11" creationId="{ED9E1A1A-353B-4AA9-B0ED-7B51BC948FAD}"/>
          </ac:spMkLst>
        </pc:spChg>
        <pc:spChg chg="add del mod">
          <ac:chgData name="Michael A Fudge Jr" userId="133895e8-240b-4811-850e-9cf94297d089" providerId="ADAL" clId="{7EA1A426-B0BE-476D-9041-EC73517A046C}" dt="2020-07-23T19:48:19.255" v="5126" actId="478"/>
          <ac:spMkLst>
            <pc:docMk/>
            <pc:sldMk cId="1161175550" sldId="330"/>
            <ac:spMk id="12" creationId="{CBC1A8E6-6EBA-4B0C-8C51-F2D4F8A285E7}"/>
          </ac:spMkLst>
        </pc:spChg>
        <pc:spChg chg="add del mod">
          <ac:chgData name="Michael A Fudge Jr" userId="133895e8-240b-4811-850e-9cf94297d089" providerId="ADAL" clId="{7EA1A426-B0BE-476D-9041-EC73517A046C}" dt="2020-07-23T19:48:16.089" v="5124" actId="478"/>
          <ac:spMkLst>
            <pc:docMk/>
            <pc:sldMk cId="1161175550" sldId="330"/>
            <ac:spMk id="13" creationId="{EB9DFA04-6E7A-4C0C-A4EE-0A8B7410A250}"/>
          </ac:spMkLst>
        </pc:spChg>
        <pc:graphicFrameChg chg="add mod">
          <ac:chgData name="Michael A Fudge Jr" userId="133895e8-240b-4811-850e-9cf94297d089" providerId="ADAL" clId="{7EA1A426-B0BE-476D-9041-EC73517A046C}" dt="2020-07-23T19:46:56.247" v="5109" actId="1076"/>
          <ac:graphicFrameMkLst>
            <pc:docMk/>
            <pc:sldMk cId="1161175550" sldId="330"/>
            <ac:graphicFrameMk id="4" creationId="{0815AD2B-6A4B-4B7A-932D-23B8781C9883}"/>
          </ac:graphicFrameMkLst>
        </pc:graphicFrameChg>
        <pc:graphicFrameChg chg="add mod">
          <ac:chgData name="Michael A Fudge Jr" userId="133895e8-240b-4811-850e-9cf94297d089" providerId="ADAL" clId="{7EA1A426-B0BE-476D-9041-EC73517A046C}" dt="2020-07-23T19:46:56.247" v="5109" actId="1076"/>
          <ac:graphicFrameMkLst>
            <pc:docMk/>
            <pc:sldMk cId="1161175550" sldId="330"/>
            <ac:graphicFrameMk id="5" creationId="{C6DBC98E-D345-42F6-AC34-AA32405D47F6}"/>
          </ac:graphicFrameMkLst>
        </pc:graphicFrameChg>
        <pc:graphicFrameChg chg="add mod">
          <ac:chgData name="Michael A Fudge Jr" userId="133895e8-240b-4811-850e-9cf94297d089" providerId="ADAL" clId="{7EA1A426-B0BE-476D-9041-EC73517A046C}" dt="2020-07-23T19:46:56.247" v="5109" actId="1076"/>
          <ac:graphicFrameMkLst>
            <pc:docMk/>
            <pc:sldMk cId="1161175550" sldId="330"/>
            <ac:graphicFrameMk id="6" creationId="{081D8C85-CDDA-4FE4-8004-570875C1CF3B}"/>
          </ac:graphicFrameMkLst>
        </pc:graphicFrameChg>
        <pc:graphicFrameChg chg="add mod">
          <ac:chgData name="Michael A Fudge Jr" userId="133895e8-240b-4811-850e-9cf94297d089" providerId="ADAL" clId="{7EA1A426-B0BE-476D-9041-EC73517A046C}" dt="2020-07-23T19:46:56.247" v="5109" actId="1076"/>
          <ac:graphicFrameMkLst>
            <pc:docMk/>
            <pc:sldMk cId="1161175550" sldId="330"/>
            <ac:graphicFrameMk id="7" creationId="{97540A97-0FF2-4935-8945-C3A4B71816A4}"/>
          </ac:graphicFrameMkLst>
        </pc:graphicFrameChg>
        <pc:graphicFrameChg chg="add mod">
          <ac:chgData name="Michael A Fudge Jr" userId="133895e8-240b-4811-850e-9cf94297d089" providerId="ADAL" clId="{7EA1A426-B0BE-476D-9041-EC73517A046C}" dt="2020-07-23T19:46:56.247" v="5109" actId="1076"/>
          <ac:graphicFrameMkLst>
            <pc:docMk/>
            <pc:sldMk cId="1161175550" sldId="330"/>
            <ac:graphicFrameMk id="8" creationId="{849C8C2B-D6D0-4862-8B5A-AB3EB82C24EF}"/>
          </ac:graphicFrameMkLst>
        </pc:graphicFrameChg>
        <pc:graphicFrameChg chg="add mod">
          <ac:chgData name="Michael A Fudge Jr" userId="133895e8-240b-4811-850e-9cf94297d089" providerId="ADAL" clId="{7EA1A426-B0BE-476D-9041-EC73517A046C}" dt="2020-07-23T19:46:56.247" v="5109" actId="1076"/>
          <ac:graphicFrameMkLst>
            <pc:docMk/>
            <pc:sldMk cId="1161175550" sldId="330"/>
            <ac:graphicFrameMk id="9" creationId="{FCE12BB4-C267-4C5B-9607-0A4683B98549}"/>
          </ac:graphicFrameMkLst>
        </pc:graphicFrameChg>
      </pc:sldChg>
      <pc:sldChg chg="modSp add mod ord">
        <pc:chgData name="Michael A Fudge Jr" userId="133895e8-240b-4811-850e-9cf94297d089" providerId="ADAL" clId="{7EA1A426-B0BE-476D-9041-EC73517A046C}" dt="2020-07-23T19:51:24.356" v="5440" actId="5793"/>
        <pc:sldMkLst>
          <pc:docMk/>
          <pc:sldMk cId="1250601866" sldId="331"/>
        </pc:sldMkLst>
        <pc:spChg chg="mod">
          <ac:chgData name="Michael A Fudge Jr" userId="133895e8-240b-4811-850e-9cf94297d089" providerId="ADAL" clId="{7EA1A426-B0BE-476D-9041-EC73517A046C}" dt="2020-07-23T19:49:44.976" v="5146" actId="20577"/>
          <ac:spMkLst>
            <pc:docMk/>
            <pc:sldMk cId="1250601866" sldId="331"/>
            <ac:spMk id="5" creationId="{E0D04EC1-733E-4BA9-9251-8C6E6E3D01D7}"/>
          </ac:spMkLst>
        </pc:spChg>
        <pc:spChg chg="mod">
          <ac:chgData name="Michael A Fudge Jr" userId="133895e8-240b-4811-850e-9cf94297d089" providerId="ADAL" clId="{7EA1A426-B0BE-476D-9041-EC73517A046C}" dt="2020-07-23T19:51:24.356" v="5440" actId="5793"/>
          <ac:spMkLst>
            <pc:docMk/>
            <pc:sldMk cId="1250601866" sldId="331"/>
            <ac:spMk id="6" creationId="{E33EFCDF-893E-4DC5-B75A-872200D063CA}"/>
          </ac:spMkLst>
        </pc:spChg>
      </pc:sldChg>
      <pc:sldChg chg="addSp delSp modSp new mod">
        <pc:chgData name="Michael A Fudge Jr" userId="133895e8-240b-4811-850e-9cf94297d089" providerId="ADAL" clId="{7EA1A426-B0BE-476D-9041-EC73517A046C}" dt="2020-07-23T19:56:09.835" v="5696" actId="12385"/>
        <pc:sldMkLst>
          <pc:docMk/>
          <pc:sldMk cId="697818125" sldId="332"/>
        </pc:sldMkLst>
        <pc:spChg chg="mod">
          <ac:chgData name="Michael A Fudge Jr" userId="133895e8-240b-4811-850e-9cf94297d089" providerId="ADAL" clId="{7EA1A426-B0BE-476D-9041-EC73517A046C}" dt="2020-07-23T19:55:34.569" v="5690" actId="20577"/>
          <ac:spMkLst>
            <pc:docMk/>
            <pc:sldMk cId="697818125" sldId="332"/>
            <ac:spMk id="2" creationId="{BC6713F9-4E40-49C9-90E7-FA5DCB73D401}"/>
          </ac:spMkLst>
        </pc:spChg>
        <pc:spChg chg="del">
          <ac:chgData name="Michael A Fudge Jr" userId="133895e8-240b-4811-850e-9cf94297d089" providerId="ADAL" clId="{7EA1A426-B0BE-476D-9041-EC73517A046C}" dt="2020-07-23T19:55:57.229" v="5693"/>
          <ac:spMkLst>
            <pc:docMk/>
            <pc:sldMk cId="697818125" sldId="332"/>
            <ac:spMk id="3" creationId="{6E39EB2C-01A1-4FD1-AFC6-1EC4A2506DEA}"/>
          </ac:spMkLst>
        </pc:spChg>
        <pc:spChg chg="add del mod">
          <ac:chgData name="Michael A Fudge Jr" userId="133895e8-240b-4811-850e-9cf94297d089" providerId="ADAL" clId="{7EA1A426-B0BE-476D-9041-EC73517A046C}" dt="2020-07-23T19:55:43.429" v="5692"/>
          <ac:spMkLst>
            <pc:docMk/>
            <pc:sldMk cId="697818125" sldId="332"/>
            <ac:spMk id="10" creationId="{FDA6B842-24DC-4C6A-AA87-C928CE419079}"/>
          </ac:spMkLst>
        </pc:spChg>
        <pc:spChg chg="add del mod">
          <ac:chgData name="Michael A Fudge Jr" userId="133895e8-240b-4811-850e-9cf94297d089" providerId="ADAL" clId="{7EA1A426-B0BE-476D-9041-EC73517A046C}" dt="2020-07-23T19:55:43.429" v="5692"/>
          <ac:spMkLst>
            <pc:docMk/>
            <pc:sldMk cId="697818125" sldId="332"/>
            <ac:spMk id="11" creationId="{961CE9B6-3721-4CBC-AF59-DD953B06858C}"/>
          </ac:spMkLst>
        </pc:spChg>
        <pc:spChg chg="add del mod">
          <ac:chgData name="Michael A Fudge Jr" userId="133895e8-240b-4811-850e-9cf94297d089" providerId="ADAL" clId="{7EA1A426-B0BE-476D-9041-EC73517A046C}" dt="2020-07-23T19:55:43.429" v="5692"/>
          <ac:spMkLst>
            <pc:docMk/>
            <pc:sldMk cId="697818125" sldId="332"/>
            <ac:spMk id="12" creationId="{9BE4CE13-135E-4AE0-AD1B-E4636710C35A}"/>
          </ac:spMkLst>
        </pc:spChg>
        <pc:spChg chg="add del mod">
          <ac:chgData name="Michael A Fudge Jr" userId="133895e8-240b-4811-850e-9cf94297d089" providerId="ADAL" clId="{7EA1A426-B0BE-476D-9041-EC73517A046C}" dt="2020-07-23T19:55:43.429" v="5692"/>
          <ac:spMkLst>
            <pc:docMk/>
            <pc:sldMk cId="697818125" sldId="332"/>
            <ac:spMk id="13" creationId="{BB242F1D-140A-45B9-A137-6C81DA3D0057}"/>
          </ac:spMkLst>
        </pc:spChg>
        <pc:graphicFrameChg chg="add del mod">
          <ac:chgData name="Michael A Fudge Jr" userId="133895e8-240b-4811-850e-9cf94297d089" providerId="ADAL" clId="{7EA1A426-B0BE-476D-9041-EC73517A046C}" dt="2020-07-23T19:55:43.429" v="5692"/>
          <ac:graphicFrameMkLst>
            <pc:docMk/>
            <pc:sldMk cId="697818125" sldId="332"/>
            <ac:graphicFrameMk id="4" creationId="{928F9785-22A7-43BE-877C-FC3EFC1628B0}"/>
          </ac:graphicFrameMkLst>
        </pc:graphicFrameChg>
        <pc:graphicFrameChg chg="add del mod">
          <ac:chgData name="Michael A Fudge Jr" userId="133895e8-240b-4811-850e-9cf94297d089" providerId="ADAL" clId="{7EA1A426-B0BE-476D-9041-EC73517A046C}" dt="2020-07-23T19:55:43.429" v="5692"/>
          <ac:graphicFrameMkLst>
            <pc:docMk/>
            <pc:sldMk cId="697818125" sldId="332"/>
            <ac:graphicFrameMk id="5" creationId="{3AC803A6-C3A0-43E9-9853-62CF8760B445}"/>
          </ac:graphicFrameMkLst>
        </pc:graphicFrameChg>
        <pc:graphicFrameChg chg="add del mod">
          <ac:chgData name="Michael A Fudge Jr" userId="133895e8-240b-4811-850e-9cf94297d089" providerId="ADAL" clId="{7EA1A426-B0BE-476D-9041-EC73517A046C}" dt="2020-07-23T19:55:43.429" v="5692"/>
          <ac:graphicFrameMkLst>
            <pc:docMk/>
            <pc:sldMk cId="697818125" sldId="332"/>
            <ac:graphicFrameMk id="6" creationId="{8E273919-545E-431B-9C27-82368255AF61}"/>
          </ac:graphicFrameMkLst>
        </pc:graphicFrameChg>
        <pc:graphicFrameChg chg="add del mod">
          <ac:chgData name="Michael A Fudge Jr" userId="133895e8-240b-4811-850e-9cf94297d089" providerId="ADAL" clId="{7EA1A426-B0BE-476D-9041-EC73517A046C}" dt="2020-07-23T19:55:43.429" v="5692"/>
          <ac:graphicFrameMkLst>
            <pc:docMk/>
            <pc:sldMk cId="697818125" sldId="332"/>
            <ac:graphicFrameMk id="7" creationId="{A7E34858-1A61-431E-B2D9-C3BFBFFC8C30}"/>
          </ac:graphicFrameMkLst>
        </pc:graphicFrameChg>
        <pc:graphicFrameChg chg="add del mod">
          <ac:chgData name="Michael A Fudge Jr" userId="133895e8-240b-4811-850e-9cf94297d089" providerId="ADAL" clId="{7EA1A426-B0BE-476D-9041-EC73517A046C}" dt="2020-07-23T19:55:43.429" v="5692"/>
          <ac:graphicFrameMkLst>
            <pc:docMk/>
            <pc:sldMk cId="697818125" sldId="332"/>
            <ac:graphicFrameMk id="8" creationId="{415583B1-7D7A-43E0-B35E-E2647C9B22FF}"/>
          </ac:graphicFrameMkLst>
        </pc:graphicFrameChg>
        <pc:graphicFrameChg chg="add del mod">
          <ac:chgData name="Michael A Fudge Jr" userId="133895e8-240b-4811-850e-9cf94297d089" providerId="ADAL" clId="{7EA1A426-B0BE-476D-9041-EC73517A046C}" dt="2020-07-23T19:55:43.429" v="5692"/>
          <ac:graphicFrameMkLst>
            <pc:docMk/>
            <pc:sldMk cId="697818125" sldId="332"/>
            <ac:graphicFrameMk id="9" creationId="{D695F8D5-04E3-4D89-AAD4-95918846AE90}"/>
          </ac:graphicFrameMkLst>
        </pc:graphicFrameChg>
        <pc:graphicFrameChg chg="add mod modGraphic">
          <ac:chgData name="Michael A Fudge Jr" userId="133895e8-240b-4811-850e-9cf94297d089" providerId="ADAL" clId="{7EA1A426-B0BE-476D-9041-EC73517A046C}" dt="2020-07-23T19:56:09.835" v="5696" actId="12385"/>
          <ac:graphicFrameMkLst>
            <pc:docMk/>
            <pc:sldMk cId="697818125" sldId="332"/>
            <ac:graphicFrameMk id="14" creationId="{41BF71DD-53CF-45E7-A832-3D53C89BC75C}"/>
          </ac:graphicFrameMkLst>
        </pc:graphicFrameChg>
      </pc:sldChg>
      <pc:sldChg chg="addSp delSp modSp new mod ord setBg modAnim">
        <pc:chgData name="Michael A Fudge Jr" userId="133895e8-240b-4811-850e-9cf94297d089" providerId="ADAL" clId="{7EA1A426-B0BE-476D-9041-EC73517A046C}" dt="2020-07-23T19:56:43.821" v="5698" actId="207"/>
        <pc:sldMkLst>
          <pc:docMk/>
          <pc:sldMk cId="2877314342" sldId="333"/>
        </pc:sldMkLst>
        <pc:spChg chg="mod">
          <ac:chgData name="Michael A Fudge Jr" userId="133895e8-240b-4811-850e-9cf94297d089" providerId="ADAL" clId="{7EA1A426-B0BE-476D-9041-EC73517A046C}" dt="2020-07-23T19:56:26.643" v="5697" actId="1076"/>
          <ac:spMkLst>
            <pc:docMk/>
            <pc:sldMk cId="2877314342" sldId="333"/>
            <ac:spMk id="2" creationId="{DDDB0727-2FFF-4020-891A-5451CB1D317A}"/>
          </ac:spMkLst>
        </pc:spChg>
        <pc:spChg chg="del mod">
          <ac:chgData name="Michael A Fudge Jr" userId="133895e8-240b-4811-850e-9cf94297d089" providerId="ADAL" clId="{7EA1A426-B0BE-476D-9041-EC73517A046C}" dt="2020-07-23T19:53:09.446" v="5650" actId="26606"/>
          <ac:spMkLst>
            <pc:docMk/>
            <pc:sldMk cId="2877314342" sldId="333"/>
            <ac:spMk id="3" creationId="{E970AEB5-12AC-4E97-BAF0-BA1B8B234A10}"/>
          </ac:spMkLst>
        </pc:spChg>
        <pc:spChg chg="add mod">
          <ac:chgData name="Michael A Fudge Jr" userId="133895e8-240b-4811-850e-9cf94297d089" providerId="ADAL" clId="{7EA1A426-B0BE-476D-9041-EC73517A046C}" dt="2020-07-23T19:56:43.821" v="5698" actId="207"/>
          <ac:spMkLst>
            <pc:docMk/>
            <pc:sldMk cId="2877314342" sldId="333"/>
            <ac:spMk id="9" creationId="{46C2E80F-49A6-4372-B103-219D417A55ED}"/>
          </ac:spMkLst>
        </pc:spChg>
        <pc:graphicFrameChg chg="add mod">
          <ac:chgData name="Michael A Fudge Jr" userId="133895e8-240b-4811-850e-9cf94297d089" providerId="ADAL" clId="{7EA1A426-B0BE-476D-9041-EC73517A046C}" dt="2020-07-23T19:54:43.830" v="5657" actId="12269"/>
          <ac:graphicFrameMkLst>
            <pc:docMk/>
            <pc:sldMk cId="2877314342" sldId="333"/>
            <ac:graphicFrameMk id="5" creationId="{E6381131-23C3-469E-87B8-0C01BFD9FF23}"/>
          </ac:graphicFrameMkLst>
        </pc:graphicFrameChg>
      </pc:sldChg>
      <pc:sldChg chg="modSp add mod ord">
        <pc:chgData name="Michael A Fudge Jr" userId="133895e8-240b-4811-850e-9cf94297d089" providerId="ADAL" clId="{7EA1A426-B0BE-476D-9041-EC73517A046C}" dt="2020-07-23T20:13:09.493" v="6689" actId="20577"/>
        <pc:sldMkLst>
          <pc:docMk/>
          <pc:sldMk cId="165813408" sldId="334"/>
        </pc:sldMkLst>
        <pc:spChg chg="mod">
          <ac:chgData name="Michael A Fudge Jr" userId="133895e8-240b-4811-850e-9cf94297d089" providerId="ADAL" clId="{7EA1A426-B0BE-476D-9041-EC73517A046C}" dt="2020-07-23T20:06:47.571" v="6147" actId="20577"/>
          <ac:spMkLst>
            <pc:docMk/>
            <pc:sldMk cId="165813408" sldId="334"/>
            <ac:spMk id="5" creationId="{E0D04EC1-733E-4BA9-9251-8C6E6E3D01D7}"/>
          </ac:spMkLst>
        </pc:spChg>
        <pc:spChg chg="mod">
          <ac:chgData name="Michael A Fudge Jr" userId="133895e8-240b-4811-850e-9cf94297d089" providerId="ADAL" clId="{7EA1A426-B0BE-476D-9041-EC73517A046C}" dt="2020-07-23T20:13:09.493" v="6689" actId="20577"/>
          <ac:spMkLst>
            <pc:docMk/>
            <pc:sldMk cId="165813408" sldId="334"/>
            <ac:spMk id="6" creationId="{E33EFCDF-893E-4DC5-B75A-872200D063CA}"/>
          </ac:spMkLst>
        </pc:spChg>
      </pc:sldChg>
      <pc:sldChg chg="addSp modSp new mod modAnim">
        <pc:chgData name="Michael A Fudge Jr" userId="133895e8-240b-4811-850e-9cf94297d089" providerId="ADAL" clId="{7EA1A426-B0BE-476D-9041-EC73517A046C}" dt="2020-07-24T16:05:36.154" v="7790"/>
        <pc:sldMkLst>
          <pc:docMk/>
          <pc:sldMk cId="2231528915" sldId="335"/>
        </pc:sldMkLst>
        <pc:spChg chg="mod">
          <ac:chgData name="Michael A Fudge Jr" userId="133895e8-240b-4811-850e-9cf94297d089" providerId="ADAL" clId="{7EA1A426-B0BE-476D-9041-EC73517A046C}" dt="2020-07-23T20:10:06.135" v="6503" actId="20577"/>
          <ac:spMkLst>
            <pc:docMk/>
            <pc:sldMk cId="2231528915" sldId="335"/>
            <ac:spMk id="2" creationId="{97C87273-5F5F-48DB-9399-B84E14B8D97B}"/>
          </ac:spMkLst>
        </pc:spChg>
        <pc:spChg chg="mod">
          <ac:chgData name="Michael A Fudge Jr" userId="133895e8-240b-4811-850e-9cf94297d089" providerId="ADAL" clId="{7EA1A426-B0BE-476D-9041-EC73517A046C}" dt="2020-07-24T16:02:00.829" v="7764" actId="20577"/>
          <ac:spMkLst>
            <pc:docMk/>
            <pc:sldMk cId="2231528915" sldId="335"/>
            <ac:spMk id="3" creationId="{5E31C3D4-03F5-432B-A1DC-425339ECE7DF}"/>
          </ac:spMkLst>
        </pc:spChg>
        <pc:spChg chg="add mod">
          <ac:chgData name="Michael A Fudge Jr" userId="133895e8-240b-4811-850e-9cf94297d089" providerId="ADAL" clId="{7EA1A426-B0BE-476D-9041-EC73517A046C}" dt="2020-07-24T16:04:54.245" v="7782" actId="208"/>
          <ac:spMkLst>
            <pc:docMk/>
            <pc:sldMk cId="2231528915" sldId="335"/>
            <ac:spMk id="6" creationId="{FAF18B4A-CB3B-4DD6-BC92-3E2746DBEA72}"/>
          </ac:spMkLst>
        </pc:spChg>
        <pc:spChg chg="add mod">
          <ac:chgData name="Michael A Fudge Jr" userId="133895e8-240b-4811-850e-9cf94297d089" providerId="ADAL" clId="{7EA1A426-B0BE-476D-9041-EC73517A046C}" dt="2020-07-24T16:04:57.342" v="7783" actId="208"/>
          <ac:spMkLst>
            <pc:docMk/>
            <pc:sldMk cId="2231528915" sldId="335"/>
            <ac:spMk id="9" creationId="{647122D3-F6C2-47A3-A9B1-1B4CCFD17802}"/>
          </ac:spMkLst>
        </pc:spChg>
        <pc:spChg chg="add mod">
          <ac:chgData name="Michael A Fudge Jr" userId="133895e8-240b-4811-850e-9cf94297d089" providerId="ADAL" clId="{7EA1A426-B0BE-476D-9041-EC73517A046C}" dt="2020-07-24T16:04:50.396" v="7781" actId="208"/>
          <ac:spMkLst>
            <pc:docMk/>
            <pc:sldMk cId="2231528915" sldId="335"/>
            <ac:spMk id="12" creationId="{F156DF96-386C-4266-B1C1-15DB00A7DB03}"/>
          </ac:spMkLst>
        </pc:spChg>
        <pc:grpChg chg="add mod">
          <ac:chgData name="Michael A Fudge Jr" userId="133895e8-240b-4811-850e-9cf94297d089" providerId="ADAL" clId="{7EA1A426-B0BE-476D-9041-EC73517A046C}" dt="2020-07-24T16:03:49.755" v="7776" actId="1076"/>
          <ac:grpSpMkLst>
            <pc:docMk/>
            <pc:sldMk cId="2231528915" sldId="335"/>
            <ac:grpSpMk id="14" creationId="{C97D6A97-564A-4B40-A5D2-C5EEE66EC6AC}"/>
          </ac:grpSpMkLst>
        </pc:grpChg>
        <pc:grpChg chg="add mod">
          <ac:chgData name="Michael A Fudge Jr" userId="133895e8-240b-4811-850e-9cf94297d089" providerId="ADAL" clId="{7EA1A426-B0BE-476D-9041-EC73517A046C}" dt="2020-07-24T16:04:28.810" v="7779" actId="164"/>
          <ac:grpSpMkLst>
            <pc:docMk/>
            <pc:sldMk cId="2231528915" sldId="335"/>
            <ac:grpSpMk id="15" creationId="{19721126-F001-4B05-8729-F9994CFE411E}"/>
          </ac:grpSpMkLst>
        </pc:grpChg>
        <pc:grpChg chg="add mod">
          <ac:chgData name="Michael A Fudge Jr" userId="133895e8-240b-4811-850e-9cf94297d089" providerId="ADAL" clId="{7EA1A426-B0BE-476D-9041-EC73517A046C}" dt="2020-07-24T16:04:39.091" v="7780" actId="164"/>
          <ac:grpSpMkLst>
            <pc:docMk/>
            <pc:sldMk cId="2231528915" sldId="335"/>
            <ac:grpSpMk id="16" creationId="{6D26BF01-3EB2-4652-97A4-57B38F0D4F25}"/>
          </ac:grpSpMkLst>
        </pc:grpChg>
        <pc:graphicFrameChg chg="add mod modGraphic">
          <ac:chgData name="Michael A Fudge Jr" userId="133895e8-240b-4811-850e-9cf94297d089" providerId="ADAL" clId="{7EA1A426-B0BE-476D-9041-EC73517A046C}" dt="2020-07-24T16:03:54.860" v="7777" actId="14100"/>
          <ac:graphicFrameMkLst>
            <pc:docMk/>
            <pc:sldMk cId="2231528915" sldId="335"/>
            <ac:graphicFrameMk id="4" creationId="{1090ADE6-D059-4E45-A1AC-3ED169DC2E0B}"/>
          </ac:graphicFrameMkLst>
        </pc:graphicFrameChg>
        <pc:graphicFrameChg chg="add mod modGraphic">
          <ac:chgData name="Michael A Fudge Jr" userId="133895e8-240b-4811-850e-9cf94297d089" providerId="ADAL" clId="{7EA1A426-B0BE-476D-9041-EC73517A046C}" dt="2020-07-24T16:05:30.892" v="7789" actId="207"/>
          <ac:graphicFrameMkLst>
            <pc:docMk/>
            <pc:sldMk cId="2231528915" sldId="335"/>
            <ac:graphicFrameMk id="5" creationId="{F2703D39-80EA-403E-B9C0-D59291760657}"/>
          </ac:graphicFrameMkLst>
        </pc:graphicFrameChg>
        <pc:cxnChg chg="add mod">
          <ac:chgData name="Michael A Fudge Jr" userId="133895e8-240b-4811-850e-9cf94297d089" providerId="ADAL" clId="{7EA1A426-B0BE-476D-9041-EC73517A046C}" dt="2020-07-24T16:04:54.245" v="7782" actId="208"/>
          <ac:cxnSpMkLst>
            <pc:docMk/>
            <pc:sldMk cId="2231528915" sldId="335"/>
            <ac:cxnSpMk id="7" creationId="{C2FDD26F-09B0-4406-88CF-1AF5853C54BA}"/>
          </ac:cxnSpMkLst>
        </pc:cxnChg>
        <pc:cxnChg chg="add mod">
          <ac:chgData name="Michael A Fudge Jr" userId="133895e8-240b-4811-850e-9cf94297d089" providerId="ADAL" clId="{7EA1A426-B0BE-476D-9041-EC73517A046C}" dt="2020-07-24T16:04:54.245" v="7782" actId="208"/>
          <ac:cxnSpMkLst>
            <pc:docMk/>
            <pc:sldMk cId="2231528915" sldId="335"/>
            <ac:cxnSpMk id="8" creationId="{5DE41CA3-5E83-492D-87E6-0049AA4456F5}"/>
          </ac:cxnSpMkLst>
        </pc:cxnChg>
        <pc:cxnChg chg="add mod">
          <ac:chgData name="Michael A Fudge Jr" userId="133895e8-240b-4811-850e-9cf94297d089" providerId="ADAL" clId="{7EA1A426-B0BE-476D-9041-EC73517A046C}" dt="2020-07-24T16:04:57.342" v="7783" actId="208"/>
          <ac:cxnSpMkLst>
            <pc:docMk/>
            <pc:sldMk cId="2231528915" sldId="335"/>
            <ac:cxnSpMk id="10" creationId="{C4BA30E2-A59A-44DD-81F8-C4BFE4BAD9C2}"/>
          </ac:cxnSpMkLst>
        </pc:cxnChg>
        <pc:cxnChg chg="add mod">
          <ac:chgData name="Michael A Fudge Jr" userId="133895e8-240b-4811-850e-9cf94297d089" providerId="ADAL" clId="{7EA1A426-B0BE-476D-9041-EC73517A046C}" dt="2020-07-24T16:04:57.342" v="7783" actId="208"/>
          <ac:cxnSpMkLst>
            <pc:docMk/>
            <pc:sldMk cId="2231528915" sldId="335"/>
            <ac:cxnSpMk id="11" creationId="{4900EA51-A262-48D9-B213-18199E901881}"/>
          </ac:cxnSpMkLst>
        </pc:cxnChg>
        <pc:cxnChg chg="add mod">
          <ac:chgData name="Michael A Fudge Jr" userId="133895e8-240b-4811-850e-9cf94297d089" providerId="ADAL" clId="{7EA1A426-B0BE-476D-9041-EC73517A046C}" dt="2020-07-24T16:04:50.396" v="7781" actId="208"/>
          <ac:cxnSpMkLst>
            <pc:docMk/>
            <pc:sldMk cId="2231528915" sldId="335"/>
            <ac:cxnSpMk id="13" creationId="{3095DEEC-37B3-435F-ADEB-9E95CBD0D9CD}"/>
          </ac:cxnSpMkLst>
        </pc:cxnChg>
      </pc:sldChg>
      <pc:sldChg chg="addSp delSp modSp new del mod">
        <pc:chgData name="Michael A Fudge Jr" userId="133895e8-240b-4811-850e-9cf94297d089" providerId="ADAL" clId="{7EA1A426-B0BE-476D-9041-EC73517A046C}" dt="2020-07-25T18:13:59.560" v="9910" actId="47"/>
        <pc:sldMkLst>
          <pc:docMk/>
          <pc:sldMk cId="3567242808" sldId="336"/>
        </pc:sldMkLst>
        <pc:spChg chg="mod">
          <ac:chgData name="Michael A Fudge Jr" userId="133895e8-240b-4811-850e-9cf94297d089" providerId="ADAL" clId="{7EA1A426-B0BE-476D-9041-EC73517A046C}" dt="2020-07-23T20:11:00.384" v="6560" actId="20577"/>
          <ac:spMkLst>
            <pc:docMk/>
            <pc:sldMk cId="3567242808" sldId="336"/>
            <ac:spMk id="2" creationId="{8D8BDDC0-9083-4D8A-A19E-78BA89F624DD}"/>
          </ac:spMkLst>
        </pc:spChg>
        <pc:spChg chg="mod">
          <ac:chgData name="Michael A Fudge Jr" userId="133895e8-240b-4811-850e-9cf94297d089" providerId="ADAL" clId="{7EA1A426-B0BE-476D-9041-EC73517A046C}" dt="2020-07-24T20:46:07.624" v="9396" actId="20577"/>
          <ac:spMkLst>
            <pc:docMk/>
            <pc:sldMk cId="3567242808" sldId="336"/>
            <ac:spMk id="3" creationId="{CB1B9167-43B1-432F-AE8B-19A1F70FF5CC}"/>
          </ac:spMkLst>
        </pc:spChg>
        <pc:grpChg chg="add del mod">
          <ac:chgData name="Michael A Fudge Jr" userId="133895e8-240b-4811-850e-9cf94297d089" providerId="ADAL" clId="{7EA1A426-B0BE-476D-9041-EC73517A046C}" dt="2020-07-24T16:09:58.779" v="7933" actId="21"/>
          <ac:grpSpMkLst>
            <pc:docMk/>
            <pc:sldMk cId="3567242808" sldId="336"/>
            <ac:grpSpMk id="6" creationId="{A90C9C5D-8079-4854-B641-72DD45313A5E}"/>
          </ac:grpSpMkLst>
        </pc:grpChg>
        <pc:graphicFrameChg chg="add del mod modGraphic">
          <ac:chgData name="Michael A Fudge Jr" userId="133895e8-240b-4811-850e-9cf94297d089" providerId="ADAL" clId="{7EA1A426-B0BE-476D-9041-EC73517A046C}" dt="2020-07-24T16:09:58.779" v="7933" actId="21"/>
          <ac:graphicFrameMkLst>
            <pc:docMk/>
            <pc:sldMk cId="3567242808" sldId="336"/>
            <ac:graphicFrameMk id="4" creationId="{DF1C858B-0FA7-448A-B79D-D761B0A939BE}"/>
          </ac:graphicFrameMkLst>
        </pc:graphicFrameChg>
        <pc:graphicFrameChg chg="add del mod modGraphic">
          <ac:chgData name="Michael A Fudge Jr" userId="133895e8-240b-4811-850e-9cf94297d089" providerId="ADAL" clId="{7EA1A426-B0BE-476D-9041-EC73517A046C}" dt="2020-07-24T16:09:58.779" v="7933" actId="21"/>
          <ac:graphicFrameMkLst>
            <pc:docMk/>
            <pc:sldMk cId="3567242808" sldId="336"/>
            <ac:graphicFrameMk id="5" creationId="{8FFF98AF-311B-41A1-8C13-8B9286E21AA3}"/>
          </ac:graphicFrameMkLst>
        </pc:graphicFrameChg>
        <pc:cxnChg chg="mod">
          <ac:chgData name="Michael A Fudge Jr" userId="133895e8-240b-4811-850e-9cf94297d089" providerId="ADAL" clId="{7EA1A426-B0BE-476D-9041-EC73517A046C}" dt="2020-07-24T16:06:51.294" v="7840"/>
          <ac:cxnSpMkLst>
            <pc:docMk/>
            <pc:sldMk cId="3567242808" sldId="336"/>
            <ac:cxnSpMk id="7" creationId="{D3690E28-256D-4C82-AB98-94FC37857F9E}"/>
          </ac:cxnSpMkLst>
        </pc:cxnChg>
        <pc:cxnChg chg="mod">
          <ac:chgData name="Michael A Fudge Jr" userId="133895e8-240b-4811-850e-9cf94297d089" providerId="ADAL" clId="{7EA1A426-B0BE-476D-9041-EC73517A046C}" dt="2020-07-24T16:06:51.294" v="7840"/>
          <ac:cxnSpMkLst>
            <pc:docMk/>
            <pc:sldMk cId="3567242808" sldId="336"/>
            <ac:cxnSpMk id="8" creationId="{435CF7B8-B797-4D35-83E6-3201CD23CE91}"/>
          </ac:cxnSpMkLst>
        </pc:cxnChg>
        <pc:cxnChg chg="mod">
          <ac:chgData name="Michael A Fudge Jr" userId="133895e8-240b-4811-850e-9cf94297d089" providerId="ADAL" clId="{7EA1A426-B0BE-476D-9041-EC73517A046C}" dt="2020-07-24T16:06:51.294" v="7840"/>
          <ac:cxnSpMkLst>
            <pc:docMk/>
            <pc:sldMk cId="3567242808" sldId="336"/>
            <ac:cxnSpMk id="9" creationId="{C4964A67-C21F-42EE-B5B9-37C03298424E}"/>
          </ac:cxnSpMkLst>
        </pc:cxnChg>
        <pc:cxnChg chg="mod">
          <ac:chgData name="Michael A Fudge Jr" userId="133895e8-240b-4811-850e-9cf94297d089" providerId="ADAL" clId="{7EA1A426-B0BE-476D-9041-EC73517A046C}" dt="2020-07-24T16:06:51.294" v="7840"/>
          <ac:cxnSpMkLst>
            <pc:docMk/>
            <pc:sldMk cId="3567242808" sldId="336"/>
            <ac:cxnSpMk id="10" creationId="{2E1264AC-ECFD-437B-A395-F91DBCD4322D}"/>
          </ac:cxnSpMkLst>
        </pc:cxnChg>
      </pc:sldChg>
      <pc:sldChg chg="addSp delSp modSp new mod modAnim">
        <pc:chgData name="Michael A Fudge Jr" userId="133895e8-240b-4811-850e-9cf94297d089" providerId="ADAL" clId="{7EA1A426-B0BE-476D-9041-EC73517A046C}" dt="2020-07-24T20:38:48.343" v="9150" actId="20577"/>
        <pc:sldMkLst>
          <pc:docMk/>
          <pc:sldMk cId="951226270" sldId="337"/>
        </pc:sldMkLst>
        <pc:spChg chg="mod">
          <ac:chgData name="Michael A Fudge Jr" userId="133895e8-240b-4811-850e-9cf94297d089" providerId="ADAL" clId="{7EA1A426-B0BE-476D-9041-EC73517A046C}" dt="2020-07-24T20:25:08.363" v="8918" actId="403"/>
          <ac:spMkLst>
            <pc:docMk/>
            <pc:sldMk cId="951226270" sldId="337"/>
            <ac:spMk id="2" creationId="{C76771B3-2118-4936-AEFD-3AD91E964055}"/>
          </ac:spMkLst>
        </pc:spChg>
        <pc:spChg chg="mod">
          <ac:chgData name="Michael A Fudge Jr" userId="133895e8-240b-4811-850e-9cf94297d089" providerId="ADAL" clId="{7EA1A426-B0BE-476D-9041-EC73517A046C}" dt="2020-07-24T20:38:48.343" v="9150" actId="20577"/>
          <ac:spMkLst>
            <pc:docMk/>
            <pc:sldMk cId="951226270" sldId="337"/>
            <ac:spMk id="3" creationId="{972A6883-C8E3-4688-976F-003891682ED3}"/>
          </ac:spMkLst>
        </pc:spChg>
        <pc:spChg chg="add mod">
          <ac:chgData name="Michael A Fudge Jr" userId="133895e8-240b-4811-850e-9cf94297d089" providerId="ADAL" clId="{7EA1A426-B0BE-476D-9041-EC73517A046C}" dt="2020-07-24T20:34:40.563" v="8995" actId="1076"/>
          <ac:spMkLst>
            <pc:docMk/>
            <pc:sldMk cId="951226270" sldId="337"/>
            <ac:spMk id="6" creationId="{12506981-74DC-42E3-B199-7082A1B52833}"/>
          </ac:spMkLst>
        </pc:spChg>
        <pc:spChg chg="add mod">
          <ac:chgData name="Michael A Fudge Jr" userId="133895e8-240b-4811-850e-9cf94297d089" providerId="ADAL" clId="{7EA1A426-B0BE-476D-9041-EC73517A046C}" dt="2020-07-24T20:34:24.884" v="8994" actId="1076"/>
          <ac:spMkLst>
            <pc:docMk/>
            <pc:sldMk cId="951226270" sldId="337"/>
            <ac:spMk id="7" creationId="{161EBC0F-4720-4D93-B450-D5AD422DCED6}"/>
          </ac:spMkLst>
        </pc:spChg>
        <pc:spChg chg="add mod">
          <ac:chgData name="Michael A Fudge Jr" userId="133895e8-240b-4811-850e-9cf94297d089" providerId="ADAL" clId="{7EA1A426-B0BE-476D-9041-EC73517A046C}" dt="2020-07-24T20:34:40.563" v="8995" actId="1076"/>
          <ac:spMkLst>
            <pc:docMk/>
            <pc:sldMk cId="951226270" sldId="337"/>
            <ac:spMk id="8" creationId="{3D4591E2-EE93-4DB9-A112-C95871A3B406}"/>
          </ac:spMkLst>
        </pc:spChg>
        <pc:graphicFrameChg chg="add mod modGraphic">
          <ac:chgData name="Michael A Fudge Jr" userId="133895e8-240b-4811-850e-9cf94297d089" providerId="ADAL" clId="{7EA1A426-B0BE-476D-9041-EC73517A046C}" dt="2020-07-24T20:34:24.884" v="8994" actId="1076"/>
          <ac:graphicFrameMkLst>
            <pc:docMk/>
            <pc:sldMk cId="951226270" sldId="337"/>
            <ac:graphicFrameMk id="4" creationId="{AEF4E06D-E64C-440D-BDCC-8135D7F958A2}"/>
          </ac:graphicFrameMkLst>
        </pc:graphicFrameChg>
        <pc:graphicFrameChg chg="add mod modGraphic">
          <ac:chgData name="Michael A Fudge Jr" userId="133895e8-240b-4811-850e-9cf94297d089" providerId="ADAL" clId="{7EA1A426-B0BE-476D-9041-EC73517A046C}" dt="2020-07-24T20:34:40.563" v="8995" actId="1076"/>
          <ac:graphicFrameMkLst>
            <pc:docMk/>
            <pc:sldMk cId="951226270" sldId="337"/>
            <ac:graphicFrameMk id="5" creationId="{0A6DCB97-D131-42CA-AE94-D8A6BB341E41}"/>
          </ac:graphicFrameMkLst>
        </pc:graphicFrameChg>
        <pc:picChg chg="add del mod">
          <ac:chgData name="Michael A Fudge Jr" userId="133895e8-240b-4811-850e-9cf94297d089" providerId="ADAL" clId="{7EA1A426-B0BE-476D-9041-EC73517A046C}" dt="2020-07-24T20:32:17.537" v="8984"/>
          <ac:picMkLst>
            <pc:docMk/>
            <pc:sldMk cId="951226270" sldId="337"/>
            <ac:picMk id="9" creationId="{9AD37B22-0D14-4515-8B5C-6F91B408D8E8}"/>
          </ac:picMkLst>
        </pc:picChg>
        <pc:picChg chg="add del mod">
          <ac:chgData name="Michael A Fudge Jr" userId="133895e8-240b-4811-850e-9cf94297d089" providerId="ADAL" clId="{7EA1A426-B0BE-476D-9041-EC73517A046C}" dt="2020-07-24T20:33:55.239" v="8990" actId="478"/>
          <ac:picMkLst>
            <pc:docMk/>
            <pc:sldMk cId="951226270" sldId="337"/>
            <ac:picMk id="10" creationId="{CB4E2F95-CEDE-43D3-8F14-A6CBE721CE2F}"/>
          </ac:picMkLst>
        </pc:picChg>
        <pc:picChg chg="add del mod">
          <ac:chgData name="Michael A Fudge Jr" userId="133895e8-240b-4811-850e-9cf94297d089" providerId="ADAL" clId="{7EA1A426-B0BE-476D-9041-EC73517A046C}" dt="2020-07-24T20:33:57.056" v="8991" actId="478"/>
          <ac:picMkLst>
            <pc:docMk/>
            <pc:sldMk cId="951226270" sldId="337"/>
            <ac:picMk id="11" creationId="{BB5216A8-B442-4F6B-9118-8E4D8E9A612E}"/>
          </ac:picMkLst>
        </pc:picChg>
        <pc:picChg chg="add mod">
          <ac:chgData name="Michael A Fudge Jr" userId="133895e8-240b-4811-850e-9cf94297d089" providerId="ADAL" clId="{7EA1A426-B0BE-476D-9041-EC73517A046C}" dt="2020-07-24T20:34:44.550" v="8996" actId="1076"/>
          <ac:picMkLst>
            <pc:docMk/>
            <pc:sldMk cId="951226270" sldId="337"/>
            <ac:picMk id="12" creationId="{80D01DC8-0CC5-4419-A88C-B64D4CD2026B}"/>
          </ac:picMkLst>
        </pc:picChg>
      </pc:sldChg>
      <pc:sldChg chg="modSp new del mod">
        <pc:chgData name="Michael A Fudge Jr" userId="133895e8-240b-4811-850e-9cf94297d089" providerId="ADAL" clId="{7EA1A426-B0BE-476D-9041-EC73517A046C}" dt="2020-07-25T18:12:39.152" v="9858" actId="47"/>
        <pc:sldMkLst>
          <pc:docMk/>
          <pc:sldMk cId="2834510783" sldId="338"/>
        </pc:sldMkLst>
        <pc:spChg chg="mod">
          <ac:chgData name="Michael A Fudge Jr" userId="133895e8-240b-4811-850e-9cf94297d089" providerId="ADAL" clId="{7EA1A426-B0BE-476D-9041-EC73517A046C}" dt="2020-07-23T20:12:26.301" v="6619" actId="20577"/>
          <ac:spMkLst>
            <pc:docMk/>
            <pc:sldMk cId="2834510783" sldId="338"/>
            <ac:spMk id="2" creationId="{959633ED-EE23-4072-9B02-663E22468747}"/>
          </ac:spMkLst>
        </pc:spChg>
      </pc:sldChg>
      <pc:sldChg chg="modSp new del mod">
        <pc:chgData name="Michael A Fudge Jr" userId="133895e8-240b-4811-850e-9cf94297d089" providerId="ADAL" clId="{7EA1A426-B0BE-476D-9041-EC73517A046C}" dt="2020-07-24T20:45:01.038" v="9382" actId="47"/>
        <pc:sldMkLst>
          <pc:docMk/>
          <pc:sldMk cId="1772931722" sldId="339"/>
        </pc:sldMkLst>
        <pc:spChg chg="mod">
          <ac:chgData name="Michael A Fudge Jr" userId="133895e8-240b-4811-850e-9cf94297d089" providerId="ADAL" clId="{7EA1A426-B0BE-476D-9041-EC73517A046C}" dt="2020-07-23T20:12:41.529" v="6637" actId="20577"/>
          <ac:spMkLst>
            <pc:docMk/>
            <pc:sldMk cId="1772931722" sldId="339"/>
            <ac:spMk id="2" creationId="{36EC3B16-0BE2-49F1-908F-24E820FA7082}"/>
          </ac:spMkLst>
        </pc:spChg>
        <pc:spChg chg="mod">
          <ac:chgData name="Michael A Fudge Jr" userId="133895e8-240b-4811-850e-9cf94297d089" providerId="ADAL" clId="{7EA1A426-B0BE-476D-9041-EC73517A046C}" dt="2020-07-23T20:14:16.652" v="6855" actId="20577"/>
          <ac:spMkLst>
            <pc:docMk/>
            <pc:sldMk cId="1772931722" sldId="339"/>
            <ac:spMk id="3" creationId="{AA85ADC3-DEC4-4255-969D-879192126FCB}"/>
          </ac:spMkLst>
        </pc:spChg>
      </pc:sldChg>
      <pc:sldChg chg="modSp add mod ord modNotesTx">
        <pc:chgData name="Michael A Fudge Jr" userId="133895e8-240b-4811-850e-9cf94297d089" providerId="ADAL" clId="{7EA1A426-B0BE-476D-9041-EC73517A046C}" dt="2020-07-25T18:23:42.095" v="10741" actId="113"/>
        <pc:sldMkLst>
          <pc:docMk/>
          <pc:sldMk cId="67984622" sldId="340"/>
        </pc:sldMkLst>
        <pc:spChg chg="mod">
          <ac:chgData name="Michael A Fudge Jr" userId="133895e8-240b-4811-850e-9cf94297d089" providerId="ADAL" clId="{7EA1A426-B0BE-476D-9041-EC73517A046C}" dt="2020-07-24T16:06:10.338" v="7815" actId="20577"/>
          <ac:spMkLst>
            <pc:docMk/>
            <pc:sldMk cId="67984622" sldId="340"/>
            <ac:spMk id="2" creationId="{A0EC69E1-79D5-4CCA-9AE3-8CCDB54E5D78}"/>
          </ac:spMkLst>
        </pc:spChg>
        <pc:spChg chg="mod">
          <ac:chgData name="Michael A Fudge Jr" userId="133895e8-240b-4811-850e-9cf94297d089" providerId="ADAL" clId="{7EA1A426-B0BE-476D-9041-EC73517A046C}" dt="2020-07-25T18:23:42.095" v="10741" actId="113"/>
          <ac:spMkLst>
            <pc:docMk/>
            <pc:sldMk cId="67984622" sldId="340"/>
            <ac:spMk id="3" creationId="{23BFC44E-10DC-44C2-99E8-3D541093BB67}"/>
          </ac:spMkLst>
        </pc:spChg>
        <pc:graphicFrameChg chg="mod modGraphic">
          <ac:chgData name="Michael A Fudge Jr" userId="133895e8-240b-4811-850e-9cf94297d089" providerId="ADAL" clId="{7EA1A426-B0BE-476D-9041-EC73517A046C}" dt="2020-07-25T18:20:59.778" v="10538" actId="1076"/>
          <ac:graphicFrameMkLst>
            <pc:docMk/>
            <pc:sldMk cId="67984622" sldId="340"/>
            <ac:graphicFrameMk id="8" creationId="{0300AFF8-D8B9-41D1-8E4B-B0B416CA8B11}"/>
          </ac:graphicFrameMkLst>
        </pc:graphicFrameChg>
      </pc:sldChg>
      <pc:sldChg chg="addSp delSp modSp new mod modAnim">
        <pc:chgData name="Michael A Fudge Jr" userId="133895e8-240b-4811-850e-9cf94297d089" providerId="ADAL" clId="{7EA1A426-B0BE-476D-9041-EC73517A046C}" dt="2020-07-24T16:21:08.009" v="8436"/>
        <pc:sldMkLst>
          <pc:docMk/>
          <pc:sldMk cId="4237924853" sldId="341"/>
        </pc:sldMkLst>
        <pc:spChg chg="mod">
          <ac:chgData name="Michael A Fudge Jr" userId="133895e8-240b-4811-850e-9cf94297d089" providerId="ADAL" clId="{7EA1A426-B0BE-476D-9041-EC73517A046C}" dt="2020-07-24T16:09:48.658" v="7931" actId="14100"/>
          <ac:spMkLst>
            <pc:docMk/>
            <pc:sldMk cId="4237924853" sldId="341"/>
            <ac:spMk id="2" creationId="{6C464A5E-1908-4D64-8B8F-52FDA54D68F2}"/>
          </ac:spMkLst>
        </pc:spChg>
        <pc:spChg chg="del">
          <ac:chgData name="Michael A Fudge Jr" userId="133895e8-240b-4811-850e-9cf94297d089" providerId="ADAL" clId="{7EA1A426-B0BE-476D-9041-EC73517A046C}" dt="2020-07-24T16:09:52.642" v="7932" actId="478"/>
          <ac:spMkLst>
            <pc:docMk/>
            <pc:sldMk cId="4237924853" sldId="341"/>
            <ac:spMk id="3" creationId="{9DB5D515-058D-433A-B4F4-86A42F9D494F}"/>
          </ac:spMkLst>
        </pc:spChg>
        <pc:spChg chg="add mod">
          <ac:chgData name="Michael A Fudge Jr" userId="133895e8-240b-4811-850e-9cf94297d089" providerId="ADAL" clId="{7EA1A426-B0BE-476D-9041-EC73517A046C}" dt="2020-07-24T16:19:18.989" v="8324" actId="20577"/>
          <ac:spMkLst>
            <pc:docMk/>
            <pc:sldMk cId="4237924853" sldId="341"/>
            <ac:spMk id="11" creationId="{9FB830E1-8633-41FC-95A0-5A273132B1BD}"/>
          </ac:spMkLst>
        </pc:spChg>
        <pc:spChg chg="add mod">
          <ac:chgData name="Michael A Fudge Jr" userId="133895e8-240b-4811-850e-9cf94297d089" providerId="ADAL" clId="{7EA1A426-B0BE-476D-9041-EC73517A046C}" dt="2020-07-24T16:19:25.061" v="8331" actId="20577"/>
          <ac:spMkLst>
            <pc:docMk/>
            <pc:sldMk cId="4237924853" sldId="341"/>
            <ac:spMk id="12" creationId="{D174CDBB-C1D7-457A-ACC4-FFF2625C5969}"/>
          </ac:spMkLst>
        </pc:spChg>
        <pc:spChg chg="add mod">
          <ac:chgData name="Michael A Fudge Jr" userId="133895e8-240b-4811-850e-9cf94297d089" providerId="ADAL" clId="{7EA1A426-B0BE-476D-9041-EC73517A046C}" dt="2020-07-24T16:20:39.909" v="8431" actId="14100"/>
          <ac:spMkLst>
            <pc:docMk/>
            <pc:sldMk cId="4237924853" sldId="341"/>
            <ac:spMk id="13" creationId="{248A1DFF-50D7-4E53-BB01-A7323CBD8A61}"/>
          </ac:spMkLst>
        </pc:spChg>
        <pc:grpChg chg="add mod">
          <ac:chgData name="Michael A Fudge Jr" userId="133895e8-240b-4811-850e-9cf94297d089" providerId="ADAL" clId="{7EA1A426-B0BE-476D-9041-EC73517A046C}" dt="2020-07-24T16:11:51.588" v="7950" actId="14100"/>
          <ac:grpSpMkLst>
            <pc:docMk/>
            <pc:sldMk cId="4237924853" sldId="341"/>
            <ac:grpSpMk id="6" creationId="{C496F037-CC52-4806-AFE7-CCEB740F1235}"/>
          </ac:grpSpMkLst>
        </pc:grpChg>
        <pc:graphicFrameChg chg="add mod modGraphic">
          <ac:chgData name="Michael A Fudge Jr" userId="133895e8-240b-4811-850e-9cf94297d089" providerId="ADAL" clId="{7EA1A426-B0BE-476D-9041-EC73517A046C}" dt="2020-07-24T16:13:17.441" v="7956" actId="207"/>
          <ac:graphicFrameMkLst>
            <pc:docMk/>
            <pc:sldMk cId="4237924853" sldId="341"/>
            <ac:graphicFrameMk id="4" creationId="{370D0357-298C-49E7-99F6-FB57B897A537}"/>
          </ac:graphicFrameMkLst>
        </pc:graphicFrameChg>
        <pc:graphicFrameChg chg="add mod modGraphic">
          <ac:chgData name="Michael A Fudge Jr" userId="133895e8-240b-4811-850e-9cf94297d089" providerId="ADAL" clId="{7EA1A426-B0BE-476D-9041-EC73517A046C}" dt="2020-07-24T16:13:32.916" v="7959" actId="14734"/>
          <ac:graphicFrameMkLst>
            <pc:docMk/>
            <pc:sldMk cId="4237924853" sldId="341"/>
            <ac:graphicFrameMk id="5" creationId="{0BE33315-BB48-4802-AED7-EC65029FA111}"/>
          </ac:graphicFrameMkLst>
        </pc:graphicFrameChg>
        <pc:cxnChg chg="mod">
          <ac:chgData name="Michael A Fudge Jr" userId="133895e8-240b-4811-850e-9cf94297d089" providerId="ADAL" clId="{7EA1A426-B0BE-476D-9041-EC73517A046C}" dt="2020-07-24T16:12:27.899" v="7952" actId="208"/>
          <ac:cxnSpMkLst>
            <pc:docMk/>
            <pc:sldMk cId="4237924853" sldId="341"/>
            <ac:cxnSpMk id="7" creationId="{15184417-FB63-4C3C-8F70-E79E879D7BCF}"/>
          </ac:cxnSpMkLst>
        </pc:cxnChg>
        <pc:cxnChg chg="mod">
          <ac:chgData name="Michael A Fudge Jr" userId="133895e8-240b-4811-850e-9cf94297d089" providerId="ADAL" clId="{7EA1A426-B0BE-476D-9041-EC73517A046C}" dt="2020-07-24T16:12:27.899" v="7952" actId="208"/>
          <ac:cxnSpMkLst>
            <pc:docMk/>
            <pc:sldMk cId="4237924853" sldId="341"/>
            <ac:cxnSpMk id="8" creationId="{AEFD82B8-E8B5-41F2-825F-15D2F5BBB0C1}"/>
          </ac:cxnSpMkLst>
        </pc:cxnChg>
        <pc:cxnChg chg="mod">
          <ac:chgData name="Michael A Fudge Jr" userId="133895e8-240b-4811-850e-9cf94297d089" providerId="ADAL" clId="{7EA1A426-B0BE-476D-9041-EC73517A046C}" dt="2020-07-24T16:12:27.899" v="7952" actId="208"/>
          <ac:cxnSpMkLst>
            <pc:docMk/>
            <pc:sldMk cId="4237924853" sldId="341"/>
            <ac:cxnSpMk id="9" creationId="{0AA76B59-446E-4B1A-AAF2-A30EA9F8EFC5}"/>
          </ac:cxnSpMkLst>
        </pc:cxnChg>
        <pc:cxnChg chg="mod">
          <ac:chgData name="Michael A Fudge Jr" userId="133895e8-240b-4811-850e-9cf94297d089" providerId="ADAL" clId="{7EA1A426-B0BE-476D-9041-EC73517A046C}" dt="2020-07-24T16:12:27.899" v="7952" actId="208"/>
          <ac:cxnSpMkLst>
            <pc:docMk/>
            <pc:sldMk cId="4237924853" sldId="341"/>
            <ac:cxnSpMk id="10" creationId="{4BFA1FFB-4290-4D4E-8E4D-20BA869C84DD}"/>
          </ac:cxnSpMkLst>
        </pc:cxnChg>
      </pc:sldChg>
      <pc:sldChg chg="addSp modSp new mod modClrScheme chgLayout">
        <pc:chgData name="Michael A Fudge Jr" userId="133895e8-240b-4811-850e-9cf94297d089" providerId="ADAL" clId="{7EA1A426-B0BE-476D-9041-EC73517A046C}" dt="2020-07-24T16:28:19.985" v="8895" actId="20577"/>
        <pc:sldMkLst>
          <pc:docMk/>
          <pc:sldMk cId="3333140738" sldId="342"/>
        </pc:sldMkLst>
        <pc:spChg chg="mod ord">
          <ac:chgData name="Michael A Fudge Jr" userId="133895e8-240b-4811-850e-9cf94297d089" providerId="ADAL" clId="{7EA1A426-B0BE-476D-9041-EC73517A046C}" dt="2020-07-24T16:24:38.938" v="8505" actId="700"/>
          <ac:spMkLst>
            <pc:docMk/>
            <pc:sldMk cId="3333140738" sldId="342"/>
            <ac:spMk id="2" creationId="{32313F5A-1BD3-4BB5-9146-8BA7757BC011}"/>
          </ac:spMkLst>
        </pc:spChg>
        <pc:spChg chg="mod ord">
          <ac:chgData name="Michael A Fudge Jr" userId="133895e8-240b-4811-850e-9cf94297d089" providerId="ADAL" clId="{7EA1A426-B0BE-476D-9041-EC73517A046C}" dt="2020-07-24T16:28:03.744" v="8845" actId="5793"/>
          <ac:spMkLst>
            <pc:docMk/>
            <pc:sldMk cId="3333140738" sldId="342"/>
            <ac:spMk id="3" creationId="{8388ADF4-171B-49AD-A6F1-1E22DC9592AF}"/>
          </ac:spMkLst>
        </pc:spChg>
        <pc:spChg chg="add mod ord">
          <ac:chgData name="Michael A Fudge Jr" userId="133895e8-240b-4811-850e-9cf94297d089" providerId="ADAL" clId="{7EA1A426-B0BE-476D-9041-EC73517A046C}" dt="2020-07-24T16:28:19.985" v="8895" actId="20577"/>
          <ac:spMkLst>
            <pc:docMk/>
            <pc:sldMk cId="3333140738" sldId="342"/>
            <ac:spMk id="4" creationId="{7703259F-66ED-4C13-B7E6-DFC80FE07F76}"/>
          </ac:spMkLst>
        </pc:spChg>
      </pc:sldChg>
      <pc:sldChg chg="modSp add mod ord">
        <pc:chgData name="Michael A Fudge Jr" userId="133895e8-240b-4811-850e-9cf94297d089" providerId="ADAL" clId="{7EA1A426-B0BE-476D-9041-EC73517A046C}" dt="2020-07-24T20:44:46.098" v="9381" actId="20577"/>
        <pc:sldMkLst>
          <pc:docMk/>
          <pc:sldMk cId="2689965737" sldId="343"/>
        </pc:sldMkLst>
        <pc:spChg chg="mod">
          <ac:chgData name="Michael A Fudge Jr" userId="133895e8-240b-4811-850e-9cf94297d089" providerId="ADAL" clId="{7EA1A426-B0BE-476D-9041-EC73517A046C}" dt="2020-07-24T20:40:18.973" v="9171" actId="20577"/>
          <ac:spMkLst>
            <pc:docMk/>
            <pc:sldMk cId="2689965737" sldId="343"/>
            <ac:spMk id="5" creationId="{E0D04EC1-733E-4BA9-9251-8C6E6E3D01D7}"/>
          </ac:spMkLst>
        </pc:spChg>
        <pc:spChg chg="mod">
          <ac:chgData name="Michael A Fudge Jr" userId="133895e8-240b-4811-850e-9cf94297d089" providerId="ADAL" clId="{7EA1A426-B0BE-476D-9041-EC73517A046C}" dt="2020-07-24T20:44:46.098" v="9381" actId="20577"/>
          <ac:spMkLst>
            <pc:docMk/>
            <pc:sldMk cId="2689965737" sldId="343"/>
            <ac:spMk id="6" creationId="{E33EFCDF-893E-4DC5-B75A-872200D063CA}"/>
          </ac:spMkLst>
        </pc:spChg>
      </pc:sldChg>
      <pc:sldChg chg="addSp delSp modSp add mod ord">
        <pc:chgData name="Michael A Fudge Jr" userId="133895e8-240b-4811-850e-9cf94297d089" providerId="ADAL" clId="{7EA1A426-B0BE-476D-9041-EC73517A046C}" dt="2020-07-25T18:12:32.002" v="9855" actId="14100"/>
        <pc:sldMkLst>
          <pc:docMk/>
          <pc:sldMk cId="2148454917" sldId="344"/>
        </pc:sldMkLst>
        <pc:spChg chg="mod">
          <ac:chgData name="Michael A Fudge Jr" userId="133895e8-240b-4811-850e-9cf94297d089" providerId="ADAL" clId="{7EA1A426-B0BE-476D-9041-EC73517A046C}" dt="2020-07-24T20:50:52.208" v="9521" actId="1076"/>
          <ac:spMkLst>
            <pc:docMk/>
            <pc:sldMk cId="2148454917" sldId="344"/>
            <ac:spMk id="2" creationId="{A0EC69E1-79D5-4CCA-9AE3-8CCDB54E5D78}"/>
          </ac:spMkLst>
        </pc:spChg>
        <pc:spChg chg="mod">
          <ac:chgData name="Michael A Fudge Jr" userId="133895e8-240b-4811-850e-9cf94297d089" providerId="ADAL" clId="{7EA1A426-B0BE-476D-9041-EC73517A046C}" dt="2020-07-25T18:12:32.002" v="9855" actId="14100"/>
          <ac:spMkLst>
            <pc:docMk/>
            <pc:sldMk cId="2148454917" sldId="344"/>
            <ac:spMk id="3" creationId="{23BFC44E-10DC-44C2-99E8-3D541093BB67}"/>
          </ac:spMkLst>
        </pc:spChg>
        <pc:spChg chg="add mod">
          <ac:chgData name="Michael A Fudge Jr" userId="133895e8-240b-4811-850e-9cf94297d089" providerId="ADAL" clId="{7EA1A426-B0BE-476D-9041-EC73517A046C}" dt="2020-07-25T02:31:11.818" v="9758" actId="207"/>
          <ac:spMkLst>
            <pc:docMk/>
            <pc:sldMk cId="2148454917" sldId="344"/>
            <ac:spMk id="5" creationId="{384B5593-B507-490E-8E6E-CB802631F75A}"/>
          </ac:spMkLst>
        </pc:spChg>
        <pc:spChg chg="add mod">
          <ac:chgData name="Michael A Fudge Jr" userId="133895e8-240b-4811-850e-9cf94297d089" providerId="ADAL" clId="{7EA1A426-B0BE-476D-9041-EC73517A046C}" dt="2020-07-25T02:31:30.780" v="9763" actId="20577"/>
          <ac:spMkLst>
            <pc:docMk/>
            <pc:sldMk cId="2148454917" sldId="344"/>
            <ac:spMk id="11" creationId="{AEC3B52F-2469-4D49-8CE0-4C7A22708410}"/>
          </ac:spMkLst>
        </pc:spChg>
        <pc:graphicFrameChg chg="add mod modGraphic">
          <ac:chgData name="Michael A Fudge Jr" userId="133895e8-240b-4811-850e-9cf94297d089" providerId="ADAL" clId="{7EA1A426-B0BE-476D-9041-EC73517A046C}" dt="2020-07-25T02:30:33.965" v="9742" actId="1076"/>
          <ac:graphicFrameMkLst>
            <pc:docMk/>
            <pc:sldMk cId="2148454917" sldId="344"/>
            <ac:graphicFrameMk id="4" creationId="{3B5AD7E1-1D66-4A49-9BB8-D5A4D10EE17A}"/>
          </ac:graphicFrameMkLst>
        </pc:graphicFrameChg>
        <pc:graphicFrameChg chg="del">
          <ac:chgData name="Michael A Fudge Jr" userId="133895e8-240b-4811-850e-9cf94297d089" providerId="ADAL" clId="{7EA1A426-B0BE-476D-9041-EC73517A046C}" dt="2020-07-24T20:46:56.859" v="9432" actId="478"/>
          <ac:graphicFrameMkLst>
            <pc:docMk/>
            <pc:sldMk cId="2148454917" sldId="344"/>
            <ac:graphicFrameMk id="8" creationId="{0300AFF8-D8B9-41D1-8E4B-B0B416CA8B11}"/>
          </ac:graphicFrameMkLst>
        </pc:graphicFrameChg>
        <pc:graphicFrameChg chg="add del mod modGraphic">
          <ac:chgData name="Michael A Fudge Jr" userId="133895e8-240b-4811-850e-9cf94297d089" providerId="ADAL" clId="{7EA1A426-B0BE-476D-9041-EC73517A046C}" dt="2020-07-25T02:30:33.965" v="9742" actId="1076"/>
          <ac:graphicFrameMkLst>
            <pc:docMk/>
            <pc:sldMk cId="2148454917" sldId="344"/>
            <ac:graphicFrameMk id="9" creationId="{01733400-FC43-45D1-8ED2-B2D25B180BC2}"/>
          </ac:graphicFrameMkLst>
        </pc:graphicFrameChg>
      </pc:sldChg>
      <pc:sldChg chg="modSp add mod ord">
        <pc:chgData name="Michael A Fudge Jr" userId="133895e8-240b-4811-850e-9cf94297d089" providerId="ADAL" clId="{7EA1A426-B0BE-476D-9041-EC73517A046C}" dt="2020-07-25T18:12:35.715" v="9857"/>
        <pc:sldMkLst>
          <pc:docMk/>
          <pc:sldMk cId="416062869" sldId="345"/>
        </pc:sldMkLst>
        <pc:spChg chg="mod">
          <ac:chgData name="Michael A Fudge Jr" userId="133895e8-240b-4811-850e-9cf94297d089" providerId="ADAL" clId="{7EA1A426-B0BE-476D-9041-EC73517A046C}" dt="2020-07-25T18:11:51.531" v="9830" actId="14100"/>
          <ac:spMkLst>
            <pc:docMk/>
            <pc:sldMk cId="416062869" sldId="345"/>
            <ac:spMk id="3" creationId="{23BFC44E-10DC-44C2-99E8-3D541093BB67}"/>
          </ac:spMkLst>
        </pc:spChg>
      </pc:sldChg>
      <pc:sldChg chg="modSp add mod">
        <pc:chgData name="Michael A Fudge Jr" userId="133895e8-240b-4811-850e-9cf94297d089" providerId="ADAL" clId="{7EA1A426-B0BE-476D-9041-EC73517A046C}" dt="2020-07-25T18:11:58.573" v="9831" actId="14100"/>
        <pc:sldMkLst>
          <pc:docMk/>
          <pc:sldMk cId="730824221" sldId="346"/>
        </pc:sldMkLst>
        <pc:spChg chg="mod">
          <ac:chgData name="Michael A Fudge Jr" userId="133895e8-240b-4811-850e-9cf94297d089" providerId="ADAL" clId="{7EA1A426-B0BE-476D-9041-EC73517A046C}" dt="2020-07-25T18:11:58.573" v="9831" actId="14100"/>
          <ac:spMkLst>
            <pc:docMk/>
            <pc:sldMk cId="730824221" sldId="346"/>
            <ac:spMk id="3" creationId="{23BFC44E-10DC-44C2-99E8-3D541093BB67}"/>
          </ac:spMkLst>
        </pc:spChg>
      </pc:sldChg>
      <pc:sldChg chg="modSp add mod ord modAnim modNotesTx">
        <pc:chgData name="Michael A Fudge Jr" userId="133895e8-240b-4811-850e-9cf94297d089" providerId="ADAL" clId="{7EA1A426-B0BE-476D-9041-EC73517A046C}" dt="2020-07-25T18:18:38.955" v="10435" actId="27636"/>
        <pc:sldMkLst>
          <pc:docMk/>
          <pc:sldMk cId="1253326098" sldId="347"/>
        </pc:sldMkLst>
        <pc:spChg chg="mod">
          <ac:chgData name="Michael A Fudge Jr" userId="133895e8-240b-4811-850e-9cf94297d089" providerId="ADAL" clId="{7EA1A426-B0BE-476D-9041-EC73517A046C}" dt="2020-07-25T18:13:55.966" v="9909" actId="20577"/>
          <ac:spMkLst>
            <pc:docMk/>
            <pc:sldMk cId="1253326098" sldId="347"/>
            <ac:spMk id="2" creationId="{5C84C77B-FF54-4813-94E1-23FF8F114C7E}"/>
          </ac:spMkLst>
        </pc:spChg>
        <pc:spChg chg="mod">
          <ac:chgData name="Michael A Fudge Jr" userId="133895e8-240b-4811-850e-9cf94297d089" providerId="ADAL" clId="{7EA1A426-B0BE-476D-9041-EC73517A046C}" dt="2020-07-25T18:18:38.955" v="10435" actId="27636"/>
          <ac:spMkLst>
            <pc:docMk/>
            <pc:sldMk cId="1253326098" sldId="347"/>
            <ac:spMk id="4" creationId="{74B6070D-2E18-49A3-84C2-0A1B79DC59EE}"/>
          </ac:spMkLst>
        </pc:spChg>
      </pc:sldChg>
      <pc:sldChg chg="modSp add mod ord modNotesTx">
        <pc:chgData name="Michael A Fudge Jr" userId="133895e8-240b-4811-850e-9cf94297d089" providerId="ADAL" clId="{7EA1A426-B0BE-476D-9041-EC73517A046C}" dt="2020-07-25T18:24:36.275" v="10809" actId="20577"/>
        <pc:sldMkLst>
          <pc:docMk/>
          <pc:sldMk cId="1087519105" sldId="348"/>
        </pc:sldMkLst>
        <pc:spChg chg="mod">
          <ac:chgData name="Michael A Fudge Jr" userId="133895e8-240b-4811-850e-9cf94297d089" providerId="ADAL" clId="{7EA1A426-B0BE-476D-9041-EC73517A046C}" dt="2020-07-25T18:23:30.921" v="10739" actId="14100"/>
          <ac:spMkLst>
            <pc:docMk/>
            <pc:sldMk cId="1087519105" sldId="348"/>
            <ac:spMk id="3" creationId="{23BFC44E-10DC-44C2-99E8-3D541093BB67}"/>
          </ac:spMkLst>
        </pc:spChg>
      </pc:sldChg>
      <pc:sldChg chg="modSp add mod modNotesTx">
        <pc:chgData name="Michael A Fudge Jr" userId="133895e8-240b-4811-850e-9cf94297d089" providerId="ADAL" clId="{7EA1A426-B0BE-476D-9041-EC73517A046C}" dt="2020-07-25T18:24:23.026" v="10792" actId="20577"/>
        <pc:sldMkLst>
          <pc:docMk/>
          <pc:sldMk cId="1687472616" sldId="349"/>
        </pc:sldMkLst>
        <pc:spChg chg="mod">
          <ac:chgData name="Michael A Fudge Jr" userId="133895e8-240b-4811-850e-9cf94297d089" providerId="ADAL" clId="{7EA1A426-B0BE-476D-9041-EC73517A046C}" dt="2020-07-25T18:23:24.333" v="10738" actId="14100"/>
          <ac:spMkLst>
            <pc:docMk/>
            <pc:sldMk cId="1687472616" sldId="349"/>
            <ac:spMk id="3" creationId="{23BFC44E-10DC-44C2-99E8-3D541093BB67}"/>
          </ac:spMkLst>
        </pc:spChg>
      </pc:sldChg>
      <pc:sldChg chg="modSp add mod modNotesTx">
        <pc:chgData name="Michael A Fudge Jr" userId="133895e8-240b-4811-850e-9cf94297d089" providerId="ADAL" clId="{7EA1A426-B0BE-476D-9041-EC73517A046C}" dt="2020-07-25T18:24:08.439" v="10758" actId="20577"/>
        <pc:sldMkLst>
          <pc:docMk/>
          <pc:sldMk cId="4232181672" sldId="350"/>
        </pc:sldMkLst>
        <pc:spChg chg="mod">
          <ac:chgData name="Michael A Fudge Jr" userId="133895e8-240b-4811-850e-9cf94297d089" providerId="ADAL" clId="{7EA1A426-B0BE-476D-9041-EC73517A046C}" dt="2020-07-25T18:24:08.439" v="10758" actId="20577"/>
          <ac:spMkLst>
            <pc:docMk/>
            <pc:sldMk cId="4232181672" sldId="350"/>
            <ac:spMk id="3" creationId="{23BFC44E-10DC-44C2-99E8-3D541093BB67}"/>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3B562B-A372-4D65-ADCE-0BFC539846B5}"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0C604572-4DFD-4EA4-8ED0-07725A9A70A7}">
      <dgm:prSet custT="1"/>
      <dgm:spPr/>
      <dgm:t>
        <a:bodyPr/>
        <a:lstStyle/>
        <a:p>
          <a:pPr>
            <a:defRPr cap="all"/>
          </a:pPr>
          <a:r>
            <a:rPr lang="en-US" sz="3200" dirty="0">
              <a:solidFill>
                <a:schemeClr val="accent1"/>
              </a:solidFill>
            </a:rPr>
            <a:t>Does it matter?</a:t>
          </a:r>
        </a:p>
      </dgm:t>
    </dgm:pt>
    <dgm:pt modelId="{1A0CE726-F591-4B23-975A-889A413584D3}" type="parTrans" cxnId="{1F840C2C-C459-457B-B900-ACC2337E7783}">
      <dgm:prSet/>
      <dgm:spPr/>
      <dgm:t>
        <a:bodyPr/>
        <a:lstStyle/>
        <a:p>
          <a:endParaRPr lang="en-US"/>
        </a:p>
      </dgm:t>
    </dgm:pt>
    <dgm:pt modelId="{E10D1114-3EC4-4833-B5E3-7DAFE431F39D}" type="sibTrans" cxnId="{1F840C2C-C459-457B-B900-ACC2337E7783}">
      <dgm:prSet/>
      <dgm:spPr/>
      <dgm:t>
        <a:bodyPr/>
        <a:lstStyle/>
        <a:p>
          <a:endParaRPr lang="en-US"/>
        </a:p>
      </dgm:t>
    </dgm:pt>
    <dgm:pt modelId="{CCAF0C8C-2991-4FD2-AA18-947E8E7D7876}">
      <dgm:prSet custT="1"/>
      <dgm:spPr/>
      <dgm:t>
        <a:bodyPr/>
        <a:lstStyle/>
        <a:p>
          <a:pPr>
            <a:defRPr cap="all"/>
          </a:pPr>
          <a:r>
            <a:rPr lang="en-US" sz="3200" dirty="0"/>
            <a:t>It does if you care about performance!</a:t>
          </a:r>
        </a:p>
      </dgm:t>
    </dgm:pt>
    <dgm:pt modelId="{EC0628DE-D30E-4469-87A7-5368CEB1BA9A}" type="parTrans" cxnId="{79C7CC18-1950-46CE-ADB0-19A72CCF05B3}">
      <dgm:prSet/>
      <dgm:spPr/>
      <dgm:t>
        <a:bodyPr/>
        <a:lstStyle/>
        <a:p>
          <a:endParaRPr lang="en-US"/>
        </a:p>
      </dgm:t>
    </dgm:pt>
    <dgm:pt modelId="{85C41AE1-25AB-4841-B7CF-E851F0F9C293}" type="sibTrans" cxnId="{79C7CC18-1950-46CE-ADB0-19A72CCF05B3}">
      <dgm:prSet/>
      <dgm:spPr/>
      <dgm:t>
        <a:bodyPr/>
        <a:lstStyle/>
        <a:p>
          <a:endParaRPr lang="en-US"/>
        </a:p>
      </dgm:t>
    </dgm:pt>
    <dgm:pt modelId="{0912EBBC-B3D4-476A-880E-F3CF27352D5A}" type="pres">
      <dgm:prSet presAssocID="{5F3B562B-A372-4D65-ADCE-0BFC539846B5}" presName="root" presStyleCnt="0">
        <dgm:presLayoutVars>
          <dgm:dir/>
          <dgm:resizeHandles val="exact"/>
        </dgm:presLayoutVars>
      </dgm:prSet>
      <dgm:spPr/>
    </dgm:pt>
    <dgm:pt modelId="{4997A061-0A7B-46DF-A58B-BCA7FA0B902D}" type="pres">
      <dgm:prSet presAssocID="{0C604572-4DFD-4EA4-8ED0-07725A9A70A7}" presName="compNode" presStyleCnt="0"/>
      <dgm:spPr/>
    </dgm:pt>
    <dgm:pt modelId="{B7360267-5D46-4220-B9A9-D3B600766026}" type="pres">
      <dgm:prSet presAssocID="{0C604572-4DFD-4EA4-8ED0-07725A9A70A7}" presName="iconBgRect" presStyleLbl="bgShp" presStyleIdx="0" presStyleCnt="2"/>
      <dgm:spPr>
        <a:prstGeom prst="round2DiagRect">
          <a:avLst>
            <a:gd name="adj1" fmla="val 29727"/>
            <a:gd name="adj2" fmla="val 0"/>
          </a:avLst>
        </a:prstGeom>
        <a:solidFill>
          <a:schemeClr val="accent1"/>
        </a:solidFill>
      </dgm:spPr>
    </dgm:pt>
    <dgm:pt modelId="{01A825DB-CFEA-4DB8-B18D-02DC0AC25798}" type="pres">
      <dgm:prSet presAssocID="{0C604572-4DFD-4EA4-8ED0-07725A9A70A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6F578760-7274-4B74-B55E-9FF0860A6DB6}" type="pres">
      <dgm:prSet presAssocID="{0C604572-4DFD-4EA4-8ED0-07725A9A70A7}" presName="spaceRect" presStyleCnt="0"/>
      <dgm:spPr/>
    </dgm:pt>
    <dgm:pt modelId="{ECED9A80-15D9-4DDB-85FA-71034E99770D}" type="pres">
      <dgm:prSet presAssocID="{0C604572-4DFD-4EA4-8ED0-07725A9A70A7}" presName="textRect" presStyleLbl="revTx" presStyleIdx="0" presStyleCnt="2">
        <dgm:presLayoutVars>
          <dgm:chMax val="1"/>
          <dgm:chPref val="1"/>
        </dgm:presLayoutVars>
      </dgm:prSet>
      <dgm:spPr/>
    </dgm:pt>
    <dgm:pt modelId="{F5EF039E-6C24-4B36-9BB8-2EA2D0DF8C14}" type="pres">
      <dgm:prSet presAssocID="{E10D1114-3EC4-4833-B5E3-7DAFE431F39D}" presName="sibTrans" presStyleCnt="0"/>
      <dgm:spPr/>
    </dgm:pt>
    <dgm:pt modelId="{CE678CB7-439F-4AE9-A431-2F2224BAB65A}" type="pres">
      <dgm:prSet presAssocID="{CCAF0C8C-2991-4FD2-AA18-947E8E7D7876}" presName="compNode" presStyleCnt="0"/>
      <dgm:spPr/>
    </dgm:pt>
    <dgm:pt modelId="{79612361-706C-4467-A0B8-487C5544C88B}" type="pres">
      <dgm:prSet presAssocID="{CCAF0C8C-2991-4FD2-AA18-947E8E7D7876}" presName="iconBgRect" presStyleLbl="bgShp" presStyleIdx="1" presStyleCnt="2"/>
      <dgm:spPr>
        <a:prstGeom prst="round2DiagRect">
          <a:avLst>
            <a:gd name="adj1" fmla="val 29727"/>
            <a:gd name="adj2" fmla="val 0"/>
          </a:avLst>
        </a:prstGeom>
      </dgm:spPr>
    </dgm:pt>
    <dgm:pt modelId="{1DFA4FC9-F26C-4530-BEFE-21D08CDB941B}" type="pres">
      <dgm:prSet presAssocID="{CCAF0C8C-2991-4FD2-AA18-947E8E7D787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lth"/>
        </a:ext>
      </dgm:extLst>
    </dgm:pt>
    <dgm:pt modelId="{1BF6CC3B-4089-448D-A5BE-82DC2FDC0885}" type="pres">
      <dgm:prSet presAssocID="{CCAF0C8C-2991-4FD2-AA18-947E8E7D7876}" presName="spaceRect" presStyleCnt="0"/>
      <dgm:spPr/>
    </dgm:pt>
    <dgm:pt modelId="{1F0C70BC-F733-438E-A052-3D8A79B095F8}" type="pres">
      <dgm:prSet presAssocID="{CCAF0C8C-2991-4FD2-AA18-947E8E7D7876}" presName="textRect" presStyleLbl="revTx" presStyleIdx="1" presStyleCnt="2" custScaleX="123937">
        <dgm:presLayoutVars>
          <dgm:chMax val="1"/>
          <dgm:chPref val="1"/>
        </dgm:presLayoutVars>
      </dgm:prSet>
      <dgm:spPr/>
    </dgm:pt>
  </dgm:ptLst>
  <dgm:cxnLst>
    <dgm:cxn modelId="{79C7CC18-1950-46CE-ADB0-19A72CCF05B3}" srcId="{5F3B562B-A372-4D65-ADCE-0BFC539846B5}" destId="{CCAF0C8C-2991-4FD2-AA18-947E8E7D7876}" srcOrd="1" destOrd="0" parTransId="{EC0628DE-D30E-4469-87A7-5368CEB1BA9A}" sibTransId="{85C41AE1-25AB-4841-B7CF-E851F0F9C293}"/>
    <dgm:cxn modelId="{CF682D1A-D657-4ABC-813A-4465F99B2C63}" type="presOf" srcId="{5F3B562B-A372-4D65-ADCE-0BFC539846B5}" destId="{0912EBBC-B3D4-476A-880E-F3CF27352D5A}" srcOrd="0" destOrd="0" presId="urn:microsoft.com/office/officeart/2018/5/layout/IconLeafLabelList"/>
    <dgm:cxn modelId="{C4E2231E-24AD-49E4-BDB8-C09AEBB0D733}" type="presOf" srcId="{CCAF0C8C-2991-4FD2-AA18-947E8E7D7876}" destId="{1F0C70BC-F733-438E-A052-3D8A79B095F8}" srcOrd="0" destOrd="0" presId="urn:microsoft.com/office/officeart/2018/5/layout/IconLeafLabelList"/>
    <dgm:cxn modelId="{1F840C2C-C459-457B-B900-ACC2337E7783}" srcId="{5F3B562B-A372-4D65-ADCE-0BFC539846B5}" destId="{0C604572-4DFD-4EA4-8ED0-07725A9A70A7}" srcOrd="0" destOrd="0" parTransId="{1A0CE726-F591-4B23-975A-889A413584D3}" sibTransId="{E10D1114-3EC4-4833-B5E3-7DAFE431F39D}"/>
    <dgm:cxn modelId="{48BF52C3-D895-480E-9ED4-9C84CE99474E}" type="presOf" srcId="{0C604572-4DFD-4EA4-8ED0-07725A9A70A7}" destId="{ECED9A80-15D9-4DDB-85FA-71034E99770D}" srcOrd="0" destOrd="0" presId="urn:microsoft.com/office/officeart/2018/5/layout/IconLeafLabelList"/>
    <dgm:cxn modelId="{B88AFB58-646D-45AD-8988-EFA7C28A9ABA}" type="presParOf" srcId="{0912EBBC-B3D4-476A-880E-F3CF27352D5A}" destId="{4997A061-0A7B-46DF-A58B-BCA7FA0B902D}" srcOrd="0" destOrd="0" presId="urn:microsoft.com/office/officeart/2018/5/layout/IconLeafLabelList"/>
    <dgm:cxn modelId="{12D312DF-0FC7-48DB-B534-FC8A633BBAF2}" type="presParOf" srcId="{4997A061-0A7B-46DF-A58B-BCA7FA0B902D}" destId="{B7360267-5D46-4220-B9A9-D3B600766026}" srcOrd="0" destOrd="0" presId="urn:microsoft.com/office/officeart/2018/5/layout/IconLeafLabelList"/>
    <dgm:cxn modelId="{4AB3F411-0334-45F4-876F-E01314602755}" type="presParOf" srcId="{4997A061-0A7B-46DF-A58B-BCA7FA0B902D}" destId="{01A825DB-CFEA-4DB8-B18D-02DC0AC25798}" srcOrd="1" destOrd="0" presId="urn:microsoft.com/office/officeart/2018/5/layout/IconLeafLabelList"/>
    <dgm:cxn modelId="{8479C943-B3AB-4BE7-8B72-89A14609289B}" type="presParOf" srcId="{4997A061-0A7B-46DF-A58B-BCA7FA0B902D}" destId="{6F578760-7274-4B74-B55E-9FF0860A6DB6}" srcOrd="2" destOrd="0" presId="urn:microsoft.com/office/officeart/2018/5/layout/IconLeafLabelList"/>
    <dgm:cxn modelId="{2245B31B-FB98-4915-9901-4C92CB295F7C}" type="presParOf" srcId="{4997A061-0A7B-46DF-A58B-BCA7FA0B902D}" destId="{ECED9A80-15D9-4DDB-85FA-71034E99770D}" srcOrd="3" destOrd="0" presId="urn:microsoft.com/office/officeart/2018/5/layout/IconLeafLabelList"/>
    <dgm:cxn modelId="{7165059F-A33B-4349-9DF0-30CCB7903FDF}" type="presParOf" srcId="{0912EBBC-B3D4-476A-880E-F3CF27352D5A}" destId="{F5EF039E-6C24-4B36-9BB8-2EA2D0DF8C14}" srcOrd="1" destOrd="0" presId="urn:microsoft.com/office/officeart/2018/5/layout/IconLeafLabelList"/>
    <dgm:cxn modelId="{CEEA553D-56E9-469E-AF82-9643BF3DB386}" type="presParOf" srcId="{0912EBBC-B3D4-476A-880E-F3CF27352D5A}" destId="{CE678CB7-439F-4AE9-A431-2F2224BAB65A}" srcOrd="2" destOrd="0" presId="urn:microsoft.com/office/officeart/2018/5/layout/IconLeafLabelList"/>
    <dgm:cxn modelId="{27D9A2CF-279F-443B-BD82-3AAD0B5F8940}" type="presParOf" srcId="{CE678CB7-439F-4AE9-A431-2F2224BAB65A}" destId="{79612361-706C-4467-A0B8-487C5544C88B}" srcOrd="0" destOrd="0" presId="urn:microsoft.com/office/officeart/2018/5/layout/IconLeafLabelList"/>
    <dgm:cxn modelId="{65B84383-9DBD-4B9E-9223-27DB48A157C8}" type="presParOf" srcId="{CE678CB7-439F-4AE9-A431-2F2224BAB65A}" destId="{1DFA4FC9-F26C-4530-BEFE-21D08CDB941B}" srcOrd="1" destOrd="0" presId="urn:microsoft.com/office/officeart/2018/5/layout/IconLeafLabelList"/>
    <dgm:cxn modelId="{BB45C787-BA28-4F18-9A8F-6D8107E57DEC}" type="presParOf" srcId="{CE678CB7-439F-4AE9-A431-2F2224BAB65A}" destId="{1BF6CC3B-4089-448D-A5BE-82DC2FDC0885}" srcOrd="2" destOrd="0" presId="urn:microsoft.com/office/officeart/2018/5/layout/IconLeafLabelList"/>
    <dgm:cxn modelId="{BD9F13C2-138F-4316-B839-985F685CA610}" type="presParOf" srcId="{CE678CB7-439F-4AE9-A431-2F2224BAB65A}" destId="{1F0C70BC-F733-438E-A052-3D8A79B095F8}"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958FD8-BB68-438E-9AF8-EC06D205AB78}" type="doc">
      <dgm:prSet loTypeId="urn:microsoft.com/office/officeart/2011/layout/TabList" loCatId="list" qsTypeId="urn:microsoft.com/office/officeart/2005/8/quickstyle/simple1" qsCatId="simple" csTypeId="urn:microsoft.com/office/officeart/2005/8/colors/accent1_4" csCatId="accent1" phldr="1"/>
      <dgm:spPr/>
      <dgm:t>
        <a:bodyPr/>
        <a:lstStyle/>
        <a:p>
          <a:endParaRPr lang="en-US"/>
        </a:p>
      </dgm:t>
    </dgm:pt>
    <dgm:pt modelId="{174C8A7B-D673-4D25-A3A1-FD6DAF7E3B22}">
      <dgm:prSet phldrT="[Text]" custT="1"/>
      <dgm:spPr>
        <a:solidFill>
          <a:schemeClr val="accent1"/>
        </a:solidFill>
        <a:ln>
          <a:noFill/>
        </a:ln>
      </dgm:spPr>
      <dgm:t>
        <a:bodyPr/>
        <a:lstStyle/>
        <a:p>
          <a:r>
            <a:rPr lang="en-US" sz="2000" b="1" dirty="0">
              <a:latin typeface="Sherman Sans Book" pitchFamily="50" charset="0"/>
              <a:ea typeface="Sherman Sans Book" pitchFamily="50" charset="0"/>
            </a:rPr>
            <a:t>Structure</a:t>
          </a:r>
          <a:endParaRPr lang="en-US" sz="2000" dirty="0">
            <a:latin typeface="Sherman Sans Book" pitchFamily="50" charset="0"/>
            <a:ea typeface="Sherman Sans Book" pitchFamily="50" charset="0"/>
          </a:endParaRPr>
        </a:p>
      </dgm:t>
    </dgm:pt>
    <dgm:pt modelId="{9A281DF7-57A6-405F-9B05-31650F708233}" type="parTrans" cxnId="{A4F5A7DF-E019-4612-AB63-2045F674EC1C}">
      <dgm:prSet/>
      <dgm:spPr/>
      <dgm:t>
        <a:bodyPr/>
        <a:lstStyle/>
        <a:p>
          <a:endParaRPr lang="en-US"/>
        </a:p>
      </dgm:t>
    </dgm:pt>
    <dgm:pt modelId="{CEEE30A5-EB6E-496A-9A59-68F796294B3C}" type="sibTrans" cxnId="{A4F5A7DF-E019-4612-AB63-2045F674EC1C}">
      <dgm:prSet/>
      <dgm:spPr/>
      <dgm:t>
        <a:bodyPr/>
        <a:lstStyle/>
        <a:p>
          <a:endParaRPr lang="en-US"/>
        </a:p>
      </dgm:t>
    </dgm:pt>
    <dgm:pt modelId="{D208F183-6017-4425-9604-0BFDE9697BFE}">
      <dgm:prSet custT="1"/>
      <dgm:spPr>
        <a:solidFill>
          <a:srgbClr val="7F7F7F"/>
        </a:solidFill>
        <a:ln>
          <a:noFill/>
        </a:ln>
      </dgm:spPr>
      <dgm:t>
        <a:bodyPr/>
        <a:lstStyle/>
        <a:p>
          <a:r>
            <a:rPr lang="en-US" sz="2000" b="1" dirty="0">
              <a:latin typeface="Sherman Sans Book" pitchFamily="50" charset="0"/>
              <a:ea typeface="Sherman Sans Book" pitchFamily="50" charset="0"/>
            </a:rPr>
            <a:t>Volume</a:t>
          </a:r>
          <a:endParaRPr lang="en-US" sz="2000" dirty="0">
            <a:latin typeface="Sherman Sans Book" pitchFamily="50" charset="0"/>
            <a:ea typeface="Sherman Sans Book" pitchFamily="50" charset="0"/>
          </a:endParaRPr>
        </a:p>
      </dgm:t>
    </dgm:pt>
    <dgm:pt modelId="{3D426703-9DF9-4812-9D21-3AE3E284A92A}" type="parTrans" cxnId="{07D4713F-5129-48A5-A3A1-20D64697922C}">
      <dgm:prSet/>
      <dgm:spPr/>
      <dgm:t>
        <a:bodyPr/>
        <a:lstStyle/>
        <a:p>
          <a:endParaRPr lang="en-US"/>
        </a:p>
      </dgm:t>
    </dgm:pt>
    <dgm:pt modelId="{7F3AF4CD-C9A1-4681-A16A-9A487CAE96BA}" type="sibTrans" cxnId="{07D4713F-5129-48A5-A3A1-20D64697922C}">
      <dgm:prSet/>
      <dgm:spPr/>
      <dgm:t>
        <a:bodyPr/>
        <a:lstStyle/>
        <a:p>
          <a:endParaRPr lang="en-US"/>
        </a:p>
      </dgm:t>
    </dgm:pt>
    <dgm:pt modelId="{B3EA5A95-EC06-4ADB-BB40-1991B652709B}">
      <dgm:prSet custT="1"/>
      <dgm:spPr>
        <a:solidFill>
          <a:schemeClr val="accent2"/>
        </a:solidFill>
        <a:ln>
          <a:noFill/>
        </a:ln>
      </dgm:spPr>
      <dgm:t>
        <a:bodyPr/>
        <a:lstStyle/>
        <a:p>
          <a:r>
            <a:rPr lang="en-US" sz="2000" b="1" dirty="0">
              <a:latin typeface="Sherman Sans Book" pitchFamily="50" charset="0"/>
              <a:ea typeface="Sherman Sans Book" pitchFamily="50" charset="0"/>
            </a:rPr>
            <a:t>Volatility</a:t>
          </a:r>
          <a:endParaRPr lang="en-US" sz="2000" dirty="0">
            <a:latin typeface="Sherman Sans Book" pitchFamily="50" charset="0"/>
            <a:ea typeface="Sherman Sans Book" pitchFamily="50" charset="0"/>
          </a:endParaRPr>
        </a:p>
      </dgm:t>
    </dgm:pt>
    <dgm:pt modelId="{4AD2BCFB-632C-4539-9E78-6B672C347860}" type="parTrans" cxnId="{7A595A51-E47A-4F24-BFAC-DC44663EAE67}">
      <dgm:prSet/>
      <dgm:spPr/>
      <dgm:t>
        <a:bodyPr/>
        <a:lstStyle/>
        <a:p>
          <a:endParaRPr lang="en-US"/>
        </a:p>
      </dgm:t>
    </dgm:pt>
    <dgm:pt modelId="{BED6DCF1-C824-46CF-BAD3-FCA5C894379F}" type="sibTrans" cxnId="{7A595A51-E47A-4F24-BFAC-DC44663EAE67}">
      <dgm:prSet/>
      <dgm:spPr/>
      <dgm:t>
        <a:bodyPr/>
        <a:lstStyle/>
        <a:p>
          <a:endParaRPr lang="en-US"/>
        </a:p>
      </dgm:t>
    </dgm:pt>
    <dgm:pt modelId="{21C621DE-0B42-403D-A4B7-3860EDCE854C}">
      <dgm:prSet custT="1"/>
      <dgm:spPr>
        <a:solidFill>
          <a:srgbClr val="C4C4C4"/>
        </a:solidFill>
        <a:ln>
          <a:noFill/>
        </a:ln>
      </dgm:spPr>
      <dgm:t>
        <a:bodyPr/>
        <a:lstStyle/>
        <a:p>
          <a:r>
            <a:rPr lang="en-US" sz="2000" b="1" dirty="0">
              <a:latin typeface="Sherman Sans Book" pitchFamily="50" charset="0"/>
              <a:ea typeface="Sherman Sans Book" pitchFamily="50" charset="0"/>
            </a:rPr>
            <a:t>Input Mode</a:t>
          </a:r>
          <a:endParaRPr lang="en-US" sz="2000" dirty="0">
            <a:latin typeface="Sherman Sans Book" pitchFamily="50" charset="0"/>
            <a:ea typeface="Sherman Sans Book" pitchFamily="50" charset="0"/>
          </a:endParaRPr>
        </a:p>
      </dgm:t>
    </dgm:pt>
    <dgm:pt modelId="{D52B176A-A82D-41B5-9931-0DB48D992D52}" type="parTrans" cxnId="{80344738-F383-4AFB-9B25-5A201038BCA5}">
      <dgm:prSet/>
      <dgm:spPr/>
      <dgm:t>
        <a:bodyPr/>
        <a:lstStyle/>
        <a:p>
          <a:endParaRPr lang="en-US"/>
        </a:p>
      </dgm:t>
    </dgm:pt>
    <dgm:pt modelId="{ACB214ED-9E72-48A3-8A89-4F9B51182D43}" type="sibTrans" cxnId="{80344738-F383-4AFB-9B25-5A201038BCA5}">
      <dgm:prSet/>
      <dgm:spPr/>
      <dgm:t>
        <a:bodyPr/>
        <a:lstStyle/>
        <a:p>
          <a:endParaRPr lang="en-US"/>
        </a:p>
      </dgm:t>
    </dgm:pt>
    <dgm:pt modelId="{DADBEA47-0859-4779-9C0F-A455E81595E1}">
      <dgm:prSet/>
      <dgm:spPr>
        <a:solidFill>
          <a:srgbClr val="595959"/>
        </a:solidFill>
        <a:ln>
          <a:noFill/>
        </a:ln>
      </dgm:spPr>
      <dgm:t>
        <a:bodyPr/>
        <a:lstStyle/>
        <a:p>
          <a:r>
            <a:rPr lang="en-US" b="1" dirty="0">
              <a:latin typeface="Sherman Sans Book" pitchFamily="50" charset="0"/>
              <a:ea typeface="Sherman Sans Book" pitchFamily="50" charset="0"/>
            </a:rPr>
            <a:t>Storage Format</a:t>
          </a:r>
          <a:endParaRPr lang="en-US" dirty="0">
            <a:latin typeface="Sherman Sans Book" pitchFamily="50" charset="0"/>
            <a:ea typeface="Sherman Sans Book" pitchFamily="50" charset="0"/>
          </a:endParaRPr>
        </a:p>
      </dgm:t>
    </dgm:pt>
    <dgm:pt modelId="{E419F4DE-3DC2-4D79-B35D-DA01274D37A6}" type="parTrans" cxnId="{8D3CCA47-3CCD-49DF-B581-A3F84341BA15}">
      <dgm:prSet/>
      <dgm:spPr/>
      <dgm:t>
        <a:bodyPr/>
        <a:lstStyle/>
        <a:p>
          <a:endParaRPr lang="en-US"/>
        </a:p>
      </dgm:t>
    </dgm:pt>
    <dgm:pt modelId="{5332D6F5-9ED4-4CF5-B94C-A8E346ABCA37}" type="sibTrans" cxnId="{8D3CCA47-3CCD-49DF-B581-A3F84341BA15}">
      <dgm:prSet/>
      <dgm:spPr/>
      <dgm:t>
        <a:bodyPr/>
        <a:lstStyle/>
        <a:p>
          <a:endParaRPr lang="en-US"/>
        </a:p>
      </dgm:t>
    </dgm:pt>
    <dgm:pt modelId="{7BFD3438-54E7-4AFC-850F-B9C6C995D686}">
      <dgm:prSet/>
      <dgm:spPr>
        <a:ln>
          <a:noFill/>
        </a:ln>
      </dgm:spPr>
      <dgm:t>
        <a:bodyPr/>
        <a:lstStyle/>
        <a:p>
          <a:r>
            <a:rPr lang="en-US" b="1" dirty="0">
              <a:latin typeface="Sherman Sans Book" pitchFamily="50" charset="0"/>
              <a:ea typeface="Sherman Sans Book" pitchFamily="50" charset="0"/>
            </a:rPr>
            <a:t>Retrieval</a:t>
          </a:r>
          <a:endParaRPr lang="en-US" dirty="0">
            <a:latin typeface="Sherman Sans Book" pitchFamily="50" charset="0"/>
            <a:ea typeface="Sherman Sans Book" pitchFamily="50" charset="0"/>
          </a:endParaRPr>
        </a:p>
      </dgm:t>
    </dgm:pt>
    <dgm:pt modelId="{A8FB9EE0-D966-45D1-A1AA-85E1FF78C3D6}" type="parTrans" cxnId="{7D5D06CE-1D7C-4AC3-8FF3-0134D80AC70D}">
      <dgm:prSet/>
      <dgm:spPr/>
      <dgm:t>
        <a:bodyPr/>
        <a:lstStyle/>
        <a:p>
          <a:endParaRPr lang="en-US"/>
        </a:p>
      </dgm:t>
    </dgm:pt>
    <dgm:pt modelId="{7E4ECF0F-6B6D-4D70-87E6-7FB6D0733511}" type="sibTrans" cxnId="{7D5D06CE-1D7C-4AC3-8FF3-0134D80AC70D}">
      <dgm:prSet/>
      <dgm:spPr/>
      <dgm:t>
        <a:bodyPr/>
        <a:lstStyle/>
        <a:p>
          <a:endParaRPr lang="en-US"/>
        </a:p>
      </dgm:t>
    </dgm:pt>
    <dgm:pt modelId="{5BCF2F7D-97CB-4D49-82F2-3D42287E2364}">
      <dgm:prSet phldrT="[Text]"/>
      <dgm:spPr/>
      <dgm:t>
        <a:bodyPr anchor="ctr"/>
        <a:lstStyle/>
        <a:p>
          <a:pPr marL="90000">
            <a:lnSpc>
              <a:spcPct val="100000"/>
            </a:lnSpc>
            <a:buFont typeface="Wingdings" panose="05000000000000000000" pitchFamily="2" charset="2"/>
            <a:buNone/>
          </a:pPr>
          <a:r>
            <a:rPr lang="en-US" dirty="0">
              <a:solidFill>
                <a:schemeClr val="tx1">
                  <a:lumMod val="65000"/>
                  <a:lumOff val="35000"/>
                </a:schemeClr>
              </a:solidFill>
              <a:latin typeface="Sherman Sans Book" pitchFamily="50" charset="0"/>
              <a:ea typeface="Sherman Sans Book" pitchFamily="50" charset="0"/>
            </a:rPr>
            <a:t>Table and relationship count</a:t>
          </a:r>
        </a:p>
      </dgm:t>
    </dgm:pt>
    <dgm:pt modelId="{7DC46BC7-9F02-47CB-B8A7-C9B150A0D198}" type="parTrans" cxnId="{A7A595F2-7735-4755-913A-70E007CE9658}">
      <dgm:prSet/>
      <dgm:spPr/>
      <dgm:t>
        <a:bodyPr/>
        <a:lstStyle/>
        <a:p>
          <a:endParaRPr lang="en-US"/>
        </a:p>
      </dgm:t>
    </dgm:pt>
    <dgm:pt modelId="{CC3B1DBC-F0A7-428C-A64A-79D730A7C410}" type="sibTrans" cxnId="{A7A595F2-7735-4755-913A-70E007CE9658}">
      <dgm:prSet/>
      <dgm:spPr/>
      <dgm:t>
        <a:bodyPr/>
        <a:lstStyle/>
        <a:p>
          <a:endParaRPr lang="en-US"/>
        </a:p>
      </dgm:t>
    </dgm:pt>
    <dgm:pt modelId="{91707675-0767-486B-9B4D-7E652678AB3B}">
      <dgm:prSet/>
      <dgm:spPr/>
      <dgm:t>
        <a:bodyPr anchor="ctr"/>
        <a:lstStyle/>
        <a:p>
          <a:pPr marL="90000">
            <a:lnSpc>
              <a:spcPct val="100000"/>
            </a:lnSpc>
          </a:pPr>
          <a:r>
            <a:rPr lang="en-US" dirty="0">
              <a:solidFill>
                <a:schemeClr val="tx1">
                  <a:lumMod val="65000"/>
                  <a:lumOff val="35000"/>
                </a:schemeClr>
              </a:solidFill>
              <a:latin typeface="Sherman Sans Book" pitchFamily="50" charset="0"/>
              <a:ea typeface="Sherman Sans Book" pitchFamily="50" charset="0"/>
            </a:rPr>
            <a:t>Quantity of data</a:t>
          </a:r>
        </a:p>
      </dgm:t>
    </dgm:pt>
    <dgm:pt modelId="{F8E13218-F6E4-474F-B444-000446876D74}" type="parTrans" cxnId="{C8F1AD91-0E77-4D2F-B86E-988091D5D34E}">
      <dgm:prSet/>
      <dgm:spPr/>
      <dgm:t>
        <a:bodyPr/>
        <a:lstStyle/>
        <a:p>
          <a:endParaRPr lang="en-US"/>
        </a:p>
      </dgm:t>
    </dgm:pt>
    <dgm:pt modelId="{9D7527DB-68B1-47E3-960A-68C223ACA02B}" type="sibTrans" cxnId="{C8F1AD91-0E77-4D2F-B86E-988091D5D34E}">
      <dgm:prSet/>
      <dgm:spPr/>
      <dgm:t>
        <a:bodyPr/>
        <a:lstStyle/>
        <a:p>
          <a:endParaRPr lang="en-US"/>
        </a:p>
      </dgm:t>
    </dgm:pt>
    <dgm:pt modelId="{9CB1CE3B-5F41-4F8C-B3F1-5493F9BBB3BD}">
      <dgm:prSet/>
      <dgm:spPr/>
      <dgm:t>
        <a:bodyPr anchor="ctr"/>
        <a:lstStyle/>
        <a:p>
          <a:pPr marL="90000">
            <a:lnSpc>
              <a:spcPct val="100000"/>
            </a:lnSpc>
          </a:pPr>
          <a:r>
            <a:rPr lang="en-US" dirty="0">
              <a:solidFill>
                <a:schemeClr val="tx1">
                  <a:lumMod val="65000"/>
                  <a:lumOff val="35000"/>
                </a:schemeClr>
              </a:solidFill>
              <a:latin typeface="Sherman Sans Book" pitchFamily="50" charset="0"/>
              <a:ea typeface="Sherman Sans Book" pitchFamily="50" charset="0"/>
            </a:rPr>
            <a:t>Rate of change of data</a:t>
          </a:r>
        </a:p>
      </dgm:t>
    </dgm:pt>
    <dgm:pt modelId="{2CCC5FAA-CD23-4673-98B3-6BD62A748642}" type="parTrans" cxnId="{90036A93-4AE6-4CB2-8533-926DDEED6584}">
      <dgm:prSet/>
      <dgm:spPr/>
      <dgm:t>
        <a:bodyPr/>
        <a:lstStyle/>
        <a:p>
          <a:endParaRPr lang="en-US"/>
        </a:p>
      </dgm:t>
    </dgm:pt>
    <dgm:pt modelId="{6AEDE4B1-75D5-44FA-AC29-067065ECD522}" type="sibTrans" cxnId="{90036A93-4AE6-4CB2-8533-926DDEED6584}">
      <dgm:prSet/>
      <dgm:spPr/>
      <dgm:t>
        <a:bodyPr/>
        <a:lstStyle/>
        <a:p>
          <a:endParaRPr lang="en-US"/>
        </a:p>
      </dgm:t>
    </dgm:pt>
    <dgm:pt modelId="{ED47E027-F2B9-490A-A60E-E343D42A6586}">
      <dgm:prSet/>
      <dgm:spPr/>
      <dgm:t>
        <a:bodyPr anchor="ctr"/>
        <a:lstStyle/>
        <a:p>
          <a:pPr marL="90000">
            <a:lnSpc>
              <a:spcPct val="100000"/>
            </a:lnSpc>
          </a:pPr>
          <a:r>
            <a:rPr lang="en-US" dirty="0">
              <a:solidFill>
                <a:schemeClr val="tx1">
                  <a:lumMod val="65000"/>
                  <a:lumOff val="35000"/>
                </a:schemeClr>
              </a:solidFill>
              <a:latin typeface="Sherman Sans Book" pitchFamily="50" charset="0"/>
              <a:ea typeface="Sherman Sans Book" pitchFamily="50" charset="0"/>
            </a:rPr>
            <a:t>How does data get in</a:t>
          </a:r>
        </a:p>
      </dgm:t>
    </dgm:pt>
    <dgm:pt modelId="{865F8999-9836-4777-AC44-42BBB2F9FC24}" type="parTrans" cxnId="{A8EC5485-30C2-4334-88E7-15157E0DF426}">
      <dgm:prSet/>
      <dgm:spPr/>
      <dgm:t>
        <a:bodyPr/>
        <a:lstStyle/>
        <a:p>
          <a:endParaRPr lang="en-US"/>
        </a:p>
      </dgm:t>
    </dgm:pt>
    <dgm:pt modelId="{7FCA1DE3-5F4F-423D-9819-B396D3AED6D8}" type="sibTrans" cxnId="{A8EC5485-30C2-4334-88E7-15157E0DF426}">
      <dgm:prSet/>
      <dgm:spPr/>
      <dgm:t>
        <a:bodyPr/>
        <a:lstStyle/>
        <a:p>
          <a:endParaRPr lang="en-US"/>
        </a:p>
      </dgm:t>
    </dgm:pt>
    <dgm:pt modelId="{D1A3C93F-078E-41A2-AC74-DDA45A083624}">
      <dgm:prSet/>
      <dgm:spPr/>
      <dgm:t>
        <a:bodyPr anchor="ctr"/>
        <a:lstStyle/>
        <a:p>
          <a:pPr marL="90000">
            <a:lnSpc>
              <a:spcPct val="100000"/>
            </a:lnSpc>
          </a:pPr>
          <a:r>
            <a:rPr lang="en-US" dirty="0">
              <a:solidFill>
                <a:schemeClr val="tx1">
                  <a:lumMod val="65000"/>
                  <a:lumOff val="35000"/>
                </a:schemeClr>
              </a:solidFill>
              <a:latin typeface="Sherman Sans Book" pitchFamily="50" charset="0"/>
              <a:ea typeface="Sherman Sans Book" pitchFamily="50" charset="0"/>
            </a:rPr>
            <a:t>Data type selection </a:t>
          </a:r>
        </a:p>
      </dgm:t>
    </dgm:pt>
    <dgm:pt modelId="{14FAD470-58D3-4A12-ADAD-9A3103789A18}" type="parTrans" cxnId="{C2AE1D73-8834-4DCD-B270-F13980AA92A3}">
      <dgm:prSet/>
      <dgm:spPr/>
      <dgm:t>
        <a:bodyPr/>
        <a:lstStyle/>
        <a:p>
          <a:endParaRPr lang="en-US"/>
        </a:p>
      </dgm:t>
    </dgm:pt>
    <dgm:pt modelId="{F4553FDF-962D-4AA9-B762-8487F1DF4089}" type="sibTrans" cxnId="{C2AE1D73-8834-4DCD-B270-F13980AA92A3}">
      <dgm:prSet/>
      <dgm:spPr/>
      <dgm:t>
        <a:bodyPr/>
        <a:lstStyle/>
        <a:p>
          <a:endParaRPr lang="en-US"/>
        </a:p>
      </dgm:t>
    </dgm:pt>
    <dgm:pt modelId="{025F000C-6497-4B53-9008-6F1B5A04F18C}">
      <dgm:prSet/>
      <dgm:spPr/>
      <dgm:t>
        <a:bodyPr anchor="ctr"/>
        <a:lstStyle/>
        <a:p>
          <a:pPr marL="90000">
            <a:lnSpc>
              <a:spcPct val="100000"/>
            </a:lnSpc>
            <a:buFont typeface="Wingdings" panose="05000000000000000000" pitchFamily="2" charset="2"/>
            <a:buNone/>
          </a:pPr>
          <a:r>
            <a:rPr lang="en-US" dirty="0">
              <a:solidFill>
                <a:schemeClr val="tx1">
                  <a:lumMod val="65000"/>
                  <a:lumOff val="35000"/>
                </a:schemeClr>
              </a:solidFill>
              <a:latin typeface="Sherman Sans Book" pitchFamily="50" charset="0"/>
              <a:ea typeface="Sherman Sans Book" pitchFamily="50" charset="0"/>
            </a:rPr>
            <a:t>Optimizing data retrieval</a:t>
          </a:r>
        </a:p>
      </dgm:t>
    </dgm:pt>
    <dgm:pt modelId="{DD1FA540-7263-41F1-BA43-14BB9681FE01}" type="parTrans" cxnId="{2CC0FED9-C8AC-4220-AE3A-DC548791A95A}">
      <dgm:prSet/>
      <dgm:spPr/>
      <dgm:t>
        <a:bodyPr/>
        <a:lstStyle/>
        <a:p>
          <a:endParaRPr lang="en-US"/>
        </a:p>
      </dgm:t>
    </dgm:pt>
    <dgm:pt modelId="{279D83F0-33D0-48A1-8E48-C240A18133EA}" type="sibTrans" cxnId="{2CC0FED9-C8AC-4220-AE3A-DC548791A95A}">
      <dgm:prSet/>
      <dgm:spPr/>
      <dgm:t>
        <a:bodyPr/>
        <a:lstStyle/>
        <a:p>
          <a:endParaRPr lang="en-US"/>
        </a:p>
      </dgm:t>
    </dgm:pt>
    <dgm:pt modelId="{DB1E556D-5C2F-48FB-8A68-F05CC1252A84}" type="pres">
      <dgm:prSet presAssocID="{4E958FD8-BB68-438E-9AF8-EC06D205AB78}" presName="Name0" presStyleCnt="0">
        <dgm:presLayoutVars>
          <dgm:chMax/>
          <dgm:chPref val="3"/>
          <dgm:dir/>
          <dgm:animOne val="branch"/>
          <dgm:animLvl val="lvl"/>
        </dgm:presLayoutVars>
      </dgm:prSet>
      <dgm:spPr/>
    </dgm:pt>
    <dgm:pt modelId="{0E4CD03D-4C07-4FC2-8B3D-18C60ED2902F}" type="pres">
      <dgm:prSet presAssocID="{174C8A7B-D673-4D25-A3A1-FD6DAF7E3B22}" presName="composite" presStyleCnt="0"/>
      <dgm:spPr/>
    </dgm:pt>
    <dgm:pt modelId="{CF6B8F5C-E146-48FD-BE02-40E426C40E44}" type="pres">
      <dgm:prSet presAssocID="{174C8A7B-D673-4D25-A3A1-FD6DAF7E3B22}" presName="FirstChild" presStyleLbl="revTx" presStyleIdx="0" presStyleCnt="6" custScaleX="93853" custScaleY="73014" custLinFactNeighborX="252">
        <dgm:presLayoutVars>
          <dgm:chMax val="0"/>
          <dgm:chPref val="0"/>
          <dgm:bulletEnabled val="1"/>
        </dgm:presLayoutVars>
      </dgm:prSet>
      <dgm:spPr/>
    </dgm:pt>
    <dgm:pt modelId="{C329A472-DA0C-4CF8-B0DB-3CF99D38D5C0}" type="pres">
      <dgm:prSet presAssocID="{174C8A7B-D673-4D25-A3A1-FD6DAF7E3B22}" presName="Parent" presStyleLbl="alignNode1" presStyleIdx="0" presStyleCnt="6" custScaleX="107692" custLinFactNeighborX="3784">
        <dgm:presLayoutVars>
          <dgm:chMax val="3"/>
          <dgm:chPref val="3"/>
          <dgm:bulletEnabled val="1"/>
        </dgm:presLayoutVars>
      </dgm:prSet>
      <dgm:spPr/>
    </dgm:pt>
    <dgm:pt modelId="{6C59E2DB-2EA4-4A55-9548-05E4C06D012C}" type="pres">
      <dgm:prSet presAssocID="{174C8A7B-D673-4D25-A3A1-FD6DAF7E3B22}" presName="Accent" presStyleLbl="parChTrans1D1" presStyleIdx="0" presStyleCnt="6"/>
      <dgm:spPr/>
    </dgm:pt>
    <dgm:pt modelId="{B933E8D0-3DC0-485F-90B4-BE3334D300BD}" type="pres">
      <dgm:prSet presAssocID="{CEEE30A5-EB6E-496A-9A59-68F796294B3C}" presName="sibTrans" presStyleCnt="0"/>
      <dgm:spPr/>
    </dgm:pt>
    <dgm:pt modelId="{5C8D813E-C8ED-4514-81A4-6DE5B933875B}" type="pres">
      <dgm:prSet presAssocID="{D208F183-6017-4425-9604-0BFDE9697BFE}" presName="composite" presStyleCnt="0"/>
      <dgm:spPr/>
    </dgm:pt>
    <dgm:pt modelId="{289FEA89-C29D-4BC1-97D6-EB925306FD3D}" type="pres">
      <dgm:prSet presAssocID="{D208F183-6017-4425-9604-0BFDE9697BFE}" presName="FirstChild" presStyleLbl="revTx" presStyleIdx="1" presStyleCnt="6" custScaleX="93853" custScaleY="74582" custLinFactNeighborX="252">
        <dgm:presLayoutVars>
          <dgm:chMax val="0"/>
          <dgm:chPref val="0"/>
          <dgm:bulletEnabled val="1"/>
        </dgm:presLayoutVars>
      </dgm:prSet>
      <dgm:spPr/>
    </dgm:pt>
    <dgm:pt modelId="{1E99716F-DECD-4C66-AA3E-7B724BC3D4AD}" type="pres">
      <dgm:prSet presAssocID="{D208F183-6017-4425-9604-0BFDE9697BFE}" presName="Parent" presStyleLbl="alignNode1" presStyleIdx="1" presStyleCnt="6" custScaleX="107692" custLinFactNeighborX="3784">
        <dgm:presLayoutVars>
          <dgm:chMax val="3"/>
          <dgm:chPref val="3"/>
          <dgm:bulletEnabled val="1"/>
        </dgm:presLayoutVars>
      </dgm:prSet>
      <dgm:spPr/>
    </dgm:pt>
    <dgm:pt modelId="{65A2B71C-E944-42F0-811A-A980901E98CE}" type="pres">
      <dgm:prSet presAssocID="{D208F183-6017-4425-9604-0BFDE9697BFE}" presName="Accent" presStyleLbl="parChTrans1D1" presStyleIdx="1" presStyleCnt="6"/>
      <dgm:spPr/>
    </dgm:pt>
    <dgm:pt modelId="{B9F56D25-D34D-4A2A-BE0F-4E23945511E5}" type="pres">
      <dgm:prSet presAssocID="{7F3AF4CD-C9A1-4681-A16A-9A487CAE96BA}" presName="sibTrans" presStyleCnt="0"/>
      <dgm:spPr/>
    </dgm:pt>
    <dgm:pt modelId="{FBF65A3C-FD83-48A1-85A4-1633128C76A1}" type="pres">
      <dgm:prSet presAssocID="{B3EA5A95-EC06-4ADB-BB40-1991B652709B}" presName="composite" presStyleCnt="0"/>
      <dgm:spPr/>
    </dgm:pt>
    <dgm:pt modelId="{EAE7C4A4-0534-41D7-A3C0-D997687AD36D}" type="pres">
      <dgm:prSet presAssocID="{B3EA5A95-EC06-4ADB-BB40-1991B652709B}" presName="FirstChild" presStyleLbl="revTx" presStyleIdx="2" presStyleCnt="6" custScaleX="93853" custScaleY="76150" custLinFactNeighborX="252">
        <dgm:presLayoutVars>
          <dgm:chMax val="0"/>
          <dgm:chPref val="0"/>
          <dgm:bulletEnabled val="1"/>
        </dgm:presLayoutVars>
      </dgm:prSet>
      <dgm:spPr/>
    </dgm:pt>
    <dgm:pt modelId="{D813D5A8-3359-4E38-8DC7-7875912E9B05}" type="pres">
      <dgm:prSet presAssocID="{B3EA5A95-EC06-4ADB-BB40-1991B652709B}" presName="Parent" presStyleLbl="alignNode1" presStyleIdx="2" presStyleCnt="6" custScaleX="107692" custLinFactNeighborX="3784">
        <dgm:presLayoutVars>
          <dgm:chMax val="3"/>
          <dgm:chPref val="3"/>
          <dgm:bulletEnabled val="1"/>
        </dgm:presLayoutVars>
      </dgm:prSet>
      <dgm:spPr/>
    </dgm:pt>
    <dgm:pt modelId="{7375B956-4CAE-458C-BE8C-91F31375557A}" type="pres">
      <dgm:prSet presAssocID="{B3EA5A95-EC06-4ADB-BB40-1991B652709B}" presName="Accent" presStyleLbl="parChTrans1D1" presStyleIdx="2" presStyleCnt="6"/>
      <dgm:spPr/>
    </dgm:pt>
    <dgm:pt modelId="{4C128CD7-8ADD-4BC1-9DAF-37682C7EAE6A}" type="pres">
      <dgm:prSet presAssocID="{BED6DCF1-C824-46CF-BAD3-FCA5C894379F}" presName="sibTrans" presStyleCnt="0"/>
      <dgm:spPr/>
    </dgm:pt>
    <dgm:pt modelId="{99E85CF0-C47F-4425-9AAA-9F2592FDBAB3}" type="pres">
      <dgm:prSet presAssocID="{21C621DE-0B42-403D-A4B7-3860EDCE854C}" presName="composite" presStyleCnt="0"/>
      <dgm:spPr/>
    </dgm:pt>
    <dgm:pt modelId="{9318E5DA-1B32-4214-90D7-7396A7170E0F}" type="pres">
      <dgm:prSet presAssocID="{21C621DE-0B42-403D-A4B7-3860EDCE854C}" presName="FirstChild" presStyleLbl="revTx" presStyleIdx="3" presStyleCnt="6" custScaleX="93853" custScaleY="77718" custLinFactNeighborX="252">
        <dgm:presLayoutVars>
          <dgm:chMax val="0"/>
          <dgm:chPref val="0"/>
          <dgm:bulletEnabled val="1"/>
        </dgm:presLayoutVars>
      </dgm:prSet>
      <dgm:spPr/>
    </dgm:pt>
    <dgm:pt modelId="{0327CC9E-8798-409E-8E8E-5A05A2FCD63E}" type="pres">
      <dgm:prSet presAssocID="{21C621DE-0B42-403D-A4B7-3860EDCE854C}" presName="Parent" presStyleLbl="alignNode1" presStyleIdx="3" presStyleCnt="6" custScaleX="107692" custLinFactNeighborX="3784">
        <dgm:presLayoutVars>
          <dgm:chMax val="3"/>
          <dgm:chPref val="3"/>
          <dgm:bulletEnabled val="1"/>
        </dgm:presLayoutVars>
      </dgm:prSet>
      <dgm:spPr/>
    </dgm:pt>
    <dgm:pt modelId="{E79C3639-54A0-4B06-949B-0B1DC0651D18}" type="pres">
      <dgm:prSet presAssocID="{21C621DE-0B42-403D-A4B7-3860EDCE854C}" presName="Accent" presStyleLbl="parChTrans1D1" presStyleIdx="3" presStyleCnt="6"/>
      <dgm:spPr/>
    </dgm:pt>
    <dgm:pt modelId="{C72FC7CC-2658-48E3-8A81-3969C25893ED}" type="pres">
      <dgm:prSet presAssocID="{ACB214ED-9E72-48A3-8A89-4F9B51182D43}" presName="sibTrans" presStyleCnt="0"/>
      <dgm:spPr/>
    </dgm:pt>
    <dgm:pt modelId="{EE9CF7A2-C2A1-4AF2-A8BE-B76256FAFF28}" type="pres">
      <dgm:prSet presAssocID="{DADBEA47-0859-4779-9C0F-A455E81595E1}" presName="composite" presStyleCnt="0"/>
      <dgm:spPr/>
    </dgm:pt>
    <dgm:pt modelId="{2DAEDF5B-FE7D-4EE0-9439-FC1BA46ACA6A}" type="pres">
      <dgm:prSet presAssocID="{DADBEA47-0859-4779-9C0F-A455E81595E1}" presName="FirstChild" presStyleLbl="revTx" presStyleIdx="4" presStyleCnt="6" custScaleX="93853" custScaleY="79287" custLinFactNeighborX="252">
        <dgm:presLayoutVars>
          <dgm:chMax val="0"/>
          <dgm:chPref val="0"/>
          <dgm:bulletEnabled val="1"/>
        </dgm:presLayoutVars>
      </dgm:prSet>
      <dgm:spPr/>
    </dgm:pt>
    <dgm:pt modelId="{11D32BB0-B139-49E5-91C2-084E548077D9}" type="pres">
      <dgm:prSet presAssocID="{DADBEA47-0859-4779-9C0F-A455E81595E1}" presName="Parent" presStyleLbl="alignNode1" presStyleIdx="4" presStyleCnt="6" custScaleX="107692" custLinFactNeighborX="3784">
        <dgm:presLayoutVars>
          <dgm:chMax val="3"/>
          <dgm:chPref val="3"/>
          <dgm:bulletEnabled val="1"/>
        </dgm:presLayoutVars>
      </dgm:prSet>
      <dgm:spPr/>
    </dgm:pt>
    <dgm:pt modelId="{AFD0055D-FD56-4220-A23F-45DDE093CEE2}" type="pres">
      <dgm:prSet presAssocID="{DADBEA47-0859-4779-9C0F-A455E81595E1}" presName="Accent" presStyleLbl="parChTrans1D1" presStyleIdx="4" presStyleCnt="6"/>
      <dgm:spPr/>
    </dgm:pt>
    <dgm:pt modelId="{5D92050C-343B-40D4-9051-E170EE268884}" type="pres">
      <dgm:prSet presAssocID="{5332D6F5-9ED4-4CF5-B94C-A8E346ABCA37}" presName="sibTrans" presStyleCnt="0"/>
      <dgm:spPr/>
    </dgm:pt>
    <dgm:pt modelId="{1B0881E6-CD62-4D93-90D5-DBDD68460BD6}" type="pres">
      <dgm:prSet presAssocID="{7BFD3438-54E7-4AFC-850F-B9C6C995D686}" presName="composite" presStyleCnt="0"/>
      <dgm:spPr/>
    </dgm:pt>
    <dgm:pt modelId="{469E12FB-86C0-41DA-8D9B-6BD29C600023}" type="pres">
      <dgm:prSet presAssocID="{7BFD3438-54E7-4AFC-850F-B9C6C995D686}" presName="FirstChild" presStyleLbl="revTx" presStyleIdx="5" presStyleCnt="6" custScaleX="93853" custScaleY="61621" custLinFactNeighborX="252">
        <dgm:presLayoutVars>
          <dgm:chMax val="0"/>
          <dgm:chPref val="0"/>
          <dgm:bulletEnabled val="1"/>
        </dgm:presLayoutVars>
      </dgm:prSet>
      <dgm:spPr/>
    </dgm:pt>
    <dgm:pt modelId="{B78B418E-E789-420F-AA9B-2E461C713772}" type="pres">
      <dgm:prSet presAssocID="{7BFD3438-54E7-4AFC-850F-B9C6C995D686}" presName="Parent" presStyleLbl="alignNode1" presStyleIdx="5" presStyleCnt="6" custScaleX="107692" custLinFactNeighborX="3784">
        <dgm:presLayoutVars>
          <dgm:chMax val="3"/>
          <dgm:chPref val="3"/>
          <dgm:bulletEnabled val="1"/>
        </dgm:presLayoutVars>
      </dgm:prSet>
      <dgm:spPr/>
    </dgm:pt>
    <dgm:pt modelId="{9539AE12-8F34-4CCC-9739-ACD07368F31C}" type="pres">
      <dgm:prSet presAssocID="{7BFD3438-54E7-4AFC-850F-B9C6C995D686}" presName="Accent" presStyleLbl="parChTrans1D1" presStyleIdx="5" presStyleCnt="6"/>
      <dgm:spPr/>
    </dgm:pt>
  </dgm:ptLst>
  <dgm:cxnLst>
    <dgm:cxn modelId="{711E9800-3FF2-472C-A6BD-4C43AC1957B1}" type="presOf" srcId="{DADBEA47-0859-4779-9C0F-A455E81595E1}" destId="{11D32BB0-B139-49E5-91C2-084E548077D9}" srcOrd="0" destOrd="0" presId="urn:microsoft.com/office/officeart/2011/layout/TabList"/>
    <dgm:cxn modelId="{8AF08003-447D-4A66-A8C7-F7155D13DD42}" type="presOf" srcId="{174C8A7B-D673-4D25-A3A1-FD6DAF7E3B22}" destId="{C329A472-DA0C-4CF8-B0DB-3CF99D38D5C0}" srcOrd="0" destOrd="0" presId="urn:microsoft.com/office/officeart/2011/layout/TabList"/>
    <dgm:cxn modelId="{A7B48006-1AC7-4323-A07A-D4D91695B76C}" type="presOf" srcId="{9CB1CE3B-5F41-4F8C-B3F1-5493F9BBB3BD}" destId="{EAE7C4A4-0534-41D7-A3C0-D997687AD36D}" srcOrd="0" destOrd="0" presId="urn:microsoft.com/office/officeart/2011/layout/TabList"/>
    <dgm:cxn modelId="{F1F14D10-CCC2-4E1F-BD09-F9A0EAE7AAE3}" type="presOf" srcId="{7BFD3438-54E7-4AFC-850F-B9C6C995D686}" destId="{B78B418E-E789-420F-AA9B-2E461C713772}" srcOrd="0" destOrd="0" presId="urn:microsoft.com/office/officeart/2011/layout/TabList"/>
    <dgm:cxn modelId="{4898C911-7E17-497D-9ADD-AB40B9374FEE}" type="presOf" srcId="{025F000C-6497-4B53-9008-6F1B5A04F18C}" destId="{469E12FB-86C0-41DA-8D9B-6BD29C600023}" srcOrd="0" destOrd="0" presId="urn:microsoft.com/office/officeart/2011/layout/TabList"/>
    <dgm:cxn modelId="{39CCE820-2457-4188-977F-CFDAC01727F2}" type="presOf" srcId="{B3EA5A95-EC06-4ADB-BB40-1991B652709B}" destId="{D813D5A8-3359-4E38-8DC7-7875912E9B05}" srcOrd="0" destOrd="0" presId="urn:microsoft.com/office/officeart/2011/layout/TabList"/>
    <dgm:cxn modelId="{4B7F7E30-1809-4223-B015-4535F7564574}" type="presOf" srcId="{D208F183-6017-4425-9604-0BFDE9697BFE}" destId="{1E99716F-DECD-4C66-AA3E-7B724BC3D4AD}" srcOrd="0" destOrd="0" presId="urn:microsoft.com/office/officeart/2011/layout/TabList"/>
    <dgm:cxn modelId="{80344738-F383-4AFB-9B25-5A201038BCA5}" srcId="{4E958FD8-BB68-438E-9AF8-EC06D205AB78}" destId="{21C621DE-0B42-403D-A4B7-3860EDCE854C}" srcOrd="3" destOrd="0" parTransId="{D52B176A-A82D-41B5-9931-0DB48D992D52}" sibTransId="{ACB214ED-9E72-48A3-8A89-4F9B51182D43}"/>
    <dgm:cxn modelId="{07D4713F-5129-48A5-A3A1-20D64697922C}" srcId="{4E958FD8-BB68-438E-9AF8-EC06D205AB78}" destId="{D208F183-6017-4425-9604-0BFDE9697BFE}" srcOrd="1" destOrd="0" parTransId="{3D426703-9DF9-4812-9D21-3AE3E284A92A}" sibTransId="{7F3AF4CD-C9A1-4681-A16A-9A487CAE96BA}"/>
    <dgm:cxn modelId="{8D3CCA47-3CCD-49DF-B581-A3F84341BA15}" srcId="{4E958FD8-BB68-438E-9AF8-EC06D205AB78}" destId="{DADBEA47-0859-4779-9C0F-A455E81595E1}" srcOrd="4" destOrd="0" parTransId="{E419F4DE-3DC2-4D79-B35D-DA01274D37A6}" sibTransId="{5332D6F5-9ED4-4CF5-B94C-A8E346ABCA37}"/>
    <dgm:cxn modelId="{7A595A51-E47A-4F24-BFAC-DC44663EAE67}" srcId="{4E958FD8-BB68-438E-9AF8-EC06D205AB78}" destId="{B3EA5A95-EC06-4ADB-BB40-1991B652709B}" srcOrd="2" destOrd="0" parTransId="{4AD2BCFB-632C-4539-9E78-6B672C347860}" sibTransId="{BED6DCF1-C824-46CF-BAD3-FCA5C894379F}"/>
    <dgm:cxn modelId="{C2AE1D73-8834-4DCD-B270-F13980AA92A3}" srcId="{DADBEA47-0859-4779-9C0F-A455E81595E1}" destId="{D1A3C93F-078E-41A2-AC74-DDA45A083624}" srcOrd="0" destOrd="0" parTransId="{14FAD470-58D3-4A12-ADAD-9A3103789A18}" sibTransId="{F4553FDF-962D-4AA9-B762-8487F1DF4089}"/>
    <dgm:cxn modelId="{54D29C79-18F6-41CC-9C4A-4687CDD3C3D5}" type="presOf" srcId="{91707675-0767-486B-9B4D-7E652678AB3B}" destId="{289FEA89-C29D-4BC1-97D6-EB925306FD3D}" srcOrd="0" destOrd="0" presId="urn:microsoft.com/office/officeart/2011/layout/TabList"/>
    <dgm:cxn modelId="{19417B7C-31D8-4B29-921D-5A5088EF1D25}" type="presOf" srcId="{21C621DE-0B42-403D-A4B7-3860EDCE854C}" destId="{0327CC9E-8798-409E-8E8E-5A05A2FCD63E}" srcOrd="0" destOrd="0" presId="urn:microsoft.com/office/officeart/2011/layout/TabList"/>
    <dgm:cxn modelId="{A8EC5485-30C2-4334-88E7-15157E0DF426}" srcId="{21C621DE-0B42-403D-A4B7-3860EDCE854C}" destId="{ED47E027-F2B9-490A-A60E-E343D42A6586}" srcOrd="0" destOrd="0" parTransId="{865F8999-9836-4777-AC44-42BBB2F9FC24}" sibTransId="{7FCA1DE3-5F4F-423D-9819-B396D3AED6D8}"/>
    <dgm:cxn modelId="{5C5B9186-2C60-4649-AA87-DE4C7A63D22E}" type="presOf" srcId="{D1A3C93F-078E-41A2-AC74-DDA45A083624}" destId="{2DAEDF5B-FE7D-4EE0-9439-FC1BA46ACA6A}" srcOrd="0" destOrd="0" presId="urn:microsoft.com/office/officeart/2011/layout/TabList"/>
    <dgm:cxn modelId="{C8F1AD91-0E77-4D2F-B86E-988091D5D34E}" srcId="{D208F183-6017-4425-9604-0BFDE9697BFE}" destId="{91707675-0767-486B-9B4D-7E652678AB3B}" srcOrd="0" destOrd="0" parTransId="{F8E13218-F6E4-474F-B444-000446876D74}" sibTransId="{9D7527DB-68B1-47E3-960A-68C223ACA02B}"/>
    <dgm:cxn modelId="{90036A93-4AE6-4CB2-8533-926DDEED6584}" srcId="{B3EA5A95-EC06-4ADB-BB40-1991B652709B}" destId="{9CB1CE3B-5F41-4F8C-B3F1-5493F9BBB3BD}" srcOrd="0" destOrd="0" parTransId="{2CCC5FAA-CD23-4673-98B3-6BD62A748642}" sibTransId="{6AEDE4B1-75D5-44FA-AC29-067065ECD522}"/>
    <dgm:cxn modelId="{AF5D2FBB-DFB4-4BD1-B724-09EED47FEC09}" type="presOf" srcId="{5BCF2F7D-97CB-4D49-82F2-3D42287E2364}" destId="{CF6B8F5C-E146-48FD-BE02-40E426C40E44}" srcOrd="0" destOrd="0" presId="urn:microsoft.com/office/officeart/2011/layout/TabList"/>
    <dgm:cxn modelId="{0A07DDC9-536F-4AB8-842D-BD805872FCD8}" type="presOf" srcId="{ED47E027-F2B9-490A-A60E-E343D42A6586}" destId="{9318E5DA-1B32-4214-90D7-7396A7170E0F}" srcOrd="0" destOrd="0" presId="urn:microsoft.com/office/officeart/2011/layout/TabList"/>
    <dgm:cxn modelId="{7D5D06CE-1D7C-4AC3-8FF3-0134D80AC70D}" srcId="{4E958FD8-BB68-438E-9AF8-EC06D205AB78}" destId="{7BFD3438-54E7-4AFC-850F-B9C6C995D686}" srcOrd="5" destOrd="0" parTransId="{A8FB9EE0-D966-45D1-A1AA-85E1FF78C3D6}" sibTransId="{7E4ECF0F-6B6D-4D70-87E6-7FB6D0733511}"/>
    <dgm:cxn modelId="{2CC0FED9-C8AC-4220-AE3A-DC548791A95A}" srcId="{7BFD3438-54E7-4AFC-850F-B9C6C995D686}" destId="{025F000C-6497-4B53-9008-6F1B5A04F18C}" srcOrd="0" destOrd="0" parTransId="{DD1FA540-7263-41F1-BA43-14BB9681FE01}" sibTransId="{279D83F0-33D0-48A1-8E48-C240A18133EA}"/>
    <dgm:cxn modelId="{A4F5A7DF-E019-4612-AB63-2045F674EC1C}" srcId="{4E958FD8-BB68-438E-9AF8-EC06D205AB78}" destId="{174C8A7B-D673-4D25-A3A1-FD6DAF7E3B22}" srcOrd="0" destOrd="0" parTransId="{9A281DF7-57A6-405F-9B05-31650F708233}" sibTransId="{CEEE30A5-EB6E-496A-9A59-68F796294B3C}"/>
    <dgm:cxn modelId="{70CC12E8-00D6-42A8-95D2-ECEEC42F6EBC}" type="presOf" srcId="{4E958FD8-BB68-438E-9AF8-EC06D205AB78}" destId="{DB1E556D-5C2F-48FB-8A68-F05CC1252A84}" srcOrd="0" destOrd="0" presId="urn:microsoft.com/office/officeart/2011/layout/TabList"/>
    <dgm:cxn modelId="{A7A595F2-7735-4755-913A-70E007CE9658}" srcId="{174C8A7B-D673-4D25-A3A1-FD6DAF7E3B22}" destId="{5BCF2F7D-97CB-4D49-82F2-3D42287E2364}" srcOrd="0" destOrd="0" parTransId="{7DC46BC7-9F02-47CB-B8A7-C9B150A0D198}" sibTransId="{CC3B1DBC-F0A7-428C-A64A-79D730A7C410}"/>
    <dgm:cxn modelId="{9F47B817-2B6D-4586-9156-8F4DF6185C90}" type="presParOf" srcId="{DB1E556D-5C2F-48FB-8A68-F05CC1252A84}" destId="{0E4CD03D-4C07-4FC2-8B3D-18C60ED2902F}" srcOrd="0" destOrd="0" presId="urn:microsoft.com/office/officeart/2011/layout/TabList"/>
    <dgm:cxn modelId="{51A0422D-FF43-4739-A09D-5D2C775C5B84}" type="presParOf" srcId="{0E4CD03D-4C07-4FC2-8B3D-18C60ED2902F}" destId="{CF6B8F5C-E146-48FD-BE02-40E426C40E44}" srcOrd="0" destOrd="0" presId="urn:microsoft.com/office/officeart/2011/layout/TabList"/>
    <dgm:cxn modelId="{DBAF8CE6-03C2-429D-AB16-05328FB05F6B}" type="presParOf" srcId="{0E4CD03D-4C07-4FC2-8B3D-18C60ED2902F}" destId="{C329A472-DA0C-4CF8-B0DB-3CF99D38D5C0}" srcOrd="1" destOrd="0" presId="urn:microsoft.com/office/officeart/2011/layout/TabList"/>
    <dgm:cxn modelId="{C52238CB-0548-4CC5-B3E7-7395D6D351BF}" type="presParOf" srcId="{0E4CD03D-4C07-4FC2-8B3D-18C60ED2902F}" destId="{6C59E2DB-2EA4-4A55-9548-05E4C06D012C}" srcOrd="2" destOrd="0" presId="urn:microsoft.com/office/officeart/2011/layout/TabList"/>
    <dgm:cxn modelId="{47484853-C7F7-4404-9583-941A681827C0}" type="presParOf" srcId="{DB1E556D-5C2F-48FB-8A68-F05CC1252A84}" destId="{B933E8D0-3DC0-485F-90B4-BE3334D300BD}" srcOrd="1" destOrd="0" presId="urn:microsoft.com/office/officeart/2011/layout/TabList"/>
    <dgm:cxn modelId="{28FD571D-588A-4144-95C6-B88ADF9A8F9A}" type="presParOf" srcId="{DB1E556D-5C2F-48FB-8A68-F05CC1252A84}" destId="{5C8D813E-C8ED-4514-81A4-6DE5B933875B}" srcOrd="2" destOrd="0" presId="urn:microsoft.com/office/officeart/2011/layout/TabList"/>
    <dgm:cxn modelId="{1F6EDEED-2C0A-46A2-9E36-F2F58C54991A}" type="presParOf" srcId="{5C8D813E-C8ED-4514-81A4-6DE5B933875B}" destId="{289FEA89-C29D-4BC1-97D6-EB925306FD3D}" srcOrd="0" destOrd="0" presId="urn:microsoft.com/office/officeart/2011/layout/TabList"/>
    <dgm:cxn modelId="{A9BDE5A6-A404-4B87-B01C-936BFC8E1D0A}" type="presParOf" srcId="{5C8D813E-C8ED-4514-81A4-6DE5B933875B}" destId="{1E99716F-DECD-4C66-AA3E-7B724BC3D4AD}" srcOrd="1" destOrd="0" presId="urn:microsoft.com/office/officeart/2011/layout/TabList"/>
    <dgm:cxn modelId="{EE23ABCD-0699-4A09-91FF-7485117D0E4C}" type="presParOf" srcId="{5C8D813E-C8ED-4514-81A4-6DE5B933875B}" destId="{65A2B71C-E944-42F0-811A-A980901E98CE}" srcOrd="2" destOrd="0" presId="urn:microsoft.com/office/officeart/2011/layout/TabList"/>
    <dgm:cxn modelId="{C7A6E0AB-36CE-473D-86C7-23A330A4733D}" type="presParOf" srcId="{DB1E556D-5C2F-48FB-8A68-F05CC1252A84}" destId="{B9F56D25-D34D-4A2A-BE0F-4E23945511E5}" srcOrd="3" destOrd="0" presId="urn:microsoft.com/office/officeart/2011/layout/TabList"/>
    <dgm:cxn modelId="{C2DEF4F8-C8E4-4830-AEDE-D7CEE46DE439}" type="presParOf" srcId="{DB1E556D-5C2F-48FB-8A68-F05CC1252A84}" destId="{FBF65A3C-FD83-48A1-85A4-1633128C76A1}" srcOrd="4" destOrd="0" presId="urn:microsoft.com/office/officeart/2011/layout/TabList"/>
    <dgm:cxn modelId="{E594D307-3414-4887-BF55-CF7601F8F27F}" type="presParOf" srcId="{FBF65A3C-FD83-48A1-85A4-1633128C76A1}" destId="{EAE7C4A4-0534-41D7-A3C0-D997687AD36D}" srcOrd="0" destOrd="0" presId="urn:microsoft.com/office/officeart/2011/layout/TabList"/>
    <dgm:cxn modelId="{E91CBC81-486B-4E1B-BD9D-1CFF03AE44EB}" type="presParOf" srcId="{FBF65A3C-FD83-48A1-85A4-1633128C76A1}" destId="{D813D5A8-3359-4E38-8DC7-7875912E9B05}" srcOrd="1" destOrd="0" presId="urn:microsoft.com/office/officeart/2011/layout/TabList"/>
    <dgm:cxn modelId="{2D358591-B682-4E3A-8616-0C3151A84959}" type="presParOf" srcId="{FBF65A3C-FD83-48A1-85A4-1633128C76A1}" destId="{7375B956-4CAE-458C-BE8C-91F31375557A}" srcOrd="2" destOrd="0" presId="urn:microsoft.com/office/officeart/2011/layout/TabList"/>
    <dgm:cxn modelId="{04B3CDFB-1D60-462F-8053-E47EF7BF74AB}" type="presParOf" srcId="{DB1E556D-5C2F-48FB-8A68-F05CC1252A84}" destId="{4C128CD7-8ADD-4BC1-9DAF-37682C7EAE6A}" srcOrd="5" destOrd="0" presId="urn:microsoft.com/office/officeart/2011/layout/TabList"/>
    <dgm:cxn modelId="{E72B3E73-5C4C-47EC-9095-3242185B7E95}" type="presParOf" srcId="{DB1E556D-5C2F-48FB-8A68-F05CC1252A84}" destId="{99E85CF0-C47F-4425-9AAA-9F2592FDBAB3}" srcOrd="6" destOrd="0" presId="urn:microsoft.com/office/officeart/2011/layout/TabList"/>
    <dgm:cxn modelId="{013F1B72-2169-447F-A6D1-D928F9436AD5}" type="presParOf" srcId="{99E85CF0-C47F-4425-9AAA-9F2592FDBAB3}" destId="{9318E5DA-1B32-4214-90D7-7396A7170E0F}" srcOrd="0" destOrd="0" presId="urn:microsoft.com/office/officeart/2011/layout/TabList"/>
    <dgm:cxn modelId="{6DAEB8C4-9AA9-4722-B5F5-88D0DB3AE09B}" type="presParOf" srcId="{99E85CF0-C47F-4425-9AAA-9F2592FDBAB3}" destId="{0327CC9E-8798-409E-8E8E-5A05A2FCD63E}" srcOrd="1" destOrd="0" presId="urn:microsoft.com/office/officeart/2011/layout/TabList"/>
    <dgm:cxn modelId="{E30CA83F-A281-4A65-8979-F5E3265EA7C1}" type="presParOf" srcId="{99E85CF0-C47F-4425-9AAA-9F2592FDBAB3}" destId="{E79C3639-54A0-4B06-949B-0B1DC0651D18}" srcOrd="2" destOrd="0" presId="urn:microsoft.com/office/officeart/2011/layout/TabList"/>
    <dgm:cxn modelId="{7B673112-67ED-4FA5-927D-427FBFFA982D}" type="presParOf" srcId="{DB1E556D-5C2F-48FB-8A68-F05CC1252A84}" destId="{C72FC7CC-2658-48E3-8A81-3969C25893ED}" srcOrd="7" destOrd="0" presId="urn:microsoft.com/office/officeart/2011/layout/TabList"/>
    <dgm:cxn modelId="{42615F1D-98ED-4FD3-89C3-09831764304F}" type="presParOf" srcId="{DB1E556D-5C2F-48FB-8A68-F05CC1252A84}" destId="{EE9CF7A2-C2A1-4AF2-A8BE-B76256FAFF28}" srcOrd="8" destOrd="0" presId="urn:microsoft.com/office/officeart/2011/layout/TabList"/>
    <dgm:cxn modelId="{460866EB-A87D-49BD-9EA3-47AD395EA096}" type="presParOf" srcId="{EE9CF7A2-C2A1-4AF2-A8BE-B76256FAFF28}" destId="{2DAEDF5B-FE7D-4EE0-9439-FC1BA46ACA6A}" srcOrd="0" destOrd="0" presId="urn:microsoft.com/office/officeart/2011/layout/TabList"/>
    <dgm:cxn modelId="{DA2674CF-D3EC-4A49-9645-9AA1A20E28F6}" type="presParOf" srcId="{EE9CF7A2-C2A1-4AF2-A8BE-B76256FAFF28}" destId="{11D32BB0-B139-49E5-91C2-084E548077D9}" srcOrd="1" destOrd="0" presId="urn:microsoft.com/office/officeart/2011/layout/TabList"/>
    <dgm:cxn modelId="{541C23E9-BAF3-4B4D-81FA-B99EA54537B8}" type="presParOf" srcId="{EE9CF7A2-C2A1-4AF2-A8BE-B76256FAFF28}" destId="{AFD0055D-FD56-4220-A23F-45DDE093CEE2}" srcOrd="2" destOrd="0" presId="urn:microsoft.com/office/officeart/2011/layout/TabList"/>
    <dgm:cxn modelId="{6BD4B3D3-2BD7-4B81-8826-3511803C97ED}" type="presParOf" srcId="{DB1E556D-5C2F-48FB-8A68-F05CC1252A84}" destId="{5D92050C-343B-40D4-9051-E170EE268884}" srcOrd="9" destOrd="0" presId="urn:microsoft.com/office/officeart/2011/layout/TabList"/>
    <dgm:cxn modelId="{9A0DB20D-22CA-4C35-A3D8-6E48AFAA58BD}" type="presParOf" srcId="{DB1E556D-5C2F-48FB-8A68-F05CC1252A84}" destId="{1B0881E6-CD62-4D93-90D5-DBDD68460BD6}" srcOrd="10" destOrd="0" presId="urn:microsoft.com/office/officeart/2011/layout/TabList"/>
    <dgm:cxn modelId="{BD660D21-1A94-4F9D-9084-C74CE1159C76}" type="presParOf" srcId="{1B0881E6-CD62-4D93-90D5-DBDD68460BD6}" destId="{469E12FB-86C0-41DA-8D9B-6BD29C600023}" srcOrd="0" destOrd="0" presId="urn:microsoft.com/office/officeart/2011/layout/TabList"/>
    <dgm:cxn modelId="{24E052CB-C05E-4034-86C5-ED20D4DCB539}" type="presParOf" srcId="{1B0881E6-CD62-4D93-90D5-DBDD68460BD6}" destId="{B78B418E-E789-420F-AA9B-2E461C713772}" srcOrd="1" destOrd="0" presId="urn:microsoft.com/office/officeart/2011/layout/TabList"/>
    <dgm:cxn modelId="{D3013079-F469-422F-B14F-E7FE9885FA56}" type="presParOf" srcId="{1B0881E6-CD62-4D93-90D5-DBDD68460BD6}" destId="{9539AE12-8F34-4CCC-9739-ACD07368F31C}" srcOrd="2" destOrd="0" presId="urn:microsoft.com/office/officeart/2011/layout/Tab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A26C9B-BE82-4329-B8D1-835B96994620}" type="doc">
      <dgm:prSet loTypeId="urn:microsoft.com/office/officeart/2016/7/layout/BasicLinearProcessNumbered" loCatId="process" qsTypeId="urn:microsoft.com/office/officeart/2005/8/quickstyle/simple1" qsCatId="simple" csTypeId="urn:microsoft.com/office/officeart/2005/8/colors/colorful5" csCatId="colorful" phldr="1"/>
      <dgm:spPr/>
      <dgm:t>
        <a:bodyPr/>
        <a:lstStyle/>
        <a:p>
          <a:endParaRPr lang="en-US"/>
        </a:p>
      </dgm:t>
    </dgm:pt>
    <dgm:pt modelId="{63B36A7D-8D1A-4965-9A2B-DA8E5E74E6D3}">
      <dgm:prSet/>
      <dgm:spPr/>
      <dgm:t>
        <a:bodyPr/>
        <a:lstStyle/>
        <a:p>
          <a:pPr marL="0" marR="0" lvl="0" indent="0" defTabSz="457200" rtl="0" eaLnBrk="1" fontAlgn="auto" latinLnBrk="0" hangingPunct="1">
            <a:spcBef>
              <a:spcPts val="0"/>
            </a:spcBef>
            <a:spcAft>
              <a:spcPts val="0"/>
            </a:spcAft>
            <a:buClrTx/>
            <a:buSzTx/>
            <a:buFontTx/>
            <a:buNone/>
            <a:tabLst/>
            <a:defRPr/>
          </a:pPr>
          <a:r>
            <a:rPr kumimoji="0" lang="en-US" b="0" i="0" u="none" strike="noStrike" kern="1200" cap="none" spc="0" normalizeH="0" baseline="0" dirty="0">
              <a:effectLst/>
              <a:uLnTx/>
              <a:uFillTx/>
              <a:latin typeface="Sherman Sans Book" pitchFamily="50" charset="0"/>
              <a:ea typeface="Sherman Sans Book" pitchFamily="50" charset="0"/>
              <a:cs typeface="+mn-cs"/>
            </a:rPr>
            <a:t>If your server has more than one disk, create one file per disk in the same filegroup to spread IO over the disks.</a:t>
          </a:r>
        </a:p>
      </dgm:t>
    </dgm:pt>
    <dgm:pt modelId="{47ED42BD-3D04-4BAF-94F9-5602A081B37A}" type="parTrans" cxnId="{ED780852-69A1-4DE1-A7CC-C801916C7320}">
      <dgm:prSet/>
      <dgm:spPr/>
      <dgm:t>
        <a:bodyPr/>
        <a:lstStyle/>
        <a:p>
          <a:endParaRPr lang="en-US"/>
        </a:p>
      </dgm:t>
    </dgm:pt>
    <dgm:pt modelId="{D4598985-09AA-4FD8-B857-EF36D9FE5330}" type="sibTrans" cxnId="{ED780852-69A1-4DE1-A7CC-C801916C7320}">
      <dgm:prSet phldrT="1"/>
      <dgm:spPr/>
      <dgm:t>
        <a:bodyPr/>
        <a:lstStyle/>
        <a:p>
          <a:r>
            <a:rPr lang="en-US"/>
            <a:t>1</a:t>
          </a:r>
        </a:p>
      </dgm:t>
    </dgm:pt>
    <dgm:pt modelId="{05DB5D29-ED63-4ECE-8E02-AE0329180A94}">
      <dgm:prSet/>
      <dgm:spPr/>
      <dgm:t>
        <a:bodyPr/>
        <a:lstStyle/>
        <a:p>
          <a:pPr marL="0" marR="0" lvl="0" indent="0" defTabSz="457200" rtl="0" eaLnBrk="1" fontAlgn="auto" latinLnBrk="0" hangingPunct="1">
            <a:spcBef>
              <a:spcPts val="0"/>
            </a:spcBef>
            <a:spcAft>
              <a:spcPts val="0"/>
            </a:spcAft>
            <a:buClrTx/>
            <a:buSzTx/>
            <a:buFontTx/>
            <a:buNone/>
            <a:tabLst/>
            <a:defRPr/>
          </a:pPr>
          <a:r>
            <a:rPr kumimoji="0" lang="en-US" b="0" i="0" u="none" strike="noStrike" kern="1200" cap="none" spc="0" normalizeH="0" baseline="0" dirty="0">
              <a:effectLst/>
              <a:uLnTx/>
              <a:uFillTx/>
              <a:latin typeface="Sherman Sans Book" pitchFamily="50" charset="0"/>
              <a:ea typeface="Sherman Sans Book" pitchFamily="50" charset="0"/>
              <a:cs typeface="+mn-cs"/>
            </a:rPr>
            <a:t>If your server has faster SSD (solid-state disks), create a filegroup on that disk to support high-velocity tables.</a:t>
          </a:r>
        </a:p>
      </dgm:t>
    </dgm:pt>
    <dgm:pt modelId="{FF458989-8C14-4280-AE02-C6E73783A8C2}" type="parTrans" cxnId="{11CB4A97-5E6C-4DEF-9A6D-E1BACDD11FEA}">
      <dgm:prSet/>
      <dgm:spPr/>
      <dgm:t>
        <a:bodyPr/>
        <a:lstStyle/>
        <a:p>
          <a:endParaRPr lang="en-US"/>
        </a:p>
      </dgm:t>
    </dgm:pt>
    <dgm:pt modelId="{E7204596-7AFD-4A51-ADEB-C74A5983FF3A}" type="sibTrans" cxnId="{11CB4A97-5E6C-4DEF-9A6D-E1BACDD11FEA}">
      <dgm:prSet phldrT="2"/>
      <dgm:spPr/>
      <dgm:t>
        <a:bodyPr/>
        <a:lstStyle/>
        <a:p>
          <a:r>
            <a:rPr lang="en-US"/>
            <a:t>2</a:t>
          </a:r>
        </a:p>
      </dgm:t>
    </dgm:pt>
    <dgm:pt modelId="{8CD9C572-87FC-4928-A0F3-280E8F083C7C}">
      <dgm:prSet/>
      <dgm:spPr/>
      <dgm:t>
        <a:bodyPr/>
        <a:lstStyle/>
        <a:p>
          <a:pPr marL="0" marR="0" lvl="0" indent="0" defTabSz="457200" rtl="0" eaLnBrk="1" fontAlgn="auto" latinLnBrk="0" hangingPunct="1">
            <a:spcBef>
              <a:spcPts val="0"/>
            </a:spcBef>
            <a:spcAft>
              <a:spcPts val="0"/>
            </a:spcAft>
            <a:buClrTx/>
            <a:buSzTx/>
            <a:buFontTx/>
            <a:buNone/>
            <a:tabLst/>
            <a:defRPr/>
          </a:pPr>
          <a:r>
            <a:rPr kumimoji="0" lang="en-US" b="0" i="0" u="none" strike="noStrike" kern="1200" cap="none" spc="0" normalizeH="0" baseline="0">
              <a:effectLst/>
              <a:uLnTx/>
              <a:uFillTx/>
              <a:latin typeface="Sherman Sans Book" pitchFamily="50" charset="0"/>
              <a:ea typeface="Sherman Sans Book" pitchFamily="50" charset="0"/>
              <a:cs typeface="+mn-cs"/>
            </a:rPr>
            <a:t>Do not store the database files on the same disk/partition as the operating system and SQL server itself. Minimize your IO contention.</a:t>
          </a:r>
        </a:p>
      </dgm:t>
    </dgm:pt>
    <dgm:pt modelId="{EA378B8F-9FA3-4A69-B426-A16E3171AA24}" type="parTrans" cxnId="{A795E052-7791-4491-88E6-01782E1688D5}">
      <dgm:prSet/>
      <dgm:spPr/>
      <dgm:t>
        <a:bodyPr/>
        <a:lstStyle/>
        <a:p>
          <a:endParaRPr lang="en-US"/>
        </a:p>
      </dgm:t>
    </dgm:pt>
    <dgm:pt modelId="{3A7B6D45-8709-48D1-A5D9-DCF5A3E15A4A}" type="sibTrans" cxnId="{A795E052-7791-4491-88E6-01782E1688D5}">
      <dgm:prSet phldrT="3"/>
      <dgm:spPr/>
      <dgm:t>
        <a:bodyPr/>
        <a:lstStyle/>
        <a:p>
          <a:r>
            <a:rPr lang="en-US"/>
            <a:t>3</a:t>
          </a:r>
        </a:p>
      </dgm:t>
    </dgm:pt>
    <dgm:pt modelId="{3F965860-F4E2-499D-B747-1956608B359C}">
      <dgm:prSet/>
      <dgm:spPr/>
      <dgm:t>
        <a:bodyPr/>
        <a:lstStyle/>
        <a:p>
          <a:pPr marL="0" marR="0" lvl="0" indent="0" defTabSz="457200" rtl="0" eaLnBrk="1" fontAlgn="auto" latinLnBrk="0" hangingPunct="1">
            <a:spcBef>
              <a:spcPts val="0"/>
            </a:spcBef>
            <a:spcAft>
              <a:spcPts val="0"/>
            </a:spcAft>
            <a:buClrTx/>
            <a:buSzTx/>
            <a:buFontTx/>
            <a:buNone/>
            <a:tabLst/>
            <a:defRPr/>
          </a:pPr>
          <a:r>
            <a:rPr kumimoji="0" lang="en-US" b="0" i="0" u="none" strike="noStrike" kern="1200" cap="none" spc="0" normalizeH="0" baseline="0">
              <a:effectLst/>
              <a:uLnTx/>
              <a:uFillTx/>
              <a:latin typeface="Sherman Sans Book" pitchFamily="50" charset="0"/>
              <a:ea typeface="Sherman Sans Book" pitchFamily="50" charset="0"/>
              <a:cs typeface="+mn-cs"/>
            </a:rPr>
            <a:t>Put fast growing time-series data and associative Entities in their own file group</a:t>
          </a:r>
        </a:p>
      </dgm:t>
    </dgm:pt>
    <dgm:pt modelId="{F875A361-5D78-4235-BDC2-F45CF2B155EC}" type="parTrans" cxnId="{EB6BD269-AC8F-45C6-9B6E-776287E5CFF6}">
      <dgm:prSet/>
      <dgm:spPr/>
      <dgm:t>
        <a:bodyPr/>
        <a:lstStyle/>
        <a:p>
          <a:endParaRPr lang="en-US"/>
        </a:p>
      </dgm:t>
    </dgm:pt>
    <dgm:pt modelId="{10311369-A861-4B64-AED8-AF655C129CE9}" type="sibTrans" cxnId="{EB6BD269-AC8F-45C6-9B6E-776287E5CFF6}">
      <dgm:prSet phldrT="4"/>
      <dgm:spPr/>
      <dgm:t>
        <a:bodyPr/>
        <a:lstStyle/>
        <a:p>
          <a:r>
            <a:rPr lang="en-US"/>
            <a:t>4</a:t>
          </a:r>
        </a:p>
      </dgm:t>
    </dgm:pt>
    <dgm:pt modelId="{4F6A34A6-C181-4F17-B2F9-9E6F0FC62EF6}" type="pres">
      <dgm:prSet presAssocID="{8FA26C9B-BE82-4329-B8D1-835B96994620}" presName="Name0" presStyleCnt="0">
        <dgm:presLayoutVars>
          <dgm:animLvl val="lvl"/>
          <dgm:resizeHandles val="exact"/>
        </dgm:presLayoutVars>
      </dgm:prSet>
      <dgm:spPr/>
    </dgm:pt>
    <dgm:pt modelId="{BA17362D-3C02-41E3-9A1F-5A3694C98034}" type="pres">
      <dgm:prSet presAssocID="{63B36A7D-8D1A-4965-9A2B-DA8E5E74E6D3}" presName="compositeNode" presStyleCnt="0">
        <dgm:presLayoutVars>
          <dgm:bulletEnabled val="1"/>
        </dgm:presLayoutVars>
      </dgm:prSet>
      <dgm:spPr/>
    </dgm:pt>
    <dgm:pt modelId="{F371D949-02F5-41B3-82ED-25C3D783982E}" type="pres">
      <dgm:prSet presAssocID="{63B36A7D-8D1A-4965-9A2B-DA8E5E74E6D3}" presName="bgRect" presStyleLbl="bgAccFollowNode1" presStyleIdx="0" presStyleCnt="4"/>
      <dgm:spPr/>
    </dgm:pt>
    <dgm:pt modelId="{90623E99-C1E0-4D4E-B6A4-C0EE13D2B7F0}" type="pres">
      <dgm:prSet presAssocID="{D4598985-09AA-4FD8-B857-EF36D9FE5330}" presName="sibTransNodeCircle" presStyleLbl="alignNode1" presStyleIdx="0" presStyleCnt="8">
        <dgm:presLayoutVars>
          <dgm:chMax val="0"/>
          <dgm:bulletEnabled/>
        </dgm:presLayoutVars>
      </dgm:prSet>
      <dgm:spPr/>
    </dgm:pt>
    <dgm:pt modelId="{AD00248B-37A3-404A-8BB7-297D8F89D287}" type="pres">
      <dgm:prSet presAssocID="{63B36A7D-8D1A-4965-9A2B-DA8E5E74E6D3}" presName="bottomLine" presStyleLbl="alignNode1" presStyleIdx="1" presStyleCnt="8">
        <dgm:presLayoutVars/>
      </dgm:prSet>
      <dgm:spPr/>
    </dgm:pt>
    <dgm:pt modelId="{709A2A3D-CE6D-41FA-8A5C-EDBA08EEB1D8}" type="pres">
      <dgm:prSet presAssocID="{63B36A7D-8D1A-4965-9A2B-DA8E5E74E6D3}" presName="nodeText" presStyleLbl="bgAccFollowNode1" presStyleIdx="0" presStyleCnt="4">
        <dgm:presLayoutVars>
          <dgm:bulletEnabled val="1"/>
        </dgm:presLayoutVars>
      </dgm:prSet>
      <dgm:spPr/>
    </dgm:pt>
    <dgm:pt modelId="{F8BCBB89-28A7-49CC-9B53-46D385B21860}" type="pres">
      <dgm:prSet presAssocID="{D4598985-09AA-4FD8-B857-EF36D9FE5330}" presName="sibTrans" presStyleCnt="0"/>
      <dgm:spPr/>
    </dgm:pt>
    <dgm:pt modelId="{748D7285-BA06-4F97-9500-F4E76650B3A0}" type="pres">
      <dgm:prSet presAssocID="{05DB5D29-ED63-4ECE-8E02-AE0329180A94}" presName="compositeNode" presStyleCnt="0">
        <dgm:presLayoutVars>
          <dgm:bulletEnabled val="1"/>
        </dgm:presLayoutVars>
      </dgm:prSet>
      <dgm:spPr/>
    </dgm:pt>
    <dgm:pt modelId="{5E64FE1F-25F6-4819-AF42-4A6AC71AA7C8}" type="pres">
      <dgm:prSet presAssocID="{05DB5D29-ED63-4ECE-8E02-AE0329180A94}" presName="bgRect" presStyleLbl="bgAccFollowNode1" presStyleIdx="1" presStyleCnt="4"/>
      <dgm:spPr/>
    </dgm:pt>
    <dgm:pt modelId="{B79B9A38-3B46-4A6C-9DC8-D0152B3DD403}" type="pres">
      <dgm:prSet presAssocID="{E7204596-7AFD-4A51-ADEB-C74A5983FF3A}" presName="sibTransNodeCircle" presStyleLbl="alignNode1" presStyleIdx="2" presStyleCnt="8">
        <dgm:presLayoutVars>
          <dgm:chMax val="0"/>
          <dgm:bulletEnabled/>
        </dgm:presLayoutVars>
      </dgm:prSet>
      <dgm:spPr/>
    </dgm:pt>
    <dgm:pt modelId="{66B3AA3D-A01A-4F9E-89FE-A2FDDD938F63}" type="pres">
      <dgm:prSet presAssocID="{05DB5D29-ED63-4ECE-8E02-AE0329180A94}" presName="bottomLine" presStyleLbl="alignNode1" presStyleIdx="3" presStyleCnt="8">
        <dgm:presLayoutVars/>
      </dgm:prSet>
      <dgm:spPr/>
    </dgm:pt>
    <dgm:pt modelId="{C4A47C56-E81B-42C5-96C4-6E438F6E21DF}" type="pres">
      <dgm:prSet presAssocID="{05DB5D29-ED63-4ECE-8E02-AE0329180A94}" presName="nodeText" presStyleLbl="bgAccFollowNode1" presStyleIdx="1" presStyleCnt="4">
        <dgm:presLayoutVars>
          <dgm:bulletEnabled val="1"/>
        </dgm:presLayoutVars>
      </dgm:prSet>
      <dgm:spPr/>
    </dgm:pt>
    <dgm:pt modelId="{FE8FE7C6-B4FF-4197-A207-56ED83C0C4D1}" type="pres">
      <dgm:prSet presAssocID="{E7204596-7AFD-4A51-ADEB-C74A5983FF3A}" presName="sibTrans" presStyleCnt="0"/>
      <dgm:spPr/>
    </dgm:pt>
    <dgm:pt modelId="{1FAB4714-1C5C-417B-AA2D-B5079A367EFB}" type="pres">
      <dgm:prSet presAssocID="{8CD9C572-87FC-4928-A0F3-280E8F083C7C}" presName="compositeNode" presStyleCnt="0">
        <dgm:presLayoutVars>
          <dgm:bulletEnabled val="1"/>
        </dgm:presLayoutVars>
      </dgm:prSet>
      <dgm:spPr/>
    </dgm:pt>
    <dgm:pt modelId="{B5ABE925-5281-42A9-B2D3-EA3B43942A99}" type="pres">
      <dgm:prSet presAssocID="{8CD9C572-87FC-4928-A0F3-280E8F083C7C}" presName="bgRect" presStyleLbl="bgAccFollowNode1" presStyleIdx="2" presStyleCnt="4"/>
      <dgm:spPr/>
    </dgm:pt>
    <dgm:pt modelId="{C922DDBA-5CF4-4EB1-B1C9-35BC5E080EEB}" type="pres">
      <dgm:prSet presAssocID="{3A7B6D45-8709-48D1-A5D9-DCF5A3E15A4A}" presName="sibTransNodeCircle" presStyleLbl="alignNode1" presStyleIdx="4" presStyleCnt="8">
        <dgm:presLayoutVars>
          <dgm:chMax val="0"/>
          <dgm:bulletEnabled/>
        </dgm:presLayoutVars>
      </dgm:prSet>
      <dgm:spPr/>
    </dgm:pt>
    <dgm:pt modelId="{6362322C-412A-4EC7-A443-A6A8E067C075}" type="pres">
      <dgm:prSet presAssocID="{8CD9C572-87FC-4928-A0F3-280E8F083C7C}" presName="bottomLine" presStyleLbl="alignNode1" presStyleIdx="5" presStyleCnt="8">
        <dgm:presLayoutVars/>
      </dgm:prSet>
      <dgm:spPr/>
    </dgm:pt>
    <dgm:pt modelId="{75BF101E-6603-453C-9A87-F4A82AD736DC}" type="pres">
      <dgm:prSet presAssocID="{8CD9C572-87FC-4928-A0F3-280E8F083C7C}" presName="nodeText" presStyleLbl="bgAccFollowNode1" presStyleIdx="2" presStyleCnt="4">
        <dgm:presLayoutVars>
          <dgm:bulletEnabled val="1"/>
        </dgm:presLayoutVars>
      </dgm:prSet>
      <dgm:spPr/>
    </dgm:pt>
    <dgm:pt modelId="{FAE4268A-05D6-495D-B820-5B89C6951A9B}" type="pres">
      <dgm:prSet presAssocID="{3A7B6D45-8709-48D1-A5D9-DCF5A3E15A4A}" presName="sibTrans" presStyleCnt="0"/>
      <dgm:spPr/>
    </dgm:pt>
    <dgm:pt modelId="{150B85C3-7DBE-4CEF-8DE5-BBFFB1551738}" type="pres">
      <dgm:prSet presAssocID="{3F965860-F4E2-499D-B747-1956608B359C}" presName="compositeNode" presStyleCnt="0">
        <dgm:presLayoutVars>
          <dgm:bulletEnabled val="1"/>
        </dgm:presLayoutVars>
      </dgm:prSet>
      <dgm:spPr/>
    </dgm:pt>
    <dgm:pt modelId="{52DC0125-CB64-4E69-ADC8-949311140CD0}" type="pres">
      <dgm:prSet presAssocID="{3F965860-F4E2-499D-B747-1956608B359C}" presName="bgRect" presStyleLbl="bgAccFollowNode1" presStyleIdx="3" presStyleCnt="4"/>
      <dgm:spPr/>
    </dgm:pt>
    <dgm:pt modelId="{6B2111FC-54BC-4215-9D29-01032B60E88D}" type="pres">
      <dgm:prSet presAssocID="{10311369-A861-4B64-AED8-AF655C129CE9}" presName="sibTransNodeCircle" presStyleLbl="alignNode1" presStyleIdx="6" presStyleCnt="8">
        <dgm:presLayoutVars>
          <dgm:chMax val="0"/>
          <dgm:bulletEnabled/>
        </dgm:presLayoutVars>
      </dgm:prSet>
      <dgm:spPr/>
    </dgm:pt>
    <dgm:pt modelId="{9FBE76EA-80FF-4E1D-8249-42B48A4DCD0D}" type="pres">
      <dgm:prSet presAssocID="{3F965860-F4E2-499D-B747-1956608B359C}" presName="bottomLine" presStyleLbl="alignNode1" presStyleIdx="7" presStyleCnt="8">
        <dgm:presLayoutVars/>
      </dgm:prSet>
      <dgm:spPr/>
    </dgm:pt>
    <dgm:pt modelId="{B843B7B7-797B-4673-8965-E06A1B19EAAF}" type="pres">
      <dgm:prSet presAssocID="{3F965860-F4E2-499D-B747-1956608B359C}" presName="nodeText" presStyleLbl="bgAccFollowNode1" presStyleIdx="3" presStyleCnt="4">
        <dgm:presLayoutVars>
          <dgm:bulletEnabled val="1"/>
        </dgm:presLayoutVars>
      </dgm:prSet>
      <dgm:spPr/>
    </dgm:pt>
  </dgm:ptLst>
  <dgm:cxnLst>
    <dgm:cxn modelId="{0D9D780D-2667-461B-BA31-D0A89BEB74FE}" type="presOf" srcId="{8CD9C572-87FC-4928-A0F3-280E8F083C7C}" destId="{75BF101E-6603-453C-9A87-F4A82AD736DC}" srcOrd="1" destOrd="0" presId="urn:microsoft.com/office/officeart/2016/7/layout/BasicLinearProcessNumbered"/>
    <dgm:cxn modelId="{884BA70E-7525-4942-9B6F-0D8C2CFA0F80}" type="presOf" srcId="{3F965860-F4E2-499D-B747-1956608B359C}" destId="{52DC0125-CB64-4E69-ADC8-949311140CD0}" srcOrd="0" destOrd="0" presId="urn:microsoft.com/office/officeart/2016/7/layout/BasicLinearProcessNumbered"/>
    <dgm:cxn modelId="{014F0B12-508D-4DF4-A209-453FB7738C3A}" type="presOf" srcId="{D4598985-09AA-4FD8-B857-EF36D9FE5330}" destId="{90623E99-C1E0-4D4E-B6A4-C0EE13D2B7F0}" srcOrd="0" destOrd="0" presId="urn:microsoft.com/office/officeart/2016/7/layout/BasicLinearProcessNumbered"/>
    <dgm:cxn modelId="{559E3814-42ED-4BE7-813F-AC6869C598BC}" type="presOf" srcId="{3A7B6D45-8709-48D1-A5D9-DCF5A3E15A4A}" destId="{C922DDBA-5CF4-4EB1-B1C9-35BC5E080EEB}" srcOrd="0" destOrd="0" presId="urn:microsoft.com/office/officeart/2016/7/layout/BasicLinearProcessNumbered"/>
    <dgm:cxn modelId="{D69C1D2D-1F73-43FA-A124-10398B0A0721}" type="presOf" srcId="{3F965860-F4E2-499D-B747-1956608B359C}" destId="{B843B7B7-797B-4673-8965-E06A1B19EAAF}" srcOrd="1" destOrd="0" presId="urn:microsoft.com/office/officeart/2016/7/layout/BasicLinearProcessNumbered"/>
    <dgm:cxn modelId="{EB6BD269-AC8F-45C6-9B6E-776287E5CFF6}" srcId="{8FA26C9B-BE82-4329-B8D1-835B96994620}" destId="{3F965860-F4E2-499D-B747-1956608B359C}" srcOrd="3" destOrd="0" parTransId="{F875A361-5D78-4235-BDC2-F45CF2B155EC}" sibTransId="{10311369-A861-4B64-AED8-AF655C129CE9}"/>
    <dgm:cxn modelId="{518BA24D-C8DD-4033-A985-422DC6FEC04C}" type="presOf" srcId="{8CD9C572-87FC-4928-A0F3-280E8F083C7C}" destId="{B5ABE925-5281-42A9-B2D3-EA3B43942A99}" srcOrd="0" destOrd="0" presId="urn:microsoft.com/office/officeart/2016/7/layout/BasicLinearProcessNumbered"/>
    <dgm:cxn modelId="{ED780852-69A1-4DE1-A7CC-C801916C7320}" srcId="{8FA26C9B-BE82-4329-B8D1-835B96994620}" destId="{63B36A7D-8D1A-4965-9A2B-DA8E5E74E6D3}" srcOrd="0" destOrd="0" parTransId="{47ED42BD-3D04-4BAF-94F9-5602A081B37A}" sibTransId="{D4598985-09AA-4FD8-B857-EF36D9FE5330}"/>
    <dgm:cxn modelId="{A795E052-7791-4491-88E6-01782E1688D5}" srcId="{8FA26C9B-BE82-4329-B8D1-835B96994620}" destId="{8CD9C572-87FC-4928-A0F3-280E8F083C7C}" srcOrd="2" destOrd="0" parTransId="{EA378B8F-9FA3-4A69-B426-A16E3171AA24}" sibTransId="{3A7B6D45-8709-48D1-A5D9-DCF5A3E15A4A}"/>
    <dgm:cxn modelId="{D900D173-99E3-4ABD-ADA5-4B07F95B69C8}" type="presOf" srcId="{63B36A7D-8D1A-4965-9A2B-DA8E5E74E6D3}" destId="{F371D949-02F5-41B3-82ED-25C3D783982E}" srcOrd="0" destOrd="0" presId="urn:microsoft.com/office/officeart/2016/7/layout/BasicLinearProcessNumbered"/>
    <dgm:cxn modelId="{4F2F8B76-F826-46B4-96C6-BD4ED5307495}" type="presOf" srcId="{8FA26C9B-BE82-4329-B8D1-835B96994620}" destId="{4F6A34A6-C181-4F17-B2F9-9E6F0FC62EF6}" srcOrd="0" destOrd="0" presId="urn:microsoft.com/office/officeart/2016/7/layout/BasicLinearProcessNumbered"/>
    <dgm:cxn modelId="{2170AA94-D809-4B4E-BC75-63AC3764EF8F}" type="presOf" srcId="{05DB5D29-ED63-4ECE-8E02-AE0329180A94}" destId="{C4A47C56-E81B-42C5-96C4-6E438F6E21DF}" srcOrd="1" destOrd="0" presId="urn:microsoft.com/office/officeart/2016/7/layout/BasicLinearProcessNumbered"/>
    <dgm:cxn modelId="{11CB4A97-5E6C-4DEF-9A6D-E1BACDD11FEA}" srcId="{8FA26C9B-BE82-4329-B8D1-835B96994620}" destId="{05DB5D29-ED63-4ECE-8E02-AE0329180A94}" srcOrd="1" destOrd="0" parTransId="{FF458989-8C14-4280-AE02-C6E73783A8C2}" sibTransId="{E7204596-7AFD-4A51-ADEB-C74A5983FF3A}"/>
    <dgm:cxn modelId="{172B3EAA-9B91-4932-9D27-122B1CCB4ACE}" type="presOf" srcId="{05DB5D29-ED63-4ECE-8E02-AE0329180A94}" destId="{5E64FE1F-25F6-4819-AF42-4A6AC71AA7C8}" srcOrd="0" destOrd="0" presId="urn:microsoft.com/office/officeart/2016/7/layout/BasicLinearProcessNumbered"/>
    <dgm:cxn modelId="{563F6DB8-F9D6-49F6-A35B-ED89F83EC1CA}" type="presOf" srcId="{63B36A7D-8D1A-4965-9A2B-DA8E5E74E6D3}" destId="{709A2A3D-CE6D-41FA-8A5C-EDBA08EEB1D8}" srcOrd="1" destOrd="0" presId="urn:microsoft.com/office/officeart/2016/7/layout/BasicLinearProcessNumbered"/>
    <dgm:cxn modelId="{2122BCC5-6854-4999-BAA5-F853A199AA51}" type="presOf" srcId="{10311369-A861-4B64-AED8-AF655C129CE9}" destId="{6B2111FC-54BC-4215-9D29-01032B60E88D}" srcOrd="0" destOrd="0" presId="urn:microsoft.com/office/officeart/2016/7/layout/BasicLinearProcessNumbered"/>
    <dgm:cxn modelId="{7B09B3D1-88AA-4E27-B070-C68BEF010558}" type="presOf" srcId="{E7204596-7AFD-4A51-ADEB-C74A5983FF3A}" destId="{B79B9A38-3B46-4A6C-9DC8-D0152B3DD403}" srcOrd="0" destOrd="0" presId="urn:microsoft.com/office/officeart/2016/7/layout/BasicLinearProcessNumbered"/>
    <dgm:cxn modelId="{CFD694F3-1C80-43E9-9D2A-B3277AA1B37A}" type="presParOf" srcId="{4F6A34A6-C181-4F17-B2F9-9E6F0FC62EF6}" destId="{BA17362D-3C02-41E3-9A1F-5A3694C98034}" srcOrd="0" destOrd="0" presId="urn:microsoft.com/office/officeart/2016/7/layout/BasicLinearProcessNumbered"/>
    <dgm:cxn modelId="{201E078E-6AED-4C11-ABA8-C4FDFD77AC84}" type="presParOf" srcId="{BA17362D-3C02-41E3-9A1F-5A3694C98034}" destId="{F371D949-02F5-41B3-82ED-25C3D783982E}" srcOrd="0" destOrd="0" presId="urn:microsoft.com/office/officeart/2016/7/layout/BasicLinearProcessNumbered"/>
    <dgm:cxn modelId="{D7EDB527-7653-4E4B-8C52-21B778A90599}" type="presParOf" srcId="{BA17362D-3C02-41E3-9A1F-5A3694C98034}" destId="{90623E99-C1E0-4D4E-B6A4-C0EE13D2B7F0}" srcOrd="1" destOrd="0" presId="urn:microsoft.com/office/officeart/2016/7/layout/BasicLinearProcessNumbered"/>
    <dgm:cxn modelId="{DEE7AEE2-EC50-4697-9CC5-783A1ED9FA57}" type="presParOf" srcId="{BA17362D-3C02-41E3-9A1F-5A3694C98034}" destId="{AD00248B-37A3-404A-8BB7-297D8F89D287}" srcOrd="2" destOrd="0" presId="urn:microsoft.com/office/officeart/2016/7/layout/BasicLinearProcessNumbered"/>
    <dgm:cxn modelId="{E9DFC1FB-40C5-4FFF-B7A8-F78549EEF390}" type="presParOf" srcId="{BA17362D-3C02-41E3-9A1F-5A3694C98034}" destId="{709A2A3D-CE6D-41FA-8A5C-EDBA08EEB1D8}" srcOrd="3" destOrd="0" presId="urn:microsoft.com/office/officeart/2016/7/layout/BasicLinearProcessNumbered"/>
    <dgm:cxn modelId="{E93B67B0-BF7B-47F4-BDE0-168055F6675A}" type="presParOf" srcId="{4F6A34A6-C181-4F17-B2F9-9E6F0FC62EF6}" destId="{F8BCBB89-28A7-49CC-9B53-46D385B21860}" srcOrd="1" destOrd="0" presId="urn:microsoft.com/office/officeart/2016/7/layout/BasicLinearProcessNumbered"/>
    <dgm:cxn modelId="{F573DD09-51DF-4F42-8213-E8D7B9C99776}" type="presParOf" srcId="{4F6A34A6-C181-4F17-B2F9-9E6F0FC62EF6}" destId="{748D7285-BA06-4F97-9500-F4E76650B3A0}" srcOrd="2" destOrd="0" presId="urn:microsoft.com/office/officeart/2016/7/layout/BasicLinearProcessNumbered"/>
    <dgm:cxn modelId="{0915E81C-7D7D-4FB0-A460-FA32C402D57E}" type="presParOf" srcId="{748D7285-BA06-4F97-9500-F4E76650B3A0}" destId="{5E64FE1F-25F6-4819-AF42-4A6AC71AA7C8}" srcOrd="0" destOrd="0" presId="urn:microsoft.com/office/officeart/2016/7/layout/BasicLinearProcessNumbered"/>
    <dgm:cxn modelId="{E416D8D6-F459-425C-B3A7-AA08F353466D}" type="presParOf" srcId="{748D7285-BA06-4F97-9500-F4E76650B3A0}" destId="{B79B9A38-3B46-4A6C-9DC8-D0152B3DD403}" srcOrd="1" destOrd="0" presId="urn:microsoft.com/office/officeart/2016/7/layout/BasicLinearProcessNumbered"/>
    <dgm:cxn modelId="{ECECB105-77D9-487F-B857-4E0EDAB0A70B}" type="presParOf" srcId="{748D7285-BA06-4F97-9500-F4E76650B3A0}" destId="{66B3AA3D-A01A-4F9E-89FE-A2FDDD938F63}" srcOrd="2" destOrd="0" presId="urn:microsoft.com/office/officeart/2016/7/layout/BasicLinearProcessNumbered"/>
    <dgm:cxn modelId="{5AC198CB-394C-443B-9335-0EC4F7A93F5F}" type="presParOf" srcId="{748D7285-BA06-4F97-9500-F4E76650B3A0}" destId="{C4A47C56-E81B-42C5-96C4-6E438F6E21DF}" srcOrd="3" destOrd="0" presId="urn:microsoft.com/office/officeart/2016/7/layout/BasicLinearProcessNumbered"/>
    <dgm:cxn modelId="{E0ACB3C7-6BC9-4956-BBE6-C014F003F7AC}" type="presParOf" srcId="{4F6A34A6-C181-4F17-B2F9-9E6F0FC62EF6}" destId="{FE8FE7C6-B4FF-4197-A207-56ED83C0C4D1}" srcOrd="3" destOrd="0" presId="urn:microsoft.com/office/officeart/2016/7/layout/BasicLinearProcessNumbered"/>
    <dgm:cxn modelId="{1659DAB0-9BEC-434F-9AD3-8BC42ACFE134}" type="presParOf" srcId="{4F6A34A6-C181-4F17-B2F9-9E6F0FC62EF6}" destId="{1FAB4714-1C5C-417B-AA2D-B5079A367EFB}" srcOrd="4" destOrd="0" presId="urn:microsoft.com/office/officeart/2016/7/layout/BasicLinearProcessNumbered"/>
    <dgm:cxn modelId="{3B7958BB-39EC-49A3-96CF-A6116525ED7F}" type="presParOf" srcId="{1FAB4714-1C5C-417B-AA2D-B5079A367EFB}" destId="{B5ABE925-5281-42A9-B2D3-EA3B43942A99}" srcOrd="0" destOrd="0" presId="urn:microsoft.com/office/officeart/2016/7/layout/BasicLinearProcessNumbered"/>
    <dgm:cxn modelId="{EDFBAA1C-5665-4814-9BF3-F95543BE6786}" type="presParOf" srcId="{1FAB4714-1C5C-417B-AA2D-B5079A367EFB}" destId="{C922DDBA-5CF4-4EB1-B1C9-35BC5E080EEB}" srcOrd="1" destOrd="0" presId="urn:microsoft.com/office/officeart/2016/7/layout/BasicLinearProcessNumbered"/>
    <dgm:cxn modelId="{F6448617-B7D8-46B0-84EE-D11CEE7BAC8D}" type="presParOf" srcId="{1FAB4714-1C5C-417B-AA2D-B5079A367EFB}" destId="{6362322C-412A-4EC7-A443-A6A8E067C075}" srcOrd="2" destOrd="0" presId="urn:microsoft.com/office/officeart/2016/7/layout/BasicLinearProcessNumbered"/>
    <dgm:cxn modelId="{15E48343-314F-4DA8-8447-0E7B2E88EAFB}" type="presParOf" srcId="{1FAB4714-1C5C-417B-AA2D-B5079A367EFB}" destId="{75BF101E-6603-453C-9A87-F4A82AD736DC}" srcOrd="3" destOrd="0" presId="urn:microsoft.com/office/officeart/2016/7/layout/BasicLinearProcessNumbered"/>
    <dgm:cxn modelId="{65E03B10-D28A-4FB4-B859-DBA446163175}" type="presParOf" srcId="{4F6A34A6-C181-4F17-B2F9-9E6F0FC62EF6}" destId="{FAE4268A-05D6-495D-B820-5B89C6951A9B}" srcOrd="5" destOrd="0" presId="urn:microsoft.com/office/officeart/2016/7/layout/BasicLinearProcessNumbered"/>
    <dgm:cxn modelId="{D28E10B9-5215-477D-AB94-0CEF42C0BAB6}" type="presParOf" srcId="{4F6A34A6-C181-4F17-B2F9-9E6F0FC62EF6}" destId="{150B85C3-7DBE-4CEF-8DE5-BBFFB1551738}" srcOrd="6" destOrd="0" presId="urn:microsoft.com/office/officeart/2016/7/layout/BasicLinearProcessNumbered"/>
    <dgm:cxn modelId="{5A80C470-6ED0-48EA-8D0A-F4418E15DF03}" type="presParOf" srcId="{150B85C3-7DBE-4CEF-8DE5-BBFFB1551738}" destId="{52DC0125-CB64-4E69-ADC8-949311140CD0}" srcOrd="0" destOrd="0" presId="urn:microsoft.com/office/officeart/2016/7/layout/BasicLinearProcessNumbered"/>
    <dgm:cxn modelId="{738A3143-1847-481F-AEF6-AF5EDD985157}" type="presParOf" srcId="{150B85C3-7DBE-4CEF-8DE5-BBFFB1551738}" destId="{6B2111FC-54BC-4215-9D29-01032B60E88D}" srcOrd="1" destOrd="0" presId="urn:microsoft.com/office/officeart/2016/7/layout/BasicLinearProcessNumbered"/>
    <dgm:cxn modelId="{1A2EEB32-6508-4ADE-A66C-C8CCB2006750}" type="presParOf" srcId="{150B85C3-7DBE-4CEF-8DE5-BBFFB1551738}" destId="{9FBE76EA-80FF-4E1D-8249-42B48A4DCD0D}" srcOrd="2" destOrd="0" presId="urn:microsoft.com/office/officeart/2016/7/layout/BasicLinearProcessNumbered"/>
    <dgm:cxn modelId="{7859550D-12AC-4F85-A02B-A11D451A295C}" type="presParOf" srcId="{150B85C3-7DBE-4CEF-8DE5-BBFFB1551738}" destId="{B843B7B7-797B-4673-8965-E06A1B19EAAF}"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60267-5D46-4220-B9A9-D3B600766026}">
      <dsp:nvSpPr>
        <dsp:cNvPr id="0" name=""/>
        <dsp:cNvSpPr/>
      </dsp:nvSpPr>
      <dsp:spPr>
        <a:xfrm>
          <a:off x="1670869" y="308596"/>
          <a:ext cx="2161687" cy="2161687"/>
        </a:xfrm>
        <a:prstGeom prst="round2DiagRect">
          <a:avLst>
            <a:gd name="adj1" fmla="val 29727"/>
            <a:gd name="adj2" fmla="val 0"/>
          </a:avLst>
        </a:prstGeom>
        <a:solidFill>
          <a:schemeClr val="accent1"/>
        </a:solidFill>
        <a:ln>
          <a:noFill/>
        </a:ln>
        <a:effectLst/>
      </dsp:spPr>
      <dsp:style>
        <a:lnRef idx="0">
          <a:scrgbClr r="0" g="0" b="0"/>
        </a:lnRef>
        <a:fillRef idx="1">
          <a:scrgbClr r="0" g="0" b="0"/>
        </a:fillRef>
        <a:effectRef idx="0">
          <a:scrgbClr r="0" g="0" b="0"/>
        </a:effectRef>
        <a:fontRef idx="minor"/>
      </dsp:style>
    </dsp:sp>
    <dsp:sp modelId="{01A825DB-CFEA-4DB8-B18D-02DC0AC25798}">
      <dsp:nvSpPr>
        <dsp:cNvPr id="0" name=""/>
        <dsp:cNvSpPr/>
      </dsp:nvSpPr>
      <dsp:spPr>
        <a:xfrm>
          <a:off x="2131556" y="769284"/>
          <a:ext cx="1240312" cy="1240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ED9A80-15D9-4DDB-85FA-71034E99770D}">
      <dsp:nvSpPr>
        <dsp:cNvPr id="0" name=""/>
        <dsp:cNvSpPr/>
      </dsp:nvSpPr>
      <dsp:spPr>
        <a:xfrm>
          <a:off x="979838" y="3143596"/>
          <a:ext cx="3543750" cy="905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90000"/>
            </a:lnSpc>
            <a:spcBef>
              <a:spcPct val="0"/>
            </a:spcBef>
            <a:spcAft>
              <a:spcPct val="35000"/>
            </a:spcAft>
            <a:buNone/>
            <a:defRPr cap="all"/>
          </a:pPr>
          <a:r>
            <a:rPr lang="en-US" sz="3200" kern="1200" dirty="0">
              <a:solidFill>
                <a:schemeClr val="accent1"/>
              </a:solidFill>
            </a:rPr>
            <a:t>Does it matter?</a:t>
          </a:r>
        </a:p>
      </dsp:txBody>
      <dsp:txXfrm>
        <a:off x="979838" y="3143596"/>
        <a:ext cx="3543750" cy="905330"/>
      </dsp:txXfrm>
    </dsp:sp>
    <dsp:sp modelId="{79612361-706C-4467-A0B8-487C5544C88B}">
      <dsp:nvSpPr>
        <dsp:cNvPr id="0" name=""/>
        <dsp:cNvSpPr/>
      </dsp:nvSpPr>
      <dsp:spPr>
        <a:xfrm>
          <a:off x="6258909" y="308596"/>
          <a:ext cx="2161687" cy="21616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FA4FC9-F26C-4530-BEFE-21D08CDB941B}">
      <dsp:nvSpPr>
        <dsp:cNvPr id="0" name=""/>
        <dsp:cNvSpPr/>
      </dsp:nvSpPr>
      <dsp:spPr>
        <a:xfrm>
          <a:off x="6719596" y="769284"/>
          <a:ext cx="1240312" cy="1240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0C70BC-F733-438E-A052-3D8A79B095F8}">
      <dsp:nvSpPr>
        <dsp:cNvPr id="0" name=""/>
        <dsp:cNvSpPr/>
      </dsp:nvSpPr>
      <dsp:spPr>
        <a:xfrm>
          <a:off x="5143744" y="3143596"/>
          <a:ext cx="4392017" cy="905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90000"/>
            </a:lnSpc>
            <a:spcBef>
              <a:spcPct val="0"/>
            </a:spcBef>
            <a:spcAft>
              <a:spcPct val="35000"/>
            </a:spcAft>
            <a:buNone/>
            <a:defRPr cap="all"/>
          </a:pPr>
          <a:r>
            <a:rPr lang="en-US" sz="3200" kern="1200" dirty="0"/>
            <a:t>It does if you care about performance!</a:t>
          </a:r>
        </a:p>
      </dsp:txBody>
      <dsp:txXfrm>
        <a:off x="5143744" y="3143596"/>
        <a:ext cx="4392017" cy="9053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9AE12-8F34-4CCC-9739-ACD07368F31C}">
      <dsp:nvSpPr>
        <dsp:cNvPr id="0" name=""/>
        <dsp:cNvSpPr/>
      </dsp:nvSpPr>
      <dsp:spPr>
        <a:xfrm>
          <a:off x="30996" y="4032660"/>
          <a:ext cx="6199451" cy="0"/>
        </a:xfrm>
        <a:prstGeom prst="line">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0055D-FD56-4220-A23F-45DDE093CEE2}">
      <dsp:nvSpPr>
        <dsp:cNvPr id="0" name=""/>
        <dsp:cNvSpPr/>
      </dsp:nvSpPr>
      <dsp:spPr>
        <a:xfrm>
          <a:off x="30996" y="3355221"/>
          <a:ext cx="6199451" cy="0"/>
        </a:xfrm>
        <a:prstGeom prst="line">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9C3639-54A0-4B06-949B-0B1DC0651D18}">
      <dsp:nvSpPr>
        <dsp:cNvPr id="0" name=""/>
        <dsp:cNvSpPr/>
      </dsp:nvSpPr>
      <dsp:spPr>
        <a:xfrm>
          <a:off x="30996" y="2677781"/>
          <a:ext cx="6199451" cy="0"/>
        </a:xfrm>
        <a:prstGeom prst="line">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75B956-4CAE-458C-BE8C-91F31375557A}">
      <dsp:nvSpPr>
        <dsp:cNvPr id="0" name=""/>
        <dsp:cNvSpPr/>
      </dsp:nvSpPr>
      <dsp:spPr>
        <a:xfrm>
          <a:off x="30996" y="2000342"/>
          <a:ext cx="6199451" cy="0"/>
        </a:xfrm>
        <a:prstGeom prst="line">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A2B71C-E944-42F0-811A-A980901E98CE}">
      <dsp:nvSpPr>
        <dsp:cNvPr id="0" name=""/>
        <dsp:cNvSpPr/>
      </dsp:nvSpPr>
      <dsp:spPr>
        <a:xfrm>
          <a:off x="30996" y="1322903"/>
          <a:ext cx="6199451" cy="0"/>
        </a:xfrm>
        <a:prstGeom prst="line">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59E2DB-2EA4-4A55-9548-05E4C06D012C}">
      <dsp:nvSpPr>
        <dsp:cNvPr id="0" name=""/>
        <dsp:cNvSpPr/>
      </dsp:nvSpPr>
      <dsp:spPr>
        <a:xfrm>
          <a:off x="30996" y="645463"/>
          <a:ext cx="6199451" cy="0"/>
        </a:xfrm>
        <a:prstGeom prst="line">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6B8F5C-E146-48FD-BE02-40E426C40E44}">
      <dsp:nvSpPr>
        <dsp:cNvPr id="0" name=""/>
        <dsp:cNvSpPr/>
      </dsp:nvSpPr>
      <dsp:spPr>
        <a:xfrm>
          <a:off x="1795413" y="87337"/>
          <a:ext cx="4305594" cy="471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90000" lvl="0" indent="0" algn="l" defTabSz="889000">
            <a:lnSpc>
              <a:spcPct val="100000"/>
            </a:lnSpc>
            <a:spcBef>
              <a:spcPct val="0"/>
            </a:spcBef>
            <a:spcAft>
              <a:spcPct val="35000"/>
            </a:spcAft>
            <a:buFont typeface="Wingdings" panose="05000000000000000000" pitchFamily="2" charset="2"/>
            <a:buNone/>
          </a:pPr>
          <a:r>
            <a:rPr lang="en-US" sz="2000" kern="1200" dirty="0">
              <a:solidFill>
                <a:schemeClr val="tx1">
                  <a:lumMod val="65000"/>
                  <a:lumOff val="35000"/>
                </a:schemeClr>
              </a:solidFill>
              <a:latin typeface="Sherman Sans Book" pitchFamily="50" charset="0"/>
              <a:ea typeface="Sherman Sans Book" pitchFamily="50" charset="0"/>
            </a:rPr>
            <a:t>Table and relationship count</a:t>
          </a:r>
        </a:p>
      </dsp:txBody>
      <dsp:txXfrm>
        <a:off x="1795413" y="87337"/>
        <a:ext cx="4305594" cy="471071"/>
      </dsp:txXfrm>
    </dsp:sp>
    <dsp:sp modelId="{C329A472-DA0C-4CF8-B0DB-3CF99D38D5C0}">
      <dsp:nvSpPr>
        <dsp:cNvPr id="0" name=""/>
        <dsp:cNvSpPr/>
      </dsp:nvSpPr>
      <dsp:spPr>
        <a:xfrm>
          <a:off x="29996" y="283"/>
          <a:ext cx="1735841" cy="645180"/>
        </a:xfrm>
        <a:prstGeom prst="round2SameRect">
          <a:avLst>
            <a:gd name="adj1" fmla="val 16670"/>
            <a:gd name="adj2" fmla="val 0"/>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Sherman Sans Book" pitchFamily="50" charset="0"/>
              <a:ea typeface="Sherman Sans Book" pitchFamily="50" charset="0"/>
            </a:rPr>
            <a:t>Structure</a:t>
          </a:r>
          <a:endParaRPr lang="en-US" sz="2000" kern="1200" dirty="0">
            <a:latin typeface="Sherman Sans Book" pitchFamily="50" charset="0"/>
            <a:ea typeface="Sherman Sans Book" pitchFamily="50" charset="0"/>
          </a:endParaRPr>
        </a:p>
      </dsp:txBody>
      <dsp:txXfrm>
        <a:off x="61497" y="31784"/>
        <a:ext cx="1672839" cy="613679"/>
      </dsp:txXfrm>
    </dsp:sp>
    <dsp:sp modelId="{289FEA89-C29D-4BC1-97D6-EB925306FD3D}">
      <dsp:nvSpPr>
        <dsp:cNvPr id="0" name=""/>
        <dsp:cNvSpPr/>
      </dsp:nvSpPr>
      <dsp:spPr>
        <a:xfrm>
          <a:off x="1795413" y="759718"/>
          <a:ext cx="4305594" cy="481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90000" lvl="0" indent="0" algn="l" defTabSz="889000">
            <a:lnSpc>
              <a:spcPct val="100000"/>
            </a:lnSpc>
            <a:spcBef>
              <a:spcPct val="0"/>
            </a:spcBef>
            <a:spcAft>
              <a:spcPct val="35000"/>
            </a:spcAft>
            <a:buNone/>
          </a:pPr>
          <a:r>
            <a:rPr lang="en-US" sz="2000" kern="1200" dirty="0">
              <a:solidFill>
                <a:schemeClr val="tx1">
                  <a:lumMod val="65000"/>
                  <a:lumOff val="35000"/>
                </a:schemeClr>
              </a:solidFill>
              <a:latin typeface="Sherman Sans Book" pitchFamily="50" charset="0"/>
              <a:ea typeface="Sherman Sans Book" pitchFamily="50" charset="0"/>
            </a:rPr>
            <a:t>Quantity of data</a:t>
          </a:r>
        </a:p>
      </dsp:txBody>
      <dsp:txXfrm>
        <a:off x="1795413" y="759718"/>
        <a:ext cx="4305594" cy="481188"/>
      </dsp:txXfrm>
    </dsp:sp>
    <dsp:sp modelId="{1E99716F-DECD-4C66-AA3E-7B724BC3D4AD}">
      <dsp:nvSpPr>
        <dsp:cNvPr id="0" name=""/>
        <dsp:cNvSpPr/>
      </dsp:nvSpPr>
      <dsp:spPr>
        <a:xfrm>
          <a:off x="29996" y="677722"/>
          <a:ext cx="1735841" cy="645180"/>
        </a:xfrm>
        <a:prstGeom prst="round2SameRect">
          <a:avLst>
            <a:gd name="adj1" fmla="val 16670"/>
            <a:gd name="adj2" fmla="val 0"/>
          </a:avLst>
        </a:prstGeom>
        <a:solidFill>
          <a:srgbClr val="7F7F7F"/>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Sherman Sans Book" pitchFamily="50" charset="0"/>
              <a:ea typeface="Sherman Sans Book" pitchFamily="50" charset="0"/>
            </a:rPr>
            <a:t>Volume</a:t>
          </a:r>
          <a:endParaRPr lang="en-US" sz="2000" kern="1200" dirty="0">
            <a:latin typeface="Sherman Sans Book" pitchFamily="50" charset="0"/>
            <a:ea typeface="Sherman Sans Book" pitchFamily="50" charset="0"/>
          </a:endParaRPr>
        </a:p>
      </dsp:txBody>
      <dsp:txXfrm>
        <a:off x="61497" y="709223"/>
        <a:ext cx="1672839" cy="613679"/>
      </dsp:txXfrm>
    </dsp:sp>
    <dsp:sp modelId="{EAE7C4A4-0534-41D7-A3C0-D997687AD36D}">
      <dsp:nvSpPr>
        <dsp:cNvPr id="0" name=""/>
        <dsp:cNvSpPr/>
      </dsp:nvSpPr>
      <dsp:spPr>
        <a:xfrm>
          <a:off x="1795413" y="1432099"/>
          <a:ext cx="4305594" cy="4913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90000" lvl="0" indent="0" algn="l" defTabSz="889000">
            <a:lnSpc>
              <a:spcPct val="100000"/>
            </a:lnSpc>
            <a:spcBef>
              <a:spcPct val="0"/>
            </a:spcBef>
            <a:spcAft>
              <a:spcPct val="35000"/>
            </a:spcAft>
            <a:buNone/>
          </a:pPr>
          <a:r>
            <a:rPr lang="en-US" sz="2000" kern="1200" dirty="0">
              <a:solidFill>
                <a:schemeClr val="tx1">
                  <a:lumMod val="65000"/>
                  <a:lumOff val="35000"/>
                </a:schemeClr>
              </a:solidFill>
              <a:latin typeface="Sherman Sans Book" pitchFamily="50" charset="0"/>
              <a:ea typeface="Sherman Sans Book" pitchFamily="50" charset="0"/>
            </a:rPr>
            <a:t>Rate of change of data</a:t>
          </a:r>
        </a:p>
      </dsp:txBody>
      <dsp:txXfrm>
        <a:off x="1795413" y="1432099"/>
        <a:ext cx="4305594" cy="491304"/>
      </dsp:txXfrm>
    </dsp:sp>
    <dsp:sp modelId="{D813D5A8-3359-4E38-8DC7-7875912E9B05}">
      <dsp:nvSpPr>
        <dsp:cNvPr id="0" name=""/>
        <dsp:cNvSpPr/>
      </dsp:nvSpPr>
      <dsp:spPr>
        <a:xfrm>
          <a:off x="29996" y="1355162"/>
          <a:ext cx="1735841" cy="645180"/>
        </a:xfrm>
        <a:prstGeom prst="round2SameRect">
          <a:avLst>
            <a:gd name="adj1" fmla="val 16670"/>
            <a:gd name="adj2" fmla="val 0"/>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Sherman Sans Book" pitchFamily="50" charset="0"/>
              <a:ea typeface="Sherman Sans Book" pitchFamily="50" charset="0"/>
            </a:rPr>
            <a:t>Volatility</a:t>
          </a:r>
          <a:endParaRPr lang="en-US" sz="2000" kern="1200" dirty="0">
            <a:latin typeface="Sherman Sans Book" pitchFamily="50" charset="0"/>
            <a:ea typeface="Sherman Sans Book" pitchFamily="50" charset="0"/>
          </a:endParaRPr>
        </a:p>
      </dsp:txBody>
      <dsp:txXfrm>
        <a:off x="61497" y="1386663"/>
        <a:ext cx="1672839" cy="613679"/>
      </dsp:txXfrm>
    </dsp:sp>
    <dsp:sp modelId="{9318E5DA-1B32-4214-90D7-7396A7170E0F}">
      <dsp:nvSpPr>
        <dsp:cNvPr id="0" name=""/>
        <dsp:cNvSpPr/>
      </dsp:nvSpPr>
      <dsp:spPr>
        <a:xfrm>
          <a:off x="1795413" y="2104481"/>
          <a:ext cx="4305594" cy="501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90000" lvl="0" indent="0" algn="l" defTabSz="889000">
            <a:lnSpc>
              <a:spcPct val="100000"/>
            </a:lnSpc>
            <a:spcBef>
              <a:spcPct val="0"/>
            </a:spcBef>
            <a:spcAft>
              <a:spcPct val="35000"/>
            </a:spcAft>
            <a:buNone/>
          </a:pPr>
          <a:r>
            <a:rPr lang="en-US" sz="2000" kern="1200" dirty="0">
              <a:solidFill>
                <a:schemeClr val="tx1">
                  <a:lumMod val="65000"/>
                  <a:lumOff val="35000"/>
                </a:schemeClr>
              </a:solidFill>
              <a:latin typeface="Sherman Sans Book" pitchFamily="50" charset="0"/>
              <a:ea typeface="Sherman Sans Book" pitchFamily="50" charset="0"/>
            </a:rPr>
            <a:t>How does data get in</a:t>
          </a:r>
        </a:p>
      </dsp:txBody>
      <dsp:txXfrm>
        <a:off x="1795413" y="2104481"/>
        <a:ext cx="4305594" cy="501421"/>
      </dsp:txXfrm>
    </dsp:sp>
    <dsp:sp modelId="{0327CC9E-8798-409E-8E8E-5A05A2FCD63E}">
      <dsp:nvSpPr>
        <dsp:cNvPr id="0" name=""/>
        <dsp:cNvSpPr/>
      </dsp:nvSpPr>
      <dsp:spPr>
        <a:xfrm>
          <a:off x="29996" y="2032601"/>
          <a:ext cx="1735841" cy="645180"/>
        </a:xfrm>
        <a:prstGeom prst="round2SameRect">
          <a:avLst>
            <a:gd name="adj1" fmla="val 16670"/>
            <a:gd name="adj2" fmla="val 0"/>
          </a:avLst>
        </a:prstGeom>
        <a:solidFill>
          <a:srgbClr val="C4C4C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Sherman Sans Book" pitchFamily="50" charset="0"/>
              <a:ea typeface="Sherman Sans Book" pitchFamily="50" charset="0"/>
            </a:rPr>
            <a:t>Input Mode</a:t>
          </a:r>
          <a:endParaRPr lang="en-US" sz="2000" kern="1200" dirty="0">
            <a:latin typeface="Sherman Sans Book" pitchFamily="50" charset="0"/>
            <a:ea typeface="Sherman Sans Book" pitchFamily="50" charset="0"/>
          </a:endParaRPr>
        </a:p>
      </dsp:txBody>
      <dsp:txXfrm>
        <a:off x="61497" y="2064102"/>
        <a:ext cx="1672839" cy="613679"/>
      </dsp:txXfrm>
    </dsp:sp>
    <dsp:sp modelId="{2DAEDF5B-FE7D-4EE0-9439-FC1BA46ACA6A}">
      <dsp:nvSpPr>
        <dsp:cNvPr id="0" name=""/>
        <dsp:cNvSpPr/>
      </dsp:nvSpPr>
      <dsp:spPr>
        <a:xfrm>
          <a:off x="1795413" y="2776858"/>
          <a:ext cx="4305594" cy="511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90000" lvl="0" indent="0" algn="l" defTabSz="889000">
            <a:lnSpc>
              <a:spcPct val="100000"/>
            </a:lnSpc>
            <a:spcBef>
              <a:spcPct val="0"/>
            </a:spcBef>
            <a:spcAft>
              <a:spcPct val="35000"/>
            </a:spcAft>
            <a:buNone/>
          </a:pPr>
          <a:r>
            <a:rPr lang="en-US" sz="2000" kern="1200" dirty="0">
              <a:solidFill>
                <a:schemeClr val="tx1">
                  <a:lumMod val="65000"/>
                  <a:lumOff val="35000"/>
                </a:schemeClr>
              </a:solidFill>
              <a:latin typeface="Sherman Sans Book" pitchFamily="50" charset="0"/>
              <a:ea typeface="Sherman Sans Book" pitchFamily="50" charset="0"/>
            </a:rPr>
            <a:t>Data type selection </a:t>
          </a:r>
        </a:p>
      </dsp:txBody>
      <dsp:txXfrm>
        <a:off x="1795413" y="2776858"/>
        <a:ext cx="4305594" cy="511544"/>
      </dsp:txXfrm>
    </dsp:sp>
    <dsp:sp modelId="{11D32BB0-B139-49E5-91C2-084E548077D9}">
      <dsp:nvSpPr>
        <dsp:cNvPr id="0" name=""/>
        <dsp:cNvSpPr/>
      </dsp:nvSpPr>
      <dsp:spPr>
        <a:xfrm>
          <a:off x="29996" y="2710040"/>
          <a:ext cx="1735841" cy="645180"/>
        </a:xfrm>
        <a:prstGeom prst="round2SameRect">
          <a:avLst>
            <a:gd name="adj1" fmla="val 16670"/>
            <a:gd name="adj2" fmla="val 0"/>
          </a:avLst>
        </a:prstGeom>
        <a:solidFill>
          <a:srgbClr val="595959"/>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Sherman Sans Book" pitchFamily="50" charset="0"/>
              <a:ea typeface="Sherman Sans Book" pitchFamily="50" charset="0"/>
            </a:rPr>
            <a:t>Storage Format</a:t>
          </a:r>
          <a:endParaRPr lang="en-US" sz="2000" kern="1200" dirty="0">
            <a:latin typeface="Sherman Sans Book" pitchFamily="50" charset="0"/>
            <a:ea typeface="Sherman Sans Book" pitchFamily="50" charset="0"/>
          </a:endParaRPr>
        </a:p>
      </dsp:txBody>
      <dsp:txXfrm>
        <a:off x="61497" y="2741541"/>
        <a:ext cx="1672839" cy="613679"/>
      </dsp:txXfrm>
    </dsp:sp>
    <dsp:sp modelId="{469E12FB-86C0-41DA-8D9B-6BD29C600023}">
      <dsp:nvSpPr>
        <dsp:cNvPr id="0" name=""/>
        <dsp:cNvSpPr/>
      </dsp:nvSpPr>
      <dsp:spPr>
        <a:xfrm>
          <a:off x="1795413" y="3511286"/>
          <a:ext cx="4305594" cy="397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90000" lvl="0" indent="0" algn="l" defTabSz="889000">
            <a:lnSpc>
              <a:spcPct val="100000"/>
            </a:lnSpc>
            <a:spcBef>
              <a:spcPct val="0"/>
            </a:spcBef>
            <a:spcAft>
              <a:spcPct val="35000"/>
            </a:spcAft>
            <a:buFont typeface="Wingdings" panose="05000000000000000000" pitchFamily="2" charset="2"/>
            <a:buNone/>
          </a:pPr>
          <a:r>
            <a:rPr lang="en-US" sz="2000" kern="1200" dirty="0">
              <a:solidFill>
                <a:schemeClr val="tx1">
                  <a:lumMod val="65000"/>
                  <a:lumOff val="35000"/>
                </a:schemeClr>
              </a:solidFill>
              <a:latin typeface="Sherman Sans Book" pitchFamily="50" charset="0"/>
              <a:ea typeface="Sherman Sans Book" pitchFamily="50" charset="0"/>
            </a:rPr>
            <a:t>Optimizing data retrieval</a:t>
          </a:r>
        </a:p>
      </dsp:txBody>
      <dsp:txXfrm>
        <a:off x="1795413" y="3511286"/>
        <a:ext cx="4305594" cy="397566"/>
      </dsp:txXfrm>
    </dsp:sp>
    <dsp:sp modelId="{B78B418E-E789-420F-AA9B-2E461C713772}">
      <dsp:nvSpPr>
        <dsp:cNvPr id="0" name=""/>
        <dsp:cNvSpPr/>
      </dsp:nvSpPr>
      <dsp:spPr>
        <a:xfrm>
          <a:off x="29996" y="3387480"/>
          <a:ext cx="1735841" cy="645180"/>
        </a:xfrm>
        <a:prstGeom prst="round2SameRect">
          <a:avLst>
            <a:gd name="adj1" fmla="val 16670"/>
            <a:gd name="adj2" fmla="val 0"/>
          </a:avLst>
        </a:prstGeom>
        <a:solidFill>
          <a:schemeClr val="accent1">
            <a:shade val="50000"/>
            <a:hueOff val="134164"/>
            <a:satOff val="-3267"/>
            <a:lumOff val="14299"/>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Sherman Sans Book" pitchFamily="50" charset="0"/>
              <a:ea typeface="Sherman Sans Book" pitchFamily="50" charset="0"/>
            </a:rPr>
            <a:t>Retrieval</a:t>
          </a:r>
          <a:endParaRPr lang="en-US" sz="2000" kern="1200" dirty="0">
            <a:latin typeface="Sherman Sans Book" pitchFamily="50" charset="0"/>
            <a:ea typeface="Sherman Sans Book" pitchFamily="50" charset="0"/>
          </a:endParaRPr>
        </a:p>
      </dsp:txBody>
      <dsp:txXfrm>
        <a:off x="61497" y="3418981"/>
        <a:ext cx="1672839" cy="6136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71D949-02F5-41B3-82ED-25C3D783982E}">
      <dsp:nvSpPr>
        <dsp:cNvPr id="0" name=""/>
        <dsp:cNvSpPr/>
      </dsp:nvSpPr>
      <dsp:spPr>
        <a:xfrm>
          <a:off x="3080" y="467923"/>
          <a:ext cx="2444055" cy="3421677"/>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1500" b="0" i="0" u="none" strike="noStrike" kern="1200" cap="none" spc="0" normalizeH="0" baseline="0" dirty="0">
              <a:effectLst/>
              <a:uLnTx/>
              <a:uFillTx/>
              <a:latin typeface="Sherman Sans Book" pitchFamily="50" charset="0"/>
              <a:ea typeface="Sherman Sans Book" pitchFamily="50" charset="0"/>
              <a:cs typeface="+mn-cs"/>
            </a:rPr>
            <a:t>If your server has more than one disk, create one file per disk in the same filegroup to spread IO over the disks.</a:t>
          </a:r>
        </a:p>
      </dsp:txBody>
      <dsp:txXfrm>
        <a:off x="3080" y="1768160"/>
        <a:ext cx="2444055" cy="2053006"/>
      </dsp:txXfrm>
    </dsp:sp>
    <dsp:sp modelId="{90623E99-C1E0-4D4E-B6A4-C0EE13D2B7F0}">
      <dsp:nvSpPr>
        <dsp:cNvPr id="0" name=""/>
        <dsp:cNvSpPr/>
      </dsp:nvSpPr>
      <dsp:spPr>
        <a:xfrm>
          <a:off x="711856" y="810090"/>
          <a:ext cx="1026503" cy="1026503"/>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62184" y="960418"/>
        <a:ext cx="725847" cy="725847"/>
      </dsp:txXfrm>
    </dsp:sp>
    <dsp:sp modelId="{AD00248B-37A3-404A-8BB7-297D8F89D287}">
      <dsp:nvSpPr>
        <dsp:cNvPr id="0" name=""/>
        <dsp:cNvSpPr/>
      </dsp:nvSpPr>
      <dsp:spPr>
        <a:xfrm>
          <a:off x="3080" y="3889528"/>
          <a:ext cx="2444055" cy="72"/>
        </a:xfrm>
        <a:prstGeom prst="rect">
          <a:avLst/>
        </a:prstGeom>
        <a:solidFill>
          <a:schemeClr val="accent5">
            <a:hueOff val="-965506"/>
            <a:satOff val="-2488"/>
            <a:lumOff val="-1681"/>
            <a:alphaOff val="0"/>
          </a:schemeClr>
        </a:solidFill>
        <a:ln w="12700" cap="flat" cmpd="sng" algn="ctr">
          <a:solidFill>
            <a:schemeClr val="accent5">
              <a:hueOff val="-965506"/>
              <a:satOff val="-2488"/>
              <a:lumOff val="-16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64FE1F-25F6-4819-AF42-4A6AC71AA7C8}">
      <dsp:nvSpPr>
        <dsp:cNvPr id="0" name=""/>
        <dsp:cNvSpPr/>
      </dsp:nvSpPr>
      <dsp:spPr>
        <a:xfrm>
          <a:off x="2691541" y="467923"/>
          <a:ext cx="2444055" cy="3421677"/>
        </a:xfrm>
        <a:prstGeom prst="rect">
          <a:avLst/>
        </a:prstGeom>
        <a:solidFill>
          <a:schemeClr val="accent5">
            <a:tint val="40000"/>
            <a:alpha val="90000"/>
            <a:hueOff val="-2246587"/>
            <a:satOff val="-7611"/>
            <a:lumOff val="-976"/>
            <a:alphaOff val="0"/>
          </a:schemeClr>
        </a:solidFill>
        <a:ln w="12700" cap="flat" cmpd="sng" algn="ctr">
          <a:solidFill>
            <a:schemeClr val="accent5">
              <a:tint val="40000"/>
              <a:alpha val="90000"/>
              <a:hueOff val="-2246587"/>
              <a:satOff val="-7611"/>
              <a:lumOff val="-9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1500" b="0" i="0" u="none" strike="noStrike" kern="1200" cap="none" spc="0" normalizeH="0" baseline="0" dirty="0">
              <a:effectLst/>
              <a:uLnTx/>
              <a:uFillTx/>
              <a:latin typeface="Sherman Sans Book" pitchFamily="50" charset="0"/>
              <a:ea typeface="Sherman Sans Book" pitchFamily="50" charset="0"/>
              <a:cs typeface="+mn-cs"/>
            </a:rPr>
            <a:t>If your server has faster SSD (solid-state disks), create a filegroup on that disk to support high-velocity tables.</a:t>
          </a:r>
        </a:p>
      </dsp:txBody>
      <dsp:txXfrm>
        <a:off x="2691541" y="1768160"/>
        <a:ext cx="2444055" cy="2053006"/>
      </dsp:txXfrm>
    </dsp:sp>
    <dsp:sp modelId="{B79B9A38-3B46-4A6C-9DC8-D0152B3DD403}">
      <dsp:nvSpPr>
        <dsp:cNvPr id="0" name=""/>
        <dsp:cNvSpPr/>
      </dsp:nvSpPr>
      <dsp:spPr>
        <a:xfrm>
          <a:off x="3400317" y="810090"/>
          <a:ext cx="1026503" cy="1026503"/>
        </a:xfrm>
        <a:prstGeom prst="ellipse">
          <a:avLst/>
        </a:prstGeom>
        <a:solidFill>
          <a:schemeClr val="accent5">
            <a:hueOff val="-1931012"/>
            <a:satOff val="-4977"/>
            <a:lumOff val="-3361"/>
            <a:alphaOff val="0"/>
          </a:schemeClr>
        </a:solidFill>
        <a:ln w="12700" cap="flat" cmpd="sng" algn="ctr">
          <a:solidFill>
            <a:schemeClr val="accent5">
              <a:hueOff val="-1931012"/>
              <a:satOff val="-4977"/>
              <a:lumOff val="-33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50645" y="960418"/>
        <a:ext cx="725847" cy="725847"/>
      </dsp:txXfrm>
    </dsp:sp>
    <dsp:sp modelId="{66B3AA3D-A01A-4F9E-89FE-A2FDDD938F63}">
      <dsp:nvSpPr>
        <dsp:cNvPr id="0" name=""/>
        <dsp:cNvSpPr/>
      </dsp:nvSpPr>
      <dsp:spPr>
        <a:xfrm>
          <a:off x="2691541" y="3889528"/>
          <a:ext cx="2444055" cy="72"/>
        </a:xfrm>
        <a:prstGeom prst="rect">
          <a:avLst/>
        </a:prstGeom>
        <a:solidFill>
          <a:schemeClr val="accent5">
            <a:hueOff val="-2896518"/>
            <a:satOff val="-7465"/>
            <a:lumOff val="-5042"/>
            <a:alphaOff val="0"/>
          </a:schemeClr>
        </a:solidFill>
        <a:ln w="12700" cap="flat" cmpd="sng" algn="ctr">
          <a:solidFill>
            <a:schemeClr val="accent5">
              <a:hueOff val="-2896518"/>
              <a:satOff val="-7465"/>
              <a:lumOff val="-504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ABE925-5281-42A9-B2D3-EA3B43942A99}">
      <dsp:nvSpPr>
        <dsp:cNvPr id="0" name=""/>
        <dsp:cNvSpPr/>
      </dsp:nvSpPr>
      <dsp:spPr>
        <a:xfrm>
          <a:off x="5380002" y="467923"/>
          <a:ext cx="2444055" cy="3421677"/>
        </a:xfrm>
        <a:prstGeom prst="rect">
          <a:avLst/>
        </a:prstGeom>
        <a:solidFill>
          <a:schemeClr val="accent5">
            <a:tint val="40000"/>
            <a:alpha val="90000"/>
            <a:hueOff val="-4493175"/>
            <a:satOff val="-15221"/>
            <a:lumOff val="-1952"/>
            <a:alphaOff val="0"/>
          </a:schemeClr>
        </a:solidFill>
        <a:ln w="12700" cap="flat" cmpd="sng" algn="ctr">
          <a:solidFill>
            <a:schemeClr val="accent5">
              <a:tint val="40000"/>
              <a:alpha val="90000"/>
              <a:hueOff val="-4493175"/>
              <a:satOff val="-15221"/>
              <a:lumOff val="-19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1500" b="0" i="0" u="none" strike="noStrike" kern="1200" cap="none" spc="0" normalizeH="0" baseline="0">
              <a:effectLst/>
              <a:uLnTx/>
              <a:uFillTx/>
              <a:latin typeface="Sherman Sans Book" pitchFamily="50" charset="0"/>
              <a:ea typeface="Sherman Sans Book" pitchFamily="50" charset="0"/>
              <a:cs typeface="+mn-cs"/>
            </a:rPr>
            <a:t>Do not store the database files on the same disk/partition as the operating system and SQL server itself. Minimize your IO contention.</a:t>
          </a:r>
        </a:p>
      </dsp:txBody>
      <dsp:txXfrm>
        <a:off x="5380002" y="1768160"/>
        <a:ext cx="2444055" cy="2053006"/>
      </dsp:txXfrm>
    </dsp:sp>
    <dsp:sp modelId="{C922DDBA-5CF4-4EB1-B1C9-35BC5E080EEB}">
      <dsp:nvSpPr>
        <dsp:cNvPr id="0" name=""/>
        <dsp:cNvSpPr/>
      </dsp:nvSpPr>
      <dsp:spPr>
        <a:xfrm>
          <a:off x="6088778" y="810090"/>
          <a:ext cx="1026503" cy="1026503"/>
        </a:xfrm>
        <a:prstGeom prst="ellipse">
          <a:avLst/>
        </a:prstGeom>
        <a:solidFill>
          <a:schemeClr val="accent5">
            <a:hueOff val="-3862025"/>
            <a:satOff val="-9954"/>
            <a:lumOff val="-6723"/>
            <a:alphaOff val="0"/>
          </a:schemeClr>
        </a:solidFill>
        <a:ln w="12700" cap="flat" cmpd="sng" algn="ctr">
          <a:solidFill>
            <a:schemeClr val="accent5">
              <a:hueOff val="-3862025"/>
              <a:satOff val="-9954"/>
              <a:lumOff val="-672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39106" y="960418"/>
        <a:ext cx="725847" cy="725847"/>
      </dsp:txXfrm>
    </dsp:sp>
    <dsp:sp modelId="{6362322C-412A-4EC7-A443-A6A8E067C075}">
      <dsp:nvSpPr>
        <dsp:cNvPr id="0" name=""/>
        <dsp:cNvSpPr/>
      </dsp:nvSpPr>
      <dsp:spPr>
        <a:xfrm>
          <a:off x="5380002" y="3889528"/>
          <a:ext cx="2444055" cy="72"/>
        </a:xfrm>
        <a:prstGeom prst="rect">
          <a:avLst/>
        </a:prstGeom>
        <a:solidFill>
          <a:schemeClr val="accent5">
            <a:hueOff val="-4827531"/>
            <a:satOff val="-12442"/>
            <a:lumOff val="-8404"/>
            <a:alphaOff val="0"/>
          </a:schemeClr>
        </a:solidFill>
        <a:ln w="12700" cap="flat" cmpd="sng" algn="ctr">
          <a:solidFill>
            <a:schemeClr val="accent5">
              <a:hueOff val="-4827531"/>
              <a:satOff val="-12442"/>
              <a:lumOff val="-840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DC0125-CB64-4E69-ADC8-949311140CD0}">
      <dsp:nvSpPr>
        <dsp:cNvPr id="0" name=""/>
        <dsp:cNvSpPr/>
      </dsp:nvSpPr>
      <dsp:spPr>
        <a:xfrm>
          <a:off x="8068463" y="467923"/>
          <a:ext cx="2444055" cy="3421677"/>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1500" b="0" i="0" u="none" strike="noStrike" kern="1200" cap="none" spc="0" normalizeH="0" baseline="0">
              <a:effectLst/>
              <a:uLnTx/>
              <a:uFillTx/>
              <a:latin typeface="Sherman Sans Book" pitchFamily="50" charset="0"/>
              <a:ea typeface="Sherman Sans Book" pitchFamily="50" charset="0"/>
              <a:cs typeface="+mn-cs"/>
            </a:rPr>
            <a:t>Put fast growing time-series data and associative Entities in their own file group</a:t>
          </a:r>
        </a:p>
      </dsp:txBody>
      <dsp:txXfrm>
        <a:off x="8068463" y="1768160"/>
        <a:ext cx="2444055" cy="2053006"/>
      </dsp:txXfrm>
    </dsp:sp>
    <dsp:sp modelId="{6B2111FC-54BC-4215-9D29-01032B60E88D}">
      <dsp:nvSpPr>
        <dsp:cNvPr id="0" name=""/>
        <dsp:cNvSpPr/>
      </dsp:nvSpPr>
      <dsp:spPr>
        <a:xfrm>
          <a:off x="8777239" y="810090"/>
          <a:ext cx="1026503" cy="1026503"/>
        </a:xfrm>
        <a:prstGeom prst="ellipse">
          <a:avLst/>
        </a:prstGeom>
        <a:solidFill>
          <a:schemeClr val="accent5">
            <a:hueOff val="-5793037"/>
            <a:satOff val="-14931"/>
            <a:lumOff val="-10084"/>
            <a:alphaOff val="0"/>
          </a:schemeClr>
        </a:solidFill>
        <a:ln w="12700" cap="flat" cmpd="sng" algn="ctr">
          <a:solidFill>
            <a:schemeClr val="accent5">
              <a:hueOff val="-5793037"/>
              <a:satOff val="-14931"/>
              <a:lumOff val="-1008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927567" y="960418"/>
        <a:ext cx="725847" cy="725847"/>
      </dsp:txXfrm>
    </dsp:sp>
    <dsp:sp modelId="{9FBE76EA-80FF-4E1D-8249-42B48A4DCD0D}">
      <dsp:nvSpPr>
        <dsp:cNvPr id="0" name=""/>
        <dsp:cNvSpPr/>
      </dsp:nvSpPr>
      <dsp:spPr>
        <a:xfrm>
          <a:off x="8068463" y="3889528"/>
          <a:ext cx="2444055" cy="72"/>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C6220-15C7-4C83-96F1-5345A5D438D7}" type="datetimeFigureOut">
              <a:rPr lang="en-US" smtClean="0"/>
              <a:t>6/5/2024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1D881B-9647-42E2-8D27-06CC9B96FA8B}" type="slidenum">
              <a:rPr lang="en-US" smtClean="0"/>
              <a:t>‹#›</a:t>
            </a:fld>
            <a:endParaRPr lang="en-US"/>
          </a:p>
        </p:txBody>
      </p:sp>
    </p:spTree>
    <p:extLst>
      <p:ext uri="{BB962C8B-B14F-4D97-AF65-F5344CB8AC3E}">
        <p14:creationId xmlns:p14="http://schemas.microsoft.com/office/powerpoint/2010/main" val="393919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4</a:t>
            </a:fld>
            <a:endParaRPr lang="en-US"/>
          </a:p>
        </p:txBody>
      </p:sp>
    </p:spTree>
    <p:extLst>
      <p:ext uri="{BB962C8B-B14F-4D97-AF65-F5344CB8AC3E}">
        <p14:creationId xmlns:p14="http://schemas.microsoft.com/office/powerpoint/2010/main" val="2031516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page 1 is full it will be added to a new page 3</a:t>
            </a:r>
          </a:p>
        </p:txBody>
      </p:sp>
      <p:sp>
        <p:nvSpPr>
          <p:cNvPr id="4" name="Slide Number Placeholder 3"/>
          <p:cNvSpPr>
            <a:spLocks noGrp="1"/>
          </p:cNvSpPr>
          <p:nvPr>
            <p:ph type="sldNum" sz="quarter" idx="5"/>
          </p:nvPr>
        </p:nvSpPr>
        <p:spPr/>
        <p:txBody>
          <a:bodyPr/>
          <a:lstStyle/>
          <a:p>
            <a:fld id="{101D881B-9647-42E2-8D27-06CC9B96FA8B}" type="slidenum">
              <a:rPr lang="en-US" smtClean="0"/>
              <a:t>16</a:t>
            </a:fld>
            <a:endParaRPr lang="en-US"/>
          </a:p>
        </p:txBody>
      </p:sp>
    </p:spTree>
    <p:extLst>
      <p:ext uri="{BB962C8B-B14F-4D97-AF65-F5344CB8AC3E}">
        <p14:creationId xmlns:p14="http://schemas.microsoft.com/office/powerpoint/2010/main" val="383207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o.[name] </a:t>
            </a:r>
            <a:r>
              <a:rPr lang="en-US" b="0" dirty="0">
                <a:solidFill>
                  <a:srgbClr val="0000FF"/>
                </a:solidFill>
                <a:effectLst/>
                <a:latin typeface="Consolas" panose="020B0609020204030204" pitchFamily="49" charset="0"/>
              </a:rPr>
              <a:t>as</a:t>
            </a:r>
            <a:r>
              <a:rPr lang="en-US" b="0" dirty="0">
                <a:solidFill>
                  <a:srgbClr val="212121"/>
                </a:solidFill>
                <a:effectLst/>
                <a:latin typeface="Consolas" panose="020B0609020204030204" pitchFamily="49" charset="0"/>
              </a:rPr>
              <a:t> </a:t>
            </a:r>
            <a:r>
              <a:rPr lang="en-US" b="0" dirty="0" err="1">
                <a:solidFill>
                  <a:srgbClr val="795E26"/>
                </a:solidFill>
                <a:effectLst/>
                <a:latin typeface="Consolas" panose="020B0609020204030204" pitchFamily="49" charset="0"/>
              </a:rPr>
              <a:t>object_name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i</a:t>
            </a:r>
            <a:r>
              <a:rPr lang="en-US" b="0" dirty="0">
                <a:solidFill>
                  <a:srgbClr val="212121"/>
                </a:solidFill>
                <a:effectLst/>
                <a:latin typeface="Consolas" panose="020B0609020204030204" pitchFamily="49" charset="0"/>
              </a:rPr>
              <a:t>.[name] </a:t>
            </a:r>
            <a:r>
              <a:rPr lang="en-US" b="0" dirty="0">
                <a:solidFill>
                  <a:srgbClr val="0000FF"/>
                </a:solidFill>
                <a:effectLst/>
                <a:latin typeface="Consolas" panose="020B0609020204030204" pitchFamily="49" charset="0"/>
              </a:rPr>
              <a:t>as</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index_name</a:t>
            </a:r>
            <a:r>
              <a:rPr lang="en-US" b="0" dirty="0">
                <a:solidFill>
                  <a:srgbClr val="212121"/>
                </a:solidFill>
                <a:effectLst/>
                <a:latin typeface="Consolas" panose="020B0609020204030204" pitchFamily="49" charset="0"/>
              </a:rPr>
              <a:t>,  f.[name] </a:t>
            </a:r>
            <a:r>
              <a:rPr lang="en-US" b="0" dirty="0">
                <a:solidFill>
                  <a:srgbClr val="0000FF"/>
                </a:solidFill>
                <a:effectLst/>
                <a:latin typeface="Consolas" panose="020B0609020204030204" pitchFamily="49" charset="0"/>
              </a:rPr>
              <a:t>as</a:t>
            </a:r>
            <a:r>
              <a:rPr lang="en-US" b="0" dirty="0">
                <a:solidFill>
                  <a:srgbClr val="212121"/>
                </a:solidFill>
                <a:effectLst/>
                <a:latin typeface="Consolas" panose="020B0609020204030204" pitchFamily="49" charset="0"/>
              </a:rPr>
              <a:t> </a:t>
            </a:r>
            <a:r>
              <a:rPr lang="en-US" b="0" dirty="0" err="1">
                <a:solidFill>
                  <a:srgbClr val="795E26"/>
                </a:solidFill>
                <a:effectLst/>
                <a:latin typeface="Consolas" panose="020B0609020204030204" pitchFamily="49" charset="0"/>
              </a:rPr>
              <a:t>filegroup_name</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sys.indexes</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i</a:t>
            </a:r>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JOIN</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sys.filegroups</a:t>
            </a:r>
            <a:r>
              <a:rPr lang="en-US" b="0" dirty="0">
                <a:solidFill>
                  <a:srgbClr val="212121"/>
                </a:solidFill>
                <a:effectLst/>
                <a:latin typeface="Consolas" panose="020B0609020204030204" pitchFamily="49" charset="0"/>
              </a:rPr>
              <a:t> f </a:t>
            </a:r>
            <a:r>
              <a:rPr lang="en-US" b="0" dirty="0">
                <a:solidFill>
                  <a:srgbClr val="0000FF"/>
                </a:solidFill>
                <a:effectLst/>
                <a:latin typeface="Consolas" panose="020B0609020204030204" pitchFamily="49" charset="0"/>
              </a:rPr>
              <a:t>ON</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i.data_space_id</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f.data_space_id</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JOIN</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sys.all_objects</a:t>
            </a:r>
            <a:r>
              <a:rPr lang="en-US" b="0" dirty="0">
                <a:solidFill>
                  <a:srgbClr val="212121"/>
                </a:solidFill>
                <a:effectLst/>
                <a:latin typeface="Consolas" panose="020B0609020204030204" pitchFamily="49" charset="0"/>
              </a:rPr>
              <a:t> o </a:t>
            </a:r>
            <a:r>
              <a:rPr lang="en-US" b="0" dirty="0">
                <a:solidFill>
                  <a:srgbClr val="0000FF"/>
                </a:solidFill>
                <a:effectLst/>
                <a:latin typeface="Consolas" panose="020B0609020204030204" pitchFamily="49" charset="0"/>
              </a:rPr>
              <a:t>ON</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i</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object_id</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o.[</a:t>
            </a:r>
            <a:r>
              <a:rPr lang="en-US" b="0" dirty="0" err="1">
                <a:solidFill>
                  <a:srgbClr val="212121"/>
                </a:solidFill>
                <a:effectLst/>
                <a:latin typeface="Consolas" panose="020B0609020204030204" pitchFamily="49" charset="0"/>
              </a:rPr>
              <a:t>object_id</a:t>
            </a:r>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WHERE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i.data_space_id</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f.data_space_id</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AND</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o.type</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'U'</a:t>
            </a:r>
            <a:r>
              <a:rPr lang="en-US" b="0" dirty="0">
                <a:solidFill>
                  <a:srgbClr val="212121"/>
                </a:solidFill>
                <a:effectLst/>
                <a:latin typeface="Consolas" panose="020B0609020204030204" pitchFamily="49" charset="0"/>
              </a:rPr>
              <a:t> </a:t>
            </a:r>
            <a:r>
              <a:rPr lang="en-US" b="0" dirty="0">
                <a:solidFill>
                  <a:srgbClr val="008000"/>
                </a:solidFill>
                <a:effectLst/>
                <a:latin typeface="Consolas" panose="020B0609020204030204" pitchFamily="49" charset="0"/>
              </a:rPr>
              <a:t>-- User Created Tables</a:t>
            </a:r>
            <a:endParaRPr lang="en-US" b="0" dirty="0">
              <a:solidFill>
                <a:srgbClr val="212121"/>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19</a:t>
            </a:fld>
            <a:endParaRPr lang="en-US"/>
          </a:p>
        </p:txBody>
      </p:sp>
    </p:spTree>
    <p:extLst>
      <p:ext uri="{BB962C8B-B14F-4D97-AF65-F5344CB8AC3E}">
        <p14:creationId xmlns:p14="http://schemas.microsoft.com/office/powerpoint/2010/main" val="47755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FF"/>
                </a:solidFill>
                <a:effectLst/>
                <a:latin typeface="Consolas" panose="020B0609020204030204" pitchFamily="49" charset="0"/>
              </a:rPr>
              <a:t>use</a:t>
            </a:r>
            <a:r>
              <a:rPr lang="en-US" b="0" dirty="0">
                <a:solidFill>
                  <a:srgbClr val="212121"/>
                </a:solidFill>
                <a:effectLst/>
                <a:latin typeface="Consolas" panose="020B0609020204030204" pitchFamily="49" charset="0"/>
              </a:rPr>
              <a:t> demo</a:t>
            </a:r>
          </a:p>
          <a:p>
            <a:r>
              <a:rPr lang="en-US" b="0" dirty="0">
                <a:solidFill>
                  <a:srgbClr val="0000FF"/>
                </a:solidFill>
                <a:effectLst/>
                <a:latin typeface="Consolas" panose="020B0609020204030204" pitchFamily="49" charset="0"/>
              </a:rPr>
              <a:t>go</a:t>
            </a:r>
            <a:endParaRPr lang="en-US" b="0" dirty="0">
              <a:solidFill>
                <a:srgbClr val="212121"/>
              </a:solidFill>
              <a:effectLst/>
              <a:latin typeface="Consolas" panose="020B0609020204030204" pitchFamily="49" charset="0"/>
            </a:endParaRPr>
          </a:p>
          <a:p>
            <a:r>
              <a:rPr lang="en-US" b="0" dirty="0">
                <a:solidFill>
                  <a:srgbClr val="008000"/>
                </a:solidFill>
                <a:effectLst/>
                <a:latin typeface="Consolas" panose="020B0609020204030204" pitchFamily="49" charset="0"/>
              </a:rPr>
              <a:t>-- create a file group</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alter</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database</a:t>
            </a:r>
            <a:r>
              <a:rPr lang="en-US" b="0" dirty="0">
                <a:solidFill>
                  <a:srgbClr val="212121"/>
                </a:solidFill>
                <a:effectLst/>
                <a:latin typeface="Consolas" panose="020B0609020204030204" pitchFamily="49" charset="0"/>
              </a:rPr>
              <a:t> demo add </a:t>
            </a:r>
            <a:r>
              <a:rPr lang="en-US" b="0" dirty="0">
                <a:solidFill>
                  <a:srgbClr val="0000FF"/>
                </a:solidFill>
                <a:effectLst/>
                <a:latin typeface="Consolas" panose="020B0609020204030204" pitchFamily="49" charset="0"/>
              </a:rPr>
              <a:t>filegroup</a:t>
            </a:r>
            <a:r>
              <a:rPr lang="en-US" b="0" dirty="0">
                <a:solidFill>
                  <a:srgbClr val="212121"/>
                </a:solidFill>
                <a:effectLst/>
                <a:latin typeface="Consolas" panose="020B0609020204030204" pitchFamily="49" charset="0"/>
              </a:rPr>
              <a:t> products</a:t>
            </a:r>
          </a:p>
          <a:p>
            <a:r>
              <a:rPr lang="en-US" b="0" dirty="0">
                <a:solidFill>
                  <a:srgbClr val="0000FF"/>
                </a:solidFill>
                <a:effectLst/>
                <a:latin typeface="Consolas" panose="020B0609020204030204" pitchFamily="49" charset="0"/>
              </a:rPr>
              <a:t>go</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sys.filegroups</a:t>
            </a:r>
            <a:endParaRPr lang="en-US" b="0" dirty="0">
              <a:solidFill>
                <a:srgbClr val="212121"/>
              </a:solidFill>
              <a:effectLst/>
              <a:latin typeface="Consolas" panose="020B0609020204030204" pitchFamily="49" charset="0"/>
            </a:endParaRPr>
          </a:p>
          <a:p>
            <a:br>
              <a:rPr lang="en-US" b="0" dirty="0">
                <a:solidFill>
                  <a:srgbClr val="212121"/>
                </a:solidFill>
                <a:effectLst/>
                <a:latin typeface="Consolas" panose="020B0609020204030204" pitchFamily="49" charset="0"/>
              </a:rPr>
            </a:br>
            <a:r>
              <a:rPr lang="en-US" b="0" dirty="0">
                <a:solidFill>
                  <a:srgbClr val="008000"/>
                </a:solidFill>
                <a:effectLst/>
                <a:latin typeface="Consolas" panose="020B0609020204030204" pitchFamily="49" charset="0"/>
              </a:rPr>
              <a:t>-- add some files to the file group</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alter</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database</a:t>
            </a:r>
            <a:r>
              <a:rPr lang="en-US" b="0" dirty="0">
                <a:solidFill>
                  <a:srgbClr val="212121"/>
                </a:solidFill>
                <a:effectLst/>
                <a:latin typeface="Consolas" panose="020B0609020204030204" pitchFamily="49" charset="0"/>
              </a:rPr>
              <a:t> demo</a:t>
            </a:r>
          </a:p>
          <a:p>
            <a:r>
              <a:rPr lang="en-US" b="0" dirty="0">
                <a:solidFill>
                  <a:srgbClr val="212121"/>
                </a:solidFill>
                <a:effectLst/>
                <a:latin typeface="Consolas" panose="020B0609020204030204" pitchFamily="49" charset="0"/>
              </a:rPr>
              <a:t>    add </a:t>
            </a:r>
            <a:r>
              <a:rPr lang="en-US" b="0" dirty="0">
                <a:solidFill>
                  <a:srgbClr val="0000FF"/>
                </a:solidFill>
                <a:effectLst/>
                <a:latin typeface="Consolas" panose="020B0609020204030204" pitchFamily="49" charset="0"/>
              </a:rPr>
              <a:t>file</a:t>
            </a:r>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NAME</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products_data</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FILENAME</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'/var/opt/</a:t>
            </a:r>
            <a:r>
              <a:rPr lang="en-US" b="0" dirty="0" err="1">
                <a:solidFill>
                  <a:srgbClr val="A31515"/>
                </a:solidFill>
                <a:effectLst/>
                <a:latin typeface="Consolas" panose="020B0609020204030204" pitchFamily="49" charset="0"/>
              </a:rPr>
              <a:t>mssql</a:t>
            </a:r>
            <a:r>
              <a:rPr lang="en-US" b="0" dirty="0">
                <a:solidFill>
                  <a:srgbClr val="A31515"/>
                </a:solidFill>
                <a:effectLst/>
                <a:latin typeface="Consolas" panose="020B0609020204030204" pitchFamily="49" charset="0"/>
              </a:rPr>
              <a:t>/data/</a:t>
            </a:r>
            <a:r>
              <a:rPr lang="en-US" b="0" dirty="0" err="1">
                <a:solidFill>
                  <a:srgbClr val="A31515"/>
                </a:solidFill>
                <a:effectLst/>
                <a:latin typeface="Consolas" panose="020B0609020204030204" pitchFamily="49" charset="0"/>
              </a:rPr>
              <a:t>products_data.mdf</a:t>
            </a:r>
            <a:r>
              <a:rPr lang="en-US" b="0" dirty="0">
                <a:solidFill>
                  <a:srgbClr val="A31515"/>
                </a:solidFill>
                <a:effectLst/>
                <a:latin typeface="Consolas" panose="020B0609020204030204" pitchFamily="49" charset="0"/>
              </a:rPr>
              <a:t>'</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to</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FILEGROUP</a:t>
            </a:r>
            <a:r>
              <a:rPr lang="en-US" b="0" dirty="0">
                <a:solidFill>
                  <a:srgbClr val="212121"/>
                </a:solidFill>
                <a:effectLst/>
                <a:latin typeface="Consolas" panose="020B0609020204030204" pitchFamily="49" charset="0"/>
              </a:rPr>
              <a:t> products </a:t>
            </a:r>
          </a:p>
          <a:p>
            <a:r>
              <a:rPr lang="en-US" b="0" dirty="0">
                <a:solidFill>
                  <a:srgbClr val="0000FF"/>
                </a:solidFill>
                <a:effectLst/>
                <a:latin typeface="Consolas" panose="020B0609020204030204" pitchFamily="49" charset="0"/>
              </a:rPr>
              <a:t>GO</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sys.filegroups</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sys.indexes</a:t>
            </a:r>
            <a:endParaRPr lang="en-US" b="0" dirty="0">
              <a:solidFill>
                <a:srgbClr val="212121"/>
              </a:solidFill>
              <a:effectLst/>
              <a:latin typeface="Consolas" panose="020B0609020204030204" pitchFamily="49" charset="0"/>
            </a:endParaRPr>
          </a:p>
          <a:p>
            <a:br>
              <a:rPr lang="en-US" b="0" dirty="0">
                <a:solidFill>
                  <a:srgbClr val="212121"/>
                </a:solidFill>
                <a:effectLst/>
                <a:latin typeface="Consolas" panose="020B0609020204030204" pitchFamily="49" charset="0"/>
              </a:rPr>
            </a:br>
            <a:br>
              <a:rPr lang="en-US" b="0" dirty="0">
                <a:solidFill>
                  <a:srgbClr val="212121"/>
                </a:solidFill>
                <a:effectLst/>
                <a:latin typeface="Consolas" panose="020B0609020204030204" pitchFamily="49" charset="0"/>
              </a:rPr>
            </a:br>
            <a:r>
              <a:rPr lang="en-US" b="0" dirty="0">
                <a:solidFill>
                  <a:srgbClr val="008000"/>
                </a:solidFill>
                <a:effectLst/>
                <a:latin typeface="Consolas" panose="020B0609020204030204" pitchFamily="49" charset="0"/>
              </a:rPr>
              <a:t>-- which tables are in which filegroup</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sys.objects.</a:t>
            </a:r>
            <a:r>
              <a:rPr lang="en-US" b="0" dirty="0">
                <a:solidFill>
                  <a:srgbClr val="0000FF"/>
                </a:solidFill>
                <a:effectLst/>
                <a:latin typeface="Consolas" panose="020B0609020204030204" pitchFamily="49" charset="0"/>
              </a:rPr>
              <a:t>name</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as</a:t>
            </a:r>
            <a:r>
              <a:rPr lang="en-US" b="0" dirty="0">
                <a:solidFill>
                  <a:srgbClr val="212121"/>
                </a:solidFill>
                <a:effectLst/>
                <a:latin typeface="Consolas" panose="020B0609020204030204" pitchFamily="49" charset="0"/>
              </a:rPr>
              <a:t> </a:t>
            </a:r>
            <a:r>
              <a:rPr lang="en-US" b="0" dirty="0" err="1">
                <a:solidFill>
                  <a:srgbClr val="795E26"/>
                </a:solidFill>
                <a:effectLst/>
                <a:latin typeface="Consolas" panose="020B0609020204030204" pitchFamily="49" charset="0"/>
              </a:rPr>
              <a:t>object_name</a:t>
            </a:r>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sys.filegroups.</a:t>
            </a:r>
            <a:r>
              <a:rPr lang="en-US" b="0" dirty="0">
                <a:solidFill>
                  <a:srgbClr val="0000FF"/>
                </a:solidFill>
                <a:effectLst/>
                <a:latin typeface="Consolas" panose="020B0609020204030204" pitchFamily="49" charset="0"/>
              </a:rPr>
              <a:t>name</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as</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file_group</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sys.indexes.</a:t>
            </a:r>
            <a:r>
              <a:rPr lang="en-US" b="0" dirty="0">
                <a:solidFill>
                  <a:srgbClr val="0000FF"/>
                </a:solidFill>
                <a:effectLst/>
                <a:latin typeface="Consolas" panose="020B0609020204030204" pitchFamily="49" charset="0"/>
              </a:rPr>
              <a:t>name</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as</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clustered_index_name</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sys.filegroups</a:t>
            </a:r>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join</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sys.indexes</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on</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sys.filegroups.data_space_id</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sys.indexes.data_space_id</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join</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sys.objects</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on</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sys.indexes.</a:t>
            </a:r>
            <a:r>
              <a:rPr lang="en-US" b="0" dirty="0" err="1">
                <a:solidFill>
                  <a:srgbClr val="795E26"/>
                </a:solidFill>
                <a:effectLst/>
                <a:latin typeface="Consolas" panose="020B0609020204030204" pitchFamily="49" charset="0"/>
              </a:rPr>
              <a:t>object_id</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sys.objects.</a:t>
            </a:r>
            <a:r>
              <a:rPr lang="en-US" b="0" dirty="0" err="1">
                <a:solidFill>
                  <a:srgbClr val="795E26"/>
                </a:solidFill>
                <a:effectLst/>
                <a:latin typeface="Consolas" panose="020B0609020204030204" pitchFamily="49" charset="0"/>
              </a:rPr>
              <a:t>object_id</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where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sys.objects.</a:t>
            </a:r>
            <a:r>
              <a:rPr lang="en-US" b="0" dirty="0" err="1">
                <a:solidFill>
                  <a:srgbClr val="0000FF"/>
                </a:solidFill>
                <a:effectLst/>
                <a:latin typeface="Consolas" panose="020B0609020204030204" pitchFamily="49" charset="0"/>
              </a:rPr>
              <a:t>type</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'U'</a:t>
            </a:r>
            <a:endParaRPr lang="en-US" b="0" dirty="0">
              <a:solidFill>
                <a:srgbClr val="212121"/>
              </a:solidFill>
              <a:effectLst/>
              <a:latin typeface="Consolas" panose="020B0609020204030204" pitchFamily="49" charset="0"/>
            </a:endParaRPr>
          </a:p>
          <a:p>
            <a:br>
              <a:rPr lang="en-US" b="0" dirty="0">
                <a:solidFill>
                  <a:srgbClr val="212121"/>
                </a:solidFill>
                <a:effectLst/>
                <a:latin typeface="Consolas" panose="020B0609020204030204" pitchFamily="49" charset="0"/>
              </a:rPr>
            </a:br>
            <a:r>
              <a:rPr lang="en-US" b="0" dirty="0">
                <a:solidFill>
                  <a:srgbClr val="008000"/>
                </a:solidFill>
                <a:effectLst/>
                <a:latin typeface="Consolas" panose="020B0609020204030204" pitchFamily="49" charset="0"/>
              </a:rPr>
              <a:t>-- move table </a:t>
            </a:r>
            <a:r>
              <a:rPr lang="en-US" b="0" dirty="0" err="1">
                <a:solidFill>
                  <a:srgbClr val="008000"/>
                </a:solidFill>
                <a:effectLst/>
                <a:latin typeface="Consolas" panose="020B0609020204030204" pitchFamily="49" charset="0"/>
              </a:rPr>
              <a:t>fudgemart_products</a:t>
            </a:r>
            <a:r>
              <a:rPr lang="en-US" b="0" dirty="0">
                <a:solidFill>
                  <a:srgbClr val="008000"/>
                </a:solidFill>
                <a:effectLst/>
                <a:latin typeface="Consolas" panose="020B0609020204030204" pitchFamily="49" charset="0"/>
              </a:rPr>
              <a:t> to the products file group:</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CREATE</a:t>
            </a:r>
            <a:r>
              <a:rPr lang="en-US" b="0" dirty="0">
                <a:solidFill>
                  <a:srgbClr val="212121"/>
                </a:solidFill>
                <a:effectLst/>
                <a:latin typeface="Consolas" panose="020B0609020204030204" pitchFamily="49" charset="0"/>
              </a:rPr>
              <a:t> UNIQUE CLUSTERED INDEX </a:t>
            </a:r>
            <a:r>
              <a:rPr lang="en-US" b="0" dirty="0" err="1">
                <a:solidFill>
                  <a:srgbClr val="212121"/>
                </a:solidFill>
                <a:effectLst/>
                <a:latin typeface="Consolas" panose="020B0609020204030204" pitchFamily="49" charset="0"/>
              </a:rPr>
              <a:t>PK_fudgemart_products_product_id</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ON</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fudgemart_products</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product_id</a:t>
            </a:r>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WITH</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DROP_EXISTING</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ON</a:t>
            </a:r>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ON</a:t>
            </a:r>
            <a:r>
              <a:rPr lang="en-US" b="0" dirty="0">
                <a:solidFill>
                  <a:srgbClr val="212121"/>
                </a:solidFill>
                <a:effectLst/>
                <a:latin typeface="Consolas" panose="020B0609020204030204" pitchFamily="49" charset="0"/>
              </a:rPr>
              <a:t> products </a:t>
            </a:r>
            <a:r>
              <a:rPr lang="en-US" b="0" dirty="0">
                <a:solidFill>
                  <a:srgbClr val="008000"/>
                </a:solidFill>
                <a:effectLst/>
                <a:latin typeface="Consolas" panose="020B0609020204030204" pitchFamily="49" charset="0"/>
              </a:rPr>
              <a:t>-- filegroup </a:t>
            </a:r>
            <a:endParaRPr lang="en-US" b="0" dirty="0">
              <a:solidFill>
                <a:srgbClr val="212121"/>
              </a:solidFill>
              <a:effectLst/>
              <a:latin typeface="Consolas" panose="020B0609020204030204" pitchFamily="49" charset="0"/>
            </a:endParaRPr>
          </a:p>
          <a:p>
            <a:br>
              <a:rPr lang="en-US" b="0" dirty="0">
                <a:solidFill>
                  <a:srgbClr val="212121"/>
                </a:solidFill>
                <a:effectLst/>
                <a:latin typeface="Consolas" panose="020B0609020204030204" pitchFamily="49" charset="0"/>
              </a:rPr>
            </a:br>
            <a:endParaRPr lang="en-US" b="0" dirty="0">
              <a:solidFill>
                <a:srgbClr val="212121"/>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20</a:t>
            </a:fld>
            <a:endParaRPr lang="en-US"/>
          </a:p>
        </p:txBody>
      </p:sp>
    </p:spTree>
    <p:extLst>
      <p:ext uri="{BB962C8B-B14F-4D97-AF65-F5344CB8AC3E}">
        <p14:creationId xmlns:p14="http://schemas.microsoft.com/office/powerpoint/2010/main" val="3446051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database has exactly one filegroup by default </a:t>
            </a:r>
          </a:p>
        </p:txBody>
      </p:sp>
      <p:sp>
        <p:nvSpPr>
          <p:cNvPr id="4" name="Slide Number Placeholder 3"/>
          <p:cNvSpPr>
            <a:spLocks noGrp="1"/>
          </p:cNvSpPr>
          <p:nvPr>
            <p:ph type="sldNum" sz="quarter" idx="5"/>
          </p:nvPr>
        </p:nvSpPr>
        <p:spPr/>
        <p:txBody>
          <a:bodyPr/>
          <a:lstStyle/>
          <a:p>
            <a:fld id="{101D881B-9647-42E2-8D27-06CC9B96FA8B}" type="slidenum">
              <a:rPr lang="en-US" smtClean="0"/>
              <a:t>21</a:t>
            </a:fld>
            <a:endParaRPr lang="en-US"/>
          </a:p>
        </p:txBody>
      </p:sp>
    </p:spTree>
    <p:extLst>
      <p:ext uri="{BB962C8B-B14F-4D97-AF65-F5344CB8AC3E}">
        <p14:creationId xmlns:p14="http://schemas.microsoft.com/office/powerpoint/2010/main" val="2558868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Scan you’re looking for the word “partition tolerance” in a textbook. You can go about this two ways you can open the book read each page sequentially until you find it (scan)</a:t>
            </a:r>
          </a:p>
          <a:p>
            <a:r>
              <a:rPr lang="en-US" dirty="0"/>
              <a:t>Or you can use the index to jump to the exact page you want (seek)</a:t>
            </a:r>
          </a:p>
        </p:txBody>
      </p:sp>
      <p:sp>
        <p:nvSpPr>
          <p:cNvPr id="4" name="Slide Number Placeholder 3"/>
          <p:cNvSpPr>
            <a:spLocks noGrp="1"/>
          </p:cNvSpPr>
          <p:nvPr>
            <p:ph type="sldNum" sz="quarter" idx="10"/>
          </p:nvPr>
        </p:nvSpPr>
        <p:spPr/>
        <p:txBody>
          <a:bodyPr/>
          <a:lstStyle/>
          <a:p>
            <a:fld id="{E564724E-7CB4-4288-908A-97852378BB2E}" type="slidenum">
              <a:rPr lang="en-US" smtClean="0"/>
              <a:t>23</a:t>
            </a:fld>
            <a:endParaRPr lang="en-US" dirty="0"/>
          </a:p>
        </p:txBody>
      </p:sp>
    </p:spTree>
    <p:extLst>
      <p:ext uri="{BB962C8B-B14F-4D97-AF65-F5344CB8AC3E}">
        <p14:creationId xmlns:p14="http://schemas.microsoft.com/office/powerpoint/2010/main" val="2045032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27</a:t>
            </a:fld>
            <a:endParaRPr lang="en-US" dirty="0"/>
          </a:p>
        </p:txBody>
      </p:sp>
    </p:spTree>
    <p:extLst>
      <p:ext uri="{BB962C8B-B14F-4D97-AF65-F5344CB8AC3E}">
        <p14:creationId xmlns:p14="http://schemas.microsoft.com/office/powerpoint/2010/main" val="11161559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CREATE TABLE [</a:t>
            </a:r>
            <a:r>
              <a:rPr lang="en-US" sz="1200" kern="1200" dirty="0" err="1">
                <a:solidFill>
                  <a:schemeClr val="tx1"/>
                </a:solidFill>
                <a:latin typeface="+mn-lt"/>
                <a:ea typeface="+mn-ea"/>
                <a:cs typeface="+mn-cs"/>
              </a:rPr>
              <a:t>dbo</a:t>
            </a:r>
            <a:r>
              <a:rPr lang="en-US" sz="1200" kern="1200" dirty="0">
                <a:solidFill>
                  <a:schemeClr val="tx1"/>
                </a:solidFill>
                <a:latin typeface="+mn-lt"/>
                <a:ea typeface="+mn-ea"/>
                <a:cs typeface="+mn-cs"/>
              </a:rPr>
              <a:t>].[accounts2](</a:t>
            </a:r>
          </a:p>
          <a:p>
            <a:r>
              <a:rPr lang="en-US" sz="1200" kern="1200" dirty="0">
                <a:solidFill>
                  <a:schemeClr val="tx1"/>
                </a:solidFill>
                <a:latin typeface="+mn-lt"/>
                <a:ea typeface="+mn-ea"/>
                <a:cs typeface="+mn-cs"/>
              </a:rPr>
              <a:t>[account] [varchar](50) NOT NULL,</a:t>
            </a:r>
          </a:p>
          <a:p>
            <a:r>
              <a:rPr lang="en-US" sz="1200" kern="1200" dirty="0">
                <a:solidFill>
                  <a:schemeClr val="tx1"/>
                </a:solidFill>
                <a:latin typeface="+mn-lt"/>
                <a:ea typeface="+mn-ea"/>
                <a:cs typeface="+mn-cs"/>
              </a:rPr>
              <a:t>[balance] [money] NOT NULL,</a:t>
            </a:r>
          </a:p>
          <a:p>
            <a:r>
              <a:rPr lang="en-US" sz="1200" kern="1200" dirty="0">
                <a:solidFill>
                  <a:schemeClr val="tx1"/>
                </a:solidFill>
                <a:latin typeface="+mn-lt"/>
                <a:ea typeface="+mn-ea"/>
                <a:cs typeface="+mn-cs"/>
              </a:rPr>
              <a:t> CONSTRAINT [</a:t>
            </a:r>
            <a:r>
              <a:rPr lang="en-US" sz="1200" kern="1200" dirty="0" err="1">
                <a:solidFill>
                  <a:schemeClr val="tx1"/>
                </a:solidFill>
                <a:latin typeface="+mn-lt"/>
                <a:ea typeface="+mn-ea"/>
                <a:cs typeface="+mn-cs"/>
              </a:rPr>
              <a:t>PK_accounts</a:t>
            </a:r>
            <a:r>
              <a:rPr lang="en-US" sz="1200" kern="1200" dirty="0">
                <a:solidFill>
                  <a:schemeClr val="tx1"/>
                </a:solidFill>
                <a:latin typeface="+mn-lt"/>
                <a:ea typeface="+mn-ea"/>
                <a:cs typeface="+mn-cs"/>
              </a:rPr>
              <a:t>] PRIMARY KEY NONCLUSTERED ([account] ASC) ON [PRIMARY]</a:t>
            </a:r>
          </a:p>
          <a:p>
            <a:r>
              <a:rPr lang="en-US" sz="1200" kern="1200" dirty="0">
                <a:solidFill>
                  <a:schemeClr val="tx1"/>
                </a:solidFill>
                <a:latin typeface="+mn-lt"/>
                <a:ea typeface="+mn-ea"/>
                <a:cs typeface="+mn-cs"/>
              </a:rPr>
              <a:t> ) ON [PRIMARY]</a:t>
            </a: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GENERATED SCRIPT</a:t>
            </a: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GO</a:t>
            </a:r>
          </a:p>
          <a:p>
            <a:r>
              <a:rPr lang="en-US" sz="1200" kern="1200" dirty="0">
                <a:solidFill>
                  <a:schemeClr val="tx1"/>
                </a:solidFill>
                <a:latin typeface="+mn-lt"/>
                <a:ea typeface="+mn-ea"/>
                <a:cs typeface="+mn-cs"/>
              </a:rPr>
              <a:t>ALTER DATABASE [demo] ADD FILEGROUP [TESTING]</a:t>
            </a:r>
          </a:p>
          <a:p>
            <a:r>
              <a:rPr lang="en-US" sz="1200" kern="1200" dirty="0">
                <a:solidFill>
                  <a:schemeClr val="tx1"/>
                </a:solidFill>
                <a:latin typeface="+mn-lt"/>
                <a:ea typeface="+mn-ea"/>
                <a:cs typeface="+mn-cs"/>
              </a:rPr>
              <a:t>GO</a:t>
            </a:r>
          </a:p>
          <a:p>
            <a:r>
              <a:rPr lang="en-US" sz="1200" kern="1200" dirty="0">
                <a:solidFill>
                  <a:schemeClr val="tx1"/>
                </a:solidFill>
                <a:latin typeface="+mn-lt"/>
                <a:ea typeface="+mn-ea"/>
                <a:cs typeface="+mn-cs"/>
              </a:rPr>
              <a:t>ALTER DATABASE [demo] ADD FILE ( NAME = </a:t>
            </a:r>
            <a:r>
              <a:rPr lang="en-US" sz="1200" kern="1200" dirty="0" err="1">
                <a:solidFill>
                  <a:schemeClr val="tx1"/>
                </a:solidFill>
                <a:latin typeface="+mn-lt"/>
                <a:ea typeface="+mn-ea"/>
                <a:cs typeface="+mn-cs"/>
              </a:rPr>
              <a:t>N'testing</a:t>
            </a:r>
            <a:r>
              <a:rPr lang="en-US" sz="1200" kern="1200" dirty="0">
                <a:solidFill>
                  <a:schemeClr val="tx1"/>
                </a:solidFill>
                <a:latin typeface="+mn-lt"/>
                <a:ea typeface="+mn-ea"/>
                <a:cs typeface="+mn-cs"/>
              </a:rPr>
              <a:t>', FILENAME = N'/var/opt/</a:t>
            </a:r>
            <a:r>
              <a:rPr lang="en-US" sz="1200" kern="1200" dirty="0" err="1">
                <a:solidFill>
                  <a:schemeClr val="tx1"/>
                </a:solidFill>
                <a:latin typeface="+mn-lt"/>
                <a:ea typeface="+mn-ea"/>
                <a:cs typeface="+mn-cs"/>
              </a:rPr>
              <a:t>mssql</a:t>
            </a:r>
            <a:r>
              <a:rPr lang="en-US" sz="1200" kern="1200" dirty="0">
                <a:solidFill>
                  <a:schemeClr val="tx1"/>
                </a:solidFill>
                <a:latin typeface="+mn-lt"/>
                <a:ea typeface="+mn-ea"/>
                <a:cs typeface="+mn-cs"/>
              </a:rPr>
              <a:t>/data/</a:t>
            </a:r>
            <a:r>
              <a:rPr lang="en-US" sz="1200" kern="1200" dirty="0" err="1">
                <a:solidFill>
                  <a:schemeClr val="tx1"/>
                </a:solidFill>
                <a:latin typeface="+mn-lt"/>
                <a:ea typeface="+mn-ea"/>
                <a:cs typeface="+mn-cs"/>
              </a:rPr>
              <a:t>testing.ndf</a:t>
            </a:r>
            <a:r>
              <a:rPr lang="en-US" sz="1200" kern="1200" dirty="0">
                <a:solidFill>
                  <a:schemeClr val="tx1"/>
                </a:solidFill>
                <a:latin typeface="+mn-lt"/>
                <a:ea typeface="+mn-ea"/>
                <a:cs typeface="+mn-cs"/>
              </a:rPr>
              <a:t>' , SIZE = 8192KB , FILEGROWTH = 65536KB ) TO FILEGROUP [TESTING]</a:t>
            </a:r>
          </a:p>
          <a:p>
            <a:r>
              <a:rPr lang="en-US" sz="1200" kern="1200" dirty="0">
                <a:solidFill>
                  <a:schemeClr val="tx1"/>
                </a:solidFill>
                <a:latin typeface="+mn-lt"/>
                <a:ea typeface="+mn-ea"/>
                <a:cs typeface="+mn-cs"/>
              </a:rPr>
              <a:t>GO</a:t>
            </a:r>
          </a:p>
          <a:p>
            <a:endParaRPr lang="en-US" dirty="0"/>
          </a:p>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28</a:t>
            </a:fld>
            <a:endParaRPr lang="en-US"/>
          </a:p>
        </p:txBody>
      </p:sp>
    </p:spTree>
    <p:extLst>
      <p:ext uri="{BB962C8B-B14F-4D97-AF65-F5344CB8AC3E}">
        <p14:creationId xmlns:p14="http://schemas.microsoft.com/office/powerpoint/2010/main" val="1446085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False. The </a:t>
            </a:r>
            <a:r>
              <a:rPr lang="en-US" dirty="0" err="1"/>
              <a:t>orimary</a:t>
            </a:r>
            <a:r>
              <a:rPr lang="en-US" dirty="0"/>
              <a:t> k</a:t>
            </a:r>
          </a:p>
        </p:txBody>
      </p:sp>
      <p:sp>
        <p:nvSpPr>
          <p:cNvPr id="4" name="Slide Number Placeholder 3"/>
          <p:cNvSpPr>
            <a:spLocks noGrp="1"/>
          </p:cNvSpPr>
          <p:nvPr>
            <p:ph type="sldNum" sz="quarter" idx="5"/>
          </p:nvPr>
        </p:nvSpPr>
        <p:spPr/>
        <p:txBody>
          <a:bodyPr/>
          <a:lstStyle/>
          <a:p>
            <a:fld id="{101D881B-9647-42E2-8D27-06CC9B96FA8B}" type="slidenum">
              <a:rPr lang="en-US" smtClean="0"/>
              <a:t>29</a:t>
            </a:fld>
            <a:endParaRPr lang="en-US"/>
          </a:p>
        </p:txBody>
      </p:sp>
    </p:spTree>
    <p:extLst>
      <p:ext uri="{BB962C8B-B14F-4D97-AF65-F5344CB8AC3E}">
        <p14:creationId xmlns:p14="http://schemas.microsoft.com/office/powerpoint/2010/main" val="4248873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False.</a:t>
            </a:r>
          </a:p>
        </p:txBody>
      </p:sp>
      <p:sp>
        <p:nvSpPr>
          <p:cNvPr id="4" name="Slide Number Placeholder 3"/>
          <p:cNvSpPr>
            <a:spLocks noGrp="1"/>
          </p:cNvSpPr>
          <p:nvPr>
            <p:ph type="sldNum" sz="quarter" idx="5"/>
          </p:nvPr>
        </p:nvSpPr>
        <p:spPr/>
        <p:txBody>
          <a:bodyPr/>
          <a:lstStyle/>
          <a:p>
            <a:fld id="{101D881B-9647-42E2-8D27-06CC9B96FA8B}" type="slidenum">
              <a:rPr lang="en-US" smtClean="0"/>
              <a:t>30</a:t>
            </a:fld>
            <a:endParaRPr lang="en-US"/>
          </a:p>
        </p:txBody>
      </p:sp>
    </p:spTree>
    <p:extLst>
      <p:ext uri="{BB962C8B-B14F-4D97-AF65-F5344CB8AC3E}">
        <p14:creationId xmlns:p14="http://schemas.microsoft.com/office/powerpoint/2010/main" val="4156976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32</a:t>
            </a:fld>
            <a:endParaRPr lang="en-US" dirty="0"/>
          </a:p>
        </p:txBody>
      </p:sp>
    </p:spTree>
    <p:extLst>
      <p:ext uri="{BB962C8B-B14F-4D97-AF65-F5344CB8AC3E}">
        <p14:creationId xmlns:p14="http://schemas.microsoft.com/office/powerpoint/2010/main" val="1084780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any database there are 5 different representations of it, depending on the level of abstraction.</a:t>
            </a:r>
          </a:p>
        </p:txBody>
      </p:sp>
      <p:sp>
        <p:nvSpPr>
          <p:cNvPr id="4" name="Slide Number Placeholder 3"/>
          <p:cNvSpPr>
            <a:spLocks noGrp="1"/>
          </p:cNvSpPr>
          <p:nvPr>
            <p:ph type="sldNum" sz="quarter" idx="5"/>
          </p:nvPr>
        </p:nvSpPr>
        <p:spPr/>
        <p:txBody>
          <a:bodyPr/>
          <a:lstStyle/>
          <a:p>
            <a:fld id="{101D881B-9647-42E2-8D27-06CC9B96FA8B}" type="slidenum">
              <a:rPr lang="en-US" smtClean="0"/>
              <a:t>5</a:t>
            </a:fld>
            <a:endParaRPr lang="en-US"/>
          </a:p>
        </p:txBody>
      </p:sp>
    </p:spTree>
    <p:extLst>
      <p:ext uri="{BB962C8B-B14F-4D97-AF65-F5344CB8AC3E}">
        <p14:creationId xmlns:p14="http://schemas.microsoft.com/office/powerpoint/2010/main" val="40994203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write to the table required subsequent writes to the indexes. So with 5 indexes, the data would need to be written 6 times. </a:t>
            </a:r>
          </a:p>
        </p:txBody>
      </p:sp>
      <p:sp>
        <p:nvSpPr>
          <p:cNvPr id="4" name="Slide Number Placeholder 3"/>
          <p:cNvSpPr>
            <a:spLocks noGrp="1"/>
          </p:cNvSpPr>
          <p:nvPr>
            <p:ph type="sldNum" sz="quarter" idx="5"/>
          </p:nvPr>
        </p:nvSpPr>
        <p:spPr/>
        <p:txBody>
          <a:bodyPr/>
          <a:lstStyle/>
          <a:p>
            <a:fld id="{101D881B-9647-42E2-8D27-06CC9B96FA8B}" type="slidenum">
              <a:rPr lang="en-US" smtClean="0"/>
              <a:t>36</a:t>
            </a:fld>
            <a:endParaRPr lang="en-US"/>
          </a:p>
        </p:txBody>
      </p:sp>
    </p:spTree>
    <p:extLst>
      <p:ext uri="{BB962C8B-B14F-4D97-AF65-F5344CB8AC3E}">
        <p14:creationId xmlns:p14="http://schemas.microsoft.com/office/powerpoint/2010/main" val="2707555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scans are horribly inefficient. In essence a double for loop over rows and for each row each column!</a:t>
            </a:r>
          </a:p>
          <a:p>
            <a:endParaRPr lang="en-US" dirty="0"/>
          </a:p>
          <a:p>
            <a:r>
              <a:rPr lang="en-US" dirty="0"/>
              <a:t>Clustered index scan is better – just a for loop</a:t>
            </a:r>
          </a:p>
          <a:p>
            <a:endParaRPr lang="en-US" dirty="0"/>
          </a:p>
          <a:p>
            <a:endParaRPr lang="en-US" dirty="0"/>
          </a:p>
          <a:p>
            <a:r>
              <a:rPr lang="en-US" dirty="0"/>
              <a:t>Clustered index seek – jumps </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564724E-7CB4-4288-908A-97852378BB2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3927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student_firstname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student_lastname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student_gpa</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students</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where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student_year_name</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'Freshman'</a:t>
            </a:r>
            <a:endParaRPr lang="en-US" b="0" dirty="0">
              <a:solidFill>
                <a:srgbClr val="212121"/>
              </a:solidFill>
              <a:effectLst/>
              <a:latin typeface="Consolas" panose="020B0609020204030204" pitchFamily="49" charset="0"/>
            </a:endParaRPr>
          </a:p>
          <a:p>
            <a:br>
              <a:rPr lang="en-US" b="0" dirty="0">
                <a:solidFill>
                  <a:srgbClr val="212121"/>
                </a:solidFill>
                <a:effectLst/>
                <a:latin typeface="Consolas" panose="020B0609020204030204" pitchFamily="49" charset="0"/>
              </a:rPr>
            </a:br>
            <a:br>
              <a:rPr lang="en-US" b="0" dirty="0">
                <a:solidFill>
                  <a:srgbClr val="212121"/>
                </a:solidFill>
                <a:effectLst/>
                <a:latin typeface="Consolas" panose="020B0609020204030204" pitchFamily="49" charset="0"/>
              </a:rPr>
            </a:br>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student_year_name</a:t>
            </a:r>
            <a:r>
              <a:rPr lang="en-US" b="0" dirty="0">
                <a:solidFill>
                  <a:srgbClr val="212121"/>
                </a:solidFill>
                <a:effectLst/>
                <a:latin typeface="Consolas" panose="020B0609020204030204" pitchFamily="49" charset="0"/>
              </a:rPr>
              <a:t>, </a:t>
            </a:r>
            <a:r>
              <a:rPr lang="en-US" b="0" dirty="0">
                <a:solidFill>
                  <a:srgbClr val="795E26"/>
                </a:solidFill>
                <a:effectLst/>
                <a:latin typeface="Consolas" panose="020B0609020204030204" pitchFamily="49" charset="0"/>
              </a:rPr>
              <a:t>avg</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student_gpa</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students</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group by</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student_year_name</a:t>
            </a:r>
            <a:r>
              <a:rPr lang="en-US" b="0" dirty="0">
                <a:solidFill>
                  <a:srgbClr val="212121"/>
                </a:solidFill>
                <a:effectLst/>
                <a:latin typeface="Consolas" panose="020B0609020204030204" pitchFamily="49" charset="0"/>
              </a:rPr>
              <a:t> </a:t>
            </a:r>
          </a:p>
          <a:p>
            <a:br>
              <a:rPr lang="en-US" b="0" dirty="0">
                <a:solidFill>
                  <a:srgbClr val="212121"/>
                </a:solidFill>
                <a:effectLst/>
                <a:latin typeface="Consolas" panose="020B0609020204030204" pitchFamily="49" charset="0"/>
              </a:rPr>
            </a:br>
            <a:r>
              <a:rPr lang="en-US" b="0" dirty="0">
                <a:solidFill>
                  <a:srgbClr val="0000FF"/>
                </a:solidFill>
                <a:effectLst/>
                <a:latin typeface="Consolas" panose="020B0609020204030204" pitchFamily="49" charset="0"/>
              </a:rPr>
              <a:t>drop</a:t>
            </a:r>
            <a:r>
              <a:rPr lang="en-US" b="0" dirty="0">
                <a:solidFill>
                  <a:srgbClr val="212121"/>
                </a:solidFill>
                <a:effectLst/>
                <a:latin typeface="Consolas" panose="020B0609020204030204" pitchFamily="49" charset="0"/>
              </a:rPr>
              <a:t> index </a:t>
            </a:r>
            <a:r>
              <a:rPr lang="en-US" b="0" dirty="0">
                <a:solidFill>
                  <a:srgbClr val="0000FF"/>
                </a:solidFill>
                <a:effectLst/>
                <a:latin typeface="Consolas" panose="020B0609020204030204" pitchFamily="49" charset="0"/>
              </a:rPr>
              <a:t>if</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exists</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ix_students_by_year_name</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on</a:t>
            </a:r>
            <a:r>
              <a:rPr lang="en-US" b="0" dirty="0">
                <a:solidFill>
                  <a:srgbClr val="212121"/>
                </a:solidFill>
                <a:effectLst/>
                <a:latin typeface="Consolas" panose="020B0609020204030204" pitchFamily="49" charset="0"/>
              </a:rPr>
              <a:t> students </a:t>
            </a:r>
          </a:p>
          <a:p>
            <a:r>
              <a:rPr lang="en-US" b="0" dirty="0">
                <a:solidFill>
                  <a:srgbClr val="0000FF"/>
                </a:solidFill>
                <a:effectLst/>
                <a:latin typeface="Consolas" panose="020B0609020204030204" pitchFamily="49" charset="0"/>
              </a:rPr>
              <a:t>go</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create</a:t>
            </a:r>
            <a:r>
              <a:rPr lang="en-US" b="0" dirty="0">
                <a:solidFill>
                  <a:srgbClr val="212121"/>
                </a:solidFill>
                <a:effectLst/>
                <a:latin typeface="Consolas" panose="020B0609020204030204" pitchFamily="49" charset="0"/>
              </a:rPr>
              <a:t> NONCLUSTERED index </a:t>
            </a:r>
            <a:r>
              <a:rPr lang="en-US" b="0" dirty="0" err="1">
                <a:solidFill>
                  <a:srgbClr val="212121"/>
                </a:solidFill>
                <a:effectLst/>
                <a:latin typeface="Consolas" panose="020B0609020204030204" pitchFamily="49" charset="0"/>
              </a:rPr>
              <a:t>ix_students_by_year_name</a:t>
            </a:r>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on</a:t>
            </a:r>
            <a:r>
              <a:rPr lang="en-US" b="0" dirty="0">
                <a:solidFill>
                  <a:srgbClr val="212121"/>
                </a:solidFill>
                <a:effectLst/>
                <a:latin typeface="Consolas" panose="020B0609020204030204" pitchFamily="49" charset="0"/>
              </a:rPr>
              <a:t> students (</a:t>
            </a:r>
            <a:r>
              <a:rPr lang="en-US" b="0" dirty="0" err="1">
                <a:solidFill>
                  <a:srgbClr val="212121"/>
                </a:solidFill>
                <a:effectLst/>
                <a:latin typeface="Consolas" panose="020B0609020204030204" pitchFamily="49" charset="0"/>
              </a:rPr>
              <a:t>student_year_name</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include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student_firstname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student_lastname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student_gpa</a:t>
            </a:r>
            <a:r>
              <a:rPr lang="en-US" b="0" dirty="0">
                <a:solidFill>
                  <a:srgbClr val="212121"/>
                </a:solidFill>
                <a:effectLst/>
                <a:latin typeface="Consolas" panose="020B0609020204030204" pitchFamily="49" charset="0"/>
              </a:rPr>
              <a:t>)</a:t>
            </a:r>
          </a:p>
          <a:p>
            <a:br>
              <a:rPr lang="en-US" b="0" dirty="0">
                <a:solidFill>
                  <a:srgbClr val="212121"/>
                </a:solidFill>
                <a:effectLst/>
                <a:latin typeface="Consolas" panose="020B0609020204030204" pitchFamily="49" charset="0"/>
              </a:rPr>
            </a:br>
            <a:r>
              <a:rPr lang="en-US" b="0" dirty="0">
                <a:solidFill>
                  <a:srgbClr val="212121"/>
                </a:solidFill>
                <a:effectLst/>
                <a:latin typeface="Consolas" panose="020B0609020204030204" pitchFamily="49" charset="0"/>
              </a:rPr>
              <a:t>    </a:t>
            </a:r>
          </a:p>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39</a:t>
            </a:fld>
            <a:endParaRPr lang="en-US"/>
          </a:p>
        </p:txBody>
      </p:sp>
    </p:spTree>
    <p:extLst>
      <p:ext uri="{BB962C8B-B14F-4D97-AF65-F5344CB8AC3E}">
        <p14:creationId xmlns:p14="http://schemas.microsoft.com/office/powerpoint/2010/main" val="3737785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student_firstname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student_lastname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student_gpa</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students</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where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student_year_name</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'Freshman'</a:t>
            </a:r>
            <a:endParaRPr lang="en-US" b="0" dirty="0">
              <a:solidFill>
                <a:srgbClr val="212121"/>
              </a:solidFill>
              <a:effectLst/>
              <a:latin typeface="Consolas" panose="020B0609020204030204" pitchFamily="49" charset="0"/>
            </a:endParaRPr>
          </a:p>
          <a:p>
            <a:br>
              <a:rPr lang="en-US" b="0" dirty="0">
                <a:solidFill>
                  <a:srgbClr val="212121"/>
                </a:solidFill>
                <a:effectLst/>
                <a:latin typeface="Consolas" panose="020B0609020204030204" pitchFamily="49" charset="0"/>
              </a:rPr>
            </a:br>
            <a:br>
              <a:rPr lang="en-US" b="0" dirty="0">
                <a:solidFill>
                  <a:srgbClr val="212121"/>
                </a:solidFill>
                <a:effectLst/>
                <a:latin typeface="Consolas" panose="020B0609020204030204" pitchFamily="49" charset="0"/>
              </a:rPr>
            </a:br>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student_year_name</a:t>
            </a:r>
            <a:r>
              <a:rPr lang="en-US" b="0" dirty="0">
                <a:solidFill>
                  <a:srgbClr val="212121"/>
                </a:solidFill>
                <a:effectLst/>
                <a:latin typeface="Consolas" panose="020B0609020204030204" pitchFamily="49" charset="0"/>
              </a:rPr>
              <a:t>, </a:t>
            </a:r>
            <a:r>
              <a:rPr lang="en-US" b="0" dirty="0">
                <a:solidFill>
                  <a:srgbClr val="795E26"/>
                </a:solidFill>
                <a:effectLst/>
                <a:latin typeface="Consolas" panose="020B0609020204030204" pitchFamily="49" charset="0"/>
              </a:rPr>
              <a:t>avg</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student_gpa</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students</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group by</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student_year_name</a:t>
            </a:r>
            <a:r>
              <a:rPr lang="en-US" b="0" dirty="0">
                <a:solidFill>
                  <a:srgbClr val="212121"/>
                </a:solidFill>
                <a:effectLst/>
                <a:latin typeface="Consolas" panose="020B0609020204030204" pitchFamily="49" charset="0"/>
              </a:rPr>
              <a:t> </a:t>
            </a:r>
          </a:p>
          <a:p>
            <a:br>
              <a:rPr lang="en-US" b="0" dirty="0">
                <a:solidFill>
                  <a:srgbClr val="212121"/>
                </a:solidFill>
                <a:effectLst/>
                <a:latin typeface="Consolas" panose="020B0609020204030204" pitchFamily="49" charset="0"/>
              </a:rPr>
            </a:br>
            <a:r>
              <a:rPr lang="en-US" b="0" dirty="0">
                <a:solidFill>
                  <a:srgbClr val="0000FF"/>
                </a:solidFill>
                <a:effectLst/>
                <a:latin typeface="Consolas" panose="020B0609020204030204" pitchFamily="49" charset="0"/>
              </a:rPr>
              <a:t>drop</a:t>
            </a:r>
            <a:r>
              <a:rPr lang="en-US" b="0" dirty="0">
                <a:solidFill>
                  <a:srgbClr val="212121"/>
                </a:solidFill>
                <a:effectLst/>
                <a:latin typeface="Consolas" panose="020B0609020204030204" pitchFamily="49" charset="0"/>
              </a:rPr>
              <a:t> index </a:t>
            </a:r>
            <a:r>
              <a:rPr lang="en-US" b="0" dirty="0">
                <a:solidFill>
                  <a:srgbClr val="0000FF"/>
                </a:solidFill>
                <a:effectLst/>
                <a:latin typeface="Consolas" panose="020B0609020204030204" pitchFamily="49" charset="0"/>
              </a:rPr>
              <a:t>if</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exists</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ix_students_by_year_name</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on</a:t>
            </a:r>
            <a:r>
              <a:rPr lang="en-US" b="0" dirty="0">
                <a:solidFill>
                  <a:srgbClr val="212121"/>
                </a:solidFill>
                <a:effectLst/>
                <a:latin typeface="Consolas" panose="020B0609020204030204" pitchFamily="49" charset="0"/>
              </a:rPr>
              <a:t> students </a:t>
            </a:r>
          </a:p>
          <a:p>
            <a:r>
              <a:rPr lang="en-US" b="0" dirty="0">
                <a:solidFill>
                  <a:srgbClr val="0000FF"/>
                </a:solidFill>
                <a:effectLst/>
                <a:latin typeface="Consolas" panose="020B0609020204030204" pitchFamily="49" charset="0"/>
              </a:rPr>
              <a:t>go</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create</a:t>
            </a:r>
            <a:r>
              <a:rPr lang="en-US" b="0" dirty="0">
                <a:solidFill>
                  <a:srgbClr val="212121"/>
                </a:solidFill>
                <a:effectLst/>
                <a:latin typeface="Consolas" panose="020B0609020204030204" pitchFamily="49" charset="0"/>
              </a:rPr>
              <a:t> NONCLUSTERED index </a:t>
            </a:r>
            <a:r>
              <a:rPr lang="en-US" b="0" dirty="0" err="1">
                <a:solidFill>
                  <a:srgbClr val="212121"/>
                </a:solidFill>
                <a:effectLst/>
                <a:latin typeface="Consolas" panose="020B0609020204030204" pitchFamily="49" charset="0"/>
              </a:rPr>
              <a:t>ix_students_by_year_name</a:t>
            </a:r>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on</a:t>
            </a:r>
            <a:r>
              <a:rPr lang="en-US" b="0" dirty="0">
                <a:solidFill>
                  <a:srgbClr val="212121"/>
                </a:solidFill>
                <a:effectLst/>
                <a:latin typeface="Consolas" panose="020B0609020204030204" pitchFamily="49" charset="0"/>
              </a:rPr>
              <a:t> students (</a:t>
            </a:r>
            <a:r>
              <a:rPr lang="en-US" b="0" dirty="0" err="1">
                <a:solidFill>
                  <a:srgbClr val="212121"/>
                </a:solidFill>
                <a:effectLst/>
                <a:latin typeface="Consolas" panose="020B0609020204030204" pitchFamily="49" charset="0"/>
              </a:rPr>
              <a:t>student_year_name</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include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student_firstname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student_lastname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student_gpa</a:t>
            </a:r>
            <a:r>
              <a:rPr lang="en-US" b="0" dirty="0">
                <a:solidFill>
                  <a:srgbClr val="212121"/>
                </a:solidFill>
                <a:effectLst/>
                <a:latin typeface="Consolas" panose="020B0609020204030204" pitchFamily="49" charset="0"/>
              </a:rPr>
              <a:t>)</a:t>
            </a:r>
          </a:p>
          <a:p>
            <a:br>
              <a:rPr lang="en-US" b="0" dirty="0">
                <a:solidFill>
                  <a:srgbClr val="212121"/>
                </a:solidFill>
                <a:effectLst/>
                <a:latin typeface="Consolas" panose="020B0609020204030204" pitchFamily="49" charset="0"/>
              </a:rPr>
            </a:br>
            <a:r>
              <a:rPr lang="en-US" b="0" dirty="0">
                <a:solidFill>
                  <a:srgbClr val="212121"/>
                </a:solidFill>
                <a:effectLst/>
                <a:latin typeface="Consolas" panose="020B0609020204030204" pitchFamily="49" charset="0"/>
              </a:rPr>
              <a:t>    </a:t>
            </a:r>
          </a:p>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41</a:t>
            </a:fld>
            <a:endParaRPr lang="en-US"/>
          </a:p>
        </p:txBody>
      </p:sp>
    </p:spTree>
    <p:extLst>
      <p:ext uri="{BB962C8B-B14F-4D97-AF65-F5344CB8AC3E}">
        <p14:creationId xmlns:p14="http://schemas.microsoft.com/office/powerpoint/2010/main" val="5158270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 longer need to sort because the index is sorted for us!!!</a:t>
            </a:r>
          </a:p>
        </p:txBody>
      </p:sp>
      <p:sp>
        <p:nvSpPr>
          <p:cNvPr id="4" name="Slide Number Placeholder 3"/>
          <p:cNvSpPr>
            <a:spLocks noGrp="1"/>
          </p:cNvSpPr>
          <p:nvPr>
            <p:ph type="sldNum" sz="quarter" idx="5"/>
          </p:nvPr>
        </p:nvSpPr>
        <p:spPr/>
        <p:txBody>
          <a:bodyPr/>
          <a:lstStyle/>
          <a:p>
            <a:fld id="{101D881B-9647-42E2-8D27-06CC9B96FA8B}" type="slidenum">
              <a:rPr lang="en-US" smtClean="0"/>
              <a:t>45</a:t>
            </a:fld>
            <a:endParaRPr lang="en-US"/>
          </a:p>
        </p:txBody>
      </p:sp>
    </p:spTree>
    <p:extLst>
      <p:ext uri="{BB962C8B-B14F-4D97-AF65-F5344CB8AC3E}">
        <p14:creationId xmlns:p14="http://schemas.microsoft.com/office/powerpoint/2010/main" val="31254743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FF"/>
                </a:solidFill>
                <a:effectLst/>
                <a:latin typeface="Consolas" panose="020B0609020204030204" pitchFamily="49" charset="0"/>
              </a:rPr>
              <a:t>use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tinyu</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go</a:t>
            </a:r>
            <a:endParaRPr lang="en-US" b="0" dirty="0">
              <a:solidFill>
                <a:srgbClr val="212121"/>
              </a:solidFill>
              <a:effectLst/>
              <a:latin typeface="Consolas" panose="020B0609020204030204" pitchFamily="49" charset="0"/>
            </a:endParaRPr>
          </a:p>
          <a:p>
            <a:r>
              <a:rPr lang="en-US" b="0" dirty="0">
                <a:solidFill>
                  <a:srgbClr val="008000"/>
                </a:solidFill>
                <a:effectLst/>
                <a:latin typeface="Consolas" panose="020B0609020204030204" pitchFamily="49" charset="0"/>
              </a:rPr>
              <a:t>-- basic query</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student_firstname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student_lastname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major_name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student_gpa</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students s </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join</a:t>
            </a:r>
            <a:r>
              <a:rPr lang="en-US" b="0" dirty="0">
                <a:solidFill>
                  <a:srgbClr val="212121"/>
                </a:solidFill>
                <a:effectLst/>
                <a:latin typeface="Consolas" panose="020B0609020204030204" pitchFamily="49" charset="0"/>
              </a:rPr>
              <a:t> majors m </a:t>
            </a:r>
            <a:r>
              <a:rPr lang="en-US" b="0" dirty="0">
                <a:solidFill>
                  <a:srgbClr val="0000FF"/>
                </a:solidFill>
                <a:effectLst/>
                <a:latin typeface="Consolas" panose="020B0609020204030204" pitchFamily="49" charset="0"/>
              </a:rPr>
              <a:t>on</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s.student_major_id</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m.major_id</a:t>
            </a:r>
            <a:endParaRPr lang="en-US" b="0" dirty="0">
              <a:solidFill>
                <a:srgbClr val="212121"/>
              </a:solidFill>
              <a:effectLst/>
              <a:latin typeface="Consolas" panose="020B0609020204030204" pitchFamily="49" charset="0"/>
            </a:endParaRPr>
          </a:p>
          <a:p>
            <a:br>
              <a:rPr lang="en-US" b="0" dirty="0">
                <a:solidFill>
                  <a:srgbClr val="212121"/>
                </a:solidFill>
                <a:effectLst/>
                <a:latin typeface="Consolas" panose="020B0609020204030204" pitchFamily="49" charset="0"/>
              </a:rPr>
            </a:br>
            <a:r>
              <a:rPr lang="en-US" b="0" dirty="0">
                <a:solidFill>
                  <a:srgbClr val="008000"/>
                </a:solidFill>
                <a:effectLst/>
                <a:latin typeface="Consolas" panose="020B0609020204030204" pitchFamily="49" charset="0"/>
              </a:rPr>
              <a:t>-- original query with window function</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student_firstname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student_lastname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major_name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student_gpa</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795E26"/>
                </a:solidFill>
                <a:effectLst/>
                <a:latin typeface="Consolas" panose="020B0609020204030204" pitchFamily="49" charset="0"/>
              </a:rPr>
              <a:t>avg</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student_gpa</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over</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partition</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by</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major_name</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as</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avg_gpa_by_major</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students s </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join</a:t>
            </a:r>
            <a:r>
              <a:rPr lang="en-US" b="0" dirty="0">
                <a:solidFill>
                  <a:srgbClr val="212121"/>
                </a:solidFill>
                <a:effectLst/>
                <a:latin typeface="Consolas" panose="020B0609020204030204" pitchFamily="49" charset="0"/>
              </a:rPr>
              <a:t> majors m </a:t>
            </a:r>
            <a:r>
              <a:rPr lang="en-US" b="0" dirty="0">
                <a:solidFill>
                  <a:srgbClr val="0000FF"/>
                </a:solidFill>
                <a:effectLst/>
                <a:latin typeface="Consolas" panose="020B0609020204030204" pitchFamily="49" charset="0"/>
              </a:rPr>
              <a:t>on</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s.student_major_id</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m.major_id</a:t>
            </a:r>
            <a:endParaRPr lang="en-US" b="0" dirty="0">
              <a:solidFill>
                <a:srgbClr val="212121"/>
              </a:solidFill>
              <a:effectLst/>
              <a:latin typeface="Consolas" panose="020B0609020204030204" pitchFamily="49" charset="0"/>
            </a:endParaRPr>
          </a:p>
          <a:p>
            <a:br>
              <a:rPr lang="en-US" b="0" dirty="0">
                <a:solidFill>
                  <a:srgbClr val="212121"/>
                </a:solidFill>
                <a:effectLst/>
                <a:latin typeface="Consolas" panose="020B0609020204030204" pitchFamily="49" charset="0"/>
              </a:rPr>
            </a:br>
            <a:r>
              <a:rPr lang="en-US" b="0" dirty="0">
                <a:solidFill>
                  <a:srgbClr val="008000"/>
                </a:solidFill>
                <a:effectLst/>
                <a:latin typeface="Consolas" panose="020B0609020204030204" pitchFamily="49" charset="0"/>
              </a:rPr>
              <a:t>-- better as it uses a seek, keep the window function in the same table.</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student_firstname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student_lastname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major_name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student_gpa</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795E26"/>
                </a:solidFill>
                <a:effectLst/>
                <a:latin typeface="Consolas" panose="020B0609020204030204" pitchFamily="49" charset="0"/>
              </a:rPr>
              <a:t>avg</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student_gpa</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over</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partition</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by</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student_major_id</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as</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avg_gpa_by_major</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students s </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join</a:t>
            </a:r>
            <a:r>
              <a:rPr lang="en-US" b="0" dirty="0">
                <a:solidFill>
                  <a:srgbClr val="212121"/>
                </a:solidFill>
                <a:effectLst/>
                <a:latin typeface="Consolas" panose="020B0609020204030204" pitchFamily="49" charset="0"/>
              </a:rPr>
              <a:t> majors m </a:t>
            </a:r>
            <a:r>
              <a:rPr lang="en-US" b="0" dirty="0">
                <a:solidFill>
                  <a:srgbClr val="0000FF"/>
                </a:solidFill>
                <a:effectLst/>
                <a:latin typeface="Consolas" panose="020B0609020204030204" pitchFamily="49" charset="0"/>
              </a:rPr>
              <a:t>on</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s.student_major_id</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m.major_id</a:t>
            </a:r>
            <a:endParaRPr lang="en-US" b="0" dirty="0">
              <a:solidFill>
                <a:srgbClr val="212121"/>
              </a:solidFill>
              <a:effectLst/>
              <a:latin typeface="Consolas" panose="020B0609020204030204" pitchFamily="49" charset="0"/>
            </a:endParaRPr>
          </a:p>
          <a:p>
            <a:br>
              <a:rPr lang="en-US" b="0" dirty="0">
                <a:solidFill>
                  <a:srgbClr val="212121"/>
                </a:solidFill>
                <a:effectLst/>
                <a:latin typeface="Consolas" panose="020B0609020204030204" pitchFamily="49" charset="0"/>
              </a:rPr>
            </a:br>
            <a:br>
              <a:rPr lang="en-US" b="0" dirty="0">
                <a:solidFill>
                  <a:srgbClr val="212121"/>
                </a:solidFill>
                <a:effectLst/>
                <a:latin typeface="Consolas" panose="020B0609020204030204" pitchFamily="49" charset="0"/>
              </a:rPr>
            </a:br>
            <a:r>
              <a:rPr lang="en-US" b="0" dirty="0">
                <a:solidFill>
                  <a:srgbClr val="008000"/>
                </a:solidFill>
                <a:effectLst/>
                <a:latin typeface="Consolas" panose="020B0609020204030204" pitchFamily="49" charset="0"/>
              </a:rPr>
              <a:t>---sort is the most costly operation, so let's use an index</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GO</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drop</a:t>
            </a:r>
            <a:r>
              <a:rPr lang="en-US" b="0" dirty="0">
                <a:solidFill>
                  <a:srgbClr val="212121"/>
                </a:solidFill>
                <a:effectLst/>
                <a:latin typeface="Consolas" panose="020B0609020204030204" pitchFamily="49" charset="0"/>
              </a:rPr>
              <a:t> index </a:t>
            </a:r>
            <a:r>
              <a:rPr lang="en-US" b="0" dirty="0">
                <a:solidFill>
                  <a:srgbClr val="0000FF"/>
                </a:solidFill>
                <a:effectLst/>
                <a:latin typeface="Consolas" panose="020B0609020204030204" pitchFamily="49" charset="0"/>
              </a:rPr>
              <a:t>if</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exists</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ix_students_by_student_major_id</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on</a:t>
            </a:r>
            <a:r>
              <a:rPr lang="en-US" b="0" dirty="0">
                <a:solidFill>
                  <a:srgbClr val="212121"/>
                </a:solidFill>
                <a:effectLst/>
                <a:latin typeface="Consolas" panose="020B0609020204030204" pitchFamily="49" charset="0"/>
              </a:rPr>
              <a:t> students</a:t>
            </a:r>
          </a:p>
          <a:p>
            <a:r>
              <a:rPr lang="en-US" b="0" dirty="0">
                <a:solidFill>
                  <a:srgbClr val="0000FF"/>
                </a:solidFill>
                <a:effectLst/>
                <a:latin typeface="Consolas" panose="020B0609020204030204" pitchFamily="49" charset="0"/>
              </a:rPr>
              <a:t>GO</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create</a:t>
            </a:r>
            <a:r>
              <a:rPr lang="en-US" b="0" dirty="0">
                <a:solidFill>
                  <a:srgbClr val="212121"/>
                </a:solidFill>
                <a:effectLst/>
                <a:latin typeface="Consolas" panose="020B0609020204030204" pitchFamily="49" charset="0"/>
              </a:rPr>
              <a:t> NONCLUSTERED index </a:t>
            </a:r>
            <a:r>
              <a:rPr lang="en-US" b="0" dirty="0" err="1">
                <a:solidFill>
                  <a:srgbClr val="212121"/>
                </a:solidFill>
                <a:effectLst/>
                <a:latin typeface="Consolas" panose="020B0609020204030204" pitchFamily="49" charset="0"/>
              </a:rPr>
              <a:t>ix_students_by_student_major_id</a:t>
            </a:r>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on</a:t>
            </a:r>
            <a:r>
              <a:rPr lang="en-US" b="0" dirty="0">
                <a:solidFill>
                  <a:srgbClr val="212121"/>
                </a:solidFill>
                <a:effectLst/>
                <a:latin typeface="Consolas" panose="020B0609020204030204" pitchFamily="49" charset="0"/>
              </a:rPr>
              <a:t> students( </a:t>
            </a:r>
            <a:r>
              <a:rPr lang="en-US" b="0" dirty="0" err="1">
                <a:solidFill>
                  <a:srgbClr val="212121"/>
                </a:solidFill>
                <a:effectLst/>
                <a:latin typeface="Consolas" panose="020B0609020204030204" pitchFamily="49" charset="0"/>
              </a:rPr>
              <a:t>student_major_id</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include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student_firstname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student_lastname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student_gpa</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student_year_name</a:t>
            </a:r>
            <a:r>
              <a:rPr lang="en-US" b="0" dirty="0">
                <a:solidFill>
                  <a:srgbClr val="212121"/>
                </a:solidFill>
                <a:effectLst/>
                <a:latin typeface="Consolas" panose="020B0609020204030204" pitchFamily="49" charset="0"/>
              </a:rPr>
              <a:t>)</a:t>
            </a:r>
          </a:p>
          <a:p>
            <a:r>
              <a:rPr lang="en-US" b="0" dirty="0">
                <a:solidFill>
                  <a:srgbClr val="0000FF"/>
                </a:solidFill>
                <a:effectLst/>
                <a:latin typeface="Consolas" panose="020B0609020204030204" pitchFamily="49" charset="0"/>
              </a:rPr>
              <a:t>GO</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student_firstname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student_lastname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major_name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student_gpa</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795E26"/>
                </a:solidFill>
                <a:effectLst/>
                <a:latin typeface="Consolas" panose="020B0609020204030204" pitchFamily="49" charset="0"/>
              </a:rPr>
              <a:t>avg</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student_gpa</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over</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partition</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by</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student_major_id</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as</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avg_gpa_by_major</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students s </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join</a:t>
            </a:r>
            <a:r>
              <a:rPr lang="en-US" b="0" dirty="0">
                <a:solidFill>
                  <a:srgbClr val="212121"/>
                </a:solidFill>
                <a:effectLst/>
                <a:latin typeface="Consolas" panose="020B0609020204030204" pitchFamily="49" charset="0"/>
              </a:rPr>
              <a:t> majors m </a:t>
            </a:r>
            <a:r>
              <a:rPr lang="en-US" b="0" dirty="0">
                <a:solidFill>
                  <a:srgbClr val="0000FF"/>
                </a:solidFill>
                <a:effectLst/>
                <a:latin typeface="Consolas" panose="020B0609020204030204" pitchFamily="49" charset="0"/>
              </a:rPr>
              <a:t>on</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s.student_major_id</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m.major_id</a:t>
            </a:r>
            <a:endParaRPr lang="en-US" b="0" dirty="0">
              <a:solidFill>
                <a:srgbClr val="212121"/>
              </a:solidFill>
              <a:effectLst/>
              <a:latin typeface="Consolas" panose="020B0609020204030204" pitchFamily="49" charset="0"/>
            </a:endParaRPr>
          </a:p>
          <a:p>
            <a:br>
              <a:rPr lang="en-US" b="0" dirty="0">
                <a:solidFill>
                  <a:srgbClr val="212121"/>
                </a:solidFill>
                <a:effectLst/>
                <a:latin typeface="Consolas" panose="020B0609020204030204" pitchFamily="49" charset="0"/>
              </a:rPr>
            </a:br>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student_firstname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student_lastname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major_name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student_gpa</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students s </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join</a:t>
            </a:r>
            <a:r>
              <a:rPr lang="en-US" b="0" dirty="0">
                <a:solidFill>
                  <a:srgbClr val="212121"/>
                </a:solidFill>
                <a:effectLst/>
                <a:latin typeface="Consolas" panose="020B0609020204030204" pitchFamily="49" charset="0"/>
              </a:rPr>
              <a:t> majors m </a:t>
            </a:r>
            <a:r>
              <a:rPr lang="en-US" b="0" dirty="0">
                <a:solidFill>
                  <a:srgbClr val="0000FF"/>
                </a:solidFill>
                <a:effectLst/>
                <a:latin typeface="Consolas" panose="020B0609020204030204" pitchFamily="49" charset="0"/>
              </a:rPr>
              <a:t>on</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s.student_major_id</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m.major_id</a:t>
            </a:r>
            <a:endParaRPr lang="en-US" b="0" dirty="0">
              <a:solidFill>
                <a:srgbClr val="212121"/>
              </a:solidFill>
              <a:effectLst/>
              <a:latin typeface="Consolas" panose="020B0609020204030204" pitchFamily="49" charset="0"/>
            </a:endParaRPr>
          </a:p>
          <a:p>
            <a:br>
              <a:rPr lang="en-US" b="0" dirty="0">
                <a:solidFill>
                  <a:srgbClr val="212121"/>
                </a:solidFill>
                <a:effectLst/>
                <a:latin typeface="Consolas" panose="020B0609020204030204" pitchFamily="49" charset="0"/>
              </a:rPr>
            </a:br>
            <a:r>
              <a:rPr lang="en-US" b="0" dirty="0">
                <a:solidFill>
                  <a:srgbClr val="008000"/>
                </a:solidFill>
                <a:effectLst/>
                <a:latin typeface="Consolas" panose="020B0609020204030204" pitchFamily="49" charset="0"/>
              </a:rPr>
              <a:t>-- final look at simple query</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student_firstname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student_lastname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major_name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student_gpa</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students s </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join</a:t>
            </a:r>
            <a:r>
              <a:rPr lang="en-US" b="0" dirty="0">
                <a:solidFill>
                  <a:srgbClr val="212121"/>
                </a:solidFill>
                <a:effectLst/>
                <a:latin typeface="Consolas" panose="020B0609020204030204" pitchFamily="49" charset="0"/>
              </a:rPr>
              <a:t> majors m </a:t>
            </a:r>
            <a:r>
              <a:rPr lang="en-US" b="0" dirty="0">
                <a:solidFill>
                  <a:srgbClr val="0000FF"/>
                </a:solidFill>
                <a:effectLst/>
                <a:latin typeface="Consolas" panose="020B0609020204030204" pitchFamily="49" charset="0"/>
              </a:rPr>
              <a:t>on</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s.student_major_id</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m.major_id</a:t>
            </a:r>
            <a:endParaRPr lang="en-US" b="0" dirty="0">
              <a:solidFill>
                <a:srgbClr val="212121"/>
              </a:solidFill>
              <a:effectLst/>
              <a:latin typeface="Consolas" panose="020B0609020204030204" pitchFamily="49" charset="0"/>
            </a:endParaRPr>
          </a:p>
          <a:p>
            <a:br>
              <a:rPr lang="en-US" b="0" dirty="0">
                <a:solidFill>
                  <a:srgbClr val="212121"/>
                </a:solidFill>
                <a:effectLst/>
                <a:latin typeface="Consolas" panose="020B0609020204030204" pitchFamily="49" charset="0"/>
              </a:rPr>
            </a:br>
            <a:endParaRPr lang="en-US" b="0" dirty="0">
              <a:solidFill>
                <a:srgbClr val="212121"/>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46</a:t>
            </a:fld>
            <a:endParaRPr lang="en-US"/>
          </a:p>
        </p:txBody>
      </p:sp>
    </p:spTree>
    <p:extLst>
      <p:ext uri="{BB962C8B-B14F-4D97-AF65-F5344CB8AC3E}">
        <p14:creationId xmlns:p14="http://schemas.microsoft.com/office/powerpoint/2010/main" val="2311364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Index seek, of course!</a:t>
            </a:r>
          </a:p>
        </p:txBody>
      </p:sp>
      <p:sp>
        <p:nvSpPr>
          <p:cNvPr id="4" name="Slide Number Placeholder 3"/>
          <p:cNvSpPr>
            <a:spLocks noGrp="1"/>
          </p:cNvSpPr>
          <p:nvPr>
            <p:ph type="sldNum" sz="quarter" idx="5"/>
          </p:nvPr>
        </p:nvSpPr>
        <p:spPr/>
        <p:txBody>
          <a:bodyPr/>
          <a:lstStyle/>
          <a:p>
            <a:fld id="{101D881B-9647-42E2-8D27-06CC9B96FA8B}" type="slidenum">
              <a:rPr lang="en-US" smtClean="0"/>
              <a:t>47</a:t>
            </a:fld>
            <a:endParaRPr lang="en-US"/>
          </a:p>
        </p:txBody>
      </p:sp>
    </p:spTree>
    <p:extLst>
      <p:ext uri="{BB962C8B-B14F-4D97-AF65-F5344CB8AC3E}">
        <p14:creationId xmlns:p14="http://schemas.microsoft.com/office/powerpoint/2010/main" val="13567579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a and b are required to be index keys for this index to be used. </a:t>
            </a:r>
          </a:p>
        </p:txBody>
      </p:sp>
      <p:sp>
        <p:nvSpPr>
          <p:cNvPr id="4" name="Slide Number Placeholder 3"/>
          <p:cNvSpPr>
            <a:spLocks noGrp="1"/>
          </p:cNvSpPr>
          <p:nvPr>
            <p:ph type="sldNum" sz="quarter" idx="5"/>
          </p:nvPr>
        </p:nvSpPr>
        <p:spPr/>
        <p:txBody>
          <a:bodyPr/>
          <a:lstStyle/>
          <a:p>
            <a:fld id="{101D881B-9647-42E2-8D27-06CC9B96FA8B}" type="slidenum">
              <a:rPr lang="en-US" smtClean="0"/>
              <a:t>48</a:t>
            </a:fld>
            <a:endParaRPr lang="en-US"/>
          </a:p>
        </p:txBody>
      </p:sp>
    </p:spTree>
    <p:extLst>
      <p:ext uri="{BB962C8B-B14F-4D97-AF65-F5344CB8AC3E}">
        <p14:creationId xmlns:p14="http://schemas.microsoft.com/office/powerpoint/2010/main" val="27318306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Indexes can become fragmented over time.</a:t>
            </a:r>
          </a:p>
          <a:p>
            <a:r>
              <a:rPr lang="en-US" dirty="0"/>
              <a:t>A REOGANIZE sorts the pages within the file so that adjacent pages are next to each other in the file this avoids skipping around in the file to locate the adjacent page, improving performance of the index.</a:t>
            </a:r>
          </a:p>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51</a:t>
            </a:fld>
            <a:endParaRPr lang="en-US"/>
          </a:p>
        </p:txBody>
      </p:sp>
    </p:spTree>
    <p:extLst>
      <p:ext uri="{BB962C8B-B14F-4D97-AF65-F5344CB8AC3E}">
        <p14:creationId xmlns:p14="http://schemas.microsoft.com/office/powerpoint/2010/main" val="19699906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Indexes can become fragmented over time.</a:t>
            </a:r>
          </a:p>
          <a:p>
            <a:endParaRPr lang="en-US" dirty="0"/>
          </a:p>
          <a:p>
            <a:r>
              <a:rPr lang="en-US" dirty="0"/>
              <a:t>A REBUILD re-creates the index. This optimizes all of the pages and the data within the pages.</a:t>
            </a:r>
          </a:p>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52</a:t>
            </a:fld>
            <a:endParaRPr lang="en-US"/>
          </a:p>
        </p:txBody>
      </p:sp>
    </p:spTree>
    <p:extLst>
      <p:ext uri="{BB962C8B-B14F-4D97-AF65-F5344CB8AC3E}">
        <p14:creationId xmlns:p14="http://schemas.microsoft.com/office/powerpoint/2010/main" val="3435173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database development lifecycle is a framework for building a database application. It starts with feasibility and ends with the maintenance of the completed application. </a:t>
            </a:r>
          </a:p>
        </p:txBody>
      </p:sp>
      <p:sp>
        <p:nvSpPr>
          <p:cNvPr id="4" name="Slide Number Placeholder 3"/>
          <p:cNvSpPr>
            <a:spLocks noGrp="1"/>
          </p:cNvSpPr>
          <p:nvPr>
            <p:ph type="sldNum" sz="quarter" idx="5"/>
          </p:nvPr>
        </p:nvSpPr>
        <p:spPr/>
        <p:txBody>
          <a:bodyPr/>
          <a:lstStyle/>
          <a:p>
            <a:fld id="{101D881B-9647-42E2-8D27-06CC9B96FA8B}" type="slidenum">
              <a:rPr lang="en-US" smtClean="0"/>
              <a:t>6</a:t>
            </a:fld>
            <a:endParaRPr lang="en-US"/>
          </a:p>
        </p:txBody>
      </p:sp>
    </p:spTree>
    <p:extLst>
      <p:ext uri="{BB962C8B-B14F-4D97-AF65-F5344CB8AC3E}">
        <p14:creationId xmlns:p14="http://schemas.microsoft.com/office/powerpoint/2010/main" val="8999728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Indexes can become fragmented over time.</a:t>
            </a:r>
          </a:p>
          <a:p>
            <a:endParaRPr lang="en-US" dirty="0"/>
          </a:p>
          <a:p>
            <a:r>
              <a:rPr lang="en-US" dirty="0"/>
              <a:t>Fill factor of 75 fills each page 75% full leaving 25% space on each page.  This can be done to avoid index fragmentation when you know more data will be inserted or updated.</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53</a:t>
            </a:fld>
            <a:endParaRPr lang="en-US"/>
          </a:p>
        </p:txBody>
      </p:sp>
    </p:spTree>
    <p:extLst>
      <p:ext uri="{BB962C8B-B14F-4D97-AF65-F5344CB8AC3E}">
        <p14:creationId xmlns:p14="http://schemas.microsoft.com/office/powerpoint/2010/main" val="482429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FF"/>
                </a:solidFill>
                <a:effectLst/>
                <a:latin typeface="Consolas" panose="020B0609020204030204" pitchFamily="49" charset="0"/>
              </a:rPr>
              <a:t>use</a:t>
            </a:r>
            <a:r>
              <a:rPr lang="en-US" b="0" dirty="0">
                <a:solidFill>
                  <a:srgbClr val="212121"/>
                </a:solidFill>
                <a:effectLst/>
                <a:latin typeface="Consolas" panose="020B0609020204030204" pitchFamily="49" charset="0"/>
              </a:rPr>
              <a:t> demo</a:t>
            </a:r>
          </a:p>
          <a:p>
            <a:r>
              <a:rPr lang="en-US" b="0" dirty="0">
                <a:solidFill>
                  <a:srgbClr val="0000FF"/>
                </a:solidFill>
                <a:effectLst/>
                <a:latin typeface="Consolas" panose="020B0609020204030204" pitchFamily="49" charset="0"/>
              </a:rPr>
              <a:t>GO</a:t>
            </a:r>
            <a:endParaRPr lang="en-US" b="0" dirty="0">
              <a:solidFill>
                <a:srgbClr val="212121"/>
              </a:solidFill>
              <a:effectLst/>
              <a:latin typeface="Consolas" panose="020B0609020204030204" pitchFamily="49" charset="0"/>
            </a:endParaRPr>
          </a:p>
          <a:p>
            <a:br>
              <a:rPr lang="en-US" b="0" dirty="0">
                <a:solidFill>
                  <a:srgbClr val="212121"/>
                </a:solidFill>
                <a:effectLst/>
                <a:latin typeface="Consolas" panose="020B0609020204030204" pitchFamily="49" charset="0"/>
              </a:rPr>
            </a:br>
            <a:br>
              <a:rPr lang="en-US" b="0" dirty="0">
                <a:solidFill>
                  <a:srgbClr val="212121"/>
                </a:solidFill>
                <a:effectLst/>
                <a:latin typeface="Consolas" panose="020B0609020204030204" pitchFamily="49" charset="0"/>
              </a:rPr>
            </a:br>
            <a:r>
              <a:rPr lang="en-US" b="0" dirty="0">
                <a:solidFill>
                  <a:srgbClr val="008000"/>
                </a:solidFill>
                <a:effectLst/>
                <a:latin typeface="Consolas" panose="020B0609020204030204" pitchFamily="49" charset="0"/>
              </a:rPr>
              <a:t>-- with size 5 and 2 this will not be </a:t>
            </a:r>
            <a:r>
              <a:rPr lang="en-US" b="0" dirty="0" err="1">
                <a:solidFill>
                  <a:srgbClr val="008000"/>
                </a:solidFill>
                <a:effectLst/>
                <a:latin typeface="Consolas" panose="020B0609020204030204" pitchFamily="49" charset="0"/>
              </a:rPr>
              <a:t>fragemented</a:t>
            </a:r>
            <a:r>
              <a:rPr lang="en-US" b="0" dirty="0">
                <a:solidFill>
                  <a:srgbClr val="008000"/>
                </a:solidFill>
                <a:effectLst/>
                <a:latin typeface="Consolas" panose="020B0609020204030204" pitchFamily="49" charset="0"/>
              </a:rPr>
              <a:t> as all the data fits on a single page!</a:t>
            </a:r>
            <a:endParaRPr lang="en-US" b="0" dirty="0">
              <a:solidFill>
                <a:srgbClr val="212121"/>
              </a:solidFill>
              <a:effectLst/>
              <a:latin typeface="Consolas" panose="020B0609020204030204" pitchFamily="49" charset="0"/>
            </a:endParaRPr>
          </a:p>
          <a:p>
            <a:r>
              <a:rPr lang="en-US" b="0" dirty="0">
                <a:solidFill>
                  <a:srgbClr val="008000"/>
                </a:solidFill>
                <a:effectLst/>
                <a:latin typeface="Consolas" panose="020B0609020204030204" pitchFamily="49" charset="0"/>
              </a:rPr>
              <a:t>-- with sizes 5 and 2000 </a:t>
            </a:r>
            <a:endParaRPr lang="en-US" b="0" dirty="0">
              <a:solidFill>
                <a:srgbClr val="212121"/>
              </a:solidFill>
              <a:effectLst/>
              <a:latin typeface="Consolas" panose="020B0609020204030204" pitchFamily="49" charset="0"/>
            </a:endParaRPr>
          </a:p>
          <a:p>
            <a:r>
              <a:rPr lang="en-US" b="0" dirty="0">
                <a:solidFill>
                  <a:srgbClr val="008000"/>
                </a:solidFill>
                <a:effectLst/>
                <a:latin typeface="Consolas" panose="020B0609020204030204" pitchFamily="49" charset="0"/>
              </a:rPr>
              <a:t>--  the table will be fragmented (clustered index not </a:t>
            </a:r>
            <a:r>
              <a:rPr lang="en-US" b="0" dirty="0" err="1">
                <a:solidFill>
                  <a:srgbClr val="008000"/>
                </a:solidFill>
                <a:effectLst/>
                <a:latin typeface="Consolas" panose="020B0609020204030204" pitchFamily="49" charset="0"/>
              </a:rPr>
              <a:t>insereted</a:t>
            </a:r>
            <a:r>
              <a:rPr lang="en-US" b="0" dirty="0">
                <a:solidFill>
                  <a:srgbClr val="008000"/>
                </a:solidFill>
                <a:effectLst/>
                <a:latin typeface="Consolas" panose="020B0609020204030204" pitchFamily="49" charset="0"/>
              </a:rPr>
              <a:t> ascending order)</a:t>
            </a:r>
            <a:endParaRPr lang="en-US" b="0" dirty="0">
              <a:solidFill>
                <a:srgbClr val="212121"/>
              </a:solidFill>
              <a:effectLst/>
              <a:latin typeface="Consolas" panose="020B0609020204030204" pitchFamily="49" charset="0"/>
            </a:endParaRPr>
          </a:p>
          <a:p>
            <a:r>
              <a:rPr lang="en-US" b="0" dirty="0">
                <a:solidFill>
                  <a:srgbClr val="008000"/>
                </a:solidFill>
                <a:effectLst/>
                <a:latin typeface="Consolas" panose="020B0609020204030204" pitchFamily="49" charset="0"/>
              </a:rPr>
              <a:t>--  the index will not be fragmented still fits in one page</a:t>
            </a:r>
            <a:endParaRPr lang="en-US" b="0" dirty="0">
              <a:solidFill>
                <a:srgbClr val="212121"/>
              </a:solidFill>
              <a:effectLst/>
              <a:latin typeface="Consolas" panose="020B0609020204030204" pitchFamily="49" charset="0"/>
            </a:endParaRPr>
          </a:p>
          <a:p>
            <a:r>
              <a:rPr lang="en-US" b="0" dirty="0">
                <a:solidFill>
                  <a:srgbClr val="008000"/>
                </a:solidFill>
                <a:effectLst/>
                <a:latin typeface="Consolas" panose="020B0609020204030204" pitchFamily="49" charset="0"/>
              </a:rPr>
              <a:t>-- with sizes 500 and 2000 </a:t>
            </a:r>
            <a:endParaRPr lang="en-US" b="0" dirty="0">
              <a:solidFill>
                <a:srgbClr val="212121"/>
              </a:solidFill>
              <a:effectLst/>
              <a:latin typeface="Consolas" panose="020B0609020204030204" pitchFamily="49" charset="0"/>
            </a:endParaRPr>
          </a:p>
          <a:p>
            <a:r>
              <a:rPr lang="en-US" b="0" dirty="0">
                <a:solidFill>
                  <a:srgbClr val="008000"/>
                </a:solidFill>
                <a:effectLst/>
                <a:latin typeface="Consolas" panose="020B0609020204030204" pitchFamily="49" charset="0"/>
              </a:rPr>
              <a:t>--  both are </a:t>
            </a:r>
            <a:r>
              <a:rPr lang="en-US" b="0" dirty="0" err="1">
                <a:solidFill>
                  <a:srgbClr val="008000"/>
                </a:solidFill>
                <a:effectLst/>
                <a:latin typeface="Consolas" panose="020B0609020204030204" pitchFamily="49" charset="0"/>
              </a:rPr>
              <a:t>fragemented</a:t>
            </a:r>
            <a:r>
              <a:rPr lang="en-US" b="0" dirty="0">
                <a:solidFill>
                  <a:srgbClr val="008000"/>
                </a:solidFill>
                <a:effectLst/>
                <a:latin typeface="Consolas" panose="020B0609020204030204" pitchFamily="49" charset="0"/>
              </a:rPr>
              <a:t>! index out of order, and clustered index out of order</a:t>
            </a:r>
            <a:endParaRPr lang="en-US" b="0" dirty="0">
              <a:solidFill>
                <a:srgbClr val="212121"/>
              </a:solidFill>
              <a:effectLst/>
              <a:latin typeface="Consolas" panose="020B0609020204030204" pitchFamily="49" charset="0"/>
            </a:endParaRPr>
          </a:p>
          <a:p>
            <a:br>
              <a:rPr lang="en-US" b="0" dirty="0">
                <a:solidFill>
                  <a:srgbClr val="212121"/>
                </a:solidFill>
                <a:effectLst/>
                <a:latin typeface="Consolas" panose="020B0609020204030204" pitchFamily="49" charset="0"/>
              </a:rPr>
            </a:br>
            <a:r>
              <a:rPr lang="en-US" b="0" dirty="0">
                <a:solidFill>
                  <a:srgbClr val="0000FF"/>
                </a:solidFill>
                <a:effectLst/>
                <a:latin typeface="Consolas" panose="020B0609020204030204" pitchFamily="49" charset="0"/>
              </a:rPr>
              <a:t>go</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drop</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table</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exists</a:t>
            </a:r>
            <a:r>
              <a:rPr lang="en-US" b="0" dirty="0">
                <a:solidFill>
                  <a:srgbClr val="212121"/>
                </a:solidFill>
                <a:effectLst/>
                <a:latin typeface="Consolas" panose="020B0609020204030204" pitchFamily="49" charset="0"/>
              </a:rPr>
              <a:t> items</a:t>
            </a:r>
          </a:p>
          <a:p>
            <a:r>
              <a:rPr lang="en-US" b="0" dirty="0">
                <a:solidFill>
                  <a:srgbClr val="0000FF"/>
                </a:solidFill>
                <a:effectLst/>
                <a:latin typeface="Consolas" panose="020B0609020204030204" pitchFamily="49" charset="0"/>
              </a:rPr>
              <a:t>go</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create</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table</a:t>
            </a:r>
            <a:r>
              <a:rPr lang="en-US" b="0" dirty="0">
                <a:solidFill>
                  <a:srgbClr val="212121"/>
                </a:solidFill>
                <a:effectLst/>
                <a:latin typeface="Consolas" panose="020B0609020204030204" pitchFamily="49" charset="0"/>
              </a:rPr>
              <a:t> items (</a:t>
            </a:r>
          </a:p>
          <a:p>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item_name</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varchar</a:t>
            </a:r>
            <a:r>
              <a:rPr lang="en-US" b="0" dirty="0">
                <a:solidFill>
                  <a:srgbClr val="212121"/>
                </a:solidFill>
                <a:effectLst/>
                <a:latin typeface="Consolas" panose="020B0609020204030204" pitchFamily="49" charset="0"/>
              </a:rPr>
              <a:t>(</a:t>
            </a:r>
            <a:r>
              <a:rPr lang="en-US" b="0" dirty="0">
                <a:solidFill>
                  <a:srgbClr val="09885A"/>
                </a:solidFill>
                <a:effectLst/>
                <a:latin typeface="Consolas" panose="020B0609020204030204" pitchFamily="49" charset="0"/>
              </a:rPr>
              <a:t>100</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not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null</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item_qty</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char</a:t>
            </a:r>
            <a:r>
              <a:rPr lang="en-US" b="0" dirty="0">
                <a:solidFill>
                  <a:srgbClr val="212121"/>
                </a:solidFill>
                <a:effectLst/>
                <a:latin typeface="Consolas" panose="020B0609020204030204" pitchFamily="49" charset="0"/>
              </a:rPr>
              <a:t>(</a:t>
            </a:r>
            <a:r>
              <a:rPr lang="en-US" b="0" dirty="0">
                <a:solidFill>
                  <a:srgbClr val="09885A"/>
                </a:solidFill>
                <a:effectLst/>
                <a:latin typeface="Consolas" panose="020B0609020204030204" pitchFamily="49" charset="0"/>
              </a:rPr>
              <a:t>500</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not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null</a:t>
            </a:r>
            <a:r>
              <a:rPr lang="en-US" b="0" dirty="0">
                <a:solidFill>
                  <a:srgbClr val="212121"/>
                </a:solidFill>
                <a:effectLst/>
                <a:latin typeface="Consolas" panose="020B0609020204030204" pitchFamily="49" charset="0"/>
              </a:rPr>
              <a:t>, </a:t>
            </a:r>
            <a:r>
              <a:rPr lang="en-US" b="0" dirty="0">
                <a:solidFill>
                  <a:srgbClr val="008000"/>
                </a:solidFill>
                <a:effectLst/>
                <a:latin typeface="Consolas" panose="020B0609020204030204" pitchFamily="49" charset="0"/>
              </a:rPr>
              <a:t>--5</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item_space_waster</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char</a:t>
            </a:r>
            <a:r>
              <a:rPr lang="en-US" b="0" dirty="0">
                <a:solidFill>
                  <a:srgbClr val="212121"/>
                </a:solidFill>
                <a:effectLst/>
                <a:latin typeface="Consolas" panose="020B0609020204030204" pitchFamily="49" charset="0"/>
              </a:rPr>
              <a:t>(</a:t>
            </a:r>
            <a:r>
              <a:rPr lang="en-US" b="0" dirty="0">
                <a:solidFill>
                  <a:srgbClr val="09885A"/>
                </a:solidFill>
                <a:effectLst/>
                <a:latin typeface="Consolas" panose="020B0609020204030204" pitchFamily="49" charset="0"/>
              </a:rPr>
              <a:t>2000</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not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null</a:t>
            </a:r>
            <a:r>
              <a:rPr lang="en-US" b="0" dirty="0">
                <a:solidFill>
                  <a:srgbClr val="212121"/>
                </a:solidFill>
                <a:effectLst/>
                <a:latin typeface="Consolas" panose="020B0609020204030204" pitchFamily="49" charset="0"/>
              </a:rPr>
              <a:t>, </a:t>
            </a:r>
            <a:r>
              <a:rPr lang="en-US" b="0" dirty="0">
                <a:solidFill>
                  <a:srgbClr val="008000"/>
                </a:solidFill>
                <a:effectLst/>
                <a:latin typeface="Consolas" panose="020B0609020204030204" pitchFamily="49" charset="0"/>
              </a:rPr>
              <a:t>-- 5</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constraint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pk_item_name</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primary</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key</a:t>
            </a:r>
            <a:r>
              <a:rPr lang="en-US" b="0" dirty="0">
                <a:solidFill>
                  <a:srgbClr val="212121"/>
                </a:solidFill>
                <a:effectLst/>
                <a:latin typeface="Consolas" panose="020B0609020204030204" pitchFamily="49" charset="0"/>
              </a:rPr>
              <a:t> clustered (</a:t>
            </a:r>
            <a:r>
              <a:rPr lang="en-US" b="0" dirty="0" err="1">
                <a:solidFill>
                  <a:srgbClr val="212121"/>
                </a:solidFill>
                <a:effectLst/>
                <a:latin typeface="Consolas" panose="020B0609020204030204" pitchFamily="49" charset="0"/>
              </a:rPr>
              <a:t>item_name</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a:t>
            </a:r>
          </a:p>
          <a:p>
            <a:r>
              <a:rPr lang="en-US" b="0" dirty="0">
                <a:solidFill>
                  <a:srgbClr val="0000FF"/>
                </a:solidFill>
                <a:effectLst/>
                <a:latin typeface="Consolas" panose="020B0609020204030204" pitchFamily="49" charset="0"/>
              </a:rPr>
              <a:t>GO</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create</a:t>
            </a:r>
            <a:r>
              <a:rPr lang="en-US" b="0" dirty="0">
                <a:solidFill>
                  <a:srgbClr val="212121"/>
                </a:solidFill>
                <a:effectLst/>
                <a:latin typeface="Consolas" panose="020B0609020204030204" pitchFamily="49" charset="0"/>
              </a:rPr>
              <a:t> NONCLUSTERED index </a:t>
            </a:r>
            <a:r>
              <a:rPr lang="en-US" b="0" dirty="0" err="1">
                <a:solidFill>
                  <a:srgbClr val="212121"/>
                </a:solidFill>
                <a:effectLst/>
                <a:latin typeface="Consolas" panose="020B0609020204030204" pitchFamily="49" charset="0"/>
              </a:rPr>
              <a:t>ix_items</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on</a:t>
            </a:r>
            <a:r>
              <a:rPr lang="en-US" b="0" dirty="0">
                <a:solidFill>
                  <a:srgbClr val="212121"/>
                </a:solidFill>
                <a:effectLst/>
                <a:latin typeface="Consolas" panose="020B0609020204030204" pitchFamily="49" charset="0"/>
              </a:rPr>
              <a:t> items(</a:t>
            </a:r>
            <a:r>
              <a:rPr lang="en-US" b="0" dirty="0" err="1">
                <a:solidFill>
                  <a:srgbClr val="212121"/>
                </a:solidFill>
                <a:effectLst/>
                <a:latin typeface="Consolas" panose="020B0609020204030204" pitchFamily="49" charset="0"/>
              </a:rPr>
              <a:t>item_qty</a:t>
            </a:r>
            <a:r>
              <a:rPr lang="en-US" b="0" dirty="0">
                <a:solidFill>
                  <a:srgbClr val="212121"/>
                </a:solidFill>
                <a:effectLst/>
                <a:latin typeface="Consolas" panose="020B0609020204030204" pitchFamily="49" charset="0"/>
              </a:rPr>
              <a:t>)</a:t>
            </a:r>
          </a:p>
          <a:p>
            <a:r>
              <a:rPr lang="en-US" b="0" dirty="0">
                <a:solidFill>
                  <a:srgbClr val="0000FF"/>
                </a:solidFill>
                <a:effectLst/>
                <a:latin typeface="Consolas" panose="020B0609020204030204" pitchFamily="49" charset="0"/>
              </a:rPr>
              <a:t>GO</a:t>
            </a:r>
            <a:endParaRPr lang="en-US" b="0" dirty="0">
              <a:solidFill>
                <a:srgbClr val="212121"/>
              </a:solidFill>
              <a:effectLst/>
              <a:latin typeface="Consolas" panose="020B0609020204030204" pitchFamily="49" charset="0"/>
            </a:endParaRPr>
          </a:p>
          <a:p>
            <a:br>
              <a:rPr lang="en-US" b="0" dirty="0">
                <a:solidFill>
                  <a:srgbClr val="212121"/>
                </a:solidFill>
                <a:effectLst/>
                <a:latin typeface="Consolas" panose="020B0609020204030204" pitchFamily="49" charset="0"/>
              </a:rPr>
            </a:br>
            <a:r>
              <a:rPr lang="en-US" b="0" dirty="0">
                <a:solidFill>
                  <a:srgbClr val="0000FF"/>
                </a:solidFill>
                <a:effectLst/>
                <a:latin typeface="Consolas" panose="020B0609020204030204" pitchFamily="49" charset="0"/>
              </a:rPr>
              <a:t>insert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into</a:t>
            </a:r>
            <a:r>
              <a:rPr lang="en-US" b="0" dirty="0">
                <a:solidFill>
                  <a:srgbClr val="212121"/>
                </a:solidFill>
                <a:effectLst/>
                <a:latin typeface="Consolas" panose="020B0609020204030204" pitchFamily="49" charset="0"/>
              </a:rPr>
              <a:t> items </a:t>
            </a:r>
            <a:r>
              <a:rPr lang="en-US" b="0" dirty="0">
                <a:solidFill>
                  <a:srgbClr val="0000FF"/>
                </a:solidFill>
                <a:effectLst/>
                <a:latin typeface="Consolas" panose="020B0609020204030204" pitchFamily="49" charset="0"/>
              </a:rPr>
              <a:t>values</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'alarm clock'</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'50'</a:t>
            </a:r>
            <a:r>
              <a:rPr lang="en-US" b="0" dirty="0">
                <a:solidFill>
                  <a:srgbClr val="212121"/>
                </a:solidFill>
                <a:effectLst/>
                <a:latin typeface="Consolas" panose="020B0609020204030204" pitchFamily="49" charset="0"/>
              </a:rPr>
              <a:t>,</a:t>
            </a:r>
            <a:r>
              <a:rPr lang="en-US" b="0" dirty="0">
                <a:solidFill>
                  <a:srgbClr val="A31515"/>
                </a:solidFill>
                <a:effectLst/>
                <a:latin typeface="Consolas" panose="020B0609020204030204" pitchFamily="49" charset="0"/>
              </a:rPr>
              <a:t>' '</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insert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into</a:t>
            </a:r>
            <a:r>
              <a:rPr lang="en-US" b="0" dirty="0">
                <a:solidFill>
                  <a:srgbClr val="212121"/>
                </a:solidFill>
                <a:effectLst/>
                <a:latin typeface="Consolas" panose="020B0609020204030204" pitchFamily="49" charset="0"/>
              </a:rPr>
              <a:t> items </a:t>
            </a:r>
            <a:r>
              <a:rPr lang="en-US" b="0" dirty="0">
                <a:solidFill>
                  <a:srgbClr val="0000FF"/>
                </a:solidFill>
                <a:effectLst/>
                <a:latin typeface="Consolas" panose="020B0609020204030204" pitchFamily="49" charset="0"/>
              </a:rPr>
              <a:t>values</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'blanket'</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'44'</a:t>
            </a:r>
            <a:r>
              <a:rPr lang="en-US" b="0" dirty="0">
                <a:solidFill>
                  <a:srgbClr val="212121"/>
                </a:solidFill>
                <a:effectLst/>
                <a:latin typeface="Consolas" panose="020B0609020204030204" pitchFamily="49" charset="0"/>
              </a:rPr>
              <a:t>,</a:t>
            </a:r>
            <a:r>
              <a:rPr lang="en-US" b="0" dirty="0">
                <a:solidFill>
                  <a:srgbClr val="A31515"/>
                </a:solidFill>
                <a:effectLst/>
                <a:latin typeface="Consolas" panose="020B0609020204030204" pitchFamily="49" charset="0"/>
              </a:rPr>
              <a:t>' '</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insert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into</a:t>
            </a:r>
            <a:r>
              <a:rPr lang="en-US" b="0" dirty="0">
                <a:solidFill>
                  <a:srgbClr val="212121"/>
                </a:solidFill>
                <a:effectLst/>
                <a:latin typeface="Consolas" panose="020B0609020204030204" pitchFamily="49" charset="0"/>
              </a:rPr>
              <a:t> items </a:t>
            </a:r>
            <a:r>
              <a:rPr lang="en-US" b="0" dirty="0">
                <a:solidFill>
                  <a:srgbClr val="0000FF"/>
                </a:solidFill>
                <a:effectLst/>
                <a:latin typeface="Consolas" panose="020B0609020204030204" pitchFamily="49" charset="0"/>
              </a:rPr>
              <a:t>values</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'cheese'</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'50'</a:t>
            </a:r>
            <a:r>
              <a:rPr lang="en-US" b="0" dirty="0">
                <a:solidFill>
                  <a:srgbClr val="212121"/>
                </a:solidFill>
                <a:effectLst/>
                <a:latin typeface="Consolas" panose="020B0609020204030204" pitchFamily="49" charset="0"/>
              </a:rPr>
              <a:t>,</a:t>
            </a:r>
            <a:r>
              <a:rPr lang="en-US" b="0" dirty="0">
                <a:solidFill>
                  <a:srgbClr val="A31515"/>
                </a:solidFill>
                <a:effectLst/>
                <a:latin typeface="Consolas" panose="020B0609020204030204" pitchFamily="49" charset="0"/>
              </a:rPr>
              <a:t>' '</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insert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into</a:t>
            </a:r>
            <a:r>
              <a:rPr lang="en-US" b="0" dirty="0">
                <a:solidFill>
                  <a:srgbClr val="212121"/>
                </a:solidFill>
                <a:effectLst/>
                <a:latin typeface="Consolas" panose="020B0609020204030204" pitchFamily="49" charset="0"/>
              </a:rPr>
              <a:t> items </a:t>
            </a:r>
            <a:r>
              <a:rPr lang="en-US" b="0" dirty="0">
                <a:solidFill>
                  <a:srgbClr val="0000FF"/>
                </a:solidFill>
                <a:effectLst/>
                <a:latin typeface="Consolas" panose="020B0609020204030204" pitchFamily="49" charset="0"/>
              </a:rPr>
              <a:t>values</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'soap'</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'87'</a:t>
            </a:r>
            <a:r>
              <a:rPr lang="en-US" b="0" dirty="0">
                <a:solidFill>
                  <a:srgbClr val="212121"/>
                </a:solidFill>
                <a:effectLst/>
                <a:latin typeface="Consolas" panose="020B0609020204030204" pitchFamily="49" charset="0"/>
              </a:rPr>
              <a:t>,</a:t>
            </a:r>
            <a:r>
              <a:rPr lang="en-US" b="0" dirty="0">
                <a:solidFill>
                  <a:srgbClr val="A31515"/>
                </a:solidFill>
                <a:effectLst/>
                <a:latin typeface="Consolas" panose="020B0609020204030204" pitchFamily="49" charset="0"/>
              </a:rPr>
              <a:t>' '</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insert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into</a:t>
            </a:r>
            <a:r>
              <a:rPr lang="en-US" b="0" dirty="0">
                <a:solidFill>
                  <a:srgbClr val="212121"/>
                </a:solidFill>
                <a:effectLst/>
                <a:latin typeface="Consolas" panose="020B0609020204030204" pitchFamily="49" charset="0"/>
              </a:rPr>
              <a:t> items </a:t>
            </a:r>
            <a:r>
              <a:rPr lang="en-US" b="0" dirty="0">
                <a:solidFill>
                  <a:srgbClr val="0000FF"/>
                </a:solidFill>
                <a:effectLst/>
                <a:latin typeface="Consolas" panose="020B0609020204030204" pitchFamily="49" charset="0"/>
              </a:rPr>
              <a:t>values</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'bedding'</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'88'</a:t>
            </a:r>
            <a:r>
              <a:rPr lang="en-US" b="0" dirty="0">
                <a:solidFill>
                  <a:srgbClr val="212121"/>
                </a:solidFill>
                <a:effectLst/>
                <a:latin typeface="Consolas" panose="020B0609020204030204" pitchFamily="49" charset="0"/>
              </a:rPr>
              <a:t>,</a:t>
            </a:r>
            <a:r>
              <a:rPr lang="en-US" b="0" dirty="0">
                <a:solidFill>
                  <a:srgbClr val="A31515"/>
                </a:solidFill>
                <a:effectLst/>
                <a:latin typeface="Consolas" panose="020B0609020204030204" pitchFamily="49" charset="0"/>
              </a:rPr>
              <a:t>' '</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insert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into</a:t>
            </a:r>
            <a:r>
              <a:rPr lang="en-US" b="0" dirty="0">
                <a:solidFill>
                  <a:srgbClr val="212121"/>
                </a:solidFill>
                <a:effectLst/>
                <a:latin typeface="Consolas" panose="020B0609020204030204" pitchFamily="49" charset="0"/>
              </a:rPr>
              <a:t> items </a:t>
            </a:r>
            <a:r>
              <a:rPr lang="en-US" b="0" dirty="0">
                <a:solidFill>
                  <a:srgbClr val="0000FF"/>
                </a:solidFill>
                <a:effectLst/>
                <a:latin typeface="Consolas" panose="020B0609020204030204" pitchFamily="49" charset="0"/>
              </a:rPr>
              <a:t>values</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'phone'</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'30'</a:t>
            </a:r>
            <a:r>
              <a:rPr lang="en-US" b="0" dirty="0">
                <a:solidFill>
                  <a:srgbClr val="212121"/>
                </a:solidFill>
                <a:effectLst/>
                <a:latin typeface="Consolas" panose="020B0609020204030204" pitchFamily="49" charset="0"/>
              </a:rPr>
              <a:t>,</a:t>
            </a:r>
            <a:r>
              <a:rPr lang="en-US" b="0" dirty="0">
                <a:solidFill>
                  <a:srgbClr val="A31515"/>
                </a:solidFill>
                <a:effectLst/>
                <a:latin typeface="Consolas" panose="020B0609020204030204" pitchFamily="49" charset="0"/>
              </a:rPr>
              <a:t>' '</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insert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into</a:t>
            </a:r>
            <a:r>
              <a:rPr lang="en-US" b="0" dirty="0">
                <a:solidFill>
                  <a:srgbClr val="212121"/>
                </a:solidFill>
                <a:effectLst/>
                <a:latin typeface="Consolas" panose="020B0609020204030204" pitchFamily="49" charset="0"/>
              </a:rPr>
              <a:t> items </a:t>
            </a:r>
            <a:r>
              <a:rPr lang="en-US" b="0" dirty="0">
                <a:solidFill>
                  <a:srgbClr val="0000FF"/>
                </a:solidFill>
                <a:effectLst/>
                <a:latin typeface="Consolas" panose="020B0609020204030204" pitchFamily="49" charset="0"/>
              </a:rPr>
              <a:t>values</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'glass'</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'88'</a:t>
            </a:r>
            <a:r>
              <a:rPr lang="en-US" b="0" dirty="0">
                <a:solidFill>
                  <a:srgbClr val="212121"/>
                </a:solidFill>
                <a:effectLst/>
                <a:latin typeface="Consolas" panose="020B0609020204030204" pitchFamily="49" charset="0"/>
              </a:rPr>
              <a:t>,</a:t>
            </a:r>
            <a:r>
              <a:rPr lang="en-US" b="0" dirty="0">
                <a:solidFill>
                  <a:srgbClr val="A31515"/>
                </a:solidFill>
                <a:effectLst/>
                <a:latin typeface="Consolas" panose="020B0609020204030204" pitchFamily="49" charset="0"/>
              </a:rPr>
              <a:t>' '</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insert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into</a:t>
            </a:r>
            <a:r>
              <a:rPr lang="en-US" b="0" dirty="0">
                <a:solidFill>
                  <a:srgbClr val="212121"/>
                </a:solidFill>
                <a:effectLst/>
                <a:latin typeface="Consolas" panose="020B0609020204030204" pitchFamily="49" charset="0"/>
              </a:rPr>
              <a:t> items </a:t>
            </a:r>
            <a:r>
              <a:rPr lang="en-US" b="0" dirty="0">
                <a:solidFill>
                  <a:srgbClr val="0000FF"/>
                </a:solidFill>
                <a:effectLst/>
                <a:latin typeface="Consolas" panose="020B0609020204030204" pitchFamily="49" charset="0"/>
              </a:rPr>
              <a:t>values</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'jewel'</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'58'</a:t>
            </a:r>
            <a:r>
              <a:rPr lang="en-US" b="0" dirty="0">
                <a:solidFill>
                  <a:srgbClr val="212121"/>
                </a:solidFill>
                <a:effectLst/>
                <a:latin typeface="Consolas" panose="020B0609020204030204" pitchFamily="49" charset="0"/>
              </a:rPr>
              <a:t>,</a:t>
            </a:r>
            <a:r>
              <a:rPr lang="en-US" b="0" dirty="0">
                <a:solidFill>
                  <a:srgbClr val="A31515"/>
                </a:solidFill>
                <a:effectLst/>
                <a:latin typeface="Consolas" panose="020B0609020204030204" pitchFamily="49" charset="0"/>
              </a:rPr>
              <a:t>' '</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insert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into</a:t>
            </a:r>
            <a:r>
              <a:rPr lang="en-US" b="0" dirty="0">
                <a:solidFill>
                  <a:srgbClr val="212121"/>
                </a:solidFill>
                <a:effectLst/>
                <a:latin typeface="Consolas" panose="020B0609020204030204" pitchFamily="49" charset="0"/>
              </a:rPr>
              <a:t> items </a:t>
            </a:r>
            <a:r>
              <a:rPr lang="en-US" b="0" dirty="0">
                <a:solidFill>
                  <a:srgbClr val="0000FF"/>
                </a:solidFill>
                <a:effectLst/>
                <a:latin typeface="Consolas" panose="020B0609020204030204" pitchFamily="49" charset="0"/>
              </a:rPr>
              <a:t>values</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'zebra'</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'12'</a:t>
            </a:r>
            <a:r>
              <a:rPr lang="en-US" b="0" dirty="0">
                <a:solidFill>
                  <a:srgbClr val="212121"/>
                </a:solidFill>
                <a:effectLst/>
                <a:latin typeface="Consolas" panose="020B0609020204030204" pitchFamily="49" charset="0"/>
              </a:rPr>
              <a:t>,</a:t>
            </a:r>
            <a:r>
              <a:rPr lang="en-US" b="0" dirty="0">
                <a:solidFill>
                  <a:srgbClr val="A31515"/>
                </a:solidFill>
                <a:effectLst/>
                <a:latin typeface="Consolas" panose="020B0609020204030204" pitchFamily="49" charset="0"/>
              </a:rPr>
              <a:t>' '</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insert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into</a:t>
            </a:r>
            <a:r>
              <a:rPr lang="en-US" b="0" dirty="0">
                <a:solidFill>
                  <a:srgbClr val="212121"/>
                </a:solidFill>
                <a:effectLst/>
                <a:latin typeface="Consolas" panose="020B0609020204030204" pitchFamily="49" charset="0"/>
              </a:rPr>
              <a:t> items </a:t>
            </a:r>
            <a:r>
              <a:rPr lang="en-US" b="0" dirty="0">
                <a:solidFill>
                  <a:srgbClr val="0000FF"/>
                </a:solidFill>
                <a:effectLst/>
                <a:latin typeface="Consolas" panose="020B0609020204030204" pitchFamily="49" charset="0"/>
              </a:rPr>
              <a:t>values</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bouy</a:t>
            </a:r>
            <a:r>
              <a:rPr lang="en-US" b="0" dirty="0">
                <a:solidFill>
                  <a:srgbClr val="A31515"/>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'99'</a:t>
            </a:r>
            <a:r>
              <a:rPr lang="en-US" b="0" dirty="0">
                <a:solidFill>
                  <a:srgbClr val="212121"/>
                </a:solidFill>
                <a:effectLst/>
                <a:latin typeface="Consolas" panose="020B0609020204030204" pitchFamily="49" charset="0"/>
              </a:rPr>
              <a:t>,</a:t>
            </a:r>
            <a:r>
              <a:rPr lang="en-US" b="0" dirty="0">
                <a:solidFill>
                  <a:srgbClr val="A31515"/>
                </a:solidFill>
                <a:effectLst/>
                <a:latin typeface="Consolas" panose="020B0609020204030204" pitchFamily="49" charset="0"/>
              </a:rPr>
              <a:t>' '</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insert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into</a:t>
            </a:r>
            <a:r>
              <a:rPr lang="en-US" b="0" dirty="0">
                <a:solidFill>
                  <a:srgbClr val="212121"/>
                </a:solidFill>
                <a:effectLst/>
                <a:latin typeface="Consolas" panose="020B0609020204030204" pitchFamily="49" charset="0"/>
              </a:rPr>
              <a:t> items </a:t>
            </a:r>
            <a:r>
              <a:rPr lang="en-US" b="0" dirty="0">
                <a:solidFill>
                  <a:srgbClr val="0000FF"/>
                </a:solidFill>
                <a:effectLst/>
                <a:latin typeface="Consolas" panose="020B0609020204030204" pitchFamily="49" charset="0"/>
              </a:rPr>
              <a:t>values</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'broom'</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'20'</a:t>
            </a:r>
            <a:r>
              <a:rPr lang="en-US" b="0" dirty="0">
                <a:solidFill>
                  <a:srgbClr val="212121"/>
                </a:solidFill>
                <a:effectLst/>
                <a:latin typeface="Consolas" panose="020B0609020204030204" pitchFamily="49" charset="0"/>
              </a:rPr>
              <a:t>,</a:t>
            </a:r>
            <a:r>
              <a:rPr lang="en-US" b="0" dirty="0">
                <a:solidFill>
                  <a:srgbClr val="A31515"/>
                </a:solidFill>
                <a:effectLst/>
                <a:latin typeface="Consolas" panose="020B0609020204030204" pitchFamily="49" charset="0"/>
              </a:rPr>
              <a:t>' '</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insert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into</a:t>
            </a:r>
            <a:r>
              <a:rPr lang="en-US" b="0" dirty="0">
                <a:solidFill>
                  <a:srgbClr val="212121"/>
                </a:solidFill>
                <a:effectLst/>
                <a:latin typeface="Consolas" panose="020B0609020204030204" pitchFamily="49" charset="0"/>
              </a:rPr>
              <a:t> items </a:t>
            </a:r>
            <a:r>
              <a:rPr lang="en-US" b="0" dirty="0">
                <a:solidFill>
                  <a:srgbClr val="0000FF"/>
                </a:solidFill>
                <a:effectLst/>
                <a:latin typeface="Consolas" panose="020B0609020204030204" pitchFamily="49" charset="0"/>
              </a:rPr>
              <a:t>values</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'backpack'</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'44'</a:t>
            </a:r>
            <a:r>
              <a:rPr lang="en-US" b="0" dirty="0">
                <a:solidFill>
                  <a:srgbClr val="212121"/>
                </a:solidFill>
                <a:effectLst/>
                <a:latin typeface="Consolas" panose="020B0609020204030204" pitchFamily="49" charset="0"/>
              </a:rPr>
              <a:t>,</a:t>
            </a:r>
            <a:r>
              <a:rPr lang="en-US" b="0" dirty="0">
                <a:solidFill>
                  <a:srgbClr val="A31515"/>
                </a:solidFill>
                <a:effectLst/>
                <a:latin typeface="Consolas" panose="020B0609020204030204" pitchFamily="49" charset="0"/>
              </a:rPr>
              <a:t>' '</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insert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into</a:t>
            </a:r>
            <a:r>
              <a:rPr lang="en-US" b="0" dirty="0">
                <a:solidFill>
                  <a:srgbClr val="212121"/>
                </a:solidFill>
                <a:effectLst/>
                <a:latin typeface="Consolas" panose="020B0609020204030204" pitchFamily="49" charset="0"/>
              </a:rPr>
              <a:t> items </a:t>
            </a:r>
            <a:r>
              <a:rPr lang="en-US" b="0" dirty="0">
                <a:solidFill>
                  <a:srgbClr val="0000FF"/>
                </a:solidFill>
                <a:effectLst/>
                <a:latin typeface="Consolas" panose="020B0609020204030204" pitchFamily="49" charset="0"/>
              </a:rPr>
              <a:t>values</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'fan'</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'10'</a:t>
            </a:r>
            <a:r>
              <a:rPr lang="en-US" b="0" dirty="0">
                <a:solidFill>
                  <a:srgbClr val="212121"/>
                </a:solidFill>
                <a:effectLst/>
                <a:latin typeface="Consolas" panose="020B0609020204030204" pitchFamily="49" charset="0"/>
              </a:rPr>
              <a:t>,</a:t>
            </a:r>
            <a:r>
              <a:rPr lang="en-US" b="0" dirty="0">
                <a:solidFill>
                  <a:srgbClr val="A31515"/>
                </a:solidFill>
                <a:effectLst/>
                <a:latin typeface="Consolas" panose="020B0609020204030204" pitchFamily="49" charset="0"/>
              </a:rPr>
              <a:t>' '</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insert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into</a:t>
            </a:r>
            <a:r>
              <a:rPr lang="en-US" b="0" dirty="0">
                <a:solidFill>
                  <a:srgbClr val="212121"/>
                </a:solidFill>
                <a:effectLst/>
                <a:latin typeface="Consolas" panose="020B0609020204030204" pitchFamily="49" charset="0"/>
              </a:rPr>
              <a:t> items </a:t>
            </a:r>
            <a:r>
              <a:rPr lang="en-US" b="0" dirty="0">
                <a:solidFill>
                  <a:srgbClr val="0000FF"/>
                </a:solidFill>
                <a:effectLst/>
                <a:latin typeface="Consolas" panose="020B0609020204030204" pitchFamily="49" charset="0"/>
              </a:rPr>
              <a:t>values</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'file'</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'1'</a:t>
            </a:r>
            <a:r>
              <a:rPr lang="en-US" b="0" dirty="0">
                <a:solidFill>
                  <a:srgbClr val="212121"/>
                </a:solidFill>
                <a:effectLst/>
                <a:latin typeface="Consolas" panose="020B0609020204030204" pitchFamily="49" charset="0"/>
              </a:rPr>
              <a:t>,</a:t>
            </a:r>
            <a:r>
              <a:rPr lang="en-US" b="0" dirty="0">
                <a:solidFill>
                  <a:srgbClr val="A31515"/>
                </a:solidFill>
                <a:effectLst/>
                <a:latin typeface="Consolas" panose="020B0609020204030204" pitchFamily="49" charset="0"/>
              </a:rPr>
              <a:t>' '</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insert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into</a:t>
            </a:r>
            <a:r>
              <a:rPr lang="en-US" b="0" dirty="0">
                <a:solidFill>
                  <a:srgbClr val="212121"/>
                </a:solidFill>
                <a:effectLst/>
                <a:latin typeface="Consolas" panose="020B0609020204030204" pitchFamily="49" charset="0"/>
              </a:rPr>
              <a:t> items </a:t>
            </a:r>
            <a:r>
              <a:rPr lang="en-US" b="0" dirty="0">
                <a:solidFill>
                  <a:srgbClr val="0000FF"/>
                </a:solidFill>
                <a:effectLst/>
                <a:latin typeface="Consolas" panose="020B0609020204030204" pitchFamily="49" charset="0"/>
              </a:rPr>
              <a:t>values</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'fund'</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'7'</a:t>
            </a:r>
            <a:r>
              <a:rPr lang="en-US" b="0" dirty="0">
                <a:solidFill>
                  <a:srgbClr val="212121"/>
                </a:solidFill>
                <a:effectLst/>
                <a:latin typeface="Consolas" panose="020B0609020204030204" pitchFamily="49" charset="0"/>
              </a:rPr>
              <a:t>,</a:t>
            </a:r>
            <a:r>
              <a:rPr lang="en-US" b="0" dirty="0">
                <a:solidFill>
                  <a:srgbClr val="A31515"/>
                </a:solidFill>
                <a:effectLst/>
                <a:latin typeface="Consolas" panose="020B0609020204030204" pitchFamily="49" charset="0"/>
              </a:rPr>
              <a:t>' '</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insert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into</a:t>
            </a:r>
            <a:r>
              <a:rPr lang="en-US" b="0" dirty="0">
                <a:solidFill>
                  <a:srgbClr val="212121"/>
                </a:solidFill>
                <a:effectLst/>
                <a:latin typeface="Consolas" panose="020B0609020204030204" pitchFamily="49" charset="0"/>
              </a:rPr>
              <a:t> items </a:t>
            </a:r>
            <a:r>
              <a:rPr lang="en-US" b="0" dirty="0">
                <a:solidFill>
                  <a:srgbClr val="0000FF"/>
                </a:solidFill>
                <a:effectLst/>
                <a:latin typeface="Consolas" panose="020B0609020204030204" pitchFamily="49" charset="0"/>
              </a:rPr>
              <a:t>values</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'game'</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'14'</a:t>
            </a:r>
            <a:r>
              <a:rPr lang="en-US" b="0" dirty="0">
                <a:solidFill>
                  <a:srgbClr val="212121"/>
                </a:solidFill>
                <a:effectLst/>
                <a:latin typeface="Consolas" panose="020B0609020204030204" pitchFamily="49" charset="0"/>
              </a:rPr>
              <a:t>,</a:t>
            </a:r>
            <a:r>
              <a:rPr lang="en-US" b="0" dirty="0">
                <a:solidFill>
                  <a:srgbClr val="A31515"/>
                </a:solidFill>
                <a:effectLst/>
                <a:latin typeface="Consolas" panose="020B0609020204030204" pitchFamily="49" charset="0"/>
              </a:rPr>
              <a:t>' '</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insert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into</a:t>
            </a:r>
            <a:r>
              <a:rPr lang="en-US" b="0" dirty="0">
                <a:solidFill>
                  <a:srgbClr val="212121"/>
                </a:solidFill>
                <a:effectLst/>
                <a:latin typeface="Consolas" panose="020B0609020204030204" pitchFamily="49" charset="0"/>
              </a:rPr>
              <a:t> items </a:t>
            </a:r>
            <a:r>
              <a:rPr lang="en-US" b="0" dirty="0">
                <a:solidFill>
                  <a:srgbClr val="0000FF"/>
                </a:solidFill>
                <a:effectLst/>
                <a:latin typeface="Consolas" panose="020B0609020204030204" pitchFamily="49" charset="0"/>
              </a:rPr>
              <a:t>values</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'yam,'</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'14'</a:t>
            </a:r>
            <a:r>
              <a:rPr lang="en-US" b="0" dirty="0">
                <a:solidFill>
                  <a:srgbClr val="212121"/>
                </a:solidFill>
                <a:effectLst/>
                <a:latin typeface="Consolas" panose="020B0609020204030204" pitchFamily="49" charset="0"/>
              </a:rPr>
              <a:t>,</a:t>
            </a:r>
            <a:r>
              <a:rPr lang="en-US" b="0" dirty="0">
                <a:solidFill>
                  <a:srgbClr val="A31515"/>
                </a:solidFill>
                <a:effectLst/>
                <a:latin typeface="Consolas" panose="020B0609020204030204" pitchFamily="49" charset="0"/>
              </a:rPr>
              <a:t>' '</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insert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into</a:t>
            </a:r>
            <a:r>
              <a:rPr lang="en-US" b="0" dirty="0">
                <a:solidFill>
                  <a:srgbClr val="212121"/>
                </a:solidFill>
                <a:effectLst/>
                <a:latin typeface="Consolas" panose="020B0609020204030204" pitchFamily="49" charset="0"/>
              </a:rPr>
              <a:t> items </a:t>
            </a:r>
            <a:r>
              <a:rPr lang="en-US" b="0" dirty="0">
                <a:solidFill>
                  <a:srgbClr val="0000FF"/>
                </a:solidFill>
                <a:effectLst/>
                <a:latin typeface="Consolas" panose="020B0609020204030204" pitchFamily="49" charset="0"/>
              </a:rPr>
              <a:t>values</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'apple'</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'44'</a:t>
            </a:r>
            <a:r>
              <a:rPr lang="en-US" b="0" dirty="0">
                <a:solidFill>
                  <a:srgbClr val="212121"/>
                </a:solidFill>
                <a:effectLst/>
                <a:latin typeface="Consolas" panose="020B0609020204030204" pitchFamily="49" charset="0"/>
              </a:rPr>
              <a:t>,</a:t>
            </a:r>
            <a:r>
              <a:rPr lang="en-US" b="0" dirty="0">
                <a:solidFill>
                  <a:srgbClr val="A31515"/>
                </a:solidFill>
                <a:effectLst/>
                <a:latin typeface="Consolas" panose="020B0609020204030204" pitchFamily="49" charset="0"/>
              </a:rPr>
              <a:t>' '</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insert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into</a:t>
            </a:r>
            <a:r>
              <a:rPr lang="en-US" b="0" dirty="0">
                <a:solidFill>
                  <a:srgbClr val="212121"/>
                </a:solidFill>
                <a:effectLst/>
                <a:latin typeface="Consolas" panose="020B0609020204030204" pitchFamily="49" charset="0"/>
              </a:rPr>
              <a:t> items </a:t>
            </a:r>
            <a:r>
              <a:rPr lang="en-US" b="0" dirty="0">
                <a:solidFill>
                  <a:srgbClr val="0000FF"/>
                </a:solidFill>
                <a:effectLst/>
                <a:latin typeface="Consolas" panose="020B0609020204030204" pitchFamily="49" charset="0"/>
              </a:rPr>
              <a:t>values</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'knife'</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'88'</a:t>
            </a:r>
            <a:r>
              <a:rPr lang="en-US" b="0" dirty="0">
                <a:solidFill>
                  <a:srgbClr val="212121"/>
                </a:solidFill>
                <a:effectLst/>
                <a:latin typeface="Consolas" panose="020B0609020204030204" pitchFamily="49" charset="0"/>
              </a:rPr>
              <a:t>,</a:t>
            </a:r>
            <a:r>
              <a:rPr lang="en-US" b="0" dirty="0">
                <a:solidFill>
                  <a:srgbClr val="A31515"/>
                </a:solidFill>
                <a:effectLst/>
                <a:latin typeface="Consolas" panose="020B0609020204030204" pitchFamily="49" charset="0"/>
              </a:rPr>
              <a:t>' '</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insert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into</a:t>
            </a:r>
            <a:r>
              <a:rPr lang="en-US" b="0" dirty="0">
                <a:solidFill>
                  <a:srgbClr val="212121"/>
                </a:solidFill>
                <a:effectLst/>
                <a:latin typeface="Consolas" panose="020B0609020204030204" pitchFamily="49" charset="0"/>
              </a:rPr>
              <a:t> items </a:t>
            </a:r>
            <a:r>
              <a:rPr lang="en-US" b="0" dirty="0">
                <a:solidFill>
                  <a:srgbClr val="0000FF"/>
                </a:solidFill>
                <a:effectLst/>
                <a:latin typeface="Consolas" panose="020B0609020204030204" pitchFamily="49" charset="0"/>
              </a:rPr>
              <a:t>values</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'jam'</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'44'</a:t>
            </a:r>
            <a:r>
              <a:rPr lang="en-US" b="0" dirty="0">
                <a:solidFill>
                  <a:srgbClr val="212121"/>
                </a:solidFill>
                <a:effectLst/>
                <a:latin typeface="Consolas" panose="020B0609020204030204" pitchFamily="49" charset="0"/>
              </a:rPr>
              <a:t>,</a:t>
            </a:r>
            <a:r>
              <a:rPr lang="en-US" b="0" dirty="0">
                <a:solidFill>
                  <a:srgbClr val="A31515"/>
                </a:solidFill>
                <a:effectLst/>
                <a:latin typeface="Consolas" panose="020B0609020204030204" pitchFamily="49" charset="0"/>
              </a:rPr>
              <a:t>' '</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insert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into</a:t>
            </a:r>
            <a:r>
              <a:rPr lang="en-US" b="0" dirty="0">
                <a:solidFill>
                  <a:srgbClr val="212121"/>
                </a:solidFill>
                <a:effectLst/>
                <a:latin typeface="Consolas" panose="020B0609020204030204" pitchFamily="49" charset="0"/>
              </a:rPr>
              <a:t> items </a:t>
            </a:r>
            <a:r>
              <a:rPr lang="en-US" b="0" dirty="0">
                <a:solidFill>
                  <a:srgbClr val="0000FF"/>
                </a:solidFill>
                <a:effectLst/>
                <a:latin typeface="Consolas" panose="020B0609020204030204" pitchFamily="49" charset="0"/>
              </a:rPr>
              <a:t>values</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'bucket'</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'21'</a:t>
            </a:r>
            <a:r>
              <a:rPr lang="en-US" b="0" dirty="0">
                <a:solidFill>
                  <a:srgbClr val="212121"/>
                </a:solidFill>
                <a:effectLst/>
                <a:latin typeface="Consolas" panose="020B0609020204030204" pitchFamily="49" charset="0"/>
              </a:rPr>
              <a:t>,</a:t>
            </a:r>
            <a:r>
              <a:rPr lang="en-US" b="0" dirty="0">
                <a:solidFill>
                  <a:srgbClr val="A31515"/>
                </a:solidFill>
                <a:effectLst/>
                <a:latin typeface="Consolas" panose="020B0609020204030204" pitchFamily="49" charset="0"/>
              </a:rPr>
              <a:t>' '</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insert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into</a:t>
            </a:r>
            <a:r>
              <a:rPr lang="en-US" b="0" dirty="0">
                <a:solidFill>
                  <a:srgbClr val="212121"/>
                </a:solidFill>
                <a:effectLst/>
                <a:latin typeface="Consolas" panose="020B0609020204030204" pitchFamily="49" charset="0"/>
              </a:rPr>
              <a:t> items </a:t>
            </a:r>
            <a:r>
              <a:rPr lang="en-US" b="0" dirty="0">
                <a:solidFill>
                  <a:srgbClr val="0000FF"/>
                </a:solidFill>
                <a:effectLst/>
                <a:latin typeface="Consolas" panose="020B0609020204030204" pitchFamily="49" charset="0"/>
              </a:rPr>
              <a:t>values</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'armoire'</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'50'</a:t>
            </a:r>
            <a:r>
              <a:rPr lang="en-US" b="0" dirty="0">
                <a:solidFill>
                  <a:srgbClr val="212121"/>
                </a:solidFill>
                <a:effectLst/>
                <a:latin typeface="Consolas" panose="020B0609020204030204" pitchFamily="49" charset="0"/>
              </a:rPr>
              <a:t>,</a:t>
            </a:r>
            <a:r>
              <a:rPr lang="en-US" b="0" dirty="0">
                <a:solidFill>
                  <a:srgbClr val="A31515"/>
                </a:solidFill>
                <a:effectLst/>
                <a:latin typeface="Consolas" panose="020B0609020204030204" pitchFamily="49" charset="0"/>
              </a:rPr>
              <a:t>' '</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insert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into</a:t>
            </a:r>
            <a:r>
              <a:rPr lang="en-US" b="0" dirty="0">
                <a:solidFill>
                  <a:srgbClr val="212121"/>
                </a:solidFill>
                <a:effectLst/>
                <a:latin typeface="Consolas" panose="020B0609020204030204" pitchFamily="49" charset="0"/>
              </a:rPr>
              <a:t> items </a:t>
            </a:r>
            <a:r>
              <a:rPr lang="en-US" b="0" dirty="0">
                <a:solidFill>
                  <a:srgbClr val="0000FF"/>
                </a:solidFill>
                <a:effectLst/>
                <a:latin typeface="Consolas" panose="020B0609020204030204" pitchFamily="49" charset="0"/>
              </a:rPr>
              <a:t>values</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'egg'</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'14'</a:t>
            </a:r>
            <a:r>
              <a:rPr lang="en-US" b="0" dirty="0">
                <a:solidFill>
                  <a:srgbClr val="212121"/>
                </a:solidFill>
                <a:effectLst/>
                <a:latin typeface="Consolas" panose="020B0609020204030204" pitchFamily="49" charset="0"/>
              </a:rPr>
              <a:t>,</a:t>
            </a:r>
            <a:r>
              <a:rPr lang="en-US" b="0" dirty="0">
                <a:solidFill>
                  <a:srgbClr val="A31515"/>
                </a:solidFill>
                <a:effectLst/>
                <a:latin typeface="Consolas" panose="020B0609020204030204" pitchFamily="49" charset="0"/>
              </a:rPr>
              <a:t>' '</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insert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into</a:t>
            </a:r>
            <a:r>
              <a:rPr lang="en-US" b="0" dirty="0">
                <a:solidFill>
                  <a:srgbClr val="212121"/>
                </a:solidFill>
                <a:effectLst/>
                <a:latin typeface="Consolas" panose="020B0609020204030204" pitchFamily="49" charset="0"/>
              </a:rPr>
              <a:t> items </a:t>
            </a:r>
            <a:r>
              <a:rPr lang="en-US" b="0" dirty="0">
                <a:solidFill>
                  <a:srgbClr val="0000FF"/>
                </a:solidFill>
                <a:effectLst/>
                <a:latin typeface="Consolas" panose="020B0609020204030204" pitchFamily="49" charset="0"/>
              </a:rPr>
              <a:t>values</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'worm'</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'76'</a:t>
            </a:r>
            <a:r>
              <a:rPr lang="en-US" b="0" dirty="0">
                <a:solidFill>
                  <a:srgbClr val="212121"/>
                </a:solidFill>
                <a:effectLst/>
                <a:latin typeface="Consolas" panose="020B0609020204030204" pitchFamily="49" charset="0"/>
              </a:rPr>
              <a:t>,</a:t>
            </a:r>
            <a:r>
              <a:rPr lang="en-US" b="0" dirty="0">
                <a:solidFill>
                  <a:srgbClr val="A31515"/>
                </a:solidFill>
                <a:effectLst/>
                <a:latin typeface="Consolas" panose="020B0609020204030204" pitchFamily="49" charset="0"/>
              </a:rPr>
              <a:t>' '</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insert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into</a:t>
            </a:r>
            <a:r>
              <a:rPr lang="en-US" b="0" dirty="0">
                <a:solidFill>
                  <a:srgbClr val="212121"/>
                </a:solidFill>
                <a:effectLst/>
                <a:latin typeface="Consolas" panose="020B0609020204030204" pitchFamily="49" charset="0"/>
              </a:rPr>
              <a:t> items </a:t>
            </a:r>
            <a:r>
              <a:rPr lang="en-US" b="0" dirty="0">
                <a:solidFill>
                  <a:srgbClr val="0000FF"/>
                </a:solidFill>
                <a:effectLst/>
                <a:latin typeface="Consolas" panose="020B0609020204030204" pitchFamily="49" charset="0"/>
              </a:rPr>
              <a:t>values</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'rice'</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'50'</a:t>
            </a:r>
            <a:r>
              <a:rPr lang="en-US" b="0" dirty="0">
                <a:solidFill>
                  <a:srgbClr val="212121"/>
                </a:solidFill>
                <a:effectLst/>
                <a:latin typeface="Consolas" panose="020B0609020204030204" pitchFamily="49" charset="0"/>
              </a:rPr>
              <a:t>,</a:t>
            </a:r>
            <a:r>
              <a:rPr lang="en-US" b="0" dirty="0">
                <a:solidFill>
                  <a:srgbClr val="A31515"/>
                </a:solidFill>
                <a:effectLst/>
                <a:latin typeface="Consolas" panose="020B0609020204030204" pitchFamily="49" charset="0"/>
              </a:rPr>
              <a:t>' '</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insert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into</a:t>
            </a:r>
            <a:r>
              <a:rPr lang="en-US" b="0" dirty="0">
                <a:solidFill>
                  <a:srgbClr val="212121"/>
                </a:solidFill>
                <a:effectLst/>
                <a:latin typeface="Consolas" panose="020B0609020204030204" pitchFamily="49" charset="0"/>
              </a:rPr>
              <a:t> items </a:t>
            </a:r>
            <a:r>
              <a:rPr lang="en-US" b="0" dirty="0">
                <a:solidFill>
                  <a:srgbClr val="0000FF"/>
                </a:solidFill>
                <a:effectLst/>
                <a:latin typeface="Consolas" panose="020B0609020204030204" pitchFamily="49" charset="0"/>
              </a:rPr>
              <a:t>values</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'dough'</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'14'</a:t>
            </a:r>
            <a:r>
              <a:rPr lang="en-US" b="0" dirty="0">
                <a:solidFill>
                  <a:srgbClr val="212121"/>
                </a:solidFill>
                <a:effectLst/>
                <a:latin typeface="Consolas" panose="020B0609020204030204" pitchFamily="49" charset="0"/>
              </a:rPr>
              <a:t>,</a:t>
            </a:r>
            <a:r>
              <a:rPr lang="en-US" b="0" dirty="0">
                <a:solidFill>
                  <a:srgbClr val="A31515"/>
                </a:solidFill>
                <a:effectLst/>
                <a:latin typeface="Consolas" panose="020B0609020204030204" pitchFamily="49" charset="0"/>
              </a:rPr>
              <a:t>' '</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insert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into</a:t>
            </a:r>
            <a:r>
              <a:rPr lang="en-US" b="0" dirty="0">
                <a:solidFill>
                  <a:srgbClr val="212121"/>
                </a:solidFill>
                <a:effectLst/>
                <a:latin typeface="Consolas" panose="020B0609020204030204" pitchFamily="49" charset="0"/>
              </a:rPr>
              <a:t> items </a:t>
            </a:r>
            <a:r>
              <a:rPr lang="en-US" b="0" dirty="0">
                <a:solidFill>
                  <a:srgbClr val="0000FF"/>
                </a:solidFill>
                <a:effectLst/>
                <a:latin typeface="Consolas" panose="020B0609020204030204" pitchFamily="49" charset="0"/>
              </a:rPr>
              <a:t>values</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'knot'</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'50'</a:t>
            </a:r>
            <a:r>
              <a:rPr lang="en-US" b="0" dirty="0">
                <a:solidFill>
                  <a:srgbClr val="212121"/>
                </a:solidFill>
                <a:effectLst/>
                <a:latin typeface="Consolas" panose="020B0609020204030204" pitchFamily="49" charset="0"/>
              </a:rPr>
              <a:t>,</a:t>
            </a:r>
            <a:r>
              <a:rPr lang="en-US" b="0" dirty="0">
                <a:solidFill>
                  <a:srgbClr val="A31515"/>
                </a:solidFill>
                <a:effectLst/>
                <a:latin typeface="Consolas" panose="020B0609020204030204" pitchFamily="49" charset="0"/>
              </a:rPr>
              <a:t>' '</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insert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into</a:t>
            </a:r>
            <a:r>
              <a:rPr lang="en-US" b="0" dirty="0">
                <a:solidFill>
                  <a:srgbClr val="212121"/>
                </a:solidFill>
                <a:effectLst/>
                <a:latin typeface="Consolas" panose="020B0609020204030204" pitchFamily="49" charset="0"/>
              </a:rPr>
              <a:t> items </a:t>
            </a:r>
            <a:r>
              <a:rPr lang="en-US" b="0" dirty="0">
                <a:solidFill>
                  <a:srgbClr val="0000FF"/>
                </a:solidFill>
                <a:effectLst/>
                <a:latin typeface="Consolas" panose="020B0609020204030204" pitchFamily="49" charset="0"/>
              </a:rPr>
              <a:t>values</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'banana'</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'12'</a:t>
            </a:r>
            <a:r>
              <a:rPr lang="en-US" b="0" dirty="0">
                <a:solidFill>
                  <a:srgbClr val="212121"/>
                </a:solidFill>
                <a:effectLst/>
                <a:latin typeface="Consolas" panose="020B0609020204030204" pitchFamily="49" charset="0"/>
              </a:rPr>
              <a:t>,</a:t>
            </a:r>
            <a:r>
              <a:rPr lang="en-US" b="0" dirty="0">
                <a:solidFill>
                  <a:srgbClr val="A31515"/>
                </a:solidFill>
                <a:effectLst/>
                <a:latin typeface="Consolas" panose="020B0609020204030204" pitchFamily="49" charset="0"/>
              </a:rPr>
              <a:t>' '</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insert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into</a:t>
            </a:r>
            <a:r>
              <a:rPr lang="en-US" b="0" dirty="0">
                <a:solidFill>
                  <a:srgbClr val="212121"/>
                </a:solidFill>
                <a:effectLst/>
                <a:latin typeface="Consolas" panose="020B0609020204030204" pitchFamily="49" charset="0"/>
              </a:rPr>
              <a:t> items </a:t>
            </a:r>
            <a:r>
              <a:rPr lang="en-US" b="0" dirty="0">
                <a:solidFill>
                  <a:srgbClr val="0000FF"/>
                </a:solidFill>
                <a:effectLst/>
                <a:latin typeface="Consolas" panose="020B0609020204030204" pitchFamily="49" charset="0"/>
              </a:rPr>
              <a:t>values</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'hammer'</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'90'</a:t>
            </a:r>
            <a:r>
              <a:rPr lang="en-US" b="0" dirty="0">
                <a:solidFill>
                  <a:srgbClr val="212121"/>
                </a:solidFill>
                <a:effectLst/>
                <a:latin typeface="Consolas" panose="020B0609020204030204" pitchFamily="49" charset="0"/>
              </a:rPr>
              <a:t>,</a:t>
            </a:r>
            <a:r>
              <a:rPr lang="en-US" b="0" dirty="0">
                <a:solidFill>
                  <a:srgbClr val="A31515"/>
                </a:solidFill>
                <a:effectLst/>
                <a:latin typeface="Consolas" panose="020B0609020204030204" pitchFamily="49" charset="0"/>
              </a:rPr>
              <a:t>' '</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insert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into</a:t>
            </a:r>
            <a:r>
              <a:rPr lang="en-US" b="0" dirty="0">
                <a:solidFill>
                  <a:srgbClr val="212121"/>
                </a:solidFill>
                <a:effectLst/>
                <a:latin typeface="Consolas" panose="020B0609020204030204" pitchFamily="49" charset="0"/>
              </a:rPr>
              <a:t> items </a:t>
            </a:r>
            <a:r>
              <a:rPr lang="en-US" b="0" dirty="0">
                <a:solidFill>
                  <a:srgbClr val="0000FF"/>
                </a:solidFill>
                <a:effectLst/>
                <a:latin typeface="Consolas" panose="020B0609020204030204" pitchFamily="49" charset="0"/>
              </a:rPr>
              <a:t>values</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'tape'</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'1'</a:t>
            </a:r>
            <a:r>
              <a:rPr lang="en-US" b="0" dirty="0">
                <a:solidFill>
                  <a:srgbClr val="212121"/>
                </a:solidFill>
                <a:effectLst/>
                <a:latin typeface="Consolas" panose="020B0609020204030204" pitchFamily="49" charset="0"/>
              </a:rPr>
              <a:t>,</a:t>
            </a:r>
            <a:r>
              <a:rPr lang="en-US" b="0" dirty="0">
                <a:solidFill>
                  <a:srgbClr val="A31515"/>
                </a:solidFill>
                <a:effectLst/>
                <a:latin typeface="Consolas" panose="020B0609020204030204" pitchFamily="49" charset="0"/>
              </a:rPr>
              <a:t>' '</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insert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into</a:t>
            </a:r>
            <a:r>
              <a:rPr lang="en-US" b="0" dirty="0">
                <a:solidFill>
                  <a:srgbClr val="212121"/>
                </a:solidFill>
                <a:effectLst/>
                <a:latin typeface="Consolas" panose="020B0609020204030204" pitchFamily="49" charset="0"/>
              </a:rPr>
              <a:t> items </a:t>
            </a:r>
            <a:r>
              <a:rPr lang="en-US" b="0" dirty="0">
                <a:solidFill>
                  <a:srgbClr val="0000FF"/>
                </a:solidFill>
                <a:effectLst/>
                <a:latin typeface="Consolas" panose="020B0609020204030204" pitchFamily="49" charset="0"/>
              </a:rPr>
              <a:t>values</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'wire'</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'25'</a:t>
            </a:r>
            <a:r>
              <a:rPr lang="en-US" b="0" dirty="0">
                <a:solidFill>
                  <a:srgbClr val="212121"/>
                </a:solidFill>
                <a:effectLst/>
                <a:latin typeface="Consolas" panose="020B0609020204030204" pitchFamily="49" charset="0"/>
              </a:rPr>
              <a:t>,</a:t>
            </a:r>
            <a:r>
              <a:rPr lang="en-US" b="0" dirty="0">
                <a:solidFill>
                  <a:srgbClr val="A31515"/>
                </a:solidFill>
                <a:effectLst/>
                <a:latin typeface="Consolas" panose="020B0609020204030204" pitchFamily="49" charset="0"/>
              </a:rPr>
              <a:t>' '</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insert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into</a:t>
            </a:r>
            <a:r>
              <a:rPr lang="en-US" b="0" dirty="0">
                <a:solidFill>
                  <a:srgbClr val="212121"/>
                </a:solidFill>
                <a:effectLst/>
                <a:latin typeface="Consolas" panose="020B0609020204030204" pitchFamily="49" charset="0"/>
              </a:rPr>
              <a:t> items </a:t>
            </a:r>
            <a:r>
              <a:rPr lang="en-US" b="0" dirty="0">
                <a:solidFill>
                  <a:srgbClr val="0000FF"/>
                </a:solidFill>
                <a:effectLst/>
                <a:latin typeface="Consolas" panose="020B0609020204030204" pitchFamily="49" charset="0"/>
              </a:rPr>
              <a:t>values</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'owl'</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'40'</a:t>
            </a:r>
            <a:r>
              <a:rPr lang="en-US" b="0" dirty="0">
                <a:solidFill>
                  <a:srgbClr val="212121"/>
                </a:solidFill>
                <a:effectLst/>
                <a:latin typeface="Consolas" panose="020B0609020204030204" pitchFamily="49" charset="0"/>
              </a:rPr>
              <a:t>,</a:t>
            </a:r>
            <a:r>
              <a:rPr lang="en-US" b="0" dirty="0">
                <a:solidFill>
                  <a:srgbClr val="A31515"/>
                </a:solidFill>
                <a:effectLst/>
                <a:latin typeface="Consolas" panose="020B0609020204030204" pitchFamily="49" charset="0"/>
              </a:rPr>
              <a:t>' '</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insert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into</a:t>
            </a:r>
            <a:r>
              <a:rPr lang="en-US" b="0" dirty="0">
                <a:solidFill>
                  <a:srgbClr val="212121"/>
                </a:solidFill>
                <a:effectLst/>
                <a:latin typeface="Consolas" panose="020B0609020204030204" pitchFamily="49" charset="0"/>
              </a:rPr>
              <a:t> items </a:t>
            </a:r>
            <a:r>
              <a:rPr lang="en-US" b="0" dirty="0">
                <a:solidFill>
                  <a:srgbClr val="0000FF"/>
                </a:solidFill>
                <a:effectLst/>
                <a:latin typeface="Consolas" panose="020B0609020204030204" pitchFamily="49" charset="0"/>
              </a:rPr>
              <a:t>values</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'heater'</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'92'</a:t>
            </a:r>
            <a:r>
              <a:rPr lang="en-US" b="0" dirty="0">
                <a:solidFill>
                  <a:srgbClr val="212121"/>
                </a:solidFill>
                <a:effectLst/>
                <a:latin typeface="Consolas" panose="020B0609020204030204" pitchFamily="49" charset="0"/>
              </a:rPr>
              <a:t>,</a:t>
            </a:r>
            <a:r>
              <a:rPr lang="en-US" b="0" dirty="0">
                <a:solidFill>
                  <a:srgbClr val="A31515"/>
                </a:solidFill>
                <a:effectLst/>
                <a:latin typeface="Consolas" panose="020B0609020204030204" pitchFamily="49" charset="0"/>
              </a:rPr>
              <a:t>' '</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insert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into</a:t>
            </a:r>
            <a:r>
              <a:rPr lang="en-US" b="0" dirty="0">
                <a:solidFill>
                  <a:srgbClr val="212121"/>
                </a:solidFill>
                <a:effectLst/>
                <a:latin typeface="Consolas" panose="020B0609020204030204" pitchFamily="49" charset="0"/>
              </a:rPr>
              <a:t> items </a:t>
            </a:r>
            <a:r>
              <a:rPr lang="en-US" b="0" dirty="0">
                <a:solidFill>
                  <a:srgbClr val="0000FF"/>
                </a:solidFill>
                <a:effectLst/>
                <a:latin typeface="Consolas" panose="020B0609020204030204" pitchFamily="49" charset="0"/>
              </a:rPr>
              <a:t>values</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'ash'</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'99'</a:t>
            </a:r>
            <a:r>
              <a:rPr lang="en-US" b="0" dirty="0">
                <a:solidFill>
                  <a:srgbClr val="212121"/>
                </a:solidFill>
                <a:effectLst/>
                <a:latin typeface="Consolas" panose="020B0609020204030204" pitchFamily="49" charset="0"/>
              </a:rPr>
              <a:t>,</a:t>
            </a:r>
            <a:r>
              <a:rPr lang="en-US" b="0" dirty="0">
                <a:solidFill>
                  <a:srgbClr val="A31515"/>
                </a:solidFill>
                <a:effectLst/>
                <a:latin typeface="Consolas" panose="020B0609020204030204" pitchFamily="49" charset="0"/>
              </a:rPr>
              <a:t>' '</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insert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into</a:t>
            </a:r>
            <a:r>
              <a:rPr lang="en-US" b="0" dirty="0">
                <a:solidFill>
                  <a:srgbClr val="212121"/>
                </a:solidFill>
                <a:effectLst/>
                <a:latin typeface="Consolas" panose="020B0609020204030204" pitchFamily="49" charset="0"/>
              </a:rPr>
              <a:t> items </a:t>
            </a:r>
            <a:r>
              <a:rPr lang="en-US" b="0" dirty="0">
                <a:solidFill>
                  <a:srgbClr val="0000FF"/>
                </a:solidFill>
                <a:effectLst/>
                <a:latin typeface="Consolas" panose="020B0609020204030204" pitchFamily="49" charset="0"/>
              </a:rPr>
              <a:t>values</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'figurine'</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'71'</a:t>
            </a:r>
            <a:r>
              <a:rPr lang="en-US" b="0" dirty="0">
                <a:solidFill>
                  <a:srgbClr val="212121"/>
                </a:solidFill>
                <a:effectLst/>
                <a:latin typeface="Consolas" panose="020B0609020204030204" pitchFamily="49" charset="0"/>
              </a:rPr>
              <a:t>,</a:t>
            </a:r>
            <a:r>
              <a:rPr lang="en-US" b="0" dirty="0">
                <a:solidFill>
                  <a:srgbClr val="A31515"/>
                </a:solidFill>
                <a:effectLst/>
                <a:latin typeface="Consolas" panose="020B0609020204030204" pitchFamily="49" charset="0"/>
              </a:rPr>
              <a:t>' '</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insert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into</a:t>
            </a:r>
            <a:r>
              <a:rPr lang="en-US" b="0" dirty="0">
                <a:solidFill>
                  <a:srgbClr val="212121"/>
                </a:solidFill>
                <a:effectLst/>
                <a:latin typeface="Consolas" panose="020B0609020204030204" pitchFamily="49" charset="0"/>
              </a:rPr>
              <a:t> items </a:t>
            </a:r>
            <a:r>
              <a:rPr lang="en-US" b="0" dirty="0">
                <a:solidFill>
                  <a:srgbClr val="0000FF"/>
                </a:solidFill>
                <a:effectLst/>
                <a:latin typeface="Consolas" panose="020B0609020204030204" pitchFamily="49" charset="0"/>
              </a:rPr>
              <a:t>values</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'saw'</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'99'</a:t>
            </a:r>
            <a:r>
              <a:rPr lang="en-US" b="0" dirty="0">
                <a:solidFill>
                  <a:srgbClr val="212121"/>
                </a:solidFill>
                <a:effectLst/>
                <a:latin typeface="Consolas" panose="020B0609020204030204" pitchFamily="49" charset="0"/>
              </a:rPr>
              <a:t>,</a:t>
            </a:r>
            <a:r>
              <a:rPr lang="en-US" b="0" dirty="0">
                <a:solidFill>
                  <a:srgbClr val="A31515"/>
                </a:solidFill>
                <a:effectLst/>
                <a:latin typeface="Consolas" panose="020B0609020204030204" pitchFamily="49" charset="0"/>
              </a:rPr>
              <a:t>' '</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insert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into</a:t>
            </a:r>
            <a:r>
              <a:rPr lang="en-US" b="0" dirty="0">
                <a:solidFill>
                  <a:srgbClr val="212121"/>
                </a:solidFill>
                <a:effectLst/>
                <a:latin typeface="Consolas" panose="020B0609020204030204" pitchFamily="49" charset="0"/>
              </a:rPr>
              <a:t> items </a:t>
            </a:r>
            <a:r>
              <a:rPr lang="en-US" b="0" dirty="0">
                <a:solidFill>
                  <a:srgbClr val="0000FF"/>
                </a:solidFill>
                <a:effectLst/>
                <a:latin typeface="Consolas" panose="020B0609020204030204" pitchFamily="49" charset="0"/>
              </a:rPr>
              <a:t>values</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'slate'</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'50'</a:t>
            </a:r>
            <a:r>
              <a:rPr lang="en-US" b="0" dirty="0">
                <a:solidFill>
                  <a:srgbClr val="212121"/>
                </a:solidFill>
                <a:effectLst/>
                <a:latin typeface="Consolas" panose="020B0609020204030204" pitchFamily="49" charset="0"/>
              </a:rPr>
              <a:t>,</a:t>
            </a:r>
            <a:r>
              <a:rPr lang="en-US" b="0" dirty="0">
                <a:solidFill>
                  <a:srgbClr val="A31515"/>
                </a:solidFill>
                <a:effectLst/>
                <a:latin typeface="Consolas" panose="020B0609020204030204" pitchFamily="49" charset="0"/>
              </a:rPr>
              <a:t>' '</a:t>
            </a:r>
            <a:r>
              <a:rPr lang="en-US" b="0" dirty="0">
                <a:solidFill>
                  <a:srgbClr val="212121"/>
                </a:solidFill>
                <a:effectLst/>
                <a:latin typeface="Consolas" panose="020B0609020204030204" pitchFamily="49" charset="0"/>
              </a:rPr>
              <a:t>) </a:t>
            </a:r>
          </a:p>
          <a:p>
            <a:br>
              <a:rPr lang="en-US" b="0" dirty="0">
                <a:solidFill>
                  <a:srgbClr val="212121"/>
                </a:solidFill>
                <a:effectLst/>
                <a:latin typeface="Consolas" panose="020B0609020204030204" pitchFamily="49" charset="0"/>
              </a:rPr>
            </a:br>
            <a:br>
              <a:rPr lang="en-US" b="0" dirty="0">
                <a:solidFill>
                  <a:srgbClr val="212121"/>
                </a:solidFill>
                <a:effectLst/>
                <a:latin typeface="Consolas" panose="020B0609020204030204" pitchFamily="49" charset="0"/>
              </a:rPr>
            </a:br>
            <a:r>
              <a:rPr lang="en-US" b="0" dirty="0">
                <a:solidFill>
                  <a:srgbClr val="008000"/>
                </a:solidFill>
                <a:effectLst/>
                <a:latin typeface="Consolas" panose="020B0609020204030204" pitchFamily="49" charset="0"/>
              </a:rPr>
              <a:t>-- check fragmentation </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s.[name] </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t.[name]  </a:t>
            </a:r>
            <a:r>
              <a:rPr lang="en-US" b="0" dirty="0">
                <a:solidFill>
                  <a:srgbClr val="0000FF"/>
                </a:solidFill>
                <a:effectLst/>
                <a:latin typeface="Consolas" panose="020B0609020204030204" pitchFamily="49" charset="0"/>
              </a:rPr>
              <a:t>AS</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table_name</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,i.NAME </a:t>
            </a:r>
            <a:r>
              <a:rPr lang="en-US" b="0" dirty="0">
                <a:solidFill>
                  <a:srgbClr val="0000FF"/>
                </a:solidFill>
                <a:effectLst/>
                <a:latin typeface="Consolas" panose="020B0609020204030204" pitchFamily="49" charset="0"/>
              </a:rPr>
              <a:t>AS</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index_name</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index_type_desc</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795E26"/>
                </a:solidFill>
                <a:effectLst/>
                <a:latin typeface="Consolas" panose="020B0609020204030204" pitchFamily="49" charset="0"/>
              </a:rPr>
              <a:t>ROUND</a:t>
            </a:r>
            <a:r>
              <a:rPr lang="en-US" b="0" dirty="0">
                <a:solidFill>
                  <a:srgbClr val="212121"/>
                </a:solidFill>
                <a:effectLst/>
                <a:latin typeface="Consolas" panose="020B0609020204030204" pitchFamily="49" charset="0"/>
              </a:rPr>
              <a:t>(avg_fragmentation_in_percent,</a:t>
            </a:r>
            <a:r>
              <a:rPr lang="en-US" b="0" dirty="0">
                <a:solidFill>
                  <a:srgbClr val="09885A"/>
                </a:solidFill>
                <a:effectLst/>
                <a:latin typeface="Consolas" panose="020B0609020204030204" pitchFamily="49" charset="0"/>
              </a:rPr>
              <a:t>2</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AS</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avg_fragmentation_in_percent</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record_count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AS</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table_record_count</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sys.dm_db_index_physical_stats</a:t>
            </a:r>
            <a:r>
              <a:rPr lang="en-US" b="0" dirty="0">
                <a:solidFill>
                  <a:srgbClr val="212121"/>
                </a:solidFill>
                <a:effectLst/>
                <a:latin typeface="Consolas" panose="020B0609020204030204" pitchFamily="49" charset="0"/>
              </a:rPr>
              <a:t>(</a:t>
            </a:r>
            <a:r>
              <a:rPr lang="en-US" b="0" dirty="0">
                <a:solidFill>
                  <a:srgbClr val="795E26"/>
                </a:solidFill>
                <a:effectLst/>
                <a:latin typeface="Consolas" panose="020B0609020204030204" pitchFamily="49" charset="0"/>
              </a:rPr>
              <a:t>DB_ID</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NULL</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NULL</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NULL</a:t>
            </a:r>
            <a:r>
              <a:rPr lang="en-US" b="0" dirty="0">
                <a:solidFill>
                  <a:srgbClr val="212121"/>
                </a:solidFill>
                <a:effectLst/>
                <a:latin typeface="Consolas" panose="020B0609020204030204" pitchFamily="49" charset="0"/>
              </a:rPr>
              <a:t>, </a:t>
            </a:r>
            <a:r>
              <a:rPr lang="en-US" b="0" dirty="0">
                <a:solidFill>
                  <a:srgbClr val="A31515"/>
                </a:solidFill>
                <a:effectLst/>
                <a:latin typeface="Consolas" panose="020B0609020204030204" pitchFamily="49" charset="0"/>
              </a:rPr>
              <a:t>'SAMPLED'</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ips</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INNER JOIN</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sys.tables</a:t>
            </a:r>
            <a:r>
              <a:rPr lang="en-US" b="0" dirty="0">
                <a:solidFill>
                  <a:srgbClr val="212121"/>
                </a:solidFill>
                <a:effectLst/>
                <a:latin typeface="Consolas" panose="020B0609020204030204" pitchFamily="49" charset="0"/>
              </a:rPr>
              <a:t> t </a:t>
            </a:r>
            <a:r>
              <a:rPr lang="en-US" b="0" dirty="0">
                <a:solidFill>
                  <a:srgbClr val="0000FF"/>
                </a:solidFill>
                <a:effectLst/>
                <a:latin typeface="Consolas" panose="020B0609020204030204" pitchFamily="49" charset="0"/>
              </a:rPr>
              <a:t>on</a:t>
            </a:r>
            <a:r>
              <a:rPr lang="en-US" b="0" dirty="0">
                <a:solidFill>
                  <a:srgbClr val="212121"/>
                </a:solidFill>
                <a:effectLst/>
                <a:latin typeface="Consolas" panose="020B0609020204030204" pitchFamily="49" charset="0"/>
              </a:rPr>
              <a:t> t.[</a:t>
            </a:r>
            <a:r>
              <a:rPr lang="en-US" b="0" dirty="0" err="1">
                <a:solidFill>
                  <a:srgbClr val="212121"/>
                </a:solidFill>
                <a:effectLst/>
                <a:latin typeface="Consolas" panose="020B0609020204030204" pitchFamily="49" charset="0"/>
              </a:rPr>
              <a:t>object_id</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ips</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object_id</a:t>
            </a:r>
            <a:r>
              <a:rPr lang="en-US" b="0" dirty="0">
                <a:solidFill>
                  <a:srgbClr val="212121"/>
                </a:solidFill>
                <a:effectLst/>
                <a:latin typeface="Consolas" panose="020B0609020204030204" pitchFamily="49" charset="0"/>
              </a:rPr>
              <a:t>]</a:t>
            </a:r>
          </a:p>
          <a:p>
            <a:r>
              <a:rPr lang="en-US" b="0" dirty="0">
                <a:solidFill>
                  <a:srgbClr val="0000FF"/>
                </a:solidFill>
                <a:effectLst/>
                <a:latin typeface="Consolas" panose="020B0609020204030204" pitchFamily="49" charset="0"/>
              </a:rPr>
              <a:t>INNER JOIN</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sys.schemas</a:t>
            </a:r>
            <a:r>
              <a:rPr lang="en-US" b="0" dirty="0">
                <a:solidFill>
                  <a:srgbClr val="212121"/>
                </a:solidFill>
                <a:effectLst/>
                <a:latin typeface="Consolas" panose="020B0609020204030204" pitchFamily="49" charset="0"/>
              </a:rPr>
              <a:t> s </a:t>
            </a:r>
            <a:r>
              <a:rPr lang="en-US" b="0" dirty="0">
                <a:solidFill>
                  <a:srgbClr val="0000FF"/>
                </a:solidFill>
                <a:effectLst/>
                <a:latin typeface="Consolas" panose="020B0609020204030204" pitchFamily="49" charset="0"/>
              </a:rPr>
              <a:t>on</a:t>
            </a:r>
            <a:r>
              <a:rPr lang="en-US" b="0" dirty="0">
                <a:solidFill>
                  <a:srgbClr val="212121"/>
                </a:solidFill>
                <a:effectLst/>
                <a:latin typeface="Consolas" panose="020B0609020204030204" pitchFamily="49" charset="0"/>
              </a:rPr>
              <a:t> t.[</a:t>
            </a:r>
            <a:r>
              <a:rPr lang="en-US" b="0" dirty="0" err="1">
                <a:solidFill>
                  <a:srgbClr val="212121"/>
                </a:solidFill>
                <a:effectLst/>
                <a:latin typeface="Consolas" panose="020B0609020204030204" pitchFamily="49" charset="0"/>
              </a:rPr>
              <a:t>schema_id</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s.[</a:t>
            </a:r>
            <a:r>
              <a:rPr lang="en-US" b="0" dirty="0" err="1">
                <a:solidFill>
                  <a:srgbClr val="212121"/>
                </a:solidFill>
                <a:effectLst/>
                <a:latin typeface="Consolas" panose="020B0609020204030204" pitchFamily="49" charset="0"/>
              </a:rPr>
              <a:t>schema_id</a:t>
            </a:r>
            <a:r>
              <a:rPr lang="en-US" b="0" dirty="0">
                <a:solidFill>
                  <a:srgbClr val="212121"/>
                </a:solidFill>
                <a:effectLst/>
                <a:latin typeface="Consolas" panose="020B0609020204030204" pitchFamily="49" charset="0"/>
              </a:rPr>
              <a:t>]</a:t>
            </a:r>
          </a:p>
          <a:p>
            <a:r>
              <a:rPr lang="en-US" b="0" dirty="0">
                <a:solidFill>
                  <a:srgbClr val="0000FF"/>
                </a:solidFill>
                <a:effectLst/>
                <a:latin typeface="Consolas" panose="020B0609020204030204" pitchFamily="49" charset="0"/>
              </a:rPr>
              <a:t>INNER JOIN</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sys.indexes</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i</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ON</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ips.object_id</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i.object_id</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AND</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ips.index_id</a:t>
            </a:r>
            <a:r>
              <a:rPr lang="en-US" b="0" dirty="0">
                <a:solidFill>
                  <a:srgbClr val="212121"/>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i.index_id</a:t>
            </a:r>
            <a:r>
              <a:rPr lang="en-US" b="0" dirty="0">
                <a:solidFill>
                  <a:srgbClr val="212121"/>
                </a:solidFill>
                <a:effectLst/>
                <a:latin typeface="Consolas" panose="020B0609020204030204" pitchFamily="49" charset="0"/>
              </a:rPr>
              <a:t>)</a:t>
            </a:r>
          </a:p>
          <a:p>
            <a:r>
              <a:rPr lang="en-US" b="0" dirty="0">
                <a:solidFill>
                  <a:srgbClr val="0000FF"/>
                </a:solidFill>
                <a:effectLst/>
                <a:latin typeface="Consolas" panose="020B0609020204030204" pitchFamily="49" charset="0"/>
              </a:rPr>
              <a:t>ORDER BY</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avg_fragmentation_in_percent</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DESC</a:t>
            </a:r>
            <a:endParaRPr lang="en-US" b="0" dirty="0">
              <a:solidFill>
                <a:srgbClr val="212121"/>
              </a:solidFill>
              <a:effectLst/>
              <a:latin typeface="Consolas" panose="020B0609020204030204" pitchFamily="49" charset="0"/>
            </a:endParaRPr>
          </a:p>
          <a:p>
            <a:br>
              <a:rPr lang="en-US" b="0" dirty="0">
                <a:solidFill>
                  <a:srgbClr val="212121"/>
                </a:solidFill>
                <a:effectLst/>
                <a:latin typeface="Consolas" panose="020B0609020204030204" pitchFamily="49" charset="0"/>
              </a:rPr>
            </a:br>
            <a:r>
              <a:rPr lang="en-US" b="0" dirty="0">
                <a:solidFill>
                  <a:srgbClr val="0000FF"/>
                </a:solidFill>
                <a:effectLst/>
                <a:latin typeface="Consolas" panose="020B0609020204030204" pitchFamily="49" charset="0"/>
              </a:rPr>
              <a:t>alter</a:t>
            </a:r>
            <a:r>
              <a:rPr lang="en-US" b="0" dirty="0">
                <a:solidFill>
                  <a:srgbClr val="212121"/>
                </a:solidFill>
                <a:effectLst/>
                <a:latin typeface="Consolas" panose="020B0609020204030204" pitchFamily="49" charset="0"/>
              </a:rPr>
              <a:t> index </a:t>
            </a:r>
            <a:r>
              <a:rPr lang="en-US" b="0" dirty="0" err="1">
                <a:solidFill>
                  <a:srgbClr val="212121"/>
                </a:solidFill>
                <a:effectLst/>
                <a:latin typeface="Consolas" panose="020B0609020204030204" pitchFamily="49" charset="0"/>
              </a:rPr>
              <a:t>pk_item_name</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on</a:t>
            </a:r>
            <a:r>
              <a:rPr lang="en-US" b="0" dirty="0">
                <a:solidFill>
                  <a:srgbClr val="212121"/>
                </a:solidFill>
                <a:effectLst/>
                <a:latin typeface="Consolas" panose="020B0609020204030204" pitchFamily="49" charset="0"/>
              </a:rPr>
              <a:t> items </a:t>
            </a:r>
            <a:r>
              <a:rPr lang="en-US" b="0" dirty="0">
                <a:solidFill>
                  <a:srgbClr val="0000FF"/>
                </a:solidFill>
                <a:effectLst/>
                <a:latin typeface="Consolas" panose="020B0609020204030204" pitchFamily="49" charset="0"/>
              </a:rPr>
              <a:t>rebuild</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alter</a:t>
            </a:r>
            <a:r>
              <a:rPr lang="en-US" b="0" dirty="0">
                <a:solidFill>
                  <a:srgbClr val="212121"/>
                </a:solidFill>
                <a:effectLst/>
                <a:latin typeface="Consolas" panose="020B0609020204030204" pitchFamily="49" charset="0"/>
              </a:rPr>
              <a:t> index </a:t>
            </a:r>
            <a:r>
              <a:rPr lang="en-US" b="0" dirty="0" err="1">
                <a:solidFill>
                  <a:srgbClr val="212121"/>
                </a:solidFill>
                <a:effectLst/>
                <a:latin typeface="Consolas" panose="020B0609020204030204" pitchFamily="49" charset="0"/>
              </a:rPr>
              <a:t>pk_item_name</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on</a:t>
            </a:r>
            <a:r>
              <a:rPr lang="en-US" b="0" dirty="0">
                <a:solidFill>
                  <a:srgbClr val="212121"/>
                </a:solidFill>
                <a:effectLst/>
                <a:latin typeface="Consolas" panose="020B0609020204030204" pitchFamily="49" charset="0"/>
              </a:rPr>
              <a:t> items </a:t>
            </a:r>
            <a:r>
              <a:rPr lang="en-US" b="0" dirty="0">
                <a:solidFill>
                  <a:srgbClr val="0000FF"/>
                </a:solidFill>
                <a:effectLst/>
                <a:latin typeface="Consolas" panose="020B0609020204030204" pitchFamily="49" charset="0"/>
              </a:rPr>
              <a:t>REORGANIZE</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alter</a:t>
            </a:r>
            <a:r>
              <a:rPr lang="en-US" b="0" dirty="0">
                <a:solidFill>
                  <a:srgbClr val="212121"/>
                </a:solidFill>
                <a:effectLst/>
                <a:latin typeface="Consolas" panose="020B0609020204030204" pitchFamily="49" charset="0"/>
              </a:rPr>
              <a:t> index </a:t>
            </a:r>
            <a:r>
              <a:rPr lang="en-US" b="0" dirty="0" err="1">
                <a:solidFill>
                  <a:srgbClr val="212121"/>
                </a:solidFill>
                <a:effectLst/>
                <a:latin typeface="Consolas" panose="020B0609020204030204" pitchFamily="49" charset="0"/>
              </a:rPr>
              <a:t>ix_items</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on</a:t>
            </a:r>
            <a:r>
              <a:rPr lang="en-US" b="0" dirty="0">
                <a:solidFill>
                  <a:srgbClr val="212121"/>
                </a:solidFill>
                <a:effectLst/>
                <a:latin typeface="Consolas" panose="020B0609020204030204" pitchFamily="49" charset="0"/>
              </a:rPr>
              <a:t> items  </a:t>
            </a:r>
            <a:r>
              <a:rPr lang="en-US" b="0" dirty="0">
                <a:solidFill>
                  <a:srgbClr val="0000FF"/>
                </a:solidFill>
                <a:effectLst/>
                <a:latin typeface="Consolas" panose="020B0609020204030204" pitchFamily="49" charset="0"/>
              </a:rPr>
              <a:t>rebuild</a:t>
            </a:r>
            <a:r>
              <a:rPr lang="en-US" b="0" dirty="0">
                <a:solidFill>
                  <a:srgbClr val="212121"/>
                </a:solidFill>
                <a:effectLst/>
                <a:latin typeface="Consolas" panose="020B0609020204030204" pitchFamily="49" charset="0"/>
              </a:rPr>
              <a:t> </a:t>
            </a:r>
          </a:p>
          <a:p>
            <a:r>
              <a:rPr lang="en-US" b="0" dirty="0">
                <a:solidFill>
                  <a:srgbClr val="0000FF"/>
                </a:solidFill>
                <a:effectLst/>
                <a:latin typeface="Consolas" panose="020B0609020204030204" pitchFamily="49" charset="0"/>
              </a:rPr>
              <a:t>alter</a:t>
            </a:r>
            <a:r>
              <a:rPr lang="en-US" b="0" dirty="0">
                <a:solidFill>
                  <a:srgbClr val="212121"/>
                </a:solidFill>
                <a:effectLst/>
                <a:latin typeface="Consolas" panose="020B0609020204030204" pitchFamily="49" charset="0"/>
              </a:rPr>
              <a:t> index </a:t>
            </a:r>
            <a:r>
              <a:rPr lang="en-US" b="0" dirty="0" err="1">
                <a:solidFill>
                  <a:srgbClr val="212121"/>
                </a:solidFill>
                <a:effectLst/>
                <a:latin typeface="Consolas" panose="020B0609020204030204" pitchFamily="49" charset="0"/>
              </a:rPr>
              <a:t>ix_items</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on</a:t>
            </a:r>
            <a:r>
              <a:rPr lang="en-US" b="0" dirty="0">
                <a:solidFill>
                  <a:srgbClr val="212121"/>
                </a:solidFill>
                <a:effectLst/>
                <a:latin typeface="Consolas" panose="020B0609020204030204" pitchFamily="49" charset="0"/>
              </a:rPr>
              <a:t> items  </a:t>
            </a:r>
            <a:r>
              <a:rPr lang="en-US" b="0" dirty="0">
                <a:solidFill>
                  <a:srgbClr val="0000FF"/>
                </a:solidFill>
                <a:effectLst/>
                <a:latin typeface="Consolas" panose="020B0609020204030204" pitchFamily="49" charset="0"/>
              </a:rPr>
              <a:t>REORGANIZE</a:t>
            </a:r>
            <a:endParaRPr lang="en-US" b="0" dirty="0">
              <a:solidFill>
                <a:srgbClr val="212121"/>
              </a:solidFill>
              <a:effectLst/>
              <a:latin typeface="Consolas" panose="020B0609020204030204" pitchFamily="49" charset="0"/>
            </a:endParaRPr>
          </a:p>
          <a:p>
            <a:br>
              <a:rPr lang="en-US" b="0" dirty="0">
                <a:solidFill>
                  <a:srgbClr val="212121"/>
                </a:solidFill>
                <a:effectLst/>
                <a:latin typeface="Consolas" panose="020B0609020204030204" pitchFamily="49" charset="0"/>
              </a:rPr>
            </a:br>
            <a:endParaRPr lang="en-US" b="0" dirty="0">
              <a:solidFill>
                <a:srgbClr val="212121"/>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54</a:t>
            </a:fld>
            <a:endParaRPr lang="en-US"/>
          </a:p>
        </p:txBody>
      </p:sp>
    </p:spTree>
    <p:extLst>
      <p:ext uri="{BB962C8B-B14F-4D97-AF65-F5344CB8AC3E}">
        <p14:creationId xmlns:p14="http://schemas.microsoft.com/office/powerpoint/2010/main" val="6026262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index must span more than one page to become fragmented.</a:t>
            </a:r>
          </a:p>
        </p:txBody>
      </p:sp>
      <p:sp>
        <p:nvSpPr>
          <p:cNvPr id="4" name="Slide Number Placeholder 3"/>
          <p:cNvSpPr>
            <a:spLocks noGrp="1"/>
          </p:cNvSpPr>
          <p:nvPr>
            <p:ph type="sldNum" sz="quarter" idx="5"/>
          </p:nvPr>
        </p:nvSpPr>
        <p:spPr/>
        <p:txBody>
          <a:bodyPr/>
          <a:lstStyle/>
          <a:p>
            <a:fld id="{101D881B-9647-42E2-8D27-06CC9B96FA8B}" type="slidenum">
              <a:rPr lang="en-US" smtClean="0"/>
              <a:t>55</a:t>
            </a:fld>
            <a:endParaRPr lang="en-US"/>
          </a:p>
        </p:txBody>
      </p:sp>
    </p:spTree>
    <p:extLst>
      <p:ext uri="{BB962C8B-B14F-4D97-AF65-F5344CB8AC3E}">
        <p14:creationId xmlns:p14="http://schemas.microsoft.com/office/powerpoint/2010/main" val="32792901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only have one clustered index so if you make a columnstore index, you mustdrop the other clustered index.</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564724E-7CB4-4288-908A-97852378BB2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788911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files are stored sequentially. So here’s the advantages of each </a:t>
            </a:r>
          </a:p>
          <a:p>
            <a:endParaRPr lang="en-US" dirty="0"/>
          </a:p>
          <a:p>
            <a:pPr marL="171450" indent="-171450">
              <a:buFontTx/>
              <a:buChar char="-"/>
            </a:pPr>
            <a:r>
              <a:rPr lang="en-US" dirty="0"/>
              <a:t>Row store: </a:t>
            </a:r>
          </a:p>
          <a:p>
            <a:pPr marL="628650" lvl="1" indent="-171450">
              <a:buFontTx/>
              <a:buChar char="-"/>
            </a:pPr>
            <a:r>
              <a:rPr lang="en-US" dirty="0"/>
              <a:t>easier to add new rows. Just tack it on to the end. </a:t>
            </a:r>
          </a:p>
          <a:p>
            <a:pPr marL="628650" lvl="1" indent="-171450">
              <a:buFontTx/>
              <a:buChar char="-"/>
            </a:pPr>
            <a:r>
              <a:rPr lang="en-US" dirty="0"/>
              <a:t>Simple to retrieve a row, update a row</a:t>
            </a:r>
          </a:p>
          <a:p>
            <a:pPr marL="628650" lvl="1" indent="-171450">
              <a:buFontTx/>
              <a:buChar char="-"/>
            </a:pPr>
            <a:r>
              <a:rPr lang="en-US" dirty="0"/>
              <a:t>Used for CRUD operations</a:t>
            </a:r>
          </a:p>
          <a:p>
            <a:pPr marL="171450" lvl="0" indent="-171450">
              <a:buFontTx/>
              <a:buChar char="-"/>
            </a:pPr>
            <a:r>
              <a:rPr lang="en-US" dirty="0"/>
              <a:t>Col store</a:t>
            </a:r>
          </a:p>
          <a:p>
            <a:pPr marL="628650" lvl="1" indent="-171450">
              <a:buFontTx/>
              <a:buChar char="-"/>
            </a:pPr>
            <a:r>
              <a:rPr lang="en-US" dirty="0"/>
              <a:t>Easier to retrieve a column or two</a:t>
            </a:r>
          </a:p>
          <a:p>
            <a:pPr marL="628650" lvl="1" indent="-171450">
              <a:buFontTx/>
              <a:buChar char="-"/>
            </a:pPr>
            <a:r>
              <a:rPr lang="en-US" dirty="0"/>
              <a:t>Easier to count values or distinct values in a column</a:t>
            </a:r>
          </a:p>
          <a:p>
            <a:pPr marL="628650" lvl="1" indent="-171450">
              <a:buFontTx/>
              <a:buChar char="-"/>
            </a:pPr>
            <a:r>
              <a:rPr lang="en-US" dirty="0"/>
              <a:t>Used in Analytics</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564724E-7CB4-4288-908A-97852378BB2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599416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FF"/>
                </a:solidFill>
                <a:effectLst/>
                <a:latin typeface="Consolas" panose="020B0609020204030204" pitchFamily="49" charset="0"/>
              </a:rPr>
              <a:t>use</a:t>
            </a:r>
            <a:r>
              <a:rPr lang="en-US" b="0" dirty="0">
                <a:solidFill>
                  <a:srgbClr val="212121"/>
                </a:solidFill>
                <a:effectLst/>
                <a:latin typeface="Consolas" panose="020B0609020204030204" pitchFamily="49" charset="0"/>
              </a:rPr>
              <a:t> fudgemart_v3</a:t>
            </a:r>
          </a:p>
          <a:p>
            <a:r>
              <a:rPr lang="en-US" b="0" dirty="0">
                <a:solidFill>
                  <a:srgbClr val="0000FF"/>
                </a:solidFill>
                <a:effectLst/>
                <a:latin typeface="Consolas" panose="020B0609020204030204" pitchFamily="49" charset="0"/>
              </a:rPr>
              <a:t>go</a:t>
            </a:r>
            <a:endParaRPr lang="en-US" b="0" dirty="0">
              <a:solidFill>
                <a:srgbClr val="212121"/>
              </a:solidFill>
              <a:effectLst/>
              <a:latin typeface="Consolas" panose="020B0609020204030204" pitchFamily="49" charset="0"/>
            </a:endParaRPr>
          </a:p>
          <a:p>
            <a:br>
              <a:rPr lang="en-US" b="0" dirty="0">
                <a:solidFill>
                  <a:srgbClr val="212121"/>
                </a:solidFill>
                <a:effectLst/>
                <a:latin typeface="Consolas" panose="020B0609020204030204" pitchFamily="49" charset="0"/>
              </a:rPr>
            </a:br>
            <a:br>
              <a:rPr lang="en-US" b="0" dirty="0">
                <a:solidFill>
                  <a:srgbClr val="212121"/>
                </a:solidFill>
                <a:effectLst/>
                <a:latin typeface="Consolas" panose="020B0609020204030204" pitchFamily="49" charset="0"/>
              </a:rPr>
            </a:br>
            <a:r>
              <a:rPr lang="en-US" b="0" dirty="0">
                <a:solidFill>
                  <a:srgbClr val="008000"/>
                </a:solidFill>
                <a:effectLst/>
                <a:latin typeface="Consolas" panose="020B0609020204030204" pitchFamily="49" charset="0"/>
              </a:rPr>
              <a:t>-- clustered index scan</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a:solidFill>
                  <a:srgbClr val="795E26"/>
                </a:solidFill>
                <a:effectLst/>
                <a:latin typeface="Consolas" panose="020B0609020204030204" pitchFamily="49" charset="0"/>
              </a:rPr>
              <a:t>count</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order_id</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ship_via</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fm_orders</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GROUP BY</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ship_via</a:t>
            </a:r>
            <a:r>
              <a:rPr lang="en-US" b="0" dirty="0">
                <a:solidFill>
                  <a:srgbClr val="212121"/>
                </a:solidFill>
                <a:effectLst/>
                <a:latin typeface="Consolas" panose="020B0609020204030204" pitchFamily="49" charset="0"/>
              </a:rPr>
              <a:t>]</a:t>
            </a:r>
          </a:p>
          <a:p>
            <a:br>
              <a:rPr lang="en-US" b="0" dirty="0">
                <a:solidFill>
                  <a:srgbClr val="212121"/>
                </a:solidFill>
                <a:effectLst/>
                <a:latin typeface="Consolas" panose="020B0609020204030204" pitchFamily="49" charset="0"/>
              </a:rPr>
            </a:br>
            <a:r>
              <a:rPr lang="en-US" b="0" dirty="0">
                <a:solidFill>
                  <a:srgbClr val="0000FF"/>
                </a:solidFill>
                <a:effectLst/>
                <a:latin typeface="Consolas" panose="020B0609020204030204" pitchFamily="49" charset="0"/>
              </a:rPr>
              <a:t>create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nonclustered</a:t>
            </a:r>
            <a:r>
              <a:rPr lang="en-US" b="0" dirty="0">
                <a:solidFill>
                  <a:srgbClr val="212121"/>
                </a:solidFill>
                <a:effectLst/>
                <a:latin typeface="Consolas" panose="020B0609020204030204" pitchFamily="49" charset="0"/>
              </a:rPr>
              <a:t> index </a:t>
            </a:r>
            <a:r>
              <a:rPr lang="en-US" b="0" dirty="0" err="1">
                <a:solidFill>
                  <a:srgbClr val="212121"/>
                </a:solidFill>
                <a:effectLst/>
                <a:latin typeface="Consolas" panose="020B0609020204030204" pitchFamily="49" charset="0"/>
              </a:rPr>
              <a:t>ix_fudgemart_orders</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on</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fm_orders</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ship_via</a:t>
            </a:r>
            <a:r>
              <a:rPr lang="en-US" b="0" dirty="0">
                <a:solidFill>
                  <a:srgbClr val="212121"/>
                </a:solidFill>
                <a:effectLst/>
                <a:latin typeface="Consolas" panose="020B0609020204030204" pitchFamily="49" charset="0"/>
              </a:rPr>
              <a:t>) ;</a:t>
            </a:r>
          </a:p>
          <a:p>
            <a:br>
              <a:rPr lang="en-US" b="0" dirty="0">
                <a:solidFill>
                  <a:srgbClr val="212121"/>
                </a:solidFill>
                <a:effectLst/>
                <a:latin typeface="Consolas" panose="020B0609020204030204" pitchFamily="49" charset="0"/>
              </a:rPr>
            </a:br>
            <a:br>
              <a:rPr lang="en-US" b="0" dirty="0">
                <a:solidFill>
                  <a:srgbClr val="212121"/>
                </a:solidFill>
                <a:effectLst/>
                <a:latin typeface="Consolas" panose="020B0609020204030204" pitchFamily="49" charset="0"/>
              </a:rPr>
            </a:br>
            <a:r>
              <a:rPr lang="en-US" b="0" dirty="0">
                <a:solidFill>
                  <a:srgbClr val="212121"/>
                </a:solidFill>
                <a:effectLst/>
                <a:latin typeface="Consolas" panose="020B0609020204030204" pitchFamily="49" charset="0"/>
              </a:rPr>
              <a:t>  </a:t>
            </a:r>
            <a:r>
              <a:rPr lang="en-US" b="0" dirty="0">
                <a:solidFill>
                  <a:srgbClr val="008000"/>
                </a:solidFill>
                <a:effectLst/>
                <a:latin typeface="Consolas" panose="020B0609020204030204" pitchFamily="49" charset="0"/>
              </a:rPr>
              <a:t>-- yay non clustered index scan - using our new index.</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a:solidFill>
                  <a:srgbClr val="795E26"/>
                </a:solidFill>
                <a:effectLst/>
                <a:latin typeface="Consolas" panose="020B0609020204030204" pitchFamily="49" charset="0"/>
              </a:rPr>
              <a:t>count</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order_id</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ship_via</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fm_orders</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GROUP BY</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ship_via</a:t>
            </a:r>
            <a:r>
              <a:rPr lang="en-US" b="0" dirty="0">
                <a:solidFill>
                  <a:srgbClr val="212121"/>
                </a:solidFill>
                <a:effectLst/>
                <a:latin typeface="Consolas" panose="020B0609020204030204" pitchFamily="49" charset="0"/>
              </a:rPr>
              <a:t>]</a:t>
            </a:r>
          </a:p>
          <a:p>
            <a:br>
              <a:rPr lang="en-US" b="0" dirty="0">
                <a:solidFill>
                  <a:srgbClr val="212121"/>
                </a:solidFill>
                <a:effectLst/>
                <a:latin typeface="Consolas" panose="020B0609020204030204" pitchFamily="49" charset="0"/>
              </a:rPr>
            </a:br>
            <a:br>
              <a:rPr lang="en-US" b="0" dirty="0">
                <a:solidFill>
                  <a:srgbClr val="212121"/>
                </a:solidFill>
                <a:effectLst/>
                <a:latin typeface="Consolas" panose="020B0609020204030204" pitchFamily="49" charset="0"/>
              </a:rPr>
            </a:br>
            <a:r>
              <a:rPr lang="en-US" b="0" dirty="0">
                <a:solidFill>
                  <a:srgbClr val="212121"/>
                </a:solidFill>
                <a:effectLst/>
                <a:latin typeface="Consolas" panose="020B0609020204030204" pitchFamily="49" charset="0"/>
              </a:rPr>
              <a:t>  </a:t>
            </a:r>
            <a:r>
              <a:rPr lang="en-US" b="0" dirty="0">
                <a:solidFill>
                  <a:srgbClr val="008000"/>
                </a:solidFill>
                <a:effectLst/>
                <a:latin typeface="Consolas" panose="020B0609020204030204" pitchFamily="49" charset="0"/>
              </a:rPr>
              <a:t>-- but this does not  :-(</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a:solidFill>
                  <a:srgbClr val="795E26"/>
                </a:solidFill>
                <a:effectLst/>
                <a:latin typeface="Consolas" panose="020B0609020204030204" pitchFamily="49" charset="0"/>
              </a:rPr>
              <a:t>count</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order_id</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customer_id</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fm_orders</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GROUP BY</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customer_id</a:t>
            </a:r>
            <a:endParaRPr lang="en-US" b="0" dirty="0">
              <a:solidFill>
                <a:srgbClr val="212121"/>
              </a:solidFill>
              <a:effectLst/>
              <a:latin typeface="Consolas" panose="020B0609020204030204" pitchFamily="49" charset="0"/>
            </a:endParaRPr>
          </a:p>
          <a:p>
            <a:br>
              <a:rPr lang="en-US" b="0" dirty="0">
                <a:solidFill>
                  <a:srgbClr val="212121"/>
                </a:solidFill>
                <a:effectLst/>
                <a:latin typeface="Consolas" panose="020B0609020204030204" pitchFamily="49" charset="0"/>
              </a:rPr>
            </a:br>
            <a:br>
              <a:rPr lang="en-US" b="0" dirty="0">
                <a:solidFill>
                  <a:srgbClr val="212121"/>
                </a:solidFill>
                <a:effectLst/>
                <a:latin typeface="Consolas" panose="020B0609020204030204" pitchFamily="49" charset="0"/>
              </a:rPr>
            </a:br>
            <a:r>
              <a:rPr lang="en-US" b="0" dirty="0">
                <a:solidFill>
                  <a:srgbClr val="212121"/>
                </a:solidFill>
                <a:effectLst/>
                <a:latin typeface="Consolas" panose="020B0609020204030204" pitchFamily="49" charset="0"/>
              </a:rPr>
              <a:t>  </a:t>
            </a:r>
            <a:r>
              <a:rPr lang="en-US" b="0" dirty="0">
                <a:solidFill>
                  <a:srgbClr val="008000"/>
                </a:solidFill>
                <a:effectLst/>
                <a:latin typeface="Consolas" panose="020B0609020204030204" pitchFamily="49" charset="0"/>
              </a:rPr>
              <a:t>-- neither does this  :-(</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a:solidFill>
                  <a:srgbClr val="795E26"/>
                </a:solidFill>
                <a:effectLst/>
                <a:latin typeface="Consolas" panose="020B0609020204030204" pitchFamily="49" charset="0"/>
              </a:rPr>
              <a:t>count</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order_id</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creditcard_id</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fm_orders</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GROUP BY</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creditcard_id</a:t>
            </a:r>
            <a:endParaRPr lang="en-US" b="0" dirty="0">
              <a:solidFill>
                <a:srgbClr val="212121"/>
              </a:solidFill>
              <a:effectLst/>
              <a:latin typeface="Consolas" panose="020B0609020204030204" pitchFamily="49" charset="0"/>
            </a:endParaRPr>
          </a:p>
          <a:p>
            <a:br>
              <a:rPr lang="en-US" b="0" dirty="0">
                <a:solidFill>
                  <a:srgbClr val="212121"/>
                </a:solidFill>
                <a:effectLst/>
                <a:latin typeface="Consolas" panose="020B0609020204030204" pitchFamily="49" charset="0"/>
              </a:rPr>
            </a:br>
            <a:r>
              <a:rPr lang="en-US" b="0" dirty="0">
                <a:solidFill>
                  <a:srgbClr val="212121"/>
                </a:solidFill>
                <a:effectLst/>
                <a:latin typeface="Consolas" panose="020B0609020204030204" pitchFamily="49" charset="0"/>
              </a:rPr>
              <a:t> </a:t>
            </a:r>
            <a:r>
              <a:rPr lang="en-US" b="0" dirty="0">
                <a:solidFill>
                  <a:srgbClr val="008000"/>
                </a:solidFill>
                <a:effectLst/>
                <a:latin typeface="Consolas" panose="020B0609020204030204" pitchFamily="49" charset="0"/>
              </a:rPr>
              <a:t>-- and it would require two additional </a:t>
            </a:r>
            <a:r>
              <a:rPr lang="en-US" b="0" dirty="0" err="1">
                <a:solidFill>
                  <a:srgbClr val="008000"/>
                </a:solidFill>
                <a:effectLst/>
                <a:latin typeface="Consolas" panose="020B0609020204030204" pitchFamily="49" charset="0"/>
              </a:rPr>
              <a:t>indexs</a:t>
            </a:r>
            <a:r>
              <a:rPr lang="en-US" b="0" dirty="0">
                <a:solidFill>
                  <a:srgbClr val="008000"/>
                </a:solidFill>
                <a:effectLst/>
                <a:latin typeface="Consolas" panose="020B0609020204030204" pitchFamily="49" charset="0"/>
              </a:rPr>
              <a:t>, too. Blah!</a:t>
            </a:r>
            <a:endParaRPr lang="en-US" b="0" dirty="0">
              <a:solidFill>
                <a:srgbClr val="212121"/>
              </a:solidFill>
              <a:effectLst/>
              <a:latin typeface="Consolas" panose="020B0609020204030204" pitchFamily="49" charset="0"/>
            </a:endParaRPr>
          </a:p>
          <a:p>
            <a:br>
              <a:rPr lang="en-US" b="0" dirty="0">
                <a:solidFill>
                  <a:srgbClr val="212121"/>
                </a:solidFill>
                <a:effectLst/>
                <a:latin typeface="Consolas" panose="020B0609020204030204" pitchFamily="49" charset="0"/>
              </a:rPr>
            </a:br>
            <a:r>
              <a:rPr lang="en-US" b="0" dirty="0">
                <a:solidFill>
                  <a:srgbClr val="212121"/>
                </a:solidFill>
                <a:effectLst/>
                <a:latin typeface="Consolas" panose="020B0609020204030204" pitchFamily="49" charset="0"/>
              </a:rPr>
              <a:t>  </a:t>
            </a:r>
            <a:r>
              <a:rPr lang="en-US" b="0" dirty="0">
                <a:solidFill>
                  <a:srgbClr val="008000"/>
                </a:solidFill>
                <a:effectLst/>
                <a:latin typeface="Consolas" panose="020B0609020204030204" pitchFamily="49" charset="0"/>
              </a:rPr>
              <a:t>-- let's try a </a:t>
            </a:r>
            <a:r>
              <a:rPr lang="en-US" b="0" dirty="0" err="1">
                <a:solidFill>
                  <a:srgbClr val="008000"/>
                </a:solidFill>
                <a:effectLst/>
                <a:latin typeface="Consolas" panose="020B0609020204030204" pitchFamily="49" charset="0"/>
              </a:rPr>
              <a:t>columnstore</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GO</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drop</a:t>
            </a:r>
            <a:r>
              <a:rPr lang="en-US" b="0" dirty="0">
                <a:solidFill>
                  <a:srgbClr val="212121"/>
                </a:solidFill>
                <a:effectLst/>
                <a:latin typeface="Consolas" panose="020B0609020204030204" pitchFamily="49" charset="0"/>
              </a:rPr>
              <a:t> index </a:t>
            </a:r>
            <a:r>
              <a:rPr lang="en-US" b="0" dirty="0">
                <a:solidFill>
                  <a:srgbClr val="0000FF"/>
                </a:solidFill>
                <a:effectLst/>
                <a:latin typeface="Consolas" panose="020B0609020204030204" pitchFamily="49" charset="0"/>
              </a:rPr>
              <a:t>if</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exists</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ix_fudgmart_orders_col</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on</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fm_orders</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go</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create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nonclustered</a:t>
            </a:r>
            <a:r>
              <a:rPr lang="en-US" b="0" dirty="0">
                <a:solidFill>
                  <a:srgbClr val="212121"/>
                </a:solidFill>
                <a:effectLst/>
                <a:latin typeface="Consolas" panose="020B0609020204030204" pitchFamily="49" charset="0"/>
              </a:rPr>
              <a:t> </a:t>
            </a:r>
            <a:r>
              <a:rPr lang="en-US" b="0" dirty="0" err="1">
                <a:solidFill>
                  <a:srgbClr val="0000FF"/>
                </a:solidFill>
                <a:effectLst/>
                <a:latin typeface="Consolas" panose="020B0609020204030204" pitchFamily="49" charset="0"/>
              </a:rPr>
              <a:t>columnstore</a:t>
            </a:r>
            <a:r>
              <a:rPr lang="en-US" b="0" dirty="0">
                <a:solidFill>
                  <a:srgbClr val="212121"/>
                </a:solidFill>
                <a:effectLst/>
                <a:latin typeface="Consolas" panose="020B0609020204030204" pitchFamily="49" charset="0"/>
              </a:rPr>
              <a:t> index </a:t>
            </a:r>
            <a:r>
              <a:rPr lang="en-US" b="0" dirty="0" err="1">
                <a:solidFill>
                  <a:srgbClr val="212121"/>
                </a:solidFill>
                <a:effectLst/>
                <a:latin typeface="Consolas" panose="020B0609020204030204" pitchFamily="49" charset="0"/>
              </a:rPr>
              <a:t>ix_fudgmart_orders_col</a:t>
            </a:r>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on</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fm_orders</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ship_via</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customer_id</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creditcard_id</a:t>
            </a:r>
            <a:r>
              <a:rPr lang="en-US" b="0" dirty="0">
                <a:solidFill>
                  <a:srgbClr val="212121"/>
                </a:solidFill>
                <a:effectLst/>
                <a:latin typeface="Consolas" panose="020B0609020204030204" pitchFamily="49" charset="0"/>
              </a:rPr>
              <a:t>)</a:t>
            </a:r>
          </a:p>
          <a:p>
            <a:br>
              <a:rPr lang="en-US" b="0" dirty="0">
                <a:solidFill>
                  <a:srgbClr val="212121"/>
                </a:solidFill>
                <a:effectLst/>
                <a:latin typeface="Consolas" panose="020B0609020204030204" pitchFamily="49" charset="0"/>
              </a:rPr>
            </a:br>
            <a:br>
              <a:rPr lang="en-US" b="0" dirty="0">
                <a:solidFill>
                  <a:srgbClr val="212121"/>
                </a:solidFill>
                <a:effectLst/>
                <a:latin typeface="Consolas" panose="020B0609020204030204" pitchFamily="49" charset="0"/>
              </a:rPr>
            </a:br>
            <a:r>
              <a:rPr lang="en-US" b="0" dirty="0">
                <a:solidFill>
                  <a:srgbClr val="008000"/>
                </a:solidFill>
                <a:effectLst/>
                <a:latin typeface="Consolas" panose="020B0609020204030204" pitchFamily="49" charset="0"/>
              </a:rPr>
              <a:t>-- uses our </a:t>
            </a:r>
            <a:r>
              <a:rPr lang="en-US" b="0" dirty="0" err="1">
                <a:solidFill>
                  <a:srgbClr val="008000"/>
                </a:solidFill>
                <a:effectLst/>
                <a:latin typeface="Consolas" panose="020B0609020204030204" pitchFamily="49" charset="0"/>
              </a:rPr>
              <a:t>columnstore</a:t>
            </a:r>
            <a:r>
              <a:rPr lang="en-US" b="0" dirty="0">
                <a:solidFill>
                  <a:srgbClr val="008000"/>
                </a:solidFill>
                <a:effectLst/>
                <a:latin typeface="Consolas" panose="020B0609020204030204" pitchFamily="49" charset="0"/>
              </a:rPr>
              <a:t> index</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a:solidFill>
                  <a:srgbClr val="795E26"/>
                </a:solidFill>
                <a:effectLst/>
                <a:latin typeface="Consolas" panose="020B0609020204030204" pitchFamily="49" charset="0"/>
              </a:rPr>
              <a:t>count</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order_id</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ship_via</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fm_orders</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GROUP BY</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ship_via</a:t>
            </a:r>
            <a:r>
              <a:rPr lang="en-US" b="0" dirty="0">
                <a:solidFill>
                  <a:srgbClr val="212121"/>
                </a:solidFill>
                <a:effectLst/>
                <a:latin typeface="Consolas" panose="020B0609020204030204" pitchFamily="49" charset="0"/>
              </a:rPr>
              <a:t>]</a:t>
            </a:r>
          </a:p>
          <a:p>
            <a:br>
              <a:rPr lang="en-US" b="0" dirty="0">
                <a:solidFill>
                  <a:srgbClr val="212121"/>
                </a:solidFill>
                <a:effectLst/>
                <a:latin typeface="Consolas" panose="020B0609020204030204" pitchFamily="49" charset="0"/>
              </a:rPr>
            </a:br>
            <a:r>
              <a:rPr lang="en-US" b="0" dirty="0">
                <a:solidFill>
                  <a:srgbClr val="008000"/>
                </a:solidFill>
                <a:effectLst/>
                <a:latin typeface="Consolas" panose="020B0609020204030204" pitchFamily="49" charset="0"/>
              </a:rPr>
              <a:t>-- this works too!</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a:solidFill>
                  <a:srgbClr val="795E26"/>
                </a:solidFill>
                <a:effectLst/>
                <a:latin typeface="Consolas" panose="020B0609020204030204" pitchFamily="49" charset="0"/>
              </a:rPr>
              <a:t>count</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order_id</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customer_id</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fm_orders</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GROUP BY</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customer_id</a:t>
            </a:r>
            <a:r>
              <a:rPr lang="en-US" b="0" dirty="0">
                <a:solidFill>
                  <a:srgbClr val="212121"/>
                </a:solidFill>
                <a:effectLst/>
                <a:latin typeface="Consolas" panose="020B0609020204030204" pitchFamily="49" charset="0"/>
              </a:rPr>
              <a:t>]</a:t>
            </a:r>
          </a:p>
          <a:p>
            <a:br>
              <a:rPr lang="en-US" b="0" dirty="0">
                <a:solidFill>
                  <a:srgbClr val="212121"/>
                </a:solidFill>
                <a:effectLst/>
                <a:latin typeface="Consolas" panose="020B0609020204030204" pitchFamily="49" charset="0"/>
              </a:rPr>
            </a:br>
            <a:r>
              <a:rPr lang="en-US" b="0" dirty="0">
                <a:solidFill>
                  <a:srgbClr val="008000"/>
                </a:solidFill>
                <a:effectLst/>
                <a:latin typeface="Consolas" panose="020B0609020204030204" pitchFamily="49" charset="0"/>
              </a:rPr>
              <a:t>-- this works too!</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a:solidFill>
                  <a:srgbClr val="795E26"/>
                </a:solidFill>
                <a:effectLst/>
                <a:latin typeface="Consolas" panose="020B0609020204030204" pitchFamily="49" charset="0"/>
              </a:rPr>
              <a:t>count</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order_id</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creditcard_id</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fm_orders</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GROUP BY</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creditcard_id</a:t>
            </a:r>
            <a:r>
              <a:rPr lang="en-US" b="0" dirty="0">
                <a:solidFill>
                  <a:srgbClr val="212121"/>
                </a:solidFill>
                <a:effectLst/>
                <a:latin typeface="Consolas" panose="020B0609020204030204" pitchFamily="49" charset="0"/>
              </a:rPr>
              <a:t>]</a:t>
            </a:r>
          </a:p>
          <a:p>
            <a:br>
              <a:rPr lang="en-US" b="0" dirty="0">
                <a:solidFill>
                  <a:srgbClr val="212121"/>
                </a:solidFill>
                <a:effectLst/>
                <a:latin typeface="Consolas" panose="020B0609020204030204" pitchFamily="49" charset="0"/>
              </a:rPr>
            </a:br>
            <a:r>
              <a:rPr lang="en-US" b="0" dirty="0">
                <a:solidFill>
                  <a:srgbClr val="008000"/>
                </a:solidFill>
                <a:effectLst/>
                <a:latin typeface="Consolas" panose="020B0609020204030204" pitchFamily="49" charset="0"/>
              </a:rPr>
              <a:t>-- and even this!!!</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a:solidFill>
                  <a:srgbClr val="795E26"/>
                </a:solidFill>
                <a:effectLst/>
                <a:latin typeface="Consolas" panose="020B0609020204030204" pitchFamily="49" charset="0"/>
              </a:rPr>
              <a:t>count</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order_id</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creditcard_id</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fm_orders</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WHERE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customer_id</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between</a:t>
            </a:r>
            <a:r>
              <a:rPr lang="en-US" b="0" dirty="0">
                <a:solidFill>
                  <a:srgbClr val="212121"/>
                </a:solidFill>
                <a:effectLst/>
                <a:latin typeface="Consolas" panose="020B0609020204030204" pitchFamily="49" charset="0"/>
              </a:rPr>
              <a:t>  </a:t>
            </a:r>
            <a:r>
              <a:rPr lang="en-US" b="0" dirty="0">
                <a:solidFill>
                  <a:srgbClr val="09885A"/>
                </a:solidFill>
                <a:effectLst/>
                <a:latin typeface="Consolas" panose="020B0609020204030204" pitchFamily="49" charset="0"/>
              </a:rPr>
              <a:t>10</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and</a:t>
            </a:r>
            <a:r>
              <a:rPr lang="en-US" b="0" dirty="0">
                <a:solidFill>
                  <a:srgbClr val="212121"/>
                </a:solidFill>
                <a:effectLst/>
                <a:latin typeface="Consolas" panose="020B0609020204030204" pitchFamily="49" charset="0"/>
              </a:rPr>
              <a:t> </a:t>
            </a:r>
            <a:r>
              <a:rPr lang="en-US" b="0" dirty="0">
                <a:solidFill>
                  <a:srgbClr val="09885A"/>
                </a:solidFill>
                <a:effectLst/>
                <a:latin typeface="Consolas" panose="020B0609020204030204" pitchFamily="49" charset="0"/>
              </a:rPr>
              <a:t>20</a:t>
            </a:r>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GROUP BY</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creditcard_id</a:t>
            </a:r>
            <a:r>
              <a:rPr lang="en-US" b="0" dirty="0">
                <a:solidFill>
                  <a:srgbClr val="212121"/>
                </a:solidFill>
                <a:effectLst/>
                <a:latin typeface="Consolas" panose="020B0609020204030204" pitchFamily="49" charset="0"/>
              </a:rPr>
              <a:t>]</a:t>
            </a:r>
          </a:p>
          <a:p>
            <a:endParaRPr lang="en-US" b="0" dirty="0">
              <a:solidFill>
                <a:srgbClr val="212121"/>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101D881B-9647-42E2-8D27-06CC9B96FA8B}" type="slidenum">
              <a:rPr lang="en-US" smtClean="0"/>
              <a:t>59</a:t>
            </a:fld>
            <a:endParaRPr lang="en-US"/>
          </a:p>
        </p:txBody>
      </p:sp>
    </p:spTree>
    <p:extLst>
      <p:ext uri="{BB962C8B-B14F-4D97-AF65-F5344CB8AC3E}">
        <p14:creationId xmlns:p14="http://schemas.microsoft.com/office/powerpoint/2010/main" val="17123694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 a single </a:t>
            </a:r>
            <a:r>
              <a:rPr lang="en-US" dirty="0" err="1"/>
              <a:t>columnstore</a:t>
            </a:r>
            <a:r>
              <a:rPr lang="en-US" dirty="0"/>
              <a:t> index covers several queried columns in the table. </a:t>
            </a:r>
          </a:p>
        </p:txBody>
      </p:sp>
      <p:sp>
        <p:nvSpPr>
          <p:cNvPr id="4" name="Slide Number Placeholder 3"/>
          <p:cNvSpPr>
            <a:spLocks noGrp="1"/>
          </p:cNvSpPr>
          <p:nvPr>
            <p:ph type="sldNum" sz="quarter" idx="5"/>
          </p:nvPr>
        </p:nvSpPr>
        <p:spPr/>
        <p:txBody>
          <a:bodyPr/>
          <a:lstStyle/>
          <a:p>
            <a:fld id="{101D881B-9647-42E2-8D27-06CC9B96FA8B}" type="slidenum">
              <a:rPr lang="en-US" smtClean="0"/>
              <a:t>60</a:t>
            </a:fld>
            <a:endParaRPr lang="en-US"/>
          </a:p>
        </p:txBody>
      </p:sp>
    </p:spTree>
    <p:extLst>
      <p:ext uri="{BB962C8B-B14F-4D97-AF65-F5344CB8AC3E}">
        <p14:creationId xmlns:p14="http://schemas.microsoft.com/office/powerpoint/2010/main" val="23300256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non deterministic view would be one which takes a random sample of rows. </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564724E-7CB4-4288-908A-97852378BB2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543572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FF"/>
                </a:solidFill>
                <a:effectLst/>
                <a:latin typeface="Consolas" panose="020B0609020204030204" pitchFamily="49" charset="0"/>
              </a:rPr>
              <a:t>use</a:t>
            </a:r>
            <a:r>
              <a:rPr lang="en-US" b="0" dirty="0">
                <a:solidFill>
                  <a:srgbClr val="212121"/>
                </a:solidFill>
                <a:effectLst/>
                <a:latin typeface="Consolas" panose="020B0609020204030204" pitchFamily="49" charset="0"/>
              </a:rPr>
              <a:t> fudgemart_v3</a:t>
            </a:r>
          </a:p>
          <a:p>
            <a:r>
              <a:rPr lang="en-US" b="0" dirty="0">
                <a:solidFill>
                  <a:srgbClr val="0000FF"/>
                </a:solidFill>
                <a:effectLst/>
                <a:latin typeface="Consolas" panose="020B0609020204030204" pitchFamily="49" charset="0"/>
              </a:rPr>
              <a:t>go</a:t>
            </a:r>
            <a:endParaRPr lang="en-US" b="0" dirty="0">
              <a:solidFill>
                <a:srgbClr val="212121"/>
              </a:solidFill>
              <a:effectLst/>
              <a:latin typeface="Consolas" panose="020B0609020204030204" pitchFamily="49" charset="0"/>
            </a:endParaRPr>
          </a:p>
          <a:p>
            <a:br>
              <a:rPr lang="en-US" b="0" dirty="0">
                <a:solidFill>
                  <a:srgbClr val="212121"/>
                </a:solidFill>
                <a:effectLst/>
                <a:latin typeface="Consolas" panose="020B0609020204030204" pitchFamily="49" charset="0"/>
              </a:rPr>
            </a:br>
            <a:br>
              <a:rPr lang="en-US" b="0" dirty="0">
                <a:solidFill>
                  <a:srgbClr val="212121"/>
                </a:solidFill>
                <a:effectLst/>
                <a:latin typeface="Consolas" panose="020B0609020204030204" pitchFamily="49" charset="0"/>
              </a:rPr>
            </a:br>
            <a:r>
              <a:rPr lang="en-US" b="0" dirty="0">
                <a:solidFill>
                  <a:srgbClr val="008000"/>
                </a:solidFill>
                <a:effectLst/>
                <a:latin typeface="Consolas" panose="020B0609020204030204" pitchFamily="49" charset="0"/>
              </a:rPr>
              <a:t>-- clustered index scan</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a:solidFill>
                  <a:srgbClr val="795E26"/>
                </a:solidFill>
                <a:effectLst/>
                <a:latin typeface="Consolas" panose="020B0609020204030204" pitchFamily="49" charset="0"/>
              </a:rPr>
              <a:t>count</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order_id</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ship_via</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fm_orders</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GROUP BY</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ship_via</a:t>
            </a:r>
            <a:r>
              <a:rPr lang="en-US" b="0" dirty="0">
                <a:solidFill>
                  <a:srgbClr val="212121"/>
                </a:solidFill>
                <a:effectLst/>
                <a:latin typeface="Consolas" panose="020B0609020204030204" pitchFamily="49" charset="0"/>
              </a:rPr>
              <a:t>]</a:t>
            </a:r>
          </a:p>
          <a:p>
            <a:br>
              <a:rPr lang="en-US" b="0" dirty="0">
                <a:solidFill>
                  <a:srgbClr val="212121"/>
                </a:solidFill>
                <a:effectLst/>
                <a:latin typeface="Consolas" panose="020B0609020204030204" pitchFamily="49" charset="0"/>
              </a:rPr>
            </a:br>
            <a:r>
              <a:rPr lang="en-US" b="0" dirty="0">
                <a:solidFill>
                  <a:srgbClr val="0000FF"/>
                </a:solidFill>
                <a:effectLst/>
                <a:latin typeface="Consolas" panose="020B0609020204030204" pitchFamily="49" charset="0"/>
              </a:rPr>
              <a:t>create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nonclustered</a:t>
            </a:r>
            <a:r>
              <a:rPr lang="en-US" b="0" dirty="0">
                <a:solidFill>
                  <a:srgbClr val="212121"/>
                </a:solidFill>
                <a:effectLst/>
                <a:latin typeface="Consolas" panose="020B0609020204030204" pitchFamily="49" charset="0"/>
              </a:rPr>
              <a:t> index </a:t>
            </a:r>
            <a:r>
              <a:rPr lang="en-US" b="0" dirty="0" err="1">
                <a:solidFill>
                  <a:srgbClr val="212121"/>
                </a:solidFill>
                <a:effectLst/>
                <a:latin typeface="Consolas" panose="020B0609020204030204" pitchFamily="49" charset="0"/>
              </a:rPr>
              <a:t>ix_fudgemart_orders</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on</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fm_orders</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ship_via</a:t>
            </a:r>
            <a:r>
              <a:rPr lang="en-US" b="0" dirty="0">
                <a:solidFill>
                  <a:srgbClr val="212121"/>
                </a:solidFill>
                <a:effectLst/>
                <a:latin typeface="Consolas" panose="020B0609020204030204" pitchFamily="49" charset="0"/>
              </a:rPr>
              <a:t>) ;</a:t>
            </a:r>
          </a:p>
          <a:p>
            <a:br>
              <a:rPr lang="en-US" b="0" dirty="0">
                <a:solidFill>
                  <a:srgbClr val="212121"/>
                </a:solidFill>
                <a:effectLst/>
                <a:latin typeface="Consolas" panose="020B0609020204030204" pitchFamily="49" charset="0"/>
              </a:rPr>
            </a:br>
            <a:br>
              <a:rPr lang="en-US" b="0" dirty="0">
                <a:solidFill>
                  <a:srgbClr val="212121"/>
                </a:solidFill>
                <a:effectLst/>
                <a:latin typeface="Consolas" panose="020B0609020204030204" pitchFamily="49" charset="0"/>
              </a:rPr>
            </a:br>
            <a:r>
              <a:rPr lang="en-US" b="0" dirty="0">
                <a:solidFill>
                  <a:srgbClr val="212121"/>
                </a:solidFill>
                <a:effectLst/>
                <a:latin typeface="Consolas" panose="020B0609020204030204" pitchFamily="49" charset="0"/>
              </a:rPr>
              <a:t>  </a:t>
            </a:r>
            <a:r>
              <a:rPr lang="en-US" b="0" dirty="0">
                <a:solidFill>
                  <a:srgbClr val="008000"/>
                </a:solidFill>
                <a:effectLst/>
                <a:latin typeface="Consolas" panose="020B0609020204030204" pitchFamily="49" charset="0"/>
              </a:rPr>
              <a:t>-- yay non clustered index scan - using our new index.</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a:solidFill>
                  <a:srgbClr val="795E26"/>
                </a:solidFill>
                <a:effectLst/>
                <a:latin typeface="Consolas" panose="020B0609020204030204" pitchFamily="49" charset="0"/>
              </a:rPr>
              <a:t>count</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order_id</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ship_via</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fm_orders</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GROUP BY</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ship_via</a:t>
            </a:r>
            <a:r>
              <a:rPr lang="en-US" b="0" dirty="0">
                <a:solidFill>
                  <a:srgbClr val="212121"/>
                </a:solidFill>
                <a:effectLst/>
                <a:latin typeface="Consolas" panose="020B0609020204030204" pitchFamily="49" charset="0"/>
              </a:rPr>
              <a:t>]</a:t>
            </a:r>
          </a:p>
          <a:p>
            <a:br>
              <a:rPr lang="en-US" b="0" dirty="0">
                <a:solidFill>
                  <a:srgbClr val="212121"/>
                </a:solidFill>
                <a:effectLst/>
                <a:latin typeface="Consolas" panose="020B0609020204030204" pitchFamily="49" charset="0"/>
              </a:rPr>
            </a:br>
            <a:br>
              <a:rPr lang="en-US" b="0" dirty="0">
                <a:solidFill>
                  <a:srgbClr val="212121"/>
                </a:solidFill>
                <a:effectLst/>
                <a:latin typeface="Consolas" panose="020B0609020204030204" pitchFamily="49" charset="0"/>
              </a:rPr>
            </a:br>
            <a:r>
              <a:rPr lang="en-US" b="0" dirty="0">
                <a:solidFill>
                  <a:srgbClr val="212121"/>
                </a:solidFill>
                <a:effectLst/>
                <a:latin typeface="Consolas" panose="020B0609020204030204" pitchFamily="49" charset="0"/>
              </a:rPr>
              <a:t>  </a:t>
            </a:r>
            <a:r>
              <a:rPr lang="en-US" b="0" dirty="0">
                <a:solidFill>
                  <a:srgbClr val="008000"/>
                </a:solidFill>
                <a:effectLst/>
                <a:latin typeface="Consolas" panose="020B0609020204030204" pitchFamily="49" charset="0"/>
              </a:rPr>
              <a:t>-- but this does not  :-(</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a:solidFill>
                  <a:srgbClr val="795E26"/>
                </a:solidFill>
                <a:effectLst/>
                <a:latin typeface="Consolas" panose="020B0609020204030204" pitchFamily="49" charset="0"/>
              </a:rPr>
              <a:t>count</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order_id</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customer_id</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fm_orders</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GROUP BY</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customer_id</a:t>
            </a:r>
            <a:endParaRPr lang="en-US" b="0" dirty="0">
              <a:solidFill>
                <a:srgbClr val="212121"/>
              </a:solidFill>
              <a:effectLst/>
              <a:latin typeface="Consolas" panose="020B0609020204030204" pitchFamily="49" charset="0"/>
            </a:endParaRPr>
          </a:p>
          <a:p>
            <a:br>
              <a:rPr lang="en-US" b="0" dirty="0">
                <a:solidFill>
                  <a:srgbClr val="212121"/>
                </a:solidFill>
                <a:effectLst/>
                <a:latin typeface="Consolas" panose="020B0609020204030204" pitchFamily="49" charset="0"/>
              </a:rPr>
            </a:br>
            <a:br>
              <a:rPr lang="en-US" b="0" dirty="0">
                <a:solidFill>
                  <a:srgbClr val="212121"/>
                </a:solidFill>
                <a:effectLst/>
                <a:latin typeface="Consolas" panose="020B0609020204030204" pitchFamily="49" charset="0"/>
              </a:rPr>
            </a:br>
            <a:r>
              <a:rPr lang="en-US" b="0" dirty="0">
                <a:solidFill>
                  <a:srgbClr val="212121"/>
                </a:solidFill>
                <a:effectLst/>
                <a:latin typeface="Consolas" panose="020B0609020204030204" pitchFamily="49" charset="0"/>
              </a:rPr>
              <a:t>  </a:t>
            </a:r>
            <a:r>
              <a:rPr lang="en-US" b="0" dirty="0">
                <a:solidFill>
                  <a:srgbClr val="008000"/>
                </a:solidFill>
                <a:effectLst/>
                <a:latin typeface="Consolas" panose="020B0609020204030204" pitchFamily="49" charset="0"/>
              </a:rPr>
              <a:t>-- neither does this  :-(</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a:solidFill>
                  <a:srgbClr val="795E26"/>
                </a:solidFill>
                <a:effectLst/>
                <a:latin typeface="Consolas" panose="020B0609020204030204" pitchFamily="49" charset="0"/>
              </a:rPr>
              <a:t>count</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order_id</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creditcard_id</a:t>
            </a:r>
            <a:endParaRPr lang="en-US" b="0" dirty="0">
              <a:solidFill>
                <a:srgbClr val="212121"/>
              </a:solidFill>
              <a:effectLst/>
              <a:latin typeface="Consolas" panose="020B0609020204030204" pitchFamily="49" charset="0"/>
            </a:endParaRP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fm_orders</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GROUP BY</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creditcard_id</a:t>
            </a:r>
            <a:endParaRPr lang="en-US" b="0" dirty="0">
              <a:solidFill>
                <a:srgbClr val="212121"/>
              </a:solidFill>
              <a:effectLst/>
              <a:latin typeface="Consolas" panose="020B0609020204030204" pitchFamily="49" charset="0"/>
            </a:endParaRPr>
          </a:p>
          <a:p>
            <a:br>
              <a:rPr lang="en-US" b="0" dirty="0">
                <a:solidFill>
                  <a:srgbClr val="212121"/>
                </a:solidFill>
                <a:effectLst/>
                <a:latin typeface="Consolas" panose="020B0609020204030204" pitchFamily="49" charset="0"/>
              </a:rPr>
            </a:br>
            <a:r>
              <a:rPr lang="en-US" b="0" dirty="0">
                <a:solidFill>
                  <a:srgbClr val="212121"/>
                </a:solidFill>
                <a:effectLst/>
                <a:latin typeface="Consolas" panose="020B0609020204030204" pitchFamily="49" charset="0"/>
              </a:rPr>
              <a:t> </a:t>
            </a:r>
            <a:r>
              <a:rPr lang="en-US" b="0" dirty="0">
                <a:solidFill>
                  <a:srgbClr val="008000"/>
                </a:solidFill>
                <a:effectLst/>
                <a:latin typeface="Consolas" panose="020B0609020204030204" pitchFamily="49" charset="0"/>
              </a:rPr>
              <a:t>-- and it would require two additional </a:t>
            </a:r>
            <a:r>
              <a:rPr lang="en-US" b="0" dirty="0" err="1">
                <a:solidFill>
                  <a:srgbClr val="008000"/>
                </a:solidFill>
                <a:effectLst/>
                <a:latin typeface="Consolas" panose="020B0609020204030204" pitchFamily="49" charset="0"/>
              </a:rPr>
              <a:t>indexs</a:t>
            </a:r>
            <a:r>
              <a:rPr lang="en-US" b="0" dirty="0">
                <a:solidFill>
                  <a:srgbClr val="008000"/>
                </a:solidFill>
                <a:effectLst/>
                <a:latin typeface="Consolas" panose="020B0609020204030204" pitchFamily="49" charset="0"/>
              </a:rPr>
              <a:t>, too. Blah!</a:t>
            </a:r>
            <a:endParaRPr lang="en-US" b="0" dirty="0">
              <a:solidFill>
                <a:srgbClr val="212121"/>
              </a:solidFill>
              <a:effectLst/>
              <a:latin typeface="Consolas" panose="020B0609020204030204" pitchFamily="49" charset="0"/>
            </a:endParaRPr>
          </a:p>
          <a:p>
            <a:br>
              <a:rPr lang="en-US" b="0" dirty="0">
                <a:solidFill>
                  <a:srgbClr val="212121"/>
                </a:solidFill>
                <a:effectLst/>
                <a:latin typeface="Consolas" panose="020B0609020204030204" pitchFamily="49" charset="0"/>
              </a:rPr>
            </a:br>
            <a:r>
              <a:rPr lang="en-US" b="0" dirty="0">
                <a:solidFill>
                  <a:srgbClr val="212121"/>
                </a:solidFill>
                <a:effectLst/>
                <a:latin typeface="Consolas" panose="020B0609020204030204" pitchFamily="49" charset="0"/>
              </a:rPr>
              <a:t>  </a:t>
            </a:r>
            <a:r>
              <a:rPr lang="en-US" b="0" dirty="0">
                <a:solidFill>
                  <a:srgbClr val="008000"/>
                </a:solidFill>
                <a:effectLst/>
                <a:latin typeface="Consolas" panose="020B0609020204030204" pitchFamily="49" charset="0"/>
              </a:rPr>
              <a:t>-- let's try a </a:t>
            </a:r>
            <a:r>
              <a:rPr lang="en-US" b="0" dirty="0" err="1">
                <a:solidFill>
                  <a:srgbClr val="008000"/>
                </a:solidFill>
                <a:effectLst/>
                <a:latin typeface="Consolas" panose="020B0609020204030204" pitchFamily="49" charset="0"/>
              </a:rPr>
              <a:t>columnstore</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GO</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drop</a:t>
            </a:r>
            <a:r>
              <a:rPr lang="en-US" b="0" dirty="0">
                <a:solidFill>
                  <a:srgbClr val="212121"/>
                </a:solidFill>
                <a:effectLst/>
                <a:latin typeface="Consolas" panose="020B0609020204030204" pitchFamily="49" charset="0"/>
              </a:rPr>
              <a:t> index </a:t>
            </a:r>
            <a:r>
              <a:rPr lang="en-US" b="0" dirty="0">
                <a:solidFill>
                  <a:srgbClr val="0000FF"/>
                </a:solidFill>
                <a:effectLst/>
                <a:latin typeface="Consolas" panose="020B0609020204030204" pitchFamily="49" charset="0"/>
              </a:rPr>
              <a:t>if</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exists</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ix_fudgmart_orders_col</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on</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fm_orders</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go</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create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nonclustered</a:t>
            </a:r>
            <a:r>
              <a:rPr lang="en-US" b="0" dirty="0">
                <a:solidFill>
                  <a:srgbClr val="212121"/>
                </a:solidFill>
                <a:effectLst/>
                <a:latin typeface="Consolas" panose="020B0609020204030204" pitchFamily="49" charset="0"/>
              </a:rPr>
              <a:t> </a:t>
            </a:r>
            <a:r>
              <a:rPr lang="en-US" b="0" dirty="0" err="1">
                <a:solidFill>
                  <a:srgbClr val="0000FF"/>
                </a:solidFill>
                <a:effectLst/>
                <a:latin typeface="Consolas" panose="020B0609020204030204" pitchFamily="49" charset="0"/>
              </a:rPr>
              <a:t>columnstore</a:t>
            </a:r>
            <a:r>
              <a:rPr lang="en-US" b="0" dirty="0">
                <a:solidFill>
                  <a:srgbClr val="212121"/>
                </a:solidFill>
                <a:effectLst/>
                <a:latin typeface="Consolas" panose="020B0609020204030204" pitchFamily="49" charset="0"/>
              </a:rPr>
              <a:t> index </a:t>
            </a:r>
            <a:r>
              <a:rPr lang="en-US" b="0" dirty="0" err="1">
                <a:solidFill>
                  <a:srgbClr val="212121"/>
                </a:solidFill>
                <a:effectLst/>
                <a:latin typeface="Consolas" panose="020B0609020204030204" pitchFamily="49" charset="0"/>
              </a:rPr>
              <a:t>ix_fudgmart_orders_col</a:t>
            </a:r>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on</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fm_orders</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ship_via</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customer_id</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creditcard_id</a:t>
            </a:r>
            <a:r>
              <a:rPr lang="en-US" b="0" dirty="0">
                <a:solidFill>
                  <a:srgbClr val="212121"/>
                </a:solidFill>
                <a:effectLst/>
                <a:latin typeface="Consolas" panose="020B0609020204030204" pitchFamily="49" charset="0"/>
              </a:rPr>
              <a:t>)</a:t>
            </a:r>
          </a:p>
          <a:p>
            <a:br>
              <a:rPr lang="en-US" b="0" dirty="0">
                <a:solidFill>
                  <a:srgbClr val="212121"/>
                </a:solidFill>
                <a:effectLst/>
                <a:latin typeface="Consolas" panose="020B0609020204030204" pitchFamily="49" charset="0"/>
              </a:rPr>
            </a:br>
            <a:br>
              <a:rPr lang="en-US" b="0" dirty="0">
                <a:solidFill>
                  <a:srgbClr val="212121"/>
                </a:solidFill>
                <a:effectLst/>
                <a:latin typeface="Consolas" panose="020B0609020204030204" pitchFamily="49" charset="0"/>
              </a:rPr>
            </a:br>
            <a:r>
              <a:rPr lang="en-US" b="0" dirty="0">
                <a:solidFill>
                  <a:srgbClr val="008000"/>
                </a:solidFill>
                <a:effectLst/>
                <a:latin typeface="Consolas" panose="020B0609020204030204" pitchFamily="49" charset="0"/>
              </a:rPr>
              <a:t>-- uses our </a:t>
            </a:r>
            <a:r>
              <a:rPr lang="en-US" b="0" dirty="0" err="1">
                <a:solidFill>
                  <a:srgbClr val="008000"/>
                </a:solidFill>
                <a:effectLst/>
                <a:latin typeface="Consolas" panose="020B0609020204030204" pitchFamily="49" charset="0"/>
              </a:rPr>
              <a:t>columnstore</a:t>
            </a:r>
            <a:r>
              <a:rPr lang="en-US" b="0" dirty="0">
                <a:solidFill>
                  <a:srgbClr val="008000"/>
                </a:solidFill>
                <a:effectLst/>
                <a:latin typeface="Consolas" panose="020B0609020204030204" pitchFamily="49" charset="0"/>
              </a:rPr>
              <a:t> index</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a:solidFill>
                  <a:srgbClr val="795E26"/>
                </a:solidFill>
                <a:effectLst/>
                <a:latin typeface="Consolas" panose="020B0609020204030204" pitchFamily="49" charset="0"/>
              </a:rPr>
              <a:t>count</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order_id</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ship_via</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fm_orders</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GROUP BY</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ship_via</a:t>
            </a:r>
            <a:r>
              <a:rPr lang="en-US" b="0" dirty="0">
                <a:solidFill>
                  <a:srgbClr val="212121"/>
                </a:solidFill>
                <a:effectLst/>
                <a:latin typeface="Consolas" panose="020B0609020204030204" pitchFamily="49" charset="0"/>
              </a:rPr>
              <a:t>]</a:t>
            </a:r>
          </a:p>
          <a:p>
            <a:br>
              <a:rPr lang="en-US" b="0" dirty="0">
                <a:solidFill>
                  <a:srgbClr val="212121"/>
                </a:solidFill>
                <a:effectLst/>
                <a:latin typeface="Consolas" panose="020B0609020204030204" pitchFamily="49" charset="0"/>
              </a:rPr>
            </a:br>
            <a:r>
              <a:rPr lang="en-US" b="0" dirty="0">
                <a:solidFill>
                  <a:srgbClr val="008000"/>
                </a:solidFill>
                <a:effectLst/>
                <a:latin typeface="Consolas" panose="020B0609020204030204" pitchFamily="49" charset="0"/>
              </a:rPr>
              <a:t>-- this works too!</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a:solidFill>
                  <a:srgbClr val="795E26"/>
                </a:solidFill>
                <a:effectLst/>
                <a:latin typeface="Consolas" panose="020B0609020204030204" pitchFamily="49" charset="0"/>
              </a:rPr>
              <a:t>count</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order_id</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customer_id</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fm_orders</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GROUP BY</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customer_id</a:t>
            </a:r>
            <a:r>
              <a:rPr lang="en-US" b="0" dirty="0">
                <a:solidFill>
                  <a:srgbClr val="212121"/>
                </a:solidFill>
                <a:effectLst/>
                <a:latin typeface="Consolas" panose="020B0609020204030204" pitchFamily="49" charset="0"/>
              </a:rPr>
              <a:t>]</a:t>
            </a:r>
          </a:p>
          <a:p>
            <a:br>
              <a:rPr lang="en-US" b="0" dirty="0">
                <a:solidFill>
                  <a:srgbClr val="212121"/>
                </a:solidFill>
                <a:effectLst/>
                <a:latin typeface="Consolas" panose="020B0609020204030204" pitchFamily="49" charset="0"/>
              </a:rPr>
            </a:br>
            <a:r>
              <a:rPr lang="en-US" b="0" dirty="0">
                <a:solidFill>
                  <a:srgbClr val="008000"/>
                </a:solidFill>
                <a:effectLst/>
                <a:latin typeface="Consolas" panose="020B0609020204030204" pitchFamily="49" charset="0"/>
              </a:rPr>
              <a:t>-- this works too!</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a:solidFill>
                  <a:srgbClr val="795E26"/>
                </a:solidFill>
                <a:effectLst/>
                <a:latin typeface="Consolas" panose="020B0609020204030204" pitchFamily="49" charset="0"/>
              </a:rPr>
              <a:t>count</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order_id</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creditcard_id</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fm_orders</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GROUP BY</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creditcard_id</a:t>
            </a:r>
            <a:r>
              <a:rPr lang="en-US" b="0" dirty="0">
                <a:solidFill>
                  <a:srgbClr val="212121"/>
                </a:solidFill>
                <a:effectLst/>
                <a:latin typeface="Consolas" panose="020B0609020204030204" pitchFamily="49" charset="0"/>
              </a:rPr>
              <a:t>]</a:t>
            </a:r>
          </a:p>
          <a:p>
            <a:br>
              <a:rPr lang="en-US" b="0" dirty="0">
                <a:solidFill>
                  <a:srgbClr val="212121"/>
                </a:solidFill>
                <a:effectLst/>
                <a:latin typeface="Consolas" panose="020B0609020204030204" pitchFamily="49" charset="0"/>
              </a:rPr>
            </a:br>
            <a:r>
              <a:rPr lang="en-US" b="0" dirty="0">
                <a:solidFill>
                  <a:srgbClr val="008000"/>
                </a:solidFill>
                <a:effectLst/>
                <a:latin typeface="Consolas" panose="020B0609020204030204" pitchFamily="49" charset="0"/>
              </a:rPr>
              <a:t>-- and even this!!!</a:t>
            </a:r>
            <a:endParaRPr lang="en-US" b="0" dirty="0">
              <a:solidFill>
                <a:srgbClr val="212121"/>
              </a:solidFill>
              <a:effectLst/>
              <a:latin typeface="Consolas" panose="020B0609020204030204" pitchFamily="49" charset="0"/>
            </a:endParaRPr>
          </a:p>
          <a:p>
            <a:r>
              <a:rPr lang="en-US" b="0" dirty="0">
                <a:solidFill>
                  <a:srgbClr val="0000FF"/>
                </a:solidFill>
                <a:effectLst/>
                <a:latin typeface="Consolas" panose="020B0609020204030204" pitchFamily="49" charset="0"/>
              </a:rPr>
              <a:t>SELECT</a:t>
            </a:r>
            <a:r>
              <a:rPr lang="en-US" b="0" dirty="0">
                <a:solidFill>
                  <a:srgbClr val="212121"/>
                </a:solidFill>
                <a:effectLst/>
                <a:latin typeface="Consolas" panose="020B0609020204030204" pitchFamily="49" charset="0"/>
              </a:rPr>
              <a:t> </a:t>
            </a:r>
            <a:r>
              <a:rPr lang="en-US" b="0" dirty="0">
                <a:solidFill>
                  <a:srgbClr val="795E26"/>
                </a:solidFill>
                <a:effectLst/>
                <a:latin typeface="Consolas" panose="020B0609020204030204" pitchFamily="49" charset="0"/>
              </a:rPr>
              <a:t>count</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order_id</a:t>
            </a:r>
            <a:r>
              <a:rPr lang="en-US" b="0" dirty="0">
                <a:solidFill>
                  <a:srgbClr val="212121"/>
                </a:solidFill>
                <a:effectLst/>
                <a:latin typeface="Consolas" panose="020B0609020204030204" pitchFamily="49" charset="0"/>
              </a:rPr>
              <a:t>),[</a:t>
            </a:r>
            <a:r>
              <a:rPr lang="en-US" b="0" dirty="0" err="1">
                <a:solidFill>
                  <a:srgbClr val="212121"/>
                </a:solidFill>
                <a:effectLst/>
                <a:latin typeface="Consolas" panose="020B0609020204030204" pitchFamily="49" charset="0"/>
              </a:rPr>
              <a:t>creditcard_id</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fm_orders</a:t>
            </a:r>
            <a:r>
              <a:rPr lang="en-US" b="0" dirty="0">
                <a:solidFill>
                  <a:srgbClr val="212121"/>
                </a:solidFill>
                <a:effectLst/>
                <a:latin typeface="Consolas" panose="020B0609020204030204" pitchFamily="49" charset="0"/>
              </a:rPr>
              <a:t>]</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WHERE</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customer_id</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between</a:t>
            </a:r>
            <a:r>
              <a:rPr lang="en-US" b="0" dirty="0">
                <a:solidFill>
                  <a:srgbClr val="212121"/>
                </a:solidFill>
                <a:effectLst/>
                <a:latin typeface="Consolas" panose="020B0609020204030204" pitchFamily="49" charset="0"/>
              </a:rPr>
              <a:t>  </a:t>
            </a:r>
            <a:r>
              <a:rPr lang="en-US" b="0" dirty="0">
                <a:solidFill>
                  <a:srgbClr val="09885A"/>
                </a:solidFill>
                <a:effectLst/>
                <a:latin typeface="Consolas" panose="020B0609020204030204" pitchFamily="49" charset="0"/>
              </a:rPr>
              <a:t>10</a:t>
            </a:r>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and</a:t>
            </a:r>
            <a:r>
              <a:rPr lang="en-US" b="0" dirty="0">
                <a:solidFill>
                  <a:srgbClr val="212121"/>
                </a:solidFill>
                <a:effectLst/>
                <a:latin typeface="Consolas" panose="020B0609020204030204" pitchFamily="49" charset="0"/>
              </a:rPr>
              <a:t> </a:t>
            </a:r>
            <a:r>
              <a:rPr lang="en-US" b="0" dirty="0">
                <a:solidFill>
                  <a:srgbClr val="09885A"/>
                </a:solidFill>
                <a:effectLst/>
                <a:latin typeface="Consolas" panose="020B0609020204030204" pitchFamily="49" charset="0"/>
              </a:rPr>
              <a:t>20</a:t>
            </a:r>
            <a:r>
              <a:rPr lang="en-US" b="0" dirty="0">
                <a:solidFill>
                  <a:srgbClr val="212121"/>
                </a:solidFill>
                <a:effectLst/>
                <a:latin typeface="Consolas" panose="020B0609020204030204" pitchFamily="49" charset="0"/>
              </a:rPr>
              <a:t> </a:t>
            </a:r>
          </a:p>
          <a:p>
            <a:r>
              <a:rPr lang="en-US" b="0" dirty="0">
                <a:solidFill>
                  <a:srgbClr val="212121"/>
                </a:solidFill>
                <a:effectLst/>
                <a:latin typeface="Consolas" panose="020B0609020204030204" pitchFamily="49" charset="0"/>
              </a:rPr>
              <a:t>  </a:t>
            </a:r>
            <a:r>
              <a:rPr lang="en-US" b="0" dirty="0">
                <a:solidFill>
                  <a:srgbClr val="0000FF"/>
                </a:solidFill>
                <a:effectLst/>
                <a:latin typeface="Consolas" panose="020B0609020204030204" pitchFamily="49" charset="0"/>
              </a:rPr>
              <a:t>GROUP BY</a:t>
            </a:r>
            <a:r>
              <a:rPr lang="en-US" b="0" dirty="0">
                <a:solidFill>
                  <a:srgbClr val="212121"/>
                </a:solidFill>
                <a:effectLst/>
                <a:latin typeface="Consolas" panose="020B0609020204030204" pitchFamily="49" charset="0"/>
              </a:rPr>
              <a:t> [</a:t>
            </a:r>
            <a:r>
              <a:rPr lang="en-US" b="0" dirty="0" err="1">
                <a:solidFill>
                  <a:srgbClr val="212121"/>
                </a:solidFill>
                <a:effectLst/>
                <a:latin typeface="Consolas" panose="020B0609020204030204" pitchFamily="49" charset="0"/>
              </a:rPr>
              <a:t>creditcard_id</a:t>
            </a:r>
            <a:r>
              <a:rPr lang="en-US" b="0" dirty="0">
                <a:solidFill>
                  <a:srgbClr val="212121"/>
                </a:solidFill>
                <a:effectLst/>
                <a:latin typeface="Consolas" panose="020B0609020204030204" pitchFamily="49" charset="0"/>
              </a:rPr>
              <a:t>]</a:t>
            </a:r>
          </a:p>
          <a:p>
            <a:endParaRPr lang="en-US" b="0" dirty="0">
              <a:solidFill>
                <a:srgbClr val="212121"/>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101D881B-9647-42E2-8D27-06CC9B96FA8B}" type="slidenum">
              <a:rPr lang="en-US" smtClean="0"/>
              <a:t>63</a:t>
            </a:fld>
            <a:endParaRPr lang="en-US"/>
          </a:p>
        </p:txBody>
      </p:sp>
    </p:spTree>
    <p:extLst>
      <p:ext uri="{BB962C8B-B14F-4D97-AF65-F5344CB8AC3E}">
        <p14:creationId xmlns:p14="http://schemas.microsoft.com/office/powerpoint/2010/main" val="31488861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 – this is not a requirement.</a:t>
            </a:r>
          </a:p>
        </p:txBody>
      </p:sp>
      <p:sp>
        <p:nvSpPr>
          <p:cNvPr id="4" name="Slide Number Placeholder 3"/>
          <p:cNvSpPr>
            <a:spLocks noGrp="1"/>
          </p:cNvSpPr>
          <p:nvPr>
            <p:ph type="sldNum" sz="quarter" idx="5"/>
          </p:nvPr>
        </p:nvSpPr>
        <p:spPr/>
        <p:txBody>
          <a:bodyPr/>
          <a:lstStyle/>
          <a:p>
            <a:fld id="{101D881B-9647-42E2-8D27-06CC9B96FA8B}" type="slidenum">
              <a:rPr lang="en-US" smtClean="0"/>
              <a:t>64</a:t>
            </a:fld>
            <a:endParaRPr lang="en-US"/>
          </a:p>
        </p:txBody>
      </p:sp>
    </p:spTree>
    <p:extLst>
      <p:ext uri="{BB962C8B-B14F-4D97-AF65-F5344CB8AC3E}">
        <p14:creationId xmlns:p14="http://schemas.microsoft.com/office/powerpoint/2010/main" val="295273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True – the chosen </a:t>
            </a:r>
            <a:r>
              <a:rPr lang="en-US" dirty="0" err="1"/>
              <a:t>dbms</a:t>
            </a:r>
            <a:r>
              <a:rPr lang="en-US" dirty="0"/>
              <a:t> must be considered when implementing the physical data model.</a:t>
            </a:r>
          </a:p>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8</a:t>
            </a:fld>
            <a:endParaRPr lang="en-US"/>
          </a:p>
        </p:txBody>
      </p:sp>
    </p:spTree>
    <p:extLst>
      <p:ext uri="{BB962C8B-B14F-4D97-AF65-F5344CB8AC3E}">
        <p14:creationId xmlns:p14="http://schemas.microsoft.com/office/powerpoint/2010/main" val="36954629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Hadoop handles high volumes of data and maintains good performance, contrary to </a:t>
            </a:r>
          </a:p>
          <a:p>
            <a:endParaRPr lang="en-IN" dirty="0"/>
          </a:p>
        </p:txBody>
      </p:sp>
      <p:sp>
        <p:nvSpPr>
          <p:cNvPr id="4" name="Slide Number Placeholder 3"/>
          <p:cNvSpPr>
            <a:spLocks noGrp="1"/>
          </p:cNvSpPr>
          <p:nvPr>
            <p:ph type="sldNum" sz="quarter" idx="10"/>
          </p:nvPr>
        </p:nvSpPr>
        <p:spPr/>
        <p:txBody>
          <a:bodyPr/>
          <a:lstStyle/>
          <a:p>
            <a:fld id="{E564724E-7CB4-4288-908A-97852378BB2E}" type="slidenum">
              <a:rPr lang="en-US" smtClean="0"/>
              <a:t>69</a:t>
            </a:fld>
            <a:endParaRPr lang="en-US" dirty="0"/>
          </a:p>
        </p:txBody>
      </p:sp>
    </p:spTree>
    <p:extLst>
      <p:ext uri="{BB962C8B-B14F-4D97-AF65-F5344CB8AC3E}">
        <p14:creationId xmlns:p14="http://schemas.microsoft.com/office/powerpoint/2010/main" val="32941289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Redis and Hbase and we will see in future weeks requires a lot of RAM to deal with High volatility, but again maintain a considerable performance. </a:t>
            </a:r>
          </a:p>
          <a:p>
            <a:endParaRPr lang="en-IN" dirty="0"/>
          </a:p>
        </p:txBody>
      </p:sp>
      <p:sp>
        <p:nvSpPr>
          <p:cNvPr id="4" name="Slide Number Placeholder 3"/>
          <p:cNvSpPr>
            <a:spLocks noGrp="1"/>
          </p:cNvSpPr>
          <p:nvPr>
            <p:ph type="sldNum" sz="quarter" idx="10"/>
          </p:nvPr>
        </p:nvSpPr>
        <p:spPr/>
        <p:txBody>
          <a:bodyPr/>
          <a:lstStyle/>
          <a:p>
            <a:fld id="{E564724E-7CB4-4288-908A-97852378BB2E}" type="slidenum">
              <a:rPr lang="en-US" smtClean="0"/>
              <a:t>70</a:t>
            </a:fld>
            <a:endParaRPr lang="en-US" dirty="0"/>
          </a:p>
        </p:txBody>
      </p:sp>
    </p:spTree>
    <p:extLst>
      <p:ext uri="{BB962C8B-B14F-4D97-AF65-F5344CB8AC3E}">
        <p14:creationId xmlns:p14="http://schemas.microsoft.com/office/powerpoint/2010/main" val="14670209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Handle high input mode in the noSQL world we have Hbase, Cassandra and Kafka. </a:t>
            </a:r>
          </a:p>
        </p:txBody>
      </p:sp>
      <p:sp>
        <p:nvSpPr>
          <p:cNvPr id="4" name="Slide Number Placeholder 3"/>
          <p:cNvSpPr>
            <a:spLocks noGrp="1"/>
          </p:cNvSpPr>
          <p:nvPr>
            <p:ph type="sldNum" sz="quarter" idx="10"/>
          </p:nvPr>
        </p:nvSpPr>
        <p:spPr/>
        <p:txBody>
          <a:bodyPr/>
          <a:lstStyle/>
          <a:p>
            <a:fld id="{E564724E-7CB4-4288-908A-97852378BB2E}" type="slidenum">
              <a:rPr lang="en-US" smtClean="0"/>
              <a:t>71</a:t>
            </a:fld>
            <a:endParaRPr lang="en-US" dirty="0"/>
          </a:p>
        </p:txBody>
      </p:sp>
    </p:spTree>
    <p:extLst>
      <p:ext uri="{BB962C8B-B14F-4D97-AF65-F5344CB8AC3E}">
        <p14:creationId xmlns:p14="http://schemas.microsoft.com/office/powerpoint/2010/main" val="27512583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factor does not change from SQL to noSQL as we will see. There is always a concern over storage forma.</a:t>
            </a:r>
          </a:p>
          <a:p>
            <a:endParaRPr lang="en-IN" dirty="0"/>
          </a:p>
        </p:txBody>
      </p:sp>
      <p:sp>
        <p:nvSpPr>
          <p:cNvPr id="4" name="Slide Number Placeholder 3"/>
          <p:cNvSpPr>
            <a:spLocks noGrp="1"/>
          </p:cNvSpPr>
          <p:nvPr>
            <p:ph type="sldNum" sz="quarter" idx="10"/>
          </p:nvPr>
        </p:nvSpPr>
        <p:spPr/>
        <p:txBody>
          <a:bodyPr/>
          <a:lstStyle/>
          <a:p>
            <a:fld id="{E564724E-7CB4-4288-908A-97852378BB2E}" type="slidenum">
              <a:rPr lang="en-US" smtClean="0"/>
              <a:t>73</a:t>
            </a:fld>
            <a:endParaRPr lang="en-US" dirty="0"/>
          </a:p>
        </p:txBody>
      </p:sp>
    </p:spTree>
    <p:extLst>
      <p:ext uri="{BB962C8B-B14F-4D97-AF65-F5344CB8AC3E}">
        <p14:creationId xmlns:p14="http://schemas.microsoft.com/office/powerpoint/2010/main" val="14484514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ID is a cluster on the first table.</a:t>
            </a:r>
          </a:p>
        </p:txBody>
      </p:sp>
      <p:sp>
        <p:nvSpPr>
          <p:cNvPr id="4" name="Slide Number Placeholder 3"/>
          <p:cNvSpPr>
            <a:spLocks noGrp="1"/>
          </p:cNvSpPr>
          <p:nvPr>
            <p:ph type="sldNum" sz="quarter" idx="10"/>
          </p:nvPr>
        </p:nvSpPr>
        <p:spPr/>
        <p:txBody>
          <a:bodyPr/>
          <a:lstStyle/>
          <a:p>
            <a:fld id="{E564724E-7CB4-4288-908A-97852378BB2E}" type="slidenum">
              <a:rPr lang="en-US" smtClean="0"/>
              <a:t>76</a:t>
            </a:fld>
            <a:endParaRPr lang="en-US" dirty="0"/>
          </a:p>
        </p:txBody>
      </p:sp>
    </p:spTree>
    <p:extLst>
      <p:ext uri="{BB962C8B-B14F-4D97-AF65-F5344CB8AC3E}">
        <p14:creationId xmlns:p14="http://schemas.microsoft.com/office/powerpoint/2010/main" val="6424587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 3, B = 4, C = 2, D = 1</a:t>
            </a:r>
          </a:p>
        </p:txBody>
      </p:sp>
      <p:sp>
        <p:nvSpPr>
          <p:cNvPr id="4" name="Slide Number Placeholder 3"/>
          <p:cNvSpPr>
            <a:spLocks noGrp="1"/>
          </p:cNvSpPr>
          <p:nvPr>
            <p:ph type="sldNum" sz="quarter" idx="5"/>
          </p:nvPr>
        </p:nvSpPr>
        <p:spPr/>
        <p:txBody>
          <a:bodyPr/>
          <a:lstStyle/>
          <a:p>
            <a:fld id="{E564724E-7CB4-4288-908A-97852378BB2E}" type="slidenum">
              <a:rPr lang="en-US" smtClean="0"/>
              <a:t>77</a:t>
            </a:fld>
            <a:endParaRPr lang="en-US" dirty="0"/>
          </a:p>
        </p:txBody>
      </p:sp>
    </p:spTree>
    <p:extLst>
      <p:ext uri="{BB962C8B-B14F-4D97-AF65-F5344CB8AC3E}">
        <p14:creationId xmlns:p14="http://schemas.microsoft.com/office/powerpoint/2010/main" val="26057314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78</a:t>
            </a:fld>
            <a:endParaRPr lang="en-US"/>
          </a:p>
        </p:txBody>
      </p:sp>
    </p:spTree>
    <p:extLst>
      <p:ext uri="{BB962C8B-B14F-4D97-AF65-F5344CB8AC3E}">
        <p14:creationId xmlns:p14="http://schemas.microsoft.com/office/powerpoint/2010/main" val="9928290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‘__0_’</a:t>
            </a:r>
          </a:p>
        </p:txBody>
      </p:sp>
      <p:sp>
        <p:nvSpPr>
          <p:cNvPr id="4" name="Slide Number Placeholder 3"/>
          <p:cNvSpPr>
            <a:spLocks noGrp="1"/>
          </p:cNvSpPr>
          <p:nvPr>
            <p:ph type="sldNum" sz="quarter" idx="5"/>
          </p:nvPr>
        </p:nvSpPr>
        <p:spPr/>
        <p:txBody>
          <a:bodyPr/>
          <a:lstStyle/>
          <a:p>
            <a:fld id="{101D881B-9647-42E2-8D27-06CC9B96FA8B}" type="slidenum">
              <a:rPr lang="en-US" smtClean="0"/>
              <a:t>80</a:t>
            </a:fld>
            <a:endParaRPr lang="en-US"/>
          </a:p>
        </p:txBody>
      </p:sp>
    </p:spTree>
    <p:extLst>
      <p:ext uri="{BB962C8B-B14F-4D97-AF65-F5344CB8AC3E}">
        <p14:creationId xmlns:p14="http://schemas.microsoft.com/office/powerpoint/2010/main" val="2973680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Virtualization has led to less instances, so rather than install 3 instances on one server, we tend to install 3 servers.</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564724E-7CB4-4288-908A-97852378BB2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34257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Filegroup is a logical structure</a:t>
            </a:r>
          </a:p>
        </p:txBody>
      </p:sp>
      <p:sp>
        <p:nvSpPr>
          <p:cNvPr id="4" name="Slide Number Placeholder 3"/>
          <p:cNvSpPr>
            <a:spLocks noGrp="1"/>
          </p:cNvSpPr>
          <p:nvPr>
            <p:ph type="sldNum" sz="quarter" idx="5"/>
          </p:nvPr>
        </p:nvSpPr>
        <p:spPr/>
        <p:txBody>
          <a:bodyPr/>
          <a:lstStyle/>
          <a:p>
            <a:fld id="{101D881B-9647-42E2-8D27-06CC9B96FA8B}" type="slidenum">
              <a:rPr lang="en-US" smtClean="0"/>
              <a:t>12</a:t>
            </a:fld>
            <a:endParaRPr lang="en-US"/>
          </a:p>
        </p:txBody>
      </p:sp>
    </p:spTree>
    <p:extLst>
      <p:ext uri="{BB962C8B-B14F-4D97-AF65-F5344CB8AC3E}">
        <p14:creationId xmlns:p14="http://schemas.microsoft.com/office/powerpoint/2010/main" val="467183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13</a:t>
            </a:fld>
            <a:endParaRPr lang="en-US"/>
          </a:p>
        </p:txBody>
      </p:sp>
    </p:spTree>
    <p:extLst>
      <p:ext uri="{BB962C8B-B14F-4D97-AF65-F5344CB8AC3E}">
        <p14:creationId xmlns:p14="http://schemas.microsoft.com/office/powerpoint/2010/main" val="2591694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there is room on the page, data is added to the page.</a:t>
            </a:r>
          </a:p>
          <a:p>
            <a:endParaRPr lang="en-US" dirty="0"/>
          </a:p>
          <a:p>
            <a:r>
              <a:rPr lang="en-US" dirty="0"/>
              <a:t>When a new page is required, the file size is expanded and the page is added to the end of the file. The data on the page is split with the new page containing the inserted value plus any additional values after it from the previous page. </a:t>
            </a:r>
          </a:p>
          <a:p>
            <a:endParaRPr lang="en-US" dirty="0"/>
          </a:p>
        </p:txBody>
      </p:sp>
      <p:sp>
        <p:nvSpPr>
          <p:cNvPr id="4" name="Slide Number Placeholder 3"/>
          <p:cNvSpPr>
            <a:spLocks noGrp="1"/>
          </p:cNvSpPr>
          <p:nvPr>
            <p:ph type="sldNum" sz="quarter" idx="5"/>
          </p:nvPr>
        </p:nvSpPr>
        <p:spPr/>
        <p:txBody>
          <a:bodyPr/>
          <a:lstStyle/>
          <a:p>
            <a:fld id="{101D881B-9647-42E2-8D27-06CC9B96FA8B}" type="slidenum">
              <a:rPr lang="en-US" smtClean="0"/>
              <a:t>14</a:t>
            </a:fld>
            <a:endParaRPr lang="en-US"/>
          </a:p>
        </p:txBody>
      </p:sp>
    </p:spTree>
    <p:extLst>
      <p:ext uri="{BB962C8B-B14F-4D97-AF65-F5344CB8AC3E}">
        <p14:creationId xmlns:p14="http://schemas.microsoft.com/office/powerpoint/2010/main" val="1161421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will be added to page 1</a:t>
            </a:r>
          </a:p>
        </p:txBody>
      </p:sp>
      <p:sp>
        <p:nvSpPr>
          <p:cNvPr id="4" name="Slide Number Placeholder 3"/>
          <p:cNvSpPr>
            <a:spLocks noGrp="1"/>
          </p:cNvSpPr>
          <p:nvPr>
            <p:ph type="sldNum" sz="quarter" idx="5"/>
          </p:nvPr>
        </p:nvSpPr>
        <p:spPr/>
        <p:txBody>
          <a:bodyPr/>
          <a:lstStyle/>
          <a:p>
            <a:fld id="{101D881B-9647-42E2-8D27-06CC9B96FA8B}" type="slidenum">
              <a:rPr lang="en-US" smtClean="0"/>
              <a:t>15</a:t>
            </a:fld>
            <a:endParaRPr lang="en-US"/>
          </a:p>
        </p:txBody>
      </p:sp>
    </p:spTree>
    <p:extLst>
      <p:ext uri="{BB962C8B-B14F-4D97-AF65-F5344CB8AC3E}">
        <p14:creationId xmlns:p14="http://schemas.microsoft.com/office/powerpoint/2010/main" val="3055670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5E710-1B31-4A3C-B8D0-09B4FCFFB4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515E52-70F4-4427-B7B7-8EB0D7685D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5D3B42-1DD4-4FE8-A29E-2097E0E4833C}"/>
              </a:ext>
            </a:extLst>
          </p:cNvPr>
          <p:cNvSpPr>
            <a:spLocks noGrp="1"/>
          </p:cNvSpPr>
          <p:nvPr>
            <p:ph type="dt" sz="half" idx="10"/>
          </p:nvPr>
        </p:nvSpPr>
        <p:spPr/>
        <p:txBody>
          <a:bodyPr/>
          <a:lstStyle/>
          <a:p>
            <a:fld id="{96EFA49A-B242-4CB8-8C4A-1D70615447F4}" type="datetimeFigureOut">
              <a:rPr lang="en-US" smtClean="0"/>
              <a:t>6/5/2024</a:t>
            </a:fld>
            <a:endParaRPr lang="en-US"/>
          </a:p>
        </p:txBody>
      </p:sp>
      <p:sp>
        <p:nvSpPr>
          <p:cNvPr id="5" name="Footer Placeholder 4">
            <a:extLst>
              <a:ext uri="{FF2B5EF4-FFF2-40B4-BE49-F238E27FC236}">
                <a16:creationId xmlns:a16="http://schemas.microsoft.com/office/drawing/2014/main" id="{40BE6717-9BE6-40CB-8182-2061AA80F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AD63C4-FA9F-4710-AAAD-3E39F98A0BB2}"/>
              </a:ext>
            </a:extLst>
          </p:cNvPr>
          <p:cNvSpPr>
            <a:spLocks noGrp="1"/>
          </p:cNvSpPr>
          <p:nvPr>
            <p:ph type="sldNum" sz="quarter" idx="12"/>
          </p:nvPr>
        </p:nvSpPr>
        <p:spPr/>
        <p:txBody>
          <a:bodyPr/>
          <a:lstStyle/>
          <a:p>
            <a:fld id="{971B5E7A-42A9-4C52-80C4-B5A36CB89362}" type="slidenum">
              <a:rPr lang="en-US" smtClean="0"/>
              <a:t>‹#›</a:t>
            </a:fld>
            <a:endParaRPr lang="en-US"/>
          </a:p>
        </p:txBody>
      </p:sp>
    </p:spTree>
    <p:extLst>
      <p:ext uri="{BB962C8B-B14F-4D97-AF65-F5344CB8AC3E}">
        <p14:creationId xmlns:p14="http://schemas.microsoft.com/office/powerpoint/2010/main" val="1155700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A80F1-2FEA-4EDE-BA53-A72B1A637C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9512A0-3457-4BBA-84EA-F61E94881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AE96CE-B632-4611-86CB-EC4AB5A01189}"/>
              </a:ext>
            </a:extLst>
          </p:cNvPr>
          <p:cNvSpPr>
            <a:spLocks noGrp="1"/>
          </p:cNvSpPr>
          <p:nvPr>
            <p:ph type="dt" sz="half" idx="10"/>
          </p:nvPr>
        </p:nvSpPr>
        <p:spPr/>
        <p:txBody>
          <a:bodyPr/>
          <a:lstStyle/>
          <a:p>
            <a:fld id="{96EFA49A-B242-4CB8-8C4A-1D70615447F4}" type="datetimeFigureOut">
              <a:rPr lang="en-US" smtClean="0"/>
              <a:t>6/5/2024</a:t>
            </a:fld>
            <a:endParaRPr lang="en-US"/>
          </a:p>
        </p:txBody>
      </p:sp>
      <p:sp>
        <p:nvSpPr>
          <p:cNvPr id="5" name="Footer Placeholder 4">
            <a:extLst>
              <a:ext uri="{FF2B5EF4-FFF2-40B4-BE49-F238E27FC236}">
                <a16:creationId xmlns:a16="http://schemas.microsoft.com/office/drawing/2014/main" id="{EE149BE3-5041-440B-9725-B031F4FE4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C22FD4-D4EC-4814-B42A-BC7AF4DABF42}"/>
              </a:ext>
            </a:extLst>
          </p:cNvPr>
          <p:cNvSpPr>
            <a:spLocks noGrp="1"/>
          </p:cNvSpPr>
          <p:nvPr>
            <p:ph type="sldNum" sz="quarter" idx="12"/>
          </p:nvPr>
        </p:nvSpPr>
        <p:spPr/>
        <p:txBody>
          <a:bodyPr/>
          <a:lstStyle/>
          <a:p>
            <a:fld id="{971B5E7A-42A9-4C52-80C4-B5A36CB89362}" type="slidenum">
              <a:rPr lang="en-US" smtClean="0"/>
              <a:t>‹#›</a:t>
            </a:fld>
            <a:endParaRPr lang="en-US"/>
          </a:p>
        </p:txBody>
      </p:sp>
    </p:spTree>
    <p:extLst>
      <p:ext uri="{BB962C8B-B14F-4D97-AF65-F5344CB8AC3E}">
        <p14:creationId xmlns:p14="http://schemas.microsoft.com/office/powerpoint/2010/main" val="3584300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BA0828-E4D6-40B0-A59C-2FAB60F3BE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371EC7-FA10-4A38-938E-767EC1AC67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C5C1E2-962C-4307-B822-2375693950CE}"/>
              </a:ext>
            </a:extLst>
          </p:cNvPr>
          <p:cNvSpPr>
            <a:spLocks noGrp="1"/>
          </p:cNvSpPr>
          <p:nvPr>
            <p:ph type="dt" sz="half" idx="10"/>
          </p:nvPr>
        </p:nvSpPr>
        <p:spPr/>
        <p:txBody>
          <a:bodyPr/>
          <a:lstStyle/>
          <a:p>
            <a:fld id="{96EFA49A-B242-4CB8-8C4A-1D70615447F4}" type="datetimeFigureOut">
              <a:rPr lang="en-US" smtClean="0"/>
              <a:t>6/5/2024</a:t>
            </a:fld>
            <a:endParaRPr lang="en-US"/>
          </a:p>
        </p:txBody>
      </p:sp>
      <p:sp>
        <p:nvSpPr>
          <p:cNvPr id="5" name="Footer Placeholder 4">
            <a:extLst>
              <a:ext uri="{FF2B5EF4-FFF2-40B4-BE49-F238E27FC236}">
                <a16:creationId xmlns:a16="http://schemas.microsoft.com/office/drawing/2014/main" id="{5373718E-74F8-4997-9F9C-48DB0C9508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20D92E-36C4-452B-B538-E1E65AF12B34}"/>
              </a:ext>
            </a:extLst>
          </p:cNvPr>
          <p:cNvSpPr>
            <a:spLocks noGrp="1"/>
          </p:cNvSpPr>
          <p:nvPr>
            <p:ph type="sldNum" sz="quarter" idx="12"/>
          </p:nvPr>
        </p:nvSpPr>
        <p:spPr/>
        <p:txBody>
          <a:bodyPr/>
          <a:lstStyle/>
          <a:p>
            <a:fld id="{971B5E7A-42A9-4C52-80C4-B5A36CB89362}" type="slidenum">
              <a:rPr lang="en-US" smtClean="0"/>
              <a:t>‹#›</a:t>
            </a:fld>
            <a:endParaRPr lang="en-US"/>
          </a:p>
        </p:txBody>
      </p:sp>
    </p:spTree>
    <p:extLst>
      <p:ext uri="{BB962C8B-B14F-4D97-AF65-F5344CB8AC3E}">
        <p14:creationId xmlns:p14="http://schemas.microsoft.com/office/powerpoint/2010/main" val="681694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noAutofit/>
          </a:bodyPr>
          <a:lstStyle>
            <a:lvl1pPr>
              <a:defRPr>
                <a:solidFill>
                  <a:srgbClr val="EE5612"/>
                </a:solidFill>
              </a:defRPr>
            </a:lvl1pPr>
          </a:lstStyle>
          <a:p>
            <a:r>
              <a:rPr lang="en-US" dirty="0"/>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Autofit/>
          </a:bodyPr>
          <a:lstStyle>
            <a:lvl1pPr marL="0" indent="0">
              <a:spcBef>
                <a:spcPts val="0"/>
              </a:spcBef>
              <a:spcAft>
                <a:spcPts val="0"/>
              </a:spcAft>
              <a:buNone/>
              <a:defRPr sz="2000" b="0" cap="none" baseline="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5990888" y="2179636"/>
            <a:ext cx="4754880" cy="822960"/>
          </a:xfrm>
        </p:spPr>
        <p:txBody>
          <a:bodyPr lIns="137160" rIns="137160" anchor="ctr">
            <a:noAutofit/>
          </a:bodyPr>
          <a:lstStyle>
            <a:lvl1pPr marL="0" indent="0">
              <a:spcBef>
                <a:spcPts val="0"/>
              </a:spcBef>
              <a:spcAft>
                <a:spcPts val="0"/>
              </a:spcAft>
              <a:buNone/>
              <a:defRPr lang="en-US" sz="2000" b="0" kern="1200" cap="none" baseline="0" dirty="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dirty="0"/>
              <a:t>Click to edit Master text styles</a:t>
            </a:r>
          </a:p>
        </p:txBody>
      </p:sp>
      <p:sp>
        <p:nvSpPr>
          <p:cNvPr id="7" name="Date Placeholder 6"/>
          <p:cNvSpPr>
            <a:spLocks noGrp="1"/>
          </p:cNvSpPr>
          <p:nvPr>
            <p:ph type="dt" sz="half" idx="10"/>
          </p:nvPr>
        </p:nvSpPr>
        <p:spPr/>
        <p:txBody>
          <a:bodyPr>
            <a:noAutofit/>
          </a:bodyPr>
          <a:lstStyle/>
          <a:p>
            <a:fld id="{00682357-D158-470D-AD20-0063E9FBD795}" type="datetime1">
              <a:rPr lang="en-US" smtClean="0"/>
              <a:t>6/5/2024</a:t>
            </a:fld>
            <a:endParaRPr lang="en-US" dirty="0"/>
          </a:p>
        </p:txBody>
      </p:sp>
      <p:sp>
        <p:nvSpPr>
          <p:cNvPr id="8" name="Footer Placeholder 7"/>
          <p:cNvSpPr>
            <a:spLocks noGrp="1"/>
          </p:cNvSpPr>
          <p:nvPr>
            <p:ph type="ftr" sz="quarter" idx="11"/>
          </p:nvPr>
        </p:nvSpPr>
        <p:spPr/>
        <p:txBody>
          <a:bodyPr>
            <a:noAutofit/>
          </a:bodyPr>
          <a:lstStyle/>
          <a:p>
            <a:r>
              <a:rPr lang="en-US" dirty="0"/>
              <a:t>School of Information Studies | Syracuse University</a:t>
            </a:r>
          </a:p>
        </p:txBody>
      </p:sp>
      <p:sp>
        <p:nvSpPr>
          <p:cNvPr id="9" name="Slide Number Placeholder 8"/>
          <p:cNvSpPr>
            <a:spLocks noGrp="1"/>
          </p:cNvSpPr>
          <p:nvPr>
            <p:ph type="sldNum" sz="quarter" idx="12"/>
          </p:nvPr>
        </p:nvSpPr>
        <p:spPr/>
        <p:txBody>
          <a:bodyPr>
            <a:noAutofit/>
          </a:bodyPr>
          <a:lstStyle/>
          <a:p>
            <a:fld id="{4FAB73BC-B049-4115-A692-8D63A059BFB8}" type="slidenum">
              <a:rPr lang="en-US"/>
              <a:t>‹#›</a:t>
            </a:fld>
            <a:endParaRPr lang="en-US" dirty="0"/>
          </a:p>
        </p:txBody>
      </p:sp>
      <p:cxnSp>
        <p:nvCxnSpPr>
          <p:cNvPr id="11" name="Straight Connector 10"/>
          <p:cNvCxnSpPr/>
          <p:nvPr userDrawn="1"/>
        </p:nvCxnSpPr>
        <p:spPr>
          <a:xfrm flipV="1">
            <a:off x="762000" y="826324"/>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sp>
        <p:nvSpPr>
          <p:cNvPr id="14" name="Content Placeholder 3"/>
          <p:cNvSpPr>
            <a:spLocks noGrp="1"/>
          </p:cNvSpPr>
          <p:nvPr>
            <p:ph sz="half" idx="13"/>
          </p:nvPr>
        </p:nvSpPr>
        <p:spPr>
          <a:xfrm>
            <a:off x="1024128" y="3093224"/>
            <a:ext cx="4754880" cy="3250944"/>
          </a:xfrm>
        </p:spPr>
        <p:txBody>
          <a:bodyPr>
            <a:noAutofit/>
          </a:bodyPr>
          <a:lstStyle>
            <a:lvl1pPr>
              <a:defRPr sz="2000">
                <a:solidFill>
                  <a:schemeClr val="tx1">
                    <a:lumMod val="65000"/>
                    <a:lumOff val="35000"/>
                  </a:schemeClr>
                </a:solidFill>
              </a:defRPr>
            </a:lvl1pPr>
            <a:lvl2pPr marL="265176" indent="-137160">
              <a:tabLst/>
              <a:defRPr>
                <a:solidFill>
                  <a:schemeClr val="tx1">
                    <a:lumMod val="65000"/>
                    <a:lumOff val="35000"/>
                  </a:schemeClr>
                </a:solidFill>
              </a:defRPr>
            </a:lvl2pPr>
            <a:lvl3pPr marL="448056" indent="-137160">
              <a:tabLst/>
              <a:defRPr>
                <a:solidFill>
                  <a:schemeClr val="tx1">
                    <a:lumMod val="65000"/>
                    <a:lumOff val="35000"/>
                  </a:schemeClr>
                </a:solidFill>
              </a:defRPr>
            </a:lvl3pPr>
            <a:lvl4pPr marL="594360" indent="-137160">
              <a:tabLst/>
              <a:defRPr>
                <a:solidFill>
                  <a:schemeClr val="tx1">
                    <a:lumMod val="65000"/>
                    <a:lumOff val="35000"/>
                  </a:schemeClr>
                </a:solidFill>
              </a:defRPr>
            </a:lvl4pPr>
            <a:lvl5pPr marL="777240" indent="-137160">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p:cNvSpPr>
            <a:spLocks noGrp="1"/>
          </p:cNvSpPr>
          <p:nvPr>
            <p:ph sz="half" idx="14" hasCustomPrompt="1"/>
          </p:nvPr>
        </p:nvSpPr>
        <p:spPr>
          <a:xfrm>
            <a:off x="5990888" y="3093224"/>
            <a:ext cx="4754880" cy="3250944"/>
          </a:xfrm>
        </p:spPr>
        <p:txBody>
          <a:bodyPr>
            <a:noAutofit/>
          </a:bodyPr>
          <a:lstStyle>
            <a:lvl1pPr>
              <a:defRPr sz="2000">
                <a:solidFill>
                  <a:schemeClr val="tx1">
                    <a:lumMod val="65000"/>
                    <a:lumOff val="35000"/>
                  </a:schemeClr>
                </a:solidFill>
              </a:defRPr>
            </a:lvl1pPr>
            <a:lvl2pPr marL="265176" indent="-137160">
              <a:tabLst/>
              <a:defRPr>
                <a:solidFill>
                  <a:schemeClr val="tx1">
                    <a:lumMod val="65000"/>
                    <a:lumOff val="35000"/>
                  </a:schemeClr>
                </a:solidFill>
              </a:defRPr>
            </a:lvl2pPr>
            <a:lvl3pPr marL="448056" indent="-137160">
              <a:tabLst/>
              <a:defRPr>
                <a:solidFill>
                  <a:schemeClr val="tx1">
                    <a:lumMod val="65000"/>
                    <a:lumOff val="35000"/>
                  </a:schemeClr>
                </a:solidFill>
              </a:defRPr>
            </a:lvl3pPr>
            <a:lvl4pPr marL="594360" indent="-137160">
              <a:tabLst/>
              <a:defRPr>
                <a:solidFill>
                  <a:schemeClr val="tx1">
                    <a:lumMod val="65000"/>
                    <a:lumOff val="35000"/>
                  </a:schemeClr>
                </a:solidFill>
              </a:defRPr>
            </a:lvl4pPr>
            <a:lvl5pPr marL="777240" indent="-137160">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17712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noAutofit/>
          </a:bodyPr>
          <a:lstStyle>
            <a:lvl1pPr>
              <a:defRPr>
                <a:solidFill>
                  <a:srgbClr val="EE5612"/>
                </a:solidFill>
              </a:defRPr>
            </a:lvl1pPr>
          </a:lstStyle>
          <a:p>
            <a:r>
              <a:rPr lang="en-US" dirty="0"/>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Autofit/>
          </a:bodyPr>
          <a:lstStyle>
            <a:lvl1pPr marL="0" indent="0">
              <a:spcBef>
                <a:spcPts val="0"/>
              </a:spcBef>
              <a:spcAft>
                <a:spcPts val="0"/>
              </a:spcAft>
              <a:buNone/>
              <a:defRPr sz="2000" b="0" cap="none" baseline="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5990888" y="2179636"/>
            <a:ext cx="4754880" cy="822960"/>
          </a:xfrm>
        </p:spPr>
        <p:txBody>
          <a:bodyPr lIns="137160" rIns="137160" anchor="ctr">
            <a:noAutofit/>
          </a:bodyPr>
          <a:lstStyle>
            <a:lvl1pPr marL="0" indent="0">
              <a:spcBef>
                <a:spcPts val="0"/>
              </a:spcBef>
              <a:spcAft>
                <a:spcPts val="0"/>
              </a:spcAft>
              <a:buNone/>
              <a:defRPr lang="en-US" sz="2000" b="0" kern="1200" cap="none" baseline="0" dirty="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dirty="0"/>
              <a:t>Click to edit Master text styles</a:t>
            </a:r>
          </a:p>
        </p:txBody>
      </p:sp>
      <p:sp>
        <p:nvSpPr>
          <p:cNvPr id="7" name="Date Placeholder 6"/>
          <p:cNvSpPr>
            <a:spLocks noGrp="1"/>
          </p:cNvSpPr>
          <p:nvPr>
            <p:ph type="dt" sz="half" idx="10"/>
          </p:nvPr>
        </p:nvSpPr>
        <p:spPr/>
        <p:txBody>
          <a:bodyPr>
            <a:noAutofit/>
          </a:bodyPr>
          <a:lstStyle/>
          <a:p>
            <a:fld id="{00682357-D158-470D-AD20-0063E9FBD795}" type="datetime1">
              <a:rPr lang="en-US" smtClean="0"/>
              <a:t>6/5/2024</a:t>
            </a:fld>
            <a:endParaRPr lang="en-US" dirty="0"/>
          </a:p>
        </p:txBody>
      </p:sp>
      <p:sp>
        <p:nvSpPr>
          <p:cNvPr id="8" name="Footer Placeholder 7"/>
          <p:cNvSpPr>
            <a:spLocks noGrp="1"/>
          </p:cNvSpPr>
          <p:nvPr>
            <p:ph type="ftr" sz="quarter" idx="11"/>
          </p:nvPr>
        </p:nvSpPr>
        <p:spPr/>
        <p:txBody>
          <a:bodyPr>
            <a:noAutofit/>
          </a:bodyPr>
          <a:lstStyle/>
          <a:p>
            <a:r>
              <a:rPr lang="en-US" dirty="0"/>
              <a:t>School of Information Studies | Syracuse University</a:t>
            </a:r>
          </a:p>
        </p:txBody>
      </p:sp>
      <p:sp>
        <p:nvSpPr>
          <p:cNvPr id="9" name="Slide Number Placeholder 8"/>
          <p:cNvSpPr>
            <a:spLocks noGrp="1"/>
          </p:cNvSpPr>
          <p:nvPr>
            <p:ph type="sldNum" sz="quarter" idx="12"/>
          </p:nvPr>
        </p:nvSpPr>
        <p:spPr/>
        <p:txBody>
          <a:bodyPr>
            <a:noAutofit/>
          </a:bodyPr>
          <a:lstStyle/>
          <a:p>
            <a:fld id="{4FAB73BC-B049-4115-A692-8D63A059BFB8}" type="slidenum">
              <a:rPr lang="en-US"/>
              <a:t>‹#›</a:t>
            </a:fld>
            <a:endParaRPr lang="en-US" dirty="0"/>
          </a:p>
        </p:txBody>
      </p:sp>
      <p:cxnSp>
        <p:nvCxnSpPr>
          <p:cNvPr id="11" name="Straight Connector 10"/>
          <p:cNvCxnSpPr/>
          <p:nvPr userDrawn="1"/>
        </p:nvCxnSpPr>
        <p:spPr>
          <a:xfrm flipV="1">
            <a:off x="762000" y="826324"/>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sp>
        <p:nvSpPr>
          <p:cNvPr id="14" name="Content Placeholder 3"/>
          <p:cNvSpPr>
            <a:spLocks noGrp="1"/>
          </p:cNvSpPr>
          <p:nvPr>
            <p:ph sz="half" idx="13"/>
          </p:nvPr>
        </p:nvSpPr>
        <p:spPr>
          <a:xfrm>
            <a:off x="1024128" y="3093224"/>
            <a:ext cx="4754880" cy="3250944"/>
          </a:xfrm>
        </p:spPr>
        <p:txBody>
          <a:bodyPr>
            <a:noAutofit/>
          </a:bodyPr>
          <a:lstStyle>
            <a:lvl1pPr>
              <a:defRPr sz="2000">
                <a:solidFill>
                  <a:schemeClr val="tx1">
                    <a:lumMod val="65000"/>
                    <a:lumOff val="35000"/>
                  </a:schemeClr>
                </a:solidFill>
              </a:defRPr>
            </a:lvl1pPr>
            <a:lvl2pPr marL="265176" indent="-137160">
              <a:tabLst/>
              <a:defRPr>
                <a:solidFill>
                  <a:schemeClr val="tx1">
                    <a:lumMod val="65000"/>
                    <a:lumOff val="35000"/>
                  </a:schemeClr>
                </a:solidFill>
              </a:defRPr>
            </a:lvl2pPr>
            <a:lvl3pPr marL="448056" indent="-137160">
              <a:tabLst/>
              <a:defRPr>
                <a:solidFill>
                  <a:schemeClr val="tx1">
                    <a:lumMod val="65000"/>
                    <a:lumOff val="35000"/>
                  </a:schemeClr>
                </a:solidFill>
              </a:defRPr>
            </a:lvl3pPr>
            <a:lvl4pPr marL="594360" indent="-137160">
              <a:tabLst/>
              <a:defRPr>
                <a:solidFill>
                  <a:schemeClr val="tx1">
                    <a:lumMod val="65000"/>
                    <a:lumOff val="35000"/>
                  </a:schemeClr>
                </a:solidFill>
              </a:defRPr>
            </a:lvl4pPr>
            <a:lvl5pPr marL="777240" indent="-137160">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p:cNvSpPr>
            <a:spLocks noGrp="1"/>
          </p:cNvSpPr>
          <p:nvPr>
            <p:ph sz="half" idx="14" hasCustomPrompt="1"/>
          </p:nvPr>
        </p:nvSpPr>
        <p:spPr>
          <a:xfrm>
            <a:off x="5990888" y="3093224"/>
            <a:ext cx="4754880" cy="3250944"/>
          </a:xfrm>
        </p:spPr>
        <p:txBody>
          <a:bodyPr>
            <a:noAutofit/>
          </a:bodyPr>
          <a:lstStyle>
            <a:lvl1pPr>
              <a:defRPr sz="2000">
                <a:solidFill>
                  <a:schemeClr val="tx1">
                    <a:lumMod val="65000"/>
                    <a:lumOff val="35000"/>
                  </a:schemeClr>
                </a:solidFill>
              </a:defRPr>
            </a:lvl1pPr>
            <a:lvl2pPr marL="265176" indent="-137160">
              <a:tabLst/>
              <a:defRPr>
                <a:solidFill>
                  <a:schemeClr val="tx1">
                    <a:lumMod val="65000"/>
                    <a:lumOff val="35000"/>
                  </a:schemeClr>
                </a:solidFill>
              </a:defRPr>
            </a:lvl2pPr>
            <a:lvl3pPr marL="448056" indent="-137160">
              <a:tabLst/>
              <a:defRPr>
                <a:solidFill>
                  <a:schemeClr val="tx1">
                    <a:lumMod val="65000"/>
                    <a:lumOff val="35000"/>
                  </a:schemeClr>
                </a:solidFill>
              </a:defRPr>
            </a:lvl3pPr>
            <a:lvl4pPr marL="594360" indent="-137160">
              <a:tabLst/>
              <a:defRPr>
                <a:solidFill>
                  <a:schemeClr val="tx1">
                    <a:lumMod val="65000"/>
                    <a:lumOff val="35000"/>
                  </a:schemeClr>
                </a:solidFill>
              </a:defRPr>
            </a:lvl4pPr>
            <a:lvl5pPr marL="777240" indent="-137160">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04717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lvl1pPr>
              <a:defRPr>
                <a:solidFill>
                  <a:srgbClr val="EE5612"/>
                </a:solidFill>
              </a:defRPr>
            </a:lvl1pPr>
          </a:lstStyle>
          <a:p>
            <a:r>
              <a:rPr lang="en-US" dirty="0"/>
              <a:t>Click to edit Master title style</a:t>
            </a:r>
          </a:p>
        </p:txBody>
      </p:sp>
      <p:sp>
        <p:nvSpPr>
          <p:cNvPr id="5" name="Date Placeholder 4"/>
          <p:cNvSpPr>
            <a:spLocks noGrp="1"/>
          </p:cNvSpPr>
          <p:nvPr>
            <p:ph type="dt" sz="half" idx="10"/>
          </p:nvPr>
        </p:nvSpPr>
        <p:spPr/>
        <p:txBody>
          <a:bodyPr/>
          <a:lstStyle>
            <a:lvl1pPr>
              <a:defRPr>
                <a:solidFill>
                  <a:schemeClr val="bg1">
                    <a:lumMod val="75000"/>
                  </a:schemeClr>
                </a:solidFill>
              </a:defRPr>
            </a:lvl1pPr>
          </a:lstStyle>
          <a:p>
            <a:fld id="{521A7C89-EADD-4531-BAC9-4E0A273DF350}" type="datetime1">
              <a:rPr lang="en-US" smtClean="0"/>
              <a:t>6/5/2024</a:t>
            </a:fld>
            <a:endParaRPr lang="en-US" dirty="0"/>
          </a:p>
        </p:txBody>
      </p:sp>
      <p:sp>
        <p:nvSpPr>
          <p:cNvPr id="6" name="Footer Placeholder 5"/>
          <p:cNvSpPr>
            <a:spLocks noGrp="1"/>
          </p:cNvSpPr>
          <p:nvPr>
            <p:ph type="ftr" sz="quarter" idx="11"/>
          </p:nvPr>
        </p:nvSpPr>
        <p:spPr/>
        <p:txBody>
          <a:bodyPr/>
          <a:lstStyle>
            <a:lvl1pPr>
              <a:defRPr>
                <a:solidFill>
                  <a:schemeClr val="bg1">
                    <a:lumMod val="75000"/>
                  </a:schemeClr>
                </a:solidFill>
              </a:defRPr>
            </a:lvl1pPr>
          </a:lstStyle>
          <a:p>
            <a:r>
              <a:rPr lang="en-US" dirty="0"/>
              <a:t>School of Information Studies | Syracuse University</a:t>
            </a:r>
          </a:p>
        </p:txBody>
      </p:sp>
      <p:sp>
        <p:nvSpPr>
          <p:cNvPr id="7" name="Slide Number Placeholder 6"/>
          <p:cNvSpPr>
            <a:spLocks noGrp="1"/>
          </p:cNvSpPr>
          <p:nvPr>
            <p:ph type="sldNum" sz="quarter" idx="12"/>
          </p:nvPr>
        </p:nvSpPr>
        <p:spPr/>
        <p:txBody>
          <a:bodyPr/>
          <a:lstStyle>
            <a:lvl1pPr>
              <a:defRPr>
                <a:solidFill>
                  <a:schemeClr val="bg1">
                    <a:lumMod val="75000"/>
                  </a:schemeClr>
                </a:solidFill>
              </a:defRPr>
            </a:lvl1pPr>
          </a:lstStyle>
          <a:p>
            <a:fld id="{4FAB73BC-B049-4115-A692-8D63A059BFB8}" type="slidenum">
              <a:rPr lang="en-US" smtClean="0"/>
              <a:pPr/>
              <a:t>‹#›</a:t>
            </a:fld>
            <a:endParaRPr lang="en-US" dirty="0"/>
          </a:p>
        </p:txBody>
      </p:sp>
      <p:cxnSp>
        <p:nvCxnSpPr>
          <p:cNvPr id="9" name="Straight Connector 8"/>
          <p:cNvCxnSpPr/>
          <p:nvPr userDrawn="1"/>
        </p:nvCxnSpPr>
        <p:spPr>
          <a:xfrm flipV="1">
            <a:off x="762000" y="826324"/>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sp>
        <p:nvSpPr>
          <p:cNvPr id="11" name="Content Placeholder 3"/>
          <p:cNvSpPr>
            <a:spLocks noGrp="1"/>
          </p:cNvSpPr>
          <p:nvPr>
            <p:ph sz="half" idx="13"/>
          </p:nvPr>
        </p:nvSpPr>
        <p:spPr>
          <a:xfrm>
            <a:off x="1024128" y="2286000"/>
            <a:ext cx="4754880" cy="4023360"/>
          </a:xfrm>
        </p:spPr>
        <p:txBody>
          <a:bodyPr/>
          <a:lstStyle>
            <a:lvl1pPr>
              <a:defRPr>
                <a:solidFill>
                  <a:schemeClr val="tx1">
                    <a:lumMod val="65000"/>
                    <a:lumOff val="35000"/>
                  </a:schemeClr>
                </a:solidFill>
              </a:defRPr>
            </a:lvl1pPr>
            <a:lvl2pPr marL="265176" indent="-137160">
              <a:tabLst/>
              <a:defRPr>
                <a:solidFill>
                  <a:schemeClr val="tx1">
                    <a:lumMod val="65000"/>
                    <a:lumOff val="35000"/>
                  </a:schemeClr>
                </a:solidFill>
              </a:defRPr>
            </a:lvl2pPr>
            <a:lvl3pPr marL="448056" indent="-137160">
              <a:tabLst/>
              <a:defRPr>
                <a:solidFill>
                  <a:schemeClr val="tx1">
                    <a:lumMod val="65000"/>
                    <a:lumOff val="35000"/>
                  </a:schemeClr>
                </a:solidFill>
              </a:defRPr>
            </a:lvl3pPr>
            <a:lvl4pPr marL="594360" indent="-137160">
              <a:tabLst/>
              <a:defRPr>
                <a:solidFill>
                  <a:schemeClr val="tx1">
                    <a:lumMod val="65000"/>
                    <a:lumOff val="35000"/>
                  </a:schemeClr>
                </a:solidFill>
              </a:defRPr>
            </a:lvl4pPr>
            <a:lvl5pPr marL="777240" indent="-137160">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3"/>
          <p:cNvSpPr>
            <a:spLocks noGrp="1"/>
          </p:cNvSpPr>
          <p:nvPr>
            <p:ph sz="half" idx="14"/>
          </p:nvPr>
        </p:nvSpPr>
        <p:spPr>
          <a:xfrm>
            <a:off x="5989320" y="2286000"/>
            <a:ext cx="4754880" cy="4023360"/>
          </a:xfrm>
        </p:spPr>
        <p:txBody>
          <a:bodyPr/>
          <a:lstStyle>
            <a:lvl1pPr>
              <a:defRPr>
                <a:solidFill>
                  <a:schemeClr val="tx1">
                    <a:lumMod val="65000"/>
                    <a:lumOff val="35000"/>
                  </a:schemeClr>
                </a:solidFill>
              </a:defRPr>
            </a:lvl1pPr>
            <a:lvl2pPr marL="265176" indent="-137160">
              <a:tabLst/>
              <a:defRPr>
                <a:solidFill>
                  <a:schemeClr val="tx1">
                    <a:lumMod val="65000"/>
                    <a:lumOff val="35000"/>
                  </a:schemeClr>
                </a:solidFill>
              </a:defRPr>
            </a:lvl2pPr>
            <a:lvl3pPr marL="448056" indent="-137160">
              <a:tabLst/>
              <a:defRPr>
                <a:solidFill>
                  <a:schemeClr val="tx1">
                    <a:lumMod val="65000"/>
                    <a:lumOff val="35000"/>
                  </a:schemeClr>
                </a:solidFill>
              </a:defRPr>
            </a:lvl3pPr>
            <a:lvl4pPr marL="594360" indent="-137160">
              <a:tabLst/>
              <a:defRPr>
                <a:solidFill>
                  <a:schemeClr val="tx1">
                    <a:lumMod val="65000"/>
                    <a:lumOff val="35000"/>
                  </a:schemeClr>
                </a:solidFill>
              </a:defRPr>
            </a:lvl4pPr>
            <a:lvl5pPr marL="777240" indent="-137160">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3662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A893C-916D-4FA4-B481-8E3F230A80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6581BB-18B3-45AE-BDCC-937D4474D4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E6E606-5CAF-423E-A2F6-698B70E589F8}"/>
              </a:ext>
            </a:extLst>
          </p:cNvPr>
          <p:cNvSpPr>
            <a:spLocks noGrp="1"/>
          </p:cNvSpPr>
          <p:nvPr>
            <p:ph type="dt" sz="half" idx="10"/>
          </p:nvPr>
        </p:nvSpPr>
        <p:spPr/>
        <p:txBody>
          <a:bodyPr/>
          <a:lstStyle/>
          <a:p>
            <a:fld id="{96EFA49A-B242-4CB8-8C4A-1D70615447F4}" type="datetimeFigureOut">
              <a:rPr lang="en-US" smtClean="0"/>
              <a:t>6/5/2024</a:t>
            </a:fld>
            <a:endParaRPr lang="en-US"/>
          </a:p>
        </p:txBody>
      </p:sp>
      <p:sp>
        <p:nvSpPr>
          <p:cNvPr id="5" name="Footer Placeholder 4">
            <a:extLst>
              <a:ext uri="{FF2B5EF4-FFF2-40B4-BE49-F238E27FC236}">
                <a16:creationId xmlns:a16="http://schemas.microsoft.com/office/drawing/2014/main" id="{0D3D819F-B089-4274-8B57-34D85E4A7C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CBC87A-2C7D-4761-9897-23F4E1A73176}"/>
              </a:ext>
            </a:extLst>
          </p:cNvPr>
          <p:cNvSpPr>
            <a:spLocks noGrp="1"/>
          </p:cNvSpPr>
          <p:nvPr>
            <p:ph type="sldNum" sz="quarter" idx="12"/>
          </p:nvPr>
        </p:nvSpPr>
        <p:spPr/>
        <p:txBody>
          <a:bodyPr/>
          <a:lstStyle/>
          <a:p>
            <a:fld id="{971B5E7A-42A9-4C52-80C4-B5A36CB89362}" type="slidenum">
              <a:rPr lang="en-US" smtClean="0"/>
              <a:t>‹#›</a:t>
            </a:fld>
            <a:endParaRPr lang="en-US"/>
          </a:p>
        </p:txBody>
      </p:sp>
    </p:spTree>
    <p:extLst>
      <p:ext uri="{BB962C8B-B14F-4D97-AF65-F5344CB8AC3E}">
        <p14:creationId xmlns:p14="http://schemas.microsoft.com/office/powerpoint/2010/main" val="4252431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116F5-7807-43D1-9B4D-DD26C89A05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0D60EC-E5CD-4029-AF2D-62D144CB80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542412-CF95-47A6-97D4-F1463123E069}"/>
              </a:ext>
            </a:extLst>
          </p:cNvPr>
          <p:cNvSpPr>
            <a:spLocks noGrp="1"/>
          </p:cNvSpPr>
          <p:nvPr>
            <p:ph type="dt" sz="half" idx="10"/>
          </p:nvPr>
        </p:nvSpPr>
        <p:spPr/>
        <p:txBody>
          <a:bodyPr/>
          <a:lstStyle/>
          <a:p>
            <a:fld id="{96EFA49A-B242-4CB8-8C4A-1D70615447F4}" type="datetimeFigureOut">
              <a:rPr lang="en-US" smtClean="0"/>
              <a:t>6/5/2024</a:t>
            </a:fld>
            <a:endParaRPr lang="en-US"/>
          </a:p>
        </p:txBody>
      </p:sp>
      <p:sp>
        <p:nvSpPr>
          <p:cNvPr id="5" name="Footer Placeholder 4">
            <a:extLst>
              <a:ext uri="{FF2B5EF4-FFF2-40B4-BE49-F238E27FC236}">
                <a16:creationId xmlns:a16="http://schemas.microsoft.com/office/drawing/2014/main" id="{B485A265-8AFD-4A86-A3D3-CD8AF3E968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09831C-41DF-4C48-A182-71208156A2E0}"/>
              </a:ext>
            </a:extLst>
          </p:cNvPr>
          <p:cNvSpPr>
            <a:spLocks noGrp="1"/>
          </p:cNvSpPr>
          <p:nvPr>
            <p:ph type="sldNum" sz="quarter" idx="12"/>
          </p:nvPr>
        </p:nvSpPr>
        <p:spPr/>
        <p:txBody>
          <a:bodyPr/>
          <a:lstStyle/>
          <a:p>
            <a:fld id="{971B5E7A-42A9-4C52-80C4-B5A36CB89362}" type="slidenum">
              <a:rPr lang="en-US" smtClean="0"/>
              <a:t>‹#›</a:t>
            </a:fld>
            <a:endParaRPr lang="en-US"/>
          </a:p>
        </p:txBody>
      </p:sp>
    </p:spTree>
    <p:extLst>
      <p:ext uri="{BB962C8B-B14F-4D97-AF65-F5344CB8AC3E}">
        <p14:creationId xmlns:p14="http://schemas.microsoft.com/office/powerpoint/2010/main" val="2245352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8D0C5-28E0-41FB-98D6-0D40ECE359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6B8917-570A-4215-8B59-50370E7EC3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4BEA3C-8A93-488A-8AEE-ACF63D945A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9F5577-A9B4-42B3-BF2D-C9B562E49F58}"/>
              </a:ext>
            </a:extLst>
          </p:cNvPr>
          <p:cNvSpPr>
            <a:spLocks noGrp="1"/>
          </p:cNvSpPr>
          <p:nvPr>
            <p:ph type="dt" sz="half" idx="10"/>
          </p:nvPr>
        </p:nvSpPr>
        <p:spPr/>
        <p:txBody>
          <a:bodyPr/>
          <a:lstStyle/>
          <a:p>
            <a:fld id="{96EFA49A-B242-4CB8-8C4A-1D70615447F4}" type="datetimeFigureOut">
              <a:rPr lang="en-US" smtClean="0"/>
              <a:t>6/5/2024</a:t>
            </a:fld>
            <a:endParaRPr lang="en-US"/>
          </a:p>
        </p:txBody>
      </p:sp>
      <p:sp>
        <p:nvSpPr>
          <p:cNvPr id="6" name="Footer Placeholder 5">
            <a:extLst>
              <a:ext uri="{FF2B5EF4-FFF2-40B4-BE49-F238E27FC236}">
                <a16:creationId xmlns:a16="http://schemas.microsoft.com/office/drawing/2014/main" id="{0BD33F02-DC7B-4333-AFCE-78AA534DB4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AFDD92-67E7-46D2-A009-5812E5C8A328}"/>
              </a:ext>
            </a:extLst>
          </p:cNvPr>
          <p:cNvSpPr>
            <a:spLocks noGrp="1"/>
          </p:cNvSpPr>
          <p:nvPr>
            <p:ph type="sldNum" sz="quarter" idx="12"/>
          </p:nvPr>
        </p:nvSpPr>
        <p:spPr/>
        <p:txBody>
          <a:bodyPr/>
          <a:lstStyle/>
          <a:p>
            <a:fld id="{971B5E7A-42A9-4C52-80C4-B5A36CB89362}" type="slidenum">
              <a:rPr lang="en-US" smtClean="0"/>
              <a:t>‹#›</a:t>
            </a:fld>
            <a:endParaRPr lang="en-US"/>
          </a:p>
        </p:txBody>
      </p:sp>
    </p:spTree>
    <p:extLst>
      <p:ext uri="{BB962C8B-B14F-4D97-AF65-F5344CB8AC3E}">
        <p14:creationId xmlns:p14="http://schemas.microsoft.com/office/powerpoint/2010/main" val="2737769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AD6CB-75C7-4F6B-B835-6D8D994F68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ADCF95-2431-47E6-92BB-52968DBD6C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A2D100-803C-468B-9460-1CBC5B2665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2BDB39-0A63-441B-AE9B-274AF1E3AF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591349-FEAB-4141-9449-CADE8B65F1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C2740C-D0A3-4541-BFE6-071C224326C3}"/>
              </a:ext>
            </a:extLst>
          </p:cNvPr>
          <p:cNvSpPr>
            <a:spLocks noGrp="1"/>
          </p:cNvSpPr>
          <p:nvPr>
            <p:ph type="dt" sz="half" idx="10"/>
          </p:nvPr>
        </p:nvSpPr>
        <p:spPr/>
        <p:txBody>
          <a:bodyPr/>
          <a:lstStyle/>
          <a:p>
            <a:fld id="{96EFA49A-B242-4CB8-8C4A-1D70615447F4}" type="datetimeFigureOut">
              <a:rPr lang="en-US" smtClean="0"/>
              <a:t>6/5/2024</a:t>
            </a:fld>
            <a:endParaRPr lang="en-US"/>
          </a:p>
        </p:txBody>
      </p:sp>
      <p:sp>
        <p:nvSpPr>
          <p:cNvPr id="8" name="Footer Placeholder 7">
            <a:extLst>
              <a:ext uri="{FF2B5EF4-FFF2-40B4-BE49-F238E27FC236}">
                <a16:creationId xmlns:a16="http://schemas.microsoft.com/office/drawing/2014/main" id="{6937F3B2-95A2-4145-B012-0E9EF2B62B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D52975-7C59-4F80-BFCB-CBACA8D27107}"/>
              </a:ext>
            </a:extLst>
          </p:cNvPr>
          <p:cNvSpPr>
            <a:spLocks noGrp="1"/>
          </p:cNvSpPr>
          <p:nvPr>
            <p:ph type="sldNum" sz="quarter" idx="12"/>
          </p:nvPr>
        </p:nvSpPr>
        <p:spPr/>
        <p:txBody>
          <a:bodyPr/>
          <a:lstStyle/>
          <a:p>
            <a:fld id="{971B5E7A-42A9-4C52-80C4-B5A36CB89362}" type="slidenum">
              <a:rPr lang="en-US" smtClean="0"/>
              <a:t>‹#›</a:t>
            </a:fld>
            <a:endParaRPr lang="en-US"/>
          </a:p>
        </p:txBody>
      </p:sp>
    </p:spTree>
    <p:extLst>
      <p:ext uri="{BB962C8B-B14F-4D97-AF65-F5344CB8AC3E}">
        <p14:creationId xmlns:p14="http://schemas.microsoft.com/office/powerpoint/2010/main" val="1842493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49A96-8F1C-4F2D-8A6F-7AED9E1082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8015F5-FA9C-4A16-9ADF-495E723F68FF}"/>
              </a:ext>
            </a:extLst>
          </p:cNvPr>
          <p:cNvSpPr>
            <a:spLocks noGrp="1"/>
          </p:cNvSpPr>
          <p:nvPr>
            <p:ph type="dt" sz="half" idx="10"/>
          </p:nvPr>
        </p:nvSpPr>
        <p:spPr/>
        <p:txBody>
          <a:bodyPr/>
          <a:lstStyle/>
          <a:p>
            <a:fld id="{96EFA49A-B242-4CB8-8C4A-1D70615447F4}" type="datetimeFigureOut">
              <a:rPr lang="en-US" smtClean="0"/>
              <a:t>6/5/2024</a:t>
            </a:fld>
            <a:endParaRPr lang="en-US"/>
          </a:p>
        </p:txBody>
      </p:sp>
      <p:sp>
        <p:nvSpPr>
          <p:cNvPr id="4" name="Footer Placeholder 3">
            <a:extLst>
              <a:ext uri="{FF2B5EF4-FFF2-40B4-BE49-F238E27FC236}">
                <a16:creationId xmlns:a16="http://schemas.microsoft.com/office/drawing/2014/main" id="{7E79AB31-550D-42AC-AF78-D10B5BD438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257197-9729-4EBC-8616-A7EF2D09C9B3}"/>
              </a:ext>
            </a:extLst>
          </p:cNvPr>
          <p:cNvSpPr>
            <a:spLocks noGrp="1"/>
          </p:cNvSpPr>
          <p:nvPr>
            <p:ph type="sldNum" sz="quarter" idx="12"/>
          </p:nvPr>
        </p:nvSpPr>
        <p:spPr/>
        <p:txBody>
          <a:bodyPr/>
          <a:lstStyle/>
          <a:p>
            <a:fld id="{971B5E7A-42A9-4C52-80C4-B5A36CB89362}" type="slidenum">
              <a:rPr lang="en-US" smtClean="0"/>
              <a:t>‹#›</a:t>
            </a:fld>
            <a:endParaRPr lang="en-US"/>
          </a:p>
        </p:txBody>
      </p:sp>
    </p:spTree>
    <p:extLst>
      <p:ext uri="{BB962C8B-B14F-4D97-AF65-F5344CB8AC3E}">
        <p14:creationId xmlns:p14="http://schemas.microsoft.com/office/powerpoint/2010/main" val="2579666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16626A-FE09-4286-AD2C-5C1780C36A48}"/>
              </a:ext>
            </a:extLst>
          </p:cNvPr>
          <p:cNvSpPr>
            <a:spLocks noGrp="1"/>
          </p:cNvSpPr>
          <p:nvPr>
            <p:ph type="dt" sz="half" idx="10"/>
          </p:nvPr>
        </p:nvSpPr>
        <p:spPr/>
        <p:txBody>
          <a:bodyPr/>
          <a:lstStyle/>
          <a:p>
            <a:fld id="{96EFA49A-B242-4CB8-8C4A-1D70615447F4}" type="datetimeFigureOut">
              <a:rPr lang="en-US" smtClean="0"/>
              <a:t>6/5/2024</a:t>
            </a:fld>
            <a:endParaRPr lang="en-US"/>
          </a:p>
        </p:txBody>
      </p:sp>
      <p:sp>
        <p:nvSpPr>
          <p:cNvPr id="3" name="Footer Placeholder 2">
            <a:extLst>
              <a:ext uri="{FF2B5EF4-FFF2-40B4-BE49-F238E27FC236}">
                <a16:creationId xmlns:a16="http://schemas.microsoft.com/office/drawing/2014/main" id="{77C24964-BAAA-426B-937E-4B7E95202F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4770F1-A7C4-4F6A-BCA9-FC8F57191710}"/>
              </a:ext>
            </a:extLst>
          </p:cNvPr>
          <p:cNvSpPr>
            <a:spLocks noGrp="1"/>
          </p:cNvSpPr>
          <p:nvPr>
            <p:ph type="sldNum" sz="quarter" idx="12"/>
          </p:nvPr>
        </p:nvSpPr>
        <p:spPr/>
        <p:txBody>
          <a:bodyPr/>
          <a:lstStyle/>
          <a:p>
            <a:fld id="{971B5E7A-42A9-4C52-80C4-B5A36CB89362}" type="slidenum">
              <a:rPr lang="en-US" smtClean="0"/>
              <a:t>‹#›</a:t>
            </a:fld>
            <a:endParaRPr lang="en-US"/>
          </a:p>
        </p:txBody>
      </p:sp>
    </p:spTree>
    <p:extLst>
      <p:ext uri="{BB962C8B-B14F-4D97-AF65-F5344CB8AC3E}">
        <p14:creationId xmlns:p14="http://schemas.microsoft.com/office/powerpoint/2010/main" val="1114395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700EE-5EDC-4A23-AEDF-BC10743E37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99A427-B90E-41F9-AAFA-59981EB023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72FBFA-1390-4800-B59E-93F8E64DEF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D63EB0-21E2-4D4A-8608-1D74919111BC}"/>
              </a:ext>
            </a:extLst>
          </p:cNvPr>
          <p:cNvSpPr>
            <a:spLocks noGrp="1"/>
          </p:cNvSpPr>
          <p:nvPr>
            <p:ph type="dt" sz="half" idx="10"/>
          </p:nvPr>
        </p:nvSpPr>
        <p:spPr/>
        <p:txBody>
          <a:bodyPr/>
          <a:lstStyle/>
          <a:p>
            <a:fld id="{96EFA49A-B242-4CB8-8C4A-1D70615447F4}" type="datetimeFigureOut">
              <a:rPr lang="en-US" smtClean="0"/>
              <a:t>6/5/2024</a:t>
            </a:fld>
            <a:endParaRPr lang="en-US"/>
          </a:p>
        </p:txBody>
      </p:sp>
      <p:sp>
        <p:nvSpPr>
          <p:cNvPr id="6" name="Footer Placeholder 5">
            <a:extLst>
              <a:ext uri="{FF2B5EF4-FFF2-40B4-BE49-F238E27FC236}">
                <a16:creationId xmlns:a16="http://schemas.microsoft.com/office/drawing/2014/main" id="{92F0EE1A-619A-4FBA-80E5-35D0914A04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BABCF2-D676-4673-8F7B-2AF51F4A8AC0}"/>
              </a:ext>
            </a:extLst>
          </p:cNvPr>
          <p:cNvSpPr>
            <a:spLocks noGrp="1"/>
          </p:cNvSpPr>
          <p:nvPr>
            <p:ph type="sldNum" sz="quarter" idx="12"/>
          </p:nvPr>
        </p:nvSpPr>
        <p:spPr/>
        <p:txBody>
          <a:bodyPr/>
          <a:lstStyle/>
          <a:p>
            <a:fld id="{971B5E7A-42A9-4C52-80C4-B5A36CB89362}" type="slidenum">
              <a:rPr lang="en-US" smtClean="0"/>
              <a:t>‹#›</a:t>
            </a:fld>
            <a:endParaRPr lang="en-US"/>
          </a:p>
        </p:txBody>
      </p:sp>
    </p:spTree>
    <p:extLst>
      <p:ext uri="{BB962C8B-B14F-4D97-AF65-F5344CB8AC3E}">
        <p14:creationId xmlns:p14="http://schemas.microsoft.com/office/powerpoint/2010/main" val="4129039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93FFE-9927-4D64-9340-B0AB9A1AFF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BEAF60-9264-425F-A711-0D30AC7D1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AE3AF2-2804-4D05-834C-87D52F6F69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C03637-72EB-4F37-BEFA-6650418F7F7C}"/>
              </a:ext>
            </a:extLst>
          </p:cNvPr>
          <p:cNvSpPr>
            <a:spLocks noGrp="1"/>
          </p:cNvSpPr>
          <p:nvPr>
            <p:ph type="dt" sz="half" idx="10"/>
          </p:nvPr>
        </p:nvSpPr>
        <p:spPr/>
        <p:txBody>
          <a:bodyPr/>
          <a:lstStyle/>
          <a:p>
            <a:fld id="{96EFA49A-B242-4CB8-8C4A-1D70615447F4}" type="datetimeFigureOut">
              <a:rPr lang="en-US" smtClean="0"/>
              <a:t>6/5/2024</a:t>
            </a:fld>
            <a:endParaRPr lang="en-US"/>
          </a:p>
        </p:txBody>
      </p:sp>
      <p:sp>
        <p:nvSpPr>
          <p:cNvPr id="6" name="Footer Placeholder 5">
            <a:extLst>
              <a:ext uri="{FF2B5EF4-FFF2-40B4-BE49-F238E27FC236}">
                <a16:creationId xmlns:a16="http://schemas.microsoft.com/office/drawing/2014/main" id="{22983320-311C-4E9B-95FD-00B50677CE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04607A-27C7-42DE-81DB-2F8F3D31DAD5}"/>
              </a:ext>
            </a:extLst>
          </p:cNvPr>
          <p:cNvSpPr>
            <a:spLocks noGrp="1"/>
          </p:cNvSpPr>
          <p:nvPr>
            <p:ph type="sldNum" sz="quarter" idx="12"/>
          </p:nvPr>
        </p:nvSpPr>
        <p:spPr/>
        <p:txBody>
          <a:bodyPr/>
          <a:lstStyle/>
          <a:p>
            <a:fld id="{971B5E7A-42A9-4C52-80C4-B5A36CB89362}" type="slidenum">
              <a:rPr lang="en-US" smtClean="0"/>
              <a:t>‹#›</a:t>
            </a:fld>
            <a:endParaRPr lang="en-US"/>
          </a:p>
        </p:txBody>
      </p:sp>
    </p:spTree>
    <p:extLst>
      <p:ext uri="{BB962C8B-B14F-4D97-AF65-F5344CB8AC3E}">
        <p14:creationId xmlns:p14="http://schemas.microsoft.com/office/powerpoint/2010/main" val="3216589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87C47A-C4D8-4A71-A47B-9D5056EF02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350EDC-0600-4588-B64B-349004CC17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670D45-773F-4F8E-90DE-C24C4C1F6A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EFA49A-B242-4CB8-8C4A-1D70615447F4}" type="datetimeFigureOut">
              <a:rPr lang="en-US" smtClean="0"/>
              <a:t>6/5/2024</a:t>
            </a:fld>
            <a:endParaRPr lang="en-US"/>
          </a:p>
        </p:txBody>
      </p:sp>
      <p:sp>
        <p:nvSpPr>
          <p:cNvPr id="5" name="Footer Placeholder 4">
            <a:extLst>
              <a:ext uri="{FF2B5EF4-FFF2-40B4-BE49-F238E27FC236}">
                <a16:creationId xmlns:a16="http://schemas.microsoft.com/office/drawing/2014/main" id="{9ECE9077-F1DB-435C-9462-2EB365E374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01A52B-7E96-4AA8-AF22-EDD1A0355E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1B5E7A-42A9-4C52-80C4-B5A36CB89362}" type="slidenum">
              <a:rPr lang="en-US" smtClean="0"/>
              <a:t>‹#›</a:t>
            </a:fld>
            <a:endParaRPr lang="en-US"/>
          </a:p>
        </p:txBody>
      </p:sp>
      <p:sp>
        <p:nvSpPr>
          <p:cNvPr id="8" name="TextBox 7">
            <a:extLst>
              <a:ext uri="{FF2B5EF4-FFF2-40B4-BE49-F238E27FC236}">
                <a16:creationId xmlns:a16="http://schemas.microsoft.com/office/drawing/2014/main" id="{4B7772F9-A1DC-01D1-EDCC-4DDD552DAD4D}"/>
              </a:ext>
            </a:extLst>
          </p:cNvPr>
          <p:cNvSpPr txBox="1"/>
          <p:nvPr userDrawn="1"/>
        </p:nvSpPr>
        <p:spPr>
          <a:xfrm>
            <a:off x="5256213" y="6567586"/>
            <a:ext cx="1819274"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t>©2024 Michael Fudge</a:t>
            </a:r>
          </a:p>
        </p:txBody>
      </p:sp>
    </p:spTree>
    <p:extLst>
      <p:ext uri="{BB962C8B-B14F-4D97-AF65-F5344CB8AC3E}">
        <p14:creationId xmlns:p14="http://schemas.microsoft.com/office/powerpoint/2010/main" val="3638388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1.sv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3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5.svg"/><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6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65.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Layout" Target="../diagrams/layout2.xml"/><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11" Type="http://schemas.openxmlformats.org/officeDocument/2006/relationships/image" Target="../media/image37.png"/><Relationship Id="rId5" Type="http://schemas.openxmlformats.org/officeDocument/2006/relationships/diagramColors" Target="../diagrams/colors2.xml"/><Relationship Id="rId10" Type="http://schemas.openxmlformats.org/officeDocument/2006/relationships/image" Target="../media/image36.png"/><Relationship Id="rId4" Type="http://schemas.openxmlformats.org/officeDocument/2006/relationships/diagramQuickStyle" Target="../diagrams/quickStyle2.xml"/><Relationship Id="rId9" Type="http://schemas.openxmlformats.org/officeDocument/2006/relationships/image" Target="../media/image35.png"/></Relationships>
</file>

<file path=ppt/slides/_rels/slide6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7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7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msdn.microsoft.com/en-us/library/ms187752.aspx"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7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8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46.sv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FF6C81-4F81-481C-9E43-71763C75E015}"/>
              </a:ext>
            </a:extLst>
          </p:cNvPr>
          <p:cNvSpPr>
            <a:spLocks noGrp="1"/>
          </p:cNvSpPr>
          <p:nvPr>
            <p:ph type="ctrTitle"/>
          </p:nvPr>
        </p:nvSpPr>
        <p:spPr>
          <a:xfrm>
            <a:off x="795342" y="637953"/>
            <a:ext cx="8272458" cy="3189507"/>
          </a:xfrm>
        </p:spPr>
        <p:txBody>
          <a:bodyPr>
            <a:normAutofit/>
          </a:bodyPr>
          <a:lstStyle/>
          <a:p>
            <a:pPr algn="l"/>
            <a:r>
              <a:rPr lang="en-US" sz="8000" dirty="0">
                <a:solidFill>
                  <a:srgbClr val="FFFFFF"/>
                </a:solidFill>
              </a:rPr>
              <a:t>Unit 12</a:t>
            </a:r>
          </a:p>
        </p:txBody>
      </p:sp>
      <p:sp>
        <p:nvSpPr>
          <p:cNvPr id="12"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CA49DCD9-023F-4F96-AD5D-F916ECFD0404}"/>
              </a:ext>
            </a:extLst>
          </p:cNvPr>
          <p:cNvSpPr>
            <a:spLocks noGrp="1"/>
          </p:cNvSpPr>
          <p:nvPr>
            <p:ph type="subTitle" idx="1"/>
          </p:nvPr>
        </p:nvSpPr>
        <p:spPr>
          <a:xfrm>
            <a:off x="795342" y="4377268"/>
            <a:ext cx="7970903" cy="1280582"/>
          </a:xfrm>
        </p:spPr>
        <p:txBody>
          <a:bodyPr anchor="t">
            <a:normAutofit/>
          </a:bodyPr>
          <a:lstStyle/>
          <a:p>
            <a:pPr algn="l"/>
            <a:r>
              <a:rPr lang="en-US" sz="3600" dirty="0">
                <a:solidFill>
                  <a:srgbClr val="FEFFFF"/>
                </a:solidFill>
              </a:rPr>
              <a:t>The Physical Model, Performance and Indexing</a:t>
            </a:r>
          </a:p>
        </p:txBody>
      </p:sp>
      <p:sp>
        <p:nvSpPr>
          <p:cNvPr id="18"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02085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45981-599D-46D1-9F31-4FC6861D75F0}"/>
              </a:ext>
            </a:extLst>
          </p:cNvPr>
          <p:cNvSpPr>
            <a:spLocks noGrp="1"/>
          </p:cNvSpPr>
          <p:nvPr>
            <p:ph type="title"/>
          </p:nvPr>
        </p:nvSpPr>
        <p:spPr/>
        <p:txBody>
          <a:bodyPr/>
          <a:lstStyle/>
          <a:p>
            <a:r>
              <a:rPr lang="en-US" dirty="0"/>
              <a:t>The Physical Abstraction of SQL Server</a:t>
            </a:r>
          </a:p>
        </p:txBody>
      </p:sp>
      <p:sp>
        <p:nvSpPr>
          <p:cNvPr id="3" name="Content Placeholder 2">
            <a:extLst>
              <a:ext uri="{FF2B5EF4-FFF2-40B4-BE49-F238E27FC236}">
                <a16:creationId xmlns:a16="http://schemas.microsoft.com/office/drawing/2014/main" id="{788831CD-202D-4627-9C10-7F534B41E07A}"/>
              </a:ext>
            </a:extLst>
          </p:cNvPr>
          <p:cNvSpPr>
            <a:spLocks noGrp="1"/>
          </p:cNvSpPr>
          <p:nvPr>
            <p:ph idx="1"/>
          </p:nvPr>
        </p:nvSpPr>
        <p:spPr>
          <a:xfrm>
            <a:off x="838200" y="1690688"/>
            <a:ext cx="10515600" cy="4660951"/>
          </a:xfrm>
        </p:spPr>
        <p:txBody>
          <a:bodyPr>
            <a:normAutofit fontScale="92500" lnSpcReduction="10000"/>
          </a:bodyPr>
          <a:lstStyle/>
          <a:p>
            <a:r>
              <a:rPr lang="en-US" b="1" dirty="0"/>
              <a:t>Server: </a:t>
            </a:r>
            <a:r>
              <a:rPr lang="en-US" dirty="0"/>
              <a:t>installed on an operating system or in a container. </a:t>
            </a:r>
          </a:p>
          <a:p>
            <a:r>
              <a:rPr lang="en-US" b="1" dirty="0"/>
              <a:t>Instance: </a:t>
            </a:r>
            <a:r>
              <a:rPr lang="en-US" dirty="0"/>
              <a:t>one or more “setups” of SQL Server on the same physical server (Test, prod, dev.)</a:t>
            </a:r>
          </a:p>
          <a:p>
            <a:r>
              <a:rPr lang="en-US" b="1" dirty="0"/>
              <a:t>Database: </a:t>
            </a:r>
            <a:r>
              <a:rPr lang="en-US" dirty="0"/>
              <a:t>stored as one or more files</a:t>
            </a:r>
          </a:p>
          <a:p>
            <a:pPr lvl="1"/>
            <a:r>
              <a:rPr lang="en-US" i="1" dirty="0">
                <a:solidFill>
                  <a:schemeClr val="accent1"/>
                </a:solidFill>
                <a:latin typeface="Consolas" panose="020B0609020204030204" pitchFamily="49" charset="0"/>
              </a:rPr>
              <a:t>databasenname</a:t>
            </a:r>
            <a:r>
              <a:rPr lang="en-US" dirty="0">
                <a:solidFill>
                  <a:schemeClr val="accent1"/>
                </a:solidFill>
                <a:latin typeface="Consolas" panose="020B0609020204030204" pitchFamily="49" charset="0"/>
              </a:rPr>
              <a:t>.mdf </a:t>
            </a:r>
            <a:r>
              <a:rPr lang="en-US" dirty="0">
                <a:sym typeface="Wingdings" panose="05000000000000000000" pitchFamily="2" charset="2"/>
              </a:rPr>
              <a:t> p</a:t>
            </a:r>
            <a:r>
              <a:rPr lang="en-US" dirty="0"/>
              <a:t>rimary file, member of the PRIMARY filegroup</a:t>
            </a:r>
          </a:p>
          <a:p>
            <a:pPr lvl="1"/>
            <a:r>
              <a:rPr lang="en-US" dirty="0">
                <a:solidFill>
                  <a:schemeClr val="accent1"/>
                </a:solidFill>
                <a:latin typeface="Consolas" panose="020B0609020204030204" pitchFamily="49" charset="0"/>
              </a:rPr>
              <a:t>Othername.ndf </a:t>
            </a:r>
            <a:r>
              <a:rPr lang="en-US" dirty="0">
                <a:sym typeface="Wingdings" panose="05000000000000000000" pitchFamily="2" charset="2"/>
              </a:rPr>
              <a:t> secondary files used to spread data across physical partitions/disks</a:t>
            </a:r>
          </a:p>
          <a:p>
            <a:pPr lvl="1"/>
            <a:r>
              <a:rPr lang="en-US" i="1" dirty="0" err="1">
                <a:solidFill>
                  <a:schemeClr val="accent1"/>
                </a:solidFill>
                <a:latin typeface="Consolas" panose="020B0609020204030204" pitchFamily="49" charset="0"/>
              </a:rPr>
              <a:t>databbasename</a:t>
            </a:r>
            <a:r>
              <a:rPr lang="en-US" dirty="0" err="1">
                <a:solidFill>
                  <a:schemeClr val="accent1"/>
                </a:solidFill>
                <a:latin typeface="Consolas" panose="020B0609020204030204" pitchFamily="49" charset="0"/>
              </a:rPr>
              <a:t>_log.ldf</a:t>
            </a:r>
            <a:r>
              <a:rPr lang="en-US" dirty="0">
                <a:solidFill>
                  <a:schemeClr val="accent1"/>
                </a:solidFill>
                <a:latin typeface="Consolas" panose="020B0609020204030204" pitchFamily="49" charset="0"/>
              </a:rPr>
              <a:t> </a:t>
            </a:r>
            <a:r>
              <a:rPr lang="en-US" dirty="0">
                <a:sym typeface="Wingdings" panose="05000000000000000000" pitchFamily="2" charset="2"/>
              </a:rPr>
              <a:t> transaction log file holds transactions/recovery information</a:t>
            </a:r>
            <a:endParaRPr lang="en-US" dirty="0"/>
          </a:p>
          <a:p>
            <a:r>
              <a:rPr lang="en-US" b="1" dirty="0"/>
              <a:t>Filegroup</a:t>
            </a:r>
            <a:r>
              <a:rPr lang="en-US" dirty="0"/>
              <a:t> (tablespace): a logical name for one or more physical files. All database objects are written to a filegroup.</a:t>
            </a:r>
          </a:p>
          <a:p>
            <a:r>
              <a:rPr lang="en-US" b="1" dirty="0"/>
              <a:t>Page: </a:t>
            </a:r>
            <a:r>
              <a:rPr lang="en-US" dirty="0"/>
              <a:t>set of continuous table rows inside a physical file</a:t>
            </a:r>
          </a:p>
        </p:txBody>
      </p:sp>
    </p:spTree>
    <p:extLst>
      <p:ext uri="{BB962C8B-B14F-4D97-AF65-F5344CB8AC3E}">
        <p14:creationId xmlns:p14="http://schemas.microsoft.com/office/powerpoint/2010/main" val="1074992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9B5F9-59D0-4967-BDDF-AFFFB0EA43DC}"/>
              </a:ext>
            </a:extLst>
          </p:cNvPr>
          <p:cNvSpPr>
            <a:spLocks noGrp="1"/>
          </p:cNvSpPr>
          <p:nvPr>
            <p:ph type="title"/>
          </p:nvPr>
        </p:nvSpPr>
        <p:spPr>
          <a:xfrm>
            <a:off x="838200" y="365126"/>
            <a:ext cx="10515600" cy="1044052"/>
          </a:xfrm>
        </p:spPr>
        <p:txBody>
          <a:bodyPr>
            <a:noAutofit/>
          </a:bodyPr>
          <a:lstStyle/>
          <a:p>
            <a:r>
              <a:rPr lang="en-US" dirty="0"/>
              <a:t>SQL Server Physical Model</a:t>
            </a:r>
          </a:p>
        </p:txBody>
      </p:sp>
      <p:sp>
        <p:nvSpPr>
          <p:cNvPr id="6" name="Rectangle 5">
            <a:extLst>
              <a:ext uri="{FF2B5EF4-FFF2-40B4-BE49-F238E27FC236}">
                <a16:creationId xmlns:a16="http://schemas.microsoft.com/office/drawing/2014/main" id="{AD828E22-C88B-42DA-B6F8-24BD3F6107ED}"/>
              </a:ext>
            </a:extLst>
          </p:cNvPr>
          <p:cNvSpPr/>
          <p:nvPr/>
        </p:nvSpPr>
        <p:spPr>
          <a:xfrm>
            <a:off x="1488358" y="1880653"/>
            <a:ext cx="7804404" cy="4277729"/>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t">
            <a:noAutofit/>
          </a:bodyPr>
          <a:lstStyle/>
          <a:p>
            <a:pPr defTabSz="457200">
              <a:defRPr/>
            </a:pPr>
            <a:r>
              <a:rPr lang="en-US" dirty="0">
                <a:solidFill>
                  <a:schemeClr val="tx1">
                    <a:lumMod val="65000"/>
                    <a:lumOff val="35000"/>
                  </a:schemeClr>
                </a:solidFill>
                <a:latin typeface="Sherman Sans Book" pitchFamily="50" charset="0"/>
                <a:ea typeface="Sherman Sans Book" pitchFamily="50" charset="0"/>
              </a:rPr>
              <a:t>Server</a:t>
            </a:r>
          </a:p>
        </p:txBody>
      </p:sp>
      <p:grpSp>
        <p:nvGrpSpPr>
          <p:cNvPr id="9" name="Group 8">
            <a:extLst>
              <a:ext uri="{FF2B5EF4-FFF2-40B4-BE49-F238E27FC236}">
                <a16:creationId xmlns:a16="http://schemas.microsoft.com/office/drawing/2014/main" id="{857A7AC5-A8A2-4B6D-BFF8-284D31B3CA68}"/>
              </a:ext>
            </a:extLst>
          </p:cNvPr>
          <p:cNvGrpSpPr/>
          <p:nvPr/>
        </p:nvGrpSpPr>
        <p:grpSpPr>
          <a:xfrm>
            <a:off x="1841649" y="2358634"/>
            <a:ext cx="7294418" cy="3657955"/>
            <a:chOff x="924791" y="2473036"/>
            <a:chExt cx="7294418" cy="3657955"/>
          </a:xfrm>
        </p:grpSpPr>
        <p:sp>
          <p:nvSpPr>
            <p:cNvPr id="7" name="Rectangle 6">
              <a:extLst>
                <a:ext uri="{FF2B5EF4-FFF2-40B4-BE49-F238E27FC236}">
                  <a16:creationId xmlns:a16="http://schemas.microsoft.com/office/drawing/2014/main" id="{0A5EBC2C-62AD-4E0D-B8A7-C8D0077EBF87}"/>
                </a:ext>
              </a:extLst>
            </p:cNvPr>
            <p:cNvSpPr/>
            <p:nvPr/>
          </p:nvSpPr>
          <p:spPr>
            <a:xfrm>
              <a:off x="924791" y="2473036"/>
              <a:ext cx="4727864" cy="3657955"/>
            </a:xfrm>
            <a:prstGeom prst="rect">
              <a:avLst/>
            </a:prstGeom>
            <a:ln w="38100"/>
          </p:spPr>
          <p:style>
            <a:lnRef idx="2">
              <a:schemeClr val="accent3"/>
            </a:lnRef>
            <a:fillRef idx="1">
              <a:schemeClr val="lt1"/>
            </a:fillRef>
            <a:effectRef idx="0">
              <a:schemeClr val="accent3"/>
            </a:effectRef>
            <a:fontRef idx="minor">
              <a:schemeClr val="dk1"/>
            </a:fontRef>
          </p:style>
          <p:txBody>
            <a:bodyPr rtlCol="0" anchor="t">
              <a:noAutofit/>
            </a:bodyPr>
            <a:lstStyle/>
            <a:p>
              <a:pPr defTabSz="457200">
                <a:defRPr/>
              </a:pPr>
              <a:r>
                <a:rPr lang="en-US" dirty="0">
                  <a:solidFill>
                    <a:schemeClr val="tx1">
                      <a:lumMod val="65000"/>
                      <a:lumOff val="35000"/>
                    </a:schemeClr>
                  </a:solidFill>
                  <a:latin typeface="Sherman Sans Book" pitchFamily="50" charset="0"/>
                  <a:ea typeface="Sherman Sans Book" pitchFamily="50" charset="0"/>
                </a:rPr>
                <a:t>Instance (default)</a:t>
              </a:r>
            </a:p>
          </p:txBody>
        </p:sp>
        <p:sp>
          <p:nvSpPr>
            <p:cNvPr id="8" name="Rectangle 7">
              <a:extLst>
                <a:ext uri="{FF2B5EF4-FFF2-40B4-BE49-F238E27FC236}">
                  <a16:creationId xmlns:a16="http://schemas.microsoft.com/office/drawing/2014/main" id="{47D28E09-5314-4153-877A-373A5DD85D43}"/>
                </a:ext>
              </a:extLst>
            </p:cNvPr>
            <p:cNvSpPr/>
            <p:nvPr/>
          </p:nvSpPr>
          <p:spPr>
            <a:xfrm>
              <a:off x="5860473" y="2473036"/>
              <a:ext cx="2358736" cy="3657955"/>
            </a:xfrm>
            <a:prstGeom prst="rect">
              <a:avLst/>
            </a:prstGeom>
            <a:ln/>
          </p:spPr>
          <p:style>
            <a:lnRef idx="2">
              <a:schemeClr val="accent3"/>
            </a:lnRef>
            <a:fillRef idx="1">
              <a:schemeClr val="lt1"/>
            </a:fillRef>
            <a:effectRef idx="0">
              <a:schemeClr val="accent3"/>
            </a:effectRef>
            <a:fontRef idx="minor">
              <a:schemeClr val="dk1"/>
            </a:fontRef>
          </p:style>
          <p:txBody>
            <a:bodyPr rtlCol="0" anchor="t">
              <a:noAutofit/>
            </a:bodyPr>
            <a:lstStyle/>
            <a:p>
              <a:pPr defTabSz="457200">
                <a:defRPr/>
              </a:pPr>
              <a:r>
                <a:rPr lang="en-US" dirty="0">
                  <a:solidFill>
                    <a:schemeClr val="tx1">
                      <a:lumMod val="65000"/>
                      <a:lumOff val="35000"/>
                    </a:schemeClr>
                  </a:solidFill>
                  <a:latin typeface="Sherman Sans Book" pitchFamily="50" charset="0"/>
                  <a:ea typeface="Sherman Sans Book" pitchFamily="50" charset="0"/>
                </a:rPr>
                <a:t>Instance</a:t>
              </a:r>
            </a:p>
          </p:txBody>
        </p:sp>
      </p:grpSp>
      <p:grpSp>
        <p:nvGrpSpPr>
          <p:cNvPr id="13" name="Group 12">
            <a:extLst>
              <a:ext uri="{FF2B5EF4-FFF2-40B4-BE49-F238E27FC236}">
                <a16:creationId xmlns:a16="http://schemas.microsoft.com/office/drawing/2014/main" id="{370E46E9-59B1-465D-9F4A-980B63E7412B}"/>
              </a:ext>
            </a:extLst>
          </p:cNvPr>
          <p:cNvGrpSpPr/>
          <p:nvPr/>
        </p:nvGrpSpPr>
        <p:grpSpPr>
          <a:xfrm>
            <a:off x="1966340" y="2801978"/>
            <a:ext cx="4416136" cy="3110346"/>
            <a:chOff x="1049482" y="2916381"/>
            <a:chExt cx="4416136" cy="3110346"/>
          </a:xfrm>
        </p:grpSpPr>
        <p:sp>
          <p:nvSpPr>
            <p:cNvPr id="10" name="Rectangle 9">
              <a:extLst>
                <a:ext uri="{FF2B5EF4-FFF2-40B4-BE49-F238E27FC236}">
                  <a16:creationId xmlns:a16="http://schemas.microsoft.com/office/drawing/2014/main" id="{CB481D96-4994-44B0-AA24-2CF6D4FD4C7B}"/>
                </a:ext>
              </a:extLst>
            </p:cNvPr>
            <p:cNvSpPr/>
            <p:nvPr/>
          </p:nvSpPr>
          <p:spPr>
            <a:xfrm>
              <a:off x="1049482" y="2919845"/>
              <a:ext cx="3241963" cy="3106882"/>
            </a:xfrm>
            <a:prstGeom prst="rect">
              <a:avLst/>
            </a:prstGeom>
            <a:ln w="38100">
              <a:prstDash val="dash"/>
            </a:ln>
          </p:spPr>
          <p:style>
            <a:lnRef idx="2">
              <a:schemeClr val="accent2"/>
            </a:lnRef>
            <a:fillRef idx="1">
              <a:schemeClr val="lt1"/>
            </a:fillRef>
            <a:effectRef idx="0">
              <a:schemeClr val="accent2"/>
            </a:effectRef>
            <a:fontRef idx="minor">
              <a:schemeClr val="dk1"/>
            </a:fontRef>
          </p:style>
          <p:txBody>
            <a:bodyPr rtlCol="0" anchor="t">
              <a:noAutofit/>
            </a:bodyPr>
            <a:lstStyle/>
            <a:p>
              <a:pPr defTabSz="457200">
                <a:defRPr/>
              </a:pPr>
              <a:r>
                <a:rPr lang="en-US" dirty="0">
                  <a:solidFill>
                    <a:schemeClr val="tx1">
                      <a:lumMod val="65000"/>
                      <a:lumOff val="35000"/>
                    </a:schemeClr>
                  </a:solidFill>
                  <a:latin typeface="Sherman Sans Book" pitchFamily="50" charset="0"/>
                  <a:ea typeface="Sherman Sans Book" pitchFamily="50" charset="0"/>
                </a:rPr>
                <a:t>Database</a:t>
              </a:r>
            </a:p>
          </p:txBody>
        </p:sp>
        <p:sp>
          <p:nvSpPr>
            <p:cNvPr id="11" name="Rectangle 10">
              <a:extLst>
                <a:ext uri="{FF2B5EF4-FFF2-40B4-BE49-F238E27FC236}">
                  <a16:creationId xmlns:a16="http://schemas.microsoft.com/office/drawing/2014/main" id="{DA906D30-D688-4963-934E-586E58B0B297}"/>
                </a:ext>
              </a:extLst>
            </p:cNvPr>
            <p:cNvSpPr/>
            <p:nvPr/>
          </p:nvSpPr>
          <p:spPr>
            <a:xfrm>
              <a:off x="4473702" y="2916381"/>
              <a:ext cx="991916" cy="1375064"/>
            </a:xfrm>
            <a:prstGeom prst="rect">
              <a:avLst/>
            </a:prstGeom>
            <a:ln w="38100">
              <a:prstDash val="dash"/>
            </a:ln>
          </p:spPr>
          <p:style>
            <a:lnRef idx="2">
              <a:schemeClr val="accent2"/>
            </a:lnRef>
            <a:fillRef idx="1">
              <a:schemeClr val="lt1"/>
            </a:fillRef>
            <a:effectRef idx="0">
              <a:schemeClr val="accent2"/>
            </a:effectRef>
            <a:fontRef idx="minor">
              <a:schemeClr val="dk1"/>
            </a:fontRef>
          </p:style>
          <p:txBody>
            <a:bodyPr rtlCol="0" anchor="ctr">
              <a:noAutofit/>
            </a:bodyPr>
            <a:lstStyle/>
            <a:p>
              <a:pPr algn="ctr" defTabSz="457200">
                <a:defRPr/>
              </a:pPr>
              <a:endParaRPr lang="en-US" dirty="0">
                <a:solidFill>
                  <a:schemeClr val="tx1">
                    <a:lumMod val="65000"/>
                    <a:lumOff val="35000"/>
                  </a:schemeClr>
                </a:solidFill>
                <a:latin typeface="Tw Cen MT"/>
              </a:endParaRPr>
            </a:p>
          </p:txBody>
        </p:sp>
        <p:sp>
          <p:nvSpPr>
            <p:cNvPr id="12" name="Rectangle 11">
              <a:extLst>
                <a:ext uri="{FF2B5EF4-FFF2-40B4-BE49-F238E27FC236}">
                  <a16:creationId xmlns:a16="http://schemas.microsoft.com/office/drawing/2014/main" id="{4E0380EF-3160-4D0E-B3C7-D6526E26A5F2}"/>
                </a:ext>
              </a:extLst>
            </p:cNvPr>
            <p:cNvSpPr/>
            <p:nvPr/>
          </p:nvSpPr>
          <p:spPr>
            <a:xfrm>
              <a:off x="4473702" y="4454727"/>
              <a:ext cx="991916" cy="1571999"/>
            </a:xfrm>
            <a:prstGeom prst="rect">
              <a:avLst/>
            </a:prstGeom>
            <a:ln w="38100">
              <a:prstDash val="dash"/>
            </a:ln>
          </p:spPr>
          <p:style>
            <a:lnRef idx="2">
              <a:schemeClr val="accent2"/>
            </a:lnRef>
            <a:fillRef idx="1">
              <a:schemeClr val="lt1"/>
            </a:fillRef>
            <a:effectRef idx="0">
              <a:schemeClr val="accent2"/>
            </a:effectRef>
            <a:fontRef idx="minor">
              <a:schemeClr val="dk1"/>
            </a:fontRef>
          </p:style>
          <p:txBody>
            <a:bodyPr rtlCol="0" anchor="ctr">
              <a:noAutofit/>
            </a:bodyPr>
            <a:lstStyle/>
            <a:p>
              <a:pPr algn="ctr" defTabSz="457200">
                <a:defRPr/>
              </a:pPr>
              <a:endParaRPr lang="en-US" dirty="0">
                <a:solidFill>
                  <a:schemeClr val="tx1">
                    <a:lumMod val="65000"/>
                    <a:lumOff val="35000"/>
                  </a:schemeClr>
                </a:solidFill>
                <a:latin typeface="Tw Cen MT"/>
              </a:endParaRPr>
            </a:p>
          </p:txBody>
        </p:sp>
      </p:grpSp>
      <p:grpSp>
        <p:nvGrpSpPr>
          <p:cNvPr id="17" name="Group 16">
            <a:extLst>
              <a:ext uri="{FF2B5EF4-FFF2-40B4-BE49-F238E27FC236}">
                <a16:creationId xmlns:a16="http://schemas.microsoft.com/office/drawing/2014/main" id="{C802FCF4-FDA9-4E20-AEEB-C05B83C64BD8}"/>
              </a:ext>
            </a:extLst>
          </p:cNvPr>
          <p:cNvGrpSpPr/>
          <p:nvPr/>
        </p:nvGrpSpPr>
        <p:grpSpPr>
          <a:xfrm>
            <a:off x="2122203" y="3241862"/>
            <a:ext cx="2899064" cy="2606701"/>
            <a:chOff x="1205345" y="3356264"/>
            <a:chExt cx="2899064" cy="2606701"/>
          </a:xfrm>
        </p:grpSpPr>
        <p:sp>
          <p:nvSpPr>
            <p:cNvPr id="14" name="Rectangle 13">
              <a:extLst>
                <a:ext uri="{FF2B5EF4-FFF2-40B4-BE49-F238E27FC236}">
                  <a16:creationId xmlns:a16="http://schemas.microsoft.com/office/drawing/2014/main" id="{AB2AF037-EC88-4745-8B9D-C4C765232DD0}"/>
                </a:ext>
              </a:extLst>
            </p:cNvPr>
            <p:cNvSpPr/>
            <p:nvPr/>
          </p:nvSpPr>
          <p:spPr>
            <a:xfrm>
              <a:off x="1205345" y="3356264"/>
              <a:ext cx="2899064" cy="1901536"/>
            </a:xfrm>
            <a:prstGeom prst="rect">
              <a:avLst/>
            </a:prstGeom>
            <a:ln w="38100">
              <a:prstDash val="sysDash"/>
            </a:ln>
          </p:spPr>
          <p:style>
            <a:lnRef idx="2">
              <a:schemeClr val="accent4"/>
            </a:lnRef>
            <a:fillRef idx="1">
              <a:schemeClr val="lt1"/>
            </a:fillRef>
            <a:effectRef idx="0">
              <a:schemeClr val="accent4"/>
            </a:effectRef>
            <a:fontRef idx="minor">
              <a:schemeClr val="dk1"/>
            </a:fontRef>
          </p:style>
          <p:txBody>
            <a:bodyPr rtlCol="0" anchor="t">
              <a:noAutofit/>
            </a:bodyPr>
            <a:lstStyle/>
            <a:p>
              <a:pPr defTabSz="457200">
                <a:defRPr/>
              </a:pPr>
              <a:r>
                <a:rPr lang="en-US" dirty="0">
                  <a:solidFill>
                    <a:schemeClr val="tx1">
                      <a:lumMod val="65000"/>
                      <a:lumOff val="35000"/>
                    </a:schemeClr>
                  </a:solidFill>
                  <a:latin typeface="Sherman Sans Book" pitchFamily="50" charset="0"/>
                  <a:ea typeface="Sherman Sans Book" pitchFamily="50" charset="0"/>
                </a:rPr>
                <a:t>Filegroup (primary)</a:t>
              </a:r>
            </a:p>
          </p:txBody>
        </p:sp>
        <p:sp>
          <p:nvSpPr>
            <p:cNvPr id="16" name="Rectangle 15">
              <a:extLst>
                <a:ext uri="{FF2B5EF4-FFF2-40B4-BE49-F238E27FC236}">
                  <a16:creationId xmlns:a16="http://schemas.microsoft.com/office/drawing/2014/main" id="{EE7308EC-D77E-48AF-AB32-99FB5CB36092}"/>
                </a:ext>
              </a:extLst>
            </p:cNvPr>
            <p:cNvSpPr/>
            <p:nvPr/>
          </p:nvSpPr>
          <p:spPr>
            <a:xfrm>
              <a:off x="1205345" y="5361708"/>
              <a:ext cx="2899064" cy="601257"/>
            </a:xfrm>
            <a:prstGeom prst="rect">
              <a:avLst/>
            </a:prstGeom>
            <a:ln w="38100">
              <a:prstDash val="sysDash"/>
            </a:ln>
          </p:spPr>
          <p:style>
            <a:lnRef idx="2">
              <a:schemeClr val="accent4"/>
            </a:lnRef>
            <a:fillRef idx="1">
              <a:schemeClr val="lt1"/>
            </a:fillRef>
            <a:effectRef idx="0">
              <a:schemeClr val="accent4"/>
            </a:effectRef>
            <a:fontRef idx="minor">
              <a:schemeClr val="dk1"/>
            </a:fontRef>
          </p:style>
          <p:txBody>
            <a:bodyPr rtlCol="0" anchor="ctr">
              <a:noAutofit/>
            </a:bodyPr>
            <a:lstStyle/>
            <a:p>
              <a:pPr algn="ctr" defTabSz="457200">
                <a:defRPr/>
              </a:pPr>
              <a:endParaRPr lang="en-US" dirty="0">
                <a:solidFill>
                  <a:schemeClr val="tx1">
                    <a:lumMod val="65000"/>
                    <a:lumOff val="35000"/>
                  </a:schemeClr>
                </a:solidFill>
                <a:latin typeface="Tw Cen MT"/>
              </a:endParaRPr>
            </a:p>
          </p:txBody>
        </p:sp>
      </p:grpSp>
      <p:grpSp>
        <p:nvGrpSpPr>
          <p:cNvPr id="21" name="Group 20">
            <a:extLst>
              <a:ext uri="{FF2B5EF4-FFF2-40B4-BE49-F238E27FC236}">
                <a16:creationId xmlns:a16="http://schemas.microsoft.com/office/drawing/2014/main" id="{758938E8-0669-41FA-946D-28BDC2D28C80}"/>
              </a:ext>
            </a:extLst>
          </p:cNvPr>
          <p:cNvGrpSpPr/>
          <p:nvPr/>
        </p:nvGrpSpPr>
        <p:grpSpPr>
          <a:xfrm>
            <a:off x="2288458" y="3621869"/>
            <a:ext cx="2644486" cy="1427517"/>
            <a:chOff x="1371600" y="3736271"/>
            <a:chExt cx="2644486" cy="1427517"/>
          </a:xfrm>
        </p:grpSpPr>
        <p:sp>
          <p:nvSpPr>
            <p:cNvPr id="18" name="Rectangle 17">
              <a:extLst>
                <a:ext uri="{FF2B5EF4-FFF2-40B4-BE49-F238E27FC236}">
                  <a16:creationId xmlns:a16="http://schemas.microsoft.com/office/drawing/2014/main" id="{B28133F7-CD1C-4C33-935F-496752BF46DA}"/>
                </a:ext>
              </a:extLst>
            </p:cNvPr>
            <p:cNvSpPr/>
            <p:nvPr/>
          </p:nvSpPr>
          <p:spPr>
            <a:xfrm>
              <a:off x="1371600" y="3740727"/>
              <a:ext cx="1787236" cy="1423061"/>
            </a:xfrm>
            <a:prstGeom prst="rect">
              <a:avLst/>
            </a:prstGeom>
          </p:spPr>
          <p:style>
            <a:lnRef idx="2">
              <a:schemeClr val="accent6"/>
            </a:lnRef>
            <a:fillRef idx="1">
              <a:schemeClr val="lt1"/>
            </a:fillRef>
            <a:effectRef idx="0">
              <a:schemeClr val="accent6"/>
            </a:effectRef>
            <a:fontRef idx="minor">
              <a:schemeClr val="dk1"/>
            </a:fontRef>
          </p:style>
          <p:txBody>
            <a:bodyPr rtlCol="0" anchor="t">
              <a:noAutofit/>
            </a:bodyPr>
            <a:lstStyle/>
            <a:p>
              <a:pPr defTabSz="457200">
                <a:defRPr/>
              </a:pPr>
              <a:r>
                <a:rPr lang="en-US" dirty="0">
                  <a:solidFill>
                    <a:schemeClr val="tx1">
                      <a:lumMod val="65000"/>
                      <a:lumOff val="35000"/>
                    </a:schemeClr>
                  </a:solidFill>
                  <a:latin typeface="Sherman Sans Book" pitchFamily="50" charset="0"/>
                  <a:ea typeface="Sherman Sans Book" pitchFamily="50" charset="0"/>
                </a:rPr>
                <a:t>File</a:t>
              </a:r>
            </a:p>
          </p:txBody>
        </p:sp>
        <p:sp>
          <p:nvSpPr>
            <p:cNvPr id="20" name="Rectangle 19">
              <a:extLst>
                <a:ext uri="{FF2B5EF4-FFF2-40B4-BE49-F238E27FC236}">
                  <a16:creationId xmlns:a16="http://schemas.microsoft.com/office/drawing/2014/main" id="{2E64383A-906A-462B-B1A7-8F57D3C37AAE}"/>
                </a:ext>
              </a:extLst>
            </p:cNvPr>
            <p:cNvSpPr/>
            <p:nvPr/>
          </p:nvSpPr>
          <p:spPr>
            <a:xfrm>
              <a:off x="3247159" y="3736271"/>
              <a:ext cx="768927" cy="1423060"/>
            </a:xfrm>
            <a:prstGeom prst="rect">
              <a:avLst/>
            </a:prstGeom>
          </p:spPr>
          <p:style>
            <a:lnRef idx="2">
              <a:schemeClr val="accent6"/>
            </a:lnRef>
            <a:fillRef idx="1">
              <a:schemeClr val="lt1"/>
            </a:fillRef>
            <a:effectRef idx="0">
              <a:schemeClr val="accent6"/>
            </a:effectRef>
            <a:fontRef idx="minor">
              <a:schemeClr val="dk1"/>
            </a:fontRef>
          </p:style>
          <p:txBody>
            <a:bodyPr rtlCol="0" anchor="ctr">
              <a:noAutofit/>
            </a:bodyPr>
            <a:lstStyle/>
            <a:p>
              <a:pPr algn="ctr" defTabSz="457200">
                <a:defRPr/>
              </a:pPr>
              <a:endParaRPr lang="en-US" dirty="0">
                <a:solidFill>
                  <a:schemeClr val="tx1">
                    <a:lumMod val="65000"/>
                    <a:lumOff val="35000"/>
                  </a:schemeClr>
                </a:solidFill>
                <a:latin typeface="Tw Cen MT"/>
              </a:endParaRPr>
            </a:p>
          </p:txBody>
        </p:sp>
      </p:grpSp>
      <p:grpSp>
        <p:nvGrpSpPr>
          <p:cNvPr id="24" name="Group 23">
            <a:extLst>
              <a:ext uri="{FF2B5EF4-FFF2-40B4-BE49-F238E27FC236}">
                <a16:creationId xmlns:a16="http://schemas.microsoft.com/office/drawing/2014/main" id="{39694C24-0597-4143-87C1-8ED85BBDF723}"/>
              </a:ext>
            </a:extLst>
          </p:cNvPr>
          <p:cNvGrpSpPr/>
          <p:nvPr/>
        </p:nvGrpSpPr>
        <p:grpSpPr>
          <a:xfrm>
            <a:off x="2413150" y="3958833"/>
            <a:ext cx="1594173" cy="976746"/>
            <a:chOff x="1496291" y="4073236"/>
            <a:chExt cx="1594173" cy="976746"/>
          </a:xfrm>
        </p:grpSpPr>
        <p:sp>
          <p:nvSpPr>
            <p:cNvPr id="22" name="Rectangle 21">
              <a:extLst>
                <a:ext uri="{FF2B5EF4-FFF2-40B4-BE49-F238E27FC236}">
                  <a16:creationId xmlns:a16="http://schemas.microsoft.com/office/drawing/2014/main" id="{1BBF0522-A88E-498C-9276-424B67094BE7}"/>
                </a:ext>
              </a:extLst>
            </p:cNvPr>
            <p:cNvSpPr/>
            <p:nvPr/>
          </p:nvSpPr>
          <p:spPr>
            <a:xfrm>
              <a:off x="1496291" y="4073236"/>
              <a:ext cx="1594173" cy="559691"/>
            </a:xfrm>
            <a:prstGeom prst="rect">
              <a:avLst/>
            </a:prstGeom>
          </p:spPr>
          <p:style>
            <a:lnRef idx="2">
              <a:schemeClr val="dk1"/>
            </a:lnRef>
            <a:fillRef idx="1">
              <a:schemeClr val="lt1"/>
            </a:fillRef>
            <a:effectRef idx="0">
              <a:schemeClr val="dk1"/>
            </a:effectRef>
            <a:fontRef idx="minor">
              <a:schemeClr val="dk1"/>
            </a:fontRef>
          </p:style>
          <p:txBody>
            <a:bodyPr rtlCol="0" anchor="t">
              <a:noAutofit/>
            </a:bodyPr>
            <a:lstStyle/>
            <a:p>
              <a:pPr defTabSz="457200">
                <a:defRPr/>
              </a:pPr>
              <a:r>
                <a:rPr lang="en-US" dirty="0">
                  <a:solidFill>
                    <a:schemeClr val="tx1">
                      <a:lumMod val="65000"/>
                      <a:lumOff val="35000"/>
                    </a:schemeClr>
                  </a:solidFill>
                  <a:latin typeface="Sherman Sans Book" pitchFamily="50" charset="0"/>
                  <a:ea typeface="Sherman Sans Book" pitchFamily="50" charset="0"/>
                </a:rPr>
                <a:t>Page</a:t>
              </a:r>
            </a:p>
          </p:txBody>
        </p:sp>
        <p:sp>
          <p:nvSpPr>
            <p:cNvPr id="23" name="Rectangle 22">
              <a:extLst>
                <a:ext uri="{FF2B5EF4-FFF2-40B4-BE49-F238E27FC236}">
                  <a16:creationId xmlns:a16="http://schemas.microsoft.com/office/drawing/2014/main" id="{1FDA84CA-9458-4B4D-8845-DE7828F91F1A}"/>
                </a:ext>
              </a:extLst>
            </p:cNvPr>
            <p:cNvSpPr/>
            <p:nvPr/>
          </p:nvSpPr>
          <p:spPr>
            <a:xfrm>
              <a:off x="1496291" y="4696689"/>
              <a:ext cx="1594173" cy="35329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defTabSz="457200">
                <a:defRPr/>
              </a:pPr>
              <a:endParaRPr lang="en-US" dirty="0">
                <a:solidFill>
                  <a:schemeClr val="tx1">
                    <a:lumMod val="65000"/>
                    <a:lumOff val="35000"/>
                  </a:schemeClr>
                </a:solidFill>
                <a:latin typeface="Tw Cen MT"/>
              </a:endParaRPr>
            </a:p>
          </p:txBody>
        </p:sp>
      </p:grpSp>
      <p:sp>
        <p:nvSpPr>
          <p:cNvPr id="25" name="Speech Bubble: Rectangle 24">
            <a:extLst>
              <a:ext uri="{FF2B5EF4-FFF2-40B4-BE49-F238E27FC236}">
                <a16:creationId xmlns:a16="http://schemas.microsoft.com/office/drawing/2014/main" id="{5792DE9C-F681-4D2B-9258-A4C5567A235C}"/>
              </a:ext>
            </a:extLst>
          </p:cNvPr>
          <p:cNvSpPr/>
          <p:nvPr/>
        </p:nvSpPr>
        <p:spPr>
          <a:xfrm>
            <a:off x="5886519" y="3374511"/>
            <a:ext cx="3065319" cy="1907204"/>
          </a:xfrm>
          <a:prstGeom prst="wedgeRectCallout">
            <a:avLst>
              <a:gd name="adj1" fmla="val -135248"/>
              <a:gd name="adj2" fmla="val -634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457200">
              <a:defRPr/>
            </a:pPr>
            <a:r>
              <a:rPr lang="en-US" sz="2200" dirty="0">
                <a:solidFill>
                  <a:prstClr val="white"/>
                </a:solidFill>
                <a:latin typeface="Sherman Sans Book" pitchFamily="50" charset="0"/>
                <a:ea typeface="Sherman Sans Book" pitchFamily="50" charset="0"/>
              </a:rPr>
              <a:t>The page is fixed size and owned by various objects like tables, indexes, and so on.  It is the smallest physical unit in the DBMS.</a:t>
            </a:r>
          </a:p>
        </p:txBody>
      </p:sp>
      <p:grpSp>
        <p:nvGrpSpPr>
          <p:cNvPr id="19" name="Group 18">
            <a:extLst>
              <a:ext uri="{FF2B5EF4-FFF2-40B4-BE49-F238E27FC236}">
                <a16:creationId xmlns:a16="http://schemas.microsoft.com/office/drawing/2014/main" id="{9C8AF452-D18F-43E4-91E6-723C8E2E7F2F}"/>
              </a:ext>
            </a:extLst>
          </p:cNvPr>
          <p:cNvGrpSpPr/>
          <p:nvPr/>
        </p:nvGrpSpPr>
        <p:grpSpPr>
          <a:xfrm>
            <a:off x="838200" y="1256521"/>
            <a:ext cx="9006348" cy="5236353"/>
            <a:chOff x="1445342" y="1370924"/>
            <a:chExt cx="9006348" cy="5236353"/>
          </a:xfrm>
        </p:grpSpPr>
        <p:sp>
          <p:nvSpPr>
            <p:cNvPr id="3" name="Rectangle 2">
              <a:extLst>
                <a:ext uri="{FF2B5EF4-FFF2-40B4-BE49-F238E27FC236}">
                  <a16:creationId xmlns:a16="http://schemas.microsoft.com/office/drawing/2014/main" id="{314436AC-B1E8-4082-93C4-19AFF8FAB81A}"/>
                </a:ext>
              </a:extLst>
            </p:cNvPr>
            <p:cNvSpPr/>
            <p:nvPr/>
          </p:nvSpPr>
          <p:spPr>
            <a:xfrm>
              <a:off x="1524000" y="1690688"/>
              <a:ext cx="8927690" cy="4916589"/>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TextBox 25">
              <a:extLst>
                <a:ext uri="{FF2B5EF4-FFF2-40B4-BE49-F238E27FC236}">
                  <a16:creationId xmlns:a16="http://schemas.microsoft.com/office/drawing/2014/main" id="{91EB5BF1-4A63-419E-A926-312F141AAE22}"/>
                </a:ext>
              </a:extLst>
            </p:cNvPr>
            <p:cNvSpPr txBox="1"/>
            <p:nvPr/>
          </p:nvSpPr>
          <p:spPr>
            <a:xfrm>
              <a:off x="1445342" y="1370924"/>
              <a:ext cx="6096000" cy="369332"/>
            </a:xfrm>
            <a:prstGeom prst="rect">
              <a:avLst/>
            </a:prstGeom>
            <a:noFill/>
          </p:spPr>
          <p:txBody>
            <a:bodyPr wrap="square">
              <a:spAutoFit/>
            </a:bodyPr>
            <a:lstStyle/>
            <a:p>
              <a:r>
                <a:rPr lang="en-US" dirty="0">
                  <a:solidFill>
                    <a:schemeClr val="tx1">
                      <a:lumMod val="65000"/>
                      <a:lumOff val="35000"/>
                    </a:schemeClr>
                  </a:solidFill>
                  <a:latin typeface="Sherman Sans Book" pitchFamily="50" charset="0"/>
                  <a:ea typeface="Sherman Sans Book" pitchFamily="50" charset="0"/>
                </a:rPr>
                <a:t>Hardware, Virtual Machine, or Container</a:t>
              </a:r>
              <a:endParaRPr lang="en-US" dirty="0"/>
            </a:p>
          </p:txBody>
        </p:sp>
      </p:grpSp>
      <p:sp>
        <p:nvSpPr>
          <p:cNvPr id="27" name="TextBox 26">
            <a:extLst>
              <a:ext uri="{FF2B5EF4-FFF2-40B4-BE49-F238E27FC236}">
                <a16:creationId xmlns:a16="http://schemas.microsoft.com/office/drawing/2014/main" id="{381DB421-541A-4CA4-8CD4-769841B43B0E}"/>
              </a:ext>
            </a:extLst>
          </p:cNvPr>
          <p:cNvSpPr txBox="1"/>
          <p:nvPr/>
        </p:nvSpPr>
        <p:spPr>
          <a:xfrm>
            <a:off x="10198163" y="1163565"/>
            <a:ext cx="1155637" cy="923330"/>
          </a:xfrm>
          <a:prstGeom prst="rect">
            <a:avLst/>
          </a:prstGeom>
          <a:noFill/>
        </p:spPr>
        <p:txBody>
          <a:bodyPr wrap="none" rtlCol="0">
            <a:spAutoFit/>
          </a:bodyPr>
          <a:lstStyle/>
          <a:p>
            <a:r>
              <a:rPr lang="en-US" dirty="0"/>
              <a:t>Boundary:</a:t>
            </a:r>
          </a:p>
          <a:p>
            <a:r>
              <a:rPr lang="en-US" dirty="0"/>
              <a:t>Physical</a:t>
            </a:r>
          </a:p>
          <a:p>
            <a:r>
              <a:rPr lang="en-US" dirty="0"/>
              <a:t>Logical</a:t>
            </a:r>
          </a:p>
        </p:txBody>
      </p:sp>
      <p:cxnSp>
        <p:nvCxnSpPr>
          <p:cNvPr id="29" name="Straight Connector 28">
            <a:extLst>
              <a:ext uri="{FF2B5EF4-FFF2-40B4-BE49-F238E27FC236}">
                <a16:creationId xmlns:a16="http://schemas.microsoft.com/office/drawing/2014/main" id="{71E61647-6835-4E43-9EBD-B659C8F45335}"/>
              </a:ext>
            </a:extLst>
          </p:cNvPr>
          <p:cNvCxnSpPr>
            <a:cxnSpLocks/>
            <a:stCxn id="27" idx="3"/>
          </p:cNvCxnSpPr>
          <p:nvPr/>
        </p:nvCxnSpPr>
        <p:spPr>
          <a:xfrm>
            <a:off x="11353800" y="1625230"/>
            <a:ext cx="5754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3179EF8-F114-43F9-8968-85D0239F254A}"/>
              </a:ext>
            </a:extLst>
          </p:cNvPr>
          <p:cNvCxnSpPr>
            <a:cxnSpLocks/>
          </p:cNvCxnSpPr>
          <p:nvPr/>
        </p:nvCxnSpPr>
        <p:spPr>
          <a:xfrm>
            <a:off x="11353800" y="1907984"/>
            <a:ext cx="575442" cy="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75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69E1-79D5-4CCA-9AE3-8CCDB54E5D78}"/>
              </a:ext>
            </a:extLst>
          </p:cNvPr>
          <p:cNvSpPr>
            <a:spLocks noGrp="1"/>
          </p:cNvSpPr>
          <p:nvPr>
            <p:ph type="title"/>
          </p:nvPr>
        </p:nvSpPr>
        <p:spPr>
          <a:xfrm>
            <a:off x="1136428" y="627564"/>
            <a:ext cx="7474172" cy="1325563"/>
          </a:xfrm>
        </p:spPr>
        <p:txBody>
          <a:bodyPr>
            <a:normAutofit/>
          </a:bodyPr>
          <a:lstStyle/>
          <a:p>
            <a:r>
              <a:rPr lang="en-US" dirty="0"/>
              <a:t>Check Yourself: SQL Server Physical Model</a:t>
            </a:r>
          </a:p>
        </p:txBody>
      </p:sp>
      <p:sp>
        <p:nvSpPr>
          <p:cNvPr id="3" name="Content Placeholder 2">
            <a:extLst>
              <a:ext uri="{FF2B5EF4-FFF2-40B4-BE49-F238E27FC236}">
                <a16:creationId xmlns:a16="http://schemas.microsoft.com/office/drawing/2014/main" id="{23BFC44E-10DC-44C2-99E8-3D541093BB67}"/>
              </a:ext>
            </a:extLst>
          </p:cNvPr>
          <p:cNvSpPr>
            <a:spLocks noGrp="1"/>
          </p:cNvSpPr>
          <p:nvPr>
            <p:ph idx="1"/>
          </p:nvPr>
        </p:nvSpPr>
        <p:spPr>
          <a:xfrm>
            <a:off x="508712" y="2146434"/>
            <a:ext cx="7908102" cy="4711566"/>
          </a:xfrm>
        </p:spPr>
        <p:txBody>
          <a:bodyPr anchor="ctr">
            <a:normAutofit/>
          </a:bodyPr>
          <a:lstStyle/>
          <a:p>
            <a:pPr marL="0" indent="0">
              <a:buNone/>
            </a:pPr>
            <a:r>
              <a:rPr lang="en-US" sz="3200" dirty="0"/>
              <a:t>Which of the following is a logical structure?</a:t>
            </a:r>
          </a:p>
          <a:p>
            <a:pPr marL="0" indent="0">
              <a:buNone/>
            </a:pPr>
            <a:endParaRPr lang="en-US" sz="3200" dirty="0">
              <a:latin typeface="Consolas" panose="020B0609020204030204" pitchFamily="49" charset="0"/>
            </a:endParaRPr>
          </a:p>
          <a:p>
            <a:pPr marL="514350" indent="-514350">
              <a:buAutoNum type="alphaLcPeriod"/>
            </a:pPr>
            <a:r>
              <a:rPr lang="en-US" sz="3200" dirty="0">
                <a:latin typeface="Consolas" panose="020B0609020204030204" pitchFamily="49" charset="0"/>
              </a:rPr>
              <a:t>Server</a:t>
            </a:r>
          </a:p>
          <a:p>
            <a:pPr marL="514350" indent="-514350">
              <a:buAutoNum type="alphaLcPeriod"/>
            </a:pPr>
            <a:r>
              <a:rPr lang="en-US" sz="3200" dirty="0">
                <a:latin typeface="Consolas" panose="020B0609020204030204" pitchFamily="49" charset="0"/>
              </a:rPr>
              <a:t>File</a:t>
            </a:r>
          </a:p>
          <a:p>
            <a:pPr marL="514350" indent="-514350">
              <a:buAutoNum type="alphaLcPeriod"/>
            </a:pPr>
            <a:r>
              <a:rPr lang="en-US" sz="3200" dirty="0">
                <a:latin typeface="Consolas" panose="020B0609020204030204" pitchFamily="49" charset="0"/>
              </a:rPr>
              <a:t>Filegroup</a:t>
            </a:r>
          </a:p>
          <a:p>
            <a:pPr marL="514350" indent="-514350">
              <a:buAutoNum type="alphaLcPeriod"/>
            </a:pPr>
            <a:r>
              <a:rPr lang="en-US" sz="3200" dirty="0">
                <a:latin typeface="Consolas" panose="020B0609020204030204" pitchFamily="49" charset="0"/>
              </a:rPr>
              <a:t>Instance</a:t>
            </a:r>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hecklist">
            <a:extLst>
              <a:ext uri="{FF2B5EF4-FFF2-40B4-BE49-F238E27FC236}">
                <a16:creationId xmlns:a16="http://schemas.microsoft.com/office/drawing/2014/main" id="{D2C860C0-70FA-4F2C-9B3A-897851D4E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510000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5699C-CF17-49F0-8AB3-F239C0D668A7}"/>
              </a:ext>
            </a:extLst>
          </p:cNvPr>
          <p:cNvSpPr>
            <a:spLocks noGrp="1"/>
          </p:cNvSpPr>
          <p:nvPr>
            <p:ph type="title"/>
          </p:nvPr>
        </p:nvSpPr>
        <p:spPr/>
        <p:txBody>
          <a:bodyPr/>
          <a:lstStyle/>
          <a:p>
            <a:r>
              <a:rPr lang="en-US" dirty="0"/>
              <a:t>What is a Page Exactly?</a:t>
            </a:r>
          </a:p>
        </p:txBody>
      </p:sp>
      <p:sp>
        <p:nvSpPr>
          <p:cNvPr id="3" name="Content Placeholder 2">
            <a:extLst>
              <a:ext uri="{FF2B5EF4-FFF2-40B4-BE49-F238E27FC236}">
                <a16:creationId xmlns:a16="http://schemas.microsoft.com/office/drawing/2014/main" id="{3AA60BE6-E9F3-4E4A-94FC-781E954C429F}"/>
              </a:ext>
            </a:extLst>
          </p:cNvPr>
          <p:cNvSpPr>
            <a:spLocks noGrp="1"/>
          </p:cNvSpPr>
          <p:nvPr>
            <p:ph idx="1"/>
          </p:nvPr>
        </p:nvSpPr>
        <p:spPr>
          <a:xfrm>
            <a:off x="838200" y="1549401"/>
            <a:ext cx="10515600" cy="2701324"/>
          </a:xfrm>
        </p:spPr>
        <p:txBody>
          <a:bodyPr>
            <a:normAutofit lnSpcReduction="10000"/>
          </a:bodyPr>
          <a:lstStyle/>
          <a:p>
            <a:r>
              <a:rPr lang="en-US" dirty="0"/>
              <a:t>In the DBMS rows of data are written to physical blocks inside the file called </a:t>
            </a:r>
            <a:r>
              <a:rPr lang="en-US" b="1" dirty="0"/>
              <a:t>pages</a:t>
            </a:r>
            <a:endParaRPr lang="en-US" dirty="0"/>
          </a:p>
          <a:p>
            <a:r>
              <a:rPr lang="en-US" dirty="0"/>
              <a:t>The page size in SQL Server is 8 KB (kilobytes)</a:t>
            </a:r>
          </a:p>
          <a:p>
            <a:r>
              <a:rPr lang="en-US" dirty="0"/>
              <a:t>This is the smallest unit of storage in the database. E.g. even if you update just one column in a table an entire page is written.</a:t>
            </a:r>
          </a:p>
          <a:p>
            <a:r>
              <a:rPr lang="en-US" dirty="0"/>
              <a:t>Table boundary is the page</a:t>
            </a:r>
          </a:p>
          <a:p>
            <a:endParaRPr lang="en-US" dirty="0"/>
          </a:p>
        </p:txBody>
      </p:sp>
      <p:grpSp>
        <p:nvGrpSpPr>
          <p:cNvPr id="47" name="Group 46">
            <a:extLst>
              <a:ext uri="{FF2B5EF4-FFF2-40B4-BE49-F238E27FC236}">
                <a16:creationId xmlns:a16="http://schemas.microsoft.com/office/drawing/2014/main" id="{80CF4BAF-C65F-44D6-9044-C587AD333CEF}"/>
              </a:ext>
            </a:extLst>
          </p:cNvPr>
          <p:cNvGrpSpPr/>
          <p:nvPr/>
        </p:nvGrpSpPr>
        <p:grpSpPr>
          <a:xfrm>
            <a:off x="1117600" y="4367768"/>
            <a:ext cx="8750300" cy="1956832"/>
            <a:chOff x="1117600" y="4367768"/>
            <a:chExt cx="8750300" cy="1956832"/>
          </a:xfrm>
        </p:grpSpPr>
        <p:grpSp>
          <p:nvGrpSpPr>
            <p:cNvPr id="46" name="Group 45">
              <a:extLst>
                <a:ext uri="{FF2B5EF4-FFF2-40B4-BE49-F238E27FC236}">
                  <a16:creationId xmlns:a16="http://schemas.microsoft.com/office/drawing/2014/main" id="{987B6628-86A6-4109-8563-2A854E8DBDDB}"/>
                </a:ext>
              </a:extLst>
            </p:cNvPr>
            <p:cNvGrpSpPr/>
            <p:nvPr/>
          </p:nvGrpSpPr>
          <p:grpSpPr>
            <a:xfrm>
              <a:off x="1117600" y="4367768"/>
              <a:ext cx="8750300" cy="1956832"/>
              <a:chOff x="1117600" y="4367768"/>
              <a:chExt cx="8750300" cy="1956832"/>
            </a:xfrm>
          </p:grpSpPr>
          <p:sp>
            <p:nvSpPr>
              <p:cNvPr id="24" name="Rectangle 23">
                <a:extLst>
                  <a:ext uri="{FF2B5EF4-FFF2-40B4-BE49-F238E27FC236}">
                    <a16:creationId xmlns:a16="http://schemas.microsoft.com/office/drawing/2014/main" id="{55B4AF78-0204-4105-B345-586943DE80E7}"/>
                  </a:ext>
                </a:extLst>
              </p:cNvPr>
              <p:cNvSpPr/>
              <p:nvPr/>
            </p:nvSpPr>
            <p:spPr>
              <a:xfrm>
                <a:off x="1117600" y="4737100"/>
                <a:ext cx="8750300" cy="1587500"/>
              </a:xfrm>
              <a:prstGeom prst="rect">
                <a:avLst/>
              </a:prstGeom>
              <a:noFill/>
              <a:ln w="38100">
                <a:solidFill>
                  <a:schemeClr val="accent2">
                    <a:lumMod val="75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TextBox 25">
                <a:extLst>
                  <a:ext uri="{FF2B5EF4-FFF2-40B4-BE49-F238E27FC236}">
                    <a16:creationId xmlns:a16="http://schemas.microsoft.com/office/drawing/2014/main" id="{C7E7A9DD-2A3A-4158-8C9F-519D7E4C5CD9}"/>
                  </a:ext>
                </a:extLst>
              </p:cNvPr>
              <p:cNvSpPr txBox="1"/>
              <p:nvPr/>
            </p:nvSpPr>
            <p:spPr>
              <a:xfrm>
                <a:off x="1117600" y="4367768"/>
                <a:ext cx="6007100" cy="369332"/>
              </a:xfrm>
              <a:prstGeom prst="rect">
                <a:avLst/>
              </a:prstGeom>
              <a:noFill/>
            </p:spPr>
            <p:txBody>
              <a:bodyPr wrap="square">
                <a:spAutoFit/>
              </a:bodyPr>
              <a:lstStyle/>
              <a:p>
                <a:r>
                  <a:rPr lang="en-US" dirty="0">
                    <a:solidFill>
                      <a:schemeClr val="tx1">
                        <a:lumMod val="65000"/>
                        <a:lumOff val="35000"/>
                      </a:schemeClr>
                    </a:solidFill>
                    <a:latin typeface="Sherman Sans Book" pitchFamily="50" charset="0"/>
                    <a:ea typeface="Sherman Sans Book" pitchFamily="50" charset="0"/>
                  </a:rPr>
                  <a:t>Database: </a:t>
                </a:r>
                <a:r>
                  <a:rPr lang="en-US" b="1" dirty="0">
                    <a:solidFill>
                      <a:schemeClr val="tx1">
                        <a:lumMod val="65000"/>
                        <a:lumOff val="35000"/>
                      </a:schemeClr>
                    </a:solidFill>
                    <a:latin typeface="Sherman Sans Book" pitchFamily="50" charset="0"/>
                    <a:ea typeface="Sherman Sans Book" pitchFamily="50" charset="0"/>
                  </a:rPr>
                  <a:t>payroll</a:t>
                </a:r>
                <a:endParaRPr lang="en-US" dirty="0"/>
              </a:p>
            </p:txBody>
          </p:sp>
        </p:grpSp>
        <p:sp>
          <p:nvSpPr>
            <p:cNvPr id="28" name="Rectangle 27">
              <a:extLst>
                <a:ext uri="{FF2B5EF4-FFF2-40B4-BE49-F238E27FC236}">
                  <a16:creationId xmlns:a16="http://schemas.microsoft.com/office/drawing/2014/main" id="{6B53AE17-8092-42FE-85E8-146D62EBCF96}"/>
                </a:ext>
              </a:extLst>
            </p:cNvPr>
            <p:cNvSpPr/>
            <p:nvPr/>
          </p:nvSpPr>
          <p:spPr>
            <a:xfrm>
              <a:off x="1270000" y="5106432"/>
              <a:ext cx="8432800" cy="1002268"/>
            </a:xfrm>
            <a:prstGeom prst="rect">
              <a:avLst/>
            </a:prstGeom>
            <a:noFill/>
            <a:ln w="38100">
              <a:solidFill>
                <a:schemeClr val="accent4">
                  <a:lumMod val="7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TextBox 29">
              <a:extLst>
                <a:ext uri="{FF2B5EF4-FFF2-40B4-BE49-F238E27FC236}">
                  <a16:creationId xmlns:a16="http://schemas.microsoft.com/office/drawing/2014/main" id="{4DC81127-1FD8-4079-B5E7-8FA62524DD18}"/>
                </a:ext>
              </a:extLst>
            </p:cNvPr>
            <p:cNvSpPr txBox="1"/>
            <p:nvPr/>
          </p:nvSpPr>
          <p:spPr>
            <a:xfrm>
              <a:off x="1270000" y="4761468"/>
              <a:ext cx="5663369" cy="369332"/>
            </a:xfrm>
            <a:prstGeom prst="rect">
              <a:avLst/>
            </a:prstGeom>
            <a:noFill/>
          </p:spPr>
          <p:txBody>
            <a:bodyPr wrap="square">
              <a:spAutoFit/>
            </a:bodyPr>
            <a:lstStyle/>
            <a:p>
              <a:r>
                <a:rPr lang="en-US" dirty="0">
                  <a:solidFill>
                    <a:schemeClr val="tx1">
                      <a:lumMod val="65000"/>
                      <a:lumOff val="35000"/>
                    </a:schemeClr>
                  </a:solidFill>
                  <a:latin typeface="Sherman Sans Book" pitchFamily="50" charset="0"/>
                  <a:ea typeface="Sherman Sans Book" pitchFamily="50" charset="0"/>
                </a:rPr>
                <a:t>Filegroup: </a:t>
              </a:r>
              <a:r>
                <a:rPr lang="en-US" b="1" dirty="0">
                  <a:solidFill>
                    <a:schemeClr val="tx1">
                      <a:lumMod val="65000"/>
                      <a:lumOff val="35000"/>
                    </a:schemeClr>
                  </a:solidFill>
                  <a:latin typeface="Sherman Sans Book" pitchFamily="50" charset="0"/>
                  <a:ea typeface="Sherman Sans Book" pitchFamily="50" charset="0"/>
                </a:rPr>
                <a:t>PRIMARY</a:t>
              </a:r>
              <a:endParaRPr lang="en-US" dirty="0"/>
            </a:p>
          </p:txBody>
        </p:sp>
        <p:sp>
          <p:nvSpPr>
            <p:cNvPr id="32" name="Rectangle 31">
              <a:extLst>
                <a:ext uri="{FF2B5EF4-FFF2-40B4-BE49-F238E27FC236}">
                  <a16:creationId xmlns:a16="http://schemas.microsoft.com/office/drawing/2014/main" id="{FB26DB92-A14D-414F-8F2E-7D7E1E45B5AB}"/>
                </a:ext>
              </a:extLst>
            </p:cNvPr>
            <p:cNvSpPr/>
            <p:nvPr/>
          </p:nvSpPr>
          <p:spPr>
            <a:xfrm>
              <a:off x="2489200" y="5291098"/>
              <a:ext cx="7061200" cy="697468"/>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TextBox 33">
              <a:extLst>
                <a:ext uri="{FF2B5EF4-FFF2-40B4-BE49-F238E27FC236}">
                  <a16:creationId xmlns:a16="http://schemas.microsoft.com/office/drawing/2014/main" id="{674DE30C-69E2-4B97-B15B-CF370CD632C7}"/>
                </a:ext>
              </a:extLst>
            </p:cNvPr>
            <p:cNvSpPr txBox="1"/>
            <p:nvPr/>
          </p:nvSpPr>
          <p:spPr>
            <a:xfrm>
              <a:off x="1285451" y="5173702"/>
              <a:ext cx="1356149" cy="646331"/>
            </a:xfrm>
            <a:prstGeom prst="rect">
              <a:avLst/>
            </a:prstGeom>
            <a:noFill/>
          </p:spPr>
          <p:txBody>
            <a:bodyPr wrap="square">
              <a:spAutoFit/>
            </a:bodyPr>
            <a:lstStyle/>
            <a:p>
              <a:r>
                <a:rPr lang="en-US" dirty="0">
                  <a:solidFill>
                    <a:schemeClr val="tx1">
                      <a:lumMod val="65000"/>
                      <a:lumOff val="35000"/>
                    </a:schemeClr>
                  </a:solidFill>
                  <a:latin typeface="Sherman Sans Book" pitchFamily="50" charset="0"/>
                  <a:ea typeface="Sherman Sans Book" pitchFamily="50" charset="0"/>
                </a:rPr>
                <a:t>File: </a:t>
              </a:r>
              <a:br>
                <a:rPr lang="en-US" dirty="0">
                  <a:solidFill>
                    <a:schemeClr val="tx1">
                      <a:lumMod val="65000"/>
                      <a:lumOff val="35000"/>
                    </a:schemeClr>
                  </a:solidFill>
                  <a:latin typeface="Sherman Sans Book" pitchFamily="50" charset="0"/>
                  <a:ea typeface="Sherman Sans Book" pitchFamily="50" charset="0"/>
                </a:rPr>
              </a:br>
              <a:r>
                <a:rPr lang="en-US" b="1" dirty="0" err="1">
                  <a:solidFill>
                    <a:schemeClr val="tx1">
                      <a:lumMod val="65000"/>
                      <a:lumOff val="35000"/>
                    </a:schemeClr>
                  </a:solidFill>
                  <a:latin typeface="Sherman Sans Book" pitchFamily="50" charset="0"/>
                  <a:ea typeface="Sherman Sans Book" pitchFamily="50" charset="0"/>
                </a:rPr>
                <a:t>payroll.mdf</a:t>
              </a:r>
              <a:endParaRPr lang="en-US" b="1" dirty="0"/>
            </a:p>
          </p:txBody>
        </p:sp>
        <p:sp>
          <p:nvSpPr>
            <p:cNvPr id="36" name="Rectangle 35">
              <a:extLst>
                <a:ext uri="{FF2B5EF4-FFF2-40B4-BE49-F238E27FC236}">
                  <a16:creationId xmlns:a16="http://schemas.microsoft.com/office/drawing/2014/main" id="{82368883-4851-41F7-8B2A-641155518CBF}"/>
                </a:ext>
              </a:extLst>
            </p:cNvPr>
            <p:cNvSpPr/>
            <p:nvPr/>
          </p:nvSpPr>
          <p:spPr>
            <a:xfrm>
              <a:off x="2641600" y="5422900"/>
              <a:ext cx="1219200" cy="444500"/>
            </a:xfrm>
            <a:prstGeom prst="rect">
              <a:avLst/>
            </a:prstGeom>
            <a:ln w="38100">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lumMod val="65000"/>
                      <a:lumOff val="35000"/>
                    </a:schemeClr>
                  </a:solidFill>
                  <a:latin typeface="Sherman Sans Book" pitchFamily="50" charset="0"/>
                  <a:ea typeface="Sherman Sans Book" pitchFamily="50" charset="0"/>
                </a:rPr>
                <a:t>Page 1</a:t>
              </a:r>
            </a:p>
          </p:txBody>
        </p:sp>
        <p:sp>
          <p:nvSpPr>
            <p:cNvPr id="38" name="Rectangle 37">
              <a:extLst>
                <a:ext uri="{FF2B5EF4-FFF2-40B4-BE49-F238E27FC236}">
                  <a16:creationId xmlns:a16="http://schemas.microsoft.com/office/drawing/2014/main" id="{D2836775-29D1-4119-979F-5D16053F2E80}"/>
                </a:ext>
              </a:extLst>
            </p:cNvPr>
            <p:cNvSpPr/>
            <p:nvPr/>
          </p:nvSpPr>
          <p:spPr>
            <a:xfrm>
              <a:off x="4013200" y="5422900"/>
              <a:ext cx="1219200" cy="444500"/>
            </a:xfrm>
            <a:prstGeom prst="rect">
              <a:avLst/>
            </a:prstGeom>
            <a:ln w="38100">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lumMod val="65000"/>
                      <a:lumOff val="35000"/>
                    </a:schemeClr>
                  </a:solidFill>
                  <a:latin typeface="Sherman Sans Book" pitchFamily="50" charset="0"/>
                  <a:ea typeface="Sherman Sans Book" pitchFamily="50" charset="0"/>
                </a:rPr>
                <a:t>Page 2</a:t>
              </a:r>
            </a:p>
          </p:txBody>
        </p:sp>
        <p:sp>
          <p:nvSpPr>
            <p:cNvPr id="40" name="Rectangle 39">
              <a:extLst>
                <a:ext uri="{FF2B5EF4-FFF2-40B4-BE49-F238E27FC236}">
                  <a16:creationId xmlns:a16="http://schemas.microsoft.com/office/drawing/2014/main" id="{BC262340-6C28-44F0-ACD2-6A6D165546E9}"/>
                </a:ext>
              </a:extLst>
            </p:cNvPr>
            <p:cNvSpPr/>
            <p:nvPr/>
          </p:nvSpPr>
          <p:spPr>
            <a:xfrm>
              <a:off x="5384800" y="5422900"/>
              <a:ext cx="1219200" cy="444500"/>
            </a:xfrm>
            <a:prstGeom prst="rect">
              <a:avLst/>
            </a:prstGeom>
            <a:ln w="38100">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lumMod val="65000"/>
                      <a:lumOff val="35000"/>
                    </a:schemeClr>
                  </a:solidFill>
                  <a:latin typeface="Sherman Sans Book" pitchFamily="50" charset="0"/>
                  <a:ea typeface="Sherman Sans Book" pitchFamily="50" charset="0"/>
                </a:rPr>
                <a:t>Page 3</a:t>
              </a:r>
              <a:r>
                <a:rPr lang="en-US" dirty="0"/>
                <a:t> </a:t>
              </a:r>
            </a:p>
          </p:txBody>
        </p:sp>
        <p:sp>
          <p:nvSpPr>
            <p:cNvPr id="42" name="Rectangle 41">
              <a:extLst>
                <a:ext uri="{FF2B5EF4-FFF2-40B4-BE49-F238E27FC236}">
                  <a16:creationId xmlns:a16="http://schemas.microsoft.com/office/drawing/2014/main" id="{9F83D8F6-D89F-4EF9-8EE1-A9A0CDF64B33}"/>
                </a:ext>
              </a:extLst>
            </p:cNvPr>
            <p:cNvSpPr/>
            <p:nvPr/>
          </p:nvSpPr>
          <p:spPr>
            <a:xfrm>
              <a:off x="6756400" y="5422900"/>
              <a:ext cx="1219200" cy="444500"/>
            </a:xfrm>
            <a:prstGeom prst="rect">
              <a:avLst/>
            </a:prstGeom>
            <a:ln w="38100">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lumMod val="65000"/>
                      <a:lumOff val="35000"/>
                    </a:schemeClr>
                  </a:solidFill>
                  <a:latin typeface="Sherman Sans Book" pitchFamily="50" charset="0"/>
                  <a:ea typeface="Sherman Sans Book" pitchFamily="50" charset="0"/>
                </a:rPr>
                <a:t>Page 4</a:t>
              </a:r>
            </a:p>
          </p:txBody>
        </p:sp>
        <p:sp>
          <p:nvSpPr>
            <p:cNvPr id="44" name="Rectangle 43">
              <a:extLst>
                <a:ext uri="{FF2B5EF4-FFF2-40B4-BE49-F238E27FC236}">
                  <a16:creationId xmlns:a16="http://schemas.microsoft.com/office/drawing/2014/main" id="{37DB4C23-C235-4CA8-9B48-696D1C9F9733}"/>
                </a:ext>
              </a:extLst>
            </p:cNvPr>
            <p:cNvSpPr/>
            <p:nvPr/>
          </p:nvSpPr>
          <p:spPr>
            <a:xfrm>
              <a:off x="8128000" y="5417582"/>
              <a:ext cx="1219200" cy="444500"/>
            </a:xfrm>
            <a:prstGeom prst="rect">
              <a:avLst/>
            </a:prstGeom>
            <a:ln w="38100">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lumMod val="65000"/>
                      <a:lumOff val="35000"/>
                    </a:schemeClr>
                  </a:solidFill>
                  <a:latin typeface="Sherman Sans Book" pitchFamily="50" charset="0"/>
                  <a:ea typeface="Sherman Sans Book" pitchFamily="50" charset="0"/>
                </a:rPr>
                <a:t>…</a:t>
              </a:r>
            </a:p>
          </p:txBody>
        </p:sp>
      </p:grpSp>
      <p:grpSp>
        <p:nvGrpSpPr>
          <p:cNvPr id="58" name="Group 57">
            <a:extLst>
              <a:ext uri="{FF2B5EF4-FFF2-40B4-BE49-F238E27FC236}">
                <a16:creationId xmlns:a16="http://schemas.microsoft.com/office/drawing/2014/main" id="{AE5463DC-B3CF-4261-A609-8F490D250AC2}"/>
              </a:ext>
            </a:extLst>
          </p:cNvPr>
          <p:cNvGrpSpPr/>
          <p:nvPr/>
        </p:nvGrpSpPr>
        <p:grpSpPr>
          <a:xfrm>
            <a:off x="3251200" y="4278352"/>
            <a:ext cx="1485484" cy="1144548"/>
            <a:chOff x="3251200" y="4278352"/>
            <a:chExt cx="1485484" cy="1144548"/>
          </a:xfrm>
        </p:grpSpPr>
        <p:sp>
          <p:nvSpPr>
            <p:cNvPr id="50" name="Rectangle 49">
              <a:extLst>
                <a:ext uri="{FF2B5EF4-FFF2-40B4-BE49-F238E27FC236}">
                  <a16:creationId xmlns:a16="http://schemas.microsoft.com/office/drawing/2014/main" id="{D6F72FF4-7E03-410B-AE4B-4CE119AF2EBD}"/>
                </a:ext>
              </a:extLst>
            </p:cNvPr>
            <p:cNvSpPr/>
            <p:nvPr/>
          </p:nvSpPr>
          <p:spPr>
            <a:xfrm>
              <a:off x="3466684" y="4278352"/>
              <a:ext cx="1270000" cy="622300"/>
            </a:xfrm>
            <a:prstGeom prst="rect">
              <a:avLst/>
            </a:prstGeom>
            <a:ln w="3810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solidFill>
                    <a:schemeClr val="tx1">
                      <a:lumMod val="65000"/>
                      <a:lumOff val="35000"/>
                    </a:schemeClr>
                  </a:solidFill>
                  <a:latin typeface="Sherman Sans Book" pitchFamily="50" charset="0"/>
                  <a:ea typeface="Sherman Sans Book" pitchFamily="50" charset="0"/>
                </a:rPr>
                <a:t>Table: </a:t>
              </a:r>
              <a:r>
                <a:rPr lang="en-US" b="1" dirty="0">
                  <a:solidFill>
                    <a:schemeClr val="tx1">
                      <a:lumMod val="65000"/>
                      <a:lumOff val="35000"/>
                    </a:schemeClr>
                  </a:solidFill>
                  <a:latin typeface="Sherman Sans Book" pitchFamily="50" charset="0"/>
                  <a:ea typeface="Sherman Sans Book" pitchFamily="50" charset="0"/>
                </a:rPr>
                <a:t>employees</a:t>
              </a:r>
              <a:endParaRPr lang="en-US" dirty="0"/>
            </a:p>
          </p:txBody>
        </p:sp>
        <p:cxnSp>
          <p:nvCxnSpPr>
            <p:cNvPr id="54" name="Straight Arrow Connector 53">
              <a:extLst>
                <a:ext uri="{FF2B5EF4-FFF2-40B4-BE49-F238E27FC236}">
                  <a16:creationId xmlns:a16="http://schemas.microsoft.com/office/drawing/2014/main" id="{76B3CE10-C4EF-475E-A1B6-58726AF233BD}"/>
                </a:ext>
              </a:extLst>
            </p:cNvPr>
            <p:cNvCxnSpPr>
              <a:stCxn id="50" idx="2"/>
              <a:endCxn id="36" idx="0"/>
            </p:cNvCxnSpPr>
            <p:nvPr/>
          </p:nvCxnSpPr>
          <p:spPr>
            <a:xfrm flipH="1">
              <a:off x="3251200" y="4900652"/>
              <a:ext cx="850484" cy="52224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C6BB1D0-D205-442A-BF71-750C0137B686}"/>
                </a:ext>
              </a:extLst>
            </p:cNvPr>
            <p:cNvCxnSpPr>
              <a:cxnSpLocks/>
              <a:stCxn id="50" idx="2"/>
              <a:endCxn id="38" idx="0"/>
            </p:cNvCxnSpPr>
            <p:nvPr/>
          </p:nvCxnSpPr>
          <p:spPr>
            <a:xfrm>
              <a:off x="4101684" y="4900652"/>
              <a:ext cx="521116" cy="52224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4F12DB26-6EB9-40CE-B1C5-EC4AF8941E50}"/>
              </a:ext>
            </a:extLst>
          </p:cNvPr>
          <p:cNvGrpSpPr/>
          <p:nvPr/>
        </p:nvGrpSpPr>
        <p:grpSpPr>
          <a:xfrm>
            <a:off x="5994400" y="4278352"/>
            <a:ext cx="2743200" cy="1144548"/>
            <a:chOff x="5994400" y="4278352"/>
            <a:chExt cx="2743200" cy="1144548"/>
          </a:xfrm>
        </p:grpSpPr>
        <p:sp>
          <p:nvSpPr>
            <p:cNvPr id="52" name="Rectangle 51">
              <a:extLst>
                <a:ext uri="{FF2B5EF4-FFF2-40B4-BE49-F238E27FC236}">
                  <a16:creationId xmlns:a16="http://schemas.microsoft.com/office/drawing/2014/main" id="{D0EEC05E-C353-4944-997D-8653989BC9EB}"/>
                </a:ext>
              </a:extLst>
            </p:cNvPr>
            <p:cNvSpPr/>
            <p:nvPr/>
          </p:nvSpPr>
          <p:spPr>
            <a:xfrm>
              <a:off x="6705600" y="4278352"/>
              <a:ext cx="1270000" cy="622300"/>
            </a:xfrm>
            <a:prstGeom prst="rect">
              <a:avLst/>
            </a:prstGeom>
            <a:ln w="3810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solidFill>
                    <a:schemeClr val="tx1">
                      <a:lumMod val="65000"/>
                      <a:lumOff val="35000"/>
                    </a:schemeClr>
                  </a:solidFill>
                  <a:latin typeface="Sherman Sans Book" pitchFamily="50" charset="0"/>
                  <a:ea typeface="Sherman Sans Book" pitchFamily="50" charset="0"/>
                </a:rPr>
                <a:t>Table: </a:t>
              </a:r>
              <a:r>
                <a:rPr lang="en-US" b="1" dirty="0">
                  <a:solidFill>
                    <a:schemeClr val="tx1">
                      <a:lumMod val="65000"/>
                      <a:lumOff val="35000"/>
                    </a:schemeClr>
                  </a:solidFill>
                  <a:latin typeface="Sherman Sans Book" pitchFamily="50" charset="0"/>
                  <a:ea typeface="Sherman Sans Book" pitchFamily="50" charset="0"/>
                </a:rPr>
                <a:t>paychecks</a:t>
              </a:r>
              <a:endParaRPr lang="en-US" dirty="0"/>
            </a:p>
          </p:txBody>
        </p:sp>
        <p:cxnSp>
          <p:nvCxnSpPr>
            <p:cNvPr id="60" name="Straight Arrow Connector 59">
              <a:extLst>
                <a:ext uri="{FF2B5EF4-FFF2-40B4-BE49-F238E27FC236}">
                  <a16:creationId xmlns:a16="http://schemas.microsoft.com/office/drawing/2014/main" id="{0C6F0993-1A58-48E7-8E57-A0A55C935C4C}"/>
                </a:ext>
              </a:extLst>
            </p:cNvPr>
            <p:cNvCxnSpPr>
              <a:stCxn id="52" idx="2"/>
              <a:endCxn id="40" idx="0"/>
            </p:cNvCxnSpPr>
            <p:nvPr/>
          </p:nvCxnSpPr>
          <p:spPr>
            <a:xfrm flipH="1">
              <a:off x="5994400" y="4900652"/>
              <a:ext cx="1346200" cy="52224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2454C68-8D0C-4202-89F8-C68179EC60D7}"/>
                </a:ext>
              </a:extLst>
            </p:cNvPr>
            <p:cNvCxnSpPr>
              <a:cxnSpLocks/>
              <a:stCxn id="52" idx="2"/>
              <a:endCxn id="42" idx="0"/>
            </p:cNvCxnSpPr>
            <p:nvPr/>
          </p:nvCxnSpPr>
          <p:spPr>
            <a:xfrm>
              <a:off x="7340600" y="4900652"/>
              <a:ext cx="25400" cy="52224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A56B9F3F-6C4E-483E-86CB-2D3332085BCD}"/>
                </a:ext>
              </a:extLst>
            </p:cNvPr>
            <p:cNvCxnSpPr>
              <a:cxnSpLocks/>
              <a:stCxn id="52" idx="2"/>
              <a:endCxn id="44" idx="0"/>
            </p:cNvCxnSpPr>
            <p:nvPr/>
          </p:nvCxnSpPr>
          <p:spPr>
            <a:xfrm>
              <a:off x="7340600" y="4900652"/>
              <a:ext cx="1397000" cy="5169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4850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842A5-8825-4DD9-8793-670AA5411E05}"/>
              </a:ext>
            </a:extLst>
          </p:cNvPr>
          <p:cNvSpPr>
            <a:spLocks noGrp="1"/>
          </p:cNvSpPr>
          <p:nvPr>
            <p:ph type="title" idx="4294967295"/>
          </p:nvPr>
        </p:nvSpPr>
        <p:spPr>
          <a:xfrm>
            <a:off x="827902" y="365125"/>
            <a:ext cx="9687697" cy="1095375"/>
          </a:xfrm>
        </p:spPr>
        <p:txBody>
          <a:bodyPr/>
          <a:lstStyle/>
          <a:p>
            <a:r>
              <a:rPr lang="en-US" dirty="0"/>
              <a:t>How Data Are Inserted into Pages</a:t>
            </a:r>
          </a:p>
        </p:txBody>
      </p:sp>
      <p:grpSp>
        <p:nvGrpSpPr>
          <p:cNvPr id="74" name="Group 73">
            <a:extLst>
              <a:ext uri="{FF2B5EF4-FFF2-40B4-BE49-F238E27FC236}">
                <a16:creationId xmlns:a16="http://schemas.microsoft.com/office/drawing/2014/main" id="{8FC35606-FBB9-4938-B59A-A22533B0D404}"/>
              </a:ext>
            </a:extLst>
          </p:cNvPr>
          <p:cNvGrpSpPr/>
          <p:nvPr/>
        </p:nvGrpSpPr>
        <p:grpSpPr>
          <a:xfrm>
            <a:off x="1480748" y="4737592"/>
            <a:ext cx="8523692" cy="1879961"/>
            <a:chOff x="1331508" y="4737592"/>
            <a:chExt cx="8523692" cy="1879961"/>
          </a:xfrm>
        </p:grpSpPr>
        <p:sp>
          <p:nvSpPr>
            <p:cNvPr id="71" name="Rectangle 70">
              <a:extLst>
                <a:ext uri="{FF2B5EF4-FFF2-40B4-BE49-F238E27FC236}">
                  <a16:creationId xmlns:a16="http://schemas.microsoft.com/office/drawing/2014/main" id="{CDD8DFAF-1570-43F6-AB45-F142262E5433}"/>
                </a:ext>
              </a:extLst>
            </p:cNvPr>
            <p:cNvSpPr/>
            <p:nvPr/>
          </p:nvSpPr>
          <p:spPr>
            <a:xfrm>
              <a:off x="1331508" y="4737592"/>
              <a:ext cx="8523692" cy="187996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42C2C0BA-A842-4B0B-90F3-0F4B576FF089}"/>
                </a:ext>
              </a:extLst>
            </p:cNvPr>
            <p:cNvSpPr/>
            <p:nvPr/>
          </p:nvSpPr>
          <p:spPr>
            <a:xfrm>
              <a:off x="1519878" y="5167312"/>
              <a:ext cx="2347784" cy="989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t>Page 1</a:t>
              </a:r>
            </a:p>
          </p:txBody>
        </p:sp>
        <p:sp>
          <p:nvSpPr>
            <p:cNvPr id="30" name="Rectangle: Rounded Corners 29">
              <a:extLst>
                <a:ext uri="{FF2B5EF4-FFF2-40B4-BE49-F238E27FC236}">
                  <a16:creationId xmlns:a16="http://schemas.microsoft.com/office/drawing/2014/main" id="{453AF46F-7270-4128-8011-EBAB9FB694CC}"/>
                </a:ext>
              </a:extLst>
            </p:cNvPr>
            <p:cNvSpPr/>
            <p:nvPr/>
          </p:nvSpPr>
          <p:spPr>
            <a:xfrm>
              <a:off x="4462888" y="5167312"/>
              <a:ext cx="2347784" cy="989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t>Page 2</a:t>
              </a:r>
            </a:p>
          </p:txBody>
        </p:sp>
        <p:sp>
          <p:nvSpPr>
            <p:cNvPr id="32" name="Rectangle: Rounded Corners 31">
              <a:extLst>
                <a:ext uri="{FF2B5EF4-FFF2-40B4-BE49-F238E27FC236}">
                  <a16:creationId xmlns:a16="http://schemas.microsoft.com/office/drawing/2014/main" id="{11BF9BDF-2C6A-42BA-89E2-4AFB1F68AAF6}"/>
                </a:ext>
              </a:extLst>
            </p:cNvPr>
            <p:cNvSpPr/>
            <p:nvPr/>
          </p:nvSpPr>
          <p:spPr>
            <a:xfrm>
              <a:off x="1668160" y="5618334"/>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3" name="Rectangle: Rounded Corners 32">
              <a:extLst>
                <a:ext uri="{FF2B5EF4-FFF2-40B4-BE49-F238E27FC236}">
                  <a16:creationId xmlns:a16="http://schemas.microsoft.com/office/drawing/2014/main" id="{51478560-022D-43C9-9C7C-0AD9579E7C68}"/>
                </a:ext>
              </a:extLst>
            </p:cNvPr>
            <p:cNvSpPr/>
            <p:nvPr/>
          </p:nvSpPr>
          <p:spPr>
            <a:xfrm>
              <a:off x="2195383" y="5618333"/>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6" name="Rectangle: Rounded Corners 35">
              <a:extLst>
                <a:ext uri="{FF2B5EF4-FFF2-40B4-BE49-F238E27FC236}">
                  <a16:creationId xmlns:a16="http://schemas.microsoft.com/office/drawing/2014/main" id="{81D5CD91-4C84-4CEA-8C54-3BA44438F302}"/>
                </a:ext>
              </a:extLst>
            </p:cNvPr>
            <p:cNvSpPr/>
            <p:nvPr/>
          </p:nvSpPr>
          <p:spPr>
            <a:xfrm>
              <a:off x="4648238" y="5597736"/>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37" name="Rectangle: Rounded Corners 36">
              <a:extLst>
                <a:ext uri="{FF2B5EF4-FFF2-40B4-BE49-F238E27FC236}">
                  <a16:creationId xmlns:a16="http://schemas.microsoft.com/office/drawing/2014/main" id="{98C92096-518D-4408-9994-2B716456E15B}"/>
                </a:ext>
              </a:extLst>
            </p:cNvPr>
            <p:cNvSpPr/>
            <p:nvPr/>
          </p:nvSpPr>
          <p:spPr>
            <a:xfrm>
              <a:off x="5702684" y="5597735"/>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38" name="Rectangle: Rounded Corners 37">
              <a:extLst>
                <a:ext uri="{FF2B5EF4-FFF2-40B4-BE49-F238E27FC236}">
                  <a16:creationId xmlns:a16="http://schemas.microsoft.com/office/drawing/2014/main" id="{848A2C01-2D35-4058-9E41-AC44B01CF699}"/>
                </a:ext>
              </a:extLst>
            </p:cNvPr>
            <p:cNvSpPr/>
            <p:nvPr/>
          </p:nvSpPr>
          <p:spPr>
            <a:xfrm>
              <a:off x="6229902" y="5596339"/>
              <a:ext cx="473682"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39" name="Rectangle: Rounded Corners 38">
              <a:extLst>
                <a:ext uri="{FF2B5EF4-FFF2-40B4-BE49-F238E27FC236}">
                  <a16:creationId xmlns:a16="http://schemas.microsoft.com/office/drawing/2014/main" id="{6D451C65-ECF8-409F-8AAF-156B069176AA}"/>
                </a:ext>
              </a:extLst>
            </p:cNvPr>
            <p:cNvSpPr/>
            <p:nvPr/>
          </p:nvSpPr>
          <p:spPr>
            <a:xfrm>
              <a:off x="5162892" y="5602706"/>
              <a:ext cx="442005"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41" name="Rectangle: Rounded Corners 40">
              <a:extLst>
                <a:ext uri="{FF2B5EF4-FFF2-40B4-BE49-F238E27FC236}">
                  <a16:creationId xmlns:a16="http://schemas.microsoft.com/office/drawing/2014/main" id="{BF4C8741-9071-4790-9009-609E70090A1A}"/>
                </a:ext>
              </a:extLst>
            </p:cNvPr>
            <p:cNvSpPr/>
            <p:nvPr/>
          </p:nvSpPr>
          <p:spPr>
            <a:xfrm>
              <a:off x="7403417" y="5167312"/>
              <a:ext cx="2347784" cy="989528"/>
            </a:xfrm>
            <a:prstGeom prst="round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b="1" dirty="0"/>
                <a:t>Page 3</a:t>
              </a:r>
            </a:p>
          </p:txBody>
        </p:sp>
        <p:sp>
          <p:nvSpPr>
            <p:cNvPr id="43" name="Rectangle: Rounded Corners 42">
              <a:extLst>
                <a:ext uri="{FF2B5EF4-FFF2-40B4-BE49-F238E27FC236}">
                  <a16:creationId xmlns:a16="http://schemas.microsoft.com/office/drawing/2014/main" id="{37DA0AE0-FEE7-4596-8427-5C89EEE3C09E}"/>
                </a:ext>
              </a:extLst>
            </p:cNvPr>
            <p:cNvSpPr/>
            <p:nvPr/>
          </p:nvSpPr>
          <p:spPr>
            <a:xfrm>
              <a:off x="7588767" y="5597736"/>
              <a:ext cx="420130" cy="42012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p>
          </p:txBody>
        </p:sp>
        <p:sp>
          <p:nvSpPr>
            <p:cNvPr id="51" name="Rectangle: Rounded Corners 50">
              <a:extLst>
                <a:ext uri="{FF2B5EF4-FFF2-40B4-BE49-F238E27FC236}">
                  <a16:creationId xmlns:a16="http://schemas.microsoft.com/office/drawing/2014/main" id="{DBF37991-44A8-4C6B-99E9-54F00AF72984}"/>
                </a:ext>
              </a:extLst>
            </p:cNvPr>
            <p:cNvSpPr/>
            <p:nvPr/>
          </p:nvSpPr>
          <p:spPr>
            <a:xfrm>
              <a:off x="8127353" y="5605397"/>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3" name="Rectangle: Rounded Corners 52">
              <a:extLst>
                <a:ext uri="{FF2B5EF4-FFF2-40B4-BE49-F238E27FC236}">
                  <a16:creationId xmlns:a16="http://schemas.microsoft.com/office/drawing/2014/main" id="{48462A1D-1528-4FD9-BFE5-05D1F5387D2B}"/>
                </a:ext>
              </a:extLst>
            </p:cNvPr>
            <p:cNvSpPr/>
            <p:nvPr/>
          </p:nvSpPr>
          <p:spPr>
            <a:xfrm>
              <a:off x="8646515" y="5603245"/>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61" name="Arrow: U-Turn 60">
              <a:extLst>
                <a:ext uri="{FF2B5EF4-FFF2-40B4-BE49-F238E27FC236}">
                  <a16:creationId xmlns:a16="http://schemas.microsoft.com/office/drawing/2014/main" id="{ABC1F219-A7C0-477F-B713-42AFF75E0517}"/>
                </a:ext>
              </a:extLst>
            </p:cNvPr>
            <p:cNvSpPr/>
            <p:nvPr/>
          </p:nvSpPr>
          <p:spPr>
            <a:xfrm>
              <a:off x="2656249" y="4817379"/>
              <a:ext cx="6031002" cy="299133"/>
            </a:xfrm>
            <a:prstGeom prst="utur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63" name="Arrow: U-Turn 62">
              <a:extLst>
                <a:ext uri="{FF2B5EF4-FFF2-40B4-BE49-F238E27FC236}">
                  <a16:creationId xmlns:a16="http://schemas.microsoft.com/office/drawing/2014/main" id="{92D1885F-CE04-48D5-AA18-522FEB17C7B3}"/>
                </a:ext>
              </a:extLst>
            </p:cNvPr>
            <p:cNvSpPr/>
            <p:nvPr/>
          </p:nvSpPr>
          <p:spPr>
            <a:xfrm flipH="1" flipV="1">
              <a:off x="5584229" y="6237630"/>
              <a:ext cx="3184820" cy="299134"/>
            </a:xfrm>
            <a:prstGeom prst="utur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grpSp>
      <p:grpSp>
        <p:nvGrpSpPr>
          <p:cNvPr id="72" name="Group 71">
            <a:extLst>
              <a:ext uri="{FF2B5EF4-FFF2-40B4-BE49-F238E27FC236}">
                <a16:creationId xmlns:a16="http://schemas.microsoft.com/office/drawing/2014/main" id="{87D16D70-F154-4BEE-B0BA-604A4246A4AF}"/>
              </a:ext>
            </a:extLst>
          </p:cNvPr>
          <p:cNvGrpSpPr/>
          <p:nvPr/>
        </p:nvGrpSpPr>
        <p:grpSpPr>
          <a:xfrm>
            <a:off x="1508141" y="1460500"/>
            <a:ext cx="5753100" cy="1415379"/>
            <a:chOff x="1358901" y="1460500"/>
            <a:chExt cx="5753100" cy="1415379"/>
          </a:xfrm>
        </p:grpSpPr>
        <p:sp>
          <p:nvSpPr>
            <p:cNvPr id="67" name="Rectangle 66">
              <a:extLst>
                <a:ext uri="{FF2B5EF4-FFF2-40B4-BE49-F238E27FC236}">
                  <a16:creationId xmlns:a16="http://schemas.microsoft.com/office/drawing/2014/main" id="{CF1388D9-77EA-4406-80A4-3565A36F6748}"/>
                </a:ext>
              </a:extLst>
            </p:cNvPr>
            <p:cNvSpPr/>
            <p:nvPr/>
          </p:nvSpPr>
          <p:spPr>
            <a:xfrm>
              <a:off x="1358901" y="1460500"/>
              <a:ext cx="5753100" cy="14153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D05BB0C7-9899-4D30-A470-CC6C130EBC38}"/>
                </a:ext>
              </a:extLst>
            </p:cNvPr>
            <p:cNvSpPr/>
            <p:nvPr/>
          </p:nvSpPr>
          <p:spPr>
            <a:xfrm>
              <a:off x="1539443" y="1690688"/>
              <a:ext cx="2347784" cy="989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t>Page 1</a:t>
              </a:r>
            </a:p>
          </p:txBody>
        </p:sp>
        <p:sp>
          <p:nvSpPr>
            <p:cNvPr id="5" name="Rectangle: Rounded Corners 4">
              <a:extLst>
                <a:ext uri="{FF2B5EF4-FFF2-40B4-BE49-F238E27FC236}">
                  <a16:creationId xmlns:a16="http://schemas.microsoft.com/office/drawing/2014/main" id="{175ACAD2-DCD8-442F-98A1-6EA6F9863250}"/>
                </a:ext>
              </a:extLst>
            </p:cNvPr>
            <p:cNvSpPr/>
            <p:nvPr/>
          </p:nvSpPr>
          <p:spPr>
            <a:xfrm>
              <a:off x="4443286" y="1690688"/>
              <a:ext cx="2347784" cy="989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t>Page 2</a:t>
              </a:r>
            </a:p>
          </p:txBody>
        </p:sp>
        <p:sp>
          <p:nvSpPr>
            <p:cNvPr id="7" name="Rectangle: Rounded Corners 6">
              <a:extLst>
                <a:ext uri="{FF2B5EF4-FFF2-40B4-BE49-F238E27FC236}">
                  <a16:creationId xmlns:a16="http://schemas.microsoft.com/office/drawing/2014/main" id="{A0A9D9E0-4B81-492D-B536-49B965DBE165}"/>
                </a:ext>
              </a:extLst>
            </p:cNvPr>
            <p:cNvSpPr/>
            <p:nvPr/>
          </p:nvSpPr>
          <p:spPr>
            <a:xfrm>
              <a:off x="1687725" y="2141710"/>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 name="Rectangle: Rounded Corners 7">
              <a:extLst>
                <a:ext uri="{FF2B5EF4-FFF2-40B4-BE49-F238E27FC236}">
                  <a16:creationId xmlns:a16="http://schemas.microsoft.com/office/drawing/2014/main" id="{CA17BA93-AB03-486D-B9AE-6594207BED72}"/>
                </a:ext>
              </a:extLst>
            </p:cNvPr>
            <p:cNvSpPr/>
            <p:nvPr/>
          </p:nvSpPr>
          <p:spPr>
            <a:xfrm>
              <a:off x="2214948" y="2141709"/>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Rectangle: Rounded Corners 8">
              <a:extLst>
                <a:ext uri="{FF2B5EF4-FFF2-40B4-BE49-F238E27FC236}">
                  <a16:creationId xmlns:a16="http://schemas.microsoft.com/office/drawing/2014/main" id="{660C6AEF-63E5-4950-876C-4B4044F9BECE}"/>
                </a:ext>
              </a:extLst>
            </p:cNvPr>
            <p:cNvSpPr/>
            <p:nvPr/>
          </p:nvSpPr>
          <p:spPr>
            <a:xfrm>
              <a:off x="2738047" y="2141708"/>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0" name="Rectangle: Rounded Corners 9">
              <a:extLst>
                <a:ext uri="{FF2B5EF4-FFF2-40B4-BE49-F238E27FC236}">
                  <a16:creationId xmlns:a16="http://schemas.microsoft.com/office/drawing/2014/main" id="{831EF9B1-4F34-4D67-83BF-1622B0009801}"/>
                </a:ext>
              </a:extLst>
            </p:cNvPr>
            <p:cNvSpPr/>
            <p:nvPr/>
          </p:nvSpPr>
          <p:spPr>
            <a:xfrm>
              <a:off x="3269394" y="2141707"/>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1" name="Rectangle: Rounded Corners 10">
              <a:extLst>
                <a:ext uri="{FF2B5EF4-FFF2-40B4-BE49-F238E27FC236}">
                  <a16:creationId xmlns:a16="http://schemas.microsoft.com/office/drawing/2014/main" id="{B5A1AA1D-B371-4D17-B7B7-4DE531AC1321}"/>
                </a:ext>
              </a:extLst>
            </p:cNvPr>
            <p:cNvSpPr/>
            <p:nvPr/>
          </p:nvSpPr>
          <p:spPr>
            <a:xfrm>
              <a:off x="4628636" y="2121112"/>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2" name="Rectangle: Rounded Corners 11">
              <a:extLst>
                <a:ext uri="{FF2B5EF4-FFF2-40B4-BE49-F238E27FC236}">
                  <a16:creationId xmlns:a16="http://schemas.microsoft.com/office/drawing/2014/main" id="{30C707CB-9F7C-4972-8874-89CAE9326A12}"/>
                </a:ext>
              </a:extLst>
            </p:cNvPr>
            <p:cNvSpPr/>
            <p:nvPr/>
          </p:nvSpPr>
          <p:spPr>
            <a:xfrm>
              <a:off x="5164099" y="2133469"/>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13" name="Rectangle: Rounded Corners 12">
              <a:extLst>
                <a:ext uri="{FF2B5EF4-FFF2-40B4-BE49-F238E27FC236}">
                  <a16:creationId xmlns:a16="http://schemas.microsoft.com/office/drawing/2014/main" id="{68CF0687-888A-4797-999F-95FCC413C5AA}"/>
                </a:ext>
              </a:extLst>
            </p:cNvPr>
            <p:cNvSpPr/>
            <p:nvPr/>
          </p:nvSpPr>
          <p:spPr>
            <a:xfrm>
              <a:off x="5713967" y="2141708"/>
              <a:ext cx="473682"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64" name="Arrow: Right 63">
              <a:extLst>
                <a:ext uri="{FF2B5EF4-FFF2-40B4-BE49-F238E27FC236}">
                  <a16:creationId xmlns:a16="http://schemas.microsoft.com/office/drawing/2014/main" id="{177880C2-295A-4FB3-9E24-C6A495DE9018}"/>
                </a:ext>
              </a:extLst>
            </p:cNvPr>
            <p:cNvSpPr/>
            <p:nvPr/>
          </p:nvSpPr>
          <p:spPr>
            <a:xfrm>
              <a:off x="3999478" y="2141707"/>
              <a:ext cx="365551" cy="16969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id="{5E20EC13-66CB-4338-B480-1304E9C05449}"/>
              </a:ext>
            </a:extLst>
          </p:cNvPr>
          <p:cNvGrpSpPr/>
          <p:nvPr/>
        </p:nvGrpSpPr>
        <p:grpSpPr>
          <a:xfrm>
            <a:off x="1508141" y="3099046"/>
            <a:ext cx="5753100" cy="1415379"/>
            <a:chOff x="1358901" y="3099046"/>
            <a:chExt cx="5753100" cy="1415379"/>
          </a:xfrm>
        </p:grpSpPr>
        <p:sp>
          <p:nvSpPr>
            <p:cNvPr id="69" name="Rectangle 68">
              <a:extLst>
                <a:ext uri="{FF2B5EF4-FFF2-40B4-BE49-F238E27FC236}">
                  <a16:creationId xmlns:a16="http://schemas.microsoft.com/office/drawing/2014/main" id="{C8FB4D5B-6B53-480A-BEA5-E582603FCCFA}"/>
                </a:ext>
              </a:extLst>
            </p:cNvPr>
            <p:cNvSpPr/>
            <p:nvPr/>
          </p:nvSpPr>
          <p:spPr>
            <a:xfrm>
              <a:off x="1358901" y="3099046"/>
              <a:ext cx="5753100" cy="14153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54C4CE37-C166-4564-9FB1-206A240CF6EF}"/>
                </a:ext>
              </a:extLst>
            </p:cNvPr>
            <p:cNvSpPr/>
            <p:nvPr/>
          </p:nvSpPr>
          <p:spPr>
            <a:xfrm>
              <a:off x="1539443" y="3313840"/>
              <a:ext cx="2347784" cy="989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t>Page 1</a:t>
              </a:r>
            </a:p>
          </p:txBody>
        </p:sp>
        <p:sp>
          <p:nvSpPr>
            <p:cNvPr id="17" name="Rectangle: Rounded Corners 16">
              <a:extLst>
                <a:ext uri="{FF2B5EF4-FFF2-40B4-BE49-F238E27FC236}">
                  <a16:creationId xmlns:a16="http://schemas.microsoft.com/office/drawing/2014/main" id="{BD1F3AF8-FC16-4657-9B14-C38006158090}"/>
                </a:ext>
              </a:extLst>
            </p:cNvPr>
            <p:cNvSpPr/>
            <p:nvPr/>
          </p:nvSpPr>
          <p:spPr>
            <a:xfrm>
              <a:off x="4462888" y="3313840"/>
              <a:ext cx="2347784" cy="989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t>Page 2</a:t>
              </a:r>
            </a:p>
          </p:txBody>
        </p:sp>
        <p:sp>
          <p:nvSpPr>
            <p:cNvPr id="19" name="Rectangle: Rounded Corners 18">
              <a:extLst>
                <a:ext uri="{FF2B5EF4-FFF2-40B4-BE49-F238E27FC236}">
                  <a16:creationId xmlns:a16="http://schemas.microsoft.com/office/drawing/2014/main" id="{DCD8AF72-BD7B-4E42-BB4B-48B35B40EF9D}"/>
                </a:ext>
              </a:extLst>
            </p:cNvPr>
            <p:cNvSpPr/>
            <p:nvPr/>
          </p:nvSpPr>
          <p:spPr>
            <a:xfrm>
              <a:off x="1687725" y="3764862"/>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0" name="Rectangle: Rounded Corners 19">
              <a:extLst>
                <a:ext uri="{FF2B5EF4-FFF2-40B4-BE49-F238E27FC236}">
                  <a16:creationId xmlns:a16="http://schemas.microsoft.com/office/drawing/2014/main" id="{1EB0CAA9-22E6-4450-8FFE-BAF985E59134}"/>
                </a:ext>
              </a:extLst>
            </p:cNvPr>
            <p:cNvSpPr/>
            <p:nvPr/>
          </p:nvSpPr>
          <p:spPr>
            <a:xfrm>
              <a:off x="2214948" y="3764861"/>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1" name="Rectangle: Rounded Corners 20">
              <a:extLst>
                <a:ext uri="{FF2B5EF4-FFF2-40B4-BE49-F238E27FC236}">
                  <a16:creationId xmlns:a16="http://schemas.microsoft.com/office/drawing/2014/main" id="{59C4003F-AEBF-4425-A2BE-59BCF222DCE8}"/>
                </a:ext>
              </a:extLst>
            </p:cNvPr>
            <p:cNvSpPr/>
            <p:nvPr/>
          </p:nvSpPr>
          <p:spPr>
            <a:xfrm>
              <a:off x="2738047" y="3764860"/>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22" name="Rectangle: Rounded Corners 21">
              <a:extLst>
                <a:ext uri="{FF2B5EF4-FFF2-40B4-BE49-F238E27FC236}">
                  <a16:creationId xmlns:a16="http://schemas.microsoft.com/office/drawing/2014/main" id="{7FA272F2-C120-43D4-BAAA-25D75EC7656E}"/>
                </a:ext>
              </a:extLst>
            </p:cNvPr>
            <p:cNvSpPr/>
            <p:nvPr/>
          </p:nvSpPr>
          <p:spPr>
            <a:xfrm>
              <a:off x="3269394" y="3762051"/>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23" name="Rectangle: Rounded Corners 22">
              <a:extLst>
                <a:ext uri="{FF2B5EF4-FFF2-40B4-BE49-F238E27FC236}">
                  <a16:creationId xmlns:a16="http://schemas.microsoft.com/office/drawing/2014/main" id="{5027A355-07B9-48E5-81B5-F64CE3FDBAA9}"/>
                </a:ext>
              </a:extLst>
            </p:cNvPr>
            <p:cNvSpPr/>
            <p:nvPr/>
          </p:nvSpPr>
          <p:spPr>
            <a:xfrm>
              <a:off x="4648238" y="3744264"/>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24" name="Rectangle: Rounded Corners 23">
              <a:extLst>
                <a:ext uri="{FF2B5EF4-FFF2-40B4-BE49-F238E27FC236}">
                  <a16:creationId xmlns:a16="http://schemas.microsoft.com/office/drawing/2014/main" id="{D58F59B2-45A1-4839-BACE-8F2A146F29E6}"/>
                </a:ext>
              </a:extLst>
            </p:cNvPr>
            <p:cNvSpPr/>
            <p:nvPr/>
          </p:nvSpPr>
          <p:spPr>
            <a:xfrm>
              <a:off x="5702684" y="3744263"/>
              <a:ext cx="420130" cy="42012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9</a:t>
              </a:r>
            </a:p>
          </p:txBody>
        </p:sp>
        <p:sp>
          <p:nvSpPr>
            <p:cNvPr id="25" name="Rectangle: Rounded Corners 24">
              <a:extLst>
                <a:ext uri="{FF2B5EF4-FFF2-40B4-BE49-F238E27FC236}">
                  <a16:creationId xmlns:a16="http://schemas.microsoft.com/office/drawing/2014/main" id="{9CC2EB05-2D10-43F0-A8BA-BD24C655A8AC}"/>
                </a:ext>
              </a:extLst>
            </p:cNvPr>
            <p:cNvSpPr/>
            <p:nvPr/>
          </p:nvSpPr>
          <p:spPr>
            <a:xfrm>
              <a:off x="6229902" y="3742867"/>
              <a:ext cx="473682"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27" name="Rectangle: Rounded Corners 26">
              <a:extLst>
                <a:ext uri="{FF2B5EF4-FFF2-40B4-BE49-F238E27FC236}">
                  <a16:creationId xmlns:a16="http://schemas.microsoft.com/office/drawing/2014/main" id="{BBD88E02-2A41-43E0-A9AC-F3ACF4B12F3C}"/>
                </a:ext>
              </a:extLst>
            </p:cNvPr>
            <p:cNvSpPr/>
            <p:nvPr/>
          </p:nvSpPr>
          <p:spPr>
            <a:xfrm>
              <a:off x="5162892" y="3749234"/>
              <a:ext cx="442005"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66" name="Arrow: Right 65">
              <a:extLst>
                <a:ext uri="{FF2B5EF4-FFF2-40B4-BE49-F238E27FC236}">
                  <a16:creationId xmlns:a16="http://schemas.microsoft.com/office/drawing/2014/main" id="{9D1EFA30-4AA1-47EE-B51A-612E617ED892}"/>
                </a:ext>
              </a:extLst>
            </p:cNvPr>
            <p:cNvSpPr/>
            <p:nvPr/>
          </p:nvSpPr>
          <p:spPr>
            <a:xfrm>
              <a:off x="3974033" y="3804693"/>
              <a:ext cx="365551" cy="16969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75" name="Speech Bubble: Rectangle 74">
            <a:extLst>
              <a:ext uri="{FF2B5EF4-FFF2-40B4-BE49-F238E27FC236}">
                <a16:creationId xmlns:a16="http://schemas.microsoft.com/office/drawing/2014/main" id="{6A25A6E7-E432-4858-9B11-7C1654FB5B73}"/>
              </a:ext>
            </a:extLst>
          </p:cNvPr>
          <p:cNvSpPr/>
          <p:nvPr/>
        </p:nvSpPr>
        <p:spPr>
          <a:xfrm>
            <a:off x="8924940" y="1460500"/>
            <a:ext cx="1384300" cy="1080741"/>
          </a:xfrm>
          <a:prstGeom prst="wedgeRectCallout">
            <a:avLst>
              <a:gd name="adj1" fmla="val -160282"/>
              <a:gd name="adj2" fmla="val -8007"/>
            </a:avLst>
          </a:prstGeom>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File in File Group</a:t>
            </a:r>
          </a:p>
        </p:txBody>
      </p:sp>
      <p:sp>
        <p:nvSpPr>
          <p:cNvPr id="76" name="TextBox 75">
            <a:extLst>
              <a:ext uri="{FF2B5EF4-FFF2-40B4-BE49-F238E27FC236}">
                <a16:creationId xmlns:a16="http://schemas.microsoft.com/office/drawing/2014/main" id="{9655A140-9338-4C30-AB90-6E8315C3CCDB}"/>
              </a:ext>
            </a:extLst>
          </p:cNvPr>
          <p:cNvSpPr txBox="1"/>
          <p:nvPr/>
        </p:nvSpPr>
        <p:spPr>
          <a:xfrm>
            <a:off x="76325" y="3335791"/>
            <a:ext cx="1404423" cy="646331"/>
          </a:xfrm>
          <a:prstGeom prst="rect">
            <a:avLst/>
          </a:prstGeom>
          <a:noFill/>
        </p:spPr>
        <p:txBody>
          <a:bodyPr wrap="none" rtlCol="0">
            <a:spAutoFit/>
          </a:bodyPr>
          <a:lstStyle/>
          <a:p>
            <a:r>
              <a:rPr lang="en-US" b="1" dirty="0">
                <a:solidFill>
                  <a:schemeClr val="accent1"/>
                </a:solidFill>
              </a:rPr>
              <a:t>INSERT </a:t>
            </a:r>
            <a:r>
              <a:rPr lang="en-US" b="1" i="1" dirty="0"/>
              <a:t>table</a:t>
            </a:r>
            <a:br>
              <a:rPr lang="en-US" b="1" i="1" dirty="0"/>
            </a:br>
            <a:r>
              <a:rPr lang="en-US" b="1" dirty="0">
                <a:solidFill>
                  <a:schemeClr val="accent1"/>
                </a:solidFill>
              </a:rPr>
              <a:t>VALUE</a:t>
            </a:r>
            <a:r>
              <a:rPr lang="en-US" b="1" dirty="0"/>
              <a:t> (9)</a:t>
            </a:r>
          </a:p>
        </p:txBody>
      </p:sp>
      <p:sp>
        <p:nvSpPr>
          <p:cNvPr id="78" name="TextBox 77">
            <a:extLst>
              <a:ext uri="{FF2B5EF4-FFF2-40B4-BE49-F238E27FC236}">
                <a16:creationId xmlns:a16="http://schemas.microsoft.com/office/drawing/2014/main" id="{09C2F9FF-72E4-4B50-B2C8-7217202A3473}"/>
              </a:ext>
            </a:extLst>
          </p:cNvPr>
          <p:cNvSpPr txBox="1"/>
          <p:nvPr/>
        </p:nvSpPr>
        <p:spPr>
          <a:xfrm>
            <a:off x="51009" y="5338910"/>
            <a:ext cx="1404423" cy="646331"/>
          </a:xfrm>
          <a:prstGeom prst="rect">
            <a:avLst/>
          </a:prstGeom>
          <a:noFill/>
        </p:spPr>
        <p:txBody>
          <a:bodyPr wrap="none" rtlCol="0">
            <a:spAutoFit/>
          </a:bodyPr>
          <a:lstStyle/>
          <a:p>
            <a:r>
              <a:rPr lang="en-US" b="1" dirty="0">
                <a:solidFill>
                  <a:schemeClr val="accent1"/>
                </a:solidFill>
              </a:rPr>
              <a:t>INSERT </a:t>
            </a:r>
            <a:r>
              <a:rPr lang="en-US" b="1" i="1" dirty="0"/>
              <a:t>table</a:t>
            </a:r>
            <a:br>
              <a:rPr lang="en-US" b="1" i="1" dirty="0"/>
            </a:br>
            <a:r>
              <a:rPr lang="en-US" b="1" dirty="0">
                <a:solidFill>
                  <a:schemeClr val="accent1"/>
                </a:solidFill>
              </a:rPr>
              <a:t>VALUE</a:t>
            </a:r>
            <a:r>
              <a:rPr lang="en-US" b="1" dirty="0"/>
              <a:t> (3)</a:t>
            </a:r>
          </a:p>
        </p:txBody>
      </p:sp>
    </p:spTree>
    <p:extLst>
      <p:ext uri="{BB962C8B-B14F-4D97-AF65-F5344CB8AC3E}">
        <p14:creationId xmlns:p14="http://schemas.microsoft.com/office/powerpoint/2010/main" val="2406032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p:bldP spid="7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69E1-79D5-4CCA-9AE3-8CCDB54E5D78}"/>
              </a:ext>
            </a:extLst>
          </p:cNvPr>
          <p:cNvSpPr>
            <a:spLocks noGrp="1"/>
          </p:cNvSpPr>
          <p:nvPr>
            <p:ph type="title"/>
          </p:nvPr>
        </p:nvSpPr>
        <p:spPr>
          <a:xfrm>
            <a:off x="1136427" y="627564"/>
            <a:ext cx="9041715" cy="1325563"/>
          </a:xfrm>
        </p:spPr>
        <p:txBody>
          <a:bodyPr>
            <a:normAutofit/>
          </a:bodyPr>
          <a:lstStyle/>
          <a:p>
            <a:r>
              <a:rPr lang="en-US" dirty="0"/>
              <a:t>Check Yourself: Which Page?</a:t>
            </a:r>
          </a:p>
        </p:txBody>
      </p:sp>
      <p:sp>
        <p:nvSpPr>
          <p:cNvPr id="3" name="Content Placeholder 2">
            <a:extLst>
              <a:ext uri="{FF2B5EF4-FFF2-40B4-BE49-F238E27FC236}">
                <a16:creationId xmlns:a16="http://schemas.microsoft.com/office/drawing/2014/main" id="{23BFC44E-10DC-44C2-99E8-3D541093BB67}"/>
              </a:ext>
            </a:extLst>
          </p:cNvPr>
          <p:cNvSpPr>
            <a:spLocks noGrp="1"/>
          </p:cNvSpPr>
          <p:nvPr>
            <p:ph idx="1"/>
          </p:nvPr>
        </p:nvSpPr>
        <p:spPr>
          <a:xfrm>
            <a:off x="508712" y="2146434"/>
            <a:ext cx="7908102" cy="4711566"/>
          </a:xfrm>
        </p:spPr>
        <p:txBody>
          <a:bodyPr anchor="ctr">
            <a:normAutofit/>
          </a:bodyPr>
          <a:lstStyle/>
          <a:p>
            <a:pPr marL="0" indent="0">
              <a:buNone/>
            </a:pPr>
            <a:r>
              <a:rPr lang="en-US" sz="3200" dirty="0"/>
              <a:t>Which page will the value </a:t>
            </a:r>
            <a:r>
              <a:rPr lang="en-US" sz="3200" b="1" dirty="0"/>
              <a:t>6 </a:t>
            </a:r>
            <a:r>
              <a:rPr lang="en-US" sz="3200" dirty="0"/>
              <a:t>be added to?</a:t>
            </a:r>
          </a:p>
          <a:p>
            <a:pPr marL="0" indent="0">
              <a:buNone/>
            </a:pPr>
            <a:br>
              <a:rPr lang="en-US" sz="3200" dirty="0"/>
            </a:br>
            <a:br>
              <a:rPr lang="en-US" sz="3200" dirty="0"/>
            </a:br>
            <a:br>
              <a:rPr lang="en-US" sz="3200" dirty="0"/>
            </a:br>
            <a:endParaRPr lang="en-US" sz="3200" b="1" dirty="0">
              <a:latin typeface="Consolas" panose="020B0609020204030204" pitchFamily="49" charset="0"/>
            </a:endParaRPr>
          </a:p>
          <a:p>
            <a:pPr marL="514350" indent="-514350">
              <a:buAutoNum type="alphaLcPeriod"/>
            </a:pPr>
            <a:r>
              <a:rPr lang="en-US" sz="3200" b="1" dirty="0">
                <a:latin typeface="Consolas" panose="020B0609020204030204" pitchFamily="49" charset="0"/>
              </a:rPr>
              <a:t>Page 1</a:t>
            </a:r>
          </a:p>
          <a:p>
            <a:pPr marL="514350" indent="-514350">
              <a:buAutoNum type="alphaLcPeriod"/>
            </a:pPr>
            <a:r>
              <a:rPr lang="en-US" sz="3200" b="1" dirty="0">
                <a:latin typeface="Consolas" panose="020B0609020204030204" pitchFamily="49" charset="0"/>
              </a:rPr>
              <a:t>Page 2</a:t>
            </a:r>
          </a:p>
          <a:p>
            <a:pPr marL="514350" indent="-514350">
              <a:buAutoNum type="alphaLcPeriod"/>
            </a:pPr>
            <a:r>
              <a:rPr lang="en-US" sz="3200" b="1" dirty="0">
                <a:latin typeface="Consolas" panose="020B0609020204030204" pitchFamily="49" charset="0"/>
              </a:rPr>
              <a:t>New Page 3</a:t>
            </a:r>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hecklist">
            <a:extLst>
              <a:ext uri="{FF2B5EF4-FFF2-40B4-BE49-F238E27FC236}">
                <a16:creationId xmlns:a16="http://schemas.microsoft.com/office/drawing/2014/main" id="{D2C860C0-70FA-4F2C-9B3A-897851D4E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grpSp>
        <p:nvGrpSpPr>
          <p:cNvPr id="7" name="Group 6">
            <a:extLst>
              <a:ext uri="{FF2B5EF4-FFF2-40B4-BE49-F238E27FC236}">
                <a16:creationId xmlns:a16="http://schemas.microsoft.com/office/drawing/2014/main" id="{6C044D4A-BA03-4DB5-A00A-9D0A42A9FF07}"/>
              </a:ext>
            </a:extLst>
          </p:cNvPr>
          <p:cNvGrpSpPr/>
          <p:nvPr/>
        </p:nvGrpSpPr>
        <p:grpSpPr>
          <a:xfrm>
            <a:off x="1508141" y="3099046"/>
            <a:ext cx="5753100" cy="1415379"/>
            <a:chOff x="1358901" y="3099046"/>
            <a:chExt cx="5753100" cy="1415379"/>
          </a:xfrm>
        </p:grpSpPr>
        <p:sp>
          <p:nvSpPr>
            <p:cNvPr id="8" name="Rectangle 7">
              <a:extLst>
                <a:ext uri="{FF2B5EF4-FFF2-40B4-BE49-F238E27FC236}">
                  <a16:creationId xmlns:a16="http://schemas.microsoft.com/office/drawing/2014/main" id="{0690613F-B738-442F-8ECE-72A28F803F7A}"/>
                </a:ext>
              </a:extLst>
            </p:cNvPr>
            <p:cNvSpPr/>
            <p:nvPr/>
          </p:nvSpPr>
          <p:spPr>
            <a:xfrm>
              <a:off x="1358901" y="3099046"/>
              <a:ext cx="5753100" cy="14153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7BD2DDEC-4B11-49B2-AD43-FDF3F098CCBD}"/>
                </a:ext>
              </a:extLst>
            </p:cNvPr>
            <p:cNvSpPr/>
            <p:nvPr/>
          </p:nvSpPr>
          <p:spPr>
            <a:xfrm>
              <a:off x="1539443" y="3313840"/>
              <a:ext cx="2347784" cy="989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t>Page 1</a:t>
              </a:r>
            </a:p>
          </p:txBody>
        </p:sp>
        <p:sp>
          <p:nvSpPr>
            <p:cNvPr id="10" name="Rectangle: Rounded Corners 9">
              <a:extLst>
                <a:ext uri="{FF2B5EF4-FFF2-40B4-BE49-F238E27FC236}">
                  <a16:creationId xmlns:a16="http://schemas.microsoft.com/office/drawing/2014/main" id="{4EDDADFD-6E46-4FBE-A7A9-EE6EAD9C50F6}"/>
                </a:ext>
              </a:extLst>
            </p:cNvPr>
            <p:cNvSpPr/>
            <p:nvPr/>
          </p:nvSpPr>
          <p:spPr>
            <a:xfrm>
              <a:off x="4462888" y="3313840"/>
              <a:ext cx="2347784" cy="989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t>Page 2</a:t>
              </a:r>
            </a:p>
          </p:txBody>
        </p:sp>
        <p:sp>
          <p:nvSpPr>
            <p:cNvPr id="11" name="Rectangle: Rounded Corners 10">
              <a:extLst>
                <a:ext uri="{FF2B5EF4-FFF2-40B4-BE49-F238E27FC236}">
                  <a16:creationId xmlns:a16="http://schemas.microsoft.com/office/drawing/2014/main" id="{8AE727F4-C3A6-4A63-8536-9613269CD524}"/>
                </a:ext>
              </a:extLst>
            </p:cNvPr>
            <p:cNvSpPr/>
            <p:nvPr/>
          </p:nvSpPr>
          <p:spPr>
            <a:xfrm>
              <a:off x="1687725" y="3764862"/>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Rectangle: Rounded Corners 11">
              <a:extLst>
                <a:ext uri="{FF2B5EF4-FFF2-40B4-BE49-F238E27FC236}">
                  <a16:creationId xmlns:a16="http://schemas.microsoft.com/office/drawing/2014/main" id="{957ED7F2-2D49-4352-B175-92FD18A9FE7B}"/>
                </a:ext>
              </a:extLst>
            </p:cNvPr>
            <p:cNvSpPr/>
            <p:nvPr/>
          </p:nvSpPr>
          <p:spPr>
            <a:xfrm>
              <a:off x="2214948" y="3764861"/>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3" name="Rectangle: Rounded Corners 12">
              <a:extLst>
                <a:ext uri="{FF2B5EF4-FFF2-40B4-BE49-F238E27FC236}">
                  <a16:creationId xmlns:a16="http://schemas.microsoft.com/office/drawing/2014/main" id="{548B1872-E85C-4F87-B9EB-03CF9F986AC4}"/>
                </a:ext>
              </a:extLst>
            </p:cNvPr>
            <p:cNvSpPr/>
            <p:nvPr/>
          </p:nvSpPr>
          <p:spPr>
            <a:xfrm>
              <a:off x="2738047" y="3764860"/>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6" name="Rectangle: Rounded Corners 15">
              <a:extLst>
                <a:ext uri="{FF2B5EF4-FFF2-40B4-BE49-F238E27FC236}">
                  <a16:creationId xmlns:a16="http://schemas.microsoft.com/office/drawing/2014/main" id="{4767F059-E842-4DC8-BD8B-4A4857CB5B0B}"/>
                </a:ext>
              </a:extLst>
            </p:cNvPr>
            <p:cNvSpPr/>
            <p:nvPr/>
          </p:nvSpPr>
          <p:spPr>
            <a:xfrm>
              <a:off x="5183804" y="3742867"/>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18" name="Rectangle: Rounded Corners 17">
              <a:extLst>
                <a:ext uri="{FF2B5EF4-FFF2-40B4-BE49-F238E27FC236}">
                  <a16:creationId xmlns:a16="http://schemas.microsoft.com/office/drawing/2014/main" id="{6F6C5603-5986-455E-949B-57213026A9CF}"/>
                </a:ext>
              </a:extLst>
            </p:cNvPr>
            <p:cNvSpPr/>
            <p:nvPr/>
          </p:nvSpPr>
          <p:spPr>
            <a:xfrm>
              <a:off x="5670614" y="3748446"/>
              <a:ext cx="473682"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20" name="Rectangle: Rounded Corners 19">
              <a:extLst>
                <a:ext uri="{FF2B5EF4-FFF2-40B4-BE49-F238E27FC236}">
                  <a16:creationId xmlns:a16="http://schemas.microsoft.com/office/drawing/2014/main" id="{BF81E954-BA32-4C0C-BB7F-03578FE33B20}"/>
                </a:ext>
              </a:extLst>
            </p:cNvPr>
            <p:cNvSpPr/>
            <p:nvPr/>
          </p:nvSpPr>
          <p:spPr>
            <a:xfrm>
              <a:off x="4618702" y="3748309"/>
              <a:ext cx="442005"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21" name="Arrow: Right 20">
              <a:extLst>
                <a:ext uri="{FF2B5EF4-FFF2-40B4-BE49-F238E27FC236}">
                  <a16:creationId xmlns:a16="http://schemas.microsoft.com/office/drawing/2014/main" id="{7ECD0EA5-D22D-428E-A9F6-8F1B9135EA4F}"/>
                </a:ext>
              </a:extLst>
            </p:cNvPr>
            <p:cNvSpPr/>
            <p:nvPr/>
          </p:nvSpPr>
          <p:spPr>
            <a:xfrm>
              <a:off x="3974033" y="3804693"/>
              <a:ext cx="365551" cy="16969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6509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69E1-79D5-4CCA-9AE3-8CCDB54E5D78}"/>
              </a:ext>
            </a:extLst>
          </p:cNvPr>
          <p:cNvSpPr>
            <a:spLocks noGrp="1"/>
          </p:cNvSpPr>
          <p:nvPr>
            <p:ph type="title"/>
          </p:nvPr>
        </p:nvSpPr>
        <p:spPr>
          <a:xfrm>
            <a:off x="1136427" y="627564"/>
            <a:ext cx="9041715" cy="1325563"/>
          </a:xfrm>
        </p:spPr>
        <p:txBody>
          <a:bodyPr>
            <a:normAutofit/>
          </a:bodyPr>
          <a:lstStyle/>
          <a:p>
            <a:r>
              <a:rPr lang="en-US" dirty="0"/>
              <a:t>Check Yourself: Which Page?</a:t>
            </a:r>
          </a:p>
        </p:txBody>
      </p:sp>
      <p:sp>
        <p:nvSpPr>
          <p:cNvPr id="3" name="Content Placeholder 2">
            <a:extLst>
              <a:ext uri="{FF2B5EF4-FFF2-40B4-BE49-F238E27FC236}">
                <a16:creationId xmlns:a16="http://schemas.microsoft.com/office/drawing/2014/main" id="{23BFC44E-10DC-44C2-99E8-3D541093BB67}"/>
              </a:ext>
            </a:extLst>
          </p:cNvPr>
          <p:cNvSpPr>
            <a:spLocks noGrp="1"/>
          </p:cNvSpPr>
          <p:nvPr>
            <p:ph idx="1"/>
          </p:nvPr>
        </p:nvSpPr>
        <p:spPr>
          <a:xfrm>
            <a:off x="508712" y="2146434"/>
            <a:ext cx="7908102" cy="4711566"/>
          </a:xfrm>
        </p:spPr>
        <p:txBody>
          <a:bodyPr anchor="ctr">
            <a:normAutofit/>
          </a:bodyPr>
          <a:lstStyle/>
          <a:p>
            <a:pPr marL="0" indent="0">
              <a:buNone/>
            </a:pPr>
            <a:r>
              <a:rPr lang="en-US" sz="3200" dirty="0"/>
              <a:t>Which page will the value </a:t>
            </a:r>
            <a:r>
              <a:rPr lang="en-US" sz="3200" b="1" dirty="0"/>
              <a:t>4 </a:t>
            </a:r>
            <a:r>
              <a:rPr lang="en-US" sz="3200" dirty="0"/>
              <a:t>be added to?</a:t>
            </a:r>
          </a:p>
          <a:p>
            <a:pPr marL="0" indent="0">
              <a:buNone/>
            </a:pPr>
            <a:br>
              <a:rPr lang="en-US" sz="3200" dirty="0"/>
            </a:br>
            <a:br>
              <a:rPr lang="en-US" sz="3200" dirty="0"/>
            </a:br>
            <a:br>
              <a:rPr lang="en-US" sz="3200" dirty="0"/>
            </a:br>
            <a:endParaRPr lang="en-US" sz="3200" b="1" dirty="0">
              <a:latin typeface="Consolas" panose="020B0609020204030204" pitchFamily="49" charset="0"/>
            </a:endParaRPr>
          </a:p>
          <a:p>
            <a:pPr marL="514350" indent="-514350">
              <a:buAutoNum type="alphaLcPeriod"/>
            </a:pPr>
            <a:r>
              <a:rPr lang="en-US" sz="3200" b="1" dirty="0">
                <a:latin typeface="Consolas" panose="020B0609020204030204" pitchFamily="49" charset="0"/>
              </a:rPr>
              <a:t>Page 1</a:t>
            </a:r>
          </a:p>
          <a:p>
            <a:pPr marL="514350" indent="-514350">
              <a:buAutoNum type="alphaLcPeriod"/>
            </a:pPr>
            <a:r>
              <a:rPr lang="en-US" sz="3200" b="1" dirty="0">
                <a:latin typeface="Consolas" panose="020B0609020204030204" pitchFamily="49" charset="0"/>
              </a:rPr>
              <a:t>Page 2</a:t>
            </a:r>
          </a:p>
          <a:p>
            <a:pPr marL="514350" indent="-514350">
              <a:buAutoNum type="alphaLcPeriod"/>
            </a:pPr>
            <a:r>
              <a:rPr lang="en-US" sz="3200" b="1" dirty="0">
                <a:latin typeface="Consolas" panose="020B0609020204030204" pitchFamily="49" charset="0"/>
              </a:rPr>
              <a:t>New Page 3</a:t>
            </a:r>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hecklist">
            <a:extLst>
              <a:ext uri="{FF2B5EF4-FFF2-40B4-BE49-F238E27FC236}">
                <a16:creationId xmlns:a16="http://schemas.microsoft.com/office/drawing/2014/main" id="{D2C860C0-70FA-4F2C-9B3A-897851D4E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grpSp>
        <p:nvGrpSpPr>
          <p:cNvPr id="7" name="Group 6">
            <a:extLst>
              <a:ext uri="{FF2B5EF4-FFF2-40B4-BE49-F238E27FC236}">
                <a16:creationId xmlns:a16="http://schemas.microsoft.com/office/drawing/2014/main" id="{6C044D4A-BA03-4DB5-A00A-9D0A42A9FF07}"/>
              </a:ext>
            </a:extLst>
          </p:cNvPr>
          <p:cNvGrpSpPr/>
          <p:nvPr/>
        </p:nvGrpSpPr>
        <p:grpSpPr>
          <a:xfrm>
            <a:off x="1508141" y="3099046"/>
            <a:ext cx="5753100" cy="1415379"/>
            <a:chOff x="1358901" y="3099046"/>
            <a:chExt cx="5753100" cy="1415379"/>
          </a:xfrm>
        </p:grpSpPr>
        <p:sp>
          <p:nvSpPr>
            <p:cNvPr id="8" name="Rectangle 7">
              <a:extLst>
                <a:ext uri="{FF2B5EF4-FFF2-40B4-BE49-F238E27FC236}">
                  <a16:creationId xmlns:a16="http://schemas.microsoft.com/office/drawing/2014/main" id="{0690613F-B738-442F-8ECE-72A28F803F7A}"/>
                </a:ext>
              </a:extLst>
            </p:cNvPr>
            <p:cNvSpPr/>
            <p:nvPr/>
          </p:nvSpPr>
          <p:spPr>
            <a:xfrm>
              <a:off x="1358901" y="3099046"/>
              <a:ext cx="5753100" cy="14153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7BD2DDEC-4B11-49B2-AD43-FDF3F098CCBD}"/>
                </a:ext>
              </a:extLst>
            </p:cNvPr>
            <p:cNvSpPr/>
            <p:nvPr/>
          </p:nvSpPr>
          <p:spPr>
            <a:xfrm>
              <a:off x="1539443" y="3313840"/>
              <a:ext cx="2347784" cy="989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t>Page 1</a:t>
              </a:r>
            </a:p>
          </p:txBody>
        </p:sp>
        <p:sp>
          <p:nvSpPr>
            <p:cNvPr id="10" name="Rectangle: Rounded Corners 9">
              <a:extLst>
                <a:ext uri="{FF2B5EF4-FFF2-40B4-BE49-F238E27FC236}">
                  <a16:creationId xmlns:a16="http://schemas.microsoft.com/office/drawing/2014/main" id="{4EDDADFD-6E46-4FBE-A7A9-EE6EAD9C50F6}"/>
                </a:ext>
              </a:extLst>
            </p:cNvPr>
            <p:cNvSpPr/>
            <p:nvPr/>
          </p:nvSpPr>
          <p:spPr>
            <a:xfrm>
              <a:off x="4462888" y="3313840"/>
              <a:ext cx="2347784" cy="989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t>Page 2</a:t>
              </a:r>
            </a:p>
          </p:txBody>
        </p:sp>
        <p:sp>
          <p:nvSpPr>
            <p:cNvPr id="11" name="Rectangle: Rounded Corners 10">
              <a:extLst>
                <a:ext uri="{FF2B5EF4-FFF2-40B4-BE49-F238E27FC236}">
                  <a16:creationId xmlns:a16="http://schemas.microsoft.com/office/drawing/2014/main" id="{8AE727F4-C3A6-4A63-8536-9613269CD524}"/>
                </a:ext>
              </a:extLst>
            </p:cNvPr>
            <p:cNvSpPr/>
            <p:nvPr/>
          </p:nvSpPr>
          <p:spPr>
            <a:xfrm>
              <a:off x="1687725" y="3764862"/>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Rectangle: Rounded Corners 11">
              <a:extLst>
                <a:ext uri="{FF2B5EF4-FFF2-40B4-BE49-F238E27FC236}">
                  <a16:creationId xmlns:a16="http://schemas.microsoft.com/office/drawing/2014/main" id="{957ED7F2-2D49-4352-B175-92FD18A9FE7B}"/>
                </a:ext>
              </a:extLst>
            </p:cNvPr>
            <p:cNvSpPr/>
            <p:nvPr/>
          </p:nvSpPr>
          <p:spPr>
            <a:xfrm>
              <a:off x="2214948" y="3764861"/>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3" name="Rectangle: Rounded Corners 12">
              <a:extLst>
                <a:ext uri="{FF2B5EF4-FFF2-40B4-BE49-F238E27FC236}">
                  <a16:creationId xmlns:a16="http://schemas.microsoft.com/office/drawing/2014/main" id="{548B1872-E85C-4F87-B9EB-03CF9F986AC4}"/>
                </a:ext>
              </a:extLst>
            </p:cNvPr>
            <p:cNvSpPr/>
            <p:nvPr/>
          </p:nvSpPr>
          <p:spPr>
            <a:xfrm>
              <a:off x="2738047" y="3764860"/>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6" name="Rectangle: Rounded Corners 15">
              <a:extLst>
                <a:ext uri="{FF2B5EF4-FFF2-40B4-BE49-F238E27FC236}">
                  <a16:creationId xmlns:a16="http://schemas.microsoft.com/office/drawing/2014/main" id="{4767F059-E842-4DC8-BD8B-4A4857CB5B0B}"/>
                </a:ext>
              </a:extLst>
            </p:cNvPr>
            <p:cNvSpPr/>
            <p:nvPr/>
          </p:nvSpPr>
          <p:spPr>
            <a:xfrm>
              <a:off x="5183804" y="3742867"/>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18" name="Rectangle: Rounded Corners 17">
              <a:extLst>
                <a:ext uri="{FF2B5EF4-FFF2-40B4-BE49-F238E27FC236}">
                  <a16:creationId xmlns:a16="http://schemas.microsoft.com/office/drawing/2014/main" id="{6F6C5603-5986-455E-949B-57213026A9CF}"/>
                </a:ext>
              </a:extLst>
            </p:cNvPr>
            <p:cNvSpPr/>
            <p:nvPr/>
          </p:nvSpPr>
          <p:spPr>
            <a:xfrm>
              <a:off x="5670614" y="3748446"/>
              <a:ext cx="473682"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20" name="Rectangle: Rounded Corners 19">
              <a:extLst>
                <a:ext uri="{FF2B5EF4-FFF2-40B4-BE49-F238E27FC236}">
                  <a16:creationId xmlns:a16="http://schemas.microsoft.com/office/drawing/2014/main" id="{BF81E954-BA32-4C0C-BB7F-03578FE33B20}"/>
                </a:ext>
              </a:extLst>
            </p:cNvPr>
            <p:cNvSpPr/>
            <p:nvPr/>
          </p:nvSpPr>
          <p:spPr>
            <a:xfrm>
              <a:off x="4618702" y="3748309"/>
              <a:ext cx="442005"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21" name="Arrow: Right 20">
              <a:extLst>
                <a:ext uri="{FF2B5EF4-FFF2-40B4-BE49-F238E27FC236}">
                  <a16:creationId xmlns:a16="http://schemas.microsoft.com/office/drawing/2014/main" id="{7ECD0EA5-D22D-428E-A9F6-8F1B9135EA4F}"/>
                </a:ext>
              </a:extLst>
            </p:cNvPr>
            <p:cNvSpPr/>
            <p:nvPr/>
          </p:nvSpPr>
          <p:spPr>
            <a:xfrm>
              <a:off x="3974033" y="3804693"/>
              <a:ext cx="365551" cy="16969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4" name="Rectangle: Rounded Corners 3">
            <a:extLst>
              <a:ext uri="{FF2B5EF4-FFF2-40B4-BE49-F238E27FC236}">
                <a16:creationId xmlns:a16="http://schemas.microsoft.com/office/drawing/2014/main" id="{831C197F-4D32-4624-A030-42FE80CD359D}"/>
              </a:ext>
            </a:extLst>
          </p:cNvPr>
          <p:cNvSpPr/>
          <p:nvPr/>
        </p:nvSpPr>
        <p:spPr>
          <a:xfrm>
            <a:off x="3442576" y="3764860"/>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Tree>
    <p:extLst>
      <p:ext uri="{BB962C8B-B14F-4D97-AF65-F5344CB8AC3E}">
        <p14:creationId xmlns:p14="http://schemas.microsoft.com/office/powerpoint/2010/main" val="3093522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83C2B-F42E-489E-A1AB-5A57635E4939}"/>
              </a:ext>
            </a:extLst>
          </p:cNvPr>
          <p:cNvSpPr>
            <a:spLocks noGrp="1"/>
          </p:cNvSpPr>
          <p:nvPr>
            <p:ph type="title"/>
          </p:nvPr>
        </p:nvSpPr>
        <p:spPr/>
        <p:txBody>
          <a:bodyPr/>
          <a:lstStyle/>
          <a:p>
            <a:r>
              <a:rPr lang="en-US" dirty="0"/>
              <a:t>SQL: Filegroups</a:t>
            </a:r>
          </a:p>
        </p:txBody>
      </p:sp>
      <p:sp>
        <p:nvSpPr>
          <p:cNvPr id="3" name="Content Placeholder 2">
            <a:extLst>
              <a:ext uri="{FF2B5EF4-FFF2-40B4-BE49-F238E27FC236}">
                <a16:creationId xmlns:a16="http://schemas.microsoft.com/office/drawing/2014/main" id="{FC61B4F6-6157-4FFB-B0CB-4DE53FF827B7}"/>
              </a:ext>
            </a:extLst>
          </p:cNvPr>
          <p:cNvSpPr>
            <a:spLocks noGrp="1"/>
          </p:cNvSpPr>
          <p:nvPr>
            <p:ph idx="1"/>
          </p:nvPr>
        </p:nvSpPr>
        <p:spPr/>
        <p:txBody>
          <a:bodyPr/>
          <a:lstStyle/>
          <a:p>
            <a:r>
              <a:rPr lang="en-US" dirty="0"/>
              <a:t>Logical Storage for database object like tables</a:t>
            </a:r>
          </a:p>
          <a:p>
            <a:r>
              <a:rPr lang="en-US" dirty="0"/>
              <a:t>Cannot exist outside a database</a:t>
            </a:r>
          </a:p>
          <a:p>
            <a:r>
              <a:rPr lang="en-US" dirty="0"/>
              <a:t>Every SQL Server database as a default filegroup called </a:t>
            </a:r>
            <a:r>
              <a:rPr lang="en-US" b="1" dirty="0"/>
              <a:t>PRIMARY</a:t>
            </a:r>
          </a:p>
          <a:p>
            <a:pPr marL="0" indent="0">
              <a:buNone/>
            </a:pPr>
            <a:r>
              <a:rPr lang="en-US" dirty="0">
                <a:solidFill>
                  <a:schemeClr val="accent1"/>
                </a:solidFill>
                <a:latin typeface="Consolas" panose="020B0609020204030204" pitchFamily="49" charset="0"/>
              </a:rPr>
              <a:t>ALTER DATABASE </a:t>
            </a:r>
            <a:r>
              <a:rPr lang="en-US" i="1" dirty="0" err="1">
                <a:latin typeface="Consolas" panose="020B0609020204030204" pitchFamily="49" charset="0"/>
              </a:rPr>
              <a:t>database_name</a:t>
            </a:r>
            <a:r>
              <a:rPr lang="en-US" i="1" dirty="0">
                <a:latin typeface="Consolas" panose="020B0609020204030204" pitchFamily="49" charset="0"/>
              </a:rPr>
              <a:t> </a:t>
            </a:r>
            <a:br>
              <a:rPr lang="en-US" i="1" dirty="0">
                <a:latin typeface="Consolas" panose="020B0609020204030204" pitchFamily="49" charset="0"/>
              </a:rPr>
            </a:br>
            <a:r>
              <a:rPr lang="en-US" i="1" dirty="0">
                <a:latin typeface="Consolas" panose="020B0609020204030204" pitchFamily="49" charset="0"/>
              </a:rPr>
              <a:t>	</a:t>
            </a:r>
            <a:r>
              <a:rPr lang="en-US" dirty="0">
                <a:solidFill>
                  <a:schemeClr val="accent1"/>
                </a:solidFill>
                <a:latin typeface="Consolas" panose="020B0609020204030204" pitchFamily="49" charset="0"/>
              </a:rPr>
              <a:t>ADD FILEGROUP</a:t>
            </a:r>
            <a:r>
              <a:rPr lang="en-US" dirty="0">
                <a:latin typeface="Consolas" panose="020B0609020204030204" pitchFamily="49" charset="0"/>
              </a:rPr>
              <a:t> </a:t>
            </a:r>
            <a:r>
              <a:rPr lang="en-US" i="1" dirty="0" err="1">
                <a:latin typeface="Consolas" panose="020B0609020204030204" pitchFamily="49" charset="0"/>
              </a:rPr>
              <a:t>file_group_name</a:t>
            </a:r>
            <a:r>
              <a:rPr lang="en-US" dirty="0">
                <a:latin typeface="Consolas" panose="020B0609020204030204" pitchFamily="49" charset="0"/>
              </a:rPr>
              <a:t>	</a:t>
            </a:r>
          </a:p>
          <a:p>
            <a:r>
              <a:rPr lang="en-US" dirty="0"/>
              <a:t>View the filegroups in a database</a:t>
            </a:r>
          </a:p>
          <a:p>
            <a:pPr marL="0" indent="0">
              <a:buNone/>
            </a:pPr>
            <a:r>
              <a:rPr lang="en-US" dirty="0">
                <a:solidFill>
                  <a:schemeClr val="accent1"/>
                </a:solidFill>
                <a:latin typeface="Consolas" panose="020B0609020204030204" pitchFamily="49" charset="0"/>
              </a:rPr>
              <a:t>SELECT </a:t>
            </a:r>
            <a:r>
              <a:rPr lang="en-US" i="1" dirty="0">
                <a:latin typeface="Consolas" panose="020B0609020204030204" pitchFamily="49" charset="0"/>
              </a:rPr>
              <a:t>* 	</a:t>
            </a:r>
            <a:r>
              <a:rPr lang="en-US" dirty="0">
                <a:solidFill>
                  <a:schemeClr val="accent1"/>
                </a:solidFill>
                <a:latin typeface="Consolas" panose="020B0609020204030204" pitchFamily="49" charset="0"/>
              </a:rPr>
              <a:t>FROM </a:t>
            </a:r>
            <a:r>
              <a:rPr lang="en-US" dirty="0" err="1">
                <a:latin typeface="Consolas" panose="020B0609020204030204" pitchFamily="49" charset="0"/>
              </a:rPr>
              <a:t>sys.filegroups</a:t>
            </a:r>
            <a:endParaRPr lang="en-US" dirty="0">
              <a:latin typeface="Consolas" panose="020B0609020204030204" pitchFamily="49"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3169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83C2B-F42E-489E-A1AB-5A57635E4939}"/>
              </a:ext>
            </a:extLst>
          </p:cNvPr>
          <p:cNvSpPr>
            <a:spLocks noGrp="1"/>
          </p:cNvSpPr>
          <p:nvPr>
            <p:ph type="title"/>
          </p:nvPr>
        </p:nvSpPr>
        <p:spPr/>
        <p:txBody>
          <a:bodyPr/>
          <a:lstStyle/>
          <a:p>
            <a:r>
              <a:rPr lang="en-US" dirty="0"/>
              <a:t>SQL: Files in Filegroups</a:t>
            </a:r>
          </a:p>
        </p:txBody>
      </p:sp>
      <p:sp>
        <p:nvSpPr>
          <p:cNvPr id="3" name="Content Placeholder 2">
            <a:extLst>
              <a:ext uri="{FF2B5EF4-FFF2-40B4-BE49-F238E27FC236}">
                <a16:creationId xmlns:a16="http://schemas.microsoft.com/office/drawing/2014/main" id="{FC61B4F6-6157-4FFB-B0CB-4DE53FF827B7}"/>
              </a:ext>
            </a:extLst>
          </p:cNvPr>
          <p:cNvSpPr>
            <a:spLocks noGrp="1"/>
          </p:cNvSpPr>
          <p:nvPr>
            <p:ph idx="1"/>
          </p:nvPr>
        </p:nvSpPr>
        <p:spPr>
          <a:xfrm>
            <a:off x="838200" y="1690688"/>
            <a:ext cx="10515600" cy="4486275"/>
          </a:xfrm>
        </p:spPr>
        <p:txBody>
          <a:bodyPr>
            <a:normAutofit/>
          </a:bodyPr>
          <a:lstStyle/>
          <a:p>
            <a:r>
              <a:rPr lang="en-US" dirty="0"/>
              <a:t>Filegroups require one or more physical files on disk.</a:t>
            </a:r>
          </a:p>
          <a:p>
            <a:r>
              <a:rPr lang="en-US" dirty="0"/>
              <a:t>Filegroup is a logical structure the file is where data are actually stored.</a:t>
            </a:r>
          </a:p>
          <a:p>
            <a:r>
              <a:rPr lang="en-US" dirty="0"/>
              <a:t>Every SQL Server database as a file </a:t>
            </a:r>
            <a:r>
              <a:rPr lang="en-US" b="1" i="1" dirty="0" err="1"/>
              <a:t>database_name.mdf</a:t>
            </a:r>
            <a:r>
              <a:rPr lang="en-US" b="1" i="1" dirty="0"/>
              <a:t> </a:t>
            </a:r>
            <a:r>
              <a:rPr lang="en-US" dirty="0"/>
              <a:t> in the default filegroup </a:t>
            </a:r>
            <a:r>
              <a:rPr lang="en-US" b="1" dirty="0"/>
              <a:t>PRIMARY</a:t>
            </a:r>
          </a:p>
          <a:p>
            <a:pPr marL="0" indent="0">
              <a:buNone/>
            </a:pPr>
            <a:r>
              <a:rPr lang="en-US" dirty="0">
                <a:solidFill>
                  <a:schemeClr val="accent1"/>
                </a:solidFill>
                <a:latin typeface="Consolas" panose="020B0609020204030204" pitchFamily="49" charset="0"/>
              </a:rPr>
              <a:t>ALTER DATABASE </a:t>
            </a:r>
            <a:r>
              <a:rPr lang="en-US" i="1" dirty="0" err="1">
                <a:latin typeface="Consolas" panose="020B0609020204030204" pitchFamily="49" charset="0"/>
              </a:rPr>
              <a:t>database_name</a:t>
            </a:r>
            <a:r>
              <a:rPr lang="en-US" i="1" dirty="0">
                <a:latin typeface="Consolas" panose="020B0609020204030204" pitchFamily="49" charset="0"/>
              </a:rPr>
              <a:t> </a:t>
            </a:r>
            <a:r>
              <a:rPr lang="en-US" dirty="0">
                <a:solidFill>
                  <a:schemeClr val="accent1"/>
                </a:solidFill>
                <a:latin typeface="Consolas" panose="020B0609020204030204" pitchFamily="49" charset="0"/>
              </a:rPr>
              <a:t>ADD FILE</a:t>
            </a:r>
            <a:r>
              <a:rPr lang="en-US" dirty="0">
                <a:latin typeface="Consolas" panose="020B0609020204030204" pitchFamily="49" charset="0"/>
              </a:rPr>
              <a:t> ( </a:t>
            </a:r>
            <a:br>
              <a:rPr lang="en-US" dirty="0">
                <a:latin typeface="Consolas" panose="020B0609020204030204" pitchFamily="49" charset="0"/>
              </a:rPr>
            </a:br>
            <a:r>
              <a:rPr lang="en-US" dirty="0">
                <a:latin typeface="Consolas" panose="020B0609020204030204" pitchFamily="49" charset="0"/>
              </a:rPr>
              <a:t>	</a:t>
            </a:r>
            <a:r>
              <a:rPr lang="en-US" dirty="0">
                <a:solidFill>
                  <a:schemeClr val="accent1"/>
                </a:solidFill>
                <a:latin typeface="Consolas" panose="020B0609020204030204" pitchFamily="49" charset="0"/>
              </a:rPr>
              <a:t>NAME</a:t>
            </a:r>
            <a:r>
              <a:rPr lang="en-US" i="1" dirty="0">
                <a:solidFill>
                  <a:schemeClr val="accent1"/>
                </a:solidFill>
                <a:latin typeface="Consolas" panose="020B0609020204030204" pitchFamily="49" charset="0"/>
              </a:rPr>
              <a:t> </a:t>
            </a:r>
            <a:r>
              <a:rPr lang="en-US" dirty="0">
                <a:latin typeface="Consolas" panose="020B0609020204030204" pitchFamily="49" charset="0"/>
              </a:rPr>
              <a:t>= </a:t>
            </a:r>
            <a:r>
              <a:rPr lang="en-US" i="1" dirty="0" err="1">
                <a:latin typeface="Consolas" panose="020B0609020204030204" pitchFamily="49" charset="0"/>
              </a:rPr>
              <a:t>logical_name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a:solidFill>
                  <a:schemeClr val="accent1"/>
                </a:solidFill>
                <a:latin typeface="Consolas" panose="020B0609020204030204" pitchFamily="49" charset="0"/>
              </a:rPr>
              <a:t>FILENAME</a:t>
            </a:r>
            <a:r>
              <a:rPr lang="en-US" dirty="0">
                <a:latin typeface="Consolas" panose="020B0609020204030204" pitchFamily="49" charset="0"/>
              </a:rPr>
              <a:t> = </a:t>
            </a:r>
            <a:r>
              <a:rPr lang="en-US" i="1" dirty="0" err="1">
                <a:latin typeface="Consolas" panose="020B0609020204030204" pitchFamily="49" charset="0"/>
              </a:rPr>
              <a:t>path_to_file</a:t>
            </a:r>
            <a:br>
              <a:rPr lang="en-US" i="1" dirty="0">
                <a:latin typeface="Consolas" panose="020B0609020204030204" pitchFamily="49" charset="0"/>
              </a:rPr>
            </a:br>
            <a:r>
              <a:rPr lang="en-US" dirty="0">
                <a:latin typeface="Consolas" panose="020B0609020204030204" pitchFamily="49" charset="0"/>
              </a:rPr>
              <a:t>) </a:t>
            </a:r>
            <a:r>
              <a:rPr lang="en-US" dirty="0">
                <a:solidFill>
                  <a:schemeClr val="accent1"/>
                </a:solidFill>
                <a:latin typeface="Consolas" panose="020B0609020204030204" pitchFamily="49" charset="0"/>
              </a:rPr>
              <a:t>TO FILEGROUP </a:t>
            </a:r>
            <a:r>
              <a:rPr lang="en-US" i="1" dirty="0" err="1">
                <a:latin typeface="Consolas" panose="020B0609020204030204" pitchFamily="49" charset="0"/>
              </a:rPr>
              <a:t>file_group_name</a:t>
            </a:r>
            <a:endParaRPr lang="en-US" dirty="0"/>
          </a:p>
          <a:p>
            <a:pPr marL="0" indent="0">
              <a:buNone/>
            </a:pPr>
            <a:endParaRPr lang="en-US" dirty="0"/>
          </a:p>
        </p:txBody>
      </p:sp>
    </p:spTree>
    <p:extLst>
      <p:ext uri="{BB962C8B-B14F-4D97-AF65-F5344CB8AC3E}">
        <p14:creationId xmlns:p14="http://schemas.microsoft.com/office/powerpoint/2010/main" val="908103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D7CB6-0CBB-4876-8D7B-76D57B81B377}"/>
              </a:ext>
            </a:extLst>
          </p:cNvPr>
          <p:cNvSpPr>
            <a:spLocks noGrp="1"/>
          </p:cNvSpPr>
          <p:nvPr>
            <p:ph type="title"/>
          </p:nvPr>
        </p:nvSpPr>
        <p:spPr/>
        <p:txBody>
          <a:bodyPr/>
          <a:lstStyle/>
          <a:p>
            <a:r>
              <a:rPr lang="en-US" dirty="0"/>
              <a:t>SQL: File / File group Inspection</a:t>
            </a:r>
          </a:p>
        </p:txBody>
      </p:sp>
      <p:sp>
        <p:nvSpPr>
          <p:cNvPr id="3" name="Content Placeholder 2">
            <a:extLst>
              <a:ext uri="{FF2B5EF4-FFF2-40B4-BE49-F238E27FC236}">
                <a16:creationId xmlns:a16="http://schemas.microsoft.com/office/drawing/2014/main" id="{425A24D6-257D-48DD-9AE4-7AA23C35E7E6}"/>
              </a:ext>
            </a:extLst>
          </p:cNvPr>
          <p:cNvSpPr>
            <a:spLocks noGrp="1"/>
          </p:cNvSpPr>
          <p:nvPr>
            <p:ph idx="1"/>
          </p:nvPr>
        </p:nvSpPr>
        <p:spPr/>
        <p:txBody>
          <a:bodyPr>
            <a:normAutofit/>
          </a:bodyPr>
          <a:lstStyle/>
          <a:p>
            <a:r>
              <a:rPr lang="en-US" dirty="0"/>
              <a:t>View the filegroups in a database</a:t>
            </a:r>
            <a:br>
              <a:rPr lang="en-US" dirty="0"/>
            </a:br>
            <a:r>
              <a:rPr lang="en-US" dirty="0">
                <a:solidFill>
                  <a:schemeClr val="accent1"/>
                </a:solidFill>
                <a:latin typeface="Consolas" panose="020B0609020204030204" pitchFamily="49" charset="0"/>
              </a:rPr>
              <a:t>SELECT </a:t>
            </a:r>
            <a:r>
              <a:rPr lang="en-US" i="1" dirty="0">
                <a:latin typeface="Consolas" panose="020B0609020204030204" pitchFamily="49" charset="0"/>
              </a:rPr>
              <a:t>* </a:t>
            </a:r>
            <a:r>
              <a:rPr lang="en-US" dirty="0">
                <a:solidFill>
                  <a:schemeClr val="accent1"/>
                </a:solidFill>
                <a:latin typeface="Consolas" panose="020B0609020204030204" pitchFamily="49" charset="0"/>
              </a:rPr>
              <a:t>FROM </a:t>
            </a:r>
            <a:r>
              <a:rPr lang="en-US" dirty="0" err="1">
                <a:latin typeface="Consolas" panose="020B0609020204030204" pitchFamily="49" charset="0"/>
              </a:rPr>
              <a:t>sys.filegroups</a:t>
            </a:r>
            <a:endParaRPr lang="en-US" dirty="0">
              <a:latin typeface="Consolas" panose="020B0609020204030204" pitchFamily="49" charset="0"/>
            </a:endParaRPr>
          </a:p>
          <a:p>
            <a:r>
              <a:rPr lang="en-US" dirty="0"/>
              <a:t>View the filegroups in a database</a:t>
            </a:r>
            <a:br>
              <a:rPr lang="en-US" dirty="0"/>
            </a:br>
            <a:r>
              <a:rPr lang="en-US" dirty="0">
                <a:solidFill>
                  <a:schemeClr val="accent1"/>
                </a:solidFill>
                <a:latin typeface="Consolas" panose="020B0609020204030204" pitchFamily="49" charset="0"/>
              </a:rPr>
              <a:t>SELECT </a:t>
            </a:r>
            <a:r>
              <a:rPr lang="en-US" i="1" dirty="0">
                <a:latin typeface="Consolas" panose="020B0609020204030204" pitchFamily="49" charset="0"/>
              </a:rPr>
              <a:t>* </a:t>
            </a:r>
            <a:r>
              <a:rPr lang="en-US" dirty="0">
                <a:solidFill>
                  <a:schemeClr val="accent1"/>
                </a:solidFill>
                <a:latin typeface="Consolas" panose="020B0609020204030204" pitchFamily="49" charset="0"/>
              </a:rPr>
              <a:t>FROM </a:t>
            </a:r>
            <a:r>
              <a:rPr lang="en-US" dirty="0" err="1">
                <a:latin typeface="Consolas" panose="020B0609020204030204" pitchFamily="49" charset="0"/>
              </a:rPr>
              <a:t>sys.database_files</a:t>
            </a:r>
            <a:endParaRPr lang="en-US" dirty="0">
              <a:latin typeface="Consolas" panose="020B0609020204030204" pitchFamily="49" charset="0"/>
            </a:endParaRPr>
          </a:p>
          <a:p>
            <a:r>
              <a:rPr lang="en-US" dirty="0"/>
              <a:t>Show objects in filegroup:</a:t>
            </a:r>
            <a:br>
              <a:rPr lang="en-US" dirty="0"/>
            </a:br>
            <a:endParaRPr lang="en-US" dirty="0"/>
          </a:p>
        </p:txBody>
      </p:sp>
      <p:pic>
        <p:nvPicPr>
          <p:cNvPr id="4" name="Picture 3">
            <a:extLst>
              <a:ext uri="{FF2B5EF4-FFF2-40B4-BE49-F238E27FC236}">
                <a16:creationId xmlns:a16="http://schemas.microsoft.com/office/drawing/2014/main" id="{13EA1025-D546-44F2-AEB8-FACD426A0A62}"/>
              </a:ext>
            </a:extLst>
          </p:cNvPr>
          <p:cNvPicPr>
            <a:picLocks noChangeAspect="1"/>
          </p:cNvPicPr>
          <p:nvPr/>
        </p:nvPicPr>
        <p:blipFill>
          <a:blip r:embed="rId3"/>
          <a:stretch>
            <a:fillRect/>
          </a:stretch>
        </p:blipFill>
        <p:spPr>
          <a:xfrm>
            <a:off x="908913" y="4121164"/>
            <a:ext cx="10374173" cy="1695687"/>
          </a:xfrm>
          <a:prstGeom prst="rect">
            <a:avLst/>
          </a:prstGeom>
        </p:spPr>
      </p:pic>
    </p:spTree>
    <p:extLst>
      <p:ext uri="{BB962C8B-B14F-4D97-AF65-F5344CB8AC3E}">
        <p14:creationId xmlns:p14="http://schemas.microsoft.com/office/powerpoint/2010/main" val="34189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FBC50D-4808-4F7C-8282-E846C8828770}"/>
              </a:ext>
            </a:extLst>
          </p:cNvPr>
          <p:cNvSpPr>
            <a:spLocks noGrp="1"/>
          </p:cNvSpPr>
          <p:nvPr>
            <p:ph type="title"/>
          </p:nvPr>
        </p:nvSpPr>
        <p:spPr>
          <a:xfrm>
            <a:off x="934872" y="982272"/>
            <a:ext cx="3388419" cy="4560970"/>
          </a:xfrm>
        </p:spPr>
        <p:txBody>
          <a:bodyPr>
            <a:normAutofit/>
          </a:bodyPr>
          <a:lstStyle/>
          <a:p>
            <a:r>
              <a:rPr lang="en-US" sz="4000">
                <a:solidFill>
                  <a:srgbClr val="FFFFFF"/>
                </a:solidFill>
              </a:rPr>
              <a:t>Agenda</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1ECB91DB-6034-4025-9762-F2144BB1DB51}"/>
              </a:ext>
            </a:extLst>
          </p:cNvPr>
          <p:cNvSpPr>
            <a:spLocks noGrp="1"/>
          </p:cNvSpPr>
          <p:nvPr>
            <p:ph idx="1"/>
          </p:nvPr>
        </p:nvSpPr>
        <p:spPr>
          <a:xfrm>
            <a:off x="5221862" y="1719618"/>
            <a:ext cx="5948831" cy="4334629"/>
          </a:xfrm>
        </p:spPr>
        <p:txBody>
          <a:bodyPr anchor="ctr">
            <a:normAutofit/>
          </a:bodyPr>
          <a:lstStyle/>
          <a:p>
            <a:r>
              <a:rPr lang="en-US" sz="2400" dirty="0">
                <a:solidFill>
                  <a:srgbClr val="FEFFFF"/>
                </a:solidFill>
              </a:rPr>
              <a:t>What is the Physical Data Model?</a:t>
            </a:r>
          </a:p>
          <a:p>
            <a:r>
              <a:rPr lang="en-US" sz="2400" dirty="0">
                <a:solidFill>
                  <a:srgbClr val="FEFFFF"/>
                </a:solidFill>
              </a:rPr>
              <a:t>The details of the SQL Server Physical Model: Pages, Files and Filegroups.</a:t>
            </a:r>
          </a:p>
          <a:p>
            <a:r>
              <a:rPr lang="en-US" sz="2400" dirty="0">
                <a:solidFill>
                  <a:srgbClr val="FEFFFF"/>
                </a:solidFill>
              </a:rPr>
              <a:t>Clustered and non-clustered indexes.</a:t>
            </a:r>
          </a:p>
          <a:p>
            <a:r>
              <a:rPr lang="en-US" sz="2400" dirty="0">
                <a:solidFill>
                  <a:srgbClr val="FEFFFF"/>
                </a:solidFill>
              </a:rPr>
              <a:t>Understanding </a:t>
            </a:r>
            <a:r>
              <a:rPr lang="en-US" sz="2400">
                <a:solidFill>
                  <a:srgbClr val="FEFFFF"/>
                </a:solidFill>
              </a:rPr>
              <a:t>Query plans.</a:t>
            </a:r>
            <a:endParaRPr lang="en-US" sz="2400" dirty="0">
              <a:solidFill>
                <a:srgbClr val="FEFFFF"/>
              </a:solidFill>
            </a:endParaRPr>
          </a:p>
          <a:p>
            <a:r>
              <a:rPr lang="en-US" sz="2400" dirty="0">
                <a:solidFill>
                  <a:srgbClr val="FEFFFF"/>
                </a:solidFill>
              </a:rPr>
              <a:t>Correcting page fragmentation in indexes.</a:t>
            </a:r>
          </a:p>
          <a:p>
            <a:r>
              <a:rPr lang="en-US" sz="2400" dirty="0" err="1">
                <a:solidFill>
                  <a:srgbClr val="FEFFFF"/>
                </a:solidFill>
              </a:rPr>
              <a:t>Columnstore</a:t>
            </a:r>
            <a:r>
              <a:rPr lang="en-US" sz="2400" dirty="0">
                <a:solidFill>
                  <a:srgbClr val="FEFFFF"/>
                </a:solidFill>
              </a:rPr>
              <a:t> indexes and indexed queries.</a:t>
            </a:r>
          </a:p>
          <a:p>
            <a:pPr marL="0" indent="0">
              <a:buNone/>
            </a:pPr>
            <a:endParaRPr lang="en-US" sz="2400" dirty="0">
              <a:solidFill>
                <a:srgbClr val="FEFFFF"/>
              </a:solidFill>
            </a:endParaRPr>
          </a:p>
        </p:txBody>
      </p:sp>
    </p:spTree>
    <p:extLst>
      <p:ext uri="{BB962C8B-B14F-4D97-AF65-F5344CB8AC3E}">
        <p14:creationId xmlns:p14="http://schemas.microsoft.com/office/powerpoint/2010/main" val="67116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D04EC1-733E-4BA9-9251-8C6E6E3D01D7}"/>
              </a:ext>
            </a:extLst>
          </p:cNvPr>
          <p:cNvSpPr>
            <a:spLocks noGrp="1"/>
          </p:cNvSpPr>
          <p:nvPr>
            <p:ph type="title"/>
          </p:nvPr>
        </p:nvSpPr>
        <p:spPr>
          <a:xfrm>
            <a:off x="2408222" y="365125"/>
            <a:ext cx="8945578" cy="1325563"/>
          </a:xfrm>
        </p:spPr>
        <p:txBody>
          <a:bodyPr/>
          <a:lstStyle/>
          <a:p>
            <a:r>
              <a:rPr lang="en-US" dirty="0"/>
              <a:t>Demo: Database, File groups and files</a:t>
            </a:r>
          </a:p>
        </p:txBody>
      </p:sp>
      <p:sp>
        <p:nvSpPr>
          <p:cNvPr id="6" name="Content Placeholder 5">
            <a:extLst>
              <a:ext uri="{FF2B5EF4-FFF2-40B4-BE49-F238E27FC236}">
                <a16:creationId xmlns:a16="http://schemas.microsoft.com/office/drawing/2014/main" id="{E33EFCDF-893E-4DC5-B75A-872200D063CA}"/>
              </a:ext>
            </a:extLst>
          </p:cNvPr>
          <p:cNvSpPr>
            <a:spLocks noGrp="1"/>
          </p:cNvSpPr>
          <p:nvPr>
            <p:ph idx="1"/>
          </p:nvPr>
        </p:nvSpPr>
        <p:spPr>
          <a:xfrm>
            <a:off x="3177766" y="1825624"/>
            <a:ext cx="8375137" cy="4548015"/>
          </a:xfrm>
        </p:spPr>
        <p:txBody>
          <a:bodyPr>
            <a:normAutofit fontScale="92500" lnSpcReduction="10000"/>
          </a:bodyPr>
          <a:lstStyle/>
          <a:p>
            <a:r>
              <a:rPr lang="en-US" dirty="0"/>
              <a:t>We will use the Azure Data Studio application.</a:t>
            </a:r>
          </a:p>
          <a:p>
            <a:r>
              <a:rPr lang="en-US" dirty="0"/>
              <a:t>We will use the </a:t>
            </a:r>
            <a:r>
              <a:rPr lang="en-US" b="1" dirty="0"/>
              <a:t>demo </a:t>
            </a:r>
            <a:r>
              <a:rPr lang="en-US" dirty="0"/>
              <a:t>database.</a:t>
            </a:r>
          </a:p>
          <a:p>
            <a:r>
              <a:rPr lang="en-US" dirty="0"/>
              <a:t>Add filegroup to demo</a:t>
            </a:r>
          </a:p>
          <a:p>
            <a:r>
              <a:rPr lang="en-US" dirty="0"/>
              <a:t>Show filegroups</a:t>
            </a:r>
          </a:p>
          <a:p>
            <a:r>
              <a:rPr lang="en-US" dirty="0"/>
              <a:t>Create table, but cannot insert as there is no file</a:t>
            </a:r>
          </a:p>
          <a:p>
            <a:r>
              <a:rPr lang="en-US" dirty="0"/>
              <a:t>Add file to filegroup on demo</a:t>
            </a:r>
          </a:p>
          <a:p>
            <a:r>
              <a:rPr lang="en-US" dirty="0"/>
              <a:t>Insert show it now works.</a:t>
            </a:r>
          </a:p>
          <a:p>
            <a:r>
              <a:rPr lang="en-US" dirty="0"/>
              <a:t>Show files in filegroups, objects in filegroup</a:t>
            </a:r>
          </a:p>
          <a:p>
            <a:r>
              <a:rPr lang="en-US" dirty="0"/>
              <a:t>Move object to another filegroup</a:t>
            </a:r>
          </a:p>
          <a:p>
            <a:r>
              <a:rPr lang="en-US" dirty="0"/>
              <a:t>Show physical files on </a:t>
            </a:r>
            <a:r>
              <a:rPr lang="en-US"/>
              <a:t>server instance</a:t>
            </a:r>
            <a:endParaRPr lang="en-US" dirty="0"/>
          </a:p>
          <a:p>
            <a:pPr marL="0" indent="0">
              <a:buNone/>
            </a:pPr>
            <a:endParaRPr lang="en-US" dirty="0"/>
          </a:p>
          <a:p>
            <a:endParaRPr lang="en-US" dirty="0"/>
          </a:p>
          <a:p>
            <a:pPr marL="0" indent="0">
              <a:buNone/>
            </a:pPr>
            <a:endParaRPr lang="en-US" b="1" dirty="0"/>
          </a:p>
        </p:txBody>
      </p:sp>
      <p:grpSp>
        <p:nvGrpSpPr>
          <p:cNvPr id="10" name="Group 9">
            <a:extLst>
              <a:ext uri="{FF2B5EF4-FFF2-40B4-BE49-F238E27FC236}">
                <a16:creationId xmlns:a16="http://schemas.microsoft.com/office/drawing/2014/main" id="{4A4C1C59-9D37-4A83-917E-BA7484BA2A73}"/>
              </a:ext>
            </a:extLst>
          </p:cNvPr>
          <p:cNvGrpSpPr/>
          <p:nvPr/>
        </p:nvGrpSpPr>
        <p:grpSpPr>
          <a:xfrm>
            <a:off x="0" y="0"/>
            <a:ext cx="2915216" cy="6858000"/>
            <a:chOff x="0" y="0"/>
            <a:chExt cx="2915216" cy="6858000"/>
          </a:xfrm>
        </p:grpSpPr>
        <p:sp>
          <p:nvSpPr>
            <p:cNvPr id="7" name="Rectangle 6">
              <a:extLst>
                <a:ext uri="{FF2B5EF4-FFF2-40B4-BE49-F238E27FC236}">
                  <a16:creationId xmlns:a16="http://schemas.microsoft.com/office/drawing/2014/main" id="{8606308B-B069-45D8-AFB1-D71F920235DC}"/>
                </a:ext>
              </a:extLst>
            </p:cNvPr>
            <p:cNvSpPr/>
            <p:nvPr/>
          </p:nvSpPr>
          <p:spPr>
            <a:xfrm>
              <a:off x="0" y="0"/>
              <a:ext cx="201892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8BD2688-AA73-4874-8A2D-2BC1C853E453}"/>
                </a:ext>
              </a:extLst>
            </p:cNvPr>
            <p:cNvSpPr/>
            <p:nvPr/>
          </p:nvSpPr>
          <p:spPr>
            <a:xfrm>
              <a:off x="1122630" y="2559867"/>
              <a:ext cx="1792586" cy="17382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Graphic 13" descr="Vlog">
            <a:extLst>
              <a:ext uri="{FF2B5EF4-FFF2-40B4-BE49-F238E27FC236}">
                <a16:creationId xmlns:a16="http://schemas.microsoft.com/office/drawing/2014/main" id="{DC5CCBA3-D478-475E-8D86-1EA83EE95B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1723" y="2971799"/>
            <a:ext cx="914400" cy="914400"/>
          </a:xfrm>
          <a:prstGeom prst="rect">
            <a:avLst/>
          </a:prstGeom>
        </p:spPr>
      </p:pic>
    </p:spTree>
    <p:extLst>
      <p:ext uri="{BB962C8B-B14F-4D97-AF65-F5344CB8AC3E}">
        <p14:creationId xmlns:p14="http://schemas.microsoft.com/office/powerpoint/2010/main" val="789236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69E1-79D5-4CCA-9AE3-8CCDB54E5D78}"/>
              </a:ext>
            </a:extLst>
          </p:cNvPr>
          <p:cNvSpPr>
            <a:spLocks noGrp="1"/>
          </p:cNvSpPr>
          <p:nvPr>
            <p:ph type="title"/>
          </p:nvPr>
        </p:nvSpPr>
        <p:spPr>
          <a:xfrm>
            <a:off x="1136427" y="627564"/>
            <a:ext cx="9041715" cy="1325563"/>
          </a:xfrm>
        </p:spPr>
        <p:txBody>
          <a:bodyPr>
            <a:normAutofit/>
          </a:bodyPr>
          <a:lstStyle/>
          <a:p>
            <a:r>
              <a:rPr lang="en-US" dirty="0"/>
              <a:t>Check Yourself: File and File Groups?</a:t>
            </a:r>
          </a:p>
        </p:txBody>
      </p:sp>
      <p:sp>
        <p:nvSpPr>
          <p:cNvPr id="3" name="Content Placeholder 2">
            <a:extLst>
              <a:ext uri="{FF2B5EF4-FFF2-40B4-BE49-F238E27FC236}">
                <a16:creationId xmlns:a16="http://schemas.microsoft.com/office/drawing/2014/main" id="{23BFC44E-10DC-44C2-99E8-3D541093BB67}"/>
              </a:ext>
            </a:extLst>
          </p:cNvPr>
          <p:cNvSpPr>
            <a:spLocks noGrp="1"/>
          </p:cNvSpPr>
          <p:nvPr>
            <p:ph idx="1"/>
          </p:nvPr>
        </p:nvSpPr>
        <p:spPr>
          <a:xfrm>
            <a:off x="508712" y="2146434"/>
            <a:ext cx="7908102" cy="4711566"/>
          </a:xfrm>
        </p:spPr>
        <p:txBody>
          <a:bodyPr anchor="ctr">
            <a:normAutofit/>
          </a:bodyPr>
          <a:lstStyle/>
          <a:p>
            <a:pPr marL="0" indent="0">
              <a:buNone/>
            </a:pPr>
            <a:r>
              <a:rPr lang="en-US" sz="3200" dirty="0"/>
              <a:t>How many filegroups are created by this command:</a:t>
            </a:r>
          </a:p>
          <a:p>
            <a:pPr marL="0" indent="0">
              <a:buNone/>
            </a:pPr>
            <a:r>
              <a:rPr lang="en-US" sz="3200" b="1" dirty="0">
                <a:latin typeface="Consolas" panose="020B0609020204030204" pitchFamily="49" charset="0"/>
              </a:rPr>
              <a:t>CREATE DATABASE testing</a:t>
            </a:r>
            <a:endParaRPr lang="en-US" sz="3200" dirty="0">
              <a:latin typeface="Consolas" panose="020B0609020204030204" pitchFamily="49" charset="0"/>
            </a:endParaRPr>
          </a:p>
          <a:p>
            <a:pPr marL="0" indent="0">
              <a:buNone/>
            </a:pPr>
            <a:endParaRPr lang="en-US" sz="3200" b="1" dirty="0">
              <a:latin typeface="Consolas" panose="020B0609020204030204" pitchFamily="49" charset="0"/>
            </a:endParaRPr>
          </a:p>
          <a:p>
            <a:pPr marL="514350" indent="-514350">
              <a:buAutoNum type="alphaLcPeriod"/>
            </a:pPr>
            <a:r>
              <a:rPr lang="en-US" sz="3200" b="1" dirty="0">
                <a:latin typeface="Consolas" panose="020B0609020204030204" pitchFamily="49" charset="0"/>
              </a:rPr>
              <a:t>0</a:t>
            </a:r>
          </a:p>
          <a:p>
            <a:pPr marL="514350" indent="-514350">
              <a:buAutoNum type="alphaLcPeriod"/>
            </a:pPr>
            <a:r>
              <a:rPr lang="en-US" sz="3200" b="1" dirty="0">
                <a:latin typeface="Consolas" panose="020B0609020204030204" pitchFamily="49" charset="0"/>
              </a:rPr>
              <a:t>1</a:t>
            </a:r>
          </a:p>
          <a:p>
            <a:pPr marL="514350" indent="-514350">
              <a:buAutoNum type="alphaLcPeriod"/>
            </a:pPr>
            <a:r>
              <a:rPr lang="en-US" sz="3200" b="1" dirty="0">
                <a:latin typeface="Consolas" panose="020B0609020204030204" pitchFamily="49" charset="0"/>
              </a:rPr>
              <a:t>2</a:t>
            </a:r>
          </a:p>
          <a:p>
            <a:pPr marL="514350" indent="-514350">
              <a:buAutoNum type="alphaLcPeriod"/>
            </a:pPr>
            <a:r>
              <a:rPr lang="en-US" sz="3200" b="1" dirty="0">
                <a:latin typeface="Consolas" panose="020B0609020204030204" pitchFamily="49" charset="0"/>
              </a:rPr>
              <a:t>4</a:t>
            </a:r>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hecklist">
            <a:extLst>
              <a:ext uri="{FF2B5EF4-FFF2-40B4-BE49-F238E27FC236}">
                <a16:creationId xmlns:a16="http://schemas.microsoft.com/office/drawing/2014/main" id="{D2C860C0-70FA-4F2C-9B3A-897851D4E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25312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54A83-1BFB-42E8-ABE1-F6284F291E27}"/>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kern="1200" dirty="0">
                <a:solidFill>
                  <a:schemeClr val="tx1"/>
                </a:solidFill>
                <a:latin typeface="+mj-lt"/>
                <a:ea typeface="+mj-ea"/>
                <a:cs typeface="+mj-cs"/>
              </a:rPr>
              <a:t>Indexes</a:t>
            </a:r>
          </a:p>
        </p:txBody>
      </p:sp>
      <p:sp>
        <p:nvSpPr>
          <p:cNvPr id="9" name="Freeform: Shape 13">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descr="Database">
            <a:extLst>
              <a:ext uri="{FF2B5EF4-FFF2-40B4-BE49-F238E27FC236}">
                <a16:creationId xmlns:a16="http://schemas.microsoft.com/office/drawing/2014/main" id="{231D4338-1E3D-4F3F-A0BC-BFAAFF6168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15749" y="2375625"/>
            <a:ext cx="2080120" cy="2080120"/>
          </a:xfrm>
          <a:prstGeom prst="rect">
            <a:avLst/>
          </a:prstGeom>
        </p:spPr>
      </p:pic>
      <p:pic>
        <p:nvPicPr>
          <p:cNvPr id="6" name="Graphic 5" descr="Right pointing backhand index">
            <a:extLst>
              <a:ext uri="{FF2B5EF4-FFF2-40B4-BE49-F238E27FC236}">
                <a16:creationId xmlns:a16="http://schemas.microsoft.com/office/drawing/2014/main" id="{F70A6746-0DFB-488F-82BC-0DABDAEE0A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90680" y="3231946"/>
            <a:ext cx="914400" cy="914400"/>
          </a:xfrm>
          <a:prstGeom prst="rect">
            <a:avLst/>
          </a:prstGeom>
        </p:spPr>
      </p:pic>
    </p:spTree>
    <p:extLst>
      <p:ext uri="{BB962C8B-B14F-4D97-AF65-F5344CB8AC3E}">
        <p14:creationId xmlns:p14="http://schemas.microsoft.com/office/powerpoint/2010/main" val="2860265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4FDE94-9343-413F-B2B0-904DD7EA3433}"/>
              </a:ext>
            </a:extLst>
          </p:cNvPr>
          <p:cNvSpPr>
            <a:spLocks noGrp="1"/>
          </p:cNvSpPr>
          <p:nvPr>
            <p:ph type="title"/>
          </p:nvPr>
        </p:nvSpPr>
        <p:spPr>
          <a:xfrm>
            <a:off x="686834" y="1153572"/>
            <a:ext cx="3200400" cy="4461163"/>
          </a:xfrm>
        </p:spPr>
        <p:txBody>
          <a:bodyPr>
            <a:normAutofit/>
          </a:bodyPr>
          <a:lstStyle/>
          <a:p>
            <a:r>
              <a:rPr lang="en-US">
                <a:solidFill>
                  <a:srgbClr val="FFFFFF"/>
                </a:solidFill>
              </a:rPr>
              <a:t>Database Index</a:t>
            </a:r>
            <a:endParaRPr lang="en-IN">
              <a:solidFill>
                <a:srgbClr val="FFFFFF"/>
              </a:solidFill>
            </a:endParaRPr>
          </a:p>
        </p:txBody>
      </p:sp>
      <p:sp>
        <p:nvSpPr>
          <p:cNvPr id="3" name="Content Placeholder 2">
            <a:extLst>
              <a:ext uri="{FF2B5EF4-FFF2-40B4-BE49-F238E27FC236}">
                <a16:creationId xmlns:a16="http://schemas.microsoft.com/office/drawing/2014/main" id="{183E5871-1870-4E5A-9374-B4285E548ACA}"/>
              </a:ext>
            </a:extLst>
          </p:cNvPr>
          <p:cNvSpPr>
            <a:spLocks noGrp="1"/>
          </p:cNvSpPr>
          <p:nvPr>
            <p:ph idx="1"/>
          </p:nvPr>
        </p:nvSpPr>
        <p:spPr>
          <a:xfrm>
            <a:off x="4447308" y="591344"/>
            <a:ext cx="7460212" cy="5585619"/>
          </a:xfrm>
        </p:spPr>
        <p:txBody>
          <a:bodyPr anchor="ctr">
            <a:normAutofit/>
          </a:bodyPr>
          <a:lstStyle/>
          <a:p>
            <a:r>
              <a:rPr lang="en-US" dirty="0"/>
              <a:t>Improves the searchability of our data, at the expense of maintaining multiple versions of it.</a:t>
            </a:r>
          </a:p>
          <a:p>
            <a:r>
              <a:rPr lang="en-US" dirty="0"/>
              <a:t>Just like the index in the back of a book takes us to a page where that word occurs…</a:t>
            </a:r>
          </a:p>
          <a:p>
            <a:r>
              <a:rPr lang="en-US" dirty="0"/>
              <a:t>The database index takes us to the database page where the data for which we’re searching can be found.</a:t>
            </a:r>
          </a:p>
          <a:p>
            <a:r>
              <a:rPr lang="en-US" dirty="0"/>
              <a:t>Scan traverses linearly, a page at a time. </a:t>
            </a:r>
          </a:p>
          <a:p>
            <a:r>
              <a:rPr lang="en-US" dirty="0"/>
              <a:t>Seek jumps to the page with the content.</a:t>
            </a:r>
          </a:p>
        </p:txBody>
      </p:sp>
    </p:spTree>
    <p:extLst>
      <p:ext uri="{BB962C8B-B14F-4D97-AF65-F5344CB8AC3E}">
        <p14:creationId xmlns:p14="http://schemas.microsoft.com/office/powerpoint/2010/main" val="3174629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021FF-86BB-413C-86DF-BADF391BCF51}"/>
              </a:ext>
            </a:extLst>
          </p:cNvPr>
          <p:cNvSpPr>
            <a:spLocks noGrp="1"/>
          </p:cNvSpPr>
          <p:nvPr>
            <p:ph type="title"/>
          </p:nvPr>
        </p:nvSpPr>
        <p:spPr/>
        <p:txBody>
          <a:bodyPr/>
          <a:lstStyle/>
          <a:p>
            <a:r>
              <a:rPr lang="en-US" dirty="0"/>
              <a:t>Clustered Index</a:t>
            </a:r>
          </a:p>
        </p:txBody>
      </p:sp>
      <p:sp>
        <p:nvSpPr>
          <p:cNvPr id="3" name="Content Placeholder 2">
            <a:extLst>
              <a:ext uri="{FF2B5EF4-FFF2-40B4-BE49-F238E27FC236}">
                <a16:creationId xmlns:a16="http://schemas.microsoft.com/office/drawing/2014/main" id="{F49993DC-3063-40A3-ABBA-8B3553D5142D}"/>
              </a:ext>
            </a:extLst>
          </p:cNvPr>
          <p:cNvSpPr>
            <a:spLocks noGrp="1"/>
          </p:cNvSpPr>
          <p:nvPr>
            <p:ph idx="1"/>
          </p:nvPr>
        </p:nvSpPr>
        <p:spPr/>
        <p:txBody>
          <a:bodyPr/>
          <a:lstStyle/>
          <a:p>
            <a:r>
              <a:rPr lang="en-US" dirty="0"/>
              <a:t>Sorts and stores the data in the order of the key values.</a:t>
            </a:r>
          </a:p>
          <a:p>
            <a:r>
              <a:rPr lang="en-US" b="1" dirty="0"/>
              <a:t>There can only be one clustered index per table since rows can only be stored in that order.</a:t>
            </a:r>
          </a:p>
          <a:p>
            <a:r>
              <a:rPr lang="en-US" dirty="0"/>
              <a:t>By default, the primary key contains a clustered index, but this is not a requirement.</a:t>
            </a:r>
          </a:p>
          <a:p>
            <a:r>
              <a:rPr lang="en-US" dirty="0"/>
              <a:t>The pages are organized by the clustered index.</a:t>
            </a:r>
          </a:p>
        </p:txBody>
      </p:sp>
    </p:spTree>
    <p:extLst>
      <p:ext uri="{BB962C8B-B14F-4D97-AF65-F5344CB8AC3E}">
        <p14:creationId xmlns:p14="http://schemas.microsoft.com/office/powerpoint/2010/main" val="2289496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4A0D82-C1FC-4C58-AB89-472BFFF97DC5}"/>
              </a:ext>
            </a:extLst>
          </p:cNvPr>
          <p:cNvSpPr>
            <a:spLocks noGrp="1"/>
          </p:cNvSpPr>
          <p:nvPr>
            <p:ph type="title"/>
          </p:nvPr>
        </p:nvSpPr>
        <p:spPr>
          <a:xfrm>
            <a:off x="312724" y="3433763"/>
            <a:ext cx="3197013" cy="2743200"/>
          </a:xfrm>
        </p:spPr>
        <p:txBody>
          <a:bodyPr anchor="t">
            <a:normAutofit/>
          </a:bodyPr>
          <a:lstStyle/>
          <a:p>
            <a:pPr algn="ctr"/>
            <a:r>
              <a:rPr lang="en-US" sz="4800" dirty="0">
                <a:solidFill>
                  <a:schemeClr val="bg1"/>
                </a:solidFill>
              </a:rPr>
              <a:t>Primary Key as a Clustered Index</a:t>
            </a:r>
          </a:p>
        </p:txBody>
      </p:sp>
      <p:pic>
        <p:nvPicPr>
          <p:cNvPr id="7" name="Graphic 6" descr="Stamp">
            <a:extLst>
              <a:ext uri="{FF2B5EF4-FFF2-40B4-BE49-F238E27FC236}">
                <a16:creationId xmlns:a16="http://schemas.microsoft.com/office/drawing/2014/main" id="{E8DBFCC8-34CF-4638-BF3A-8A5D5303E9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2271" y="2122544"/>
            <a:ext cx="914400" cy="914400"/>
          </a:xfrm>
          <a:prstGeom prst="rect">
            <a:avLst/>
          </a:prstGeom>
        </p:spPr>
      </p:pic>
      <p:sp>
        <p:nvSpPr>
          <p:cNvPr id="3" name="Content Placeholder 2">
            <a:extLst>
              <a:ext uri="{FF2B5EF4-FFF2-40B4-BE49-F238E27FC236}">
                <a16:creationId xmlns:a16="http://schemas.microsoft.com/office/drawing/2014/main" id="{685501BA-AB19-4F73-8169-81252A444745}"/>
              </a:ext>
            </a:extLst>
          </p:cNvPr>
          <p:cNvSpPr>
            <a:spLocks noGrp="1"/>
          </p:cNvSpPr>
          <p:nvPr>
            <p:ph idx="1"/>
          </p:nvPr>
        </p:nvSpPr>
        <p:spPr>
          <a:xfrm>
            <a:off x="4330719" y="641615"/>
            <a:ext cx="7289799" cy="5533496"/>
          </a:xfrm>
        </p:spPr>
        <p:txBody>
          <a:bodyPr anchor="ctr">
            <a:normAutofit/>
          </a:bodyPr>
          <a:lstStyle/>
          <a:p>
            <a:r>
              <a:rPr lang="en-US" dirty="0"/>
              <a:t>This is why auto-incrementing values are good for clustered indexes—it avoids page fragmentation</a:t>
            </a:r>
          </a:p>
          <a:p>
            <a:pPr lvl="1"/>
            <a:r>
              <a:rPr lang="en-US" dirty="0"/>
              <a:t>Int identity </a:t>
            </a:r>
          </a:p>
          <a:p>
            <a:pPr lvl="1"/>
            <a:r>
              <a:rPr lang="en-US" dirty="0"/>
              <a:t>Date/time stamp</a:t>
            </a:r>
          </a:p>
          <a:p>
            <a:r>
              <a:rPr lang="en-US" dirty="0"/>
              <a:t>Ideal key/clustered index</a:t>
            </a:r>
          </a:p>
          <a:p>
            <a:pPr lvl="1"/>
            <a:r>
              <a:rPr lang="en-US" dirty="0"/>
              <a:t>Narrow—not many bytes in size</a:t>
            </a:r>
          </a:p>
          <a:p>
            <a:pPr lvl="1"/>
            <a:r>
              <a:rPr lang="en-US" dirty="0"/>
              <a:t>Unique</a:t>
            </a:r>
          </a:p>
          <a:p>
            <a:pPr lvl="1"/>
            <a:r>
              <a:rPr lang="en-US" dirty="0"/>
              <a:t>Static—never changing</a:t>
            </a:r>
          </a:p>
          <a:p>
            <a:pPr lvl="1"/>
            <a:r>
              <a:rPr lang="en-US" dirty="0"/>
              <a:t>Ever-increasing</a:t>
            </a:r>
          </a:p>
        </p:txBody>
      </p:sp>
    </p:spTree>
    <p:extLst>
      <p:ext uri="{BB962C8B-B14F-4D97-AF65-F5344CB8AC3E}">
        <p14:creationId xmlns:p14="http://schemas.microsoft.com/office/powerpoint/2010/main" val="1381996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4BF12-4D43-404D-9229-C0A61AE9F72B}"/>
              </a:ext>
            </a:extLst>
          </p:cNvPr>
          <p:cNvSpPr>
            <a:spLocks noGrp="1"/>
          </p:cNvSpPr>
          <p:nvPr>
            <p:ph type="title"/>
          </p:nvPr>
        </p:nvSpPr>
        <p:spPr/>
        <p:txBody>
          <a:bodyPr/>
          <a:lstStyle/>
          <a:p>
            <a:r>
              <a:rPr lang="en-US" dirty="0"/>
              <a:t>Clustered index visualized</a:t>
            </a:r>
          </a:p>
        </p:txBody>
      </p:sp>
      <p:graphicFrame>
        <p:nvGraphicFramePr>
          <p:cNvPr id="4" name="Table 4">
            <a:extLst>
              <a:ext uri="{FF2B5EF4-FFF2-40B4-BE49-F238E27FC236}">
                <a16:creationId xmlns:a16="http://schemas.microsoft.com/office/drawing/2014/main" id="{85C83BD0-BAF3-4D77-A81C-803E8AFF03DD}"/>
              </a:ext>
            </a:extLst>
          </p:cNvPr>
          <p:cNvGraphicFramePr>
            <a:graphicFrameLocks noGrp="1"/>
          </p:cNvGraphicFramePr>
          <p:nvPr>
            <p:ph idx="1"/>
            <p:extLst>
              <p:ext uri="{D42A27DB-BD31-4B8C-83A1-F6EECF244321}">
                <p14:modId xmlns:p14="http://schemas.microsoft.com/office/powerpoint/2010/main" val="3758665493"/>
              </p:ext>
            </p:extLst>
          </p:nvPr>
        </p:nvGraphicFramePr>
        <p:xfrm>
          <a:off x="838200" y="1825625"/>
          <a:ext cx="2616200" cy="1981200"/>
        </p:xfrm>
        <a:graphic>
          <a:graphicData uri="http://schemas.openxmlformats.org/drawingml/2006/table">
            <a:tbl>
              <a:tblPr firstRow="1" bandRow="1">
                <a:tableStyleId>{5C22544A-7EE6-4342-B048-85BDC9FD1C3A}</a:tableStyleId>
              </a:tblPr>
              <a:tblGrid>
                <a:gridCol w="1305560">
                  <a:extLst>
                    <a:ext uri="{9D8B030D-6E8A-4147-A177-3AD203B41FA5}">
                      <a16:colId xmlns:a16="http://schemas.microsoft.com/office/drawing/2014/main" val="3062033655"/>
                    </a:ext>
                  </a:extLst>
                </a:gridCol>
                <a:gridCol w="1310640">
                  <a:extLst>
                    <a:ext uri="{9D8B030D-6E8A-4147-A177-3AD203B41FA5}">
                      <a16:colId xmlns:a16="http://schemas.microsoft.com/office/drawing/2014/main" val="2196990510"/>
                    </a:ext>
                  </a:extLst>
                </a:gridCol>
              </a:tblGrid>
              <a:tr h="370840">
                <a:tc>
                  <a:txBody>
                    <a:bodyPr/>
                    <a:lstStyle/>
                    <a:p>
                      <a:pPr algn="ctr"/>
                      <a:r>
                        <a:rPr lang="en-US" sz="2000" u="sng" dirty="0"/>
                        <a:t>Id</a:t>
                      </a:r>
                    </a:p>
                  </a:txBody>
                  <a:tcPr/>
                </a:tc>
                <a:tc>
                  <a:txBody>
                    <a:bodyPr/>
                    <a:lstStyle/>
                    <a:p>
                      <a:pPr algn="ctr"/>
                      <a:r>
                        <a:rPr lang="en-US" sz="2000" dirty="0"/>
                        <a:t>Name</a:t>
                      </a:r>
                    </a:p>
                  </a:txBody>
                  <a:tcPr/>
                </a:tc>
                <a:extLst>
                  <a:ext uri="{0D108BD9-81ED-4DB2-BD59-A6C34878D82A}">
                    <a16:rowId xmlns:a16="http://schemas.microsoft.com/office/drawing/2014/main" val="3262106955"/>
                  </a:ext>
                </a:extLst>
              </a:tr>
              <a:tr h="370840">
                <a:tc>
                  <a:txBody>
                    <a:bodyPr/>
                    <a:lstStyle/>
                    <a:p>
                      <a:pPr algn="ctr"/>
                      <a:r>
                        <a:rPr lang="en-US" sz="2000" dirty="0"/>
                        <a:t>1</a:t>
                      </a:r>
                    </a:p>
                  </a:txBody>
                  <a:tcPr/>
                </a:tc>
                <a:tc>
                  <a:txBody>
                    <a:bodyPr/>
                    <a:lstStyle/>
                    <a:p>
                      <a:pPr algn="ctr"/>
                      <a:r>
                        <a:rPr lang="en-US" sz="2000" dirty="0"/>
                        <a:t>Apple</a:t>
                      </a:r>
                    </a:p>
                  </a:txBody>
                  <a:tcPr/>
                </a:tc>
                <a:extLst>
                  <a:ext uri="{0D108BD9-81ED-4DB2-BD59-A6C34878D82A}">
                    <a16:rowId xmlns:a16="http://schemas.microsoft.com/office/drawing/2014/main" val="2446012719"/>
                  </a:ext>
                </a:extLst>
              </a:tr>
              <a:tr h="370840">
                <a:tc>
                  <a:txBody>
                    <a:bodyPr/>
                    <a:lstStyle/>
                    <a:p>
                      <a:pPr algn="ctr"/>
                      <a:r>
                        <a:rPr lang="en-US" sz="2000" dirty="0"/>
                        <a:t>2</a:t>
                      </a:r>
                    </a:p>
                  </a:txBody>
                  <a:tcPr/>
                </a:tc>
                <a:tc>
                  <a:txBody>
                    <a:bodyPr/>
                    <a:lstStyle/>
                    <a:p>
                      <a:pPr algn="ctr"/>
                      <a:r>
                        <a:rPr lang="en-US" sz="2000" dirty="0"/>
                        <a:t>Cherry</a:t>
                      </a:r>
                    </a:p>
                  </a:txBody>
                  <a:tcPr/>
                </a:tc>
                <a:extLst>
                  <a:ext uri="{0D108BD9-81ED-4DB2-BD59-A6C34878D82A}">
                    <a16:rowId xmlns:a16="http://schemas.microsoft.com/office/drawing/2014/main" val="505662518"/>
                  </a:ext>
                </a:extLst>
              </a:tr>
              <a:tr h="370840">
                <a:tc>
                  <a:txBody>
                    <a:bodyPr/>
                    <a:lstStyle/>
                    <a:p>
                      <a:pPr algn="ctr"/>
                      <a:r>
                        <a:rPr lang="en-US" sz="2000" dirty="0"/>
                        <a:t>3</a:t>
                      </a:r>
                    </a:p>
                  </a:txBody>
                  <a:tcPr/>
                </a:tc>
                <a:tc>
                  <a:txBody>
                    <a:bodyPr/>
                    <a:lstStyle/>
                    <a:p>
                      <a:pPr algn="ctr"/>
                      <a:r>
                        <a:rPr lang="en-US" sz="2000" dirty="0"/>
                        <a:t>Banana</a:t>
                      </a:r>
                    </a:p>
                  </a:txBody>
                  <a:tcPr/>
                </a:tc>
                <a:extLst>
                  <a:ext uri="{0D108BD9-81ED-4DB2-BD59-A6C34878D82A}">
                    <a16:rowId xmlns:a16="http://schemas.microsoft.com/office/drawing/2014/main" val="1531545398"/>
                  </a:ext>
                </a:extLst>
              </a:tr>
              <a:tr h="370840">
                <a:tc>
                  <a:txBody>
                    <a:bodyPr/>
                    <a:lstStyle/>
                    <a:p>
                      <a:pPr algn="ctr"/>
                      <a:r>
                        <a:rPr lang="en-US" sz="2000" dirty="0"/>
                        <a:t>4</a:t>
                      </a:r>
                    </a:p>
                  </a:txBody>
                  <a:tcPr/>
                </a:tc>
                <a:tc>
                  <a:txBody>
                    <a:bodyPr/>
                    <a:lstStyle/>
                    <a:p>
                      <a:pPr algn="ctr"/>
                      <a:r>
                        <a:rPr lang="en-US" sz="2000" dirty="0"/>
                        <a:t>Orange</a:t>
                      </a:r>
                    </a:p>
                  </a:txBody>
                  <a:tcPr/>
                </a:tc>
                <a:extLst>
                  <a:ext uri="{0D108BD9-81ED-4DB2-BD59-A6C34878D82A}">
                    <a16:rowId xmlns:a16="http://schemas.microsoft.com/office/drawing/2014/main" val="2825054706"/>
                  </a:ext>
                </a:extLst>
              </a:tr>
            </a:tbl>
          </a:graphicData>
        </a:graphic>
      </p:graphicFrame>
      <p:graphicFrame>
        <p:nvGraphicFramePr>
          <p:cNvPr id="5" name="Table 4">
            <a:extLst>
              <a:ext uri="{FF2B5EF4-FFF2-40B4-BE49-F238E27FC236}">
                <a16:creationId xmlns:a16="http://schemas.microsoft.com/office/drawing/2014/main" id="{A651304A-EE2F-4CE8-986B-3A513CF35C98}"/>
              </a:ext>
            </a:extLst>
          </p:cNvPr>
          <p:cNvGraphicFramePr>
            <a:graphicFrameLocks/>
          </p:cNvGraphicFramePr>
          <p:nvPr>
            <p:extLst>
              <p:ext uri="{D42A27DB-BD31-4B8C-83A1-F6EECF244321}">
                <p14:modId xmlns:p14="http://schemas.microsoft.com/office/powerpoint/2010/main" val="2201676980"/>
              </p:ext>
            </p:extLst>
          </p:nvPr>
        </p:nvGraphicFramePr>
        <p:xfrm>
          <a:off x="4787900" y="3750945"/>
          <a:ext cx="2616200" cy="2377440"/>
        </p:xfrm>
        <a:graphic>
          <a:graphicData uri="http://schemas.openxmlformats.org/drawingml/2006/table">
            <a:tbl>
              <a:tblPr firstRow="1" bandRow="1">
                <a:tableStyleId>{5C22544A-7EE6-4342-B048-85BDC9FD1C3A}</a:tableStyleId>
              </a:tblPr>
              <a:tblGrid>
                <a:gridCol w="1305560">
                  <a:extLst>
                    <a:ext uri="{9D8B030D-6E8A-4147-A177-3AD203B41FA5}">
                      <a16:colId xmlns:a16="http://schemas.microsoft.com/office/drawing/2014/main" val="3062033655"/>
                    </a:ext>
                  </a:extLst>
                </a:gridCol>
                <a:gridCol w="1310640">
                  <a:extLst>
                    <a:ext uri="{9D8B030D-6E8A-4147-A177-3AD203B41FA5}">
                      <a16:colId xmlns:a16="http://schemas.microsoft.com/office/drawing/2014/main" val="2196990510"/>
                    </a:ext>
                  </a:extLst>
                </a:gridCol>
              </a:tblGrid>
              <a:tr h="370840">
                <a:tc>
                  <a:txBody>
                    <a:bodyPr/>
                    <a:lstStyle/>
                    <a:p>
                      <a:pPr algn="ctr"/>
                      <a:r>
                        <a:rPr lang="en-US" sz="2000" u="sng" dirty="0"/>
                        <a:t>Id</a:t>
                      </a:r>
                    </a:p>
                  </a:txBody>
                  <a:tcPr/>
                </a:tc>
                <a:tc>
                  <a:txBody>
                    <a:bodyPr/>
                    <a:lstStyle/>
                    <a:p>
                      <a:pPr algn="ctr"/>
                      <a:r>
                        <a:rPr lang="en-US" sz="2000" dirty="0"/>
                        <a:t>Name</a:t>
                      </a:r>
                    </a:p>
                  </a:txBody>
                  <a:tcPr/>
                </a:tc>
                <a:extLst>
                  <a:ext uri="{0D108BD9-81ED-4DB2-BD59-A6C34878D82A}">
                    <a16:rowId xmlns:a16="http://schemas.microsoft.com/office/drawing/2014/main" val="3262106955"/>
                  </a:ext>
                </a:extLst>
              </a:tr>
              <a:tr h="370840">
                <a:tc>
                  <a:txBody>
                    <a:bodyPr/>
                    <a:lstStyle/>
                    <a:p>
                      <a:pPr algn="ctr"/>
                      <a:r>
                        <a:rPr lang="en-US" sz="2000" dirty="0"/>
                        <a:t>1</a:t>
                      </a:r>
                    </a:p>
                  </a:txBody>
                  <a:tcPr/>
                </a:tc>
                <a:tc>
                  <a:txBody>
                    <a:bodyPr/>
                    <a:lstStyle/>
                    <a:p>
                      <a:pPr algn="ctr"/>
                      <a:r>
                        <a:rPr lang="en-US" sz="2000" dirty="0"/>
                        <a:t>Apple</a:t>
                      </a:r>
                    </a:p>
                  </a:txBody>
                  <a:tcPr/>
                </a:tc>
                <a:extLst>
                  <a:ext uri="{0D108BD9-81ED-4DB2-BD59-A6C34878D82A}">
                    <a16:rowId xmlns:a16="http://schemas.microsoft.com/office/drawing/2014/main" val="2446012719"/>
                  </a:ext>
                </a:extLst>
              </a:tr>
              <a:tr h="370840">
                <a:tc>
                  <a:txBody>
                    <a:bodyPr/>
                    <a:lstStyle/>
                    <a:p>
                      <a:pPr algn="ctr"/>
                      <a:r>
                        <a:rPr lang="en-US" sz="2000" dirty="0"/>
                        <a:t>2</a:t>
                      </a:r>
                    </a:p>
                  </a:txBody>
                  <a:tcPr/>
                </a:tc>
                <a:tc>
                  <a:txBody>
                    <a:bodyPr/>
                    <a:lstStyle/>
                    <a:p>
                      <a:pPr algn="ctr"/>
                      <a:r>
                        <a:rPr lang="en-US" sz="2000" dirty="0"/>
                        <a:t>Cherry</a:t>
                      </a:r>
                    </a:p>
                  </a:txBody>
                  <a:tcPr/>
                </a:tc>
                <a:extLst>
                  <a:ext uri="{0D108BD9-81ED-4DB2-BD59-A6C34878D82A}">
                    <a16:rowId xmlns:a16="http://schemas.microsoft.com/office/drawing/2014/main" val="505662518"/>
                  </a:ext>
                </a:extLst>
              </a:tr>
              <a:tr h="370840">
                <a:tc>
                  <a:txBody>
                    <a:bodyPr/>
                    <a:lstStyle/>
                    <a:p>
                      <a:pPr algn="ctr"/>
                      <a:r>
                        <a:rPr lang="en-US" sz="2000" dirty="0"/>
                        <a:t>3</a:t>
                      </a:r>
                    </a:p>
                  </a:txBody>
                  <a:tcPr/>
                </a:tc>
                <a:tc>
                  <a:txBody>
                    <a:bodyPr/>
                    <a:lstStyle/>
                    <a:p>
                      <a:pPr algn="ctr"/>
                      <a:r>
                        <a:rPr lang="en-US" sz="2000" dirty="0"/>
                        <a:t>Banana</a:t>
                      </a:r>
                    </a:p>
                  </a:txBody>
                  <a:tcPr/>
                </a:tc>
                <a:extLst>
                  <a:ext uri="{0D108BD9-81ED-4DB2-BD59-A6C34878D82A}">
                    <a16:rowId xmlns:a16="http://schemas.microsoft.com/office/drawing/2014/main" val="1531545398"/>
                  </a:ext>
                </a:extLst>
              </a:tr>
              <a:tr h="370840">
                <a:tc>
                  <a:txBody>
                    <a:bodyPr/>
                    <a:lstStyle/>
                    <a:p>
                      <a:pPr algn="ctr"/>
                      <a:r>
                        <a:rPr lang="en-US" sz="2000" dirty="0"/>
                        <a:t>4</a:t>
                      </a:r>
                    </a:p>
                  </a:txBody>
                  <a:tcPr/>
                </a:tc>
                <a:tc>
                  <a:txBody>
                    <a:bodyPr/>
                    <a:lstStyle/>
                    <a:p>
                      <a:pPr algn="ctr"/>
                      <a:r>
                        <a:rPr lang="en-US" sz="2000" dirty="0"/>
                        <a:t>Orange</a:t>
                      </a:r>
                    </a:p>
                  </a:txBody>
                  <a:tcPr/>
                </a:tc>
                <a:extLst>
                  <a:ext uri="{0D108BD9-81ED-4DB2-BD59-A6C34878D82A}">
                    <a16:rowId xmlns:a16="http://schemas.microsoft.com/office/drawing/2014/main" val="2825054706"/>
                  </a:ext>
                </a:extLst>
              </a:tr>
              <a:tr h="370840">
                <a:tc>
                  <a:txBody>
                    <a:bodyPr/>
                    <a:lstStyle/>
                    <a:p>
                      <a:pPr algn="ctr"/>
                      <a:r>
                        <a:rPr lang="en-US" sz="2000" dirty="0"/>
                        <a:t>5</a:t>
                      </a:r>
                    </a:p>
                  </a:txBody>
                  <a:tcPr/>
                </a:tc>
                <a:tc>
                  <a:txBody>
                    <a:bodyPr/>
                    <a:lstStyle/>
                    <a:p>
                      <a:pPr algn="ctr"/>
                      <a:r>
                        <a:rPr lang="en-US" sz="2000" dirty="0"/>
                        <a:t>Grapes</a:t>
                      </a:r>
                    </a:p>
                  </a:txBody>
                  <a:tcPr/>
                </a:tc>
                <a:extLst>
                  <a:ext uri="{0D108BD9-81ED-4DB2-BD59-A6C34878D82A}">
                    <a16:rowId xmlns:a16="http://schemas.microsoft.com/office/drawing/2014/main" val="3409531965"/>
                  </a:ext>
                </a:extLst>
              </a:tr>
            </a:tbl>
          </a:graphicData>
        </a:graphic>
      </p:graphicFrame>
      <p:graphicFrame>
        <p:nvGraphicFramePr>
          <p:cNvPr id="7" name="Table 6">
            <a:extLst>
              <a:ext uri="{FF2B5EF4-FFF2-40B4-BE49-F238E27FC236}">
                <a16:creationId xmlns:a16="http://schemas.microsoft.com/office/drawing/2014/main" id="{C7B8E96D-87BC-47B3-B6B1-BC9CA41DCDA8}"/>
              </a:ext>
            </a:extLst>
          </p:cNvPr>
          <p:cNvGraphicFramePr>
            <a:graphicFrameLocks/>
          </p:cNvGraphicFramePr>
          <p:nvPr>
            <p:extLst>
              <p:ext uri="{D42A27DB-BD31-4B8C-83A1-F6EECF244321}">
                <p14:modId xmlns:p14="http://schemas.microsoft.com/office/powerpoint/2010/main" val="1283034303"/>
              </p:ext>
            </p:extLst>
          </p:nvPr>
        </p:nvGraphicFramePr>
        <p:xfrm>
          <a:off x="9032240" y="1640205"/>
          <a:ext cx="2616200" cy="2773680"/>
        </p:xfrm>
        <a:graphic>
          <a:graphicData uri="http://schemas.openxmlformats.org/drawingml/2006/table">
            <a:tbl>
              <a:tblPr firstRow="1" bandRow="1">
                <a:tableStyleId>{5C22544A-7EE6-4342-B048-85BDC9FD1C3A}</a:tableStyleId>
              </a:tblPr>
              <a:tblGrid>
                <a:gridCol w="1305560">
                  <a:extLst>
                    <a:ext uri="{9D8B030D-6E8A-4147-A177-3AD203B41FA5}">
                      <a16:colId xmlns:a16="http://schemas.microsoft.com/office/drawing/2014/main" val="3062033655"/>
                    </a:ext>
                  </a:extLst>
                </a:gridCol>
                <a:gridCol w="1310640">
                  <a:extLst>
                    <a:ext uri="{9D8B030D-6E8A-4147-A177-3AD203B41FA5}">
                      <a16:colId xmlns:a16="http://schemas.microsoft.com/office/drawing/2014/main" val="2196990510"/>
                    </a:ext>
                  </a:extLst>
                </a:gridCol>
              </a:tblGrid>
              <a:tr h="370840">
                <a:tc>
                  <a:txBody>
                    <a:bodyPr/>
                    <a:lstStyle/>
                    <a:p>
                      <a:pPr algn="ctr"/>
                      <a:r>
                        <a:rPr lang="en-US" sz="2000" u="sng" dirty="0"/>
                        <a:t>Id</a:t>
                      </a:r>
                    </a:p>
                  </a:txBody>
                  <a:tcPr/>
                </a:tc>
                <a:tc>
                  <a:txBody>
                    <a:bodyPr/>
                    <a:lstStyle/>
                    <a:p>
                      <a:pPr algn="ctr"/>
                      <a:r>
                        <a:rPr lang="en-US" sz="2000" dirty="0"/>
                        <a:t>Name</a:t>
                      </a:r>
                    </a:p>
                  </a:txBody>
                  <a:tcPr/>
                </a:tc>
                <a:extLst>
                  <a:ext uri="{0D108BD9-81ED-4DB2-BD59-A6C34878D82A}">
                    <a16:rowId xmlns:a16="http://schemas.microsoft.com/office/drawing/2014/main" val="3262106955"/>
                  </a:ext>
                </a:extLst>
              </a:tr>
              <a:tr h="370840">
                <a:tc>
                  <a:txBody>
                    <a:bodyPr/>
                    <a:lstStyle/>
                    <a:p>
                      <a:pPr algn="ctr"/>
                      <a:r>
                        <a:rPr lang="en-US" sz="2000" dirty="0"/>
                        <a:t>1</a:t>
                      </a:r>
                    </a:p>
                  </a:txBody>
                  <a:tcPr/>
                </a:tc>
                <a:tc>
                  <a:txBody>
                    <a:bodyPr/>
                    <a:lstStyle/>
                    <a:p>
                      <a:pPr algn="ctr"/>
                      <a:r>
                        <a:rPr lang="en-US" sz="2000" dirty="0"/>
                        <a:t>Apple</a:t>
                      </a:r>
                    </a:p>
                  </a:txBody>
                  <a:tcPr/>
                </a:tc>
                <a:extLst>
                  <a:ext uri="{0D108BD9-81ED-4DB2-BD59-A6C34878D82A}">
                    <a16:rowId xmlns:a16="http://schemas.microsoft.com/office/drawing/2014/main" val="2446012719"/>
                  </a:ext>
                </a:extLst>
              </a:tr>
              <a:tr h="370840">
                <a:tc>
                  <a:txBody>
                    <a:bodyPr/>
                    <a:lstStyle/>
                    <a:p>
                      <a:pPr algn="ctr"/>
                      <a:r>
                        <a:rPr lang="en-US" sz="2000" dirty="0"/>
                        <a:t>2</a:t>
                      </a:r>
                    </a:p>
                  </a:txBody>
                  <a:tcPr/>
                </a:tc>
                <a:tc>
                  <a:txBody>
                    <a:bodyPr/>
                    <a:lstStyle/>
                    <a:p>
                      <a:pPr algn="ctr"/>
                      <a:r>
                        <a:rPr lang="en-US" sz="2000" dirty="0"/>
                        <a:t>Cherry</a:t>
                      </a:r>
                    </a:p>
                  </a:txBody>
                  <a:tcPr/>
                </a:tc>
                <a:extLst>
                  <a:ext uri="{0D108BD9-81ED-4DB2-BD59-A6C34878D82A}">
                    <a16:rowId xmlns:a16="http://schemas.microsoft.com/office/drawing/2014/main" val="505662518"/>
                  </a:ext>
                </a:extLst>
              </a:tr>
              <a:tr h="370840">
                <a:tc>
                  <a:txBody>
                    <a:bodyPr/>
                    <a:lstStyle/>
                    <a:p>
                      <a:pPr algn="ctr"/>
                      <a:r>
                        <a:rPr lang="en-US" sz="2000" dirty="0"/>
                        <a:t>3</a:t>
                      </a:r>
                    </a:p>
                  </a:txBody>
                  <a:tcPr/>
                </a:tc>
                <a:tc>
                  <a:txBody>
                    <a:bodyPr/>
                    <a:lstStyle/>
                    <a:p>
                      <a:pPr algn="ctr"/>
                      <a:r>
                        <a:rPr lang="en-US" sz="2000" dirty="0"/>
                        <a:t>Banana</a:t>
                      </a:r>
                    </a:p>
                  </a:txBody>
                  <a:tcPr/>
                </a:tc>
                <a:extLst>
                  <a:ext uri="{0D108BD9-81ED-4DB2-BD59-A6C34878D82A}">
                    <a16:rowId xmlns:a16="http://schemas.microsoft.com/office/drawing/2014/main" val="1531545398"/>
                  </a:ext>
                </a:extLst>
              </a:tr>
              <a:tr h="370840">
                <a:tc>
                  <a:txBody>
                    <a:bodyPr/>
                    <a:lstStyle/>
                    <a:p>
                      <a:pPr algn="ctr"/>
                      <a:r>
                        <a:rPr lang="en-US" sz="2000" dirty="0"/>
                        <a:t>4</a:t>
                      </a:r>
                    </a:p>
                  </a:txBody>
                  <a:tcPr/>
                </a:tc>
                <a:tc>
                  <a:txBody>
                    <a:bodyPr/>
                    <a:lstStyle/>
                    <a:p>
                      <a:pPr algn="ctr"/>
                      <a:r>
                        <a:rPr lang="en-US" sz="2000" dirty="0"/>
                        <a:t>Orange</a:t>
                      </a:r>
                    </a:p>
                  </a:txBody>
                  <a:tcPr/>
                </a:tc>
                <a:extLst>
                  <a:ext uri="{0D108BD9-81ED-4DB2-BD59-A6C34878D82A}">
                    <a16:rowId xmlns:a16="http://schemas.microsoft.com/office/drawing/2014/main" val="2825054706"/>
                  </a:ext>
                </a:extLst>
              </a:tr>
              <a:tr h="370840">
                <a:tc>
                  <a:txBody>
                    <a:bodyPr/>
                    <a:lstStyle/>
                    <a:p>
                      <a:pPr algn="ctr"/>
                      <a:r>
                        <a:rPr lang="en-US" sz="2000" dirty="0"/>
                        <a:t>5</a:t>
                      </a:r>
                    </a:p>
                  </a:txBody>
                  <a:tcPr/>
                </a:tc>
                <a:tc>
                  <a:txBody>
                    <a:bodyPr/>
                    <a:lstStyle/>
                    <a:p>
                      <a:pPr algn="ctr"/>
                      <a:r>
                        <a:rPr lang="en-US" sz="2000" dirty="0"/>
                        <a:t>Grapes</a:t>
                      </a:r>
                    </a:p>
                  </a:txBody>
                  <a:tcPr/>
                </a:tc>
                <a:extLst>
                  <a:ext uri="{0D108BD9-81ED-4DB2-BD59-A6C34878D82A}">
                    <a16:rowId xmlns:a16="http://schemas.microsoft.com/office/drawing/2014/main" val="3126987595"/>
                  </a:ext>
                </a:extLst>
              </a:tr>
              <a:tr h="370840">
                <a:tc>
                  <a:txBody>
                    <a:bodyPr/>
                    <a:lstStyle/>
                    <a:p>
                      <a:pPr algn="ctr"/>
                      <a:r>
                        <a:rPr lang="en-US" sz="2000" dirty="0"/>
                        <a:t>6</a:t>
                      </a:r>
                    </a:p>
                  </a:txBody>
                  <a:tcPr/>
                </a:tc>
                <a:tc>
                  <a:txBody>
                    <a:bodyPr/>
                    <a:lstStyle/>
                    <a:p>
                      <a:pPr algn="ctr"/>
                      <a:r>
                        <a:rPr lang="en-US" sz="2000" dirty="0"/>
                        <a:t>Lemons</a:t>
                      </a:r>
                    </a:p>
                  </a:txBody>
                  <a:tcPr/>
                </a:tc>
                <a:extLst>
                  <a:ext uri="{0D108BD9-81ED-4DB2-BD59-A6C34878D82A}">
                    <a16:rowId xmlns:a16="http://schemas.microsoft.com/office/drawing/2014/main" val="4043334792"/>
                  </a:ext>
                </a:extLst>
              </a:tr>
            </a:tbl>
          </a:graphicData>
        </a:graphic>
      </p:graphicFrame>
      <p:grpSp>
        <p:nvGrpSpPr>
          <p:cNvPr id="18" name="Group 17">
            <a:extLst>
              <a:ext uri="{FF2B5EF4-FFF2-40B4-BE49-F238E27FC236}">
                <a16:creationId xmlns:a16="http://schemas.microsoft.com/office/drawing/2014/main" id="{66529104-37A7-410E-942A-CCA37C107905}"/>
              </a:ext>
            </a:extLst>
          </p:cNvPr>
          <p:cNvGrpSpPr/>
          <p:nvPr/>
        </p:nvGrpSpPr>
        <p:grpSpPr>
          <a:xfrm>
            <a:off x="2146299" y="3806825"/>
            <a:ext cx="2641601" cy="2025313"/>
            <a:chOff x="2146299" y="3806825"/>
            <a:chExt cx="2641601" cy="2025313"/>
          </a:xfrm>
        </p:grpSpPr>
        <p:cxnSp>
          <p:nvCxnSpPr>
            <p:cNvPr id="10" name="Connector: Elbow 9">
              <a:extLst>
                <a:ext uri="{FF2B5EF4-FFF2-40B4-BE49-F238E27FC236}">
                  <a16:creationId xmlns:a16="http://schemas.microsoft.com/office/drawing/2014/main" id="{4570D3A8-88C4-47B1-948C-1A4C87E21C2C}"/>
                </a:ext>
              </a:extLst>
            </p:cNvPr>
            <p:cNvCxnSpPr>
              <a:cxnSpLocks/>
              <a:stCxn id="4" idx="2"/>
            </p:cNvCxnSpPr>
            <p:nvPr/>
          </p:nvCxnSpPr>
          <p:spPr>
            <a:xfrm rot="16200000" flipH="1">
              <a:off x="2469833" y="3483291"/>
              <a:ext cx="1994534" cy="2641601"/>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CB854E-AEA2-42F8-B634-649CC1BE43C3}"/>
                </a:ext>
              </a:extLst>
            </p:cNvPr>
            <p:cNvSpPr txBox="1"/>
            <p:nvPr/>
          </p:nvSpPr>
          <p:spPr>
            <a:xfrm>
              <a:off x="2381630" y="5432028"/>
              <a:ext cx="1710981" cy="400110"/>
            </a:xfrm>
            <a:prstGeom prst="rect">
              <a:avLst/>
            </a:prstGeom>
            <a:noFill/>
          </p:spPr>
          <p:txBody>
            <a:bodyPr wrap="none" rtlCol="0">
              <a:spAutoFit/>
            </a:bodyPr>
            <a:lstStyle/>
            <a:p>
              <a:r>
                <a:rPr lang="en-US" sz="2000" dirty="0"/>
                <a:t>INSERT Grapes</a:t>
              </a:r>
            </a:p>
          </p:txBody>
        </p:sp>
      </p:grpSp>
      <p:grpSp>
        <p:nvGrpSpPr>
          <p:cNvPr id="20" name="Group 19">
            <a:extLst>
              <a:ext uri="{FF2B5EF4-FFF2-40B4-BE49-F238E27FC236}">
                <a16:creationId xmlns:a16="http://schemas.microsoft.com/office/drawing/2014/main" id="{9068F3FB-74BA-477F-AC81-7B80645BEDF9}"/>
              </a:ext>
            </a:extLst>
          </p:cNvPr>
          <p:cNvGrpSpPr/>
          <p:nvPr/>
        </p:nvGrpSpPr>
        <p:grpSpPr>
          <a:xfrm>
            <a:off x="7404100" y="4413885"/>
            <a:ext cx="2936240" cy="891858"/>
            <a:chOff x="7404100" y="4413885"/>
            <a:chExt cx="2936240" cy="891858"/>
          </a:xfrm>
        </p:grpSpPr>
        <p:cxnSp>
          <p:nvCxnSpPr>
            <p:cNvPr id="12" name="Connector: Elbow 11">
              <a:extLst>
                <a:ext uri="{FF2B5EF4-FFF2-40B4-BE49-F238E27FC236}">
                  <a16:creationId xmlns:a16="http://schemas.microsoft.com/office/drawing/2014/main" id="{3DF1BE33-5527-455A-8ED9-8CDAB16E42A8}"/>
                </a:ext>
              </a:extLst>
            </p:cNvPr>
            <p:cNvCxnSpPr>
              <a:cxnSpLocks/>
              <a:endCxn id="7" idx="2"/>
            </p:cNvCxnSpPr>
            <p:nvPr/>
          </p:nvCxnSpPr>
          <p:spPr>
            <a:xfrm flipV="1">
              <a:off x="7404100" y="4413885"/>
              <a:ext cx="2936240" cy="89185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4BF0909-CACC-4ED4-93AD-6CBFB1948933}"/>
                </a:ext>
              </a:extLst>
            </p:cNvPr>
            <p:cNvSpPr txBox="1"/>
            <p:nvPr/>
          </p:nvSpPr>
          <p:spPr>
            <a:xfrm>
              <a:off x="8099389" y="4909820"/>
              <a:ext cx="1628331" cy="369332"/>
            </a:xfrm>
            <a:prstGeom prst="rect">
              <a:avLst/>
            </a:prstGeom>
            <a:noFill/>
          </p:spPr>
          <p:txBody>
            <a:bodyPr wrap="none" rtlCol="0">
              <a:spAutoFit/>
            </a:bodyPr>
            <a:lstStyle/>
            <a:p>
              <a:r>
                <a:rPr lang="en-US" dirty="0"/>
                <a:t>INSERT Lemons</a:t>
              </a:r>
            </a:p>
          </p:txBody>
        </p:sp>
      </p:grpSp>
      <p:grpSp>
        <p:nvGrpSpPr>
          <p:cNvPr id="29" name="Group 28">
            <a:extLst>
              <a:ext uri="{FF2B5EF4-FFF2-40B4-BE49-F238E27FC236}">
                <a16:creationId xmlns:a16="http://schemas.microsoft.com/office/drawing/2014/main" id="{85BCAAF2-EF5A-4445-A284-1BC035A4871F}"/>
              </a:ext>
            </a:extLst>
          </p:cNvPr>
          <p:cNvGrpSpPr/>
          <p:nvPr/>
        </p:nvGrpSpPr>
        <p:grpSpPr>
          <a:xfrm>
            <a:off x="7741010" y="2013858"/>
            <a:ext cx="1291230" cy="1132114"/>
            <a:chOff x="7741010" y="2013858"/>
            <a:chExt cx="1291230" cy="1132114"/>
          </a:xfrm>
        </p:grpSpPr>
        <p:sp>
          <p:nvSpPr>
            <p:cNvPr id="21" name="Right Brace 20">
              <a:extLst>
                <a:ext uri="{FF2B5EF4-FFF2-40B4-BE49-F238E27FC236}">
                  <a16:creationId xmlns:a16="http://schemas.microsoft.com/office/drawing/2014/main" id="{2A2918D2-1509-4458-B76C-4BD53B5B1995}"/>
                </a:ext>
              </a:extLst>
            </p:cNvPr>
            <p:cNvSpPr/>
            <p:nvPr/>
          </p:nvSpPr>
          <p:spPr>
            <a:xfrm flipH="1">
              <a:off x="8705669" y="2013858"/>
              <a:ext cx="326571" cy="1132114"/>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12CFD093-B903-4B66-B44D-B5C3F421FA12}"/>
                </a:ext>
              </a:extLst>
            </p:cNvPr>
            <p:cNvSpPr txBox="1"/>
            <p:nvPr/>
          </p:nvSpPr>
          <p:spPr>
            <a:xfrm>
              <a:off x="7741010" y="2407648"/>
              <a:ext cx="801373" cy="369332"/>
            </a:xfrm>
            <a:prstGeom prst="rect">
              <a:avLst/>
            </a:prstGeom>
            <a:noFill/>
          </p:spPr>
          <p:txBody>
            <a:bodyPr wrap="none" rtlCol="0">
              <a:spAutoFit/>
            </a:bodyPr>
            <a:lstStyle/>
            <a:p>
              <a:r>
                <a:rPr lang="en-US" dirty="0">
                  <a:latin typeface="Sherman Sans Book" charset="0"/>
                  <a:ea typeface="Sherman Sans Book" charset="0"/>
                </a:rPr>
                <a:t>Page 1</a:t>
              </a:r>
            </a:p>
          </p:txBody>
        </p:sp>
      </p:grpSp>
      <p:grpSp>
        <p:nvGrpSpPr>
          <p:cNvPr id="30" name="Group 29">
            <a:extLst>
              <a:ext uri="{FF2B5EF4-FFF2-40B4-BE49-F238E27FC236}">
                <a16:creationId xmlns:a16="http://schemas.microsoft.com/office/drawing/2014/main" id="{036ACACF-F007-4891-8ED1-3719A262EBE3}"/>
              </a:ext>
            </a:extLst>
          </p:cNvPr>
          <p:cNvGrpSpPr/>
          <p:nvPr/>
        </p:nvGrpSpPr>
        <p:grpSpPr>
          <a:xfrm>
            <a:off x="7752313" y="3240767"/>
            <a:ext cx="1279927" cy="1132114"/>
            <a:chOff x="7752313" y="3240767"/>
            <a:chExt cx="1279927" cy="1132114"/>
          </a:xfrm>
        </p:grpSpPr>
        <p:sp>
          <p:nvSpPr>
            <p:cNvPr id="26" name="Right Brace 25">
              <a:extLst>
                <a:ext uri="{FF2B5EF4-FFF2-40B4-BE49-F238E27FC236}">
                  <a16:creationId xmlns:a16="http://schemas.microsoft.com/office/drawing/2014/main" id="{4A2E59D0-B583-4943-B91B-87E540E00644}"/>
                </a:ext>
              </a:extLst>
            </p:cNvPr>
            <p:cNvSpPr/>
            <p:nvPr/>
          </p:nvSpPr>
          <p:spPr>
            <a:xfrm flipH="1">
              <a:off x="8705669" y="3240767"/>
              <a:ext cx="326571" cy="1132114"/>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43907EC3-48E0-424F-AEF6-3970EF574116}"/>
                </a:ext>
              </a:extLst>
            </p:cNvPr>
            <p:cNvSpPr txBox="1"/>
            <p:nvPr/>
          </p:nvSpPr>
          <p:spPr>
            <a:xfrm>
              <a:off x="7752313" y="3675561"/>
              <a:ext cx="772456" cy="369332"/>
            </a:xfrm>
            <a:prstGeom prst="rect">
              <a:avLst/>
            </a:prstGeom>
            <a:noFill/>
          </p:spPr>
          <p:txBody>
            <a:bodyPr wrap="none" rtlCol="0">
              <a:spAutoFit/>
            </a:bodyPr>
            <a:lstStyle/>
            <a:p>
              <a:r>
                <a:rPr lang="en-US" dirty="0">
                  <a:latin typeface="Sherman Sans Book" charset="0"/>
                  <a:ea typeface="Sherman Sans Book" charset="0"/>
                </a:rPr>
                <a:t>Page 2</a:t>
              </a:r>
            </a:p>
          </p:txBody>
        </p:sp>
      </p:grpSp>
    </p:spTree>
    <p:extLst>
      <p:ext uri="{BB962C8B-B14F-4D97-AF65-F5344CB8AC3E}">
        <p14:creationId xmlns:p14="http://schemas.microsoft.com/office/powerpoint/2010/main" val="548789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66CE4-6CAB-47CF-B554-9D3DAE0A5A1D}"/>
              </a:ext>
            </a:extLst>
          </p:cNvPr>
          <p:cNvSpPr>
            <a:spLocks noGrp="1"/>
          </p:cNvSpPr>
          <p:nvPr>
            <p:ph type="title"/>
          </p:nvPr>
        </p:nvSpPr>
        <p:spPr/>
        <p:txBody>
          <a:bodyPr/>
          <a:lstStyle/>
          <a:p>
            <a:r>
              <a:rPr lang="en-US" dirty="0"/>
              <a:t>CREATE Table Revisited</a:t>
            </a:r>
          </a:p>
        </p:txBody>
      </p:sp>
      <p:sp>
        <p:nvSpPr>
          <p:cNvPr id="3" name="Content Placeholder 2">
            <a:extLst>
              <a:ext uri="{FF2B5EF4-FFF2-40B4-BE49-F238E27FC236}">
                <a16:creationId xmlns:a16="http://schemas.microsoft.com/office/drawing/2014/main" id="{4EA5CCC1-DD06-4BEF-BD94-2EEFDA2CB95D}"/>
              </a:ext>
            </a:extLst>
          </p:cNvPr>
          <p:cNvSpPr>
            <a:spLocks noGrp="1"/>
          </p:cNvSpPr>
          <p:nvPr>
            <p:ph idx="1"/>
          </p:nvPr>
        </p:nvSpPr>
        <p:spPr>
          <a:xfrm>
            <a:off x="838199" y="1825625"/>
            <a:ext cx="11091203" cy="4667250"/>
          </a:xfrm>
        </p:spPr>
        <p:txBody>
          <a:bodyPr>
            <a:normAutofit fontScale="92500"/>
          </a:bodyPr>
          <a:lstStyle/>
          <a:p>
            <a:pPr marL="90000" indent="0">
              <a:buNone/>
            </a:pPr>
            <a:r>
              <a:rPr lang="en-US" dirty="0">
                <a:solidFill>
                  <a:schemeClr val="accent1"/>
                </a:solidFill>
                <a:latin typeface="Consolas" panose="020B0609020204030204" pitchFamily="49" charset="0"/>
              </a:rPr>
              <a:t>CREATE</a:t>
            </a:r>
            <a:r>
              <a:rPr lang="en-US" dirty="0">
                <a:latin typeface="Consolas" panose="020B0609020204030204" pitchFamily="49" charset="0"/>
              </a:rPr>
              <a:t> </a:t>
            </a:r>
            <a:r>
              <a:rPr lang="en-US" dirty="0">
                <a:solidFill>
                  <a:schemeClr val="accent1"/>
                </a:solidFill>
                <a:latin typeface="Consolas" panose="020B0609020204030204" pitchFamily="49" charset="0"/>
              </a:rPr>
              <a:t>TABLE</a:t>
            </a:r>
            <a:r>
              <a:rPr lang="en-US" dirty="0">
                <a:latin typeface="Consolas" panose="020B0609020204030204" pitchFamily="49" charset="0"/>
              </a:rPr>
              <a:t> </a:t>
            </a:r>
            <a:r>
              <a:rPr lang="en-US" i="1" dirty="0" err="1">
                <a:latin typeface="Consolas" panose="020B0609020204030204" pitchFamily="49" charset="0"/>
              </a:rPr>
              <a:t>table_name</a:t>
            </a:r>
            <a:r>
              <a:rPr lang="en-US" i="1" dirty="0">
                <a:latin typeface="Consolas" panose="020B0609020204030204" pitchFamily="49" charset="0"/>
              </a:rPr>
              <a:t> </a:t>
            </a:r>
            <a:r>
              <a:rPr lang="en-US" dirty="0">
                <a:latin typeface="Consolas" panose="020B0609020204030204" pitchFamily="49" charset="0"/>
              </a:rPr>
              <a:t>(</a:t>
            </a:r>
            <a:br>
              <a:rPr lang="en-US" dirty="0">
                <a:latin typeface="Consolas" panose="020B0609020204030204" pitchFamily="49" charset="0"/>
              </a:rPr>
            </a:br>
            <a:r>
              <a:rPr lang="en-US" i="1" dirty="0">
                <a:latin typeface="Consolas" panose="020B0609020204030204" pitchFamily="49" charset="0"/>
              </a:rPr>
              <a:t>	column</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dirty="0">
                <a:solidFill>
                  <a:schemeClr val="accent1"/>
                </a:solidFill>
                <a:latin typeface="Consolas" panose="020B0609020204030204" pitchFamily="49" charset="0"/>
              </a:rPr>
              <a:t>CONSTRAINT</a:t>
            </a:r>
            <a:r>
              <a:rPr lang="en-US" dirty="0">
                <a:latin typeface="Consolas" panose="020B0609020204030204" pitchFamily="49" charset="0"/>
              </a:rPr>
              <a:t> </a:t>
            </a:r>
            <a:r>
              <a:rPr lang="en-US" i="1" dirty="0" err="1">
                <a:latin typeface="Consolas" panose="020B0609020204030204" pitchFamily="49" charset="0"/>
              </a:rPr>
              <a:t>pk_name</a:t>
            </a:r>
            <a:r>
              <a:rPr lang="en-US" i="1" dirty="0">
                <a:latin typeface="Consolas" panose="020B0609020204030204" pitchFamily="49" charset="0"/>
              </a:rPr>
              <a:t> </a:t>
            </a:r>
            <a:r>
              <a:rPr lang="en-US" dirty="0">
                <a:solidFill>
                  <a:schemeClr val="accent1"/>
                </a:solidFill>
                <a:latin typeface="Consolas" panose="020B0609020204030204" pitchFamily="49" charset="0"/>
              </a:rPr>
              <a:t>PRIMARY KEY CLUSTERED| NONCLUSTERED </a:t>
            </a:r>
            <a:br>
              <a:rPr lang="en-US" dirty="0">
                <a:solidFill>
                  <a:schemeClr val="accent1"/>
                </a:solidFill>
                <a:latin typeface="Consolas" panose="020B0609020204030204" pitchFamily="49" charset="0"/>
              </a:rPr>
            </a:br>
            <a:r>
              <a:rPr lang="en-US" dirty="0">
                <a:solidFill>
                  <a:schemeClr val="accent1"/>
                </a:solidFill>
                <a:latin typeface="Consolas" panose="020B0609020204030204" pitchFamily="49" charset="0"/>
              </a:rPr>
              <a:t>		</a:t>
            </a:r>
            <a:r>
              <a:rPr lang="en-US" dirty="0">
                <a:latin typeface="Consolas" panose="020B0609020204030204" pitchFamily="49" charset="0"/>
              </a:rPr>
              <a:t>(</a:t>
            </a:r>
            <a:r>
              <a:rPr lang="en-US" i="1" dirty="0">
                <a:latin typeface="Consolas" panose="020B0609020204030204" pitchFamily="49" charset="0"/>
              </a:rPr>
              <a:t>columns)</a:t>
            </a:r>
            <a:r>
              <a:rPr lang="en-US" dirty="0">
                <a:latin typeface="Consolas" panose="020B0609020204030204" pitchFamily="49" charset="0"/>
              </a:rPr>
              <a:t> [</a:t>
            </a:r>
            <a:r>
              <a:rPr lang="en-US" dirty="0">
                <a:solidFill>
                  <a:schemeClr val="accent1"/>
                </a:solidFill>
                <a:latin typeface="Consolas" panose="020B0609020204030204" pitchFamily="49" charset="0"/>
              </a:rPr>
              <a:t>ON </a:t>
            </a:r>
            <a:r>
              <a:rPr lang="en-US" i="1" dirty="0" err="1">
                <a:latin typeface="Consolas" panose="020B0609020204030204" pitchFamily="49" charset="0"/>
              </a:rPr>
              <a:t>filegroup_name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a:solidFill>
                  <a:schemeClr val="accent1"/>
                </a:solidFill>
                <a:latin typeface="Consolas" panose="020B0609020204030204" pitchFamily="49" charset="0"/>
              </a:rPr>
              <a:t>ON </a:t>
            </a:r>
            <a:r>
              <a:rPr lang="en-US" i="1" dirty="0" err="1">
                <a:latin typeface="Consolas" panose="020B0609020204030204" pitchFamily="49" charset="0"/>
              </a:rPr>
              <a:t>filegroup_name</a:t>
            </a:r>
            <a:r>
              <a:rPr lang="en-US" dirty="0">
                <a:latin typeface="Consolas" panose="020B0609020204030204" pitchFamily="49" charset="0"/>
              </a:rPr>
              <a:t>]</a:t>
            </a:r>
            <a:br>
              <a:rPr lang="en-US" dirty="0">
                <a:latin typeface="Consolas" panose="020B0609020204030204" pitchFamily="49" charset="0"/>
              </a:rPr>
            </a:br>
            <a:endParaRPr lang="en-US" dirty="0"/>
          </a:p>
          <a:p>
            <a:pPr marL="547200" indent="-457200"/>
            <a:r>
              <a:rPr lang="en-US" dirty="0"/>
              <a:t>PK can be clustered or non-clustered.</a:t>
            </a:r>
          </a:p>
          <a:p>
            <a:pPr marL="547200" indent="-457200"/>
            <a:r>
              <a:rPr lang="en-US" dirty="0"/>
              <a:t>Separate filegroups can be specified for the table and the PK.</a:t>
            </a:r>
          </a:p>
          <a:p>
            <a:pPr marL="547200" indent="-457200"/>
            <a:r>
              <a:rPr lang="en-US" dirty="0"/>
              <a:t>A table can only have one clustered index!</a:t>
            </a:r>
          </a:p>
          <a:p>
            <a:pPr marL="547200" indent="-457200"/>
            <a:r>
              <a:rPr lang="en-US" dirty="0"/>
              <a:t>Non-Clustered PK’s make sense for natural keys.</a:t>
            </a:r>
          </a:p>
        </p:txBody>
      </p:sp>
    </p:spTree>
    <p:extLst>
      <p:ext uri="{BB962C8B-B14F-4D97-AF65-F5344CB8AC3E}">
        <p14:creationId xmlns:p14="http://schemas.microsoft.com/office/powerpoint/2010/main" val="241067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D04EC1-733E-4BA9-9251-8C6E6E3D01D7}"/>
              </a:ext>
            </a:extLst>
          </p:cNvPr>
          <p:cNvSpPr>
            <a:spLocks noGrp="1"/>
          </p:cNvSpPr>
          <p:nvPr>
            <p:ph type="title"/>
          </p:nvPr>
        </p:nvSpPr>
        <p:spPr>
          <a:xfrm>
            <a:off x="2408222" y="365125"/>
            <a:ext cx="8945578" cy="1325563"/>
          </a:xfrm>
        </p:spPr>
        <p:txBody>
          <a:bodyPr/>
          <a:lstStyle/>
          <a:p>
            <a:r>
              <a:rPr lang="en-US" dirty="0"/>
              <a:t>Demo: Tables &amp; Primary keys Revisited</a:t>
            </a:r>
          </a:p>
        </p:txBody>
      </p:sp>
      <p:sp>
        <p:nvSpPr>
          <p:cNvPr id="6" name="Content Placeholder 5">
            <a:extLst>
              <a:ext uri="{FF2B5EF4-FFF2-40B4-BE49-F238E27FC236}">
                <a16:creationId xmlns:a16="http://schemas.microsoft.com/office/drawing/2014/main" id="{E33EFCDF-893E-4DC5-B75A-872200D063CA}"/>
              </a:ext>
            </a:extLst>
          </p:cNvPr>
          <p:cNvSpPr>
            <a:spLocks noGrp="1"/>
          </p:cNvSpPr>
          <p:nvPr>
            <p:ph idx="1"/>
          </p:nvPr>
        </p:nvSpPr>
        <p:spPr>
          <a:xfrm>
            <a:off x="3177766" y="1825624"/>
            <a:ext cx="8375137" cy="4548015"/>
          </a:xfrm>
        </p:spPr>
        <p:txBody>
          <a:bodyPr>
            <a:normAutofit/>
          </a:bodyPr>
          <a:lstStyle/>
          <a:p>
            <a:r>
              <a:rPr lang="en-US" dirty="0"/>
              <a:t>We will use the Azure Data Studio application.</a:t>
            </a:r>
          </a:p>
          <a:p>
            <a:r>
              <a:rPr lang="en-US" dirty="0"/>
              <a:t>We will use the </a:t>
            </a:r>
            <a:r>
              <a:rPr lang="en-US" b="1" dirty="0"/>
              <a:t>demo </a:t>
            </a:r>
            <a:r>
              <a:rPr lang="en-US" dirty="0"/>
              <a:t>database.</a:t>
            </a:r>
          </a:p>
          <a:p>
            <a:r>
              <a:rPr lang="en-US" dirty="0"/>
              <a:t>Primary key with non-clustered index</a:t>
            </a:r>
          </a:p>
          <a:p>
            <a:r>
              <a:rPr lang="en-US" dirty="0"/>
              <a:t>Only can have one clustered index on a table</a:t>
            </a:r>
          </a:p>
          <a:p>
            <a:r>
              <a:rPr lang="en-US" dirty="0"/>
              <a:t>Natural Keys should be non-clustered</a:t>
            </a:r>
          </a:p>
          <a:p>
            <a:r>
              <a:rPr lang="en-US" dirty="0"/>
              <a:t>Create table clustered/non-clustered</a:t>
            </a:r>
          </a:p>
          <a:p>
            <a:r>
              <a:rPr lang="en-US" dirty="0"/>
              <a:t>You can store the index in the same filegroup or a different filegroup from the table</a:t>
            </a:r>
          </a:p>
          <a:p>
            <a:pPr marL="0" indent="0">
              <a:buNone/>
            </a:pPr>
            <a:endParaRPr lang="en-US" dirty="0"/>
          </a:p>
          <a:p>
            <a:endParaRPr lang="en-US" dirty="0"/>
          </a:p>
          <a:p>
            <a:pPr marL="0" indent="0">
              <a:buNone/>
            </a:pPr>
            <a:endParaRPr lang="en-US" b="1" dirty="0"/>
          </a:p>
        </p:txBody>
      </p:sp>
      <p:grpSp>
        <p:nvGrpSpPr>
          <p:cNvPr id="10" name="Group 9">
            <a:extLst>
              <a:ext uri="{FF2B5EF4-FFF2-40B4-BE49-F238E27FC236}">
                <a16:creationId xmlns:a16="http://schemas.microsoft.com/office/drawing/2014/main" id="{4A4C1C59-9D37-4A83-917E-BA7484BA2A73}"/>
              </a:ext>
            </a:extLst>
          </p:cNvPr>
          <p:cNvGrpSpPr/>
          <p:nvPr/>
        </p:nvGrpSpPr>
        <p:grpSpPr>
          <a:xfrm>
            <a:off x="0" y="0"/>
            <a:ext cx="2915216" cy="6858000"/>
            <a:chOff x="0" y="0"/>
            <a:chExt cx="2915216" cy="6858000"/>
          </a:xfrm>
        </p:grpSpPr>
        <p:sp>
          <p:nvSpPr>
            <p:cNvPr id="7" name="Rectangle 6">
              <a:extLst>
                <a:ext uri="{FF2B5EF4-FFF2-40B4-BE49-F238E27FC236}">
                  <a16:creationId xmlns:a16="http://schemas.microsoft.com/office/drawing/2014/main" id="{8606308B-B069-45D8-AFB1-D71F920235DC}"/>
                </a:ext>
              </a:extLst>
            </p:cNvPr>
            <p:cNvSpPr/>
            <p:nvPr/>
          </p:nvSpPr>
          <p:spPr>
            <a:xfrm>
              <a:off x="0" y="0"/>
              <a:ext cx="201892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8BD2688-AA73-4874-8A2D-2BC1C853E453}"/>
                </a:ext>
              </a:extLst>
            </p:cNvPr>
            <p:cNvSpPr/>
            <p:nvPr/>
          </p:nvSpPr>
          <p:spPr>
            <a:xfrm>
              <a:off x="1122630" y="2559867"/>
              <a:ext cx="1792586" cy="17382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Graphic 13" descr="Vlog">
            <a:extLst>
              <a:ext uri="{FF2B5EF4-FFF2-40B4-BE49-F238E27FC236}">
                <a16:creationId xmlns:a16="http://schemas.microsoft.com/office/drawing/2014/main" id="{DC5CCBA3-D478-475E-8D86-1EA83EE95B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1723" y="2971799"/>
            <a:ext cx="914400" cy="914400"/>
          </a:xfrm>
          <a:prstGeom prst="rect">
            <a:avLst/>
          </a:prstGeom>
        </p:spPr>
      </p:pic>
    </p:spTree>
    <p:extLst>
      <p:ext uri="{BB962C8B-B14F-4D97-AF65-F5344CB8AC3E}">
        <p14:creationId xmlns:p14="http://schemas.microsoft.com/office/powerpoint/2010/main" val="4213542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69E1-79D5-4CCA-9AE3-8CCDB54E5D78}"/>
              </a:ext>
            </a:extLst>
          </p:cNvPr>
          <p:cNvSpPr>
            <a:spLocks noGrp="1"/>
          </p:cNvSpPr>
          <p:nvPr>
            <p:ph type="title"/>
          </p:nvPr>
        </p:nvSpPr>
        <p:spPr>
          <a:xfrm>
            <a:off x="1136428" y="627564"/>
            <a:ext cx="7474172" cy="1325563"/>
          </a:xfrm>
        </p:spPr>
        <p:txBody>
          <a:bodyPr>
            <a:normAutofit/>
          </a:bodyPr>
          <a:lstStyle/>
          <a:p>
            <a:r>
              <a:rPr lang="en-US" dirty="0"/>
              <a:t>Check Yourself: Primary Keys</a:t>
            </a:r>
          </a:p>
        </p:txBody>
      </p:sp>
      <p:sp>
        <p:nvSpPr>
          <p:cNvPr id="3" name="Content Placeholder 2">
            <a:extLst>
              <a:ext uri="{FF2B5EF4-FFF2-40B4-BE49-F238E27FC236}">
                <a16:creationId xmlns:a16="http://schemas.microsoft.com/office/drawing/2014/main" id="{23BFC44E-10DC-44C2-99E8-3D541093BB67}"/>
              </a:ext>
            </a:extLst>
          </p:cNvPr>
          <p:cNvSpPr>
            <a:spLocks noGrp="1"/>
          </p:cNvSpPr>
          <p:nvPr>
            <p:ph idx="1"/>
          </p:nvPr>
        </p:nvSpPr>
        <p:spPr>
          <a:xfrm>
            <a:off x="508712" y="2146434"/>
            <a:ext cx="7908102" cy="4711566"/>
          </a:xfrm>
        </p:spPr>
        <p:txBody>
          <a:bodyPr anchor="ctr">
            <a:normAutofit/>
          </a:bodyPr>
          <a:lstStyle/>
          <a:p>
            <a:pPr marL="0" indent="0">
              <a:buNone/>
            </a:pPr>
            <a:r>
              <a:rPr lang="en-US" sz="3200" dirty="0"/>
              <a:t>A Primary Key must use a clustered index.</a:t>
            </a:r>
          </a:p>
          <a:p>
            <a:pPr marL="0" indent="0">
              <a:buNone/>
            </a:pPr>
            <a:endParaRPr lang="en-US" sz="3200" dirty="0">
              <a:latin typeface="Consolas" panose="020B0609020204030204" pitchFamily="49" charset="0"/>
            </a:endParaRPr>
          </a:p>
          <a:p>
            <a:pPr marL="514350" indent="-514350">
              <a:buAutoNum type="alphaLcPeriod"/>
            </a:pPr>
            <a:r>
              <a:rPr lang="en-US" sz="3200" dirty="0">
                <a:latin typeface="Consolas" panose="020B0609020204030204" pitchFamily="49" charset="0"/>
              </a:rPr>
              <a:t>True</a:t>
            </a:r>
          </a:p>
          <a:p>
            <a:pPr marL="514350" indent="-514350">
              <a:buAutoNum type="alphaLcPeriod"/>
            </a:pPr>
            <a:r>
              <a:rPr lang="en-US" sz="3200" dirty="0">
                <a:latin typeface="Consolas" panose="020B0609020204030204" pitchFamily="49" charset="0"/>
              </a:rPr>
              <a:t>False</a:t>
            </a:r>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hecklist">
            <a:extLst>
              <a:ext uri="{FF2B5EF4-FFF2-40B4-BE49-F238E27FC236}">
                <a16:creationId xmlns:a16="http://schemas.microsoft.com/office/drawing/2014/main" id="{D2C860C0-70FA-4F2C-9B3A-897851D4E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626990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54A83-1BFB-42E8-ABE1-F6284F291E27}"/>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kern="1200" dirty="0">
                <a:solidFill>
                  <a:schemeClr val="tx1"/>
                </a:solidFill>
                <a:latin typeface="+mj-lt"/>
                <a:ea typeface="+mj-ea"/>
                <a:cs typeface="+mj-cs"/>
              </a:rPr>
              <a:t>The Physical Data Model</a:t>
            </a:r>
          </a:p>
        </p:txBody>
      </p:sp>
      <p:sp>
        <p:nvSpPr>
          <p:cNvPr id="9" name="Freeform: Shape 13">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Graphic 2" descr="Open folder">
            <a:extLst>
              <a:ext uri="{FF2B5EF4-FFF2-40B4-BE49-F238E27FC236}">
                <a16:creationId xmlns:a16="http://schemas.microsoft.com/office/drawing/2014/main" id="{483886BC-53FE-4FAC-840B-F40BE32ED6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4450" y="4267200"/>
            <a:ext cx="914400" cy="914400"/>
          </a:xfrm>
          <a:prstGeom prst="rect">
            <a:avLst/>
          </a:prstGeom>
        </p:spPr>
      </p:pic>
      <p:pic>
        <p:nvPicPr>
          <p:cNvPr id="5" name="Graphic 4" descr="Database">
            <a:extLst>
              <a:ext uri="{FF2B5EF4-FFF2-40B4-BE49-F238E27FC236}">
                <a16:creationId xmlns:a16="http://schemas.microsoft.com/office/drawing/2014/main" id="{231D4338-1E3D-4F3F-A0BC-BFAAFF6168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90680" y="2310340"/>
            <a:ext cx="2080120" cy="2080120"/>
          </a:xfrm>
          <a:prstGeom prst="rect">
            <a:avLst/>
          </a:prstGeom>
        </p:spPr>
      </p:pic>
      <p:pic>
        <p:nvPicPr>
          <p:cNvPr id="7" name="Graphic 6" descr="Document">
            <a:extLst>
              <a:ext uri="{FF2B5EF4-FFF2-40B4-BE49-F238E27FC236}">
                <a16:creationId xmlns:a16="http://schemas.microsoft.com/office/drawing/2014/main" id="{F9DC8BC3-7DE0-49FE-900C-ECC4086E44D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38850" y="4415001"/>
            <a:ext cx="618798" cy="618798"/>
          </a:xfrm>
          <a:prstGeom prst="rect">
            <a:avLst/>
          </a:prstGeom>
        </p:spPr>
      </p:pic>
    </p:spTree>
    <p:extLst>
      <p:ext uri="{BB962C8B-B14F-4D97-AF65-F5344CB8AC3E}">
        <p14:creationId xmlns:p14="http://schemas.microsoft.com/office/powerpoint/2010/main" val="14597947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69E1-79D5-4CCA-9AE3-8CCDB54E5D78}"/>
              </a:ext>
            </a:extLst>
          </p:cNvPr>
          <p:cNvSpPr>
            <a:spLocks noGrp="1"/>
          </p:cNvSpPr>
          <p:nvPr>
            <p:ph type="title"/>
          </p:nvPr>
        </p:nvSpPr>
        <p:spPr>
          <a:xfrm>
            <a:off x="1136428" y="627564"/>
            <a:ext cx="7474172" cy="1325563"/>
          </a:xfrm>
        </p:spPr>
        <p:txBody>
          <a:bodyPr>
            <a:normAutofit/>
          </a:bodyPr>
          <a:lstStyle/>
          <a:p>
            <a:r>
              <a:rPr lang="en-US" dirty="0"/>
              <a:t>Check Yourself: Primary Keys</a:t>
            </a:r>
          </a:p>
        </p:txBody>
      </p:sp>
      <p:sp>
        <p:nvSpPr>
          <p:cNvPr id="3" name="Content Placeholder 2">
            <a:extLst>
              <a:ext uri="{FF2B5EF4-FFF2-40B4-BE49-F238E27FC236}">
                <a16:creationId xmlns:a16="http://schemas.microsoft.com/office/drawing/2014/main" id="{23BFC44E-10DC-44C2-99E8-3D541093BB67}"/>
              </a:ext>
            </a:extLst>
          </p:cNvPr>
          <p:cNvSpPr>
            <a:spLocks noGrp="1"/>
          </p:cNvSpPr>
          <p:nvPr>
            <p:ph idx="1"/>
          </p:nvPr>
        </p:nvSpPr>
        <p:spPr>
          <a:xfrm>
            <a:off x="508712" y="2146434"/>
            <a:ext cx="7908102" cy="4711566"/>
          </a:xfrm>
        </p:spPr>
        <p:txBody>
          <a:bodyPr anchor="ctr">
            <a:normAutofit/>
          </a:bodyPr>
          <a:lstStyle/>
          <a:p>
            <a:pPr marL="0" indent="0">
              <a:buNone/>
            </a:pPr>
            <a:r>
              <a:rPr lang="en-US" sz="3200" dirty="0"/>
              <a:t>A clustered index must be in the same filegroup as the table data.</a:t>
            </a:r>
          </a:p>
          <a:p>
            <a:pPr marL="0" indent="0">
              <a:buNone/>
            </a:pPr>
            <a:endParaRPr lang="en-US" sz="3200" dirty="0">
              <a:latin typeface="Consolas" panose="020B0609020204030204" pitchFamily="49" charset="0"/>
            </a:endParaRPr>
          </a:p>
          <a:p>
            <a:pPr marL="514350" indent="-514350">
              <a:buAutoNum type="alphaLcPeriod"/>
            </a:pPr>
            <a:r>
              <a:rPr lang="en-US" sz="3200" dirty="0">
                <a:latin typeface="Consolas" panose="020B0609020204030204" pitchFamily="49" charset="0"/>
              </a:rPr>
              <a:t>True</a:t>
            </a:r>
          </a:p>
          <a:p>
            <a:pPr marL="514350" indent="-514350">
              <a:buAutoNum type="alphaLcPeriod"/>
            </a:pPr>
            <a:r>
              <a:rPr lang="en-US" sz="3200" dirty="0">
                <a:latin typeface="Consolas" panose="020B0609020204030204" pitchFamily="49" charset="0"/>
              </a:rPr>
              <a:t>False</a:t>
            </a:r>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hecklist">
            <a:extLst>
              <a:ext uri="{FF2B5EF4-FFF2-40B4-BE49-F238E27FC236}">
                <a16:creationId xmlns:a16="http://schemas.microsoft.com/office/drawing/2014/main" id="{D2C860C0-70FA-4F2C-9B3A-897851D4E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0758112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499E-0073-43FC-A852-B9579C32E6A5}"/>
              </a:ext>
            </a:extLst>
          </p:cNvPr>
          <p:cNvSpPr>
            <a:spLocks noGrp="1"/>
          </p:cNvSpPr>
          <p:nvPr>
            <p:ph type="title"/>
          </p:nvPr>
        </p:nvSpPr>
        <p:spPr/>
        <p:txBody>
          <a:bodyPr/>
          <a:lstStyle/>
          <a:p>
            <a:r>
              <a:rPr lang="en-US" dirty="0"/>
              <a:t>Non-Clustered Index</a:t>
            </a:r>
          </a:p>
        </p:txBody>
      </p:sp>
      <p:sp>
        <p:nvSpPr>
          <p:cNvPr id="3" name="Content Placeholder 2">
            <a:extLst>
              <a:ext uri="{FF2B5EF4-FFF2-40B4-BE49-F238E27FC236}">
                <a16:creationId xmlns:a16="http://schemas.microsoft.com/office/drawing/2014/main" id="{7D389CC2-7E82-4BE3-8B71-9FDF0DDB6CCD}"/>
              </a:ext>
            </a:extLst>
          </p:cNvPr>
          <p:cNvSpPr>
            <a:spLocks noGrp="1"/>
          </p:cNvSpPr>
          <p:nvPr>
            <p:ph idx="1"/>
          </p:nvPr>
        </p:nvSpPr>
        <p:spPr/>
        <p:txBody>
          <a:bodyPr>
            <a:normAutofit/>
          </a:bodyPr>
          <a:lstStyle/>
          <a:p>
            <a:pPr marL="547200" indent="-457200"/>
            <a:r>
              <a:rPr lang="en-US" dirty="0"/>
              <a:t>Secondary indexes compared with the primary clustered index</a:t>
            </a:r>
          </a:p>
          <a:p>
            <a:pPr marL="547200" indent="-457200"/>
            <a:r>
              <a:rPr lang="en-US" dirty="0"/>
              <a:t>Use to improve the performance of queries</a:t>
            </a:r>
          </a:p>
          <a:p>
            <a:pPr marL="547200" indent="-457200"/>
            <a:r>
              <a:rPr lang="en-US" dirty="0"/>
              <a:t>You can create multiple non-clustered indexes on your table</a:t>
            </a:r>
          </a:p>
          <a:p>
            <a:pPr marL="547200" indent="-457200"/>
            <a:r>
              <a:rPr lang="en-US" dirty="0"/>
              <a:t>The cost is extra space, and extra inserts </a:t>
            </a:r>
          </a:p>
          <a:p>
            <a:pPr marL="547200" indent="-457200"/>
            <a:r>
              <a:rPr lang="en-US" dirty="0"/>
              <a:t>Every index on a table must be updated when the data in a table are updated</a:t>
            </a:r>
          </a:p>
        </p:txBody>
      </p:sp>
    </p:spTree>
    <p:extLst>
      <p:ext uri="{BB962C8B-B14F-4D97-AF65-F5344CB8AC3E}">
        <p14:creationId xmlns:p14="http://schemas.microsoft.com/office/powerpoint/2010/main" val="413001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66CE4-6CAB-47CF-B554-9D3DAE0A5A1D}"/>
              </a:ext>
            </a:extLst>
          </p:cNvPr>
          <p:cNvSpPr>
            <a:spLocks noGrp="1"/>
          </p:cNvSpPr>
          <p:nvPr>
            <p:ph type="title"/>
          </p:nvPr>
        </p:nvSpPr>
        <p:spPr/>
        <p:txBody>
          <a:bodyPr/>
          <a:lstStyle/>
          <a:p>
            <a:r>
              <a:rPr lang="en-US" dirty="0"/>
              <a:t>CREATE INDEX</a:t>
            </a:r>
          </a:p>
        </p:txBody>
      </p:sp>
      <p:sp>
        <p:nvSpPr>
          <p:cNvPr id="3" name="Content Placeholder 2">
            <a:extLst>
              <a:ext uri="{FF2B5EF4-FFF2-40B4-BE49-F238E27FC236}">
                <a16:creationId xmlns:a16="http://schemas.microsoft.com/office/drawing/2014/main" id="{4EA5CCC1-DD06-4BEF-BD94-2EEFDA2CB95D}"/>
              </a:ext>
            </a:extLst>
          </p:cNvPr>
          <p:cNvSpPr>
            <a:spLocks noGrp="1"/>
          </p:cNvSpPr>
          <p:nvPr>
            <p:ph idx="1"/>
          </p:nvPr>
        </p:nvSpPr>
        <p:spPr/>
        <p:txBody>
          <a:bodyPr>
            <a:normAutofit fontScale="92500" lnSpcReduction="10000"/>
          </a:bodyPr>
          <a:lstStyle/>
          <a:p>
            <a:pPr marL="90000" indent="0">
              <a:buNone/>
            </a:pPr>
            <a:r>
              <a:rPr lang="en-US" dirty="0">
                <a:solidFill>
                  <a:schemeClr val="accent1"/>
                </a:solidFill>
                <a:latin typeface="Consolas" panose="020B0609020204030204" pitchFamily="49" charset="0"/>
              </a:rPr>
              <a:t>CREATE</a:t>
            </a:r>
            <a:r>
              <a:rPr lang="en-US" dirty="0">
                <a:latin typeface="Consolas" panose="020B0609020204030204" pitchFamily="49" charset="0"/>
              </a:rPr>
              <a:t> [</a:t>
            </a:r>
            <a:r>
              <a:rPr lang="en-US" dirty="0">
                <a:solidFill>
                  <a:schemeClr val="accent1"/>
                </a:solidFill>
                <a:latin typeface="Consolas" panose="020B0609020204030204" pitchFamily="49" charset="0"/>
              </a:rPr>
              <a:t>UNIQUE</a:t>
            </a:r>
            <a:r>
              <a:rPr lang="en-US" dirty="0">
                <a:latin typeface="Consolas" panose="020B0609020204030204" pitchFamily="49" charset="0"/>
              </a:rPr>
              <a:t>] </a:t>
            </a:r>
            <a:r>
              <a:rPr lang="en-US" dirty="0">
                <a:solidFill>
                  <a:schemeClr val="accent1"/>
                </a:solidFill>
                <a:latin typeface="Consolas" panose="020B0609020204030204" pitchFamily="49" charset="0"/>
              </a:rPr>
              <a:t>INDEX</a:t>
            </a:r>
            <a:r>
              <a:rPr lang="en-US" dirty="0">
                <a:latin typeface="Consolas" panose="020B0609020204030204" pitchFamily="49" charset="0"/>
              </a:rPr>
              <a:t> </a:t>
            </a:r>
            <a:r>
              <a:rPr lang="en-US" i="1" dirty="0">
                <a:latin typeface="Consolas" panose="020B0609020204030204" pitchFamily="49" charset="0"/>
              </a:rPr>
              <a:t>index_name</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dirty="0">
                <a:solidFill>
                  <a:schemeClr val="accent1"/>
                </a:solidFill>
                <a:latin typeface="Consolas" panose="020B0609020204030204" pitchFamily="49" charset="0"/>
              </a:rPr>
              <a:t>ON</a:t>
            </a:r>
            <a:r>
              <a:rPr lang="en-US" dirty="0">
                <a:latin typeface="Consolas" panose="020B0609020204030204" pitchFamily="49" charset="0"/>
              </a:rPr>
              <a:t> </a:t>
            </a:r>
            <a:r>
              <a:rPr lang="en-US" i="1" dirty="0">
                <a:latin typeface="Consolas" panose="020B0609020204030204" pitchFamily="49" charset="0"/>
              </a:rPr>
              <a:t>table_name</a:t>
            </a:r>
            <a:r>
              <a:rPr lang="en-US" dirty="0">
                <a:latin typeface="Consolas" panose="020B0609020204030204" pitchFamily="49" charset="0"/>
              </a:rPr>
              <a:t> (</a:t>
            </a:r>
            <a:r>
              <a:rPr lang="en-US" i="1" dirty="0">
                <a:latin typeface="Consolas" panose="020B0609020204030204" pitchFamily="49" charset="0"/>
              </a:rPr>
              <a:t>column</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dirty="0">
                <a:solidFill>
                  <a:schemeClr val="accent1"/>
                </a:solidFill>
                <a:latin typeface="Consolas" panose="020B0609020204030204" pitchFamily="49" charset="0"/>
              </a:rPr>
              <a:t>INCLUDE</a:t>
            </a:r>
            <a:r>
              <a:rPr lang="en-US" dirty="0">
                <a:latin typeface="Consolas" panose="020B0609020204030204" pitchFamily="49" charset="0"/>
              </a:rPr>
              <a:t> (</a:t>
            </a:r>
            <a:r>
              <a:rPr lang="en-US" i="1" dirty="0">
                <a:latin typeface="Consolas" panose="020B0609020204030204" pitchFamily="49" charset="0"/>
              </a:rPr>
              <a:t>column</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dirty="0">
                <a:solidFill>
                  <a:schemeClr val="accent1"/>
                </a:solidFill>
                <a:latin typeface="Consolas" panose="020B0609020204030204" pitchFamily="49" charset="0"/>
              </a:rPr>
              <a:t>ON </a:t>
            </a:r>
            <a:r>
              <a:rPr lang="en-US" i="1" dirty="0" err="1">
                <a:latin typeface="Consolas" panose="020B0609020204030204" pitchFamily="49" charset="0"/>
              </a:rPr>
              <a:t>filegroup_name</a:t>
            </a:r>
            <a:r>
              <a:rPr lang="en-US" dirty="0">
                <a:latin typeface="Consolas" panose="020B0609020204030204" pitchFamily="49" charset="0"/>
              </a:rPr>
              <a:t>]</a:t>
            </a:r>
            <a:br>
              <a:rPr lang="en-US" dirty="0">
                <a:latin typeface="Consolas" panose="020B0609020204030204" pitchFamily="49" charset="0"/>
              </a:rPr>
            </a:br>
            <a:endParaRPr lang="en-US" dirty="0"/>
          </a:p>
          <a:p>
            <a:pPr marL="547200" indent="-457200"/>
            <a:r>
              <a:rPr lang="en-US" dirty="0"/>
              <a:t>The columns next to the table are the index keys.</a:t>
            </a:r>
          </a:p>
          <a:p>
            <a:pPr marL="547200" indent="-457200"/>
            <a:r>
              <a:rPr lang="en-US" dirty="0"/>
              <a:t>The index can be made unique—a constraint.</a:t>
            </a:r>
          </a:p>
          <a:p>
            <a:pPr marL="547200" indent="-457200"/>
            <a:r>
              <a:rPr lang="en-US" dirty="0"/>
              <a:t>The columns in the INCLUDE clause are not part of the index key, but included in the index.</a:t>
            </a:r>
          </a:p>
          <a:p>
            <a:pPr marL="547200" indent="-457200"/>
            <a:r>
              <a:rPr lang="en-US" dirty="0"/>
              <a:t>When these columns are in the projection of the SELECT statement, you get an index seek.</a:t>
            </a:r>
          </a:p>
        </p:txBody>
      </p:sp>
    </p:spTree>
    <p:extLst>
      <p:ext uri="{BB962C8B-B14F-4D97-AF65-F5344CB8AC3E}">
        <p14:creationId xmlns:p14="http://schemas.microsoft.com/office/powerpoint/2010/main" val="3521124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9188F-55E1-42CF-B0D6-59DE61254CA4}"/>
              </a:ext>
            </a:extLst>
          </p:cNvPr>
          <p:cNvSpPr>
            <a:spLocks noGrp="1"/>
          </p:cNvSpPr>
          <p:nvPr>
            <p:ph type="title"/>
          </p:nvPr>
        </p:nvSpPr>
        <p:spPr/>
        <p:txBody>
          <a:bodyPr/>
          <a:lstStyle/>
          <a:p>
            <a:r>
              <a:rPr lang="en-US" dirty="0"/>
              <a:t>Non-Clustered Index Visualized</a:t>
            </a:r>
          </a:p>
        </p:txBody>
      </p:sp>
      <p:graphicFrame>
        <p:nvGraphicFramePr>
          <p:cNvPr id="4" name="Table 4">
            <a:extLst>
              <a:ext uri="{FF2B5EF4-FFF2-40B4-BE49-F238E27FC236}">
                <a16:creationId xmlns:a16="http://schemas.microsoft.com/office/drawing/2014/main" id="{978D8763-73CB-4799-8505-AE2C35C9F1BE}"/>
              </a:ext>
            </a:extLst>
          </p:cNvPr>
          <p:cNvGraphicFramePr>
            <a:graphicFrameLocks noGrp="1"/>
          </p:cNvGraphicFramePr>
          <p:nvPr>
            <p:ph idx="1"/>
            <p:extLst>
              <p:ext uri="{D42A27DB-BD31-4B8C-83A1-F6EECF244321}">
                <p14:modId xmlns:p14="http://schemas.microsoft.com/office/powerpoint/2010/main" val="3900733259"/>
              </p:ext>
            </p:extLst>
          </p:nvPr>
        </p:nvGraphicFramePr>
        <p:xfrm>
          <a:off x="838199" y="1825625"/>
          <a:ext cx="4450493" cy="2377440"/>
        </p:xfrm>
        <a:graphic>
          <a:graphicData uri="http://schemas.openxmlformats.org/drawingml/2006/table">
            <a:tbl>
              <a:tblPr firstRow="1" bandRow="1">
                <a:tableStyleId>{5C22544A-7EE6-4342-B048-85BDC9FD1C3A}</a:tableStyleId>
              </a:tblPr>
              <a:tblGrid>
                <a:gridCol w="1041368">
                  <a:extLst>
                    <a:ext uri="{9D8B030D-6E8A-4147-A177-3AD203B41FA5}">
                      <a16:colId xmlns:a16="http://schemas.microsoft.com/office/drawing/2014/main" val="3062033655"/>
                    </a:ext>
                  </a:extLst>
                </a:gridCol>
                <a:gridCol w="1679179">
                  <a:extLst>
                    <a:ext uri="{9D8B030D-6E8A-4147-A177-3AD203B41FA5}">
                      <a16:colId xmlns:a16="http://schemas.microsoft.com/office/drawing/2014/main" val="2196990510"/>
                    </a:ext>
                  </a:extLst>
                </a:gridCol>
                <a:gridCol w="1729946">
                  <a:extLst>
                    <a:ext uri="{9D8B030D-6E8A-4147-A177-3AD203B41FA5}">
                      <a16:colId xmlns:a16="http://schemas.microsoft.com/office/drawing/2014/main" val="345118473"/>
                    </a:ext>
                  </a:extLst>
                </a:gridCol>
              </a:tblGrid>
              <a:tr h="370840">
                <a:tc>
                  <a:txBody>
                    <a:bodyPr/>
                    <a:lstStyle/>
                    <a:p>
                      <a:pPr algn="ctr"/>
                      <a:r>
                        <a:rPr lang="en-US" sz="2000" u="sng" dirty="0"/>
                        <a:t>Id</a:t>
                      </a:r>
                    </a:p>
                  </a:txBody>
                  <a:tcPr/>
                </a:tc>
                <a:tc>
                  <a:txBody>
                    <a:bodyPr/>
                    <a:lstStyle/>
                    <a:p>
                      <a:pPr algn="ctr"/>
                      <a:r>
                        <a:rPr lang="en-US" sz="2000" dirty="0"/>
                        <a:t>Name</a:t>
                      </a:r>
                    </a:p>
                  </a:txBody>
                  <a:tcPr/>
                </a:tc>
                <a:tc>
                  <a:txBody>
                    <a:bodyPr/>
                    <a:lstStyle/>
                    <a:p>
                      <a:pPr algn="ctr"/>
                      <a:r>
                        <a:rPr lang="en-US" sz="2000" dirty="0"/>
                        <a:t>Type</a:t>
                      </a:r>
                    </a:p>
                  </a:txBody>
                  <a:tcPr/>
                </a:tc>
                <a:extLst>
                  <a:ext uri="{0D108BD9-81ED-4DB2-BD59-A6C34878D82A}">
                    <a16:rowId xmlns:a16="http://schemas.microsoft.com/office/drawing/2014/main" val="3262106955"/>
                  </a:ext>
                </a:extLst>
              </a:tr>
              <a:tr h="370840">
                <a:tc>
                  <a:txBody>
                    <a:bodyPr/>
                    <a:lstStyle/>
                    <a:p>
                      <a:pPr algn="ctr"/>
                      <a:r>
                        <a:rPr lang="en-US" sz="2000" dirty="0"/>
                        <a:t>1</a:t>
                      </a:r>
                    </a:p>
                  </a:txBody>
                  <a:tcPr/>
                </a:tc>
                <a:tc>
                  <a:txBody>
                    <a:bodyPr/>
                    <a:lstStyle/>
                    <a:p>
                      <a:pPr algn="ctr"/>
                      <a:r>
                        <a:rPr lang="en-US" sz="2000" dirty="0"/>
                        <a:t>Apple</a:t>
                      </a:r>
                    </a:p>
                  </a:txBody>
                  <a:tcPr/>
                </a:tc>
                <a:tc>
                  <a:txBody>
                    <a:bodyPr/>
                    <a:lstStyle/>
                    <a:p>
                      <a:pPr algn="ctr"/>
                      <a:r>
                        <a:rPr lang="en-US" sz="2000" dirty="0"/>
                        <a:t>Fruit</a:t>
                      </a:r>
                    </a:p>
                  </a:txBody>
                  <a:tcPr/>
                </a:tc>
                <a:extLst>
                  <a:ext uri="{0D108BD9-81ED-4DB2-BD59-A6C34878D82A}">
                    <a16:rowId xmlns:a16="http://schemas.microsoft.com/office/drawing/2014/main" val="2446012719"/>
                  </a:ext>
                </a:extLst>
              </a:tr>
              <a:tr h="370840">
                <a:tc>
                  <a:txBody>
                    <a:bodyPr/>
                    <a:lstStyle/>
                    <a:p>
                      <a:pPr algn="ctr"/>
                      <a:r>
                        <a:rPr lang="en-US" sz="2000" dirty="0"/>
                        <a:t>2</a:t>
                      </a:r>
                    </a:p>
                  </a:txBody>
                  <a:tcPr/>
                </a:tc>
                <a:tc>
                  <a:txBody>
                    <a:bodyPr/>
                    <a:lstStyle/>
                    <a:p>
                      <a:pPr algn="ctr"/>
                      <a:r>
                        <a:rPr lang="en-US" sz="2000" dirty="0"/>
                        <a:t>Carrot</a:t>
                      </a:r>
                    </a:p>
                  </a:txBody>
                  <a:tcPr/>
                </a:tc>
                <a:tc>
                  <a:txBody>
                    <a:bodyPr/>
                    <a:lstStyle/>
                    <a:p>
                      <a:pPr algn="ctr"/>
                      <a:r>
                        <a:rPr lang="en-US" sz="2000" dirty="0"/>
                        <a:t>Vegetable</a:t>
                      </a:r>
                    </a:p>
                  </a:txBody>
                  <a:tcPr/>
                </a:tc>
                <a:extLst>
                  <a:ext uri="{0D108BD9-81ED-4DB2-BD59-A6C34878D82A}">
                    <a16:rowId xmlns:a16="http://schemas.microsoft.com/office/drawing/2014/main" val="505662518"/>
                  </a:ext>
                </a:extLst>
              </a:tr>
              <a:tr h="370840">
                <a:tc>
                  <a:txBody>
                    <a:bodyPr/>
                    <a:lstStyle/>
                    <a:p>
                      <a:pPr algn="ctr"/>
                      <a:r>
                        <a:rPr lang="en-US" sz="2000" dirty="0"/>
                        <a:t>3</a:t>
                      </a:r>
                    </a:p>
                  </a:txBody>
                  <a:tcPr/>
                </a:tc>
                <a:tc>
                  <a:txBody>
                    <a:bodyPr/>
                    <a:lstStyle/>
                    <a:p>
                      <a:pPr algn="ctr"/>
                      <a:r>
                        <a:rPr lang="en-US" sz="2000" dirty="0"/>
                        <a:t>Banana</a:t>
                      </a:r>
                    </a:p>
                  </a:txBody>
                  <a:tcPr/>
                </a:tc>
                <a:tc>
                  <a:txBody>
                    <a:bodyPr/>
                    <a:lstStyle/>
                    <a:p>
                      <a:pPr algn="ctr"/>
                      <a:r>
                        <a:rPr lang="en-US" sz="2000" dirty="0"/>
                        <a:t>Fruit</a:t>
                      </a:r>
                    </a:p>
                  </a:txBody>
                  <a:tcPr/>
                </a:tc>
                <a:extLst>
                  <a:ext uri="{0D108BD9-81ED-4DB2-BD59-A6C34878D82A}">
                    <a16:rowId xmlns:a16="http://schemas.microsoft.com/office/drawing/2014/main" val="1531545398"/>
                  </a:ext>
                </a:extLst>
              </a:tr>
              <a:tr h="370840">
                <a:tc>
                  <a:txBody>
                    <a:bodyPr/>
                    <a:lstStyle/>
                    <a:p>
                      <a:pPr algn="ctr"/>
                      <a:r>
                        <a:rPr lang="en-US" sz="2000" dirty="0"/>
                        <a:t>4</a:t>
                      </a:r>
                    </a:p>
                  </a:txBody>
                  <a:tcPr/>
                </a:tc>
                <a:tc>
                  <a:txBody>
                    <a:bodyPr/>
                    <a:lstStyle/>
                    <a:p>
                      <a:pPr algn="ctr"/>
                      <a:r>
                        <a:rPr lang="en-US" sz="2000" dirty="0"/>
                        <a:t>Orange</a:t>
                      </a:r>
                    </a:p>
                  </a:txBody>
                  <a:tcPr/>
                </a:tc>
                <a:tc>
                  <a:txBody>
                    <a:bodyPr/>
                    <a:lstStyle/>
                    <a:p>
                      <a:pPr algn="ctr"/>
                      <a:r>
                        <a:rPr lang="en-US" sz="2000" dirty="0"/>
                        <a:t>Fruit</a:t>
                      </a:r>
                    </a:p>
                  </a:txBody>
                  <a:tcPr/>
                </a:tc>
                <a:extLst>
                  <a:ext uri="{0D108BD9-81ED-4DB2-BD59-A6C34878D82A}">
                    <a16:rowId xmlns:a16="http://schemas.microsoft.com/office/drawing/2014/main" val="2825054706"/>
                  </a:ext>
                </a:extLst>
              </a:tr>
              <a:tr h="370840">
                <a:tc>
                  <a:txBody>
                    <a:bodyPr/>
                    <a:lstStyle/>
                    <a:p>
                      <a:pPr algn="ctr"/>
                      <a:r>
                        <a:rPr lang="en-US" sz="2000" dirty="0"/>
                        <a:t>5</a:t>
                      </a:r>
                    </a:p>
                  </a:txBody>
                  <a:tcPr/>
                </a:tc>
                <a:tc>
                  <a:txBody>
                    <a:bodyPr/>
                    <a:lstStyle/>
                    <a:p>
                      <a:pPr algn="ctr"/>
                      <a:r>
                        <a:rPr lang="en-US" sz="2000" dirty="0"/>
                        <a:t>Celery</a:t>
                      </a:r>
                    </a:p>
                  </a:txBody>
                  <a:tcPr/>
                </a:tc>
                <a:tc>
                  <a:txBody>
                    <a:bodyPr/>
                    <a:lstStyle/>
                    <a:p>
                      <a:pPr algn="ctr"/>
                      <a:r>
                        <a:rPr lang="en-US" sz="2000" dirty="0"/>
                        <a:t>Vegetable</a:t>
                      </a:r>
                    </a:p>
                  </a:txBody>
                  <a:tcPr/>
                </a:tc>
                <a:extLst>
                  <a:ext uri="{0D108BD9-81ED-4DB2-BD59-A6C34878D82A}">
                    <a16:rowId xmlns:a16="http://schemas.microsoft.com/office/drawing/2014/main" val="2588064760"/>
                  </a:ext>
                </a:extLst>
              </a:tr>
            </a:tbl>
          </a:graphicData>
        </a:graphic>
      </p:graphicFrame>
      <p:sp>
        <p:nvSpPr>
          <p:cNvPr id="6" name="TextBox 5">
            <a:extLst>
              <a:ext uri="{FF2B5EF4-FFF2-40B4-BE49-F238E27FC236}">
                <a16:creationId xmlns:a16="http://schemas.microsoft.com/office/drawing/2014/main" id="{48BF091D-5936-4FBC-99D6-FB6FDDE811DA}"/>
              </a:ext>
            </a:extLst>
          </p:cNvPr>
          <p:cNvSpPr txBox="1"/>
          <p:nvPr/>
        </p:nvSpPr>
        <p:spPr>
          <a:xfrm>
            <a:off x="1096663" y="4969129"/>
            <a:ext cx="7738418" cy="954107"/>
          </a:xfrm>
          <a:prstGeom prst="rect">
            <a:avLst/>
          </a:prstGeom>
          <a:noFill/>
        </p:spPr>
        <p:txBody>
          <a:bodyPr wrap="square">
            <a:spAutoFit/>
          </a:bodyPr>
          <a:lstStyle/>
          <a:p>
            <a:pPr marL="90000" indent="0">
              <a:buNone/>
            </a:pPr>
            <a:r>
              <a:rPr lang="en-US" sz="2800" dirty="0">
                <a:solidFill>
                  <a:schemeClr val="accent1"/>
                </a:solidFill>
                <a:latin typeface="Consolas" panose="020B0609020204030204" pitchFamily="49" charset="0"/>
              </a:rPr>
              <a:t>CREATE INDEX</a:t>
            </a:r>
            <a:r>
              <a:rPr lang="en-US" sz="2800" dirty="0">
                <a:latin typeface="Consolas" panose="020B0609020204030204" pitchFamily="49" charset="0"/>
              </a:rPr>
              <a:t> </a:t>
            </a:r>
            <a:r>
              <a:rPr lang="en-US" sz="2800" i="1" dirty="0" err="1">
                <a:latin typeface="Consolas" panose="020B0609020204030204" pitchFamily="49" charset="0"/>
              </a:rPr>
              <a:t>ix_produce_type</a:t>
            </a:r>
            <a:br>
              <a:rPr lang="en-US" sz="2800" dirty="0">
                <a:latin typeface="Consolas" panose="020B0609020204030204" pitchFamily="49" charset="0"/>
              </a:rPr>
            </a:br>
            <a:r>
              <a:rPr lang="en-US" sz="2800" dirty="0">
                <a:latin typeface="Consolas" panose="020B0609020204030204" pitchFamily="49" charset="0"/>
              </a:rPr>
              <a:t>	</a:t>
            </a:r>
            <a:r>
              <a:rPr lang="en-US" sz="2800" dirty="0">
                <a:solidFill>
                  <a:schemeClr val="accent1"/>
                </a:solidFill>
                <a:latin typeface="Consolas" panose="020B0609020204030204" pitchFamily="49" charset="0"/>
              </a:rPr>
              <a:t>ON</a:t>
            </a:r>
            <a:r>
              <a:rPr lang="en-US" sz="2800" dirty="0">
                <a:latin typeface="Consolas" panose="020B0609020204030204" pitchFamily="49" charset="0"/>
              </a:rPr>
              <a:t> </a:t>
            </a:r>
            <a:r>
              <a:rPr lang="en-US" sz="2800" i="1" dirty="0">
                <a:latin typeface="Consolas" panose="020B0609020204030204" pitchFamily="49" charset="0"/>
              </a:rPr>
              <a:t>produce</a:t>
            </a:r>
            <a:r>
              <a:rPr lang="en-US" sz="2800" dirty="0">
                <a:latin typeface="Consolas" panose="020B0609020204030204" pitchFamily="49" charset="0"/>
              </a:rPr>
              <a:t> (</a:t>
            </a:r>
            <a:r>
              <a:rPr lang="en-US" sz="2800" i="1" dirty="0">
                <a:latin typeface="Consolas" panose="020B0609020204030204" pitchFamily="49" charset="0"/>
              </a:rPr>
              <a:t>Type</a:t>
            </a:r>
            <a:r>
              <a:rPr lang="en-US" sz="2800" dirty="0">
                <a:latin typeface="Consolas" panose="020B0609020204030204" pitchFamily="49" charset="0"/>
              </a:rPr>
              <a:t>) </a:t>
            </a:r>
            <a:r>
              <a:rPr lang="en-US" sz="2800" dirty="0">
                <a:solidFill>
                  <a:schemeClr val="accent1"/>
                </a:solidFill>
                <a:latin typeface="Consolas" panose="020B0609020204030204" pitchFamily="49" charset="0"/>
              </a:rPr>
              <a:t>INCLUDE</a:t>
            </a:r>
            <a:r>
              <a:rPr lang="en-US" sz="2800" dirty="0">
                <a:latin typeface="Consolas" panose="020B0609020204030204" pitchFamily="49" charset="0"/>
              </a:rPr>
              <a:t> (</a:t>
            </a:r>
            <a:r>
              <a:rPr lang="en-US" sz="2800" i="1" dirty="0">
                <a:latin typeface="Consolas" panose="020B0609020204030204" pitchFamily="49" charset="0"/>
              </a:rPr>
              <a:t>Name</a:t>
            </a:r>
            <a:r>
              <a:rPr lang="en-US" sz="2800" dirty="0">
                <a:latin typeface="Consolas" panose="020B0609020204030204" pitchFamily="49" charset="0"/>
              </a:rPr>
              <a:t>)</a:t>
            </a:r>
            <a:endParaRPr lang="en-US" sz="2800" dirty="0"/>
          </a:p>
        </p:txBody>
      </p:sp>
      <p:graphicFrame>
        <p:nvGraphicFramePr>
          <p:cNvPr id="11" name="Table 4">
            <a:extLst>
              <a:ext uri="{FF2B5EF4-FFF2-40B4-BE49-F238E27FC236}">
                <a16:creationId xmlns:a16="http://schemas.microsoft.com/office/drawing/2014/main" id="{DA405FC2-E8C0-43CC-BD07-6ED516F763E8}"/>
              </a:ext>
            </a:extLst>
          </p:cNvPr>
          <p:cNvGraphicFramePr>
            <a:graphicFrameLocks/>
          </p:cNvGraphicFramePr>
          <p:nvPr>
            <p:extLst>
              <p:ext uri="{D42A27DB-BD31-4B8C-83A1-F6EECF244321}">
                <p14:modId xmlns:p14="http://schemas.microsoft.com/office/powerpoint/2010/main" val="1353811530"/>
              </p:ext>
            </p:extLst>
          </p:nvPr>
        </p:nvGraphicFramePr>
        <p:xfrm>
          <a:off x="6585120" y="1861970"/>
          <a:ext cx="5116728" cy="2103120"/>
        </p:xfrm>
        <a:graphic>
          <a:graphicData uri="http://schemas.openxmlformats.org/drawingml/2006/table">
            <a:tbl>
              <a:tblPr firstRow="1" bandRow="1">
                <a:tableStyleId>{F5AB1C69-6EDB-4FF4-983F-18BD219EF322}</a:tableStyleId>
              </a:tblPr>
              <a:tblGrid>
                <a:gridCol w="1619766">
                  <a:extLst>
                    <a:ext uri="{9D8B030D-6E8A-4147-A177-3AD203B41FA5}">
                      <a16:colId xmlns:a16="http://schemas.microsoft.com/office/drawing/2014/main" val="3062033655"/>
                    </a:ext>
                  </a:extLst>
                </a:gridCol>
                <a:gridCol w="1508045">
                  <a:extLst>
                    <a:ext uri="{9D8B030D-6E8A-4147-A177-3AD203B41FA5}">
                      <a16:colId xmlns:a16="http://schemas.microsoft.com/office/drawing/2014/main" val="2196990510"/>
                    </a:ext>
                  </a:extLst>
                </a:gridCol>
                <a:gridCol w="1988917">
                  <a:extLst>
                    <a:ext uri="{9D8B030D-6E8A-4147-A177-3AD203B41FA5}">
                      <a16:colId xmlns:a16="http://schemas.microsoft.com/office/drawing/2014/main" val="345118473"/>
                    </a:ext>
                  </a:extLst>
                </a:gridCol>
              </a:tblGrid>
              <a:tr h="370840">
                <a:tc>
                  <a:txBody>
                    <a:bodyPr/>
                    <a:lstStyle/>
                    <a:p>
                      <a:pPr algn="ctr"/>
                      <a:r>
                        <a:rPr lang="en-US" sz="2000" u="sng" dirty="0"/>
                        <a:t>Type</a:t>
                      </a:r>
                    </a:p>
                  </a:txBody>
                  <a:tcPr/>
                </a:tc>
                <a:tc>
                  <a:txBody>
                    <a:bodyPr/>
                    <a:lstStyle/>
                    <a:p>
                      <a:pPr algn="ctr"/>
                      <a:r>
                        <a:rPr lang="en-US" sz="2000" dirty="0"/>
                        <a:t>Name</a:t>
                      </a:r>
                    </a:p>
                  </a:txBody>
                  <a:tcPr/>
                </a:tc>
                <a:tc>
                  <a:txBody>
                    <a:bodyPr/>
                    <a:lstStyle/>
                    <a:p>
                      <a:pPr algn="ctr"/>
                      <a:r>
                        <a:rPr lang="en-US" sz="2000" dirty="0"/>
                        <a:t>Id</a:t>
                      </a:r>
                    </a:p>
                  </a:txBody>
                  <a:tcPr/>
                </a:tc>
                <a:extLst>
                  <a:ext uri="{0D108BD9-81ED-4DB2-BD59-A6C34878D82A}">
                    <a16:rowId xmlns:a16="http://schemas.microsoft.com/office/drawing/2014/main" val="3262106955"/>
                  </a:ext>
                </a:extLst>
              </a:tr>
              <a:tr h="370840">
                <a:tc>
                  <a:txBody>
                    <a:bodyPr/>
                    <a:lstStyle/>
                    <a:p>
                      <a:pPr algn="ctr"/>
                      <a:r>
                        <a:rPr lang="en-US" sz="2000" dirty="0"/>
                        <a:t>Fruit</a:t>
                      </a:r>
                    </a:p>
                  </a:txBody>
                  <a:tcPr/>
                </a:tc>
                <a:tc>
                  <a:txBody>
                    <a:bodyPr/>
                    <a:lstStyle/>
                    <a:p>
                      <a:pPr algn="ctr"/>
                      <a:r>
                        <a:rPr lang="en-US" sz="2000" dirty="0"/>
                        <a:t>Apple,</a:t>
                      </a:r>
                      <a:br>
                        <a:rPr lang="en-US" sz="2000" dirty="0"/>
                      </a:br>
                      <a:r>
                        <a:rPr lang="en-US" sz="2000" dirty="0"/>
                        <a:t>Banana,</a:t>
                      </a:r>
                      <a:br>
                        <a:rPr lang="en-US" sz="2000" dirty="0"/>
                      </a:br>
                      <a:r>
                        <a:rPr lang="en-US" sz="2000" dirty="0"/>
                        <a:t>Orange</a:t>
                      </a:r>
                    </a:p>
                  </a:txBody>
                  <a:tcPr/>
                </a:tc>
                <a:tc>
                  <a:txBody>
                    <a:bodyPr/>
                    <a:lstStyle/>
                    <a:p>
                      <a:pPr algn="ctr"/>
                      <a:r>
                        <a:rPr lang="en-US" sz="2000" dirty="0"/>
                        <a:t>1,</a:t>
                      </a:r>
                      <a:br>
                        <a:rPr lang="en-US" sz="2000" dirty="0"/>
                      </a:br>
                      <a:r>
                        <a:rPr lang="en-US" sz="2000" dirty="0"/>
                        <a:t>3,</a:t>
                      </a:r>
                    </a:p>
                    <a:p>
                      <a:pPr algn="ctr"/>
                      <a:r>
                        <a:rPr lang="en-US" sz="2000" dirty="0"/>
                        <a:t>5</a:t>
                      </a:r>
                    </a:p>
                  </a:txBody>
                  <a:tcPr/>
                </a:tc>
                <a:extLst>
                  <a:ext uri="{0D108BD9-81ED-4DB2-BD59-A6C34878D82A}">
                    <a16:rowId xmlns:a16="http://schemas.microsoft.com/office/drawing/2014/main" val="2446012719"/>
                  </a:ext>
                </a:extLst>
              </a:tr>
              <a:tr h="370840">
                <a:tc>
                  <a:txBody>
                    <a:bodyPr/>
                    <a:lstStyle/>
                    <a:p>
                      <a:pPr algn="ctr"/>
                      <a:r>
                        <a:rPr lang="en-US" sz="2000" dirty="0"/>
                        <a:t>Vegetable</a:t>
                      </a:r>
                    </a:p>
                  </a:txBody>
                  <a:tcPr/>
                </a:tc>
                <a:tc>
                  <a:txBody>
                    <a:bodyPr/>
                    <a:lstStyle/>
                    <a:p>
                      <a:pPr algn="ctr"/>
                      <a:r>
                        <a:rPr lang="en-US" sz="2000" dirty="0"/>
                        <a:t>Carrot,</a:t>
                      </a:r>
                      <a:br>
                        <a:rPr lang="en-US" sz="2000" dirty="0"/>
                      </a:br>
                      <a:r>
                        <a:rPr lang="en-US" sz="2000" dirty="0"/>
                        <a:t>Celery</a:t>
                      </a:r>
                    </a:p>
                  </a:txBody>
                  <a:tcPr/>
                </a:tc>
                <a:tc>
                  <a:txBody>
                    <a:bodyPr/>
                    <a:lstStyle/>
                    <a:p>
                      <a:pPr algn="ctr"/>
                      <a:r>
                        <a:rPr lang="en-US" sz="2000" dirty="0"/>
                        <a:t>2,</a:t>
                      </a:r>
                      <a:br>
                        <a:rPr lang="en-US" sz="2000" dirty="0"/>
                      </a:br>
                      <a:r>
                        <a:rPr lang="en-US" sz="2000" dirty="0"/>
                        <a:t>4</a:t>
                      </a:r>
                    </a:p>
                  </a:txBody>
                  <a:tcPr/>
                </a:tc>
                <a:extLst>
                  <a:ext uri="{0D108BD9-81ED-4DB2-BD59-A6C34878D82A}">
                    <a16:rowId xmlns:a16="http://schemas.microsoft.com/office/drawing/2014/main" val="505662518"/>
                  </a:ext>
                </a:extLst>
              </a:tr>
            </a:tbl>
          </a:graphicData>
        </a:graphic>
      </p:graphicFrame>
    </p:spTree>
    <p:extLst>
      <p:ext uri="{BB962C8B-B14F-4D97-AF65-F5344CB8AC3E}">
        <p14:creationId xmlns:p14="http://schemas.microsoft.com/office/powerpoint/2010/main" val="171977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9188F-55E1-42CF-B0D6-59DE61254CA4}"/>
              </a:ext>
            </a:extLst>
          </p:cNvPr>
          <p:cNvSpPr>
            <a:spLocks noGrp="1"/>
          </p:cNvSpPr>
          <p:nvPr>
            <p:ph type="title"/>
          </p:nvPr>
        </p:nvSpPr>
        <p:spPr/>
        <p:txBody>
          <a:bodyPr/>
          <a:lstStyle/>
          <a:p>
            <a:r>
              <a:rPr lang="en-US" dirty="0"/>
              <a:t>Faster Reads</a:t>
            </a:r>
          </a:p>
        </p:txBody>
      </p:sp>
      <p:graphicFrame>
        <p:nvGraphicFramePr>
          <p:cNvPr id="4" name="Table 4">
            <a:extLst>
              <a:ext uri="{FF2B5EF4-FFF2-40B4-BE49-F238E27FC236}">
                <a16:creationId xmlns:a16="http://schemas.microsoft.com/office/drawing/2014/main" id="{978D8763-73CB-4799-8505-AE2C35C9F1BE}"/>
              </a:ext>
            </a:extLst>
          </p:cNvPr>
          <p:cNvGraphicFramePr>
            <a:graphicFrameLocks noGrp="1"/>
          </p:cNvGraphicFramePr>
          <p:nvPr>
            <p:ph idx="1"/>
          </p:nvPr>
        </p:nvGraphicFramePr>
        <p:xfrm>
          <a:off x="838199" y="1825625"/>
          <a:ext cx="4450493" cy="2377440"/>
        </p:xfrm>
        <a:graphic>
          <a:graphicData uri="http://schemas.openxmlformats.org/drawingml/2006/table">
            <a:tbl>
              <a:tblPr firstRow="1" bandRow="1">
                <a:tableStyleId>{5C22544A-7EE6-4342-B048-85BDC9FD1C3A}</a:tableStyleId>
              </a:tblPr>
              <a:tblGrid>
                <a:gridCol w="1041368">
                  <a:extLst>
                    <a:ext uri="{9D8B030D-6E8A-4147-A177-3AD203B41FA5}">
                      <a16:colId xmlns:a16="http://schemas.microsoft.com/office/drawing/2014/main" val="3062033655"/>
                    </a:ext>
                  </a:extLst>
                </a:gridCol>
                <a:gridCol w="1679179">
                  <a:extLst>
                    <a:ext uri="{9D8B030D-6E8A-4147-A177-3AD203B41FA5}">
                      <a16:colId xmlns:a16="http://schemas.microsoft.com/office/drawing/2014/main" val="2196990510"/>
                    </a:ext>
                  </a:extLst>
                </a:gridCol>
                <a:gridCol w="1729946">
                  <a:extLst>
                    <a:ext uri="{9D8B030D-6E8A-4147-A177-3AD203B41FA5}">
                      <a16:colId xmlns:a16="http://schemas.microsoft.com/office/drawing/2014/main" val="345118473"/>
                    </a:ext>
                  </a:extLst>
                </a:gridCol>
              </a:tblGrid>
              <a:tr h="370840">
                <a:tc>
                  <a:txBody>
                    <a:bodyPr/>
                    <a:lstStyle/>
                    <a:p>
                      <a:pPr algn="ctr"/>
                      <a:r>
                        <a:rPr lang="en-US" sz="2000" u="sng" dirty="0"/>
                        <a:t>Id</a:t>
                      </a:r>
                    </a:p>
                  </a:txBody>
                  <a:tcPr/>
                </a:tc>
                <a:tc>
                  <a:txBody>
                    <a:bodyPr/>
                    <a:lstStyle/>
                    <a:p>
                      <a:pPr algn="ctr"/>
                      <a:r>
                        <a:rPr lang="en-US" sz="2000" dirty="0"/>
                        <a:t>Name</a:t>
                      </a:r>
                    </a:p>
                  </a:txBody>
                  <a:tcPr/>
                </a:tc>
                <a:tc>
                  <a:txBody>
                    <a:bodyPr/>
                    <a:lstStyle/>
                    <a:p>
                      <a:pPr algn="ctr"/>
                      <a:r>
                        <a:rPr lang="en-US" sz="2000" dirty="0"/>
                        <a:t>Type</a:t>
                      </a:r>
                    </a:p>
                  </a:txBody>
                  <a:tcPr/>
                </a:tc>
                <a:extLst>
                  <a:ext uri="{0D108BD9-81ED-4DB2-BD59-A6C34878D82A}">
                    <a16:rowId xmlns:a16="http://schemas.microsoft.com/office/drawing/2014/main" val="3262106955"/>
                  </a:ext>
                </a:extLst>
              </a:tr>
              <a:tr h="370840">
                <a:tc>
                  <a:txBody>
                    <a:bodyPr/>
                    <a:lstStyle/>
                    <a:p>
                      <a:pPr algn="ctr"/>
                      <a:r>
                        <a:rPr lang="en-US" sz="2000" dirty="0"/>
                        <a:t>1</a:t>
                      </a:r>
                    </a:p>
                  </a:txBody>
                  <a:tcPr/>
                </a:tc>
                <a:tc>
                  <a:txBody>
                    <a:bodyPr/>
                    <a:lstStyle/>
                    <a:p>
                      <a:pPr algn="ctr"/>
                      <a:r>
                        <a:rPr lang="en-US" sz="2000" dirty="0"/>
                        <a:t>Apple</a:t>
                      </a:r>
                    </a:p>
                  </a:txBody>
                  <a:tcPr/>
                </a:tc>
                <a:tc>
                  <a:txBody>
                    <a:bodyPr/>
                    <a:lstStyle/>
                    <a:p>
                      <a:pPr algn="ctr"/>
                      <a:r>
                        <a:rPr lang="en-US" sz="2000" dirty="0"/>
                        <a:t>Fruit</a:t>
                      </a:r>
                    </a:p>
                  </a:txBody>
                  <a:tcPr/>
                </a:tc>
                <a:extLst>
                  <a:ext uri="{0D108BD9-81ED-4DB2-BD59-A6C34878D82A}">
                    <a16:rowId xmlns:a16="http://schemas.microsoft.com/office/drawing/2014/main" val="2446012719"/>
                  </a:ext>
                </a:extLst>
              </a:tr>
              <a:tr h="370840">
                <a:tc>
                  <a:txBody>
                    <a:bodyPr/>
                    <a:lstStyle/>
                    <a:p>
                      <a:pPr algn="ctr"/>
                      <a:r>
                        <a:rPr lang="en-US" sz="2000" dirty="0"/>
                        <a:t>2</a:t>
                      </a:r>
                    </a:p>
                  </a:txBody>
                  <a:tcPr/>
                </a:tc>
                <a:tc>
                  <a:txBody>
                    <a:bodyPr/>
                    <a:lstStyle/>
                    <a:p>
                      <a:pPr algn="ctr"/>
                      <a:r>
                        <a:rPr lang="en-US" sz="2000" dirty="0"/>
                        <a:t>Carrot</a:t>
                      </a:r>
                    </a:p>
                  </a:txBody>
                  <a:tcPr/>
                </a:tc>
                <a:tc>
                  <a:txBody>
                    <a:bodyPr/>
                    <a:lstStyle/>
                    <a:p>
                      <a:pPr algn="ctr"/>
                      <a:r>
                        <a:rPr lang="en-US" sz="2000" dirty="0"/>
                        <a:t>Vegetable</a:t>
                      </a:r>
                    </a:p>
                  </a:txBody>
                  <a:tcPr/>
                </a:tc>
                <a:extLst>
                  <a:ext uri="{0D108BD9-81ED-4DB2-BD59-A6C34878D82A}">
                    <a16:rowId xmlns:a16="http://schemas.microsoft.com/office/drawing/2014/main" val="505662518"/>
                  </a:ext>
                </a:extLst>
              </a:tr>
              <a:tr h="370840">
                <a:tc>
                  <a:txBody>
                    <a:bodyPr/>
                    <a:lstStyle/>
                    <a:p>
                      <a:pPr algn="ctr"/>
                      <a:r>
                        <a:rPr lang="en-US" sz="2000" dirty="0"/>
                        <a:t>3</a:t>
                      </a:r>
                    </a:p>
                  </a:txBody>
                  <a:tcPr/>
                </a:tc>
                <a:tc>
                  <a:txBody>
                    <a:bodyPr/>
                    <a:lstStyle/>
                    <a:p>
                      <a:pPr algn="ctr"/>
                      <a:r>
                        <a:rPr lang="en-US" sz="2000" dirty="0"/>
                        <a:t>Banana</a:t>
                      </a:r>
                    </a:p>
                  </a:txBody>
                  <a:tcPr/>
                </a:tc>
                <a:tc>
                  <a:txBody>
                    <a:bodyPr/>
                    <a:lstStyle/>
                    <a:p>
                      <a:pPr algn="ctr"/>
                      <a:r>
                        <a:rPr lang="en-US" sz="2000" dirty="0"/>
                        <a:t>Fruit</a:t>
                      </a:r>
                    </a:p>
                  </a:txBody>
                  <a:tcPr/>
                </a:tc>
                <a:extLst>
                  <a:ext uri="{0D108BD9-81ED-4DB2-BD59-A6C34878D82A}">
                    <a16:rowId xmlns:a16="http://schemas.microsoft.com/office/drawing/2014/main" val="1531545398"/>
                  </a:ext>
                </a:extLst>
              </a:tr>
              <a:tr h="370840">
                <a:tc>
                  <a:txBody>
                    <a:bodyPr/>
                    <a:lstStyle/>
                    <a:p>
                      <a:pPr algn="ctr"/>
                      <a:r>
                        <a:rPr lang="en-US" sz="2000" dirty="0"/>
                        <a:t>4</a:t>
                      </a:r>
                    </a:p>
                  </a:txBody>
                  <a:tcPr/>
                </a:tc>
                <a:tc>
                  <a:txBody>
                    <a:bodyPr/>
                    <a:lstStyle/>
                    <a:p>
                      <a:pPr algn="ctr"/>
                      <a:r>
                        <a:rPr lang="en-US" sz="2000" dirty="0"/>
                        <a:t>Orange</a:t>
                      </a:r>
                    </a:p>
                  </a:txBody>
                  <a:tcPr/>
                </a:tc>
                <a:tc>
                  <a:txBody>
                    <a:bodyPr/>
                    <a:lstStyle/>
                    <a:p>
                      <a:pPr algn="ctr"/>
                      <a:r>
                        <a:rPr lang="en-US" sz="2000" dirty="0"/>
                        <a:t>Fruit</a:t>
                      </a:r>
                    </a:p>
                  </a:txBody>
                  <a:tcPr/>
                </a:tc>
                <a:extLst>
                  <a:ext uri="{0D108BD9-81ED-4DB2-BD59-A6C34878D82A}">
                    <a16:rowId xmlns:a16="http://schemas.microsoft.com/office/drawing/2014/main" val="2825054706"/>
                  </a:ext>
                </a:extLst>
              </a:tr>
              <a:tr h="370840">
                <a:tc>
                  <a:txBody>
                    <a:bodyPr/>
                    <a:lstStyle/>
                    <a:p>
                      <a:pPr algn="ctr"/>
                      <a:r>
                        <a:rPr lang="en-US" sz="2000" dirty="0"/>
                        <a:t>5</a:t>
                      </a:r>
                    </a:p>
                  </a:txBody>
                  <a:tcPr/>
                </a:tc>
                <a:tc>
                  <a:txBody>
                    <a:bodyPr/>
                    <a:lstStyle/>
                    <a:p>
                      <a:pPr algn="ctr"/>
                      <a:r>
                        <a:rPr lang="en-US" sz="2000" dirty="0"/>
                        <a:t>Celery</a:t>
                      </a:r>
                    </a:p>
                  </a:txBody>
                  <a:tcPr/>
                </a:tc>
                <a:tc>
                  <a:txBody>
                    <a:bodyPr/>
                    <a:lstStyle/>
                    <a:p>
                      <a:pPr algn="ctr"/>
                      <a:r>
                        <a:rPr lang="en-US" sz="2000" dirty="0"/>
                        <a:t>Vegetable</a:t>
                      </a:r>
                    </a:p>
                  </a:txBody>
                  <a:tcPr/>
                </a:tc>
                <a:extLst>
                  <a:ext uri="{0D108BD9-81ED-4DB2-BD59-A6C34878D82A}">
                    <a16:rowId xmlns:a16="http://schemas.microsoft.com/office/drawing/2014/main" val="2588064760"/>
                  </a:ext>
                </a:extLst>
              </a:tr>
            </a:tbl>
          </a:graphicData>
        </a:graphic>
      </p:graphicFrame>
      <p:sp>
        <p:nvSpPr>
          <p:cNvPr id="6" name="TextBox 5">
            <a:extLst>
              <a:ext uri="{FF2B5EF4-FFF2-40B4-BE49-F238E27FC236}">
                <a16:creationId xmlns:a16="http://schemas.microsoft.com/office/drawing/2014/main" id="{48BF091D-5936-4FBC-99D6-FB6FDDE811DA}"/>
              </a:ext>
            </a:extLst>
          </p:cNvPr>
          <p:cNvSpPr txBox="1"/>
          <p:nvPr/>
        </p:nvSpPr>
        <p:spPr>
          <a:xfrm>
            <a:off x="531341" y="4969129"/>
            <a:ext cx="9514702" cy="954107"/>
          </a:xfrm>
          <a:prstGeom prst="rect">
            <a:avLst/>
          </a:prstGeom>
          <a:noFill/>
        </p:spPr>
        <p:txBody>
          <a:bodyPr wrap="square">
            <a:spAutoFit/>
          </a:bodyPr>
          <a:lstStyle/>
          <a:p>
            <a:pPr marL="90000" indent="0">
              <a:buNone/>
            </a:pPr>
            <a:r>
              <a:rPr lang="en-US" sz="2800" dirty="0">
                <a:solidFill>
                  <a:schemeClr val="accent1"/>
                </a:solidFill>
                <a:latin typeface="Consolas" panose="020B0609020204030204" pitchFamily="49" charset="0"/>
              </a:rPr>
              <a:t>SELECT </a:t>
            </a:r>
            <a:r>
              <a:rPr lang="en-US" sz="2800" i="1" dirty="0">
                <a:latin typeface="Consolas" panose="020B0609020204030204" pitchFamily="49" charset="0"/>
              </a:rPr>
              <a:t>Name </a:t>
            </a:r>
            <a:r>
              <a:rPr lang="en-US" sz="2800" dirty="0">
                <a:solidFill>
                  <a:schemeClr val="accent1"/>
                </a:solidFill>
                <a:latin typeface="Consolas" panose="020B0609020204030204" pitchFamily="49" charset="0"/>
              </a:rPr>
              <a:t>FROM </a:t>
            </a:r>
            <a:r>
              <a:rPr lang="en-US" sz="2800" i="1" dirty="0">
                <a:latin typeface="Consolas" panose="020B0609020204030204" pitchFamily="49" charset="0"/>
              </a:rPr>
              <a:t>produce </a:t>
            </a:r>
          </a:p>
          <a:p>
            <a:pPr marL="90000" indent="0">
              <a:buNone/>
            </a:pPr>
            <a:r>
              <a:rPr lang="en-US" sz="2800" dirty="0">
                <a:solidFill>
                  <a:schemeClr val="accent1"/>
                </a:solidFill>
                <a:latin typeface="Consolas" panose="020B0609020204030204" pitchFamily="49" charset="0"/>
              </a:rPr>
              <a:t>WHERE</a:t>
            </a:r>
            <a:r>
              <a:rPr lang="en-US" sz="2800" i="1" dirty="0">
                <a:latin typeface="Consolas" panose="020B0609020204030204" pitchFamily="49" charset="0"/>
              </a:rPr>
              <a:t> Type=‘Fruit’</a:t>
            </a:r>
            <a:endParaRPr lang="en-US" sz="2800" dirty="0"/>
          </a:p>
        </p:txBody>
      </p:sp>
      <p:graphicFrame>
        <p:nvGraphicFramePr>
          <p:cNvPr id="11" name="Table 4">
            <a:extLst>
              <a:ext uri="{FF2B5EF4-FFF2-40B4-BE49-F238E27FC236}">
                <a16:creationId xmlns:a16="http://schemas.microsoft.com/office/drawing/2014/main" id="{DA405FC2-E8C0-43CC-BD07-6ED516F763E8}"/>
              </a:ext>
            </a:extLst>
          </p:cNvPr>
          <p:cNvGraphicFramePr>
            <a:graphicFrameLocks/>
          </p:cNvGraphicFramePr>
          <p:nvPr>
            <p:extLst>
              <p:ext uri="{D42A27DB-BD31-4B8C-83A1-F6EECF244321}">
                <p14:modId xmlns:p14="http://schemas.microsoft.com/office/powerpoint/2010/main" val="498075473"/>
              </p:ext>
            </p:extLst>
          </p:nvPr>
        </p:nvGraphicFramePr>
        <p:xfrm>
          <a:off x="6585120" y="1861970"/>
          <a:ext cx="5116728" cy="2103120"/>
        </p:xfrm>
        <a:graphic>
          <a:graphicData uri="http://schemas.openxmlformats.org/drawingml/2006/table">
            <a:tbl>
              <a:tblPr firstRow="1" bandRow="1">
                <a:tableStyleId>{F5AB1C69-6EDB-4FF4-983F-18BD219EF322}</a:tableStyleId>
              </a:tblPr>
              <a:tblGrid>
                <a:gridCol w="1619766">
                  <a:extLst>
                    <a:ext uri="{9D8B030D-6E8A-4147-A177-3AD203B41FA5}">
                      <a16:colId xmlns:a16="http://schemas.microsoft.com/office/drawing/2014/main" val="3062033655"/>
                    </a:ext>
                  </a:extLst>
                </a:gridCol>
                <a:gridCol w="1508045">
                  <a:extLst>
                    <a:ext uri="{9D8B030D-6E8A-4147-A177-3AD203B41FA5}">
                      <a16:colId xmlns:a16="http://schemas.microsoft.com/office/drawing/2014/main" val="2196990510"/>
                    </a:ext>
                  </a:extLst>
                </a:gridCol>
                <a:gridCol w="1988917">
                  <a:extLst>
                    <a:ext uri="{9D8B030D-6E8A-4147-A177-3AD203B41FA5}">
                      <a16:colId xmlns:a16="http://schemas.microsoft.com/office/drawing/2014/main" val="345118473"/>
                    </a:ext>
                  </a:extLst>
                </a:gridCol>
              </a:tblGrid>
              <a:tr h="370840">
                <a:tc>
                  <a:txBody>
                    <a:bodyPr/>
                    <a:lstStyle/>
                    <a:p>
                      <a:pPr algn="ctr"/>
                      <a:r>
                        <a:rPr lang="en-US" sz="2000" u="sng" dirty="0"/>
                        <a:t>Type</a:t>
                      </a:r>
                    </a:p>
                  </a:txBody>
                  <a:tcPr/>
                </a:tc>
                <a:tc>
                  <a:txBody>
                    <a:bodyPr/>
                    <a:lstStyle/>
                    <a:p>
                      <a:pPr algn="ctr"/>
                      <a:r>
                        <a:rPr lang="en-US" sz="2000" dirty="0"/>
                        <a:t>Name</a:t>
                      </a:r>
                    </a:p>
                  </a:txBody>
                  <a:tcPr/>
                </a:tc>
                <a:tc>
                  <a:txBody>
                    <a:bodyPr/>
                    <a:lstStyle/>
                    <a:p>
                      <a:pPr algn="ctr"/>
                      <a:r>
                        <a:rPr lang="en-US" sz="2000" dirty="0"/>
                        <a:t>Id</a:t>
                      </a:r>
                    </a:p>
                  </a:txBody>
                  <a:tcPr/>
                </a:tc>
                <a:extLst>
                  <a:ext uri="{0D108BD9-81ED-4DB2-BD59-A6C34878D82A}">
                    <a16:rowId xmlns:a16="http://schemas.microsoft.com/office/drawing/2014/main" val="3262106955"/>
                  </a:ext>
                </a:extLst>
              </a:tr>
              <a:tr h="370840">
                <a:tc>
                  <a:txBody>
                    <a:bodyPr/>
                    <a:lstStyle/>
                    <a:p>
                      <a:pPr algn="ctr"/>
                      <a:r>
                        <a:rPr lang="en-US" sz="2000" b="1" dirty="0"/>
                        <a:t>Fruit</a:t>
                      </a:r>
                    </a:p>
                  </a:txBody>
                  <a:tcPr/>
                </a:tc>
                <a:tc>
                  <a:txBody>
                    <a:bodyPr/>
                    <a:lstStyle/>
                    <a:p>
                      <a:pPr algn="ctr"/>
                      <a:r>
                        <a:rPr lang="en-US" sz="2000" b="1" dirty="0"/>
                        <a:t>Apple,</a:t>
                      </a:r>
                      <a:br>
                        <a:rPr lang="en-US" sz="2000" b="1" dirty="0"/>
                      </a:br>
                      <a:r>
                        <a:rPr lang="en-US" sz="2000" b="1" dirty="0"/>
                        <a:t>Banana,</a:t>
                      </a:r>
                      <a:br>
                        <a:rPr lang="en-US" sz="2000" b="1" dirty="0"/>
                      </a:br>
                      <a:r>
                        <a:rPr lang="en-US" sz="2000" b="1" dirty="0"/>
                        <a:t>Orange</a:t>
                      </a:r>
                    </a:p>
                  </a:txBody>
                  <a:tcPr/>
                </a:tc>
                <a:tc>
                  <a:txBody>
                    <a:bodyPr/>
                    <a:lstStyle/>
                    <a:p>
                      <a:pPr algn="ctr"/>
                      <a:r>
                        <a:rPr lang="en-US" sz="2000" dirty="0"/>
                        <a:t>1,</a:t>
                      </a:r>
                      <a:br>
                        <a:rPr lang="en-US" sz="2000" dirty="0"/>
                      </a:br>
                      <a:r>
                        <a:rPr lang="en-US" sz="2000" dirty="0"/>
                        <a:t>3,</a:t>
                      </a:r>
                    </a:p>
                    <a:p>
                      <a:pPr algn="ctr"/>
                      <a:r>
                        <a:rPr lang="en-US" sz="2000" dirty="0"/>
                        <a:t>5</a:t>
                      </a:r>
                    </a:p>
                  </a:txBody>
                  <a:tcPr/>
                </a:tc>
                <a:extLst>
                  <a:ext uri="{0D108BD9-81ED-4DB2-BD59-A6C34878D82A}">
                    <a16:rowId xmlns:a16="http://schemas.microsoft.com/office/drawing/2014/main" val="2446012719"/>
                  </a:ext>
                </a:extLst>
              </a:tr>
              <a:tr h="370840">
                <a:tc>
                  <a:txBody>
                    <a:bodyPr/>
                    <a:lstStyle/>
                    <a:p>
                      <a:pPr algn="ctr"/>
                      <a:r>
                        <a:rPr lang="en-US" sz="2000" dirty="0"/>
                        <a:t>Vegetable</a:t>
                      </a:r>
                    </a:p>
                  </a:txBody>
                  <a:tcPr/>
                </a:tc>
                <a:tc>
                  <a:txBody>
                    <a:bodyPr/>
                    <a:lstStyle/>
                    <a:p>
                      <a:pPr algn="ctr"/>
                      <a:r>
                        <a:rPr lang="en-US" sz="2000" dirty="0"/>
                        <a:t>Carrot,</a:t>
                      </a:r>
                      <a:br>
                        <a:rPr lang="en-US" sz="2000" dirty="0"/>
                      </a:br>
                      <a:r>
                        <a:rPr lang="en-US" sz="2000" dirty="0"/>
                        <a:t>Celery</a:t>
                      </a:r>
                    </a:p>
                  </a:txBody>
                  <a:tcPr/>
                </a:tc>
                <a:tc>
                  <a:txBody>
                    <a:bodyPr/>
                    <a:lstStyle/>
                    <a:p>
                      <a:pPr algn="ctr"/>
                      <a:r>
                        <a:rPr lang="en-US" sz="2000" dirty="0"/>
                        <a:t>2,</a:t>
                      </a:r>
                      <a:br>
                        <a:rPr lang="en-US" sz="2000" dirty="0"/>
                      </a:br>
                      <a:r>
                        <a:rPr lang="en-US" sz="2000" dirty="0"/>
                        <a:t>4</a:t>
                      </a:r>
                    </a:p>
                  </a:txBody>
                  <a:tcPr/>
                </a:tc>
                <a:extLst>
                  <a:ext uri="{0D108BD9-81ED-4DB2-BD59-A6C34878D82A}">
                    <a16:rowId xmlns:a16="http://schemas.microsoft.com/office/drawing/2014/main" val="505662518"/>
                  </a:ext>
                </a:extLst>
              </a:tr>
            </a:tbl>
          </a:graphicData>
        </a:graphic>
      </p:graphicFrame>
    </p:spTree>
    <p:extLst>
      <p:ext uri="{BB962C8B-B14F-4D97-AF65-F5344CB8AC3E}">
        <p14:creationId xmlns:p14="http://schemas.microsoft.com/office/powerpoint/2010/main" val="265677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9188F-55E1-42CF-B0D6-59DE61254CA4}"/>
              </a:ext>
            </a:extLst>
          </p:cNvPr>
          <p:cNvSpPr>
            <a:spLocks noGrp="1"/>
          </p:cNvSpPr>
          <p:nvPr>
            <p:ph type="title"/>
          </p:nvPr>
        </p:nvSpPr>
        <p:spPr/>
        <p:txBody>
          <a:bodyPr/>
          <a:lstStyle/>
          <a:p>
            <a:r>
              <a:rPr lang="en-US" dirty="0"/>
              <a:t>Slower Writes</a:t>
            </a:r>
          </a:p>
        </p:txBody>
      </p:sp>
      <p:graphicFrame>
        <p:nvGraphicFramePr>
          <p:cNvPr id="4" name="Table 4">
            <a:extLst>
              <a:ext uri="{FF2B5EF4-FFF2-40B4-BE49-F238E27FC236}">
                <a16:creationId xmlns:a16="http://schemas.microsoft.com/office/drawing/2014/main" id="{978D8763-73CB-4799-8505-AE2C35C9F1BE}"/>
              </a:ext>
            </a:extLst>
          </p:cNvPr>
          <p:cNvGraphicFramePr>
            <a:graphicFrameLocks noGrp="1"/>
          </p:cNvGraphicFramePr>
          <p:nvPr>
            <p:ph idx="1"/>
            <p:extLst>
              <p:ext uri="{D42A27DB-BD31-4B8C-83A1-F6EECF244321}">
                <p14:modId xmlns:p14="http://schemas.microsoft.com/office/powerpoint/2010/main" val="1342617155"/>
              </p:ext>
            </p:extLst>
          </p:nvPr>
        </p:nvGraphicFramePr>
        <p:xfrm>
          <a:off x="838199" y="1825625"/>
          <a:ext cx="4450493" cy="2773680"/>
        </p:xfrm>
        <a:graphic>
          <a:graphicData uri="http://schemas.openxmlformats.org/drawingml/2006/table">
            <a:tbl>
              <a:tblPr firstRow="1" bandRow="1">
                <a:tableStyleId>{5C22544A-7EE6-4342-B048-85BDC9FD1C3A}</a:tableStyleId>
              </a:tblPr>
              <a:tblGrid>
                <a:gridCol w="1041368">
                  <a:extLst>
                    <a:ext uri="{9D8B030D-6E8A-4147-A177-3AD203B41FA5}">
                      <a16:colId xmlns:a16="http://schemas.microsoft.com/office/drawing/2014/main" val="3062033655"/>
                    </a:ext>
                  </a:extLst>
                </a:gridCol>
                <a:gridCol w="1679179">
                  <a:extLst>
                    <a:ext uri="{9D8B030D-6E8A-4147-A177-3AD203B41FA5}">
                      <a16:colId xmlns:a16="http://schemas.microsoft.com/office/drawing/2014/main" val="2196990510"/>
                    </a:ext>
                  </a:extLst>
                </a:gridCol>
                <a:gridCol w="1729946">
                  <a:extLst>
                    <a:ext uri="{9D8B030D-6E8A-4147-A177-3AD203B41FA5}">
                      <a16:colId xmlns:a16="http://schemas.microsoft.com/office/drawing/2014/main" val="345118473"/>
                    </a:ext>
                  </a:extLst>
                </a:gridCol>
              </a:tblGrid>
              <a:tr h="370840">
                <a:tc>
                  <a:txBody>
                    <a:bodyPr/>
                    <a:lstStyle/>
                    <a:p>
                      <a:pPr algn="ctr"/>
                      <a:r>
                        <a:rPr lang="en-US" sz="2000" u="sng" dirty="0"/>
                        <a:t>Id</a:t>
                      </a:r>
                    </a:p>
                  </a:txBody>
                  <a:tcPr/>
                </a:tc>
                <a:tc>
                  <a:txBody>
                    <a:bodyPr/>
                    <a:lstStyle/>
                    <a:p>
                      <a:pPr algn="ctr"/>
                      <a:r>
                        <a:rPr lang="en-US" sz="2000" dirty="0"/>
                        <a:t>Name</a:t>
                      </a:r>
                    </a:p>
                  </a:txBody>
                  <a:tcPr/>
                </a:tc>
                <a:tc>
                  <a:txBody>
                    <a:bodyPr/>
                    <a:lstStyle/>
                    <a:p>
                      <a:pPr algn="ctr"/>
                      <a:r>
                        <a:rPr lang="en-US" sz="2000" dirty="0"/>
                        <a:t>Type</a:t>
                      </a:r>
                    </a:p>
                  </a:txBody>
                  <a:tcPr/>
                </a:tc>
                <a:extLst>
                  <a:ext uri="{0D108BD9-81ED-4DB2-BD59-A6C34878D82A}">
                    <a16:rowId xmlns:a16="http://schemas.microsoft.com/office/drawing/2014/main" val="3262106955"/>
                  </a:ext>
                </a:extLst>
              </a:tr>
              <a:tr h="370840">
                <a:tc>
                  <a:txBody>
                    <a:bodyPr/>
                    <a:lstStyle/>
                    <a:p>
                      <a:pPr algn="ctr"/>
                      <a:r>
                        <a:rPr lang="en-US" sz="2000" dirty="0"/>
                        <a:t>1</a:t>
                      </a:r>
                    </a:p>
                  </a:txBody>
                  <a:tcPr/>
                </a:tc>
                <a:tc>
                  <a:txBody>
                    <a:bodyPr/>
                    <a:lstStyle/>
                    <a:p>
                      <a:pPr algn="ctr"/>
                      <a:r>
                        <a:rPr lang="en-US" sz="2000" dirty="0"/>
                        <a:t>Apple</a:t>
                      </a:r>
                    </a:p>
                  </a:txBody>
                  <a:tcPr/>
                </a:tc>
                <a:tc>
                  <a:txBody>
                    <a:bodyPr/>
                    <a:lstStyle/>
                    <a:p>
                      <a:pPr algn="ctr"/>
                      <a:r>
                        <a:rPr lang="en-US" sz="2000" dirty="0"/>
                        <a:t>Fruit</a:t>
                      </a:r>
                    </a:p>
                  </a:txBody>
                  <a:tcPr/>
                </a:tc>
                <a:extLst>
                  <a:ext uri="{0D108BD9-81ED-4DB2-BD59-A6C34878D82A}">
                    <a16:rowId xmlns:a16="http://schemas.microsoft.com/office/drawing/2014/main" val="2446012719"/>
                  </a:ext>
                </a:extLst>
              </a:tr>
              <a:tr h="370840">
                <a:tc>
                  <a:txBody>
                    <a:bodyPr/>
                    <a:lstStyle/>
                    <a:p>
                      <a:pPr algn="ctr"/>
                      <a:r>
                        <a:rPr lang="en-US" sz="2000" dirty="0"/>
                        <a:t>2</a:t>
                      </a:r>
                    </a:p>
                  </a:txBody>
                  <a:tcPr/>
                </a:tc>
                <a:tc>
                  <a:txBody>
                    <a:bodyPr/>
                    <a:lstStyle/>
                    <a:p>
                      <a:pPr algn="ctr"/>
                      <a:r>
                        <a:rPr lang="en-US" sz="2000" dirty="0"/>
                        <a:t>Carrot</a:t>
                      </a:r>
                    </a:p>
                  </a:txBody>
                  <a:tcPr/>
                </a:tc>
                <a:tc>
                  <a:txBody>
                    <a:bodyPr/>
                    <a:lstStyle/>
                    <a:p>
                      <a:pPr algn="ctr"/>
                      <a:r>
                        <a:rPr lang="en-US" sz="2000" dirty="0"/>
                        <a:t>Vegetable</a:t>
                      </a:r>
                    </a:p>
                  </a:txBody>
                  <a:tcPr/>
                </a:tc>
                <a:extLst>
                  <a:ext uri="{0D108BD9-81ED-4DB2-BD59-A6C34878D82A}">
                    <a16:rowId xmlns:a16="http://schemas.microsoft.com/office/drawing/2014/main" val="505662518"/>
                  </a:ext>
                </a:extLst>
              </a:tr>
              <a:tr h="370840">
                <a:tc>
                  <a:txBody>
                    <a:bodyPr/>
                    <a:lstStyle/>
                    <a:p>
                      <a:pPr algn="ctr"/>
                      <a:r>
                        <a:rPr lang="en-US" sz="2000" dirty="0"/>
                        <a:t>3</a:t>
                      </a:r>
                    </a:p>
                  </a:txBody>
                  <a:tcPr/>
                </a:tc>
                <a:tc>
                  <a:txBody>
                    <a:bodyPr/>
                    <a:lstStyle/>
                    <a:p>
                      <a:pPr algn="ctr"/>
                      <a:r>
                        <a:rPr lang="en-US" sz="2000" dirty="0"/>
                        <a:t>Banana</a:t>
                      </a:r>
                    </a:p>
                  </a:txBody>
                  <a:tcPr/>
                </a:tc>
                <a:tc>
                  <a:txBody>
                    <a:bodyPr/>
                    <a:lstStyle/>
                    <a:p>
                      <a:pPr algn="ctr"/>
                      <a:r>
                        <a:rPr lang="en-US" sz="2000" dirty="0"/>
                        <a:t>Fruit</a:t>
                      </a:r>
                    </a:p>
                  </a:txBody>
                  <a:tcPr/>
                </a:tc>
                <a:extLst>
                  <a:ext uri="{0D108BD9-81ED-4DB2-BD59-A6C34878D82A}">
                    <a16:rowId xmlns:a16="http://schemas.microsoft.com/office/drawing/2014/main" val="1531545398"/>
                  </a:ext>
                </a:extLst>
              </a:tr>
              <a:tr h="370840">
                <a:tc>
                  <a:txBody>
                    <a:bodyPr/>
                    <a:lstStyle/>
                    <a:p>
                      <a:pPr algn="ctr"/>
                      <a:r>
                        <a:rPr lang="en-US" sz="2000" dirty="0"/>
                        <a:t>4</a:t>
                      </a:r>
                    </a:p>
                  </a:txBody>
                  <a:tcPr/>
                </a:tc>
                <a:tc>
                  <a:txBody>
                    <a:bodyPr/>
                    <a:lstStyle/>
                    <a:p>
                      <a:pPr algn="ctr"/>
                      <a:r>
                        <a:rPr lang="en-US" sz="2000" dirty="0"/>
                        <a:t>Orange</a:t>
                      </a:r>
                    </a:p>
                  </a:txBody>
                  <a:tcPr/>
                </a:tc>
                <a:tc>
                  <a:txBody>
                    <a:bodyPr/>
                    <a:lstStyle/>
                    <a:p>
                      <a:pPr algn="ctr"/>
                      <a:r>
                        <a:rPr lang="en-US" sz="2000" dirty="0"/>
                        <a:t>Fruit</a:t>
                      </a:r>
                    </a:p>
                  </a:txBody>
                  <a:tcPr/>
                </a:tc>
                <a:extLst>
                  <a:ext uri="{0D108BD9-81ED-4DB2-BD59-A6C34878D82A}">
                    <a16:rowId xmlns:a16="http://schemas.microsoft.com/office/drawing/2014/main" val="2825054706"/>
                  </a:ext>
                </a:extLst>
              </a:tr>
              <a:tr h="370840">
                <a:tc>
                  <a:txBody>
                    <a:bodyPr/>
                    <a:lstStyle/>
                    <a:p>
                      <a:pPr algn="ctr"/>
                      <a:r>
                        <a:rPr lang="en-US" sz="2000" dirty="0"/>
                        <a:t>5</a:t>
                      </a:r>
                    </a:p>
                  </a:txBody>
                  <a:tcPr/>
                </a:tc>
                <a:tc>
                  <a:txBody>
                    <a:bodyPr/>
                    <a:lstStyle/>
                    <a:p>
                      <a:pPr algn="ctr"/>
                      <a:r>
                        <a:rPr lang="en-US" sz="2000" dirty="0"/>
                        <a:t>Celery</a:t>
                      </a:r>
                    </a:p>
                  </a:txBody>
                  <a:tcPr/>
                </a:tc>
                <a:tc>
                  <a:txBody>
                    <a:bodyPr/>
                    <a:lstStyle/>
                    <a:p>
                      <a:pPr algn="ctr"/>
                      <a:r>
                        <a:rPr lang="en-US" sz="2000" dirty="0"/>
                        <a:t>Vegetable</a:t>
                      </a:r>
                    </a:p>
                  </a:txBody>
                  <a:tcPr/>
                </a:tc>
                <a:extLst>
                  <a:ext uri="{0D108BD9-81ED-4DB2-BD59-A6C34878D82A}">
                    <a16:rowId xmlns:a16="http://schemas.microsoft.com/office/drawing/2014/main" val="2588064760"/>
                  </a:ext>
                </a:extLst>
              </a:tr>
              <a:tr h="370840">
                <a:tc>
                  <a:txBody>
                    <a:bodyPr/>
                    <a:lstStyle/>
                    <a:p>
                      <a:pPr algn="ctr"/>
                      <a:r>
                        <a:rPr lang="en-US" sz="2000" b="1" dirty="0"/>
                        <a:t>6</a:t>
                      </a:r>
                    </a:p>
                  </a:txBody>
                  <a:tcPr/>
                </a:tc>
                <a:tc>
                  <a:txBody>
                    <a:bodyPr/>
                    <a:lstStyle/>
                    <a:p>
                      <a:pPr algn="ctr"/>
                      <a:r>
                        <a:rPr lang="en-US" sz="2000" b="1" dirty="0"/>
                        <a:t>Tomato</a:t>
                      </a:r>
                    </a:p>
                  </a:txBody>
                  <a:tcPr/>
                </a:tc>
                <a:tc>
                  <a:txBody>
                    <a:bodyPr/>
                    <a:lstStyle/>
                    <a:p>
                      <a:pPr algn="ctr"/>
                      <a:r>
                        <a:rPr lang="en-US" sz="2000" b="1" dirty="0"/>
                        <a:t>Fruit</a:t>
                      </a:r>
                    </a:p>
                  </a:txBody>
                  <a:tcPr/>
                </a:tc>
                <a:extLst>
                  <a:ext uri="{0D108BD9-81ED-4DB2-BD59-A6C34878D82A}">
                    <a16:rowId xmlns:a16="http://schemas.microsoft.com/office/drawing/2014/main" val="2458075295"/>
                  </a:ext>
                </a:extLst>
              </a:tr>
            </a:tbl>
          </a:graphicData>
        </a:graphic>
      </p:graphicFrame>
      <p:sp>
        <p:nvSpPr>
          <p:cNvPr id="6" name="TextBox 5">
            <a:extLst>
              <a:ext uri="{FF2B5EF4-FFF2-40B4-BE49-F238E27FC236}">
                <a16:creationId xmlns:a16="http://schemas.microsoft.com/office/drawing/2014/main" id="{48BF091D-5936-4FBC-99D6-FB6FDDE811DA}"/>
              </a:ext>
            </a:extLst>
          </p:cNvPr>
          <p:cNvSpPr txBox="1"/>
          <p:nvPr/>
        </p:nvSpPr>
        <p:spPr>
          <a:xfrm>
            <a:off x="494270" y="4969129"/>
            <a:ext cx="9465276" cy="954107"/>
          </a:xfrm>
          <a:prstGeom prst="rect">
            <a:avLst/>
          </a:prstGeom>
          <a:noFill/>
        </p:spPr>
        <p:txBody>
          <a:bodyPr wrap="square">
            <a:spAutoFit/>
          </a:bodyPr>
          <a:lstStyle/>
          <a:p>
            <a:pPr marL="90000" indent="0">
              <a:buNone/>
            </a:pPr>
            <a:r>
              <a:rPr lang="en-US" sz="2800" dirty="0">
                <a:solidFill>
                  <a:schemeClr val="accent1"/>
                </a:solidFill>
                <a:latin typeface="Consolas" panose="020B0609020204030204" pitchFamily="49" charset="0"/>
              </a:rPr>
              <a:t>INSERT INTO </a:t>
            </a:r>
            <a:r>
              <a:rPr lang="en-US" sz="2800" i="1" dirty="0">
                <a:latin typeface="Consolas" panose="020B0609020204030204" pitchFamily="49" charset="0"/>
              </a:rPr>
              <a:t>produce </a:t>
            </a:r>
            <a:br>
              <a:rPr lang="en-US" sz="2800" i="1" dirty="0">
                <a:latin typeface="Consolas" panose="020B0609020204030204" pitchFamily="49" charset="0"/>
              </a:rPr>
            </a:br>
            <a:r>
              <a:rPr lang="en-US" sz="2800" dirty="0">
                <a:solidFill>
                  <a:schemeClr val="accent1"/>
                </a:solidFill>
                <a:latin typeface="Consolas" panose="020B0609020204030204" pitchFamily="49" charset="0"/>
              </a:rPr>
              <a:t>VALUES</a:t>
            </a:r>
            <a:r>
              <a:rPr lang="en-US" sz="2800" dirty="0">
                <a:latin typeface="Consolas" panose="020B0609020204030204" pitchFamily="49" charset="0"/>
              </a:rPr>
              <a:t> (6, ‘</a:t>
            </a:r>
            <a:r>
              <a:rPr lang="en-US" sz="2800" dirty="0" err="1">
                <a:latin typeface="Consolas" panose="020B0609020204030204" pitchFamily="49" charset="0"/>
              </a:rPr>
              <a:t>Tomato’,’Fruit</a:t>
            </a:r>
            <a:r>
              <a:rPr lang="en-US" sz="2800" dirty="0">
                <a:latin typeface="Consolas" panose="020B0609020204030204" pitchFamily="49" charset="0"/>
              </a:rPr>
              <a:t>’)</a:t>
            </a:r>
            <a:endParaRPr lang="en-US" sz="2800" dirty="0"/>
          </a:p>
        </p:txBody>
      </p:sp>
      <p:graphicFrame>
        <p:nvGraphicFramePr>
          <p:cNvPr id="11" name="Table 4">
            <a:extLst>
              <a:ext uri="{FF2B5EF4-FFF2-40B4-BE49-F238E27FC236}">
                <a16:creationId xmlns:a16="http://schemas.microsoft.com/office/drawing/2014/main" id="{DA405FC2-E8C0-43CC-BD07-6ED516F763E8}"/>
              </a:ext>
            </a:extLst>
          </p:cNvPr>
          <p:cNvGraphicFramePr>
            <a:graphicFrameLocks/>
          </p:cNvGraphicFramePr>
          <p:nvPr>
            <p:extLst>
              <p:ext uri="{D42A27DB-BD31-4B8C-83A1-F6EECF244321}">
                <p14:modId xmlns:p14="http://schemas.microsoft.com/office/powerpoint/2010/main" val="171255574"/>
              </p:ext>
            </p:extLst>
          </p:nvPr>
        </p:nvGraphicFramePr>
        <p:xfrm>
          <a:off x="6585120" y="1861970"/>
          <a:ext cx="5116728" cy="2407920"/>
        </p:xfrm>
        <a:graphic>
          <a:graphicData uri="http://schemas.openxmlformats.org/drawingml/2006/table">
            <a:tbl>
              <a:tblPr firstRow="1" bandRow="1">
                <a:tableStyleId>{F5AB1C69-6EDB-4FF4-983F-18BD219EF322}</a:tableStyleId>
              </a:tblPr>
              <a:tblGrid>
                <a:gridCol w="1619766">
                  <a:extLst>
                    <a:ext uri="{9D8B030D-6E8A-4147-A177-3AD203B41FA5}">
                      <a16:colId xmlns:a16="http://schemas.microsoft.com/office/drawing/2014/main" val="3062033655"/>
                    </a:ext>
                  </a:extLst>
                </a:gridCol>
                <a:gridCol w="1508045">
                  <a:extLst>
                    <a:ext uri="{9D8B030D-6E8A-4147-A177-3AD203B41FA5}">
                      <a16:colId xmlns:a16="http://schemas.microsoft.com/office/drawing/2014/main" val="2196990510"/>
                    </a:ext>
                  </a:extLst>
                </a:gridCol>
                <a:gridCol w="1988917">
                  <a:extLst>
                    <a:ext uri="{9D8B030D-6E8A-4147-A177-3AD203B41FA5}">
                      <a16:colId xmlns:a16="http://schemas.microsoft.com/office/drawing/2014/main" val="345118473"/>
                    </a:ext>
                  </a:extLst>
                </a:gridCol>
              </a:tblGrid>
              <a:tr h="370840">
                <a:tc>
                  <a:txBody>
                    <a:bodyPr/>
                    <a:lstStyle/>
                    <a:p>
                      <a:pPr algn="ctr"/>
                      <a:r>
                        <a:rPr lang="en-US" sz="2000" u="sng" dirty="0"/>
                        <a:t>Type</a:t>
                      </a:r>
                    </a:p>
                  </a:txBody>
                  <a:tcPr/>
                </a:tc>
                <a:tc>
                  <a:txBody>
                    <a:bodyPr/>
                    <a:lstStyle/>
                    <a:p>
                      <a:pPr algn="ctr"/>
                      <a:r>
                        <a:rPr lang="en-US" sz="2000" dirty="0"/>
                        <a:t>Name</a:t>
                      </a:r>
                    </a:p>
                  </a:txBody>
                  <a:tcPr/>
                </a:tc>
                <a:tc>
                  <a:txBody>
                    <a:bodyPr/>
                    <a:lstStyle/>
                    <a:p>
                      <a:pPr algn="ctr"/>
                      <a:r>
                        <a:rPr lang="en-US" sz="2000" dirty="0"/>
                        <a:t>Id</a:t>
                      </a:r>
                    </a:p>
                  </a:txBody>
                  <a:tcPr/>
                </a:tc>
                <a:extLst>
                  <a:ext uri="{0D108BD9-81ED-4DB2-BD59-A6C34878D82A}">
                    <a16:rowId xmlns:a16="http://schemas.microsoft.com/office/drawing/2014/main" val="3262106955"/>
                  </a:ext>
                </a:extLst>
              </a:tr>
              <a:tr h="370840">
                <a:tc>
                  <a:txBody>
                    <a:bodyPr/>
                    <a:lstStyle/>
                    <a:p>
                      <a:pPr algn="ctr"/>
                      <a:r>
                        <a:rPr lang="en-US" sz="2000" dirty="0"/>
                        <a:t>Fruit</a:t>
                      </a:r>
                    </a:p>
                  </a:txBody>
                  <a:tcPr/>
                </a:tc>
                <a:tc>
                  <a:txBody>
                    <a:bodyPr/>
                    <a:lstStyle/>
                    <a:p>
                      <a:pPr algn="ctr"/>
                      <a:r>
                        <a:rPr lang="en-US" sz="2000" dirty="0"/>
                        <a:t>Apple,</a:t>
                      </a:r>
                      <a:br>
                        <a:rPr lang="en-US" sz="2000" dirty="0"/>
                      </a:br>
                      <a:r>
                        <a:rPr lang="en-US" sz="2000" dirty="0"/>
                        <a:t>Banana,</a:t>
                      </a:r>
                      <a:br>
                        <a:rPr lang="en-US" sz="2000" dirty="0"/>
                      </a:br>
                      <a:r>
                        <a:rPr lang="en-US" sz="2000" dirty="0"/>
                        <a:t>Orange,</a:t>
                      </a:r>
                      <a:br>
                        <a:rPr lang="en-US" sz="2000" dirty="0"/>
                      </a:br>
                      <a:r>
                        <a:rPr lang="en-US" sz="2000" b="1" dirty="0"/>
                        <a:t>Tomato</a:t>
                      </a:r>
                      <a:endParaRPr lang="en-US" sz="2000" dirty="0"/>
                    </a:p>
                  </a:txBody>
                  <a:tcPr/>
                </a:tc>
                <a:tc>
                  <a:txBody>
                    <a:bodyPr/>
                    <a:lstStyle/>
                    <a:p>
                      <a:pPr algn="ctr"/>
                      <a:r>
                        <a:rPr lang="en-US" sz="2000" dirty="0"/>
                        <a:t>1,</a:t>
                      </a:r>
                      <a:br>
                        <a:rPr lang="en-US" sz="2000" dirty="0"/>
                      </a:br>
                      <a:r>
                        <a:rPr lang="en-US" sz="2000" dirty="0"/>
                        <a:t>3,</a:t>
                      </a:r>
                    </a:p>
                    <a:p>
                      <a:pPr algn="ctr"/>
                      <a:r>
                        <a:rPr lang="en-US" sz="2000" dirty="0"/>
                        <a:t>5,</a:t>
                      </a:r>
                      <a:br>
                        <a:rPr lang="en-US" sz="2000" dirty="0"/>
                      </a:br>
                      <a:r>
                        <a:rPr lang="en-US" sz="2000" b="1" dirty="0"/>
                        <a:t>6</a:t>
                      </a:r>
                    </a:p>
                  </a:txBody>
                  <a:tcPr/>
                </a:tc>
                <a:extLst>
                  <a:ext uri="{0D108BD9-81ED-4DB2-BD59-A6C34878D82A}">
                    <a16:rowId xmlns:a16="http://schemas.microsoft.com/office/drawing/2014/main" val="2446012719"/>
                  </a:ext>
                </a:extLst>
              </a:tr>
              <a:tr h="370840">
                <a:tc>
                  <a:txBody>
                    <a:bodyPr/>
                    <a:lstStyle/>
                    <a:p>
                      <a:pPr algn="ctr"/>
                      <a:r>
                        <a:rPr lang="en-US" sz="2000" dirty="0"/>
                        <a:t>Vegetable</a:t>
                      </a:r>
                    </a:p>
                  </a:txBody>
                  <a:tcPr/>
                </a:tc>
                <a:tc>
                  <a:txBody>
                    <a:bodyPr/>
                    <a:lstStyle/>
                    <a:p>
                      <a:pPr algn="ctr"/>
                      <a:r>
                        <a:rPr lang="en-US" sz="2000" dirty="0"/>
                        <a:t>Carrot,</a:t>
                      </a:r>
                      <a:br>
                        <a:rPr lang="en-US" sz="2000" dirty="0"/>
                      </a:br>
                      <a:r>
                        <a:rPr lang="en-US" sz="2000" dirty="0"/>
                        <a:t>Celery</a:t>
                      </a:r>
                    </a:p>
                  </a:txBody>
                  <a:tcPr/>
                </a:tc>
                <a:tc>
                  <a:txBody>
                    <a:bodyPr/>
                    <a:lstStyle/>
                    <a:p>
                      <a:pPr algn="ctr"/>
                      <a:r>
                        <a:rPr lang="en-US" sz="2000" dirty="0"/>
                        <a:t>2,</a:t>
                      </a:r>
                      <a:br>
                        <a:rPr lang="en-US" sz="2000" dirty="0"/>
                      </a:br>
                      <a:r>
                        <a:rPr lang="en-US" sz="2000" dirty="0"/>
                        <a:t>4</a:t>
                      </a:r>
                    </a:p>
                  </a:txBody>
                  <a:tcPr/>
                </a:tc>
                <a:extLst>
                  <a:ext uri="{0D108BD9-81ED-4DB2-BD59-A6C34878D82A}">
                    <a16:rowId xmlns:a16="http://schemas.microsoft.com/office/drawing/2014/main" val="505662518"/>
                  </a:ext>
                </a:extLst>
              </a:tr>
            </a:tbl>
          </a:graphicData>
        </a:graphic>
      </p:graphicFrame>
    </p:spTree>
    <p:extLst>
      <p:ext uri="{BB962C8B-B14F-4D97-AF65-F5344CB8AC3E}">
        <p14:creationId xmlns:p14="http://schemas.microsoft.com/office/powerpoint/2010/main" val="283051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69E1-79D5-4CCA-9AE3-8CCDB54E5D78}"/>
              </a:ext>
            </a:extLst>
          </p:cNvPr>
          <p:cNvSpPr>
            <a:spLocks noGrp="1"/>
          </p:cNvSpPr>
          <p:nvPr>
            <p:ph type="title"/>
          </p:nvPr>
        </p:nvSpPr>
        <p:spPr>
          <a:xfrm>
            <a:off x="508713" y="641631"/>
            <a:ext cx="8905274" cy="1325563"/>
          </a:xfrm>
        </p:spPr>
        <p:txBody>
          <a:bodyPr>
            <a:normAutofit/>
          </a:bodyPr>
          <a:lstStyle/>
          <a:p>
            <a:r>
              <a:rPr lang="en-US" dirty="0"/>
              <a:t>Check Yourself: Non-Clustered Indexes</a:t>
            </a:r>
          </a:p>
        </p:txBody>
      </p:sp>
      <p:sp>
        <p:nvSpPr>
          <p:cNvPr id="3" name="Content Placeholder 2">
            <a:extLst>
              <a:ext uri="{FF2B5EF4-FFF2-40B4-BE49-F238E27FC236}">
                <a16:creationId xmlns:a16="http://schemas.microsoft.com/office/drawing/2014/main" id="{23BFC44E-10DC-44C2-99E8-3D541093BB67}"/>
              </a:ext>
            </a:extLst>
          </p:cNvPr>
          <p:cNvSpPr>
            <a:spLocks noGrp="1"/>
          </p:cNvSpPr>
          <p:nvPr>
            <p:ph idx="1"/>
          </p:nvPr>
        </p:nvSpPr>
        <p:spPr>
          <a:xfrm>
            <a:off x="508712" y="2146434"/>
            <a:ext cx="7908102" cy="4711566"/>
          </a:xfrm>
        </p:spPr>
        <p:txBody>
          <a:bodyPr anchor="ctr">
            <a:normAutofit/>
          </a:bodyPr>
          <a:lstStyle/>
          <a:p>
            <a:pPr marL="0" indent="0">
              <a:buNone/>
            </a:pPr>
            <a:r>
              <a:rPr lang="en-US" sz="3200" dirty="0"/>
              <a:t>How does having too many non-clustered indexes degrade performance?</a:t>
            </a:r>
            <a:endParaRPr lang="en-US" sz="3200" dirty="0">
              <a:latin typeface="Consolas" panose="020B0609020204030204" pitchFamily="49" charset="0"/>
            </a:endParaRPr>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hecklist">
            <a:extLst>
              <a:ext uri="{FF2B5EF4-FFF2-40B4-BE49-F238E27FC236}">
                <a16:creationId xmlns:a16="http://schemas.microsoft.com/office/drawing/2014/main" id="{D2C860C0-70FA-4F2C-9B3A-897851D4E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0595775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54A83-1BFB-42E8-ABE1-F6284F291E27}"/>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dirty="0"/>
              <a:t>Query Tuning with Indexes</a:t>
            </a:r>
            <a:endParaRPr lang="en-US" sz="6000" kern="1200" dirty="0">
              <a:solidFill>
                <a:schemeClr val="tx1"/>
              </a:solidFill>
              <a:latin typeface="+mj-lt"/>
              <a:ea typeface="+mj-ea"/>
              <a:cs typeface="+mj-cs"/>
            </a:endParaRPr>
          </a:p>
        </p:txBody>
      </p:sp>
      <p:sp>
        <p:nvSpPr>
          <p:cNvPr id="9" name="Freeform: Shape 13">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descr="Database">
            <a:extLst>
              <a:ext uri="{FF2B5EF4-FFF2-40B4-BE49-F238E27FC236}">
                <a16:creationId xmlns:a16="http://schemas.microsoft.com/office/drawing/2014/main" id="{231D4338-1E3D-4F3F-A0BC-BFAAFF6168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15749" y="2375625"/>
            <a:ext cx="2080120" cy="2080120"/>
          </a:xfrm>
          <a:prstGeom prst="rect">
            <a:avLst/>
          </a:prstGeom>
        </p:spPr>
      </p:pic>
      <p:pic>
        <p:nvPicPr>
          <p:cNvPr id="4" name="Graphic 3" descr="Tuning Fork">
            <a:extLst>
              <a:ext uri="{FF2B5EF4-FFF2-40B4-BE49-F238E27FC236}">
                <a16:creationId xmlns:a16="http://schemas.microsoft.com/office/drawing/2014/main" id="{2330391E-AFA7-49BD-AB03-FECA6C72BB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58549" y="3604860"/>
            <a:ext cx="914400" cy="914400"/>
          </a:xfrm>
          <a:prstGeom prst="rect">
            <a:avLst/>
          </a:prstGeom>
        </p:spPr>
      </p:pic>
    </p:spTree>
    <p:extLst>
      <p:ext uri="{BB962C8B-B14F-4D97-AF65-F5344CB8AC3E}">
        <p14:creationId xmlns:p14="http://schemas.microsoft.com/office/powerpoint/2010/main" val="324181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94684-A69A-4FAF-B459-D5BC122AA5E2}"/>
              </a:ext>
            </a:extLst>
          </p:cNvPr>
          <p:cNvSpPr>
            <a:spLocks noGrp="1"/>
          </p:cNvSpPr>
          <p:nvPr>
            <p:ph type="title"/>
          </p:nvPr>
        </p:nvSpPr>
        <p:spPr/>
        <p:txBody>
          <a:bodyPr>
            <a:noAutofit/>
          </a:bodyPr>
          <a:lstStyle/>
          <a:p>
            <a:r>
              <a:rPr lang="en-US" dirty="0"/>
              <a:t>Scans and Seeks: Finding a Row of Data</a:t>
            </a:r>
          </a:p>
        </p:txBody>
      </p:sp>
      <p:sp>
        <p:nvSpPr>
          <p:cNvPr id="3" name="Content Placeholder 2">
            <a:extLst>
              <a:ext uri="{FF2B5EF4-FFF2-40B4-BE49-F238E27FC236}">
                <a16:creationId xmlns:a16="http://schemas.microsoft.com/office/drawing/2014/main" id="{E65191AC-0A1C-4CA3-A3A0-6671D61C079E}"/>
              </a:ext>
            </a:extLst>
          </p:cNvPr>
          <p:cNvSpPr>
            <a:spLocks noGrp="1"/>
          </p:cNvSpPr>
          <p:nvPr>
            <p:ph idx="1"/>
          </p:nvPr>
        </p:nvSpPr>
        <p:spPr>
          <a:xfrm>
            <a:off x="1223318" y="1825625"/>
            <a:ext cx="10130481" cy="4351338"/>
          </a:xfrm>
        </p:spPr>
        <p:txBody>
          <a:bodyPr>
            <a:noAutofit/>
          </a:bodyPr>
          <a:lstStyle/>
          <a:p>
            <a:r>
              <a:rPr lang="en-US" b="1" dirty="0"/>
              <a:t>Table scan: </a:t>
            </a:r>
            <a:r>
              <a:rPr lang="en-US" dirty="0"/>
              <a:t>search for—row by row—looking for data in each column; worst-case scenario</a:t>
            </a:r>
          </a:p>
          <a:p>
            <a:r>
              <a:rPr lang="en-US" b="1" dirty="0"/>
              <a:t>Clustered index scan: </a:t>
            </a:r>
            <a:r>
              <a:rPr lang="en-US" dirty="0"/>
              <a:t>use the clustered index (primary key, usually) to search row by row</a:t>
            </a:r>
          </a:p>
          <a:p>
            <a:r>
              <a:rPr lang="en-US" b="1" dirty="0"/>
              <a:t>Clustered index seek: </a:t>
            </a:r>
            <a:r>
              <a:rPr lang="en-US" dirty="0"/>
              <a:t>jump to the correct page using the clustered index</a:t>
            </a:r>
          </a:p>
          <a:p>
            <a:r>
              <a:rPr lang="en-US" b="1" dirty="0"/>
              <a:t>Index scan: </a:t>
            </a:r>
            <a:r>
              <a:rPr lang="en-US" dirty="0"/>
              <a:t>search the index row by row—better than scanning the clustered index, as it typically has less rows.</a:t>
            </a:r>
          </a:p>
          <a:p>
            <a:r>
              <a:rPr lang="en-US" b="1" dirty="0"/>
              <a:t>Index seek: </a:t>
            </a:r>
            <a:r>
              <a:rPr lang="en-US" dirty="0"/>
              <a:t>uses the index to jump to the correct page—Nirvana!</a:t>
            </a:r>
          </a:p>
        </p:txBody>
      </p:sp>
      <p:sp>
        <p:nvSpPr>
          <p:cNvPr id="6" name="Arrow: Down 5">
            <a:extLst>
              <a:ext uri="{FF2B5EF4-FFF2-40B4-BE49-F238E27FC236}">
                <a16:creationId xmlns:a16="http://schemas.microsoft.com/office/drawing/2014/main" id="{DF8D9D2C-D77A-4835-A940-F467F907B6F0}"/>
              </a:ext>
            </a:extLst>
          </p:cNvPr>
          <p:cNvSpPr/>
          <p:nvPr/>
        </p:nvSpPr>
        <p:spPr>
          <a:xfrm>
            <a:off x="181186" y="1941383"/>
            <a:ext cx="436418" cy="3934829"/>
          </a:xfrm>
          <a:prstGeom prst="downArrow">
            <a:avLst/>
          </a:prstGeom>
          <a:solidFill>
            <a:schemeClr val="accent1"/>
          </a:solidFill>
          <a:ln w="28575">
            <a:noFill/>
          </a:ln>
        </p:spPr>
        <p:style>
          <a:lnRef idx="2">
            <a:schemeClr val="accent1"/>
          </a:lnRef>
          <a:fillRef idx="1">
            <a:schemeClr val="lt1"/>
          </a:fillRef>
          <a:effectRef idx="0">
            <a:schemeClr val="accent1"/>
          </a:effectRef>
          <a:fontRef idx="minor">
            <a:schemeClr val="dk1"/>
          </a:fontRef>
        </p:style>
        <p:txBody>
          <a:bodyPr rtlCol="0" anchor="ctr">
            <a:noAutofit/>
          </a:bodyPr>
          <a:lstStyle/>
          <a:p>
            <a:pPr algn="ctr" defTabSz="457200">
              <a:defRPr/>
            </a:pPr>
            <a:endParaRPr lang="en-US" dirty="0">
              <a:solidFill>
                <a:prstClr val="black"/>
              </a:solidFill>
              <a:latin typeface="Tw Cen MT"/>
            </a:endParaRPr>
          </a:p>
        </p:txBody>
      </p:sp>
      <p:sp>
        <p:nvSpPr>
          <p:cNvPr id="7" name="TextBox 6">
            <a:extLst>
              <a:ext uri="{FF2B5EF4-FFF2-40B4-BE49-F238E27FC236}">
                <a16:creationId xmlns:a16="http://schemas.microsoft.com/office/drawing/2014/main" id="{41CFD9CB-1781-4C06-ADCB-55CC73C55B26}"/>
              </a:ext>
            </a:extLst>
          </p:cNvPr>
          <p:cNvSpPr txBox="1"/>
          <p:nvPr/>
        </p:nvSpPr>
        <p:spPr>
          <a:xfrm>
            <a:off x="28235" y="1547404"/>
            <a:ext cx="742319" cy="369332"/>
          </a:xfrm>
          <a:prstGeom prst="rect">
            <a:avLst/>
          </a:prstGeom>
          <a:noFill/>
        </p:spPr>
        <p:txBody>
          <a:bodyPr wrap="none" rtlCol="0">
            <a:noAutofit/>
          </a:bodyPr>
          <a:lstStyle/>
          <a:p>
            <a:pPr defTabSz="457200">
              <a:defRPr/>
            </a:pPr>
            <a:r>
              <a:rPr lang="en-US" dirty="0">
                <a:solidFill>
                  <a:schemeClr val="tx1">
                    <a:lumMod val="65000"/>
                    <a:lumOff val="35000"/>
                  </a:schemeClr>
                </a:solidFill>
                <a:latin typeface="Sherman Sans Book" pitchFamily="50" charset="0"/>
                <a:ea typeface="Sherman Sans Book" pitchFamily="50" charset="0"/>
              </a:rPr>
              <a:t>Worst</a:t>
            </a:r>
          </a:p>
        </p:txBody>
      </p:sp>
      <p:sp>
        <p:nvSpPr>
          <p:cNvPr id="8" name="TextBox 7">
            <a:extLst>
              <a:ext uri="{FF2B5EF4-FFF2-40B4-BE49-F238E27FC236}">
                <a16:creationId xmlns:a16="http://schemas.microsoft.com/office/drawing/2014/main" id="{0150E7BD-737F-4321-AEF9-98E3AA5ABD0D}"/>
              </a:ext>
            </a:extLst>
          </p:cNvPr>
          <p:cNvSpPr txBox="1"/>
          <p:nvPr/>
        </p:nvSpPr>
        <p:spPr>
          <a:xfrm>
            <a:off x="70103" y="5900859"/>
            <a:ext cx="768097" cy="369332"/>
          </a:xfrm>
          <a:prstGeom prst="rect">
            <a:avLst/>
          </a:prstGeom>
          <a:noFill/>
        </p:spPr>
        <p:txBody>
          <a:bodyPr wrap="square" rtlCol="0">
            <a:noAutofit/>
          </a:bodyPr>
          <a:lstStyle/>
          <a:p>
            <a:pPr algn="ctr" defTabSz="457200">
              <a:defRPr/>
            </a:pPr>
            <a:r>
              <a:rPr lang="en-US" dirty="0">
                <a:solidFill>
                  <a:schemeClr val="tx1">
                    <a:lumMod val="65000"/>
                    <a:lumOff val="35000"/>
                  </a:schemeClr>
                </a:solidFill>
                <a:latin typeface="Sherman Sans Book" pitchFamily="50" charset="0"/>
                <a:ea typeface="Sherman Sans Book" pitchFamily="50" charset="0"/>
              </a:rPr>
              <a:t>Best</a:t>
            </a:r>
          </a:p>
        </p:txBody>
      </p:sp>
    </p:spTree>
    <p:extLst>
      <p:ext uri="{BB962C8B-B14F-4D97-AF65-F5344CB8AC3E}">
        <p14:creationId xmlns:p14="http://schemas.microsoft.com/office/powerpoint/2010/main" val="286841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D4E1A-468F-46FB-8329-24B2CCFD6431}"/>
              </a:ext>
            </a:extLst>
          </p:cNvPr>
          <p:cNvSpPr>
            <a:spLocks noGrp="1"/>
          </p:cNvSpPr>
          <p:nvPr>
            <p:ph type="title"/>
          </p:nvPr>
        </p:nvSpPr>
        <p:spPr/>
        <p:txBody>
          <a:bodyPr/>
          <a:lstStyle/>
          <a:p>
            <a:r>
              <a:rPr lang="en-US" dirty="0"/>
              <a:t>Query Plan Tool Shows Data Access</a:t>
            </a:r>
          </a:p>
        </p:txBody>
      </p:sp>
      <p:pic>
        <p:nvPicPr>
          <p:cNvPr id="4" name="Content Placeholder 3">
            <a:extLst>
              <a:ext uri="{FF2B5EF4-FFF2-40B4-BE49-F238E27FC236}">
                <a16:creationId xmlns:a16="http://schemas.microsoft.com/office/drawing/2014/main" id="{E656DFFF-5F25-4535-A34A-21A025203FB6}"/>
              </a:ext>
            </a:extLst>
          </p:cNvPr>
          <p:cNvPicPr>
            <a:picLocks noGrp="1" noChangeAspect="1"/>
          </p:cNvPicPr>
          <p:nvPr>
            <p:ph idx="1"/>
          </p:nvPr>
        </p:nvPicPr>
        <p:blipFill>
          <a:blip r:embed="rId3"/>
          <a:stretch>
            <a:fillRect/>
          </a:stretch>
        </p:blipFill>
        <p:spPr>
          <a:xfrm>
            <a:off x="973845" y="1595181"/>
            <a:ext cx="9929879" cy="4524265"/>
          </a:xfrm>
          <a:prstGeom prst="rect">
            <a:avLst/>
          </a:prstGeom>
        </p:spPr>
      </p:pic>
    </p:spTree>
    <p:extLst>
      <p:ext uri="{BB962C8B-B14F-4D97-AF65-F5344CB8AC3E}">
        <p14:creationId xmlns:p14="http://schemas.microsoft.com/office/powerpoint/2010/main" val="1511319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670DBD5-770C-4383-9F54-5B86E86B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C84C77B-FF54-4813-94E1-23FF8F114C7E}"/>
              </a:ext>
            </a:extLst>
          </p:cNvPr>
          <p:cNvSpPr>
            <a:spLocks noGrp="1"/>
          </p:cNvSpPr>
          <p:nvPr>
            <p:ph type="title"/>
          </p:nvPr>
        </p:nvSpPr>
        <p:spPr>
          <a:xfrm>
            <a:off x="838200" y="365125"/>
            <a:ext cx="10515600" cy="1325563"/>
          </a:xfrm>
        </p:spPr>
        <p:txBody>
          <a:bodyPr>
            <a:normAutofit/>
          </a:bodyPr>
          <a:lstStyle/>
          <a:p>
            <a:pPr algn="ctr"/>
            <a:r>
              <a:rPr lang="en-US" dirty="0"/>
              <a:t>Physical Data Model</a:t>
            </a:r>
          </a:p>
        </p:txBody>
      </p:sp>
      <p:sp>
        <p:nvSpPr>
          <p:cNvPr id="4" name="Content Placeholder 3">
            <a:extLst>
              <a:ext uri="{FF2B5EF4-FFF2-40B4-BE49-F238E27FC236}">
                <a16:creationId xmlns:a16="http://schemas.microsoft.com/office/drawing/2014/main" id="{74B6070D-2E18-49A3-84C2-0A1B79DC59EE}"/>
              </a:ext>
            </a:extLst>
          </p:cNvPr>
          <p:cNvSpPr>
            <a:spLocks noGrp="1"/>
          </p:cNvSpPr>
          <p:nvPr>
            <p:ph idx="1"/>
          </p:nvPr>
        </p:nvSpPr>
        <p:spPr>
          <a:xfrm>
            <a:off x="838200" y="1868129"/>
            <a:ext cx="10515600" cy="4308834"/>
          </a:xfrm>
        </p:spPr>
        <p:txBody>
          <a:bodyPr>
            <a:normAutofit/>
          </a:bodyPr>
          <a:lstStyle/>
          <a:p>
            <a:r>
              <a:rPr lang="en-US" sz="3200" dirty="0"/>
              <a:t>Implementation of the Logical Data Model</a:t>
            </a:r>
          </a:p>
          <a:p>
            <a:r>
              <a:rPr lang="en-US" sz="3200" dirty="0"/>
              <a:t>Dependent on the selected Implementation Model (Relational, </a:t>
            </a:r>
            <a:r>
              <a:rPr lang="en-US" sz="3200" dirty="0" err="1"/>
              <a:t>etc</a:t>
            </a:r>
            <a:r>
              <a:rPr lang="en-US" sz="3200" dirty="0"/>
              <a:t>…) and the Specific DBMS (SQL Server, MySQL, </a:t>
            </a:r>
            <a:r>
              <a:rPr lang="en-US" sz="3200" dirty="0" err="1"/>
              <a:t>etc</a:t>
            </a:r>
            <a:r>
              <a:rPr lang="en-US" sz="3200" dirty="0"/>
              <a:t>…)</a:t>
            </a:r>
          </a:p>
          <a:p>
            <a:r>
              <a:rPr lang="en-US" sz="3200" dirty="0"/>
              <a:t>The Physical Data Model is concerned with performance and should consider the DBMS architecture </a:t>
            </a:r>
          </a:p>
          <a:p>
            <a:endParaRPr lang="en-US" sz="3200" dirty="0"/>
          </a:p>
          <a:p>
            <a:pPr marL="0" indent="0">
              <a:buNone/>
            </a:pPr>
            <a:endParaRPr lang="en-US" sz="3200" dirty="0"/>
          </a:p>
        </p:txBody>
      </p:sp>
    </p:spTree>
    <p:extLst>
      <p:ext uri="{BB962C8B-B14F-4D97-AF65-F5344CB8AC3E}">
        <p14:creationId xmlns:p14="http://schemas.microsoft.com/office/powerpoint/2010/main" val="3436746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994EB-B6E7-4F35-B53F-1C74A98D4F9A}"/>
              </a:ext>
            </a:extLst>
          </p:cNvPr>
          <p:cNvSpPr>
            <a:spLocks noGrp="1"/>
          </p:cNvSpPr>
          <p:nvPr>
            <p:ph type="title"/>
          </p:nvPr>
        </p:nvSpPr>
        <p:spPr/>
        <p:txBody>
          <a:bodyPr/>
          <a:lstStyle/>
          <a:p>
            <a:r>
              <a:rPr lang="en-US" dirty="0"/>
              <a:t>Still an Index scan, but now needs a sort</a:t>
            </a:r>
          </a:p>
        </p:txBody>
      </p:sp>
      <p:pic>
        <p:nvPicPr>
          <p:cNvPr id="4" name="Content Placeholder 3">
            <a:extLst>
              <a:ext uri="{FF2B5EF4-FFF2-40B4-BE49-F238E27FC236}">
                <a16:creationId xmlns:a16="http://schemas.microsoft.com/office/drawing/2014/main" id="{A6A9AF89-8A9E-459A-B228-E2617E908ED9}"/>
              </a:ext>
            </a:extLst>
          </p:cNvPr>
          <p:cNvPicPr>
            <a:picLocks noGrp="1" noChangeAspect="1"/>
          </p:cNvPicPr>
          <p:nvPr>
            <p:ph idx="1"/>
          </p:nvPr>
        </p:nvPicPr>
        <p:blipFill>
          <a:blip r:embed="rId2"/>
          <a:stretch>
            <a:fillRect/>
          </a:stretch>
        </p:blipFill>
        <p:spPr>
          <a:xfrm>
            <a:off x="1132782" y="2105554"/>
            <a:ext cx="9926435" cy="3791479"/>
          </a:xfrm>
          <a:prstGeom prst="rect">
            <a:avLst/>
          </a:prstGeom>
        </p:spPr>
      </p:pic>
    </p:spTree>
    <p:extLst>
      <p:ext uri="{BB962C8B-B14F-4D97-AF65-F5344CB8AC3E}">
        <p14:creationId xmlns:p14="http://schemas.microsoft.com/office/powerpoint/2010/main" val="36713930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CEAFB-953F-4996-8142-018109983D04}"/>
              </a:ext>
            </a:extLst>
          </p:cNvPr>
          <p:cNvSpPr>
            <a:spLocks noGrp="1"/>
          </p:cNvSpPr>
          <p:nvPr>
            <p:ph type="title"/>
          </p:nvPr>
        </p:nvSpPr>
        <p:spPr/>
        <p:txBody>
          <a:bodyPr/>
          <a:lstStyle/>
          <a:p>
            <a:r>
              <a:rPr lang="en-US" dirty="0"/>
              <a:t>How to Cover you Query with an Index</a:t>
            </a:r>
          </a:p>
        </p:txBody>
      </p:sp>
      <p:sp>
        <p:nvSpPr>
          <p:cNvPr id="3" name="Content Placeholder 2">
            <a:extLst>
              <a:ext uri="{FF2B5EF4-FFF2-40B4-BE49-F238E27FC236}">
                <a16:creationId xmlns:a16="http://schemas.microsoft.com/office/drawing/2014/main" id="{ABB649C9-75FE-4E4B-9C6E-47A609426FFF}"/>
              </a:ext>
            </a:extLst>
          </p:cNvPr>
          <p:cNvSpPr>
            <a:spLocks noGrp="1"/>
          </p:cNvSpPr>
          <p:nvPr>
            <p:ph idx="1"/>
          </p:nvPr>
        </p:nvSpPr>
        <p:spPr/>
        <p:txBody>
          <a:bodyPr/>
          <a:lstStyle/>
          <a:p>
            <a:r>
              <a:rPr lang="en-US" dirty="0"/>
              <a:t>Index key should be the column(s) in the:</a:t>
            </a:r>
          </a:p>
          <a:p>
            <a:pPr lvl="1"/>
            <a:r>
              <a:rPr lang="en-US" dirty="0"/>
              <a:t>WHERE,</a:t>
            </a:r>
          </a:p>
          <a:p>
            <a:pPr lvl="1"/>
            <a:r>
              <a:rPr lang="en-US" dirty="0"/>
              <a:t>GROUP BY, or </a:t>
            </a:r>
          </a:p>
          <a:p>
            <a:pPr lvl="1"/>
            <a:r>
              <a:rPr lang="en-US" dirty="0"/>
              <a:t>HAVING </a:t>
            </a:r>
            <a:r>
              <a:rPr lang="en-US" dirty="0" err="1"/>
              <a:t>clases</a:t>
            </a:r>
            <a:endParaRPr lang="en-US" dirty="0"/>
          </a:p>
          <a:p>
            <a:r>
              <a:rPr lang="en-US" dirty="0"/>
              <a:t>Included Index Columns are columns from the projection</a:t>
            </a:r>
          </a:p>
          <a:p>
            <a:pPr lvl="1"/>
            <a:r>
              <a:rPr lang="en-US" dirty="0"/>
              <a:t>SELECT line</a:t>
            </a:r>
          </a:p>
        </p:txBody>
      </p:sp>
      <p:pic>
        <p:nvPicPr>
          <p:cNvPr id="4" name="Picture 3">
            <a:extLst>
              <a:ext uri="{FF2B5EF4-FFF2-40B4-BE49-F238E27FC236}">
                <a16:creationId xmlns:a16="http://schemas.microsoft.com/office/drawing/2014/main" id="{5B12EDB1-F891-4A0F-9442-7DC1FB69693D}"/>
              </a:ext>
            </a:extLst>
          </p:cNvPr>
          <p:cNvPicPr>
            <a:picLocks noChangeAspect="1"/>
          </p:cNvPicPr>
          <p:nvPr/>
        </p:nvPicPr>
        <p:blipFill>
          <a:blip r:embed="rId3"/>
          <a:stretch>
            <a:fillRect/>
          </a:stretch>
        </p:blipFill>
        <p:spPr>
          <a:xfrm>
            <a:off x="995338" y="4576540"/>
            <a:ext cx="7697274" cy="1600423"/>
          </a:xfrm>
          <a:prstGeom prst="rect">
            <a:avLst/>
          </a:prstGeom>
        </p:spPr>
      </p:pic>
    </p:spTree>
    <p:extLst>
      <p:ext uri="{BB962C8B-B14F-4D97-AF65-F5344CB8AC3E}">
        <p14:creationId xmlns:p14="http://schemas.microsoft.com/office/powerpoint/2010/main" val="217717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D4E1A-468F-46FB-8329-24B2CCFD6431}"/>
              </a:ext>
            </a:extLst>
          </p:cNvPr>
          <p:cNvSpPr>
            <a:spLocks noGrp="1"/>
          </p:cNvSpPr>
          <p:nvPr>
            <p:ph type="title"/>
          </p:nvPr>
        </p:nvSpPr>
        <p:spPr/>
        <p:txBody>
          <a:bodyPr/>
          <a:lstStyle/>
          <a:p>
            <a:r>
              <a:rPr lang="en-US" dirty="0"/>
              <a:t>Query Plan: Before Index</a:t>
            </a:r>
          </a:p>
        </p:txBody>
      </p:sp>
      <p:pic>
        <p:nvPicPr>
          <p:cNvPr id="4" name="Content Placeholder 3">
            <a:extLst>
              <a:ext uri="{FF2B5EF4-FFF2-40B4-BE49-F238E27FC236}">
                <a16:creationId xmlns:a16="http://schemas.microsoft.com/office/drawing/2014/main" id="{E656DFFF-5F25-4535-A34A-21A025203FB6}"/>
              </a:ext>
            </a:extLst>
          </p:cNvPr>
          <p:cNvPicPr>
            <a:picLocks noGrp="1" noChangeAspect="1"/>
          </p:cNvPicPr>
          <p:nvPr>
            <p:ph idx="1"/>
          </p:nvPr>
        </p:nvPicPr>
        <p:blipFill>
          <a:blip r:embed="rId2"/>
          <a:stretch>
            <a:fillRect/>
          </a:stretch>
        </p:blipFill>
        <p:spPr>
          <a:xfrm>
            <a:off x="973845" y="1595181"/>
            <a:ext cx="9929879" cy="4524265"/>
          </a:xfrm>
          <a:prstGeom prst="rect">
            <a:avLst/>
          </a:prstGeom>
        </p:spPr>
      </p:pic>
    </p:spTree>
    <p:extLst>
      <p:ext uri="{BB962C8B-B14F-4D97-AF65-F5344CB8AC3E}">
        <p14:creationId xmlns:p14="http://schemas.microsoft.com/office/powerpoint/2010/main" val="39784695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D4E1A-468F-46FB-8329-24B2CCFD6431}"/>
              </a:ext>
            </a:extLst>
          </p:cNvPr>
          <p:cNvSpPr>
            <a:spLocks noGrp="1"/>
          </p:cNvSpPr>
          <p:nvPr>
            <p:ph type="title"/>
          </p:nvPr>
        </p:nvSpPr>
        <p:spPr/>
        <p:txBody>
          <a:bodyPr/>
          <a:lstStyle/>
          <a:p>
            <a:r>
              <a:rPr lang="en-US" dirty="0"/>
              <a:t>Query Plan: After Index</a:t>
            </a:r>
          </a:p>
        </p:txBody>
      </p:sp>
      <p:pic>
        <p:nvPicPr>
          <p:cNvPr id="4" name="Content Placeholder 3">
            <a:extLst>
              <a:ext uri="{FF2B5EF4-FFF2-40B4-BE49-F238E27FC236}">
                <a16:creationId xmlns:a16="http://schemas.microsoft.com/office/drawing/2014/main" id="{E656DFFF-5F25-4535-A34A-21A025203FB6}"/>
              </a:ext>
            </a:extLst>
          </p:cNvPr>
          <p:cNvPicPr>
            <a:picLocks noGrp="1" noChangeAspect="1"/>
          </p:cNvPicPr>
          <p:nvPr>
            <p:ph idx="1"/>
          </p:nvPr>
        </p:nvPicPr>
        <p:blipFill>
          <a:blip r:embed="rId2"/>
          <a:stretch>
            <a:fillRect/>
          </a:stretch>
        </p:blipFill>
        <p:spPr>
          <a:xfrm>
            <a:off x="973845" y="1595181"/>
            <a:ext cx="9929879" cy="4524265"/>
          </a:xfrm>
          <a:prstGeom prst="rect">
            <a:avLst/>
          </a:prstGeom>
        </p:spPr>
      </p:pic>
      <p:pic>
        <p:nvPicPr>
          <p:cNvPr id="3" name="Picture 2">
            <a:extLst>
              <a:ext uri="{FF2B5EF4-FFF2-40B4-BE49-F238E27FC236}">
                <a16:creationId xmlns:a16="http://schemas.microsoft.com/office/drawing/2014/main" id="{2036E325-7649-4CFB-A3D7-5E9C48EF1E8C}"/>
              </a:ext>
            </a:extLst>
          </p:cNvPr>
          <p:cNvPicPr>
            <a:picLocks noChangeAspect="1"/>
          </p:cNvPicPr>
          <p:nvPr/>
        </p:nvPicPr>
        <p:blipFill>
          <a:blip r:embed="rId3"/>
          <a:stretch>
            <a:fillRect/>
          </a:stretch>
        </p:blipFill>
        <p:spPr>
          <a:xfrm>
            <a:off x="973845" y="4600739"/>
            <a:ext cx="6538219" cy="1757858"/>
          </a:xfrm>
          <a:prstGeom prst="rect">
            <a:avLst/>
          </a:prstGeom>
        </p:spPr>
      </p:pic>
    </p:spTree>
    <p:extLst>
      <p:ext uri="{BB962C8B-B14F-4D97-AF65-F5344CB8AC3E}">
        <p14:creationId xmlns:p14="http://schemas.microsoft.com/office/powerpoint/2010/main" val="429141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994EB-B6E7-4F35-B53F-1C74A98D4F9A}"/>
              </a:ext>
            </a:extLst>
          </p:cNvPr>
          <p:cNvSpPr>
            <a:spLocks noGrp="1"/>
          </p:cNvSpPr>
          <p:nvPr>
            <p:ph type="title"/>
          </p:nvPr>
        </p:nvSpPr>
        <p:spPr/>
        <p:txBody>
          <a:bodyPr/>
          <a:lstStyle/>
          <a:p>
            <a:r>
              <a:rPr lang="en-US" dirty="0"/>
              <a:t>Query Plan: Before Index </a:t>
            </a:r>
          </a:p>
        </p:txBody>
      </p:sp>
      <p:pic>
        <p:nvPicPr>
          <p:cNvPr id="4" name="Content Placeholder 3">
            <a:extLst>
              <a:ext uri="{FF2B5EF4-FFF2-40B4-BE49-F238E27FC236}">
                <a16:creationId xmlns:a16="http://schemas.microsoft.com/office/drawing/2014/main" id="{A6A9AF89-8A9E-459A-B228-E2617E908ED9}"/>
              </a:ext>
            </a:extLst>
          </p:cNvPr>
          <p:cNvPicPr>
            <a:picLocks noGrp="1" noChangeAspect="1"/>
          </p:cNvPicPr>
          <p:nvPr>
            <p:ph idx="1"/>
          </p:nvPr>
        </p:nvPicPr>
        <p:blipFill>
          <a:blip r:embed="rId2"/>
          <a:stretch>
            <a:fillRect/>
          </a:stretch>
        </p:blipFill>
        <p:spPr>
          <a:xfrm>
            <a:off x="1132782" y="2105554"/>
            <a:ext cx="9926435" cy="3791479"/>
          </a:xfrm>
          <a:prstGeom prst="rect">
            <a:avLst/>
          </a:prstGeom>
        </p:spPr>
      </p:pic>
    </p:spTree>
    <p:extLst>
      <p:ext uri="{BB962C8B-B14F-4D97-AF65-F5344CB8AC3E}">
        <p14:creationId xmlns:p14="http://schemas.microsoft.com/office/powerpoint/2010/main" val="41045632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994EB-B6E7-4F35-B53F-1C74A98D4F9A}"/>
              </a:ext>
            </a:extLst>
          </p:cNvPr>
          <p:cNvSpPr>
            <a:spLocks noGrp="1"/>
          </p:cNvSpPr>
          <p:nvPr>
            <p:ph type="title"/>
          </p:nvPr>
        </p:nvSpPr>
        <p:spPr/>
        <p:txBody>
          <a:bodyPr/>
          <a:lstStyle/>
          <a:p>
            <a:r>
              <a:rPr lang="en-US" dirty="0"/>
              <a:t>Query Plan: After Index </a:t>
            </a:r>
          </a:p>
        </p:txBody>
      </p:sp>
      <p:pic>
        <p:nvPicPr>
          <p:cNvPr id="4" name="Content Placeholder 3">
            <a:extLst>
              <a:ext uri="{FF2B5EF4-FFF2-40B4-BE49-F238E27FC236}">
                <a16:creationId xmlns:a16="http://schemas.microsoft.com/office/drawing/2014/main" id="{A6A9AF89-8A9E-459A-B228-E2617E908ED9}"/>
              </a:ext>
            </a:extLst>
          </p:cNvPr>
          <p:cNvPicPr>
            <a:picLocks noGrp="1" noChangeAspect="1"/>
          </p:cNvPicPr>
          <p:nvPr>
            <p:ph idx="1"/>
          </p:nvPr>
        </p:nvPicPr>
        <p:blipFill>
          <a:blip r:embed="rId3"/>
          <a:stretch>
            <a:fillRect/>
          </a:stretch>
        </p:blipFill>
        <p:spPr>
          <a:xfrm>
            <a:off x="1132782" y="2105554"/>
            <a:ext cx="9926435" cy="3791479"/>
          </a:xfrm>
          <a:prstGeom prst="rect">
            <a:avLst/>
          </a:prstGeom>
        </p:spPr>
      </p:pic>
      <p:pic>
        <p:nvPicPr>
          <p:cNvPr id="3" name="Picture 2">
            <a:extLst>
              <a:ext uri="{FF2B5EF4-FFF2-40B4-BE49-F238E27FC236}">
                <a16:creationId xmlns:a16="http://schemas.microsoft.com/office/drawing/2014/main" id="{E34FD8CB-E339-41AD-9203-15C2E6A7C4BF}"/>
              </a:ext>
            </a:extLst>
          </p:cNvPr>
          <p:cNvPicPr>
            <a:picLocks noChangeAspect="1"/>
          </p:cNvPicPr>
          <p:nvPr/>
        </p:nvPicPr>
        <p:blipFill>
          <a:blip r:embed="rId4"/>
          <a:stretch>
            <a:fillRect/>
          </a:stretch>
        </p:blipFill>
        <p:spPr>
          <a:xfrm>
            <a:off x="1132782" y="4541221"/>
            <a:ext cx="10148070" cy="1550090"/>
          </a:xfrm>
          <a:prstGeom prst="rect">
            <a:avLst/>
          </a:prstGeom>
        </p:spPr>
      </p:pic>
    </p:spTree>
    <p:extLst>
      <p:ext uri="{BB962C8B-B14F-4D97-AF65-F5344CB8AC3E}">
        <p14:creationId xmlns:p14="http://schemas.microsoft.com/office/powerpoint/2010/main" val="13906865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D04EC1-733E-4BA9-9251-8C6E6E3D01D7}"/>
              </a:ext>
            </a:extLst>
          </p:cNvPr>
          <p:cNvSpPr>
            <a:spLocks noGrp="1"/>
          </p:cNvSpPr>
          <p:nvPr>
            <p:ph type="title"/>
          </p:nvPr>
        </p:nvSpPr>
        <p:spPr>
          <a:xfrm>
            <a:off x="2408222" y="365125"/>
            <a:ext cx="8945578" cy="1325563"/>
          </a:xfrm>
        </p:spPr>
        <p:txBody>
          <a:bodyPr/>
          <a:lstStyle/>
          <a:p>
            <a:r>
              <a:rPr lang="en-US" dirty="0"/>
              <a:t>Demo: Understand Query Plans</a:t>
            </a:r>
          </a:p>
        </p:txBody>
      </p:sp>
      <p:sp>
        <p:nvSpPr>
          <p:cNvPr id="6" name="Content Placeholder 5">
            <a:extLst>
              <a:ext uri="{FF2B5EF4-FFF2-40B4-BE49-F238E27FC236}">
                <a16:creationId xmlns:a16="http://schemas.microsoft.com/office/drawing/2014/main" id="{E33EFCDF-893E-4DC5-B75A-872200D063CA}"/>
              </a:ext>
            </a:extLst>
          </p:cNvPr>
          <p:cNvSpPr>
            <a:spLocks noGrp="1"/>
          </p:cNvSpPr>
          <p:nvPr>
            <p:ph idx="1"/>
          </p:nvPr>
        </p:nvSpPr>
        <p:spPr>
          <a:xfrm>
            <a:off x="3177766" y="1825624"/>
            <a:ext cx="8375137" cy="4548015"/>
          </a:xfrm>
        </p:spPr>
        <p:txBody>
          <a:bodyPr>
            <a:normAutofit/>
          </a:bodyPr>
          <a:lstStyle/>
          <a:p>
            <a:r>
              <a:rPr lang="en-US" dirty="0"/>
              <a:t>We will use the Azure Data Studio application.</a:t>
            </a:r>
          </a:p>
          <a:p>
            <a:r>
              <a:rPr lang="en-US" dirty="0"/>
              <a:t>We will use the </a:t>
            </a:r>
            <a:r>
              <a:rPr lang="en-US" b="1" dirty="0" err="1"/>
              <a:t>tinyu</a:t>
            </a:r>
            <a:r>
              <a:rPr lang="en-US" b="1" dirty="0"/>
              <a:t> </a:t>
            </a:r>
            <a:r>
              <a:rPr lang="en-US" dirty="0"/>
              <a:t>database.</a:t>
            </a:r>
          </a:p>
          <a:p>
            <a:r>
              <a:rPr lang="en-US" dirty="0"/>
              <a:t>Example of how to read query plans.</a:t>
            </a:r>
          </a:p>
          <a:p>
            <a:r>
              <a:rPr lang="en-US" dirty="0"/>
              <a:t>How window functions affects the query.</a:t>
            </a:r>
          </a:p>
          <a:p>
            <a:r>
              <a:rPr lang="en-US" dirty="0"/>
              <a:t>An adjustment to the window function improves performance.</a:t>
            </a:r>
          </a:p>
          <a:p>
            <a:r>
              <a:rPr lang="en-US" dirty="0"/>
              <a:t>Remove the sort operation with an index.</a:t>
            </a:r>
          </a:p>
          <a:p>
            <a:endParaRPr lang="en-US" dirty="0"/>
          </a:p>
          <a:p>
            <a:endParaRPr lang="en-US" dirty="0"/>
          </a:p>
          <a:p>
            <a:pPr marL="0" indent="0">
              <a:buNone/>
            </a:pPr>
            <a:endParaRPr lang="en-US" b="1" dirty="0"/>
          </a:p>
        </p:txBody>
      </p:sp>
      <p:grpSp>
        <p:nvGrpSpPr>
          <p:cNvPr id="10" name="Group 9">
            <a:extLst>
              <a:ext uri="{FF2B5EF4-FFF2-40B4-BE49-F238E27FC236}">
                <a16:creationId xmlns:a16="http://schemas.microsoft.com/office/drawing/2014/main" id="{4A4C1C59-9D37-4A83-917E-BA7484BA2A73}"/>
              </a:ext>
            </a:extLst>
          </p:cNvPr>
          <p:cNvGrpSpPr/>
          <p:nvPr/>
        </p:nvGrpSpPr>
        <p:grpSpPr>
          <a:xfrm>
            <a:off x="0" y="0"/>
            <a:ext cx="2915216" cy="6858000"/>
            <a:chOff x="0" y="0"/>
            <a:chExt cx="2915216" cy="6858000"/>
          </a:xfrm>
        </p:grpSpPr>
        <p:sp>
          <p:nvSpPr>
            <p:cNvPr id="7" name="Rectangle 6">
              <a:extLst>
                <a:ext uri="{FF2B5EF4-FFF2-40B4-BE49-F238E27FC236}">
                  <a16:creationId xmlns:a16="http://schemas.microsoft.com/office/drawing/2014/main" id="{8606308B-B069-45D8-AFB1-D71F920235DC}"/>
                </a:ext>
              </a:extLst>
            </p:cNvPr>
            <p:cNvSpPr/>
            <p:nvPr/>
          </p:nvSpPr>
          <p:spPr>
            <a:xfrm>
              <a:off x="0" y="0"/>
              <a:ext cx="201892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8BD2688-AA73-4874-8A2D-2BC1C853E453}"/>
                </a:ext>
              </a:extLst>
            </p:cNvPr>
            <p:cNvSpPr/>
            <p:nvPr/>
          </p:nvSpPr>
          <p:spPr>
            <a:xfrm>
              <a:off x="1122630" y="2559867"/>
              <a:ext cx="1792586" cy="17382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Graphic 13" descr="Vlog">
            <a:extLst>
              <a:ext uri="{FF2B5EF4-FFF2-40B4-BE49-F238E27FC236}">
                <a16:creationId xmlns:a16="http://schemas.microsoft.com/office/drawing/2014/main" id="{DC5CCBA3-D478-475E-8D86-1EA83EE95B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1723" y="2971799"/>
            <a:ext cx="914400" cy="914400"/>
          </a:xfrm>
          <a:prstGeom prst="rect">
            <a:avLst/>
          </a:prstGeom>
        </p:spPr>
      </p:pic>
    </p:spTree>
    <p:extLst>
      <p:ext uri="{BB962C8B-B14F-4D97-AF65-F5344CB8AC3E}">
        <p14:creationId xmlns:p14="http://schemas.microsoft.com/office/powerpoint/2010/main" val="13974719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69E1-79D5-4CCA-9AE3-8CCDB54E5D78}"/>
              </a:ext>
            </a:extLst>
          </p:cNvPr>
          <p:cNvSpPr>
            <a:spLocks noGrp="1"/>
          </p:cNvSpPr>
          <p:nvPr>
            <p:ph type="title"/>
          </p:nvPr>
        </p:nvSpPr>
        <p:spPr>
          <a:xfrm>
            <a:off x="508713" y="641631"/>
            <a:ext cx="8905274" cy="1325563"/>
          </a:xfrm>
        </p:spPr>
        <p:txBody>
          <a:bodyPr>
            <a:normAutofit/>
          </a:bodyPr>
          <a:lstStyle/>
          <a:p>
            <a:r>
              <a:rPr lang="en-US" dirty="0"/>
              <a:t>Check Yourself: Non-Clustered Indexes</a:t>
            </a:r>
          </a:p>
        </p:txBody>
      </p:sp>
      <p:sp>
        <p:nvSpPr>
          <p:cNvPr id="3" name="Content Placeholder 2">
            <a:extLst>
              <a:ext uri="{FF2B5EF4-FFF2-40B4-BE49-F238E27FC236}">
                <a16:creationId xmlns:a16="http://schemas.microsoft.com/office/drawing/2014/main" id="{23BFC44E-10DC-44C2-99E8-3D541093BB67}"/>
              </a:ext>
            </a:extLst>
          </p:cNvPr>
          <p:cNvSpPr>
            <a:spLocks noGrp="1"/>
          </p:cNvSpPr>
          <p:nvPr>
            <p:ph idx="1"/>
          </p:nvPr>
        </p:nvSpPr>
        <p:spPr>
          <a:xfrm>
            <a:off x="508712" y="2146434"/>
            <a:ext cx="7908102" cy="4711566"/>
          </a:xfrm>
        </p:spPr>
        <p:txBody>
          <a:bodyPr anchor="ctr">
            <a:normAutofit/>
          </a:bodyPr>
          <a:lstStyle/>
          <a:p>
            <a:r>
              <a:rPr lang="en-US" sz="3200" dirty="0"/>
              <a:t>The best performing table lookup is a/an:</a:t>
            </a:r>
          </a:p>
          <a:p>
            <a:endParaRPr lang="en-US" sz="3200" dirty="0"/>
          </a:p>
          <a:p>
            <a:pPr marL="0" indent="0">
              <a:buNone/>
            </a:pPr>
            <a:r>
              <a:rPr lang="en-US" sz="3200" dirty="0"/>
              <a:t>A. Table scan</a:t>
            </a:r>
          </a:p>
          <a:p>
            <a:pPr marL="0" indent="0">
              <a:buNone/>
            </a:pPr>
            <a:r>
              <a:rPr lang="en-US" sz="3200" dirty="0"/>
              <a:t>B. Table seek</a:t>
            </a:r>
          </a:p>
          <a:p>
            <a:pPr marL="0" indent="0">
              <a:buNone/>
            </a:pPr>
            <a:r>
              <a:rPr lang="en-US" sz="3200" dirty="0"/>
              <a:t>C. Index Scan</a:t>
            </a:r>
          </a:p>
          <a:p>
            <a:pPr marL="0" indent="0">
              <a:buNone/>
            </a:pPr>
            <a:r>
              <a:rPr lang="en-US" sz="3200" dirty="0"/>
              <a:t>D. Index Seek</a:t>
            </a:r>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hecklist">
            <a:extLst>
              <a:ext uri="{FF2B5EF4-FFF2-40B4-BE49-F238E27FC236}">
                <a16:creationId xmlns:a16="http://schemas.microsoft.com/office/drawing/2014/main" id="{D2C860C0-70FA-4F2C-9B3A-897851D4E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4711800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69E1-79D5-4CCA-9AE3-8CCDB54E5D78}"/>
              </a:ext>
            </a:extLst>
          </p:cNvPr>
          <p:cNvSpPr>
            <a:spLocks noGrp="1"/>
          </p:cNvSpPr>
          <p:nvPr>
            <p:ph type="title"/>
          </p:nvPr>
        </p:nvSpPr>
        <p:spPr>
          <a:xfrm>
            <a:off x="508713" y="641631"/>
            <a:ext cx="8905274" cy="1325563"/>
          </a:xfrm>
        </p:spPr>
        <p:txBody>
          <a:bodyPr>
            <a:normAutofit/>
          </a:bodyPr>
          <a:lstStyle/>
          <a:p>
            <a:r>
              <a:rPr lang="en-US" dirty="0"/>
              <a:t>Check Yourself: Non-Clustered Indexes</a:t>
            </a:r>
          </a:p>
        </p:txBody>
      </p:sp>
      <p:sp>
        <p:nvSpPr>
          <p:cNvPr id="3" name="Content Placeholder 2">
            <a:extLst>
              <a:ext uri="{FF2B5EF4-FFF2-40B4-BE49-F238E27FC236}">
                <a16:creationId xmlns:a16="http://schemas.microsoft.com/office/drawing/2014/main" id="{23BFC44E-10DC-44C2-99E8-3D541093BB67}"/>
              </a:ext>
            </a:extLst>
          </p:cNvPr>
          <p:cNvSpPr>
            <a:spLocks noGrp="1"/>
          </p:cNvSpPr>
          <p:nvPr>
            <p:ph idx="1"/>
          </p:nvPr>
        </p:nvSpPr>
        <p:spPr>
          <a:xfrm>
            <a:off x="508712" y="2146434"/>
            <a:ext cx="7908102" cy="4711566"/>
          </a:xfrm>
        </p:spPr>
        <p:txBody>
          <a:bodyPr anchor="ctr">
            <a:normAutofit/>
          </a:bodyPr>
          <a:lstStyle/>
          <a:p>
            <a:r>
              <a:rPr lang="en-US" sz="3200" dirty="0"/>
              <a:t>To improve this SQL SELECT what should be the index key?</a:t>
            </a:r>
          </a:p>
          <a:p>
            <a:pPr marL="0" indent="0">
              <a:buNone/>
            </a:pPr>
            <a:r>
              <a:rPr lang="en-US" sz="3200" dirty="0"/>
              <a:t>SELECT </a:t>
            </a:r>
            <a:r>
              <a:rPr lang="en-US" sz="3200" dirty="0" err="1"/>
              <a:t>a,b,c,d</a:t>
            </a:r>
            <a:r>
              <a:rPr lang="en-US" sz="3200" dirty="0"/>
              <a:t> FROM z WHERE a=1 and b=2</a:t>
            </a:r>
          </a:p>
          <a:p>
            <a:endParaRPr lang="en-US" sz="3200" dirty="0"/>
          </a:p>
          <a:p>
            <a:pPr marL="0" indent="0">
              <a:buNone/>
            </a:pPr>
            <a:r>
              <a:rPr lang="en-US" sz="3200" dirty="0"/>
              <a:t>A. a</a:t>
            </a:r>
          </a:p>
          <a:p>
            <a:pPr marL="0" indent="0">
              <a:buNone/>
            </a:pPr>
            <a:r>
              <a:rPr lang="en-US" sz="3200" dirty="0"/>
              <a:t>B. b</a:t>
            </a:r>
          </a:p>
          <a:p>
            <a:pPr marL="0" indent="0">
              <a:buNone/>
            </a:pPr>
            <a:r>
              <a:rPr lang="en-US" sz="3200" dirty="0"/>
              <a:t>C. Either a or b</a:t>
            </a:r>
          </a:p>
          <a:p>
            <a:pPr marL="0" indent="0">
              <a:buNone/>
            </a:pPr>
            <a:r>
              <a:rPr lang="en-US" sz="3200" dirty="0"/>
              <a:t>D. Both a and b</a:t>
            </a:r>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hecklist">
            <a:extLst>
              <a:ext uri="{FF2B5EF4-FFF2-40B4-BE49-F238E27FC236}">
                <a16:creationId xmlns:a16="http://schemas.microsoft.com/office/drawing/2014/main" id="{D2C860C0-70FA-4F2C-9B3A-897851D4E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3345849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2E150-69BC-4122-B22E-79376424E291}"/>
              </a:ext>
            </a:extLst>
          </p:cNvPr>
          <p:cNvSpPr>
            <a:spLocks noGrp="1"/>
          </p:cNvSpPr>
          <p:nvPr>
            <p:ph type="title"/>
          </p:nvPr>
        </p:nvSpPr>
        <p:spPr/>
        <p:txBody>
          <a:bodyPr/>
          <a:lstStyle/>
          <a:p>
            <a:r>
              <a:rPr lang="en-US" dirty="0"/>
              <a:t>Non-Clustered Index</a:t>
            </a:r>
            <a:br>
              <a:rPr lang="en-US" dirty="0"/>
            </a:br>
            <a:r>
              <a:rPr lang="en-US" dirty="0"/>
              <a:t>Rules of Thumb</a:t>
            </a:r>
            <a:endParaRPr lang="en-IN" dirty="0"/>
          </a:p>
        </p:txBody>
      </p:sp>
      <p:sp>
        <p:nvSpPr>
          <p:cNvPr id="3" name="Text Placeholder 2">
            <a:extLst>
              <a:ext uri="{FF2B5EF4-FFF2-40B4-BE49-F238E27FC236}">
                <a16:creationId xmlns:a16="http://schemas.microsoft.com/office/drawing/2014/main" id="{BEC9ED32-B24E-4620-A4A2-0B4B556EA854}"/>
              </a:ext>
            </a:extLst>
          </p:cNvPr>
          <p:cNvSpPr>
            <a:spLocks noGrp="1"/>
          </p:cNvSpPr>
          <p:nvPr>
            <p:ph type="body" idx="1"/>
          </p:nvPr>
        </p:nvSpPr>
        <p:spPr/>
        <p:txBody>
          <a:bodyPr/>
          <a:lstStyle/>
          <a:p>
            <a:r>
              <a:rPr lang="en-US" dirty="0"/>
              <a:t>Use Indexes</a:t>
            </a:r>
          </a:p>
        </p:txBody>
      </p:sp>
      <p:sp>
        <p:nvSpPr>
          <p:cNvPr id="7" name="Content Placeholder 6">
            <a:extLst>
              <a:ext uri="{FF2B5EF4-FFF2-40B4-BE49-F238E27FC236}">
                <a16:creationId xmlns:a16="http://schemas.microsoft.com/office/drawing/2014/main" id="{A658643B-628C-444F-AACE-19C49960DB70}"/>
              </a:ext>
            </a:extLst>
          </p:cNvPr>
          <p:cNvSpPr>
            <a:spLocks noGrp="1"/>
          </p:cNvSpPr>
          <p:nvPr>
            <p:ph sz="half" idx="2"/>
          </p:nvPr>
        </p:nvSpPr>
        <p:spPr/>
        <p:txBody>
          <a:bodyPr>
            <a:normAutofit/>
          </a:bodyPr>
          <a:lstStyle/>
          <a:p>
            <a:r>
              <a:rPr lang="en-US" sz="2000" dirty="0"/>
              <a:t>The table contains over </a:t>
            </a:r>
            <a:br>
              <a:rPr lang="en-US" sz="2000" dirty="0"/>
            </a:br>
            <a:r>
              <a:rPr lang="en-US" sz="2000" dirty="0"/>
              <a:t>100,000 rows </a:t>
            </a:r>
          </a:p>
          <a:p>
            <a:r>
              <a:rPr lang="en-US" sz="2000" dirty="0"/>
              <a:t>The searchable field (indexed column) has a wide range of values </a:t>
            </a:r>
          </a:p>
          <a:p>
            <a:r>
              <a:rPr lang="en-US" sz="2000" dirty="0"/>
              <a:t>The searchable field has a large number of null values </a:t>
            </a:r>
          </a:p>
          <a:p>
            <a:r>
              <a:rPr lang="en-US" sz="2000" dirty="0"/>
              <a:t>The searchable field is queried frequently </a:t>
            </a:r>
          </a:p>
          <a:p>
            <a:r>
              <a:rPr lang="en-US" sz="2000" dirty="0"/>
              <a:t>Queries retrieve less than 2–4% of the table’s rows</a:t>
            </a:r>
          </a:p>
        </p:txBody>
      </p:sp>
      <p:sp>
        <p:nvSpPr>
          <p:cNvPr id="4" name="Text Placeholder 3">
            <a:extLst>
              <a:ext uri="{FF2B5EF4-FFF2-40B4-BE49-F238E27FC236}">
                <a16:creationId xmlns:a16="http://schemas.microsoft.com/office/drawing/2014/main" id="{298B278C-F169-4ABB-93F1-1D47FF5EF135}"/>
              </a:ext>
            </a:extLst>
          </p:cNvPr>
          <p:cNvSpPr>
            <a:spLocks noGrp="1"/>
          </p:cNvSpPr>
          <p:nvPr>
            <p:ph type="body" sz="quarter" idx="3"/>
          </p:nvPr>
        </p:nvSpPr>
        <p:spPr/>
        <p:txBody>
          <a:bodyPr/>
          <a:lstStyle/>
          <a:p>
            <a:r>
              <a:rPr lang="en-US" dirty="0"/>
              <a:t>Avoid Indexes</a:t>
            </a:r>
          </a:p>
        </p:txBody>
      </p:sp>
      <p:sp>
        <p:nvSpPr>
          <p:cNvPr id="8" name="Content Placeholder 7">
            <a:extLst>
              <a:ext uri="{FF2B5EF4-FFF2-40B4-BE49-F238E27FC236}">
                <a16:creationId xmlns:a16="http://schemas.microsoft.com/office/drawing/2014/main" id="{EB30C95A-2BEA-4A8B-BFC1-7F89ED3A7820}"/>
              </a:ext>
            </a:extLst>
          </p:cNvPr>
          <p:cNvSpPr>
            <a:spLocks noGrp="1"/>
          </p:cNvSpPr>
          <p:nvPr>
            <p:ph sz="quarter" idx="4"/>
          </p:nvPr>
        </p:nvSpPr>
        <p:spPr/>
        <p:txBody>
          <a:bodyPr/>
          <a:lstStyle/>
          <a:p>
            <a:r>
              <a:rPr lang="en-US" sz="2000" dirty="0"/>
              <a:t>There are relatively few rows in </a:t>
            </a:r>
            <a:br>
              <a:rPr lang="en-US" sz="2000" dirty="0"/>
            </a:br>
            <a:r>
              <a:rPr lang="en-US" sz="2000" dirty="0"/>
              <a:t>the table </a:t>
            </a:r>
          </a:p>
          <a:p>
            <a:r>
              <a:rPr lang="en-US" sz="2000" dirty="0"/>
              <a:t>The column is not used for searching </a:t>
            </a:r>
          </a:p>
          <a:p>
            <a:r>
              <a:rPr lang="en-US" sz="2000" dirty="0"/>
              <a:t>The majority of the queries that retrieve more than 2–4% of the table’s rows </a:t>
            </a:r>
          </a:p>
          <a:p>
            <a:r>
              <a:rPr lang="en-US" sz="2000" dirty="0"/>
              <a:t>There is high insert or update transaction volatility</a:t>
            </a:r>
          </a:p>
        </p:txBody>
      </p:sp>
    </p:spTree>
    <p:extLst>
      <p:ext uri="{BB962C8B-B14F-4D97-AF65-F5344CB8AC3E}">
        <p14:creationId xmlns:p14="http://schemas.microsoft.com/office/powerpoint/2010/main" val="1981413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EA82E5-053B-4FE3-946F-5A680636E9C4}"/>
              </a:ext>
            </a:extLst>
          </p:cNvPr>
          <p:cNvSpPr>
            <a:spLocks noGrp="1"/>
          </p:cNvSpPr>
          <p:nvPr>
            <p:ph type="title"/>
          </p:nvPr>
        </p:nvSpPr>
        <p:spPr>
          <a:xfrm>
            <a:off x="1444146" y="365125"/>
            <a:ext cx="9909654" cy="1325563"/>
          </a:xfrm>
        </p:spPr>
        <p:txBody>
          <a:bodyPr/>
          <a:lstStyle/>
          <a:p>
            <a:r>
              <a:rPr lang="en-US" dirty="0"/>
              <a:t>Recall: Data Models</a:t>
            </a:r>
          </a:p>
        </p:txBody>
      </p:sp>
      <p:pic>
        <p:nvPicPr>
          <p:cNvPr id="24" name="Content Placeholder 23">
            <a:extLst>
              <a:ext uri="{FF2B5EF4-FFF2-40B4-BE49-F238E27FC236}">
                <a16:creationId xmlns:a16="http://schemas.microsoft.com/office/drawing/2014/main" id="{F50DFBDB-376F-4126-BC38-09EE32BED843}"/>
              </a:ext>
            </a:extLst>
          </p:cNvPr>
          <p:cNvPicPr>
            <a:picLocks noGrp="1" noChangeAspect="1"/>
          </p:cNvPicPr>
          <p:nvPr>
            <p:ph idx="1"/>
          </p:nvPr>
        </p:nvPicPr>
        <p:blipFill>
          <a:blip r:embed="rId3"/>
          <a:stretch>
            <a:fillRect/>
          </a:stretch>
        </p:blipFill>
        <p:spPr>
          <a:xfrm>
            <a:off x="1444145" y="1400541"/>
            <a:ext cx="9688521" cy="5457459"/>
          </a:xfrm>
          <a:prstGeom prst="rect">
            <a:avLst/>
          </a:prstGeom>
        </p:spPr>
      </p:pic>
      <p:pic>
        <p:nvPicPr>
          <p:cNvPr id="26" name="Graphic 25" descr="Megaphone1">
            <a:extLst>
              <a:ext uri="{FF2B5EF4-FFF2-40B4-BE49-F238E27FC236}">
                <a16:creationId xmlns:a16="http://schemas.microsoft.com/office/drawing/2014/main" id="{4CA9F36B-94BA-48BC-85F5-1B9993E98C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8612" y="570706"/>
            <a:ext cx="914400" cy="914400"/>
          </a:xfrm>
          <a:prstGeom prst="rect">
            <a:avLst/>
          </a:prstGeom>
        </p:spPr>
      </p:pic>
      <p:sp>
        <p:nvSpPr>
          <p:cNvPr id="27" name="Rectangle 26">
            <a:extLst>
              <a:ext uri="{FF2B5EF4-FFF2-40B4-BE49-F238E27FC236}">
                <a16:creationId xmlns:a16="http://schemas.microsoft.com/office/drawing/2014/main" id="{1AE4DE84-2A8C-462F-8B05-7D3C420259E7}"/>
              </a:ext>
            </a:extLst>
          </p:cNvPr>
          <p:cNvSpPr/>
          <p:nvPr/>
        </p:nvSpPr>
        <p:spPr>
          <a:xfrm>
            <a:off x="2693384" y="5559586"/>
            <a:ext cx="8280400" cy="11950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3076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B5DF9-A69C-4EEB-8504-555A6461D1C9}"/>
              </a:ext>
            </a:extLst>
          </p:cNvPr>
          <p:cNvSpPr>
            <a:spLocks noGrp="1"/>
          </p:cNvSpPr>
          <p:nvPr>
            <p:ph type="title"/>
          </p:nvPr>
        </p:nvSpPr>
        <p:spPr/>
        <p:txBody>
          <a:bodyPr/>
          <a:lstStyle/>
          <a:p>
            <a:r>
              <a:rPr lang="en-US" dirty="0"/>
              <a:t>Rebuilding Indexes</a:t>
            </a:r>
          </a:p>
        </p:txBody>
      </p:sp>
      <p:sp>
        <p:nvSpPr>
          <p:cNvPr id="3" name="Content Placeholder 2">
            <a:extLst>
              <a:ext uri="{FF2B5EF4-FFF2-40B4-BE49-F238E27FC236}">
                <a16:creationId xmlns:a16="http://schemas.microsoft.com/office/drawing/2014/main" id="{4DF1C182-3335-4F6A-92A0-10C1C9591B22}"/>
              </a:ext>
            </a:extLst>
          </p:cNvPr>
          <p:cNvSpPr>
            <a:spLocks noGrp="1"/>
          </p:cNvSpPr>
          <p:nvPr>
            <p:ph idx="1"/>
          </p:nvPr>
        </p:nvSpPr>
        <p:spPr>
          <a:xfrm>
            <a:off x="533399" y="1502229"/>
            <a:ext cx="11332029" cy="4674734"/>
          </a:xfrm>
        </p:spPr>
        <p:txBody>
          <a:bodyPr>
            <a:normAutofit/>
          </a:bodyPr>
          <a:lstStyle/>
          <a:p>
            <a:r>
              <a:rPr lang="en-US" dirty="0"/>
              <a:t>As data are inserted, updated, and deleted into your tables, your indexes will no longer be optimal</a:t>
            </a:r>
          </a:p>
          <a:p>
            <a:r>
              <a:rPr lang="en-US" dirty="0"/>
              <a:t>The pages will not be stored efficiently, and your indexes become fragmented</a:t>
            </a:r>
          </a:p>
          <a:p>
            <a:r>
              <a:rPr lang="en-US" dirty="0"/>
              <a:t>Reorganize: move the pages around</a:t>
            </a:r>
          </a:p>
          <a:p>
            <a:r>
              <a:rPr lang="en-US" dirty="0"/>
              <a:t>Rebuild: create the index from scratch,  fill factor is % of each page to fill.</a:t>
            </a:r>
          </a:p>
          <a:p>
            <a:pPr marL="0" indent="0">
              <a:buNone/>
            </a:pPr>
            <a:r>
              <a:rPr lang="en-US" dirty="0">
                <a:solidFill>
                  <a:schemeClr val="accent1"/>
                </a:solidFill>
                <a:latin typeface="Consolas" panose="020B0609020204030204" pitchFamily="49" charset="0"/>
              </a:rPr>
              <a:t>ALTER INDEX </a:t>
            </a:r>
            <a:r>
              <a:rPr lang="en-US" i="1" dirty="0">
                <a:latin typeface="Consolas" panose="020B0609020204030204" pitchFamily="49" charset="0"/>
              </a:rPr>
              <a:t>index_name</a:t>
            </a:r>
            <a:r>
              <a:rPr lang="en-US" dirty="0">
                <a:latin typeface="Consolas" panose="020B0609020204030204" pitchFamily="49" charset="0"/>
              </a:rPr>
              <a:t> </a:t>
            </a:r>
            <a:r>
              <a:rPr lang="en-US" dirty="0">
                <a:solidFill>
                  <a:schemeClr val="accent1"/>
                </a:solidFill>
                <a:latin typeface="Consolas" panose="020B0609020204030204" pitchFamily="49" charset="0"/>
              </a:rPr>
              <a:t>ON</a:t>
            </a:r>
            <a:r>
              <a:rPr lang="en-US" dirty="0">
                <a:latin typeface="Consolas" panose="020B0609020204030204" pitchFamily="49" charset="0"/>
              </a:rPr>
              <a:t> </a:t>
            </a:r>
            <a:r>
              <a:rPr lang="en-US" i="1" dirty="0">
                <a:latin typeface="Consolas" panose="020B0609020204030204" pitchFamily="49" charset="0"/>
              </a:rPr>
              <a:t>table</a:t>
            </a:r>
            <a:r>
              <a:rPr lang="en-US" dirty="0">
                <a:latin typeface="Consolas" panose="020B0609020204030204" pitchFamily="49" charset="0"/>
              </a:rPr>
              <a:t> </a:t>
            </a:r>
            <a:r>
              <a:rPr lang="en-US" dirty="0">
                <a:solidFill>
                  <a:schemeClr val="accent1"/>
                </a:solidFill>
                <a:latin typeface="Consolas" panose="020B0609020204030204" pitchFamily="49" charset="0"/>
              </a:rPr>
              <a:t>REORGANIZE</a:t>
            </a:r>
          </a:p>
          <a:p>
            <a:pPr marL="0" indent="0">
              <a:buNone/>
            </a:pPr>
            <a:r>
              <a:rPr lang="en-US" dirty="0">
                <a:solidFill>
                  <a:schemeClr val="accent1"/>
                </a:solidFill>
                <a:latin typeface="Consolas" panose="020B0609020204030204" pitchFamily="49" charset="0"/>
              </a:rPr>
              <a:t>ALTER INDEX </a:t>
            </a:r>
            <a:r>
              <a:rPr lang="en-US" i="1" dirty="0">
                <a:latin typeface="Consolas" panose="020B0609020204030204" pitchFamily="49" charset="0"/>
              </a:rPr>
              <a:t>index_name</a:t>
            </a:r>
            <a:r>
              <a:rPr lang="en-US" dirty="0">
                <a:latin typeface="Consolas" panose="020B0609020204030204" pitchFamily="49" charset="0"/>
              </a:rPr>
              <a:t> </a:t>
            </a:r>
            <a:r>
              <a:rPr lang="en-US" dirty="0">
                <a:solidFill>
                  <a:schemeClr val="accent1"/>
                </a:solidFill>
                <a:latin typeface="Consolas" panose="020B0609020204030204" pitchFamily="49" charset="0"/>
              </a:rPr>
              <a:t>ON</a:t>
            </a:r>
            <a:r>
              <a:rPr lang="en-US" dirty="0">
                <a:latin typeface="Consolas" panose="020B0609020204030204" pitchFamily="49" charset="0"/>
              </a:rPr>
              <a:t> </a:t>
            </a:r>
            <a:r>
              <a:rPr lang="en-US" i="1" dirty="0">
                <a:latin typeface="Consolas" panose="020B0609020204030204" pitchFamily="49" charset="0"/>
              </a:rPr>
              <a:t>table</a:t>
            </a:r>
            <a:r>
              <a:rPr lang="en-US" dirty="0">
                <a:latin typeface="Consolas" panose="020B0609020204030204" pitchFamily="49" charset="0"/>
              </a:rPr>
              <a:t> </a:t>
            </a:r>
            <a:r>
              <a:rPr lang="en-US" dirty="0">
                <a:solidFill>
                  <a:schemeClr val="accent1"/>
                </a:solidFill>
                <a:latin typeface="Consolas" panose="020B0609020204030204" pitchFamily="49" charset="0"/>
              </a:rPr>
              <a:t>REBUILD </a:t>
            </a:r>
            <a:br>
              <a:rPr lang="en-US" dirty="0">
                <a:solidFill>
                  <a:schemeClr val="accent1"/>
                </a:solidFill>
                <a:latin typeface="Consolas" panose="020B0609020204030204" pitchFamily="49" charset="0"/>
              </a:rPr>
            </a:br>
            <a:r>
              <a:rPr lang="en-US" dirty="0">
                <a:solidFill>
                  <a:schemeClr val="accent1"/>
                </a:solidFill>
                <a:latin typeface="Consolas" panose="020B0609020204030204" pitchFamily="49" charset="0"/>
              </a:rPr>
              <a:t>	</a:t>
            </a:r>
            <a:r>
              <a:rPr lang="en-US" dirty="0">
                <a:latin typeface="Consolas" panose="020B0609020204030204" pitchFamily="49" charset="0"/>
              </a:rPr>
              <a:t>[</a:t>
            </a:r>
            <a:r>
              <a:rPr lang="en-US" dirty="0">
                <a:solidFill>
                  <a:schemeClr val="accent1"/>
                </a:solidFill>
                <a:latin typeface="Consolas" panose="020B0609020204030204" pitchFamily="49" charset="0"/>
              </a:rPr>
              <a:t>WITH FILLFACTOR=</a:t>
            </a:r>
            <a:r>
              <a:rPr lang="en-US" i="1" dirty="0">
                <a:latin typeface="Consolas" panose="020B0609020204030204" pitchFamily="49" charset="0"/>
              </a:rPr>
              <a:t>n</a:t>
            </a:r>
            <a:r>
              <a:rPr lang="en-US" dirty="0">
                <a:latin typeface="Consolas" panose="020B0609020204030204" pitchFamily="49" charset="0"/>
              </a:rPr>
              <a:t>)]</a:t>
            </a:r>
            <a:endParaRPr lang="en-US" dirty="0"/>
          </a:p>
        </p:txBody>
      </p:sp>
    </p:spTree>
    <p:extLst>
      <p:ext uri="{BB962C8B-B14F-4D97-AF65-F5344CB8AC3E}">
        <p14:creationId xmlns:p14="http://schemas.microsoft.com/office/powerpoint/2010/main" val="4180867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842A5-8825-4DD9-8793-670AA5411E05}"/>
              </a:ext>
            </a:extLst>
          </p:cNvPr>
          <p:cNvSpPr>
            <a:spLocks noGrp="1"/>
          </p:cNvSpPr>
          <p:nvPr>
            <p:ph type="title" idx="4294967295"/>
          </p:nvPr>
        </p:nvSpPr>
        <p:spPr>
          <a:xfrm>
            <a:off x="827902" y="365125"/>
            <a:ext cx="9687697" cy="1095375"/>
          </a:xfrm>
        </p:spPr>
        <p:txBody>
          <a:bodyPr/>
          <a:lstStyle/>
          <a:p>
            <a:r>
              <a:rPr lang="en-US" dirty="0"/>
              <a:t>Index Page Fragmentation - Reorganize</a:t>
            </a:r>
          </a:p>
        </p:txBody>
      </p:sp>
      <p:grpSp>
        <p:nvGrpSpPr>
          <p:cNvPr id="74" name="Group 73">
            <a:extLst>
              <a:ext uri="{FF2B5EF4-FFF2-40B4-BE49-F238E27FC236}">
                <a16:creationId xmlns:a16="http://schemas.microsoft.com/office/drawing/2014/main" id="{8FC35606-FBB9-4938-B59A-A22533B0D404}"/>
              </a:ext>
            </a:extLst>
          </p:cNvPr>
          <p:cNvGrpSpPr/>
          <p:nvPr/>
        </p:nvGrpSpPr>
        <p:grpSpPr>
          <a:xfrm>
            <a:off x="1991907" y="1442010"/>
            <a:ext cx="8523692" cy="1879961"/>
            <a:chOff x="1331508" y="4737592"/>
            <a:chExt cx="8523692" cy="1879961"/>
          </a:xfrm>
        </p:grpSpPr>
        <p:sp>
          <p:nvSpPr>
            <p:cNvPr id="71" name="Rectangle 70">
              <a:extLst>
                <a:ext uri="{FF2B5EF4-FFF2-40B4-BE49-F238E27FC236}">
                  <a16:creationId xmlns:a16="http://schemas.microsoft.com/office/drawing/2014/main" id="{CDD8DFAF-1570-43F6-AB45-F142262E5433}"/>
                </a:ext>
              </a:extLst>
            </p:cNvPr>
            <p:cNvSpPr/>
            <p:nvPr/>
          </p:nvSpPr>
          <p:spPr>
            <a:xfrm>
              <a:off x="1331508" y="4737592"/>
              <a:ext cx="8523692" cy="187996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42C2C0BA-A842-4B0B-90F3-0F4B576FF089}"/>
                </a:ext>
              </a:extLst>
            </p:cNvPr>
            <p:cNvSpPr/>
            <p:nvPr/>
          </p:nvSpPr>
          <p:spPr>
            <a:xfrm>
              <a:off x="1519878" y="5167312"/>
              <a:ext cx="2347784" cy="989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t>Page 1</a:t>
              </a:r>
            </a:p>
          </p:txBody>
        </p:sp>
        <p:sp>
          <p:nvSpPr>
            <p:cNvPr id="30" name="Rectangle: Rounded Corners 29">
              <a:extLst>
                <a:ext uri="{FF2B5EF4-FFF2-40B4-BE49-F238E27FC236}">
                  <a16:creationId xmlns:a16="http://schemas.microsoft.com/office/drawing/2014/main" id="{453AF46F-7270-4128-8011-EBAB9FB694CC}"/>
                </a:ext>
              </a:extLst>
            </p:cNvPr>
            <p:cNvSpPr/>
            <p:nvPr/>
          </p:nvSpPr>
          <p:spPr>
            <a:xfrm>
              <a:off x="4462888" y="5167312"/>
              <a:ext cx="2347784" cy="989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t>Page 2</a:t>
              </a:r>
            </a:p>
          </p:txBody>
        </p:sp>
        <p:sp>
          <p:nvSpPr>
            <p:cNvPr id="32" name="Rectangle: Rounded Corners 31">
              <a:extLst>
                <a:ext uri="{FF2B5EF4-FFF2-40B4-BE49-F238E27FC236}">
                  <a16:creationId xmlns:a16="http://schemas.microsoft.com/office/drawing/2014/main" id="{11BF9BDF-2C6A-42BA-89E2-4AFB1F68AAF6}"/>
                </a:ext>
              </a:extLst>
            </p:cNvPr>
            <p:cNvSpPr/>
            <p:nvPr/>
          </p:nvSpPr>
          <p:spPr>
            <a:xfrm>
              <a:off x="1668160" y="5618334"/>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3" name="Rectangle: Rounded Corners 32">
              <a:extLst>
                <a:ext uri="{FF2B5EF4-FFF2-40B4-BE49-F238E27FC236}">
                  <a16:creationId xmlns:a16="http://schemas.microsoft.com/office/drawing/2014/main" id="{51478560-022D-43C9-9C7C-0AD9579E7C68}"/>
                </a:ext>
              </a:extLst>
            </p:cNvPr>
            <p:cNvSpPr/>
            <p:nvPr/>
          </p:nvSpPr>
          <p:spPr>
            <a:xfrm>
              <a:off x="2195383" y="5618333"/>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6" name="Rectangle: Rounded Corners 35">
              <a:extLst>
                <a:ext uri="{FF2B5EF4-FFF2-40B4-BE49-F238E27FC236}">
                  <a16:creationId xmlns:a16="http://schemas.microsoft.com/office/drawing/2014/main" id="{81D5CD91-4C84-4CEA-8C54-3BA44438F302}"/>
                </a:ext>
              </a:extLst>
            </p:cNvPr>
            <p:cNvSpPr/>
            <p:nvPr/>
          </p:nvSpPr>
          <p:spPr>
            <a:xfrm>
              <a:off x="4648238" y="5597736"/>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37" name="Rectangle: Rounded Corners 36">
              <a:extLst>
                <a:ext uri="{FF2B5EF4-FFF2-40B4-BE49-F238E27FC236}">
                  <a16:creationId xmlns:a16="http://schemas.microsoft.com/office/drawing/2014/main" id="{98C92096-518D-4408-9994-2B716456E15B}"/>
                </a:ext>
              </a:extLst>
            </p:cNvPr>
            <p:cNvSpPr/>
            <p:nvPr/>
          </p:nvSpPr>
          <p:spPr>
            <a:xfrm>
              <a:off x="5702684" y="5597735"/>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38" name="Rectangle: Rounded Corners 37">
              <a:extLst>
                <a:ext uri="{FF2B5EF4-FFF2-40B4-BE49-F238E27FC236}">
                  <a16:creationId xmlns:a16="http://schemas.microsoft.com/office/drawing/2014/main" id="{848A2C01-2D35-4058-9E41-AC44B01CF699}"/>
                </a:ext>
              </a:extLst>
            </p:cNvPr>
            <p:cNvSpPr/>
            <p:nvPr/>
          </p:nvSpPr>
          <p:spPr>
            <a:xfrm>
              <a:off x="6229902" y="5596339"/>
              <a:ext cx="473682"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39" name="Rectangle: Rounded Corners 38">
              <a:extLst>
                <a:ext uri="{FF2B5EF4-FFF2-40B4-BE49-F238E27FC236}">
                  <a16:creationId xmlns:a16="http://schemas.microsoft.com/office/drawing/2014/main" id="{6D451C65-ECF8-409F-8AAF-156B069176AA}"/>
                </a:ext>
              </a:extLst>
            </p:cNvPr>
            <p:cNvSpPr/>
            <p:nvPr/>
          </p:nvSpPr>
          <p:spPr>
            <a:xfrm>
              <a:off x="5162892" y="5602706"/>
              <a:ext cx="442005"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41" name="Rectangle: Rounded Corners 40">
              <a:extLst>
                <a:ext uri="{FF2B5EF4-FFF2-40B4-BE49-F238E27FC236}">
                  <a16:creationId xmlns:a16="http://schemas.microsoft.com/office/drawing/2014/main" id="{BF4C8741-9071-4790-9009-609E70090A1A}"/>
                </a:ext>
              </a:extLst>
            </p:cNvPr>
            <p:cNvSpPr/>
            <p:nvPr/>
          </p:nvSpPr>
          <p:spPr>
            <a:xfrm>
              <a:off x="7403417" y="5167312"/>
              <a:ext cx="2347784" cy="989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t>Page 3</a:t>
              </a:r>
            </a:p>
          </p:txBody>
        </p:sp>
        <p:sp>
          <p:nvSpPr>
            <p:cNvPr id="43" name="Rectangle: Rounded Corners 42">
              <a:extLst>
                <a:ext uri="{FF2B5EF4-FFF2-40B4-BE49-F238E27FC236}">
                  <a16:creationId xmlns:a16="http://schemas.microsoft.com/office/drawing/2014/main" id="{37DA0AE0-FEE7-4596-8427-5C89EEE3C09E}"/>
                </a:ext>
              </a:extLst>
            </p:cNvPr>
            <p:cNvSpPr/>
            <p:nvPr/>
          </p:nvSpPr>
          <p:spPr>
            <a:xfrm>
              <a:off x="7588767" y="5597736"/>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1" name="Rectangle: Rounded Corners 50">
              <a:extLst>
                <a:ext uri="{FF2B5EF4-FFF2-40B4-BE49-F238E27FC236}">
                  <a16:creationId xmlns:a16="http://schemas.microsoft.com/office/drawing/2014/main" id="{DBF37991-44A8-4C6B-99E9-54F00AF72984}"/>
                </a:ext>
              </a:extLst>
            </p:cNvPr>
            <p:cNvSpPr/>
            <p:nvPr/>
          </p:nvSpPr>
          <p:spPr>
            <a:xfrm>
              <a:off x="8127353" y="5605397"/>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3" name="Rectangle: Rounded Corners 52">
              <a:extLst>
                <a:ext uri="{FF2B5EF4-FFF2-40B4-BE49-F238E27FC236}">
                  <a16:creationId xmlns:a16="http://schemas.microsoft.com/office/drawing/2014/main" id="{48462A1D-1528-4FD9-BFE5-05D1F5387D2B}"/>
                </a:ext>
              </a:extLst>
            </p:cNvPr>
            <p:cNvSpPr/>
            <p:nvPr/>
          </p:nvSpPr>
          <p:spPr>
            <a:xfrm>
              <a:off x="8646515" y="5603245"/>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61" name="Arrow: U-Turn 60">
              <a:extLst>
                <a:ext uri="{FF2B5EF4-FFF2-40B4-BE49-F238E27FC236}">
                  <a16:creationId xmlns:a16="http://schemas.microsoft.com/office/drawing/2014/main" id="{ABC1F219-A7C0-477F-B713-42AFF75E0517}"/>
                </a:ext>
              </a:extLst>
            </p:cNvPr>
            <p:cNvSpPr/>
            <p:nvPr/>
          </p:nvSpPr>
          <p:spPr>
            <a:xfrm>
              <a:off x="2656249" y="4817379"/>
              <a:ext cx="6031002" cy="299133"/>
            </a:xfrm>
            <a:prstGeom prst="utur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63" name="Arrow: U-Turn 62">
              <a:extLst>
                <a:ext uri="{FF2B5EF4-FFF2-40B4-BE49-F238E27FC236}">
                  <a16:creationId xmlns:a16="http://schemas.microsoft.com/office/drawing/2014/main" id="{92D1885F-CE04-48D5-AA18-522FEB17C7B3}"/>
                </a:ext>
              </a:extLst>
            </p:cNvPr>
            <p:cNvSpPr/>
            <p:nvPr/>
          </p:nvSpPr>
          <p:spPr>
            <a:xfrm flipH="1" flipV="1">
              <a:off x="5584229" y="6237630"/>
              <a:ext cx="3184820" cy="299134"/>
            </a:xfrm>
            <a:prstGeom prst="utur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grpSp>
      <p:sp>
        <p:nvSpPr>
          <p:cNvPr id="78" name="TextBox 77">
            <a:extLst>
              <a:ext uri="{FF2B5EF4-FFF2-40B4-BE49-F238E27FC236}">
                <a16:creationId xmlns:a16="http://schemas.microsoft.com/office/drawing/2014/main" id="{09C2F9FF-72E4-4B50-B2C8-7217202A3473}"/>
              </a:ext>
            </a:extLst>
          </p:cNvPr>
          <p:cNvSpPr txBox="1"/>
          <p:nvPr/>
        </p:nvSpPr>
        <p:spPr>
          <a:xfrm>
            <a:off x="216004" y="2058824"/>
            <a:ext cx="1095172" cy="646331"/>
          </a:xfrm>
          <a:prstGeom prst="rect">
            <a:avLst/>
          </a:prstGeom>
          <a:noFill/>
        </p:spPr>
        <p:txBody>
          <a:bodyPr wrap="none" rtlCol="0">
            <a:spAutoFit/>
          </a:bodyPr>
          <a:lstStyle/>
          <a:p>
            <a:r>
              <a:rPr lang="en-US" b="1" dirty="0"/>
              <a:t>CURRENT</a:t>
            </a:r>
            <a:br>
              <a:rPr lang="en-US" b="1" dirty="0"/>
            </a:br>
            <a:r>
              <a:rPr lang="en-US" b="1" dirty="0"/>
              <a:t>INDEX</a:t>
            </a:r>
          </a:p>
        </p:txBody>
      </p:sp>
      <p:sp>
        <p:nvSpPr>
          <p:cNvPr id="3" name="TextBox 2">
            <a:extLst>
              <a:ext uri="{FF2B5EF4-FFF2-40B4-BE49-F238E27FC236}">
                <a16:creationId xmlns:a16="http://schemas.microsoft.com/office/drawing/2014/main" id="{725F2964-B046-406D-AF01-692DA604BF7B}"/>
              </a:ext>
            </a:extLst>
          </p:cNvPr>
          <p:cNvSpPr txBox="1"/>
          <p:nvPr/>
        </p:nvSpPr>
        <p:spPr>
          <a:xfrm>
            <a:off x="216004" y="4349042"/>
            <a:ext cx="1429237" cy="646331"/>
          </a:xfrm>
          <a:prstGeom prst="rect">
            <a:avLst/>
          </a:prstGeom>
          <a:noFill/>
        </p:spPr>
        <p:txBody>
          <a:bodyPr wrap="none" rtlCol="0">
            <a:spAutoFit/>
          </a:bodyPr>
          <a:lstStyle/>
          <a:p>
            <a:r>
              <a:rPr lang="en-US" b="1" dirty="0"/>
              <a:t>INDEX</a:t>
            </a:r>
          </a:p>
          <a:p>
            <a:r>
              <a:rPr lang="en-US" b="1" dirty="0"/>
              <a:t>REORGANIZE</a:t>
            </a:r>
          </a:p>
        </p:txBody>
      </p:sp>
      <p:sp>
        <p:nvSpPr>
          <p:cNvPr id="54" name="Rectangle 53">
            <a:extLst>
              <a:ext uri="{FF2B5EF4-FFF2-40B4-BE49-F238E27FC236}">
                <a16:creationId xmlns:a16="http://schemas.microsoft.com/office/drawing/2014/main" id="{A8F4B669-DA77-464C-BC7E-F9E5C84287A1}"/>
              </a:ext>
            </a:extLst>
          </p:cNvPr>
          <p:cNvSpPr/>
          <p:nvPr/>
        </p:nvSpPr>
        <p:spPr>
          <a:xfrm>
            <a:off x="1977945" y="4109303"/>
            <a:ext cx="8523692" cy="140019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6" name="Group 15">
            <a:extLst>
              <a:ext uri="{FF2B5EF4-FFF2-40B4-BE49-F238E27FC236}">
                <a16:creationId xmlns:a16="http://schemas.microsoft.com/office/drawing/2014/main" id="{52E4A6DB-2E15-4323-8701-7E218329985C}"/>
              </a:ext>
            </a:extLst>
          </p:cNvPr>
          <p:cNvGrpSpPr/>
          <p:nvPr/>
        </p:nvGrpSpPr>
        <p:grpSpPr>
          <a:xfrm>
            <a:off x="2208093" y="4297036"/>
            <a:ext cx="2347784" cy="989528"/>
            <a:chOff x="2208093" y="4297036"/>
            <a:chExt cx="2347784" cy="989528"/>
          </a:xfrm>
        </p:grpSpPr>
        <p:sp>
          <p:nvSpPr>
            <p:cNvPr id="55" name="Rectangle: Rounded Corners 54">
              <a:extLst>
                <a:ext uri="{FF2B5EF4-FFF2-40B4-BE49-F238E27FC236}">
                  <a16:creationId xmlns:a16="http://schemas.microsoft.com/office/drawing/2014/main" id="{EF60DE8E-6175-44B7-99B8-26502D78717D}"/>
                </a:ext>
              </a:extLst>
            </p:cNvPr>
            <p:cNvSpPr/>
            <p:nvPr/>
          </p:nvSpPr>
          <p:spPr>
            <a:xfrm>
              <a:off x="2208093" y="4297036"/>
              <a:ext cx="2347784" cy="989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t>Page 1</a:t>
              </a:r>
            </a:p>
          </p:txBody>
        </p:sp>
        <p:sp>
          <p:nvSpPr>
            <p:cNvPr id="57" name="Rectangle: Rounded Corners 56">
              <a:extLst>
                <a:ext uri="{FF2B5EF4-FFF2-40B4-BE49-F238E27FC236}">
                  <a16:creationId xmlns:a16="http://schemas.microsoft.com/office/drawing/2014/main" id="{DCEED73F-BD59-403E-B7D0-F95A805F2B37}"/>
                </a:ext>
              </a:extLst>
            </p:cNvPr>
            <p:cNvSpPr/>
            <p:nvPr/>
          </p:nvSpPr>
          <p:spPr>
            <a:xfrm>
              <a:off x="2356375" y="4748058"/>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8" name="Rectangle: Rounded Corners 57">
              <a:extLst>
                <a:ext uri="{FF2B5EF4-FFF2-40B4-BE49-F238E27FC236}">
                  <a16:creationId xmlns:a16="http://schemas.microsoft.com/office/drawing/2014/main" id="{56D7A819-47AD-426E-A4EF-7BD85BDACB26}"/>
                </a:ext>
              </a:extLst>
            </p:cNvPr>
            <p:cNvSpPr/>
            <p:nvPr/>
          </p:nvSpPr>
          <p:spPr>
            <a:xfrm>
              <a:off x="2883598" y="4748057"/>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grpSp>
        <p:nvGrpSpPr>
          <p:cNvPr id="12" name="Group 11">
            <a:extLst>
              <a:ext uri="{FF2B5EF4-FFF2-40B4-BE49-F238E27FC236}">
                <a16:creationId xmlns:a16="http://schemas.microsoft.com/office/drawing/2014/main" id="{1F18A528-3179-493A-8C83-C2E0D2B4C5F6}"/>
              </a:ext>
            </a:extLst>
          </p:cNvPr>
          <p:cNvGrpSpPr/>
          <p:nvPr/>
        </p:nvGrpSpPr>
        <p:grpSpPr>
          <a:xfrm>
            <a:off x="8029153" y="4297036"/>
            <a:ext cx="2347784" cy="989528"/>
            <a:chOff x="8029153" y="4297036"/>
            <a:chExt cx="2347784" cy="989528"/>
          </a:xfrm>
        </p:grpSpPr>
        <p:sp>
          <p:nvSpPr>
            <p:cNvPr id="56" name="Rectangle: Rounded Corners 55">
              <a:extLst>
                <a:ext uri="{FF2B5EF4-FFF2-40B4-BE49-F238E27FC236}">
                  <a16:creationId xmlns:a16="http://schemas.microsoft.com/office/drawing/2014/main" id="{2A106E36-0F40-457B-9A02-0DEC37793C4E}"/>
                </a:ext>
              </a:extLst>
            </p:cNvPr>
            <p:cNvSpPr/>
            <p:nvPr/>
          </p:nvSpPr>
          <p:spPr>
            <a:xfrm>
              <a:off x="8029153" y="4297036"/>
              <a:ext cx="2347784" cy="989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t>Page 3</a:t>
              </a:r>
            </a:p>
          </p:txBody>
        </p:sp>
        <p:sp>
          <p:nvSpPr>
            <p:cNvPr id="59" name="Rectangle: Rounded Corners 58">
              <a:extLst>
                <a:ext uri="{FF2B5EF4-FFF2-40B4-BE49-F238E27FC236}">
                  <a16:creationId xmlns:a16="http://schemas.microsoft.com/office/drawing/2014/main" id="{FD4B4A66-8970-4E48-88D4-F44BD62FFBBA}"/>
                </a:ext>
              </a:extLst>
            </p:cNvPr>
            <p:cNvSpPr/>
            <p:nvPr/>
          </p:nvSpPr>
          <p:spPr>
            <a:xfrm>
              <a:off x="8214503" y="4727460"/>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60" name="Rectangle: Rounded Corners 59">
              <a:extLst>
                <a:ext uri="{FF2B5EF4-FFF2-40B4-BE49-F238E27FC236}">
                  <a16:creationId xmlns:a16="http://schemas.microsoft.com/office/drawing/2014/main" id="{2A97E575-9D7D-4F93-97E9-C5BC237D8793}"/>
                </a:ext>
              </a:extLst>
            </p:cNvPr>
            <p:cNvSpPr/>
            <p:nvPr/>
          </p:nvSpPr>
          <p:spPr>
            <a:xfrm>
              <a:off x="9268949" y="4727459"/>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62" name="Rectangle: Rounded Corners 61">
              <a:extLst>
                <a:ext uri="{FF2B5EF4-FFF2-40B4-BE49-F238E27FC236}">
                  <a16:creationId xmlns:a16="http://schemas.microsoft.com/office/drawing/2014/main" id="{9A1DE72D-13E8-40A6-873D-7CE02EB163A7}"/>
                </a:ext>
              </a:extLst>
            </p:cNvPr>
            <p:cNvSpPr/>
            <p:nvPr/>
          </p:nvSpPr>
          <p:spPr>
            <a:xfrm>
              <a:off x="9796167" y="4726063"/>
              <a:ext cx="473682"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65" name="Rectangle: Rounded Corners 64">
              <a:extLst>
                <a:ext uri="{FF2B5EF4-FFF2-40B4-BE49-F238E27FC236}">
                  <a16:creationId xmlns:a16="http://schemas.microsoft.com/office/drawing/2014/main" id="{2C09B986-7FFB-4DCA-8213-4AD20CF93658}"/>
                </a:ext>
              </a:extLst>
            </p:cNvPr>
            <p:cNvSpPr/>
            <p:nvPr/>
          </p:nvSpPr>
          <p:spPr>
            <a:xfrm>
              <a:off x="8729157" y="4732430"/>
              <a:ext cx="442005"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grpSp>
      <p:grpSp>
        <p:nvGrpSpPr>
          <p:cNvPr id="11" name="Group 10">
            <a:extLst>
              <a:ext uri="{FF2B5EF4-FFF2-40B4-BE49-F238E27FC236}">
                <a16:creationId xmlns:a16="http://schemas.microsoft.com/office/drawing/2014/main" id="{7EFCF68A-B2FF-434D-8902-E4B59BDA4E7B}"/>
              </a:ext>
            </a:extLst>
          </p:cNvPr>
          <p:cNvGrpSpPr/>
          <p:nvPr/>
        </p:nvGrpSpPr>
        <p:grpSpPr>
          <a:xfrm>
            <a:off x="5161851" y="4297036"/>
            <a:ext cx="2347784" cy="989528"/>
            <a:chOff x="5161851" y="4297036"/>
            <a:chExt cx="2347784" cy="989528"/>
          </a:xfrm>
        </p:grpSpPr>
        <p:sp>
          <p:nvSpPr>
            <p:cNvPr id="68" name="Rectangle: Rounded Corners 67">
              <a:extLst>
                <a:ext uri="{FF2B5EF4-FFF2-40B4-BE49-F238E27FC236}">
                  <a16:creationId xmlns:a16="http://schemas.microsoft.com/office/drawing/2014/main" id="{36FC8A20-70E0-4AB8-89AF-0B3E94EEEF1F}"/>
                </a:ext>
              </a:extLst>
            </p:cNvPr>
            <p:cNvSpPr/>
            <p:nvPr/>
          </p:nvSpPr>
          <p:spPr>
            <a:xfrm>
              <a:off x="5161851" y="4297036"/>
              <a:ext cx="2347784" cy="989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t>Page 2</a:t>
              </a:r>
            </a:p>
          </p:txBody>
        </p:sp>
        <p:sp>
          <p:nvSpPr>
            <p:cNvPr id="70" name="Rectangle: Rounded Corners 69">
              <a:extLst>
                <a:ext uri="{FF2B5EF4-FFF2-40B4-BE49-F238E27FC236}">
                  <a16:creationId xmlns:a16="http://schemas.microsoft.com/office/drawing/2014/main" id="{12A43DBB-7866-4388-B797-C2548DB5CBEE}"/>
                </a:ext>
              </a:extLst>
            </p:cNvPr>
            <p:cNvSpPr/>
            <p:nvPr/>
          </p:nvSpPr>
          <p:spPr>
            <a:xfrm>
              <a:off x="5347201" y="4727460"/>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7" name="Rectangle: Rounded Corners 76">
              <a:extLst>
                <a:ext uri="{FF2B5EF4-FFF2-40B4-BE49-F238E27FC236}">
                  <a16:creationId xmlns:a16="http://schemas.microsoft.com/office/drawing/2014/main" id="{2589CF0F-3770-4DF7-A7AC-4ABE98314090}"/>
                </a:ext>
              </a:extLst>
            </p:cNvPr>
            <p:cNvSpPr/>
            <p:nvPr/>
          </p:nvSpPr>
          <p:spPr>
            <a:xfrm>
              <a:off x="5885787" y="4735121"/>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79" name="Rectangle: Rounded Corners 78">
              <a:extLst>
                <a:ext uri="{FF2B5EF4-FFF2-40B4-BE49-F238E27FC236}">
                  <a16:creationId xmlns:a16="http://schemas.microsoft.com/office/drawing/2014/main" id="{3AAF29BE-8841-434E-AD1D-F493556B110A}"/>
                </a:ext>
              </a:extLst>
            </p:cNvPr>
            <p:cNvSpPr/>
            <p:nvPr/>
          </p:nvSpPr>
          <p:spPr>
            <a:xfrm>
              <a:off x="6404949" y="4732969"/>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grpSp>
      <p:sp>
        <p:nvSpPr>
          <p:cNvPr id="14" name="Arrow: Right 13">
            <a:extLst>
              <a:ext uri="{FF2B5EF4-FFF2-40B4-BE49-F238E27FC236}">
                <a16:creationId xmlns:a16="http://schemas.microsoft.com/office/drawing/2014/main" id="{8302ED89-F949-4F53-9219-6AC343FF89D1}"/>
              </a:ext>
            </a:extLst>
          </p:cNvPr>
          <p:cNvSpPr/>
          <p:nvPr/>
        </p:nvSpPr>
        <p:spPr>
          <a:xfrm>
            <a:off x="4722196" y="4776863"/>
            <a:ext cx="330200" cy="1524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63EA1972-0091-4E67-A6A4-CBC6BC1A5544}"/>
              </a:ext>
            </a:extLst>
          </p:cNvPr>
          <p:cNvSpPr/>
          <p:nvPr/>
        </p:nvSpPr>
        <p:spPr>
          <a:xfrm>
            <a:off x="7628317" y="4732430"/>
            <a:ext cx="330200" cy="1524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CB69EED-2681-4AC6-A3C6-B1E64D5F9E60}"/>
              </a:ext>
            </a:extLst>
          </p:cNvPr>
          <p:cNvCxnSpPr/>
          <p:nvPr/>
        </p:nvCxnSpPr>
        <p:spPr>
          <a:xfrm flipH="1">
            <a:off x="6705600" y="2942048"/>
            <a:ext cx="2220686" cy="116725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9A7B310-A957-4060-AE2E-FE965C09A3C6}"/>
              </a:ext>
            </a:extLst>
          </p:cNvPr>
          <p:cNvCxnSpPr>
            <a:cxnSpLocks/>
          </p:cNvCxnSpPr>
          <p:nvPr/>
        </p:nvCxnSpPr>
        <p:spPr>
          <a:xfrm>
            <a:off x="6404949" y="2968700"/>
            <a:ext cx="2684622" cy="11942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5C4C321-83DF-4C36-84E4-43E77B942C60}"/>
              </a:ext>
            </a:extLst>
          </p:cNvPr>
          <p:cNvCxnSpPr>
            <a:cxnSpLocks/>
          </p:cNvCxnSpPr>
          <p:nvPr/>
        </p:nvCxnSpPr>
        <p:spPr>
          <a:xfrm>
            <a:off x="3343139" y="2958348"/>
            <a:ext cx="0" cy="123827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247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4" grpId="0" animBg="1"/>
      <p:bldP spid="14" grpId="0" animBg="1"/>
      <p:bldP spid="1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842A5-8825-4DD9-8793-670AA5411E05}"/>
              </a:ext>
            </a:extLst>
          </p:cNvPr>
          <p:cNvSpPr>
            <a:spLocks noGrp="1"/>
          </p:cNvSpPr>
          <p:nvPr>
            <p:ph type="title" idx="4294967295"/>
          </p:nvPr>
        </p:nvSpPr>
        <p:spPr>
          <a:xfrm>
            <a:off x="827902" y="365125"/>
            <a:ext cx="9687697" cy="1095375"/>
          </a:xfrm>
        </p:spPr>
        <p:txBody>
          <a:bodyPr/>
          <a:lstStyle/>
          <a:p>
            <a:r>
              <a:rPr lang="en-US" dirty="0"/>
              <a:t>Index Page Fragmentation - Rebuild</a:t>
            </a:r>
          </a:p>
        </p:txBody>
      </p:sp>
      <p:grpSp>
        <p:nvGrpSpPr>
          <p:cNvPr id="74" name="Group 73">
            <a:extLst>
              <a:ext uri="{FF2B5EF4-FFF2-40B4-BE49-F238E27FC236}">
                <a16:creationId xmlns:a16="http://schemas.microsoft.com/office/drawing/2014/main" id="{8FC35606-FBB9-4938-B59A-A22533B0D404}"/>
              </a:ext>
            </a:extLst>
          </p:cNvPr>
          <p:cNvGrpSpPr/>
          <p:nvPr/>
        </p:nvGrpSpPr>
        <p:grpSpPr>
          <a:xfrm>
            <a:off x="1991907" y="1442010"/>
            <a:ext cx="8523692" cy="1879961"/>
            <a:chOff x="1331508" y="4737592"/>
            <a:chExt cx="8523692" cy="1879961"/>
          </a:xfrm>
        </p:grpSpPr>
        <p:sp>
          <p:nvSpPr>
            <p:cNvPr id="71" name="Rectangle 70">
              <a:extLst>
                <a:ext uri="{FF2B5EF4-FFF2-40B4-BE49-F238E27FC236}">
                  <a16:creationId xmlns:a16="http://schemas.microsoft.com/office/drawing/2014/main" id="{CDD8DFAF-1570-43F6-AB45-F142262E5433}"/>
                </a:ext>
              </a:extLst>
            </p:cNvPr>
            <p:cNvSpPr/>
            <p:nvPr/>
          </p:nvSpPr>
          <p:spPr>
            <a:xfrm>
              <a:off x="1331508" y="4737592"/>
              <a:ext cx="8523692" cy="187996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42C2C0BA-A842-4B0B-90F3-0F4B576FF089}"/>
                </a:ext>
              </a:extLst>
            </p:cNvPr>
            <p:cNvSpPr/>
            <p:nvPr/>
          </p:nvSpPr>
          <p:spPr>
            <a:xfrm>
              <a:off x="1519878" y="5167312"/>
              <a:ext cx="2347784" cy="989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t>Page 1</a:t>
              </a:r>
            </a:p>
          </p:txBody>
        </p:sp>
        <p:sp>
          <p:nvSpPr>
            <p:cNvPr id="30" name="Rectangle: Rounded Corners 29">
              <a:extLst>
                <a:ext uri="{FF2B5EF4-FFF2-40B4-BE49-F238E27FC236}">
                  <a16:creationId xmlns:a16="http://schemas.microsoft.com/office/drawing/2014/main" id="{453AF46F-7270-4128-8011-EBAB9FB694CC}"/>
                </a:ext>
              </a:extLst>
            </p:cNvPr>
            <p:cNvSpPr/>
            <p:nvPr/>
          </p:nvSpPr>
          <p:spPr>
            <a:xfrm>
              <a:off x="4462888" y="5167312"/>
              <a:ext cx="2347784" cy="989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t>Page 2</a:t>
              </a:r>
            </a:p>
          </p:txBody>
        </p:sp>
        <p:sp>
          <p:nvSpPr>
            <p:cNvPr id="32" name="Rectangle: Rounded Corners 31">
              <a:extLst>
                <a:ext uri="{FF2B5EF4-FFF2-40B4-BE49-F238E27FC236}">
                  <a16:creationId xmlns:a16="http://schemas.microsoft.com/office/drawing/2014/main" id="{11BF9BDF-2C6A-42BA-89E2-4AFB1F68AAF6}"/>
                </a:ext>
              </a:extLst>
            </p:cNvPr>
            <p:cNvSpPr/>
            <p:nvPr/>
          </p:nvSpPr>
          <p:spPr>
            <a:xfrm>
              <a:off x="1668160" y="5618334"/>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3" name="Rectangle: Rounded Corners 32">
              <a:extLst>
                <a:ext uri="{FF2B5EF4-FFF2-40B4-BE49-F238E27FC236}">
                  <a16:creationId xmlns:a16="http://schemas.microsoft.com/office/drawing/2014/main" id="{51478560-022D-43C9-9C7C-0AD9579E7C68}"/>
                </a:ext>
              </a:extLst>
            </p:cNvPr>
            <p:cNvSpPr/>
            <p:nvPr/>
          </p:nvSpPr>
          <p:spPr>
            <a:xfrm>
              <a:off x="2195383" y="5618333"/>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6" name="Rectangle: Rounded Corners 35">
              <a:extLst>
                <a:ext uri="{FF2B5EF4-FFF2-40B4-BE49-F238E27FC236}">
                  <a16:creationId xmlns:a16="http://schemas.microsoft.com/office/drawing/2014/main" id="{81D5CD91-4C84-4CEA-8C54-3BA44438F302}"/>
                </a:ext>
              </a:extLst>
            </p:cNvPr>
            <p:cNvSpPr/>
            <p:nvPr/>
          </p:nvSpPr>
          <p:spPr>
            <a:xfrm>
              <a:off x="4648238" y="5597736"/>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37" name="Rectangle: Rounded Corners 36">
              <a:extLst>
                <a:ext uri="{FF2B5EF4-FFF2-40B4-BE49-F238E27FC236}">
                  <a16:creationId xmlns:a16="http://schemas.microsoft.com/office/drawing/2014/main" id="{98C92096-518D-4408-9994-2B716456E15B}"/>
                </a:ext>
              </a:extLst>
            </p:cNvPr>
            <p:cNvSpPr/>
            <p:nvPr/>
          </p:nvSpPr>
          <p:spPr>
            <a:xfrm>
              <a:off x="5702684" y="5597735"/>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38" name="Rectangle: Rounded Corners 37">
              <a:extLst>
                <a:ext uri="{FF2B5EF4-FFF2-40B4-BE49-F238E27FC236}">
                  <a16:creationId xmlns:a16="http://schemas.microsoft.com/office/drawing/2014/main" id="{848A2C01-2D35-4058-9E41-AC44B01CF699}"/>
                </a:ext>
              </a:extLst>
            </p:cNvPr>
            <p:cNvSpPr/>
            <p:nvPr/>
          </p:nvSpPr>
          <p:spPr>
            <a:xfrm>
              <a:off x="6229902" y="5596339"/>
              <a:ext cx="473682"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39" name="Rectangle: Rounded Corners 38">
              <a:extLst>
                <a:ext uri="{FF2B5EF4-FFF2-40B4-BE49-F238E27FC236}">
                  <a16:creationId xmlns:a16="http://schemas.microsoft.com/office/drawing/2014/main" id="{6D451C65-ECF8-409F-8AAF-156B069176AA}"/>
                </a:ext>
              </a:extLst>
            </p:cNvPr>
            <p:cNvSpPr/>
            <p:nvPr/>
          </p:nvSpPr>
          <p:spPr>
            <a:xfrm>
              <a:off x="5162892" y="5602706"/>
              <a:ext cx="442005"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41" name="Rectangle: Rounded Corners 40">
              <a:extLst>
                <a:ext uri="{FF2B5EF4-FFF2-40B4-BE49-F238E27FC236}">
                  <a16:creationId xmlns:a16="http://schemas.microsoft.com/office/drawing/2014/main" id="{BF4C8741-9071-4790-9009-609E70090A1A}"/>
                </a:ext>
              </a:extLst>
            </p:cNvPr>
            <p:cNvSpPr/>
            <p:nvPr/>
          </p:nvSpPr>
          <p:spPr>
            <a:xfrm>
              <a:off x="7403417" y="5167312"/>
              <a:ext cx="2347784" cy="989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t>Page 3</a:t>
              </a:r>
            </a:p>
          </p:txBody>
        </p:sp>
        <p:sp>
          <p:nvSpPr>
            <p:cNvPr id="43" name="Rectangle: Rounded Corners 42">
              <a:extLst>
                <a:ext uri="{FF2B5EF4-FFF2-40B4-BE49-F238E27FC236}">
                  <a16:creationId xmlns:a16="http://schemas.microsoft.com/office/drawing/2014/main" id="{37DA0AE0-FEE7-4596-8427-5C89EEE3C09E}"/>
                </a:ext>
              </a:extLst>
            </p:cNvPr>
            <p:cNvSpPr/>
            <p:nvPr/>
          </p:nvSpPr>
          <p:spPr>
            <a:xfrm>
              <a:off x="7588767" y="5597736"/>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1" name="Rectangle: Rounded Corners 50">
              <a:extLst>
                <a:ext uri="{FF2B5EF4-FFF2-40B4-BE49-F238E27FC236}">
                  <a16:creationId xmlns:a16="http://schemas.microsoft.com/office/drawing/2014/main" id="{DBF37991-44A8-4C6B-99E9-54F00AF72984}"/>
                </a:ext>
              </a:extLst>
            </p:cNvPr>
            <p:cNvSpPr/>
            <p:nvPr/>
          </p:nvSpPr>
          <p:spPr>
            <a:xfrm>
              <a:off x="8127353" y="5605397"/>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3" name="Rectangle: Rounded Corners 52">
              <a:extLst>
                <a:ext uri="{FF2B5EF4-FFF2-40B4-BE49-F238E27FC236}">
                  <a16:creationId xmlns:a16="http://schemas.microsoft.com/office/drawing/2014/main" id="{48462A1D-1528-4FD9-BFE5-05D1F5387D2B}"/>
                </a:ext>
              </a:extLst>
            </p:cNvPr>
            <p:cNvSpPr/>
            <p:nvPr/>
          </p:nvSpPr>
          <p:spPr>
            <a:xfrm>
              <a:off x="8646515" y="5603245"/>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61" name="Arrow: U-Turn 60">
              <a:extLst>
                <a:ext uri="{FF2B5EF4-FFF2-40B4-BE49-F238E27FC236}">
                  <a16:creationId xmlns:a16="http://schemas.microsoft.com/office/drawing/2014/main" id="{ABC1F219-A7C0-477F-B713-42AFF75E0517}"/>
                </a:ext>
              </a:extLst>
            </p:cNvPr>
            <p:cNvSpPr/>
            <p:nvPr/>
          </p:nvSpPr>
          <p:spPr>
            <a:xfrm>
              <a:off x="2656249" y="4817379"/>
              <a:ext cx="6031002" cy="299133"/>
            </a:xfrm>
            <a:prstGeom prst="utur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63" name="Arrow: U-Turn 62">
              <a:extLst>
                <a:ext uri="{FF2B5EF4-FFF2-40B4-BE49-F238E27FC236}">
                  <a16:creationId xmlns:a16="http://schemas.microsoft.com/office/drawing/2014/main" id="{92D1885F-CE04-48D5-AA18-522FEB17C7B3}"/>
                </a:ext>
              </a:extLst>
            </p:cNvPr>
            <p:cNvSpPr/>
            <p:nvPr/>
          </p:nvSpPr>
          <p:spPr>
            <a:xfrm flipH="1" flipV="1">
              <a:off x="5584229" y="6237630"/>
              <a:ext cx="3184820" cy="299134"/>
            </a:xfrm>
            <a:prstGeom prst="utur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grpSp>
      <p:sp>
        <p:nvSpPr>
          <p:cNvPr id="78" name="TextBox 77">
            <a:extLst>
              <a:ext uri="{FF2B5EF4-FFF2-40B4-BE49-F238E27FC236}">
                <a16:creationId xmlns:a16="http://schemas.microsoft.com/office/drawing/2014/main" id="{09C2F9FF-72E4-4B50-B2C8-7217202A3473}"/>
              </a:ext>
            </a:extLst>
          </p:cNvPr>
          <p:cNvSpPr txBox="1"/>
          <p:nvPr/>
        </p:nvSpPr>
        <p:spPr>
          <a:xfrm>
            <a:off x="216004" y="2058824"/>
            <a:ext cx="1095172" cy="646331"/>
          </a:xfrm>
          <a:prstGeom prst="rect">
            <a:avLst/>
          </a:prstGeom>
          <a:noFill/>
        </p:spPr>
        <p:txBody>
          <a:bodyPr wrap="none" rtlCol="0">
            <a:spAutoFit/>
          </a:bodyPr>
          <a:lstStyle/>
          <a:p>
            <a:r>
              <a:rPr lang="en-US" b="1" dirty="0"/>
              <a:t>CURRENT</a:t>
            </a:r>
            <a:br>
              <a:rPr lang="en-US" b="1" dirty="0"/>
            </a:br>
            <a:r>
              <a:rPr lang="en-US" b="1" dirty="0"/>
              <a:t>INDEX</a:t>
            </a:r>
          </a:p>
        </p:txBody>
      </p:sp>
      <p:sp>
        <p:nvSpPr>
          <p:cNvPr id="6" name="TextBox 5">
            <a:extLst>
              <a:ext uri="{FF2B5EF4-FFF2-40B4-BE49-F238E27FC236}">
                <a16:creationId xmlns:a16="http://schemas.microsoft.com/office/drawing/2014/main" id="{9661294A-5092-4F20-A82D-E44B348BEFEE}"/>
              </a:ext>
            </a:extLst>
          </p:cNvPr>
          <p:cNvSpPr txBox="1"/>
          <p:nvPr/>
        </p:nvSpPr>
        <p:spPr>
          <a:xfrm>
            <a:off x="278350" y="3750998"/>
            <a:ext cx="1011815" cy="646331"/>
          </a:xfrm>
          <a:prstGeom prst="rect">
            <a:avLst/>
          </a:prstGeom>
          <a:noFill/>
        </p:spPr>
        <p:txBody>
          <a:bodyPr wrap="none" rtlCol="0">
            <a:spAutoFit/>
          </a:bodyPr>
          <a:lstStyle/>
          <a:p>
            <a:r>
              <a:rPr lang="en-US" b="1" dirty="0"/>
              <a:t>INDEX</a:t>
            </a:r>
          </a:p>
          <a:p>
            <a:r>
              <a:rPr lang="en-US" b="1" dirty="0"/>
              <a:t>REBUILD</a:t>
            </a:r>
          </a:p>
        </p:txBody>
      </p:sp>
      <p:sp>
        <p:nvSpPr>
          <p:cNvPr id="18" name="Rectangle 17">
            <a:extLst>
              <a:ext uri="{FF2B5EF4-FFF2-40B4-BE49-F238E27FC236}">
                <a16:creationId xmlns:a16="http://schemas.microsoft.com/office/drawing/2014/main" id="{1B1AB5D7-1732-44B2-870A-E0D79CB671FB}"/>
              </a:ext>
            </a:extLst>
          </p:cNvPr>
          <p:cNvSpPr/>
          <p:nvPr/>
        </p:nvSpPr>
        <p:spPr>
          <a:xfrm>
            <a:off x="2003450" y="3771477"/>
            <a:ext cx="8523692" cy="140019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9DDA6017-0085-42DC-833D-D30E63B73BB3}"/>
              </a:ext>
            </a:extLst>
          </p:cNvPr>
          <p:cNvSpPr/>
          <p:nvPr/>
        </p:nvSpPr>
        <p:spPr>
          <a:xfrm>
            <a:off x="2233598" y="3968302"/>
            <a:ext cx="2347784" cy="989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t>Page 1</a:t>
            </a:r>
          </a:p>
        </p:txBody>
      </p:sp>
      <p:sp>
        <p:nvSpPr>
          <p:cNvPr id="28" name="Rectangle: Rounded Corners 27">
            <a:extLst>
              <a:ext uri="{FF2B5EF4-FFF2-40B4-BE49-F238E27FC236}">
                <a16:creationId xmlns:a16="http://schemas.microsoft.com/office/drawing/2014/main" id="{6BA24551-40C8-4CF4-946A-BF56DA02DBE3}"/>
              </a:ext>
            </a:extLst>
          </p:cNvPr>
          <p:cNvSpPr/>
          <p:nvPr/>
        </p:nvSpPr>
        <p:spPr>
          <a:xfrm>
            <a:off x="8054658" y="3968302"/>
            <a:ext cx="2347784" cy="989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t>Page 3</a:t>
            </a:r>
          </a:p>
        </p:txBody>
      </p:sp>
      <p:sp>
        <p:nvSpPr>
          <p:cNvPr id="31" name="Rectangle: Rounded Corners 30">
            <a:extLst>
              <a:ext uri="{FF2B5EF4-FFF2-40B4-BE49-F238E27FC236}">
                <a16:creationId xmlns:a16="http://schemas.microsoft.com/office/drawing/2014/main" id="{6474A63A-170E-430F-9279-3C5ECE8D3A6D}"/>
              </a:ext>
            </a:extLst>
          </p:cNvPr>
          <p:cNvSpPr/>
          <p:nvPr/>
        </p:nvSpPr>
        <p:spPr>
          <a:xfrm>
            <a:off x="2381880" y="4419324"/>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4" name="Rectangle: Rounded Corners 33">
            <a:extLst>
              <a:ext uri="{FF2B5EF4-FFF2-40B4-BE49-F238E27FC236}">
                <a16:creationId xmlns:a16="http://schemas.microsoft.com/office/drawing/2014/main" id="{2A16694B-DE23-49C7-9B03-813F24C2C20A}"/>
              </a:ext>
            </a:extLst>
          </p:cNvPr>
          <p:cNvSpPr/>
          <p:nvPr/>
        </p:nvSpPr>
        <p:spPr>
          <a:xfrm>
            <a:off x="2909103" y="4419323"/>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42" name="Rectangle: Rounded Corners 41">
            <a:extLst>
              <a:ext uri="{FF2B5EF4-FFF2-40B4-BE49-F238E27FC236}">
                <a16:creationId xmlns:a16="http://schemas.microsoft.com/office/drawing/2014/main" id="{238E627F-414F-4CF9-AA13-3D92B6488856}"/>
              </a:ext>
            </a:extLst>
          </p:cNvPr>
          <p:cNvSpPr/>
          <p:nvPr/>
        </p:nvSpPr>
        <p:spPr>
          <a:xfrm>
            <a:off x="8189820" y="4406759"/>
            <a:ext cx="473682"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45" name="Rectangle: Rounded Corners 44">
            <a:extLst>
              <a:ext uri="{FF2B5EF4-FFF2-40B4-BE49-F238E27FC236}">
                <a16:creationId xmlns:a16="http://schemas.microsoft.com/office/drawing/2014/main" id="{BE3221B2-4DF0-44B1-BF2A-9AC0D6A01D37}"/>
              </a:ext>
            </a:extLst>
          </p:cNvPr>
          <p:cNvSpPr/>
          <p:nvPr/>
        </p:nvSpPr>
        <p:spPr>
          <a:xfrm>
            <a:off x="5187356" y="3968302"/>
            <a:ext cx="2347784" cy="989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t>Page 2</a:t>
            </a:r>
          </a:p>
        </p:txBody>
      </p:sp>
      <p:sp>
        <p:nvSpPr>
          <p:cNvPr id="46" name="Rectangle: Rounded Corners 45">
            <a:extLst>
              <a:ext uri="{FF2B5EF4-FFF2-40B4-BE49-F238E27FC236}">
                <a16:creationId xmlns:a16="http://schemas.microsoft.com/office/drawing/2014/main" id="{71B5F919-916B-4B40-A1F9-3A68E9C39D33}"/>
              </a:ext>
            </a:extLst>
          </p:cNvPr>
          <p:cNvSpPr/>
          <p:nvPr/>
        </p:nvSpPr>
        <p:spPr>
          <a:xfrm>
            <a:off x="3452593" y="4422369"/>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48" name="Rectangle: Rounded Corners 47">
            <a:extLst>
              <a:ext uri="{FF2B5EF4-FFF2-40B4-BE49-F238E27FC236}">
                <a16:creationId xmlns:a16="http://schemas.microsoft.com/office/drawing/2014/main" id="{D4A1D8B3-1111-4424-A36F-1A431626E587}"/>
              </a:ext>
            </a:extLst>
          </p:cNvPr>
          <p:cNvSpPr/>
          <p:nvPr/>
        </p:nvSpPr>
        <p:spPr>
          <a:xfrm>
            <a:off x="3986505" y="4422009"/>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0" name="Rectangle: Rounded Corners 49">
            <a:extLst>
              <a:ext uri="{FF2B5EF4-FFF2-40B4-BE49-F238E27FC236}">
                <a16:creationId xmlns:a16="http://schemas.microsoft.com/office/drawing/2014/main" id="{50286BEC-1550-449F-84B0-109E57D9C920}"/>
              </a:ext>
            </a:extLst>
          </p:cNvPr>
          <p:cNvSpPr/>
          <p:nvPr/>
        </p:nvSpPr>
        <p:spPr>
          <a:xfrm>
            <a:off x="5329674" y="4416036"/>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97" name="Arrow: Right 96">
            <a:extLst>
              <a:ext uri="{FF2B5EF4-FFF2-40B4-BE49-F238E27FC236}">
                <a16:creationId xmlns:a16="http://schemas.microsoft.com/office/drawing/2014/main" id="{0579141D-0F29-4DF2-B98B-0BED3FD8479E}"/>
              </a:ext>
            </a:extLst>
          </p:cNvPr>
          <p:cNvSpPr/>
          <p:nvPr/>
        </p:nvSpPr>
        <p:spPr>
          <a:xfrm>
            <a:off x="4747701" y="4448129"/>
            <a:ext cx="330200" cy="1524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9" name="Arrow: Right 98">
            <a:extLst>
              <a:ext uri="{FF2B5EF4-FFF2-40B4-BE49-F238E27FC236}">
                <a16:creationId xmlns:a16="http://schemas.microsoft.com/office/drawing/2014/main" id="{ECE89069-5530-46B3-887C-EB810585DFD3}"/>
              </a:ext>
            </a:extLst>
          </p:cNvPr>
          <p:cNvSpPr/>
          <p:nvPr/>
        </p:nvSpPr>
        <p:spPr>
          <a:xfrm>
            <a:off x="7653822" y="4403696"/>
            <a:ext cx="330200" cy="1524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99B5950-232A-4431-9C2F-D08ACC1A4E5D}"/>
              </a:ext>
            </a:extLst>
          </p:cNvPr>
          <p:cNvSpPr/>
          <p:nvPr/>
        </p:nvSpPr>
        <p:spPr>
          <a:xfrm>
            <a:off x="5845166" y="4429108"/>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44" name="Rectangle: Rounded Corners 43">
            <a:extLst>
              <a:ext uri="{FF2B5EF4-FFF2-40B4-BE49-F238E27FC236}">
                <a16:creationId xmlns:a16="http://schemas.microsoft.com/office/drawing/2014/main" id="{B832C1C0-2AEB-42AE-B09E-CFDB367DA8F8}"/>
              </a:ext>
            </a:extLst>
          </p:cNvPr>
          <p:cNvSpPr/>
          <p:nvPr/>
        </p:nvSpPr>
        <p:spPr>
          <a:xfrm>
            <a:off x="6381916" y="4416035"/>
            <a:ext cx="442005"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40" name="Rectangle: Rounded Corners 39">
            <a:extLst>
              <a:ext uri="{FF2B5EF4-FFF2-40B4-BE49-F238E27FC236}">
                <a16:creationId xmlns:a16="http://schemas.microsoft.com/office/drawing/2014/main" id="{3730B129-C628-419A-8F1C-7D5B32C4ECBF}"/>
              </a:ext>
            </a:extLst>
          </p:cNvPr>
          <p:cNvSpPr/>
          <p:nvPr/>
        </p:nvSpPr>
        <p:spPr>
          <a:xfrm>
            <a:off x="6952626" y="4416035"/>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102" name="Straight Arrow Connector 101">
            <a:extLst>
              <a:ext uri="{FF2B5EF4-FFF2-40B4-BE49-F238E27FC236}">
                <a16:creationId xmlns:a16="http://schemas.microsoft.com/office/drawing/2014/main" id="{10C14F18-CF3A-4079-8745-95D61E51C3EC}"/>
              </a:ext>
            </a:extLst>
          </p:cNvPr>
          <p:cNvCxnSpPr/>
          <p:nvPr/>
        </p:nvCxnSpPr>
        <p:spPr>
          <a:xfrm>
            <a:off x="2538624" y="2942048"/>
            <a:ext cx="53321" cy="133603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E64FC696-384A-4B18-BB02-AAFF739F2031}"/>
              </a:ext>
            </a:extLst>
          </p:cNvPr>
          <p:cNvCxnSpPr/>
          <p:nvPr/>
        </p:nvCxnSpPr>
        <p:spPr>
          <a:xfrm>
            <a:off x="3063185" y="2970715"/>
            <a:ext cx="53321" cy="133603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609F58C8-EF4A-4368-81E2-0C5197A2CCC8}"/>
              </a:ext>
            </a:extLst>
          </p:cNvPr>
          <p:cNvCxnSpPr>
            <a:cxnSpLocks/>
          </p:cNvCxnSpPr>
          <p:nvPr/>
        </p:nvCxnSpPr>
        <p:spPr>
          <a:xfrm flipH="1">
            <a:off x="3795430" y="2727253"/>
            <a:ext cx="4452996" cy="16122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29D205D1-4299-4E78-9414-EED8DF697A82}"/>
              </a:ext>
            </a:extLst>
          </p:cNvPr>
          <p:cNvCxnSpPr>
            <a:cxnSpLocks/>
          </p:cNvCxnSpPr>
          <p:nvPr/>
        </p:nvCxnSpPr>
        <p:spPr>
          <a:xfrm flipH="1">
            <a:off x="4439918" y="2765037"/>
            <a:ext cx="4328026" cy="16980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898F4B56-B857-4F8C-8421-4E322534308A}"/>
              </a:ext>
            </a:extLst>
          </p:cNvPr>
          <p:cNvCxnSpPr>
            <a:cxnSpLocks/>
          </p:cNvCxnSpPr>
          <p:nvPr/>
        </p:nvCxnSpPr>
        <p:spPr>
          <a:xfrm flipH="1">
            <a:off x="5570640" y="2765036"/>
            <a:ext cx="3736274" cy="163229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A289C29A-B509-43DD-8C55-1A675FB76950}"/>
              </a:ext>
            </a:extLst>
          </p:cNvPr>
          <p:cNvCxnSpPr>
            <a:cxnSpLocks/>
          </p:cNvCxnSpPr>
          <p:nvPr/>
        </p:nvCxnSpPr>
        <p:spPr>
          <a:xfrm>
            <a:off x="5537258" y="2795651"/>
            <a:ext cx="552635" cy="16010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D57A6288-0A20-43F4-B36A-DE2F2B8164F2}"/>
              </a:ext>
            </a:extLst>
          </p:cNvPr>
          <p:cNvCxnSpPr>
            <a:cxnSpLocks/>
          </p:cNvCxnSpPr>
          <p:nvPr/>
        </p:nvCxnSpPr>
        <p:spPr>
          <a:xfrm>
            <a:off x="6050277" y="2773264"/>
            <a:ext cx="552635" cy="16010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4BDC2BFD-723D-4BE4-9360-1D1FDD6784E7}"/>
              </a:ext>
            </a:extLst>
          </p:cNvPr>
          <p:cNvCxnSpPr>
            <a:cxnSpLocks/>
          </p:cNvCxnSpPr>
          <p:nvPr/>
        </p:nvCxnSpPr>
        <p:spPr>
          <a:xfrm>
            <a:off x="6558112" y="2752757"/>
            <a:ext cx="552635" cy="16010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D10E709B-8746-44E6-9924-14DE5178D974}"/>
              </a:ext>
            </a:extLst>
          </p:cNvPr>
          <p:cNvCxnSpPr>
            <a:cxnSpLocks/>
          </p:cNvCxnSpPr>
          <p:nvPr/>
        </p:nvCxnSpPr>
        <p:spPr>
          <a:xfrm>
            <a:off x="7093907" y="2795651"/>
            <a:ext cx="1364636" cy="15581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1596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1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9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1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animBg="1"/>
      <p:bldP spid="26" grpId="0" animBg="1"/>
      <p:bldP spid="28" grpId="0" animBg="1"/>
      <p:bldP spid="31" grpId="0" animBg="1"/>
      <p:bldP spid="34" grpId="0" animBg="1"/>
      <p:bldP spid="42" grpId="0" animBg="1"/>
      <p:bldP spid="45" grpId="0" animBg="1"/>
      <p:bldP spid="46" grpId="0" animBg="1"/>
      <p:bldP spid="48" grpId="0" animBg="1"/>
      <p:bldP spid="50" grpId="0" animBg="1"/>
      <p:bldP spid="97" grpId="0" animBg="1"/>
      <p:bldP spid="99" grpId="0" animBg="1"/>
      <p:bldP spid="35" grpId="0" animBg="1"/>
      <p:bldP spid="44" grpId="0" animBg="1"/>
      <p:bldP spid="4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842A5-8825-4DD9-8793-670AA5411E05}"/>
              </a:ext>
            </a:extLst>
          </p:cNvPr>
          <p:cNvSpPr>
            <a:spLocks noGrp="1"/>
          </p:cNvSpPr>
          <p:nvPr>
            <p:ph type="title" idx="4294967295"/>
          </p:nvPr>
        </p:nvSpPr>
        <p:spPr>
          <a:xfrm>
            <a:off x="827902" y="365125"/>
            <a:ext cx="10808927" cy="1095375"/>
          </a:xfrm>
        </p:spPr>
        <p:txBody>
          <a:bodyPr>
            <a:normAutofit/>
          </a:bodyPr>
          <a:lstStyle/>
          <a:p>
            <a:r>
              <a:rPr lang="en-US" dirty="0"/>
              <a:t>Index Page Fragmentation – Rebuild Fill Factor</a:t>
            </a:r>
          </a:p>
        </p:txBody>
      </p:sp>
      <p:grpSp>
        <p:nvGrpSpPr>
          <p:cNvPr id="74" name="Group 73">
            <a:extLst>
              <a:ext uri="{FF2B5EF4-FFF2-40B4-BE49-F238E27FC236}">
                <a16:creationId xmlns:a16="http://schemas.microsoft.com/office/drawing/2014/main" id="{8FC35606-FBB9-4938-B59A-A22533B0D404}"/>
              </a:ext>
            </a:extLst>
          </p:cNvPr>
          <p:cNvGrpSpPr/>
          <p:nvPr/>
        </p:nvGrpSpPr>
        <p:grpSpPr>
          <a:xfrm>
            <a:off x="1991907" y="1442010"/>
            <a:ext cx="8523692" cy="1879961"/>
            <a:chOff x="1331508" y="4737592"/>
            <a:chExt cx="8523692" cy="1879961"/>
          </a:xfrm>
        </p:grpSpPr>
        <p:sp>
          <p:nvSpPr>
            <p:cNvPr id="71" name="Rectangle 70">
              <a:extLst>
                <a:ext uri="{FF2B5EF4-FFF2-40B4-BE49-F238E27FC236}">
                  <a16:creationId xmlns:a16="http://schemas.microsoft.com/office/drawing/2014/main" id="{CDD8DFAF-1570-43F6-AB45-F142262E5433}"/>
                </a:ext>
              </a:extLst>
            </p:cNvPr>
            <p:cNvSpPr/>
            <p:nvPr/>
          </p:nvSpPr>
          <p:spPr>
            <a:xfrm>
              <a:off x="1331508" y="4737592"/>
              <a:ext cx="8523692" cy="187996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42C2C0BA-A842-4B0B-90F3-0F4B576FF089}"/>
                </a:ext>
              </a:extLst>
            </p:cNvPr>
            <p:cNvSpPr/>
            <p:nvPr/>
          </p:nvSpPr>
          <p:spPr>
            <a:xfrm>
              <a:off x="1519878" y="5167312"/>
              <a:ext cx="2347784" cy="989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t>Page 1</a:t>
              </a:r>
            </a:p>
          </p:txBody>
        </p:sp>
        <p:sp>
          <p:nvSpPr>
            <p:cNvPr id="30" name="Rectangle: Rounded Corners 29">
              <a:extLst>
                <a:ext uri="{FF2B5EF4-FFF2-40B4-BE49-F238E27FC236}">
                  <a16:creationId xmlns:a16="http://schemas.microsoft.com/office/drawing/2014/main" id="{453AF46F-7270-4128-8011-EBAB9FB694CC}"/>
                </a:ext>
              </a:extLst>
            </p:cNvPr>
            <p:cNvSpPr/>
            <p:nvPr/>
          </p:nvSpPr>
          <p:spPr>
            <a:xfrm>
              <a:off x="4462888" y="5167312"/>
              <a:ext cx="2347784" cy="989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t>Page 2</a:t>
              </a:r>
            </a:p>
          </p:txBody>
        </p:sp>
        <p:sp>
          <p:nvSpPr>
            <p:cNvPr id="32" name="Rectangle: Rounded Corners 31">
              <a:extLst>
                <a:ext uri="{FF2B5EF4-FFF2-40B4-BE49-F238E27FC236}">
                  <a16:creationId xmlns:a16="http://schemas.microsoft.com/office/drawing/2014/main" id="{11BF9BDF-2C6A-42BA-89E2-4AFB1F68AAF6}"/>
                </a:ext>
              </a:extLst>
            </p:cNvPr>
            <p:cNvSpPr/>
            <p:nvPr/>
          </p:nvSpPr>
          <p:spPr>
            <a:xfrm>
              <a:off x="1668160" y="5618334"/>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3" name="Rectangle: Rounded Corners 32">
              <a:extLst>
                <a:ext uri="{FF2B5EF4-FFF2-40B4-BE49-F238E27FC236}">
                  <a16:creationId xmlns:a16="http://schemas.microsoft.com/office/drawing/2014/main" id="{51478560-022D-43C9-9C7C-0AD9579E7C68}"/>
                </a:ext>
              </a:extLst>
            </p:cNvPr>
            <p:cNvSpPr/>
            <p:nvPr/>
          </p:nvSpPr>
          <p:spPr>
            <a:xfrm>
              <a:off x="2195383" y="5618333"/>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6" name="Rectangle: Rounded Corners 35">
              <a:extLst>
                <a:ext uri="{FF2B5EF4-FFF2-40B4-BE49-F238E27FC236}">
                  <a16:creationId xmlns:a16="http://schemas.microsoft.com/office/drawing/2014/main" id="{81D5CD91-4C84-4CEA-8C54-3BA44438F302}"/>
                </a:ext>
              </a:extLst>
            </p:cNvPr>
            <p:cNvSpPr/>
            <p:nvPr/>
          </p:nvSpPr>
          <p:spPr>
            <a:xfrm>
              <a:off x="4648238" y="5597736"/>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37" name="Rectangle: Rounded Corners 36">
              <a:extLst>
                <a:ext uri="{FF2B5EF4-FFF2-40B4-BE49-F238E27FC236}">
                  <a16:creationId xmlns:a16="http://schemas.microsoft.com/office/drawing/2014/main" id="{98C92096-518D-4408-9994-2B716456E15B}"/>
                </a:ext>
              </a:extLst>
            </p:cNvPr>
            <p:cNvSpPr/>
            <p:nvPr/>
          </p:nvSpPr>
          <p:spPr>
            <a:xfrm>
              <a:off x="5702684" y="5597735"/>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38" name="Rectangle: Rounded Corners 37">
              <a:extLst>
                <a:ext uri="{FF2B5EF4-FFF2-40B4-BE49-F238E27FC236}">
                  <a16:creationId xmlns:a16="http://schemas.microsoft.com/office/drawing/2014/main" id="{848A2C01-2D35-4058-9E41-AC44B01CF699}"/>
                </a:ext>
              </a:extLst>
            </p:cNvPr>
            <p:cNvSpPr/>
            <p:nvPr/>
          </p:nvSpPr>
          <p:spPr>
            <a:xfrm>
              <a:off x="6229902" y="5596339"/>
              <a:ext cx="473682"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39" name="Rectangle: Rounded Corners 38">
              <a:extLst>
                <a:ext uri="{FF2B5EF4-FFF2-40B4-BE49-F238E27FC236}">
                  <a16:creationId xmlns:a16="http://schemas.microsoft.com/office/drawing/2014/main" id="{6D451C65-ECF8-409F-8AAF-156B069176AA}"/>
                </a:ext>
              </a:extLst>
            </p:cNvPr>
            <p:cNvSpPr/>
            <p:nvPr/>
          </p:nvSpPr>
          <p:spPr>
            <a:xfrm>
              <a:off x="5162892" y="5602706"/>
              <a:ext cx="442005"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41" name="Rectangle: Rounded Corners 40">
              <a:extLst>
                <a:ext uri="{FF2B5EF4-FFF2-40B4-BE49-F238E27FC236}">
                  <a16:creationId xmlns:a16="http://schemas.microsoft.com/office/drawing/2014/main" id="{BF4C8741-9071-4790-9009-609E70090A1A}"/>
                </a:ext>
              </a:extLst>
            </p:cNvPr>
            <p:cNvSpPr/>
            <p:nvPr/>
          </p:nvSpPr>
          <p:spPr>
            <a:xfrm>
              <a:off x="7403417" y="5167312"/>
              <a:ext cx="2347784" cy="989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t>Page 3</a:t>
              </a:r>
            </a:p>
          </p:txBody>
        </p:sp>
        <p:sp>
          <p:nvSpPr>
            <p:cNvPr id="43" name="Rectangle: Rounded Corners 42">
              <a:extLst>
                <a:ext uri="{FF2B5EF4-FFF2-40B4-BE49-F238E27FC236}">
                  <a16:creationId xmlns:a16="http://schemas.microsoft.com/office/drawing/2014/main" id="{37DA0AE0-FEE7-4596-8427-5C89EEE3C09E}"/>
                </a:ext>
              </a:extLst>
            </p:cNvPr>
            <p:cNvSpPr/>
            <p:nvPr/>
          </p:nvSpPr>
          <p:spPr>
            <a:xfrm>
              <a:off x="7588767" y="5597736"/>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1" name="Rectangle: Rounded Corners 50">
              <a:extLst>
                <a:ext uri="{FF2B5EF4-FFF2-40B4-BE49-F238E27FC236}">
                  <a16:creationId xmlns:a16="http://schemas.microsoft.com/office/drawing/2014/main" id="{DBF37991-44A8-4C6B-99E9-54F00AF72984}"/>
                </a:ext>
              </a:extLst>
            </p:cNvPr>
            <p:cNvSpPr/>
            <p:nvPr/>
          </p:nvSpPr>
          <p:spPr>
            <a:xfrm>
              <a:off x="8127353" y="5605397"/>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3" name="Rectangle: Rounded Corners 52">
              <a:extLst>
                <a:ext uri="{FF2B5EF4-FFF2-40B4-BE49-F238E27FC236}">
                  <a16:creationId xmlns:a16="http://schemas.microsoft.com/office/drawing/2014/main" id="{48462A1D-1528-4FD9-BFE5-05D1F5387D2B}"/>
                </a:ext>
              </a:extLst>
            </p:cNvPr>
            <p:cNvSpPr/>
            <p:nvPr/>
          </p:nvSpPr>
          <p:spPr>
            <a:xfrm>
              <a:off x="8646515" y="5603245"/>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61" name="Arrow: U-Turn 60">
              <a:extLst>
                <a:ext uri="{FF2B5EF4-FFF2-40B4-BE49-F238E27FC236}">
                  <a16:creationId xmlns:a16="http://schemas.microsoft.com/office/drawing/2014/main" id="{ABC1F219-A7C0-477F-B713-42AFF75E0517}"/>
                </a:ext>
              </a:extLst>
            </p:cNvPr>
            <p:cNvSpPr/>
            <p:nvPr/>
          </p:nvSpPr>
          <p:spPr>
            <a:xfrm>
              <a:off x="2656249" y="4817379"/>
              <a:ext cx="6031002" cy="299133"/>
            </a:xfrm>
            <a:prstGeom prst="utur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63" name="Arrow: U-Turn 62">
              <a:extLst>
                <a:ext uri="{FF2B5EF4-FFF2-40B4-BE49-F238E27FC236}">
                  <a16:creationId xmlns:a16="http://schemas.microsoft.com/office/drawing/2014/main" id="{92D1885F-CE04-48D5-AA18-522FEB17C7B3}"/>
                </a:ext>
              </a:extLst>
            </p:cNvPr>
            <p:cNvSpPr/>
            <p:nvPr/>
          </p:nvSpPr>
          <p:spPr>
            <a:xfrm flipH="1" flipV="1">
              <a:off x="5584229" y="6237630"/>
              <a:ext cx="3184820" cy="299134"/>
            </a:xfrm>
            <a:prstGeom prst="utur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grpSp>
      <p:sp>
        <p:nvSpPr>
          <p:cNvPr id="78" name="TextBox 77">
            <a:extLst>
              <a:ext uri="{FF2B5EF4-FFF2-40B4-BE49-F238E27FC236}">
                <a16:creationId xmlns:a16="http://schemas.microsoft.com/office/drawing/2014/main" id="{09C2F9FF-72E4-4B50-B2C8-7217202A3473}"/>
              </a:ext>
            </a:extLst>
          </p:cNvPr>
          <p:cNvSpPr txBox="1"/>
          <p:nvPr/>
        </p:nvSpPr>
        <p:spPr>
          <a:xfrm>
            <a:off x="216004" y="2058824"/>
            <a:ext cx="1095172" cy="646331"/>
          </a:xfrm>
          <a:prstGeom prst="rect">
            <a:avLst/>
          </a:prstGeom>
          <a:noFill/>
        </p:spPr>
        <p:txBody>
          <a:bodyPr wrap="none" rtlCol="0">
            <a:spAutoFit/>
          </a:bodyPr>
          <a:lstStyle/>
          <a:p>
            <a:r>
              <a:rPr lang="en-US" b="1" dirty="0"/>
              <a:t>CURRENT</a:t>
            </a:r>
            <a:br>
              <a:rPr lang="en-US" b="1" dirty="0"/>
            </a:br>
            <a:r>
              <a:rPr lang="en-US" b="1" dirty="0"/>
              <a:t>INDEX</a:t>
            </a:r>
          </a:p>
        </p:txBody>
      </p:sp>
      <p:sp>
        <p:nvSpPr>
          <p:cNvPr id="6" name="TextBox 5">
            <a:extLst>
              <a:ext uri="{FF2B5EF4-FFF2-40B4-BE49-F238E27FC236}">
                <a16:creationId xmlns:a16="http://schemas.microsoft.com/office/drawing/2014/main" id="{9661294A-5092-4F20-A82D-E44B348BEFEE}"/>
              </a:ext>
            </a:extLst>
          </p:cNvPr>
          <p:cNvSpPr txBox="1"/>
          <p:nvPr/>
        </p:nvSpPr>
        <p:spPr>
          <a:xfrm>
            <a:off x="278350" y="3750998"/>
            <a:ext cx="1786066" cy="1200329"/>
          </a:xfrm>
          <a:prstGeom prst="rect">
            <a:avLst/>
          </a:prstGeom>
          <a:noFill/>
        </p:spPr>
        <p:txBody>
          <a:bodyPr wrap="none" rtlCol="0">
            <a:spAutoFit/>
          </a:bodyPr>
          <a:lstStyle/>
          <a:p>
            <a:r>
              <a:rPr lang="en-US" b="1" dirty="0"/>
              <a:t>INDEX</a:t>
            </a:r>
          </a:p>
          <a:p>
            <a:r>
              <a:rPr lang="en-US" b="1" dirty="0"/>
              <a:t>REBUILD</a:t>
            </a:r>
          </a:p>
          <a:p>
            <a:r>
              <a:rPr lang="en-US" b="1" dirty="0"/>
              <a:t>WITH </a:t>
            </a:r>
            <a:br>
              <a:rPr lang="en-US" b="1" dirty="0"/>
            </a:br>
            <a:r>
              <a:rPr lang="en-US" b="1" dirty="0"/>
              <a:t>(FILLFACTOR=75)</a:t>
            </a:r>
          </a:p>
        </p:txBody>
      </p:sp>
      <p:sp>
        <p:nvSpPr>
          <p:cNvPr id="18" name="Rectangle 17">
            <a:extLst>
              <a:ext uri="{FF2B5EF4-FFF2-40B4-BE49-F238E27FC236}">
                <a16:creationId xmlns:a16="http://schemas.microsoft.com/office/drawing/2014/main" id="{1B1AB5D7-1732-44B2-870A-E0D79CB671FB}"/>
              </a:ext>
            </a:extLst>
          </p:cNvPr>
          <p:cNvSpPr/>
          <p:nvPr/>
        </p:nvSpPr>
        <p:spPr>
          <a:xfrm>
            <a:off x="2003450" y="3771477"/>
            <a:ext cx="8523692" cy="140019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9DDA6017-0085-42DC-833D-D30E63B73BB3}"/>
              </a:ext>
            </a:extLst>
          </p:cNvPr>
          <p:cNvSpPr/>
          <p:nvPr/>
        </p:nvSpPr>
        <p:spPr>
          <a:xfrm>
            <a:off x="2233598" y="3968302"/>
            <a:ext cx="2347784" cy="989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t>Page 1</a:t>
            </a:r>
          </a:p>
        </p:txBody>
      </p:sp>
      <p:sp>
        <p:nvSpPr>
          <p:cNvPr id="28" name="Rectangle: Rounded Corners 27">
            <a:extLst>
              <a:ext uri="{FF2B5EF4-FFF2-40B4-BE49-F238E27FC236}">
                <a16:creationId xmlns:a16="http://schemas.microsoft.com/office/drawing/2014/main" id="{6BA24551-40C8-4CF4-946A-BF56DA02DBE3}"/>
              </a:ext>
            </a:extLst>
          </p:cNvPr>
          <p:cNvSpPr/>
          <p:nvPr/>
        </p:nvSpPr>
        <p:spPr>
          <a:xfrm>
            <a:off x="8054658" y="3968302"/>
            <a:ext cx="2347784" cy="989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t>Page 3</a:t>
            </a:r>
          </a:p>
        </p:txBody>
      </p:sp>
      <p:sp>
        <p:nvSpPr>
          <p:cNvPr id="31" name="Rectangle: Rounded Corners 30">
            <a:extLst>
              <a:ext uri="{FF2B5EF4-FFF2-40B4-BE49-F238E27FC236}">
                <a16:creationId xmlns:a16="http://schemas.microsoft.com/office/drawing/2014/main" id="{6474A63A-170E-430F-9279-3C5ECE8D3A6D}"/>
              </a:ext>
            </a:extLst>
          </p:cNvPr>
          <p:cNvSpPr/>
          <p:nvPr/>
        </p:nvSpPr>
        <p:spPr>
          <a:xfrm>
            <a:off x="2381880" y="4419324"/>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4" name="Rectangle: Rounded Corners 33">
            <a:extLst>
              <a:ext uri="{FF2B5EF4-FFF2-40B4-BE49-F238E27FC236}">
                <a16:creationId xmlns:a16="http://schemas.microsoft.com/office/drawing/2014/main" id="{2A16694B-DE23-49C7-9B03-813F24C2C20A}"/>
              </a:ext>
            </a:extLst>
          </p:cNvPr>
          <p:cNvSpPr/>
          <p:nvPr/>
        </p:nvSpPr>
        <p:spPr>
          <a:xfrm>
            <a:off x="2909103" y="4419323"/>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42" name="Rectangle: Rounded Corners 41">
            <a:extLst>
              <a:ext uri="{FF2B5EF4-FFF2-40B4-BE49-F238E27FC236}">
                <a16:creationId xmlns:a16="http://schemas.microsoft.com/office/drawing/2014/main" id="{238E627F-414F-4CF9-AA13-3D92B6488856}"/>
              </a:ext>
            </a:extLst>
          </p:cNvPr>
          <p:cNvSpPr/>
          <p:nvPr/>
        </p:nvSpPr>
        <p:spPr>
          <a:xfrm>
            <a:off x="9207882" y="4416035"/>
            <a:ext cx="473682"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45" name="Rectangle: Rounded Corners 44">
            <a:extLst>
              <a:ext uri="{FF2B5EF4-FFF2-40B4-BE49-F238E27FC236}">
                <a16:creationId xmlns:a16="http://schemas.microsoft.com/office/drawing/2014/main" id="{BE3221B2-4DF0-44B1-BF2A-9AC0D6A01D37}"/>
              </a:ext>
            </a:extLst>
          </p:cNvPr>
          <p:cNvSpPr/>
          <p:nvPr/>
        </p:nvSpPr>
        <p:spPr>
          <a:xfrm>
            <a:off x="5187356" y="3968302"/>
            <a:ext cx="2347784" cy="9895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t>Page 2</a:t>
            </a:r>
          </a:p>
        </p:txBody>
      </p:sp>
      <p:sp>
        <p:nvSpPr>
          <p:cNvPr id="46" name="Rectangle: Rounded Corners 45">
            <a:extLst>
              <a:ext uri="{FF2B5EF4-FFF2-40B4-BE49-F238E27FC236}">
                <a16:creationId xmlns:a16="http://schemas.microsoft.com/office/drawing/2014/main" id="{71B5F919-916B-4B40-A1F9-3A68E9C39D33}"/>
              </a:ext>
            </a:extLst>
          </p:cNvPr>
          <p:cNvSpPr/>
          <p:nvPr/>
        </p:nvSpPr>
        <p:spPr>
          <a:xfrm>
            <a:off x="3452593" y="4422369"/>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48" name="Rectangle: Rounded Corners 47">
            <a:extLst>
              <a:ext uri="{FF2B5EF4-FFF2-40B4-BE49-F238E27FC236}">
                <a16:creationId xmlns:a16="http://schemas.microsoft.com/office/drawing/2014/main" id="{D4A1D8B3-1111-4424-A36F-1A431626E587}"/>
              </a:ext>
            </a:extLst>
          </p:cNvPr>
          <p:cNvSpPr/>
          <p:nvPr/>
        </p:nvSpPr>
        <p:spPr>
          <a:xfrm>
            <a:off x="5291585" y="4426247"/>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0" name="Rectangle: Rounded Corners 49">
            <a:extLst>
              <a:ext uri="{FF2B5EF4-FFF2-40B4-BE49-F238E27FC236}">
                <a16:creationId xmlns:a16="http://schemas.microsoft.com/office/drawing/2014/main" id="{50286BEC-1550-449F-84B0-109E57D9C920}"/>
              </a:ext>
            </a:extLst>
          </p:cNvPr>
          <p:cNvSpPr/>
          <p:nvPr/>
        </p:nvSpPr>
        <p:spPr>
          <a:xfrm>
            <a:off x="5819827" y="4426706"/>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97" name="Arrow: Right 96">
            <a:extLst>
              <a:ext uri="{FF2B5EF4-FFF2-40B4-BE49-F238E27FC236}">
                <a16:creationId xmlns:a16="http://schemas.microsoft.com/office/drawing/2014/main" id="{0579141D-0F29-4DF2-B98B-0BED3FD8479E}"/>
              </a:ext>
            </a:extLst>
          </p:cNvPr>
          <p:cNvSpPr/>
          <p:nvPr/>
        </p:nvSpPr>
        <p:spPr>
          <a:xfrm>
            <a:off x="4747701" y="4448129"/>
            <a:ext cx="330200" cy="1524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9" name="Arrow: Right 98">
            <a:extLst>
              <a:ext uri="{FF2B5EF4-FFF2-40B4-BE49-F238E27FC236}">
                <a16:creationId xmlns:a16="http://schemas.microsoft.com/office/drawing/2014/main" id="{ECE89069-5530-46B3-887C-EB810585DFD3}"/>
              </a:ext>
            </a:extLst>
          </p:cNvPr>
          <p:cNvSpPr/>
          <p:nvPr/>
        </p:nvSpPr>
        <p:spPr>
          <a:xfrm>
            <a:off x="7653822" y="4403696"/>
            <a:ext cx="330200" cy="1524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099B5950-232A-4431-9C2F-D08ACC1A4E5D}"/>
              </a:ext>
            </a:extLst>
          </p:cNvPr>
          <p:cNvSpPr/>
          <p:nvPr/>
        </p:nvSpPr>
        <p:spPr>
          <a:xfrm>
            <a:off x="6351830" y="4426706"/>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44" name="Rectangle: Rounded Corners 43">
            <a:extLst>
              <a:ext uri="{FF2B5EF4-FFF2-40B4-BE49-F238E27FC236}">
                <a16:creationId xmlns:a16="http://schemas.microsoft.com/office/drawing/2014/main" id="{B832C1C0-2AEB-42AE-B09E-CFDB367DA8F8}"/>
              </a:ext>
            </a:extLst>
          </p:cNvPr>
          <p:cNvSpPr/>
          <p:nvPr/>
        </p:nvSpPr>
        <p:spPr>
          <a:xfrm>
            <a:off x="8156775" y="4426706"/>
            <a:ext cx="442005"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40" name="Rectangle: Rounded Corners 39">
            <a:extLst>
              <a:ext uri="{FF2B5EF4-FFF2-40B4-BE49-F238E27FC236}">
                <a16:creationId xmlns:a16="http://schemas.microsoft.com/office/drawing/2014/main" id="{3730B129-C628-419A-8F1C-7D5B32C4ECBF}"/>
              </a:ext>
            </a:extLst>
          </p:cNvPr>
          <p:cNvSpPr/>
          <p:nvPr/>
        </p:nvSpPr>
        <p:spPr>
          <a:xfrm>
            <a:off x="8692646" y="4416034"/>
            <a:ext cx="420130" cy="420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102" name="Straight Arrow Connector 101">
            <a:extLst>
              <a:ext uri="{FF2B5EF4-FFF2-40B4-BE49-F238E27FC236}">
                <a16:creationId xmlns:a16="http://schemas.microsoft.com/office/drawing/2014/main" id="{10C14F18-CF3A-4079-8745-95D61E51C3EC}"/>
              </a:ext>
            </a:extLst>
          </p:cNvPr>
          <p:cNvCxnSpPr/>
          <p:nvPr/>
        </p:nvCxnSpPr>
        <p:spPr>
          <a:xfrm>
            <a:off x="2538624" y="2942048"/>
            <a:ext cx="53321" cy="133603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E64FC696-384A-4B18-BB02-AAFF739F2031}"/>
              </a:ext>
            </a:extLst>
          </p:cNvPr>
          <p:cNvCxnSpPr/>
          <p:nvPr/>
        </p:nvCxnSpPr>
        <p:spPr>
          <a:xfrm>
            <a:off x="3063185" y="2970715"/>
            <a:ext cx="53321" cy="133603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609F58C8-EF4A-4368-81E2-0C5197A2CCC8}"/>
              </a:ext>
            </a:extLst>
          </p:cNvPr>
          <p:cNvCxnSpPr>
            <a:cxnSpLocks/>
          </p:cNvCxnSpPr>
          <p:nvPr/>
        </p:nvCxnSpPr>
        <p:spPr>
          <a:xfrm flipH="1">
            <a:off x="3795430" y="2727253"/>
            <a:ext cx="4452996" cy="16122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29D205D1-4299-4E78-9414-EED8DF697A82}"/>
              </a:ext>
            </a:extLst>
          </p:cNvPr>
          <p:cNvCxnSpPr>
            <a:cxnSpLocks/>
          </p:cNvCxnSpPr>
          <p:nvPr/>
        </p:nvCxnSpPr>
        <p:spPr>
          <a:xfrm flipH="1">
            <a:off x="5537259" y="2778110"/>
            <a:ext cx="3310997" cy="156779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898F4B56-B857-4F8C-8421-4E322534308A}"/>
              </a:ext>
            </a:extLst>
          </p:cNvPr>
          <p:cNvCxnSpPr>
            <a:cxnSpLocks/>
          </p:cNvCxnSpPr>
          <p:nvPr/>
        </p:nvCxnSpPr>
        <p:spPr>
          <a:xfrm flipH="1">
            <a:off x="6044294" y="2773264"/>
            <a:ext cx="3472685" cy="156627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A289C29A-B509-43DD-8C55-1A675FB76950}"/>
              </a:ext>
            </a:extLst>
          </p:cNvPr>
          <p:cNvCxnSpPr>
            <a:cxnSpLocks/>
          </p:cNvCxnSpPr>
          <p:nvPr/>
        </p:nvCxnSpPr>
        <p:spPr>
          <a:xfrm>
            <a:off x="5537258" y="2795651"/>
            <a:ext cx="939966" cy="15797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D57A6288-0A20-43F4-B36A-DE2F2B8164F2}"/>
              </a:ext>
            </a:extLst>
          </p:cNvPr>
          <p:cNvCxnSpPr>
            <a:cxnSpLocks/>
          </p:cNvCxnSpPr>
          <p:nvPr/>
        </p:nvCxnSpPr>
        <p:spPr>
          <a:xfrm>
            <a:off x="6050277" y="2773264"/>
            <a:ext cx="2191317" cy="161666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4BDC2BFD-723D-4BE4-9360-1D1FDD6784E7}"/>
              </a:ext>
            </a:extLst>
          </p:cNvPr>
          <p:cNvCxnSpPr>
            <a:cxnSpLocks/>
          </p:cNvCxnSpPr>
          <p:nvPr/>
        </p:nvCxnSpPr>
        <p:spPr>
          <a:xfrm>
            <a:off x="6558112" y="2752757"/>
            <a:ext cx="2153484" cy="16371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D10E709B-8746-44E6-9924-14DE5178D974}"/>
              </a:ext>
            </a:extLst>
          </p:cNvPr>
          <p:cNvCxnSpPr>
            <a:cxnSpLocks/>
          </p:cNvCxnSpPr>
          <p:nvPr/>
        </p:nvCxnSpPr>
        <p:spPr>
          <a:xfrm>
            <a:off x="7093907" y="2795651"/>
            <a:ext cx="2200987" cy="156455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308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1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1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1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animBg="1"/>
      <p:bldP spid="26" grpId="0" animBg="1"/>
      <p:bldP spid="28" grpId="0" animBg="1"/>
      <p:bldP spid="31" grpId="0" animBg="1"/>
      <p:bldP spid="34" grpId="0" animBg="1"/>
      <p:bldP spid="42" grpId="0" animBg="1"/>
      <p:bldP spid="45" grpId="0" animBg="1"/>
      <p:bldP spid="46" grpId="0" animBg="1"/>
      <p:bldP spid="48" grpId="0" animBg="1"/>
      <p:bldP spid="50" grpId="0" animBg="1"/>
      <p:bldP spid="97" grpId="0" animBg="1"/>
      <p:bldP spid="99" grpId="0" animBg="1"/>
      <p:bldP spid="35" grpId="0" animBg="1"/>
      <p:bldP spid="44" grpId="0" animBg="1"/>
      <p:bldP spid="4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D04EC1-733E-4BA9-9251-8C6E6E3D01D7}"/>
              </a:ext>
            </a:extLst>
          </p:cNvPr>
          <p:cNvSpPr>
            <a:spLocks noGrp="1"/>
          </p:cNvSpPr>
          <p:nvPr>
            <p:ph type="title"/>
          </p:nvPr>
        </p:nvSpPr>
        <p:spPr>
          <a:xfrm>
            <a:off x="2408222" y="365125"/>
            <a:ext cx="8945578" cy="1325563"/>
          </a:xfrm>
        </p:spPr>
        <p:txBody>
          <a:bodyPr/>
          <a:lstStyle/>
          <a:p>
            <a:r>
              <a:rPr lang="en-US" dirty="0"/>
              <a:t>Demo: Index Statistics</a:t>
            </a:r>
          </a:p>
        </p:txBody>
      </p:sp>
      <p:sp>
        <p:nvSpPr>
          <p:cNvPr id="6" name="Content Placeholder 5">
            <a:extLst>
              <a:ext uri="{FF2B5EF4-FFF2-40B4-BE49-F238E27FC236}">
                <a16:creationId xmlns:a16="http://schemas.microsoft.com/office/drawing/2014/main" id="{E33EFCDF-893E-4DC5-B75A-872200D063CA}"/>
              </a:ext>
            </a:extLst>
          </p:cNvPr>
          <p:cNvSpPr>
            <a:spLocks noGrp="1"/>
          </p:cNvSpPr>
          <p:nvPr>
            <p:ph idx="1"/>
          </p:nvPr>
        </p:nvSpPr>
        <p:spPr>
          <a:xfrm>
            <a:off x="3177766" y="1825624"/>
            <a:ext cx="8375137" cy="4548015"/>
          </a:xfrm>
        </p:spPr>
        <p:txBody>
          <a:bodyPr>
            <a:normAutofit/>
          </a:bodyPr>
          <a:lstStyle/>
          <a:p>
            <a:r>
              <a:rPr lang="en-US" dirty="0"/>
              <a:t>We will use the Azure Data Studio application.</a:t>
            </a:r>
          </a:p>
          <a:p>
            <a:r>
              <a:rPr lang="en-US" dirty="0"/>
              <a:t>We will use the </a:t>
            </a:r>
            <a:r>
              <a:rPr lang="en-US" b="1" dirty="0"/>
              <a:t>demo </a:t>
            </a:r>
            <a:r>
              <a:rPr lang="en-US" dirty="0"/>
              <a:t>database.</a:t>
            </a:r>
          </a:p>
          <a:p>
            <a:r>
              <a:rPr lang="en-US" dirty="0"/>
              <a:t>Create a table and index.</a:t>
            </a:r>
          </a:p>
          <a:p>
            <a:r>
              <a:rPr lang="en-US" dirty="0"/>
              <a:t>Add Data … Not Fragmented is on one page!</a:t>
            </a:r>
          </a:p>
          <a:p>
            <a:r>
              <a:rPr lang="en-US" dirty="0"/>
              <a:t>Perform some random updates</a:t>
            </a:r>
          </a:p>
          <a:p>
            <a:r>
              <a:rPr lang="en-US" dirty="0"/>
              <a:t>Check index fragmentation.</a:t>
            </a:r>
          </a:p>
          <a:p>
            <a:r>
              <a:rPr lang="en-US" dirty="0"/>
              <a:t>Rebuild and reorganize</a:t>
            </a:r>
          </a:p>
          <a:p>
            <a:endParaRPr lang="en-US" dirty="0"/>
          </a:p>
          <a:p>
            <a:pPr marL="0" indent="0">
              <a:buNone/>
            </a:pPr>
            <a:endParaRPr lang="en-US" b="1" dirty="0"/>
          </a:p>
        </p:txBody>
      </p:sp>
      <p:grpSp>
        <p:nvGrpSpPr>
          <p:cNvPr id="10" name="Group 9">
            <a:extLst>
              <a:ext uri="{FF2B5EF4-FFF2-40B4-BE49-F238E27FC236}">
                <a16:creationId xmlns:a16="http://schemas.microsoft.com/office/drawing/2014/main" id="{4A4C1C59-9D37-4A83-917E-BA7484BA2A73}"/>
              </a:ext>
            </a:extLst>
          </p:cNvPr>
          <p:cNvGrpSpPr/>
          <p:nvPr/>
        </p:nvGrpSpPr>
        <p:grpSpPr>
          <a:xfrm>
            <a:off x="0" y="0"/>
            <a:ext cx="2915216" cy="6858000"/>
            <a:chOff x="0" y="0"/>
            <a:chExt cx="2915216" cy="6858000"/>
          </a:xfrm>
        </p:grpSpPr>
        <p:sp>
          <p:nvSpPr>
            <p:cNvPr id="7" name="Rectangle 6">
              <a:extLst>
                <a:ext uri="{FF2B5EF4-FFF2-40B4-BE49-F238E27FC236}">
                  <a16:creationId xmlns:a16="http://schemas.microsoft.com/office/drawing/2014/main" id="{8606308B-B069-45D8-AFB1-D71F920235DC}"/>
                </a:ext>
              </a:extLst>
            </p:cNvPr>
            <p:cNvSpPr/>
            <p:nvPr/>
          </p:nvSpPr>
          <p:spPr>
            <a:xfrm>
              <a:off x="0" y="0"/>
              <a:ext cx="201892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8BD2688-AA73-4874-8A2D-2BC1C853E453}"/>
                </a:ext>
              </a:extLst>
            </p:cNvPr>
            <p:cNvSpPr/>
            <p:nvPr/>
          </p:nvSpPr>
          <p:spPr>
            <a:xfrm>
              <a:off x="1122630" y="2559867"/>
              <a:ext cx="1792586" cy="17382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Graphic 13" descr="Vlog">
            <a:extLst>
              <a:ext uri="{FF2B5EF4-FFF2-40B4-BE49-F238E27FC236}">
                <a16:creationId xmlns:a16="http://schemas.microsoft.com/office/drawing/2014/main" id="{DC5CCBA3-D478-475E-8D86-1EA83EE95B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1723" y="2971799"/>
            <a:ext cx="914400" cy="914400"/>
          </a:xfrm>
          <a:prstGeom prst="rect">
            <a:avLst/>
          </a:prstGeom>
        </p:spPr>
      </p:pic>
    </p:spTree>
    <p:extLst>
      <p:ext uri="{BB962C8B-B14F-4D97-AF65-F5344CB8AC3E}">
        <p14:creationId xmlns:p14="http://schemas.microsoft.com/office/powerpoint/2010/main" val="28040370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69E1-79D5-4CCA-9AE3-8CCDB54E5D78}"/>
              </a:ext>
            </a:extLst>
          </p:cNvPr>
          <p:cNvSpPr>
            <a:spLocks noGrp="1"/>
          </p:cNvSpPr>
          <p:nvPr>
            <p:ph type="title"/>
          </p:nvPr>
        </p:nvSpPr>
        <p:spPr>
          <a:xfrm>
            <a:off x="508713" y="641631"/>
            <a:ext cx="8905274" cy="1325563"/>
          </a:xfrm>
        </p:spPr>
        <p:txBody>
          <a:bodyPr>
            <a:normAutofit/>
          </a:bodyPr>
          <a:lstStyle/>
          <a:p>
            <a:r>
              <a:rPr lang="en-US" dirty="0"/>
              <a:t>Check Yourself: Index Statistics</a:t>
            </a:r>
          </a:p>
        </p:txBody>
      </p:sp>
      <p:sp>
        <p:nvSpPr>
          <p:cNvPr id="3" name="Content Placeholder 2">
            <a:extLst>
              <a:ext uri="{FF2B5EF4-FFF2-40B4-BE49-F238E27FC236}">
                <a16:creationId xmlns:a16="http://schemas.microsoft.com/office/drawing/2014/main" id="{23BFC44E-10DC-44C2-99E8-3D541093BB67}"/>
              </a:ext>
            </a:extLst>
          </p:cNvPr>
          <p:cNvSpPr>
            <a:spLocks noGrp="1"/>
          </p:cNvSpPr>
          <p:nvPr>
            <p:ph idx="1"/>
          </p:nvPr>
        </p:nvSpPr>
        <p:spPr>
          <a:xfrm>
            <a:off x="508712" y="2146434"/>
            <a:ext cx="7908102" cy="4711566"/>
          </a:xfrm>
        </p:spPr>
        <p:txBody>
          <a:bodyPr anchor="ctr">
            <a:normAutofit/>
          </a:bodyPr>
          <a:lstStyle/>
          <a:p>
            <a:r>
              <a:rPr lang="en-US" sz="3200" dirty="0"/>
              <a:t>No index can be fragmented unless, it</a:t>
            </a:r>
          </a:p>
          <a:p>
            <a:endParaRPr lang="en-US" sz="3200" dirty="0"/>
          </a:p>
          <a:p>
            <a:pPr marL="0" indent="0">
              <a:buNone/>
            </a:pPr>
            <a:r>
              <a:rPr lang="en-US" sz="3200" dirty="0"/>
              <a:t>A. Has a primary key</a:t>
            </a:r>
          </a:p>
          <a:p>
            <a:pPr marL="0" indent="0">
              <a:buNone/>
            </a:pPr>
            <a:r>
              <a:rPr lang="en-US" sz="3200" dirty="0"/>
              <a:t>B. Lacks a primary key</a:t>
            </a:r>
          </a:p>
          <a:p>
            <a:pPr marL="0" indent="0">
              <a:buNone/>
            </a:pPr>
            <a:r>
              <a:rPr lang="en-US" sz="3200" dirty="0"/>
              <a:t>C. Spans more than one page </a:t>
            </a:r>
          </a:p>
          <a:p>
            <a:pPr marL="0" indent="0">
              <a:buNone/>
            </a:pPr>
            <a:r>
              <a:rPr lang="en-US" sz="3200" dirty="0"/>
              <a:t>D. Resides on one page</a:t>
            </a:r>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hecklist">
            <a:extLst>
              <a:ext uri="{FF2B5EF4-FFF2-40B4-BE49-F238E27FC236}">
                <a16:creationId xmlns:a16="http://schemas.microsoft.com/office/drawing/2014/main" id="{D2C860C0-70FA-4F2C-9B3A-897851D4E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273516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79BE5-6EBC-430A-95B3-9431FF4D311E}"/>
              </a:ext>
            </a:extLst>
          </p:cNvPr>
          <p:cNvSpPr>
            <a:spLocks noGrp="1"/>
          </p:cNvSpPr>
          <p:nvPr>
            <p:ph type="title"/>
          </p:nvPr>
        </p:nvSpPr>
        <p:spPr/>
        <p:txBody>
          <a:bodyPr/>
          <a:lstStyle/>
          <a:p>
            <a:r>
              <a:rPr lang="en-US" dirty="0"/>
              <a:t>Columnstore Index</a:t>
            </a:r>
          </a:p>
        </p:txBody>
      </p:sp>
      <p:sp>
        <p:nvSpPr>
          <p:cNvPr id="3" name="Content Placeholder 2">
            <a:extLst>
              <a:ext uri="{FF2B5EF4-FFF2-40B4-BE49-F238E27FC236}">
                <a16:creationId xmlns:a16="http://schemas.microsoft.com/office/drawing/2014/main" id="{1B3EC5A6-94BF-4EE5-9C0A-868032895F17}"/>
              </a:ext>
            </a:extLst>
          </p:cNvPr>
          <p:cNvSpPr>
            <a:spLocks noGrp="1"/>
          </p:cNvSpPr>
          <p:nvPr>
            <p:ph idx="1"/>
          </p:nvPr>
        </p:nvSpPr>
        <p:spPr/>
        <p:txBody>
          <a:bodyPr>
            <a:normAutofit/>
          </a:bodyPr>
          <a:lstStyle/>
          <a:p>
            <a:r>
              <a:rPr lang="en-US" dirty="0"/>
              <a:t>The standard for storing and querying large tables with many columns</a:t>
            </a:r>
          </a:p>
          <a:p>
            <a:r>
              <a:rPr lang="en-US" dirty="0"/>
              <a:t>Rather than storing the data in rows, the data are stored in columns</a:t>
            </a:r>
          </a:p>
          <a:p>
            <a:r>
              <a:rPr lang="en-US" dirty="0"/>
              <a:t>Appropriate for tables with many columns (wide tables) and those with many similar values as found in data warehouse fact tables</a:t>
            </a:r>
          </a:p>
          <a:p>
            <a:r>
              <a:rPr lang="en-US" dirty="0"/>
              <a:t>Comes in clustered/non-clustered versions</a:t>
            </a:r>
          </a:p>
          <a:p>
            <a:r>
              <a:rPr lang="en-US" dirty="0"/>
              <a:t>Data are compressed and cached in memory</a:t>
            </a:r>
          </a:p>
        </p:txBody>
      </p:sp>
      <p:sp>
        <p:nvSpPr>
          <p:cNvPr id="4" name="Footer Placeholder 3">
            <a:extLst>
              <a:ext uri="{FF2B5EF4-FFF2-40B4-BE49-F238E27FC236}">
                <a16:creationId xmlns:a16="http://schemas.microsoft.com/office/drawing/2014/main" id="{AEFD9E5D-FD1B-418C-9ECC-8E6F3E48E361}"/>
              </a:ext>
            </a:extLst>
          </p:cNvPr>
          <p:cNvSpPr>
            <a:spLocks noGrp="1"/>
          </p:cNvSpPr>
          <p:nvPr>
            <p:ph type="ftr" sz="quarter" idx="11"/>
          </p:nvPr>
        </p:nvSpPr>
        <p:spPr/>
        <p:txBody>
          <a:bodyPr/>
          <a:lstStyle/>
          <a:p>
            <a:pPr lvl="0"/>
            <a:r>
              <a:rPr lang="en-US" noProof="0" dirty="0"/>
              <a:t>School of Information Studies | Syracuse University</a:t>
            </a:r>
          </a:p>
        </p:txBody>
      </p:sp>
      <p:sp>
        <p:nvSpPr>
          <p:cNvPr id="5" name="Slide Number Placeholder 4">
            <a:extLst>
              <a:ext uri="{FF2B5EF4-FFF2-40B4-BE49-F238E27FC236}">
                <a16:creationId xmlns:a16="http://schemas.microsoft.com/office/drawing/2014/main" id="{16B59241-13E1-4B61-90B4-D2826347059E}"/>
              </a:ext>
            </a:extLst>
          </p:cNvPr>
          <p:cNvSpPr>
            <a:spLocks noGrp="1"/>
          </p:cNvSpPr>
          <p:nvPr>
            <p:ph type="sldNum" sz="quarter" idx="12"/>
          </p:nvPr>
        </p:nvSpPr>
        <p:spPr/>
        <p:txBody>
          <a:bodyPr/>
          <a:lstStyle/>
          <a:p>
            <a:pPr lvl="0"/>
            <a:fld id="{4FAB73BC-B049-4115-A692-8D63A059BFB8}" type="slidenum">
              <a:rPr lang="en-US" noProof="0" smtClean="0"/>
              <a:pPr lvl="0"/>
              <a:t>56</a:t>
            </a:fld>
            <a:endParaRPr lang="en-US" noProof="0" dirty="0"/>
          </a:p>
        </p:txBody>
      </p:sp>
    </p:spTree>
    <p:extLst>
      <p:ext uri="{BB962C8B-B14F-4D97-AF65-F5344CB8AC3E}">
        <p14:creationId xmlns:p14="http://schemas.microsoft.com/office/powerpoint/2010/main" val="408316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36FC2-7919-4F0D-8DC0-D8664A303BDB}"/>
              </a:ext>
            </a:extLst>
          </p:cNvPr>
          <p:cNvSpPr>
            <a:spLocks noGrp="1"/>
          </p:cNvSpPr>
          <p:nvPr>
            <p:ph type="title"/>
          </p:nvPr>
        </p:nvSpPr>
        <p:spPr/>
        <p:txBody>
          <a:bodyPr>
            <a:noAutofit/>
          </a:bodyPr>
          <a:lstStyle/>
          <a:p>
            <a:r>
              <a:rPr lang="en-US" dirty="0"/>
              <a:t>Tangent: What is a </a:t>
            </a:r>
            <a:r>
              <a:rPr lang="en-US" dirty="0" err="1"/>
              <a:t>Columnstore</a:t>
            </a:r>
            <a:endParaRPr lang="en-US" dirty="0"/>
          </a:p>
        </p:txBody>
      </p:sp>
      <p:graphicFrame>
        <p:nvGraphicFramePr>
          <p:cNvPr id="6" name="Content Placeholder 5">
            <a:extLst>
              <a:ext uri="{FF2B5EF4-FFF2-40B4-BE49-F238E27FC236}">
                <a16:creationId xmlns:a16="http://schemas.microsoft.com/office/drawing/2014/main" id="{02D68AFA-7B0A-4503-84CE-853BA168F51B}"/>
              </a:ext>
            </a:extLst>
          </p:cNvPr>
          <p:cNvGraphicFramePr>
            <a:graphicFrameLocks noGrp="1"/>
          </p:cNvGraphicFramePr>
          <p:nvPr>
            <p:ph idx="4294967295"/>
          </p:nvPr>
        </p:nvGraphicFramePr>
        <p:xfrm>
          <a:off x="4544304" y="3392989"/>
          <a:ext cx="2980605" cy="1854200"/>
        </p:xfrm>
        <a:graphic>
          <a:graphicData uri="http://schemas.openxmlformats.org/drawingml/2006/table">
            <a:tbl>
              <a:tblPr firstRow="1" bandRow="1">
                <a:tableStyleId>{5C22544A-7EE6-4342-B048-85BDC9FD1C3A}</a:tableStyleId>
              </a:tblPr>
              <a:tblGrid>
                <a:gridCol w="993902">
                  <a:extLst>
                    <a:ext uri="{9D8B030D-6E8A-4147-A177-3AD203B41FA5}">
                      <a16:colId xmlns:a16="http://schemas.microsoft.com/office/drawing/2014/main" val="1956942269"/>
                    </a:ext>
                  </a:extLst>
                </a:gridCol>
                <a:gridCol w="948055">
                  <a:extLst>
                    <a:ext uri="{9D8B030D-6E8A-4147-A177-3AD203B41FA5}">
                      <a16:colId xmlns:a16="http://schemas.microsoft.com/office/drawing/2014/main" val="4174353711"/>
                    </a:ext>
                  </a:extLst>
                </a:gridCol>
                <a:gridCol w="1038648">
                  <a:extLst>
                    <a:ext uri="{9D8B030D-6E8A-4147-A177-3AD203B41FA5}">
                      <a16:colId xmlns:a16="http://schemas.microsoft.com/office/drawing/2014/main" val="2634798934"/>
                    </a:ext>
                  </a:extLst>
                </a:gridCol>
              </a:tblGrid>
              <a:tr h="370840">
                <a:tc>
                  <a:txBody>
                    <a:bodyPr/>
                    <a:lstStyle/>
                    <a:p>
                      <a:r>
                        <a:rPr lang="en-US" sz="1600" dirty="0">
                          <a:latin typeface="Sherman Sans Book" pitchFamily="50" charset="0"/>
                          <a:ea typeface="Sherman Sans Book" pitchFamily="50" charset="0"/>
                        </a:rPr>
                        <a:t>Country</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7F7F7F"/>
                    </a:solidFill>
                  </a:tcPr>
                </a:tc>
                <a:tc>
                  <a:txBody>
                    <a:bodyPr/>
                    <a:lstStyle/>
                    <a:p>
                      <a:r>
                        <a:rPr lang="en-US" sz="1600" dirty="0">
                          <a:latin typeface="Sherman Sans Book" pitchFamily="50" charset="0"/>
                          <a:ea typeface="Sherman Sans Book" pitchFamily="50" charset="0"/>
                        </a:rPr>
                        <a:t>Product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7F7F7F"/>
                    </a:solidFill>
                  </a:tcPr>
                </a:tc>
                <a:tc>
                  <a:txBody>
                    <a:bodyPr/>
                    <a:lstStyle/>
                    <a:p>
                      <a:r>
                        <a:rPr lang="en-US" sz="1600" dirty="0">
                          <a:latin typeface="Sherman Sans Book" pitchFamily="50" charset="0"/>
                          <a:ea typeface="Sherman Sans Book" pitchFamily="50" charset="0"/>
                        </a:rPr>
                        <a:t>Sales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7F7F7F"/>
                    </a:solidFill>
                  </a:tcPr>
                </a:tc>
                <a:extLst>
                  <a:ext uri="{0D108BD9-81ED-4DB2-BD59-A6C34878D82A}">
                    <a16:rowId xmlns:a16="http://schemas.microsoft.com/office/drawing/2014/main" val="1345168239"/>
                  </a:ext>
                </a:extLst>
              </a:tr>
              <a:tr h="370840">
                <a:tc>
                  <a:txBody>
                    <a:bodyPr/>
                    <a:lstStyle/>
                    <a:p>
                      <a:r>
                        <a:rPr lang="en-US" sz="1600" dirty="0">
                          <a:solidFill>
                            <a:schemeClr val="tx1">
                              <a:lumMod val="65000"/>
                              <a:lumOff val="35000"/>
                            </a:schemeClr>
                          </a:solidFill>
                          <a:latin typeface="Sherman Sans Book" pitchFamily="50" charset="0"/>
                          <a:ea typeface="Sherman Sans Book" pitchFamily="50" charset="0"/>
                        </a:rPr>
                        <a:t>US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Alpha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3,000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997005891"/>
                  </a:ext>
                </a:extLst>
              </a:tr>
              <a:tr h="370840">
                <a:tc>
                  <a:txBody>
                    <a:bodyPr/>
                    <a:lstStyle/>
                    <a:p>
                      <a:r>
                        <a:rPr lang="en-US" sz="1600" dirty="0">
                          <a:solidFill>
                            <a:schemeClr val="tx1">
                              <a:lumMod val="65000"/>
                              <a:lumOff val="35000"/>
                            </a:schemeClr>
                          </a:solidFill>
                          <a:latin typeface="Sherman Sans Book" pitchFamily="50" charset="0"/>
                          <a:ea typeface="Sherman Sans Book" pitchFamily="50" charset="0"/>
                        </a:rPr>
                        <a:t>US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Beta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1,250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8481939"/>
                  </a:ext>
                </a:extLst>
              </a:tr>
              <a:tr h="370840">
                <a:tc>
                  <a:txBody>
                    <a:bodyPr/>
                    <a:lstStyle/>
                    <a:p>
                      <a:r>
                        <a:rPr lang="en-US" sz="1600" dirty="0">
                          <a:solidFill>
                            <a:schemeClr val="tx1">
                              <a:lumMod val="65000"/>
                              <a:lumOff val="35000"/>
                            </a:schemeClr>
                          </a:solidFill>
                          <a:latin typeface="Sherman Sans Book" pitchFamily="50" charset="0"/>
                          <a:ea typeface="Sherman Sans Book" pitchFamily="50" charset="0"/>
                        </a:rPr>
                        <a:t>JP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Alpha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700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84493477"/>
                  </a:ext>
                </a:extLst>
              </a:tr>
              <a:tr h="370840">
                <a:tc>
                  <a:txBody>
                    <a:bodyPr/>
                    <a:lstStyle/>
                    <a:p>
                      <a:r>
                        <a:rPr lang="en-US" sz="1600" dirty="0">
                          <a:solidFill>
                            <a:schemeClr val="tx1">
                              <a:lumMod val="65000"/>
                              <a:lumOff val="35000"/>
                            </a:schemeClr>
                          </a:solidFill>
                          <a:latin typeface="Sherman Sans Book" pitchFamily="50" charset="0"/>
                          <a:ea typeface="Sherman Sans Book" pitchFamily="50" charset="0"/>
                        </a:rPr>
                        <a:t>UK</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Alpha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450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171986"/>
                  </a:ext>
                </a:extLst>
              </a:tr>
            </a:tbl>
          </a:graphicData>
        </a:graphic>
      </p:graphicFrame>
      <p:graphicFrame>
        <p:nvGraphicFramePr>
          <p:cNvPr id="7" name="Table 6">
            <a:extLst>
              <a:ext uri="{FF2B5EF4-FFF2-40B4-BE49-F238E27FC236}">
                <a16:creationId xmlns:a16="http://schemas.microsoft.com/office/drawing/2014/main" id="{4B8D9502-706F-4BBD-B3EF-281A0025EE09}"/>
              </a:ext>
            </a:extLst>
          </p:cNvPr>
          <p:cNvGraphicFramePr>
            <a:graphicFrameLocks noGrp="1"/>
          </p:cNvGraphicFramePr>
          <p:nvPr/>
        </p:nvGraphicFramePr>
        <p:xfrm>
          <a:off x="2292096" y="2340306"/>
          <a:ext cx="1649595" cy="4023360"/>
        </p:xfrm>
        <a:graphic>
          <a:graphicData uri="http://schemas.openxmlformats.org/drawingml/2006/table">
            <a:tbl>
              <a:tblPr bandRow="1">
                <a:tableStyleId>{5C22544A-7EE6-4342-B048-85BDC9FD1C3A}</a:tableStyleId>
              </a:tblPr>
              <a:tblGrid>
                <a:gridCol w="738972">
                  <a:extLst>
                    <a:ext uri="{9D8B030D-6E8A-4147-A177-3AD203B41FA5}">
                      <a16:colId xmlns:a16="http://schemas.microsoft.com/office/drawing/2014/main" val="1658073968"/>
                    </a:ext>
                  </a:extLst>
                </a:gridCol>
                <a:gridCol w="910623">
                  <a:extLst>
                    <a:ext uri="{9D8B030D-6E8A-4147-A177-3AD203B41FA5}">
                      <a16:colId xmlns:a16="http://schemas.microsoft.com/office/drawing/2014/main" val="427114917"/>
                    </a:ext>
                  </a:extLst>
                </a:gridCol>
              </a:tblGrid>
              <a:tr h="327707">
                <a:tc rowSpan="3">
                  <a:txBody>
                    <a:bodyPr/>
                    <a:lstStyle/>
                    <a:p>
                      <a:r>
                        <a:rPr lang="en-US" sz="1600" dirty="0">
                          <a:solidFill>
                            <a:schemeClr val="tx1">
                              <a:lumMod val="65000"/>
                              <a:lumOff val="35000"/>
                            </a:schemeClr>
                          </a:solidFill>
                          <a:latin typeface="Sherman Sans Book" pitchFamily="50" charset="0"/>
                          <a:ea typeface="Sherman Sans Book" pitchFamily="50" charset="0"/>
                        </a:rPr>
                        <a:t>Row 1</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US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477024081"/>
                  </a:ext>
                </a:extLst>
              </a:tr>
              <a:tr h="327707">
                <a:tc vMerge="1">
                  <a:txBody>
                    <a:bodyPr/>
                    <a:lstStyle/>
                    <a:p>
                      <a:endParaRPr lang="en-US" dirty="0"/>
                    </a:p>
                  </a:txBody>
                  <a:tcPr/>
                </a:tc>
                <a:tc>
                  <a:txBody>
                    <a:bodyPr/>
                    <a:lstStyle/>
                    <a:p>
                      <a:r>
                        <a:rPr lang="en-US" sz="1600" dirty="0">
                          <a:solidFill>
                            <a:schemeClr val="tx1">
                              <a:lumMod val="65000"/>
                              <a:lumOff val="35000"/>
                            </a:schemeClr>
                          </a:solidFill>
                          <a:latin typeface="Sherman Sans Book" pitchFamily="50" charset="0"/>
                          <a:ea typeface="Sherman Sans Book" pitchFamily="50" charset="0"/>
                        </a:rPr>
                        <a:t>Alpha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20813271"/>
                  </a:ext>
                </a:extLst>
              </a:tr>
              <a:tr h="327707">
                <a:tc vMerge="1">
                  <a:txBody>
                    <a:bodyPr/>
                    <a:lstStyle/>
                    <a:p>
                      <a:endParaRPr lang="en-US" dirty="0"/>
                    </a:p>
                  </a:txBody>
                  <a:tcPr/>
                </a:tc>
                <a:tc>
                  <a:txBody>
                    <a:bodyPr/>
                    <a:lstStyle/>
                    <a:p>
                      <a:r>
                        <a:rPr lang="en-US" sz="1600" dirty="0">
                          <a:solidFill>
                            <a:schemeClr val="tx1">
                              <a:lumMod val="65000"/>
                              <a:lumOff val="35000"/>
                            </a:schemeClr>
                          </a:solidFill>
                          <a:latin typeface="Sherman Sans Book" pitchFamily="50" charset="0"/>
                          <a:ea typeface="Sherman Sans Book" pitchFamily="50" charset="0"/>
                        </a:rPr>
                        <a:t>3,000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30145583"/>
                  </a:ext>
                </a:extLst>
              </a:tr>
              <a:tr h="327707">
                <a:tc rowSpan="3">
                  <a:txBody>
                    <a:bodyPr/>
                    <a:lstStyle/>
                    <a:p>
                      <a:r>
                        <a:rPr lang="en-US" sz="1600" dirty="0">
                          <a:solidFill>
                            <a:schemeClr val="tx1">
                              <a:lumMod val="65000"/>
                              <a:lumOff val="35000"/>
                            </a:schemeClr>
                          </a:solidFill>
                          <a:latin typeface="Sherman Sans Book" pitchFamily="50" charset="0"/>
                          <a:ea typeface="Sherman Sans Book" pitchFamily="50" charset="0"/>
                        </a:rPr>
                        <a:t>Row 2</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US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9640455"/>
                  </a:ext>
                </a:extLst>
              </a:tr>
              <a:tr h="327707">
                <a:tc vMerge="1">
                  <a:txBody>
                    <a:bodyPr/>
                    <a:lstStyle/>
                    <a:p>
                      <a:endParaRPr lang="en-US" dirty="0"/>
                    </a:p>
                  </a:txBody>
                  <a:tcPr/>
                </a:tc>
                <a:tc>
                  <a:txBody>
                    <a:bodyPr/>
                    <a:lstStyle/>
                    <a:p>
                      <a:r>
                        <a:rPr lang="en-US" sz="1600" dirty="0">
                          <a:solidFill>
                            <a:schemeClr val="tx1">
                              <a:lumMod val="65000"/>
                              <a:lumOff val="35000"/>
                            </a:schemeClr>
                          </a:solidFill>
                          <a:latin typeface="Sherman Sans Book" pitchFamily="50" charset="0"/>
                          <a:ea typeface="Sherman Sans Book" pitchFamily="50" charset="0"/>
                        </a:rPr>
                        <a:t>Beta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74850057"/>
                  </a:ext>
                </a:extLst>
              </a:tr>
              <a:tr h="327707">
                <a:tc vMerge="1">
                  <a:txBody>
                    <a:bodyPr/>
                    <a:lstStyle/>
                    <a:p>
                      <a:endParaRPr lang="en-US" dirty="0"/>
                    </a:p>
                  </a:txBody>
                  <a:tcPr/>
                </a:tc>
                <a:tc>
                  <a:txBody>
                    <a:bodyPr/>
                    <a:lstStyle/>
                    <a:p>
                      <a:r>
                        <a:rPr lang="en-US" sz="1600" dirty="0">
                          <a:solidFill>
                            <a:schemeClr val="tx1">
                              <a:lumMod val="65000"/>
                              <a:lumOff val="35000"/>
                            </a:schemeClr>
                          </a:solidFill>
                          <a:latin typeface="Sherman Sans Book" pitchFamily="50" charset="0"/>
                          <a:ea typeface="Sherman Sans Book" pitchFamily="50" charset="0"/>
                        </a:rPr>
                        <a:t>1,250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21117647"/>
                  </a:ext>
                </a:extLst>
              </a:tr>
              <a:tr h="327707">
                <a:tc rowSpan="3">
                  <a:txBody>
                    <a:bodyPr/>
                    <a:lstStyle/>
                    <a:p>
                      <a:r>
                        <a:rPr lang="en-US" sz="1600" dirty="0">
                          <a:solidFill>
                            <a:schemeClr val="tx1">
                              <a:lumMod val="65000"/>
                              <a:lumOff val="35000"/>
                            </a:schemeClr>
                          </a:solidFill>
                          <a:latin typeface="Sherman Sans Book" pitchFamily="50" charset="0"/>
                          <a:ea typeface="Sherman Sans Book" pitchFamily="50" charset="0"/>
                        </a:rPr>
                        <a:t>Row 3</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JP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30162850"/>
                  </a:ext>
                </a:extLst>
              </a:tr>
              <a:tr h="327707">
                <a:tc vMerge="1">
                  <a:txBody>
                    <a:bodyPr/>
                    <a:lstStyle/>
                    <a:p>
                      <a:endParaRPr lang="en-US" dirty="0"/>
                    </a:p>
                  </a:txBody>
                  <a:tcPr/>
                </a:tc>
                <a:tc>
                  <a:txBody>
                    <a:bodyPr/>
                    <a:lstStyle/>
                    <a:p>
                      <a:r>
                        <a:rPr lang="en-US" sz="1600" dirty="0">
                          <a:solidFill>
                            <a:schemeClr val="tx1">
                              <a:lumMod val="65000"/>
                              <a:lumOff val="35000"/>
                            </a:schemeClr>
                          </a:solidFill>
                          <a:latin typeface="Sherman Sans Book" pitchFamily="50" charset="0"/>
                          <a:ea typeface="Sherman Sans Book" pitchFamily="50" charset="0"/>
                        </a:rPr>
                        <a:t>Alpha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79491900"/>
                  </a:ext>
                </a:extLst>
              </a:tr>
              <a:tr h="327707">
                <a:tc vMerge="1">
                  <a:txBody>
                    <a:bodyPr/>
                    <a:lstStyle/>
                    <a:p>
                      <a:endParaRPr lang="en-US" dirty="0"/>
                    </a:p>
                  </a:txBody>
                  <a:tcPr/>
                </a:tc>
                <a:tc>
                  <a:txBody>
                    <a:bodyPr/>
                    <a:lstStyle/>
                    <a:p>
                      <a:r>
                        <a:rPr lang="en-US" sz="1600" dirty="0">
                          <a:solidFill>
                            <a:schemeClr val="tx1">
                              <a:lumMod val="65000"/>
                              <a:lumOff val="35000"/>
                            </a:schemeClr>
                          </a:solidFill>
                          <a:latin typeface="Sherman Sans Book" pitchFamily="50" charset="0"/>
                          <a:ea typeface="Sherman Sans Book" pitchFamily="50" charset="0"/>
                        </a:rPr>
                        <a:t>700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80497102"/>
                  </a:ext>
                </a:extLst>
              </a:tr>
              <a:tr h="327707">
                <a:tc rowSpan="3">
                  <a:txBody>
                    <a:bodyPr/>
                    <a:lstStyle/>
                    <a:p>
                      <a:r>
                        <a:rPr lang="en-US" sz="1600" dirty="0">
                          <a:solidFill>
                            <a:schemeClr val="tx1">
                              <a:lumMod val="65000"/>
                              <a:lumOff val="35000"/>
                            </a:schemeClr>
                          </a:solidFill>
                          <a:latin typeface="Sherman Sans Book" pitchFamily="50" charset="0"/>
                          <a:ea typeface="Sherman Sans Book" pitchFamily="50" charset="0"/>
                        </a:rPr>
                        <a:t>Row 4</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UK</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38214126"/>
                  </a:ext>
                </a:extLst>
              </a:tr>
              <a:tr h="327707">
                <a:tc vMerge="1">
                  <a:txBody>
                    <a:bodyPr/>
                    <a:lstStyle/>
                    <a:p>
                      <a:endParaRPr lang="en-US" dirty="0"/>
                    </a:p>
                  </a:txBody>
                  <a:tcPr/>
                </a:tc>
                <a:tc>
                  <a:txBody>
                    <a:bodyPr/>
                    <a:lstStyle/>
                    <a:p>
                      <a:r>
                        <a:rPr lang="en-US" sz="1600" dirty="0">
                          <a:solidFill>
                            <a:schemeClr val="tx1">
                              <a:lumMod val="65000"/>
                              <a:lumOff val="35000"/>
                            </a:schemeClr>
                          </a:solidFill>
                          <a:latin typeface="Sherman Sans Book" pitchFamily="50" charset="0"/>
                          <a:ea typeface="Sherman Sans Book" pitchFamily="50" charset="0"/>
                        </a:rPr>
                        <a:t>Alpha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8742930"/>
                  </a:ext>
                </a:extLst>
              </a:tr>
              <a:tr h="327707">
                <a:tc vMerge="1">
                  <a:txBody>
                    <a:bodyPr/>
                    <a:lstStyle/>
                    <a:p>
                      <a:endParaRPr lang="en-US" dirty="0"/>
                    </a:p>
                  </a:txBody>
                  <a:tcPr/>
                </a:tc>
                <a:tc>
                  <a:txBody>
                    <a:bodyPr/>
                    <a:lstStyle/>
                    <a:p>
                      <a:r>
                        <a:rPr lang="en-US" sz="1600" dirty="0">
                          <a:solidFill>
                            <a:schemeClr val="tx1">
                              <a:lumMod val="65000"/>
                              <a:lumOff val="35000"/>
                            </a:schemeClr>
                          </a:solidFill>
                          <a:latin typeface="Sherman Sans Book" pitchFamily="50" charset="0"/>
                          <a:ea typeface="Sherman Sans Book" pitchFamily="50" charset="0"/>
                        </a:rPr>
                        <a:t>450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05416861"/>
                  </a:ext>
                </a:extLst>
              </a:tr>
            </a:tbl>
          </a:graphicData>
        </a:graphic>
      </p:graphicFrame>
      <p:graphicFrame>
        <p:nvGraphicFramePr>
          <p:cNvPr id="8" name="Table 7">
            <a:extLst>
              <a:ext uri="{FF2B5EF4-FFF2-40B4-BE49-F238E27FC236}">
                <a16:creationId xmlns:a16="http://schemas.microsoft.com/office/drawing/2014/main" id="{2E29B131-FB80-4F6D-B2AC-D23568F53674}"/>
              </a:ext>
            </a:extLst>
          </p:cNvPr>
          <p:cNvGraphicFramePr>
            <a:graphicFrameLocks noGrp="1"/>
          </p:cNvGraphicFramePr>
          <p:nvPr/>
        </p:nvGraphicFramePr>
        <p:xfrm>
          <a:off x="8188742" y="2301038"/>
          <a:ext cx="1653649" cy="4023360"/>
        </p:xfrm>
        <a:graphic>
          <a:graphicData uri="http://schemas.openxmlformats.org/drawingml/2006/table">
            <a:tbl>
              <a:tblPr bandRow="1">
                <a:tableStyleId>{5C22544A-7EE6-4342-B048-85BDC9FD1C3A}</a:tableStyleId>
              </a:tblPr>
              <a:tblGrid>
                <a:gridCol w="898937">
                  <a:extLst>
                    <a:ext uri="{9D8B030D-6E8A-4147-A177-3AD203B41FA5}">
                      <a16:colId xmlns:a16="http://schemas.microsoft.com/office/drawing/2014/main" val="3352402988"/>
                    </a:ext>
                  </a:extLst>
                </a:gridCol>
                <a:gridCol w="754712">
                  <a:extLst>
                    <a:ext uri="{9D8B030D-6E8A-4147-A177-3AD203B41FA5}">
                      <a16:colId xmlns:a16="http://schemas.microsoft.com/office/drawing/2014/main" val="532338140"/>
                    </a:ext>
                  </a:extLst>
                </a:gridCol>
              </a:tblGrid>
              <a:tr h="326781">
                <a:tc rowSpan="4">
                  <a:txBody>
                    <a:bodyPr/>
                    <a:lstStyle/>
                    <a:p>
                      <a:r>
                        <a:rPr lang="en-US" sz="1600" dirty="0">
                          <a:solidFill>
                            <a:schemeClr val="tx1">
                              <a:lumMod val="65000"/>
                              <a:lumOff val="35000"/>
                            </a:schemeClr>
                          </a:solidFill>
                          <a:latin typeface="Sherman Sans Book" pitchFamily="50" charset="0"/>
                          <a:ea typeface="Sherman Sans Book" pitchFamily="50" charset="0"/>
                        </a:rPr>
                        <a:t>Country</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US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29970291"/>
                  </a:ext>
                </a:extLst>
              </a:tr>
              <a:tr h="326781">
                <a:tc vMerge="1">
                  <a:txBody>
                    <a:bodyPr/>
                    <a:lstStyle/>
                    <a:p>
                      <a:endParaRPr lang="en-US" dirty="0"/>
                    </a:p>
                  </a:txBody>
                  <a:tcPr/>
                </a:tc>
                <a:tc>
                  <a:txBody>
                    <a:bodyPr/>
                    <a:lstStyle/>
                    <a:p>
                      <a:r>
                        <a:rPr lang="en-US" sz="1600" dirty="0">
                          <a:solidFill>
                            <a:schemeClr val="tx1">
                              <a:lumMod val="65000"/>
                              <a:lumOff val="35000"/>
                            </a:schemeClr>
                          </a:solidFill>
                          <a:latin typeface="Sherman Sans Book" pitchFamily="50" charset="0"/>
                          <a:ea typeface="Sherman Sans Book" pitchFamily="50" charset="0"/>
                        </a:rPr>
                        <a:t>US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56773850"/>
                  </a:ext>
                </a:extLst>
              </a:tr>
              <a:tr h="326781">
                <a:tc vMerge="1">
                  <a:txBody>
                    <a:bodyPr/>
                    <a:lstStyle/>
                    <a:p>
                      <a:endParaRPr lang="en-US" dirty="0"/>
                    </a:p>
                  </a:txBody>
                  <a:tcPr/>
                </a:tc>
                <a:tc>
                  <a:txBody>
                    <a:bodyPr/>
                    <a:lstStyle/>
                    <a:p>
                      <a:r>
                        <a:rPr lang="en-US" sz="1600" dirty="0">
                          <a:solidFill>
                            <a:schemeClr val="tx1">
                              <a:lumMod val="65000"/>
                              <a:lumOff val="35000"/>
                            </a:schemeClr>
                          </a:solidFill>
                          <a:latin typeface="Sherman Sans Book" pitchFamily="50" charset="0"/>
                          <a:ea typeface="Sherman Sans Book" pitchFamily="50" charset="0"/>
                        </a:rPr>
                        <a:t>JP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937991871"/>
                  </a:ext>
                </a:extLst>
              </a:tr>
              <a:tr h="326781">
                <a:tc vMerge="1">
                  <a:txBody>
                    <a:bodyPr/>
                    <a:lstStyle/>
                    <a:p>
                      <a:endParaRPr lang="en-US" dirty="0"/>
                    </a:p>
                  </a:txBody>
                  <a:tcPr/>
                </a:tc>
                <a:tc>
                  <a:txBody>
                    <a:bodyPr/>
                    <a:lstStyle/>
                    <a:p>
                      <a:r>
                        <a:rPr lang="en-US" sz="1600" dirty="0">
                          <a:solidFill>
                            <a:schemeClr val="tx1">
                              <a:lumMod val="65000"/>
                              <a:lumOff val="35000"/>
                            </a:schemeClr>
                          </a:solidFill>
                          <a:latin typeface="Sherman Sans Book" pitchFamily="50" charset="0"/>
                          <a:ea typeface="Sherman Sans Book" pitchFamily="50" charset="0"/>
                        </a:rPr>
                        <a:t>UK</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7021862"/>
                  </a:ext>
                </a:extLst>
              </a:tr>
              <a:tr h="326781">
                <a:tc rowSpan="4">
                  <a:txBody>
                    <a:bodyPr/>
                    <a:lstStyle/>
                    <a:p>
                      <a:r>
                        <a:rPr lang="en-US" sz="1600" dirty="0">
                          <a:solidFill>
                            <a:schemeClr val="tx1">
                              <a:lumMod val="65000"/>
                              <a:lumOff val="35000"/>
                            </a:schemeClr>
                          </a:solidFill>
                          <a:latin typeface="Sherman Sans Book" pitchFamily="50" charset="0"/>
                          <a:ea typeface="Sherman Sans Book" pitchFamily="50" charset="0"/>
                        </a:rPr>
                        <a:t>Product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Alpha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31038422"/>
                  </a:ext>
                </a:extLst>
              </a:tr>
              <a:tr h="326781">
                <a:tc vMerge="1">
                  <a:txBody>
                    <a:bodyPr/>
                    <a:lstStyle/>
                    <a:p>
                      <a:endParaRPr lang="en-US" dirty="0"/>
                    </a:p>
                  </a:txBody>
                  <a:tcPr/>
                </a:tc>
                <a:tc>
                  <a:txBody>
                    <a:bodyPr/>
                    <a:lstStyle/>
                    <a:p>
                      <a:r>
                        <a:rPr lang="en-US" sz="1600" dirty="0">
                          <a:solidFill>
                            <a:schemeClr val="tx1">
                              <a:lumMod val="65000"/>
                              <a:lumOff val="35000"/>
                            </a:schemeClr>
                          </a:solidFill>
                          <a:latin typeface="Sherman Sans Book" pitchFamily="50" charset="0"/>
                          <a:ea typeface="Sherman Sans Book" pitchFamily="50" charset="0"/>
                        </a:rPr>
                        <a:t>Beta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8915640"/>
                  </a:ext>
                </a:extLst>
              </a:tr>
              <a:tr h="326781">
                <a:tc vMerge="1">
                  <a:txBody>
                    <a:bodyPr/>
                    <a:lstStyle/>
                    <a:p>
                      <a:endParaRPr lang="en-US" dirty="0"/>
                    </a:p>
                  </a:txBody>
                  <a:tcPr/>
                </a:tc>
                <a:tc>
                  <a:txBody>
                    <a:bodyPr/>
                    <a:lstStyle/>
                    <a:p>
                      <a:r>
                        <a:rPr lang="en-US" sz="1600" dirty="0">
                          <a:solidFill>
                            <a:schemeClr val="tx1">
                              <a:lumMod val="65000"/>
                              <a:lumOff val="35000"/>
                            </a:schemeClr>
                          </a:solidFill>
                          <a:latin typeface="Sherman Sans Book" pitchFamily="50" charset="0"/>
                          <a:ea typeface="Sherman Sans Book" pitchFamily="50" charset="0"/>
                        </a:rPr>
                        <a:t>Alpha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68994950"/>
                  </a:ext>
                </a:extLst>
              </a:tr>
              <a:tr h="326781">
                <a:tc vMerge="1">
                  <a:txBody>
                    <a:bodyPr/>
                    <a:lstStyle/>
                    <a:p>
                      <a:endParaRPr lang="en-US" dirty="0"/>
                    </a:p>
                  </a:txBody>
                  <a:tcPr/>
                </a:tc>
                <a:tc>
                  <a:txBody>
                    <a:bodyPr/>
                    <a:lstStyle/>
                    <a:p>
                      <a:r>
                        <a:rPr lang="en-US" sz="1600" dirty="0">
                          <a:solidFill>
                            <a:schemeClr val="tx1">
                              <a:lumMod val="65000"/>
                              <a:lumOff val="35000"/>
                            </a:schemeClr>
                          </a:solidFill>
                          <a:latin typeface="Sherman Sans Book" pitchFamily="50" charset="0"/>
                          <a:ea typeface="Sherman Sans Book" pitchFamily="50" charset="0"/>
                        </a:rPr>
                        <a:t>Alpha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42343551"/>
                  </a:ext>
                </a:extLst>
              </a:tr>
              <a:tr h="326781">
                <a:tc rowSpan="4">
                  <a:txBody>
                    <a:bodyPr/>
                    <a:lstStyle/>
                    <a:p>
                      <a:r>
                        <a:rPr lang="en-US" sz="1600" dirty="0">
                          <a:solidFill>
                            <a:schemeClr val="tx1">
                              <a:lumMod val="65000"/>
                              <a:lumOff val="35000"/>
                            </a:schemeClr>
                          </a:solidFill>
                          <a:latin typeface="Sherman Sans Book" pitchFamily="50" charset="0"/>
                          <a:ea typeface="Sherman Sans Book" pitchFamily="50" charset="0"/>
                        </a:rPr>
                        <a:t>Sales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3,000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006855883"/>
                  </a:ext>
                </a:extLst>
              </a:tr>
              <a:tr h="326781">
                <a:tc vMerge="1">
                  <a:txBody>
                    <a:bodyPr/>
                    <a:lstStyle/>
                    <a:p>
                      <a:endParaRPr lang="en-US" dirty="0"/>
                    </a:p>
                  </a:txBody>
                  <a:tcPr/>
                </a:tc>
                <a:tc>
                  <a:txBody>
                    <a:bodyPr/>
                    <a:lstStyle/>
                    <a:p>
                      <a:r>
                        <a:rPr lang="en-US" sz="1600" dirty="0">
                          <a:solidFill>
                            <a:schemeClr val="tx1">
                              <a:lumMod val="65000"/>
                              <a:lumOff val="35000"/>
                            </a:schemeClr>
                          </a:solidFill>
                          <a:latin typeface="Sherman Sans Book" pitchFamily="50" charset="0"/>
                          <a:ea typeface="Sherman Sans Book" pitchFamily="50" charset="0"/>
                        </a:rPr>
                        <a:t>1,250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10282429"/>
                  </a:ext>
                </a:extLst>
              </a:tr>
              <a:tr h="326781">
                <a:tc vMerge="1">
                  <a:txBody>
                    <a:bodyPr/>
                    <a:lstStyle/>
                    <a:p>
                      <a:endParaRPr lang="en-US" dirty="0"/>
                    </a:p>
                  </a:txBody>
                  <a:tcPr/>
                </a:tc>
                <a:tc>
                  <a:txBody>
                    <a:bodyPr/>
                    <a:lstStyle/>
                    <a:p>
                      <a:r>
                        <a:rPr lang="en-US" sz="1600" dirty="0">
                          <a:solidFill>
                            <a:schemeClr val="tx1">
                              <a:lumMod val="65000"/>
                              <a:lumOff val="35000"/>
                            </a:schemeClr>
                          </a:solidFill>
                          <a:latin typeface="Sherman Sans Book" pitchFamily="50" charset="0"/>
                          <a:ea typeface="Sherman Sans Book" pitchFamily="50" charset="0"/>
                        </a:rPr>
                        <a:t>700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37017089"/>
                  </a:ext>
                </a:extLst>
              </a:tr>
              <a:tr h="326781">
                <a:tc vMerge="1">
                  <a:txBody>
                    <a:bodyPr/>
                    <a:lstStyle/>
                    <a:p>
                      <a:endParaRPr lang="en-US" dirty="0"/>
                    </a:p>
                  </a:txBody>
                  <a:tcPr/>
                </a:tc>
                <a:tc>
                  <a:txBody>
                    <a:bodyPr/>
                    <a:lstStyle/>
                    <a:p>
                      <a:r>
                        <a:rPr lang="en-US" sz="1600" dirty="0">
                          <a:solidFill>
                            <a:schemeClr val="tx1">
                              <a:lumMod val="65000"/>
                              <a:lumOff val="35000"/>
                            </a:schemeClr>
                          </a:solidFill>
                          <a:latin typeface="Sherman Sans Book" pitchFamily="50" charset="0"/>
                          <a:ea typeface="Sherman Sans Book" pitchFamily="50" charset="0"/>
                        </a:rPr>
                        <a:t>450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29372465"/>
                  </a:ext>
                </a:extLst>
              </a:tr>
            </a:tbl>
          </a:graphicData>
        </a:graphic>
      </p:graphicFrame>
      <p:sp>
        <p:nvSpPr>
          <p:cNvPr id="10" name="TextBox 9">
            <a:extLst>
              <a:ext uri="{FF2B5EF4-FFF2-40B4-BE49-F238E27FC236}">
                <a16:creationId xmlns:a16="http://schemas.microsoft.com/office/drawing/2014/main" id="{44F08710-930C-4B6C-B504-C3721C4A0F2D}"/>
              </a:ext>
            </a:extLst>
          </p:cNvPr>
          <p:cNvSpPr txBox="1"/>
          <p:nvPr/>
        </p:nvSpPr>
        <p:spPr>
          <a:xfrm>
            <a:off x="5308915" y="3108291"/>
            <a:ext cx="1252972" cy="338554"/>
          </a:xfrm>
          <a:prstGeom prst="rect">
            <a:avLst/>
          </a:prstGeom>
          <a:noFill/>
        </p:spPr>
        <p:txBody>
          <a:bodyPr wrap="none" rtlCol="0">
            <a:noAutofit/>
          </a:bodyPr>
          <a:lstStyle/>
          <a:p>
            <a:pPr defTabSz="457200">
              <a:defRPr/>
            </a:pPr>
            <a:r>
              <a:rPr lang="en-US" sz="1600" b="1" dirty="0">
                <a:solidFill>
                  <a:schemeClr val="tx1">
                    <a:lumMod val="65000"/>
                    <a:lumOff val="35000"/>
                  </a:schemeClr>
                </a:solidFill>
                <a:latin typeface="Sherman Sans Book" pitchFamily="50" charset="0"/>
                <a:ea typeface="Sherman Sans Book" pitchFamily="50" charset="0"/>
              </a:rPr>
              <a:t>Logical Table</a:t>
            </a:r>
          </a:p>
        </p:txBody>
      </p:sp>
      <p:sp>
        <p:nvSpPr>
          <p:cNvPr id="12" name="TextBox 11">
            <a:extLst>
              <a:ext uri="{FF2B5EF4-FFF2-40B4-BE49-F238E27FC236}">
                <a16:creationId xmlns:a16="http://schemas.microsoft.com/office/drawing/2014/main" id="{E9A889AF-2664-4DD9-99B2-DA09655F68E0}"/>
              </a:ext>
            </a:extLst>
          </p:cNvPr>
          <p:cNvSpPr txBox="1"/>
          <p:nvPr/>
        </p:nvSpPr>
        <p:spPr>
          <a:xfrm>
            <a:off x="2279650" y="2025341"/>
            <a:ext cx="1870361" cy="338554"/>
          </a:xfrm>
          <a:prstGeom prst="rect">
            <a:avLst/>
          </a:prstGeom>
          <a:noFill/>
        </p:spPr>
        <p:txBody>
          <a:bodyPr wrap="square" rtlCol="0">
            <a:noAutofit/>
          </a:bodyPr>
          <a:lstStyle/>
          <a:p>
            <a:pPr defTabSz="457200">
              <a:defRPr/>
            </a:pPr>
            <a:r>
              <a:rPr lang="en-US" sz="1600" b="1" dirty="0">
                <a:solidFill>
                  <a:schemeClr val="tx1">
                    <a:lumMod val="65000"/>
                    <a:lumOff val="35000"/>
                  </a:schemeClr>
                </a:solidFill>
                <a:latin typeface="Sherman Sans Book" pitchFamily="50" charset="0"/>
                <a:ea typeface="Sherman Sans Book" pitchFamily="50" charset="0"/>
              </a:rPr>
              <a:t>Physical Row Store</a:t>
            </a:r>
          </a:p>
        </p:txBody>
      </p:sp>
      <p:sp>
        <p:nvSpPr>
          <p:cNvPr id="11" name="Rectangle 10">
            <a:extLst>
              <a:ext uri="{FF2B5EF4-FFF2-40B4-BE49-F238E27FC236}">
                <a16:creationId xmlns:a16="http://schemas.microsoft.com/office/drawing/2014/main" id="{0733EE6E-F992-4456-9D12-7D9B78E93FE2}"/>
              </a:ext>
            </a:extLst>
          </p:cNvPr>
          <p:cNvSpPr/>
          <p:nvPr/>
        </p:nvSpPr>
        <p:spPr>
          <a:xfrm>
            <a:off x="8188040" y="1983324"/>
            <a:ext cx="1870361" cy="338554"/>
          </a:xfrm>
          <a:prstGeom prst="rect">
            <a:avLst/>
          </a:prstGeom>
        </p:spPr>
        <p:txBody>
          <a:bodyPr wrap="square">
            <a:noAutofit/>
          </a:bodyPr>
          <a:lstStyle/>
          <a:p>
            <a:pPr defTabSz="457200">
              <a:defRPr/>
            </a:pPr>
            <a:r>
              <a:rPr lang="en-US" sz="1600" b="1" dirty="0">
                <a:solidFill>
                  <a:schemeClr val="tx1">
                    <a:lumMod val="65000"/>
                    <a:lumOff val="35000"/>
                  </a:schemeClr>
                </a:solidFill>
                <a:latin typeface="Sherman Sans Book" pitchFamily="50" charset="0"/>
                <a:ea typeface="Sherman Sans Book" pitchFamily="50" charset="0"/>
              </a:rPr>
              <a:t>Physical Col Store</a:t>
            </a:r>
          </a:p>
        </p:txBody>
      </p:sp>
      <p:sp>
        <p:nvSpPr>
          <p:cNvPr id="13" name="Speech Bubble: Rectangle 12">
            <a:extLst>
              <a:ext uri="{FF2B5EF4-FFF2-40B4-BE49-F238E27FC236}">
                <a16:creationId xmlns:a16="http://schemas.microsoft.com/office/drawing/2014/main" id="{D5425496-7F97-4E3E-9179-2D8AFB62498B}"/>
              </a:ext>
            </a:extLst>
          </p:cNvPr>
          <p:cNvSpPr/>
          <p:nvPr/>
        </p:nvSpPr>
        <p:spPr>
          <a:xfrm>
            <a:off x="4544303" y="5370450"/>
            <a:ext cx="3149072" cy="944520"/>
          </a:xfrm>
          <a:prstGeom prst="wedgeRectCallout">
            <a:avLst>
              <a:gd name="adj1" fmla="val -67246"/>
              <a:gd name="adj2" fmla="val -26955"/>
            </a:avLst>
          </a:prstGeom>
          <a:solidFill>
            <a:schemeClr val="accent1"/>
          </a:solidFill>
          <a:ln>
            <a:noFill/>
          </a:ln>
        </p:spPr>
        <p:style>
          <a:lnRef idx="2">
            <a:schemeClr val="accent1"/>
          </a:lnRef>
          <a:fillRef idx="1">
            <a:schemeClr val="lt1"/>
          </a:fillRef>
          <a:effectRef idx="0">
            <a:schemeClr val="accent1"/>
          </a:effectRef>
          <a:fontRef idx="minor">
            <a:schemeClr val="dk1"/>
          </a:fontRef>
        </p:style>
        <p:txBody>
          <a:bodyPr rtlCol="0" anchor="ctr">
            <a:noAutofit/>
          </a:bodyPr>
          <a:lstStyle/>
          <a:p>
            <a:pPr defTabSz="457200">
              <a:spcBef>
                <a:spcPts val="600"/>
              </a:spcBef>
              <a:defRPr/>
            </a:pPr>
            <a:r>
              <a:rPr lang="en-US" sz="1400" dirty="0">
                <a:solidFill>
                  <a:schemeClr val="bg1"/>
                </a:solidFill>
                <a:latin typeface="Sherman Sans Book" pitchFamily="50" charset="0"/>
                <a:ea typeface="Sherman Sans Book" pitchFamily="50" charset="0"/>
              </a:rPr>
              <a:t>Easier to add new rows</a:t>
            </a:r>
          </a:p>
          <a:p>
            <a:pPr defTabSz="457200">
              <a:spcBef>
                <a:spcPts val="600"/>
              </a:spcBef>
              <a:defRPr/>
            </a:pPr>
            <a:r>
              <a:rPr lang="en-US" sz="1400" dirty="0">
                <a:solidFill>
                  <a:schemeClr val="bg1"/>
                </a:solidFill>
                <a:latin typeface="Sherman Sans Book" pitchFamily="50" charset="0"/>
                <a:ea typeface="Sherman Sans Book" pitchFamily="50" charset="0"/>
              </a:rPr>
              <a:t>Simple to retrieve a row, update a row</a:t>
            </a:r>
          </a:p>
          <a:p>
            <a:pPr defTabSz="457200">
              <a:spcBef>
                <a:spcPts val="600"/>
              </a:spcBef>
              <a:defRPr/>
            </a:pPr>
            <a:r>
              <a:rPr lang="en-US" sz="1400" dirty="0">
                <a:solidFill>
                  <a:schemeClr val="bg1"/>
                </a:solidFill>
                <a:latin typeface="Sherman Sans Book" pitchFamily="50" charset="0"/>
                <a:ea typeface="Sherman Sans Book" pitchFamily="50" charset="0"/>
              </a:rPr>
              <a:t>Used for CRUD operations</a:t>
            </a:r>
          </a:p>
        </p:txBody>
      </p:sp>
      <p:sp>
        <p:nvSpPr>
          <p:cNvPr id="16" name="Speech Bubble: Rectangle 15">
            <a:extLst>
              <a:ext uri="{FF2B5EF4-FFF2-40B4-BE49-F238E27FC236}">
                <a16:creationId xmlns:a16="http://schemas.microsoft.com/office/drawing/2014/main" id="{D8B9660C-830A-4D93-B851-8D7E4ADB839A}"/>
              </a:ext>
            </a:extLst>
          </p:cNvPr>
          <p:cNvSpPr/>
          <p:nvPr/>
        </p:nvSpPr>
        <p:spPr>
          <a:xfrm>
            <a:off x="4544304" y="1983325"/>
            <a:ext cx="2980605" cy="1108035"/>
          </a:xfrm>
          <a:prstGeom prst="wedgeRectCallout">
            <a:avLst>
              <a:gd name="adj1" fmla="val 70430"/>
              <a:gd name="adj2" fmla="val 15772"/>
            </a:avLst>
          </a:prstGeom>
          <a:solidFill>
            <a:schemeClr val="accent1"/>
          </a:solidFill>
          <a:ln>
            <a:noFill/>
          </a:ln>
        </p:spPr>
        <p:style>
          <a:lnRef idx="2">
            <a:schemeClr val="accent1"/>
          </a:lnRef>
          <a:fillRef idx="1">
            <a:schemeClr val="lt1"/>
          </a:fillRef>
          <a:effectRef idx="0">
            <a:schemeClr val="accent1"/>
          </a:effectRef>
          <a:fontRef idx="minor">
            <a:schemeClr val="dk1"/>
          </a:fontRef>
        </p:style>
        <p:txBody>
          <a:bodyPr rtlCol="0" anchor="ctr">
            <a:noAutofit/>
          </a:bodyPr>
          <a:lstStyle/>
          <a:p>
            <a:pPr defTabSz="457200">
              <a:spcBef>
                <a:spcPts val="600"/>
              </a:spcBef>
              <a:defRPr/>
            </a:pPr>
            <a:r>
              <a:rPr lang="en-US" sz="1400" dirty="0">
                <a:solidFill>
                  <a:schemeClr val="bg1"/>
                </a:solidFill>
                <a:latin typeface="Sherman Sans Book" pitchFamily="50" charset="0"/>
                <a:ea typeface="Sherman Sans Book" pitchFamily="50" charset="0"/>
              </a:rPr>
              <a:t>Easier to retrieve a column</a:t>
            </a:r>
          </a:p>
          <a:p>
            <a:pPr defTabSz="457200">
              <a:spcBef>
                <a:spcPts val="600"/>
              </a:spcBef>
              <a:defRPr/>
            </a:pPr>
            <a:r>
              <a:rPr lang="en-US" sz="1400" dirty="0">
                <a:solidFill>
                  <a:schemeClr val="bg1"/>
                </a:solidFill>
                <a:latin typeface="Sherman Sans Book" pitchFamily="50" charset="0"/>
                <a:ea typeface="Sherman Sans Book" pitchFamily="50" charset="0"/>
              </a:rPr>
              <a:t>Easier to aggregate values or distinct values in a column</a:t>
            </a:r>
          </a:p>
          <a:p>
            <a:pPr defTabSz="457200">
              <a:spcBef>
                <a:spcPts val="600"/>
              </a:spcBef>
              <a:defRPr/>
            </a:pPr>
            <a:r>
              <a:rPr lang="en-US" sz="1400" dirty="0">
                <a:solidFill>
                  <a:schemeClr val="bg1"/>
                </a:solidFill>
                <a:latin typeface="Sherman Sans Book" pitchFamily="50" charset="0"/>
                <a:ea typeface="Sherman Sans Book" pitchFamily="50" charset="0"/>
              </a:rPr>
              <a:t>Used in analytics</a:t>
            </a:r>
          </a:p>
        </p:txBody>
      </p:sp>
    </p:spTree>
    <p:extLst>
      <p:ext uri="{BB962C8B-B14F-4D97-AF65-F5344CB8AC3E}">
        <p14:creationId xmlns:p14="http://schemas.microsoft.com/office/powerpoint/2010/main" val="13517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1" grpId="0"/>
      <p:bldP spid="13" grpId="0" animBg="1"/>
      <p:bldP spid="1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4F4DC-0D0D-4418-ABAA-D9008FEA9348}"/>
              </a:ext>
            </a:extLst>
          </p:cNvPr>
          <p:cNvSpPr>
            <a:spLocks noGrp="1"/>
          </p:cNvSpPr>
          <p:nvPr>
            <p:ph type="title"/>
          </p:nvPr>
        </p:nvSpPr>
        <p:spPr/>
        <p:txBody>
          <a:bodyPr/>
          <a:lstStyle/>
          <a:p>
            <a:r>
              <a:rPr lang="en-US" dirty="0"/>
              <a:t>SQL: CREATE COLUMNSTORE</a:t>
            </a:r>
          </a:p>
        </p:txBody>
      </p:sp>
      <p:sp>
        <p:nvSpPr>
          <p:cNvPr id="3" name="Content Placeholder 2">
            <a:extLst>
              <a:ext uri="{FF2B5EF4-FFF2-40B4-BE49-F238E27FC236}">
                <a16:creationId xmlns:a16="http://schemas.microsoft.com/office/drawing/2014/main" id="{E1A79EF5-16BE-4B75-A275-34A88109E7BD}"/>
              </a:ext>
            </a:extLst>
          </p:cNvPr>
          <p:cNvSpPr>
            <a:spLocks noGrp="1"/>
          </p:cNvSpPr>
          <p:nvPr>
            <p:ph idx="1"/>
          </p:nvPr>
        </p:nvSpPr>
        <p:spPr/>
        <p:txBody>
          <a:bodyPr>
            <a:normAutofit/>
          </a:bodyPr>
          <a:lstStyle/>
          <a:p>
            <a:pPr marL="0" indent="0">
              <a:buNone/>
            </a:pPr>
            <a:r>
              <a:rPr lang="en-US" dirty="0">
                <a:solidFill>
                  <a:schemeClr val="accent1"/>
                </a:solidFill>
                <a:latin typeface="Consolas" panose="020B0609020204030204" pitchFamily="49" charset="0"/>
              </a:rPr>
              <a:t>CREATE</a:t>
            </a:r>
            <a:r>
              <a:rPr lang="en-US" dirty="0">
                <a:latin typeface="Consolas" panose="020B0609020204030204" pitchFamily="49" charset="0"/>
              </a:rPr>
              <a:t> [</a:t>
            </a:r>
            <a:r>
              <a:rPr lang="en-US" dirty="0">
                <a:solidFill>
                  <a:schemeClr val="accent1"/>
                </a:solidFill>
                <a:latin typeface="Consolas" panose="020B0609020204030204" pitchFamily="49" charset="0"/>
              </a:rPr>
              <a:t>CLUSTERED</a:t>
            </a:r>
            <a:r>
              <a:rPr lang="en-US" dirty="0">
                <a:latin typeface="Consolas" panose="020B0609020204030204" pitchFamily="49" charset="0"/>
              </a:rPr>
              <a:t>|</a:t>
            </a:r>
            <a:r>
              <a:rPr lang="en-US" dirty="0">
                <a:solidFill>
                  <a:schemeClr val="accent1"/>
                </a:solidFill>
                <a:latin typeface="Consolas" panose="020B0609020204030204" pitchFamily="49" charset="0"/>
              </a:rPr>
              <a:t>NONCLUSTERED</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dirty="0">
                <a:solidFill>
                  <a:schemeClr val="accent1"/>
                </a:solidFill>
                <a:latin typeface="Consolas" panose="020B0609020204030204" pitchFamily="49" charset="0"/>
              </a:rPr>
              <a:t>COLUMNSTORE</a:t>
            </a:r>
            <a:r>
              <a:rPr lang="en-US" dirty="0">
                <a:latin typeface="Consolas" panose="020B0609020204030204" pitchFamily="49" charset="0"/>
              </a:rPr>
              <a:t> </a:t>
            </a:r>
            <a:r>
              <a:rPr lang="en-US" dirty="0">
                <a:solidFill>
                  <a:schemeClr val="accent1"/>
                </a:solidFill>
                <a:latin typeface="Consolas" panose="020B0609020204030204" pitchFamily="49" charset="0"/>
              </a:rPr>
              <a:t>INDEX</a:t>
            </a:r>
            <a:r>
              <a:rPr lang="en-US" dirty="0">
                <a:latin typeface="Consolas" panose="020B0609020204030204" pitchFamily="49" charset="0"/>
              </a:rPr>
              <a:t> </a:t>
            </a:r>
            <a:r>
              <a:rPr lang="en-US" i="1" dirty="0">
                <a:latin typeface="Consolas" panose="020B0609020204030204" pitchFamily="49" charset="0"/>
              </a:rPr>
              <a:t>index_name</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dirty="0">
                <a:solidFill>
                  <a:schemeClr val="accent1"/>
                </a:solidFill>
                <a:latin typeface="Consolas" panose="020B0609020204030204" pitchFamily="49" charset="0"/>
              </a:rPr>
              <a:t>ON</a:t>
            </a:r>
            <a:r>
              <a:rPr lang="en-US" dirty="0">
                <a:latin typeface="Consolas" panose="020B0609020204030204" pitchFamily="49" charset="0"/>
              </a:rPr>
              <a:t> </a:t>
            </a:r>
            <a:r>
              <a:rPr lang="en-US" i="1" dirty="0">
                <a:latin typeface="Consolas" panose="020B0609020204030204" pitchFamily="49" charset="0"/>
              </a:rPr>
              <a:t>table_name</a:t>
            </a:r>
            <a:r>
              <a:rPr lang="en-US" dirty="0">
                <a:latin typeface="Consolas" panose="020B0609020204030204" pitchFamily="49" charset="0"/>
              </a:rPr>
              <a:t> (</a:t>
            </a:r>
            <a:r>
              <a:rPr lang="en-US" i="1" dirty="0">
                <a:latin typeface="Consolas" panose="020B0609020204030204" pitchFamily="49" charset="0"/>
              </a:rPr>
              <a:t>column</a:t>
            </a:r>
            <a:r>
              <a:rPr lang="en-US" dirty="0">
                <a:latin typeface="Consolas" panose="020B0609020204030204" pitchFamily="49" charset="0"/>
              </a:rPr>
              <a:t>,[…]) </a:t>
            </a:r>
            <a:br>
              <a:rPr lang="en-US" dirty="0"/>
            </a:br>
            <a:endParaRPr lang="en-US" dirty="0"/>
          </a:p>
          <a:p>
            <a:r>
              <a:rPr lang="en-US" dirty="0"/>
              <a:t>Can be clustered or non-clustered; only one clustered index</a:t>
            </a:r>
          </a:p>
          <a:p>
            <a:r>
              <a:rPr lang="en-US" dirty="0"/>
              <a:t>The columns specified are not keys, they are the columns included in the column store index; the keys are the names of the columns!</a:t>
            </a:r>
          </a:p>
          <a:p>
            <a:endParaRPr lang="en-US" dirty="0"/>
          </a:p>
          <a:p>
            <a:endParaRPr lang="en-US" dirty="0"/>
          </a:p>
        </p:txBody>
      </p:sp>
    </p:spTree>
    <p:extLst>
      <p:ext uri="{BB962C8B-B14F-4D97-AF65-F5344CB8AC3E}">
        <p14:creationId xmlns:p14="http://schemas.microsoft.com/office/powerpoint/2010/main" val="14595459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D04EC1-733E-4BA9-9251-8C6E6E3D01D7}"/>
              </a:ext>
            </a:extLst>
          </p:cNvPr>
          <p:cNvSpPr>
            <a:spLocks noGrp="1"/>
          </p:cNvSpPr>
          <p:nvPr>
            <p:ph type="title"/>
          </p:nvPr>
        </p:nvSpPr>
        <p:spPr>
          <a:xfrm>
            <a:off x="2408222" y="365125"/>
            <a:ext cx="8945578" cy="1325563"/>
          </a:xfrm>
        </p:spPr>
        <p:txBody>
          <a:bodyPr/>
          <a:lstStyle/>
          <a:p>
            <a:r>
              <a:rPr lang="en-US" dirty="0"/>
              <a:t>Demo: </a:t>
            </a:r>
            <a:r>
              <a:rPr lang="en-US" dirty="0" err="1"/>
              <a:t>Columnstore</a:t>
            </a:r>
            <a:r>
              <a:rPr lang="en-US" dirty="0"/>
              <a:t> Index</a:t>
            </a:r>
          </a:p>
        </p:txBody>
      </p:sp>
      <p:sp>
        <p:nvSpPr>
          <p:cNvPr id="6" name="Content Placeholder 5">
            <a:extLst>
              <a:ext uri="{FF2B5EF4-FFF2-40B4-BE49-F238E27FC236}">
                <a16:creationId xmlns:a16="http://schemas.microsoft.com/office/drawing/2014/main" id="{E33EFCDF-893E-4DC5-B75A-872200D063CA}"/>
              </a:ext>
            </a:extLst>
          </p:cNvPr>
          <p:cNvSpPr>
            <a:spLocks noGrp="1"/>
          </p:cNvSpPr>
          <p:nvPr>
            <p:ph idx="1"/>
          </p:nvPr>
        </p:nvSpPr>
        <p:spPr>
          <a:xfrm>
            <a:off x="3177766" y="1825624"/>
            <a:ext cx="8375137" cy="4548015"/>
          </a:xfrm>
        </p:spPr>
        <p:txBody>
          <a:bodyPr>
            <a:normAutofit/>
          </a:bodyPr>
          <a:lstStyle/>
          <a:p>
            <a:r>
              <a:rPr lang="en-US" dirty="0"/>
              <a:t>We will use the Azure Data Studio application.</a:t>
            </a:r>
          </a:p>
          <a:p>
            <a:r>
              <a:rPr lang="en-US" dirty="0"/>
              <a:t>We will use the </a:t>
            </a:r>
            <a:r>
              <a:rPr lang="en-US" b="1" dirty="0"/>
              <a:t>fudgemart_v3 </a:t>
            </a:r>
            <a:r>
              <a:rPr lang="en-US" dirty="0"/>
              <a:t>database.</a:t>
            </a:r>
          </a:p>
          <a:p>
            <a:r>
              <a:rPr lang="en-US" dirty="0"/>
              <a:t>Run query on orders table and look at live statistics</a:t>
            </a:r>
          </a:p>
          <a:p>
            <a:r>
              <a:rPr lang="en-US" dirty="0"/>
              <a:t>Make a non-clustered index to improve this query</a:t>
            </a:r>
          </a:p>
          <a:p>
            <a:r>
              <a:rPr lang="en-US" dirty="0"/>
              <a:t>But it doesn’t work for other queries—we’d need another index</a:t>
            </a:r>
          </a:p>
          <a:p>
            <a:r>
              <a:rPr lang="en-US" dirty="0" err="1"/>
              <a:t>Columnstore</a:t>
            </a:r>
            <a:r>
              <a:rPr lang="en-US" dirty="0"/>
              <a:t> to the rescue!</a:t>
            </a:r>
          </a:p>
          <a:p>
            <a:endParaRPr lang="en-US" dirty="0"/>
          </a:p>
          <a:p>
            <a:pPr marL="0" indent="0">
              <a:buNone/>
            </a:pPr>
            <a:endParaRPr lang="en-US" b="1" dirty="0"/>
          </a:p>
        </p:txBody>
      </p:sp>
      <p:grpSp>
        <p:nvGrpSpPr>
          <p:cNvPr id="10" name="Group 9">
            <a:extLst>
              <a:ext uri="{FF2B5EF4-FFF2-40B4-BE49-F238E27FC236}">
                <a16:creationId xmlns:a16="http://schemas.microsoft.com/office/drawing/2014/main" id="{4A4C1C59-9D37-4A83-917E-BA7484BA2A73}"/>
              </a:ext>
            </a:extLst>
          </p:cNvPr>
          <p:cNvGrpSpPr/>
          <p:nvPr/>
        </p:nvGrpSpPr>
        <p:grpSpPr>
          <a:xfrm>
            <a:off x="0" y="0"/>
            <a:ext cx="2915216" cy="6858000"/>
            <a:chOff x="0" y="0"/>
            <a:chExt cx="2915216" cy="6858000"/>
          </a:xfrm>
        </p:grpSpPr>
        <p:sp>
          <p:nvSpPr>
            <p:cNvPr id="7" name="Rectangle 6">
              <a:extLst>
                <a:ext uri="{FF2B5EF4-FFF2-40B4-BE49-F238E27FC236}">
                  <a16:creationId xmlns:a16="http://schemas.microsoft.com/office/drawing/2014/main" id="{8606308B-B069-45D8-AFB1-D71F920235DC}"/>
                </a:ext>
              </a:extLst>
            </p:cNvPr>
            <p:cNvSpPr/>
            <p:nvPr/>
          </p:nvSpPr>
          <p:spPr>
            <a:xfrm>
              <a:off x="0" y="0"/>
              <a:ext cx="201892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8BD2688-AA73-4874-8A2D-2BC1C853E453}"/>
                </a:ext>
              </a:extLst>
            </p:cNvPr>
            <p:cNvSpPr/>
            <p:nvPr/>
          </p:nvSpPr>
          <p:spPr>
            <a:xfrm>
              <a:off x="1122630" y="2559867"/>
              <a:ext cx="1792586" cy="17382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Graphic 13" descr="Vlog">
            <a:extLst>
              <a:ext uri="{FF2B5EF4-FFF2-40B4-BE49-F238E27FC236}">
                <a16:creationId xmlns:a16="http://schemas.microsoft.com/office/drawing/2014/main" id="{DC5CCBA3-D478-475E-8D86-1EA83EE95B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1723" y="2971799"/>
            <a:ext cx="914400" cy="914400"/>
          </a:xfrm>
          <a:prstGeom prst="rect">
            <a:avLst/>
          </a:prstGeom>
        </p:spPr>
      </p:pic>
    </p:spTree>
    <p:extLst>
      <p:ext uri="{BB962C8B-B14F-4D97-AF65-F5344CB8AC3E}">
        <p14:creationId xmlns:p14="http://schemas.microsoft.com/office/powerpoint/2010/main" val="4164461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9DB7E86-270A-4CBA-BA89-B73BB68F048D}"/>
              </a:ext>
            </a:extLst>
          </p:cNvPr>
          <p:cNvPicPr>
            <a:picLocks noGrp="1" noChangeAspect="1"/>
          </p:cNvPicPr>
          <p:nvPr>
            <p:ph idx="1"/>
          </p:nvPr>
        </p:nvPicPr>
        <p:blipFill>
          <a:blip r:embed="rId3"/>
          <a:stretch>
            <a:fillRect/>
          </a:stretch>
        </p:blipFill>
        <p:spPr>
          <a:xfrm>
            <a:off x="572772" y="1772603"/>
            <a:ext cx="10878660" cy="4720272"/>
          </a:xfrm>
          <a:prstGeom prst="rect">
            <a:avLst/>
          </a:prstGeom>
        </p:spPr>
      </p:pic>
      <p:sp>
        <p:nvSpPr>
          <p:cNvPr id="4" name="Title 3">
            <a:extLst>
              <a:ext uri="{FF2B5EF4-FFF2-40B4-BE49-F238E27FC236}">
                <a16:creationId xmlns:a16="http://schemas.microsoft.com/office/drawing/2014/main" id="{A3EA82E5-053B-4FE3-946F-5A680636E9C4}"/>
              </a:ext>
            </a:extLst>
          </p:cNvPr>
          <p:cNvSpPr>
            <a:spLocks noGrp="1"/>
          </p:cNvSpPr>
          <p:nvPr>
            <p:ph type="title"/>
          </p:nvPr>
        </p:nvSpPr>
        <p:spPr>
          <a:xfrm>
            <a:off x="1444146" y="365125"/>
            <a:ext cx="9909654" cy="1325563"/>
          </a:xfrm>
        </p:spPr>
        <p:txBody>
          <a:bodyPr/>
          <a:lstStyle/>
          <a:p>
            <a:r>
              <a:rPr lang="en-US" dirty="0"/>
              <a:t>Recall: DBLC</a:t>
            </a:r>
          </a:p>
        </p:txBody>
      </p:sp>
      <p:pic>
        <p:nvPicPr>
          <p:cNvPr id="26" name="Graphic 25" descr="Megaphone1">
            <a:extLst>
              <a:ext uri="{FF2B5EF4-FFF2-40B4-BE49-F238E27FC236}">
                <a16:creationId xmlns:a16="http://schemas.microsoft.com/office/drawing/2014/main" id="{4CA9F36B-94BA-48BC-85F5-1B9993E98C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8612" y="570706"/>
            <a:ext cx="914400" cy="914400"/>
          </a:xfrm>
          <a:prstGeom prst="rect">
            <a:avLst/>
          </a:prstGeom>
        </p:spPr>
      </p:pic>
      <p:sp>
        <p:nvSpPr>
          <p:cNvPr id="27" name="Callout: Right Arrow 26">
            <a:extLst>
              <a:ext uri="{FF2B5EF4-FFF2-40B4-BE49-F238E27FC236}">
                <a16:creationId xmlns:a16="http://schemas.microsoft.com/office/drawing/2014/main" id="{1AE4DE84-2A8C-462F-8B05-7D3C420259E7}"/>
              </a:ext>
            </a:extLst>
          </p:cNvPr>
          <p:cNvSpPr/>
          <p:nvPr/>
        </p:nvSpPr>
        <p:spPr>
          <a:xfrm>
            <a:off x="9631680" y="1871369"/>
            <a:ext cx="2560320" cy="4522739"/>
          </a:xfrm>
          <a:prstGeom prst="rightArrowCallou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668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69E1-79D5-4CCA-9AE3-8CCDB54E5D78}"/>
              </a:ext>
            </a:extLst>
          </p:cNvPr>
          <p:cNvSpPr>
            <a:spLocks noGrp="1"/>
          </p:cNvSpPr>
          <p:nvPr>
            <p:ph type="title"/>
          </p:nvPr>
        </p:nvSpPr>
        <p:spPr>
          <a:xfrm>
            <a:off x="508713" y="641631"/>
            <a:ext cx="8905274" cy="1325563"/>
          </a:xfrm>
        </p:spPr>
        <p:txBody>
          <a:bodyPr>
            <a:normAutofit/>
          </a:bodyPr>
          <a:lstStyle/>
          <a:p>
            <a:r>
              <a:rPr lang="en-US" dirty="0"/>
              <a:t>Check Yourself: </a:t>
            </a:r>
            <a:r>
              <a:rPr lang="en-US" dirty="0" err="1"/>
              <a:t>Columnstore</a:t>
            </a:r>
            <a:r>
              <a:rPr lang="en-US" dirty="0"/>
              <a:t> index</a:t>
            </a:r>
          </a:p>
        </p:txBody>
      </p:sp>
      <p:sp>
        <p:nvSpPr>
          <p:cNvPr id="3" name="Content Placeholder 2">
            <a:extLst>
              <a:ext uri="{FF2B5EF4-FFF2-40B4-BE49-F238E27FC236}">
                <a16:creationId xmlns:a16="http://schemas.microsoft.com/office/drawing/2014/main" id="{23BFC44E-10DC-44C2-99E8-3D541093BB67}"/>
              </a:ext>
            </a:extLst>
          </p:cNvPr>
          <p:cNvSpPr>
            <a:spLocks noGrp="1"/>
          </p:cNvSpPr>
          <p:nvPr>
            <p:ph idx="1"/>
          </p:nvPr>
        </p:nvSpPr>
        <p:spPr>
          <a:xfrm>
            <a:off x="508712" y="2146434"/>
            <a:ext cx="7908102" cy="4711566"/>
          </a:xfrm>
        </p:spPr>
        <p:txBody>
          <a:bodyPr anchor="ctr">
            <a:normAutofit/>
          </a:bodyPr>
          <a:lstStyle/>
          <a:p>
            <a:r>
              <a:rPr lang="en-US" sz="3200" dirty="0"/>
              <a:t>One advantage of the </a:t>
            </a:r>
            <a:r>
              <a:rPr lang="en-US" sz="3200" dirty="0" err="1"/>
              <a:t>columnstore</a:t>
            </a:r>
            <a:r>
              <a:rPr lang="en-US" sz="3200" dirty="0"/>
              <a:t> index over a traditional or </a:t>
            </a:r>
            <a:r>
              <a:rPr lang="en-US" sz="3200" dirty="0" err="1"/>
              <a:t>rowstore</a:t>
            </a:r>
            <a:r>
              <a:rPr lang="en-US" sz="3200" dirty="0"/>
              <a:t> index is </a:t>
            </a:r>
          </a:p>
          <a:p>
            <a:pPr marL="0" indent="0">
              <a:buNone/>
            </a:pPr>
            <a:r>
              <a:rPr lang="en-US" sz="3200" dirty="0"/>
              <a:t>A. A </a:t>
            </a:r>
            <a:r>
              <a:rPr lang="en-US" sz="3200" dirty="0" err="1"/>
              <a:t>columnstore</a:t>
            </a:r>
            <a:r>
              <a:rPr lang="en-US" sz="3200" dirty="0"/>
              <a:t> index improves the performance of record updates</a:t>
            </a:r>
          </a:p>
          <a:p>
            <a:pPr marL="0" indent="0">
              <a:buNone/>
            </a:pPr>
            <a:r>
              <a:rPr lang="en-US" sz="3200" dirty="0"/>
              <a:t>B. A </a:t>
            </a:r>
            <a:r>
              <a:rPr lang="en-US" sz="3200" dirty="0" err="1"/>
              <a:t>columnstore</a:t>
            </a:r>
            <a:r>
              <a:rPr lang="en-US" sz="3200" dirty="0"/>
              <a:t> index will not cache its data into memory</a:t>
            </a:r>
          </a:p>
          <a:p>
            <a:pPr marL="0" indent="0">
              <a:buNone/>
            </a:pPr>
            <a:r>
              <a:rPr lang="en-US" sz="3200" dirty="0"/>
              <a:t>C. A single </a:t>
            </a:r>
            <a:r>
              <a:rPr lang="en-US" sz="3200" dirty="0" err="1"/>
              <a:t>columnstore</a:t>
            </a:r>
            <a:r>
              <a:rPr lang="en-US" sz="3200" dirty="0"/>
              <a:t> index can cover several queried columns on the table</a:t>
            </a:r>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hecklist">
            <a:extLst>
              <a:ext uri="{FF2B5EF4-FFF2-40B4-BE49-F238E27FC236}">
                <a16:creationId xmlns:a16="http://schemas.microsoft.com/office/drawing/2014/main" id="{D2C860C0-70FA-4F2C-9B3A-897851D4E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7214421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FB799-9160-4655-9EB1-B9AF6C3856DA}"/>
              </a:ext>
            </a:extLst>
          </p:cNvPr>
          <p:cNvSpPr>
            <a:spLocks noGrp="1"/>
          </p:cNvSpPr>
          <p:nvPr>
            <p:ph type="title"/>
          </p:nvPr>
        </p:nvSpPr>
        <p:spPr/>
        <p:txBody>
          <a:bodyPr/>
          <a:lstStyle/>
          <a:p>
            <a:r>
              <a:rPr lang="en-US" dirty="0"/>
              <a:t>Indexed Views</a:t>
            </a:r>
          </a:p>
        </p:txBody>
      </p:sp>
      <p:sp>
        <p:nvSpPr>
          <p:cNvPr id="3" name="Content Placeholder 2">
            <a:extLst>
              <a:ext uri="{FF2B5EF4-FFF2-40B4-BE49-F238E27FC236}">
                <a16:creationId xmlns:a16="http://schemas.microsoft.com/office/drawing/2014/main" id="{5E5B4B0A-57D0-48AF-9D21-A6F8C9522ABC}"/>
              </a:ext>
            </a:extLst>
          </p:cNvPr>
          <p:cNvSpPr>
            <a:spLocks noGrp="1"/>
          </p:cNvSpPr>
          <p:nvPr>
            <p:ph idx="1"/>
          </p:nvPr>
        </p:nvSpPr>
        <p:spPr/>
        <p:txBody>
          <a:bodyPr>
            <a:normAutofit/>
          </a:bodyPr>
          <a:lstStyle/>
          <a:p>
            <a:r>
              <a:rPr lang="en-US" dirty="0"/>
              <a:t>Easy way to improve the performance of a view</a:t>
            </a:r>
          </a:p>
          <a:p>
            <a:r>
              <a:rPr lang="en-US" dirty="0"/>
              <a:t>An indexed view is SQL Server’s version of a </a:t>
            </a:r>
            <a:r>
              <a:rPr lang="en-US" b="1" dirty="0"/>
              <a:t>materialized view</a:t>
            </a:r>
          </a:p>
          <a:p>
            <a:r>
              <a:rPr lang="en-US" dirty="0"/>
              <a:t>The output of the view is saved into an index table to improve read performance of the view</a:t>
            </a:r>
          </a:p>
          <a:p>
            <a:r>
              <a:rPr lang="en-US" dirty="0"/>
              <a:t>When the underlying data are updated, so is the view, just like an index!</a:t>
            </a:r>
          </a:p>
          <a:p>
            <a:r>
              <a:rPr lang="en-US" dirty="0"/>
              <a:t>Must bind the schema of the underlying tables—cannot alter the underlying table schema without dropping the view first</a:t>
            </a:r>
          </a:p>
        </p:txBody>
      </p:sp>
    </p:spTree>
    <p:extLst>
      <p:ext uri="{BB962C8B-B14F-4D97-AF65-F5344CB8AC3E}">
        <p14:creationId xmlns:p14="http://schemas.microsoft.com/office/powerpoint/2010/main" val="2622169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D1074-858A-49C6-AD5D-D35FF7A5A072}"/>
              </a:ext>
            </a:extLst>
          </p:cNvPr>
          <p:cNvSpPr>
            <a:spLocks noGrp="1"/>
          </p:cNvSpPr>
          <p:nvPr>
            <p:ph type="title"/>
          </p:nvPr>
        </p:nvSpPr>
        <p:spPr/>
        <p:txBody>
          <a:bodyPr/>
          <a:lstStyle/>
          <a:p>
            <a:r>
              <a:rPr lang="en-US" dirty="0"/>
              <a:t>Rules for Indexing a View</a:t>
            </a:r>
          </a:p>
        </p:txBody>
      </p:sp>
      <p:sp>
        <p:nvSpPr>
          <p:cNvPr id="3" name="Content Placeholder 2">
            <a:extLst>
              <a:ext uri="{FF2B5EF4-FFF2-40B4-BE49-F238E27FC236}">
                <a16:creationId xmlns:a16="http://schemas.microsoft.com/office/drawing/2014/main" id="{79DE9B9A-6AE6-4E23-BAEA-074A136E1102}"/>
              </a:ext>
            </a:extLst>
          </p:cNvPr>
          <p:cNvSpPr>
            <a:spLocks noGrp="1"/>
          </p:cNvSpPr>
          <p:nvPr>
            <p:ph idx="1"/>
          </p:nvPr>
        </p:nvSpPr>
        <p:spPr/>
        <p:txBody>
          <a:bodyPr>
            <a:normAutofit/>
          </a:bodyPr>
          <a:lstStyle/>
          <a:p>
            <a:r>
              <a:rPr lang="en-US" dirty="0"/>
              <a:t>Use </a:t>
            </a:r>
            <a:r>
              <a:rPr lang="en-US" dirty="0">
                <a:solidFill>
                  <a:schemeClr val="accent1"/>
                </a:solidFill>
              </a:rPr>
              <a:t>WITH SCHEMABINDING </a:t>
            </a:r>
            <a:r>
              <a:rPr lang="en-US" dirty="0"/>
              <a:t>in the </a:t>
            </a:r>
            <a:r>
              <a:rPr lang="en-US" dirty="0">
                <a:solidFill>
                  <a:schemeClr val="accent1"/>
                </a:solidFill>
              </a:rPr>
              <a:t>CREATE VIEW </a:t>
            </a:r>
            <a:r>
              <a:rPr lang="en-US" dirty="0"/>
              <a:t>statement</a:t>
            </a:r>
          </a:p>
          <a:p>
            <a:r>
              <a:rPr lang="en-US" dirty="0"/>
              <a:t>The view must be deterministic—the same input yields the same output</a:t>
            </a:r>
          </a:p>
          <a:p>
            <a:r>
              <a:rPr lang="en-US" dirty="0"/>
              <a:t>All columns must be specified; no wildcard columns</a:t>
            </a:r>
          </a:p>
          <a:p>
            <a:r>
              <a:rPr lang="en-US" dirty="0"/>
              <a:t>Tables must be schema qualified </a:t>
            </a:r>
            <a:r>
              <a:rPr lang="en-US" b="1" dirty="0" err="1"/>
              <a:t>dbo</a:t>
            </a:r>
            <a:r>
              <a:rPr lang="en-US" b="1" dirty="0"/>
              <a:t>.</a:t>
            </a:r>
            <a:endParaRPr lang="en-US" dirty="0"/>
          </a:p>
          <a:p>
            <a:r>
              <a:rPr lang="en-US" dirty="0"/>
              <a:t>Must be a unique clustered index (like setting a PK)</a:t>
            </a:r>
          </a:p>
        </p:txBody>
      </p:sp>
    </p:spTree>
    <p:extLst>
      <p:ext uri="{BB962C8B-B14F-4D97-AF65-F5344CB8AC3E}">
        <p14:creationId xmlns:p14="http://schemas.microsoft.com/office/powerpoint/2010/main" val="210521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D04EC1-733E-4BA9-9251-8C6E6E3D01D7}"/>
              </a:ext>
            </a:extLst>
          </p:cNvPr>
          <p:cNvSpPr>
            <a:spLocks noGrp="1"/>
          </p:cNvSpPr>
          <p:nvPr>
            <p:ph type="title"/>
          </p:nvPr>
        </p:nvSpPr>
        <p:spPr>
          <a:xfrm>
            <a:off x="2408222" y="365125"/>
            <a:ext cx="8945578" cy="1325563"/>
          </a:xfrm>
        </p:spPr>
        <p:txBody>
          <a:bodyPr/>
          <a:lstStyle/>
          <a:p>
            <a:r>
              <a:rPr lang="en-US" dirty="0"/>
              <a:t>Demo: Indexed Views</a:t>
            </a:r>
          </a:p>
        </p:txBody>
      </p:sp>
      <p:sp>
        <p:nvSpPr>
          <p:cNvPr id="6" name="Content Placeholder 5">
            <a:extLst>
              <a:ext uri="{FF2B5EF4-FFF2-40B4-BE49-F238E27FC236}">
                <a16:creationId xmlns:a16="http://schemas.microsoft.com/office/drawing/2014/main" id="{E33EFCDF-893E-4DC5-B75A-872200D063CA}"/>
              </a:ext>
            </a:extLst>
          </p:cNvPr>
          <p:cNvSpPr>
            <a:spLocks noGrp="1"/>
          </p:cNvSpPr>
          <p:nvPr>
            <p:ph idx="1"/>
          </p:nvPr>
        </p:nvSpPr>
        <p:spPr>
          <a:xfrm>
            <a:off x="3177766" y="1825624"/>
            <a:ext cx="8375137" cy="4548015"/>
          </a:xfrm>
        </p:spPr>
        <p:txBody>
          <a:bodyPr>
            <a:normAutofit/>
          </a:bodyPr>
          <a:lstStyle/>
          <a:p>
            <a:r>
              <a:rPr lang="en-US" dirty="0"/>
              <a:t>We will use the Azure Data Studio application.</a:t>
            </a:r>
          </a:p>
          <a:p>
            <a:r>
              <a:rPr lang="en-US" dirty="0"/>
              <a:t>We will use the </a:t>
            </a:r>
            <a:r>
              <a:rPr lang="en-US" b="1" dirty="0" err="1"/>
              <a:t>tinyu</a:t>
            </a:r>
            <a:r>
              <a:rPr lang="en-US" dirty="0" err="1"/>
              <a:t>database</a:t>
            </a:r>
            <a:r>
              <a:rPr lang="en-US" dirty="0"/>
              <a:t>.</a:t>
            </a:r>
          </a:p>
          <a:p>
            <a:r>
              <a:rPr lang="en-US" dirty="0"/>
              <a:t>Query plan of a </a:t>
            </a:r>
            <a:r>
              <a:rPr lang="en-US" dirty="0" err="1"/>
              <a:t>Vew</a:t>
            </a:r>
            <a:endParaRPr lang="en-US" dirty="0"/>
          </a:p>
          <a:p>
            <a:r>
              <a:rPr lang="en-US" dirty="0"/>
              <a:t>Add with </a:t>
            </a:r>
            <a:r>
              <a:rPr lang="en-US" dirty="0" err="1"/>
              <a:t>schemabinding</a:t>
            </a:r>
            <a:endParaRPr lang="en-US" dirty="0"/>
          </a:p>
          <a:p>
            <a:r>
              <a:rPr lang="en-US" dirty="0"/>
              <a:t>Then index.</a:t>
            </a:r>
          </a:p>
          <a:p>
            <a:r>
              <a:rPr lang="en-US" dirty="0"/>
              <a:t>Query plan is now like a table!</a:t>
            </a:r>
          </a:p>
          <a:p>
            <a:pPr marL="0" indent="0">
              <a:buNone/>
            </a:pPr>
            <a:endParaRPr lang="en-US" b="1" dirty="0"/>
          </a:p>
        </p:txBody>
      </p:sp>
      <p:grpSp>
        <p:nvGrpSpPr>
          <p:cNvPr id="10" name="Group 9">
            <a:extLst>
              <a:ext uri="{FF2B5EF4-FFF2-40B4-BE49-F238E27FC236}">
                <a16:creationId xmlns:a16="http://schemas.microsoft.com/office/drawing/2014/main" id="{4A4C1C59-9D37-4A83-917E-BA7484BA2A73}"/>
              </a:ext>
            </a:extLst>
          </p:cNvPr>
          <p:cNvGrpSpPr/>
          <p:nvPr/>
        </p:nvGrpSpPr>
        <p:grpSpPr>
          <a:xfrm>
            <a:off x="0" y="0"/>
            <a:ext cx="2915216" cy="6858000"/>
            <a:chOff x="0" y="0"/>
            <a:chExt cx="2915216" cy="6858000"/>
          </a:xfrm>
        </p:grpSpPr>
        <p:sp>
          <p:nvSpPr>
            <p:cNvPr id="7" name="Rectangle 6">
              <a:extLst>
                <a:ext uri="{FF2B5EF4-FFF2-40B4-BE49-F238E27FC236}">
                  <a16:creationId xmlns:a16="http://schemas.microsoft.com/office/drawing/2014/main" id="{8606308B-B069-45D8-AFB1-D71F920235DC}"/>
                </a:ext>
              </a:extLst>
            </p:cNvPr>
            <p:cNvSpPr/>
            <p:nvPr/>
          </p:nvSpPr>
          <p:spPr>
            <a:xfrm>
              <a:off x="0" y="0"/>
              <a:ext cx="201892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8BD2688-AA73-4874-8A2D-2BC1C853E453}"/>
                </a:ext>
              </a:extLst>
            </p:cNvPr>
            <p:cNvSpPr/>
            <p:nvPr/>
          </p:nvSpPr>
          <p:spPr>
            <a:xfrm>
              <a:off x="1122630" y="2559867"/>
              <a:ext cx="1792586" cy="17382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Graphic 13" descr="Vlog">
            <a:extLst>
              <a:ext uri="{FF2B5EF4-FFF2-40B4-BE49-F238E27FC236}">
                <a16:creationId xmlns:a16="http://schemas.microsoft.com/office/drawing/2014/main" id="{DC5CCBA3-D478-475E-8D86-1EA83EE95B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1723" y="2971799"/>
            <a:ext cx="914400" cy="914400"/>
          </a:xfrm>
          <a:prstGeom prst="rect">
            <a:avLst/>
          </a:prstGeom>
        </p:spPr>
      </p:pic>
    </p:spTree>
    <p:extLst>
      <p:ext uri="{BB962C8B-B14F-4D97-AF65-F5344CB8AC3E}">
        <p14:creationId xmlns:p14="http://schemas.microsoft.com/office/powerpoint/2010/main" val="23064579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69E1-79D5-4CCA-9AE3-8CCDB54E5D78}"/>
              </a:ext>
            </a:extLst>
          </p:cNvPr>
          <p:cNvSpPr>
            <a:spLocks noGrp="1"/>
          </p:cNvSpPr>
          <p:nvPr>
            <p:ph type="title"/>
          </p:nvPr>
        </p:nvSpPr>
        <p:spPr>
          <a:xfrm>
            <a:off x="508713" y="641631"/>
            <a:ext cx="8905274" cy="1325563"/>
          </a:xfrm>
        </p:spPr>
        <p:txBody>
          <a:bodyPr>
            <a:normAutofit/>
          </a:bodyPr>
          <a:lstStyle/>
          <a:p>
            <a:r>
              <a:rPr lang="en-US" dirty="0"/>
              <a:t>Check Yourself: Indexed View</a:t>
            </a:r>
          </a:p>
        </p:txBody>
      </p:sp>
      <p:sp>
        <p:nvSpPr>
          <p:cNvPr id="3" name="Content Placeholder 2">
            <a:extLst>
              <a:ext uri="{FF2B5EF4-FFF2-40B4-BE49-F238E27FC236}">
                <a16:creationId xmlns:a16="http://schemas.microsoft.com/office/drawing/2014/main" id="{23BFC44E-10DC-44C2-99E8-3D541093BB67}"/>
              </a:ext>
            </a:extLst>
          </p:cNvPr>
          <p:cNvSpPr>
            <a:spLocks noGrp="1"/>
          </p:cNvSpPr>
          <p:nvPr>
            <p:ph idx="1"/>
          </p:nvPr>
        </p:nvSpPr>
        <p:spPr>
          <a:xfrm>
            <a:off x="508712" y="1967194"/>
            <a:ext cx="7908102" cy="4890806"/>
          </a:xfrm>
        </p:spPr>
        <p:txBody>
          <a:bodyPr anchor="ctr">
            <a:normAutofit/>
          </a:bodyPr>
          <a:lstStyle/>
          <a:p>
            <a:pPr marL="0" indent="0">
              <a:buNone/>
            </a:pPr>
            <a:r>
              <a:rPr lang="en-US" sz="3200" dirty="0"/>
              <a:t>Which is not a requirement for indexing a view?</a:t>
            </a:r>
          </a:p>
          <a:p>
            <a:pPr marL="514350" indent="-514350">
              <a:buAutoNum type="alphaLcPeriod"/>
            </a:pPr>
            <a:r>
              <a:rPr lang="en-US" sz="3200" dirty="0"/>
              <a:t>All columns must be specified</a:t>
            </a:r>
          </a:p>
          <a:p>
            <a:pPr marL="514350" indent="-514350">
              <a:buAutoNum type="alphaLcPeriod"/>
            </a:pPr>
            <a:r>
              <a:rPr lang="en-US" sz="3200" dirty="0"/>
              <a:t>PK must exist on every table in used in the view</a:t>
            </a:r>
          </a:p>
          <a:p>
            <a:pPr marL="0" indent="0">
              <a:buNone/>
            </a:pPr>
            <a:endParaRPr lang="en-US" sz="3200" dirty="0"/>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hecklist">
            <a:extLst>
              <a:ext uri="{FF2B5EF4-FFF2-40B4-BE49-F238E27FC236}">
                <a16:creationId xmlns:a16="http://schemas.microsoft.com/office/drawing/2014/main" id="{D2C860C0-70FA-4F2C-9B3A-897851D4E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8427036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0C3C4-31CB-4319-89CC-2F729F4DF420}"/>
              </a:ext>
            </a:extLst>
          </p:cNvPr>
          <p:cNvSpPr>
            <a:spLocks noGrp="1"/>
          </p:cNvSpPr>
          <p:nvPr>
            <p:ph type="title"/>
          </p:nvPr>
        </p:nvSpPr>
        <p:spPr>
          <a:xfrm>
            <a:off x="1999707" y="640081"/>
            <a:ext cx="5030863" cy="3034857"/>
          </a:xfrm>
        </p:spPr>
        <p:txBody>
          <a:bodyPr vert="horz" lIns="91440" tIns="45720" rIns="91440" bIns="45720" rtlCol="0" anchor="b">
            <a:normAutofit/>
          </a:bodyPr>
          <a:lstStyle/>
          <a:p>
            <a:pPr algn="r">
              <a:lnSpc>
                <a:spcPct val="80000"/>
              </a:lnSpc>
            </a:pPr>
            <a:r>
              <a:rPr lang="en-US" sz="5000" cap="all" spc="200" dirty="0">
                <a:solidFill>
                  <a:schemeClr val="accent1"/>
                </a:solidFill>
              </a:rPr>
              <a:t>Performance</a:t>
            </a:r>
            <a:br>
              <a:rPr lang="en-US" sz="5000" cap="all" spc="200" dirty="0">
                <a:solidFill>
                  <a:schemeClr val="accent1"/>
                </a:solidFill>
              </a:rPr>
            </a:br>
            <a:r>
              <a:rPr lang="en-US" sz="5000" cap="all" spc="200" dirty="0">
                <a:solidFill>
                  <a:schemeClr val="accent1"/>
                </a:solidFill>
              </a:rPr>
              <a:t>Factors</a:t>
            </a:r>
          </a:p>
        </p:txBody>
      </p:sp>
      <p:sp>
        <p:nvSpPr>
          <p:cNvPr id="3" name="Content Placeholder 2">
            <a:extLst>
              <a:ext uri="{FF2B5EF4-FFF2-40B4-BE49-F238E27FC236}">
                <a16:creationId xmlns:a16="http://schemas.microsoft.com/office/drawing/2014/main" id="{BB855F51-EAE3-4783-BC09-554999B25008}"/>
              </a:ext>
            </a:extLst>
          </p:cNvPr>
          <p:cNvSpPr>
            <a:spLocks noGrp="1"/>
          </p:cNvSpPr>
          <p:nvPr>
            <p:ph idx="4294967295"/>
          </p:nvPr>
        </p:nvSpPr>
        <p:spPr>
          <a:xfrm>
            <a:off x="2672862" y="3849540"/>
            <a:ext cx="4357696" cy="2359417"/>
          </a:xfrm>
        </p:spPr>
        <p:txBody>
          <a:bodyPr vert="horz" lIns="91440" tIns="45720" rIns="91440" bIns="45720" rtlCol="0" anchor="t">
            <a:normAutofit/>
          </a:bodyPr>
          <a:lstStyle/>
          <a:p>
            <a:pPr marL="0" indent="0" algn="r">
              <a:spcBef>
                <a:spcPts val="0"/>
              </a:spcBef>
              <a:spcAft>
                <a:spcPts val="200"/>
              </a:spcAft>
              <a:buClr>
                <a:schemeClr val="accent1"/>
              </a:buClr>
              <a:buNone/>
            </a:pPr>
            <a:r>
              <a:rPr lang="en-US" dirty="0">
                <a:solidFill>
                  <a:schemeClr val="accent1"/>
                </a:solidFill>
              </a:rPr>
              <a:t>What constitutes poor RDBMS performance, and which factors lead to it?</a:t>
            </a:r>
          </a:p>
        </p:txBody>
      </p:sp>
      <p:pic>
        <p:nvPicPr>
          <p:cNvPr id="9" name="Graphic 8" descr="Bar chart">
            <a:extLst>
              <a:ext uri="{FF2B5EF4-FFF2-40B4-BE49-F238E27FC236}">
                <a16:creationId xmlns:a16="http://schemas.microsoft.com/office/drawing/2014/main" id="{570E639E-5595-4F1D-9EFA-D6228F118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04934" y="2810786"/>
            <a:ext cx="1236429" cy="1236429"/>
          </a:xfrm>
          <a:prstGeom prst="rect">
            <a:avLst/>
          </a:prstGeom>
        </p:spPr>
      </p:pic>
    </p:spTree>
    <p:extLst>
      <p:ext uri="{BB962C8B-B14F-4D97-AF65-F5344CB8AC3E}">
        <p14:creationId xmlns:p14="http://schemas.microsoft.com/office/powerpoint/2010/main" val="6940007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0F069-83A1-4C0C-B094-C4F036695B3E}"/>
              </a:ext>
            </a:extLst>
          </p:cNvPr>
          <p:cNvSpPr>
            <a:spLocks noGrp="1"/>
          </p:cNvSpPr>
          <p:nvPr>
            <p:ph type="title"/>
          </p:nvPr>
        </p:nvSpPr>
        <p:spPr/>
        <p:txBody>
          <a:bodyPr/>
          <a:lstStyle/>
          <a:p>
            <a:r>
              <a:rPr lang="en-US" sz="3600" dirty="0"/>
              <a:t>Factors That Impact Physical Design</a:t>
            </a:r>
            <a:endParaRPr lang="en-IN" sz="3600" dirty="0"/>
          </a:p>
        </p:txBody>
      </p:sp>
      <p:graphicFrame>
        <p:nvGraphicFramePr>
          <p:cNvPr id="5" name="Diagram 4">
            <a:extLst>
              <a:ext uri="{FF2B5EF4-FFF2-40B4-BE49-F238E27FC236}">
                <a16:creationId xmlns:a16="http://schemas.microsoft.com/office/drawing/2014/main" id="{D0D4E47E-501B-4B02-9512-8EA8644B89D3}"/>
              </a:ext>
            </a:extLst>
          </p:cNvPr>
          <p:cNvGraphicFramePr/>
          <p:nvPr/>
        </p:nvGraphicFramePr>
        <p:xfrm>
          <a:off x="3050516" y="2271693"/>
          <a:ext cx="6199451" cy="40329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7" descr="H:\classes\ist359\ist359.1122\profiling-monitoring\png\glyphicons_259_barcode.png">
            <a:extLst>
              <a:ext uri="{FF2B5EF4-FFF2-40B4-BE49-F238E27FC236}">
                <a16:creationId xmlns:a16="http://schemas.microsoft.com/office/drawing/2014/main" id="{A47E2ACA-5C3E-4EF0-86CF-DBF35DCEA2C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0086" y="4527766"/>
            <a:ext cx="295569" cy="29556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H:\classes\ist359\ist359.1122\profiling-monitoring\png\glyphicons_090_table.png">
            <a:extLst>
              <a:ext uri="{FF2B5EF4-FFF2-40B4-BE49-F238E27FC236}">
                <a16:creationId xmlns:a16="http://schemas.microsoft.com/office/drawing/2014/main" id="{64AD70B1-4547-4914-861B-0486171629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00086" y="2482082"/>
            <a:ext cx="295569" cy="29556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9" descr="H:\classes\ist359\ist359.1122\profiling-monitoring\png\glyphicons_184_volume_up.png">
            <a:extLst>
              <a:ext uri="{FF2B5EF4-FFF2-40B4-BE49-F238E27FC236}">
                <a16:creationId xmlns:a16="http://schemas.microsoft.com/office/drawing/2014/main" id="{1CAA41D5-62F5-4A87-92C7-8043A0DF3C7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73228" y="3139194"/>
            <a:ext cx="295569" cy="3202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H:\classes\ist359\ist359.1122\profiling-monitoring\png\glyphicons_229_retweet_2.png">
            <a:extLst>
              <a:ext uri="{FF2B5EF4-FFF2-40B4-BE49-F238E27FC236}">
                <a16:creationId xmlns:a16="http://schemas.microsoft.com/office/drawing/2014/main" id="{15C31B9C-02DD-4E3F-920B-B817A108751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81036" y="5900973"/>
            <a:ext cx="406407" cy="25862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1" descr="H:\classes\ist359\ist359.1122\profiling-monitoring\png\glyphicons_205_electricity.png">
            <a:extLst>
              <a:ext uri="{FF2B5EF4-FFF2-40B4-BE49-F238E27FC236}">
                <a16:creationId xmlns:a16="http://schemas.microsoft.com/office/drawing/2014/main" id="{336BCBCB-757B-40B6-A4AD-12FFE3E8FFB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09612" y="3839992"/>
            <a:ext cx="135469" cy="29556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descr="H:\classes\ist359\ist359.1122\profiling-monitoring\png\glyphicons_141_database_plus.png">
            <a:extLst>
              <a:ext uri="{FF2B5EF4-FFF2-40B4-BE49-F238E27FC236}">
                <a16:creationId xmlns:a16="http://schemas.microsoft.com/office/drawing/2014/main" id="{6A38A107-86E4-4EED-83A0-7F3B9C34008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09612" y="5160874"/>
            <a:ext cx="332515" cy="332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6127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C336F-FDCD-4F09-B965-D8FA93844639}"/>
              </a:ext>
            </a:extLst>
          </p:cNvPr>
          <p:cNvSpPr>
            <a:spLocks noGrp="1"/>
          </p:cNvSpPr>
          <p:nvPr>
            <p:ph type="title"/>
          </p:nvPr>
        </p:nvSpPr>
        <p:spPr/>
        <p:txBody>
          <a:bodyPr/>
          <a:lstStyle/>
          <a:p>
            <a:r>
              <a:rPr lang="en-US" dirty="0"/>
              <a:t>Structure</a:t>
            </a:r>
            <a:endParaRPr lang="en-IN" dirty="0"/>
          </a:p>
        </p:txBody>
      </p:sp>
      <p:sp>
        <p:nvSpPr>
          <p:cNvPr id="3" name="Content Placeholder 2">
            <a:extLst>
              <a:ext uri="{FF2B5EF4-FFF2-40B4-BE49-F238E27FC236}">
                <a16:creationId xmlns:a16="http://schemas.microsoft.com/office/drawing/2014/main" id="{928CA05D-9D9D-4886-B9ED-517C30B9CD3A}"/>
              </a:ext>
            </a:extLst>
          </p:cNvPr>
          <p:cNvSpPr>
            <a:spLocks noGrp="1"/>
          </p:cNvSpPr>
          <p:nvPr>
            <p:ph idx="4294967295"/>
          </p:nvPr>
        </p:nvSpPr>
        <p:spPr>
          <a:xfrm>
            <a:off x="2292097" y="2286001"/>
            <a:ext cx="7290055" cy="439271"/>
          </a:xfrm>
        </p:spPr>
        <p:txBody>
          <a:bodyPr>
            <a:normAutofit fontScale="62500" lnSpcReduction="20000"/>
          </a:bodyPr>
          <a:lstStyle/>
          <a:p>
            <a:r>
              <a:rPr lang="en-US" dirty="0"/>
              <a:t>Structure is the trade-off between performance and data accuracy.</a:t>
            </a:r>
          </a:p>
        </p:txBody>
      </p:sp>
      <p:pic>
        <p:nvPicPr>
          <p:cNvPr id="6" name="Picture 2">
            <a:extLst>
              <a:ext uri="{FF2B5EF4-FFF2-40B4-BE49-F238E27FC236}">
                <a16:creationId xmlns:a16="http://schemas.microsoft.com/office/drawing/2014/main" id="{FF23C9B9-8D5E-4FA9-A9BE-FA06B4F00B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0843" y="3083853"/>
            <a:ext cx="4620578" cy="3331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8" descr="H:\classes\ist359\ist359.1122\profiling-monitoring\png\glyphicons_090_table.png">
            <a:extLst>
              <a:ext uri="{FF2B5EF4-FFF2-40B4-BE49-F238E27FC236}">
                <a16:creationId xmlns:a16="http://schemas.microsoft.com/office/drawing/2014/main" id="{80CEA767-6E8B-4EF6-B7A9-8ADD18A49E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795" y="1135669"/>
            <a:ext cx="398710" cy="398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68128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748D8-11EE-4239-9A53-68F98DA4B592}"/>
              </a:ext>
            </a:extLst>
          </p:cNvPr>
          <p:cNvSpPr>
            <a:spLocks noGrp="1"/>
          </p:cNvSpPr>
          <p:nvPr>
            <p:ph type="title"/>
          </p:nvPr>
        </p:nvSpPr>
        <p:spPr/>
        <p:txBody>
          <a:bodyPr>
            <a:noAutofit/>
          </a:bodyPr>
          <a:lstStyle/>
          <a:p>
            <a:r>
              <a:rPr lang="en-US" dirty="0"/>
              <a:t>Example: Structure</a:t>
            </a:r>
            <a:endParaRPr lang="en-IN" dirty="0"/>
          </a:p>
        </p:txBody>
      </p:sp>
      <p:sp>
        <p:nvSpPr>
          <p:cNvPr id="3" name="Text Placeholder 2">
            <a:extLst>
              <a:ext uri="{FF2B5EF4-FFF2-40B4-BE49-F238E27FC236}">
                <a16:creationId xmlns:a16="http://schemas.microsoft.com/office/drawing/2014/main" id="{1E6E9E13-B9D8-4B49-A0DD-00B45604ABA8}"/>
              </a:ext>
            </a:extLst>
          </p:cNvPr>
          <p:cNvSpPr>
            <a:spLocks noGrp="1"/>
          </p:cNvSpPr>
          <p:nvPr>
            <p:ph type="body" idx="1"/>
          </p:nvPr>
        </p:nvSpPr>
        <p:spPr/>
        <p:txBody>
          <a:bodyPr>
            <a:noAutofit/>
          </a:bodyPr>
          <a:lstStyle/>
          <a:p>
            <a:r>
              <a:rPr lang="en-US" dirty="0"/>
              <a:t>Complex Structure</a:t>
            </a:r>
          </a:p>
        </p:txBody>
      </p:sp>
      <p:sp>
        <p:nvSpPr>
          <p:cNvPr id="4" name="Text Placeholder 3">
            <a:extLst>
              <a:ext uri="{FF2B5EF4-FFF2-40B4-BE49-F238E27FC236}">
                <a16:creationId xmlns:a16="http://schemas.microsoft.com/office/drawing/2014/main" id="{843A2BA5-A3D5-477E-A9AA-A682798B990A}"/>
              </a:ext>
            </a:extLst>
          </p:cNvPr>
          <p:cNvSpPr>
            <a:spLocks noGrp="1"/>
          </p:cNvSpPr>
          <p:nvPr>
            <p:ph type="body" sz="quarter" idx="3"/>
          </p:nvPr>
        </p:nvSpPr>
        <p:spPr/>
        <p:txBody>
          <a:bodyPr>
            <a:noAutofit/>
          </a:bodyPr>
          <a:lstStyle/>
          <a:p>
            <a:r>
              <a:rPr lang="en-US" dirty="0"/>
              <a:t>Simplified Structure</a:t>
            </a:r>
          </a:p>
        </p:txBody>
      </p:sp>
      <p:sp>
        <p:nvSpPr>
          <p:cNvPr id="7" name="Content Placeholder 6">
            <a:extLst>
              <a:ext uri="{FF2B5EF4-FFF2-40B4-BE49-F238E27FC236}">
                <a16:creationId xmlns:a16="http://schemas.microsoft.com/office/drawing/2014/main" id="{A6E3AE49-5195-4112-B1BC-1B3A4E3BCC9A}"/>
              </a:ext>
            </a:extLst>
          </p:cNvPr>
          <p:cNvSpPr>
            <a:spLocks noGrp="1"/>
          </p:cNvSpPr>
          <p:nvPr>
            <p:ph sz="half" idx="4294967295"/>
          </p:nvPr>
        </p:nvSpPr>
        <p:spPr>
          <a:xfrm>
            <a:off x="2292096" y="3093224"/>
            <a:ext cx="3566160" cy="1245694"/>
          </a:xfrm>
        </p:spPr>
        <p:txBody>
          <a:bodyPr>
            <a:noAutofit/>
          </a:bodyPr>
          <a:lstStyle/>
          <a:p>
            <a:r>
              <a:rPr lang="en-US" sz="2000" dirty="0"/>
              <a:t>More normalized</a:t>
            </a:r>
          </a:p>
          <a:p>
            <a:r>
              <a:rPr lang="en-US" sz="2000" dirty="0"/>
              <a:t>Less chance of bad data</a:t>
            </a:r>
          </a:p>
          <a:p>
            <a:r>
              <a:rPr lang="en-US" sz="2000" dirty="0"/>
              <a:t>Will perform poorly at large scale</a:t>
            </a:r>
          </a:p>
        </p:txBody>
      </p:sp>
      <p:sp>
        <p:nvSpPr>
          <p:cNvPr id="8" name="Content Placeholder 7">
            <a:extLst>
              <a:ext uri="{FF2B5EF4-FFF2-40B4-BE49-F238E27FC236}">
                <a16:creationId xmlns:a16="http://schemas.microsoft.com/office/drawing/2014/main" id="{A1CB7B4E-7C51-4EA9-B1B0-B2058D925A19}"/>
              </a:ext>
            </a:extLst>
          </p:cNvPr>
          <p:cNvSpPr>
            <a:spLocks noGrp="1"/>
          </p:cNvSpPr>
          <p:nvPr>
            <p:ph sz="half" idx="4294967295"/>
          </p:nvPr>
        </p:nvSpPr>
        <p:spPr>
          <a:xfrm>
            <a:off x="6017166" y="3093224"/>
            <a:ext cx="3566160" cy="1245694"/>
          </a:xfrm>
        </p:spPr>
        <p:txBody>
          <a:bodyPr>
            <a:noAutofit/>
          </a:bodyPr>
          <a:lstStyle/>
          <a:p>
            <a:r>
              <a:rPr lang="en-US" sz="2000" dirty="0"/>
              <a:t>Less normalized</a:t>
            </a:r>
          </a:p>
          <a:p>
            <a:r>
              <a:rPr lang="en-US" sz="2000" dirty="0"/>
              <a:t>Greater chance of bad data</a:t>
            </a:r>
          </a:p>
          <a:p>
            <a:r>
              <a:rPr lang="en-US" sz="2000" dirty="0"/>
              <a:t>Better performing at scale</a:t>
            </a:r>
          </a:p>
        </p:txBody>
      </p:sp>
      <p:pic>
        <p:nvPicPr>
          <p:cNvPr id="12" name="Picture 8" descr="H:\classes\ist359\ist359.1122\profiling-monitoring\png\glyphicons_090_table.png">
            <a:extLst>
              <a:ext uri="{FF2B5EF4-FFF2-40B4-BE49-F238E27FC236}">
                <a16:creationId xmlns:a16="http://schemas.microsoft.com/office/drawing/2014/main" id="{68D4A009-21DC-4D92-B38B-3CF5D45CF6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2795" y="1135669"/>
            <a:ext cx="398710" cy="39871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Table 12"/>
          <p:cNvGraphicFramePr>
            <a:graphicFrameLocks noGrp="1"/>
          </p:cNvGraphicFramePr>
          <p:nvPr/>
        </p:nvGraphicFramePr>
        <p:xfrm>
          <a:off x="7518687" y="4501449"/>
          <a:ext cx="2262818" cy="1622873"/>
        </p:xfrm>
        <a:graphic>
          <a:graphicData uri="http://schemas.openxmlformats.org/drawingml/2006/table">
            <a:tbl>
              <a:tblPr firstRow="1" bandRow="1">
                <a:tableStyleId>{7E9639D4-E3E2-4D34-9284-5A2195B3D0D7}</a:tableStyleId>
              </a:tblPr>
              <a:tblGrid>
                <a:gridCol w="471269">
                  <a:extLst>
                    <a:ext uri="{9D8B030D-6E8A-4147-A177-3AD203B41FA5}">
                      <a16:colId xmlns:a16="http://schemas.microsoft.com/office/drawing/2014/main" val="977944100"/>
                    </a:ext>
                  </a:extLst>
                </a:gridCol>
                <a:gridCol w="1791549">
                  <a:extLst>
                    <a:ext uri="{9D8B030D-6E8A-4147-A177-3AD203B41FA5}">
                      <a16:colId xmlns:a16="http://schemas.microsoft.com/office/drawing/2014/main" val="324464490"/>
                    </a:ext>
                  </a:extLst>
                </a:gridCol>
              </a:tblGrid>
              <a:tr h="355154">
                <a:tc gridSpan="2">
                  <a:txBody>
                    <a:bodyPr/>
                    <a:lstStyle/>
                    <a:p>
                      <a:pPr algn="ctr"/>
                      <a:r>
                        <a:rPr lang="en-US" sz="1400" b="1" dirty="0">
                          <a:solidFill>
                            <a:schemeClr val="bg1"/>
                          </a:solidFill>
                          <a:latin typeface="Sherman Serif Book"/>
                        </a:rPr>
                        <a:t>Employee</a:t>
                      </a:r>
                    </a:p>
                  </a:txBody>
                  <a:tcPr marL="62470" marR="62470" marT="31235" marB="31235"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7F7F7F"/>
                    </a:solidFill>
                  </a:tcPr>
                </a:tc>
                <a:tc hMerge="1">
                  <a:txBody>
                    <a:bodyPr/>
                    <a:lstStyle/>
                    <a:p>
                      <a:pPr algn="ctr"/>
                      <a:endParaRPr lang="en-US" sz="1200" b="1" dirty="0">
                        <a:solidFill>
                          <a:schemeClr val="bg1"/>
                        </a:solidFill>
                        <a:latin typeface="Sherman Serif Book"/>
                      </a:endParaRPr>
                    </a:p>
                  </a:txBody>
                  <a:tcPr marL="62470" marR="62470" marT="31235" marB="31235"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7F7F7F"/>
                    </a:solidFill>
                  </a:tcPr>
                </a:tc>
                <a:extLst>
                  <a:ext uri="{0D108BD9-81ED-4DB2-BD59-A6C34878D82A}">
                    <a16:rowId xmlns:a16="http://schemas.microsoft.com/office/drawing/2014/main" val="2982969667"/>
                  </a:ext>
                </a:extLst>
              </a:tr>
              <a:tr h="351809">
                <a:tc>
                  <a:txBody>
                    <a:bodyPr/>
                    <a:lstStyle/>
                    <a:p>
                      <a:pPr algn="ctr"/>
                      <a:r>
                        <a:rPr lang="en-US" sz="1400" b="1" dirty="0">
                          <a:solidFill>
                            <a:schemeClr val="tx1">
                              <a:lumMod val="65000"/>
                              <a:lumOff val="35000"/>
                            </a:schemeClr>
                          </a:solidFill>
                          <a:latin typeface="Sherman Serif Book"/>
                        </a:rPr>
                        <a:t>PK</a:t>
                      </a:r>
                    </a:p>
                  </a:txBody>
                  <a:tcPr marL="62470" marR="62470" marT="31235" marB="31235"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1" u="sng" dirty="0">
                          <a:solidFill>
                            <a:schemeClr val="tx1">
                              <a:lumMod val="65000"/>
                              <a:lumOff val="35000"/>
                            </a:schemeClr>
                          </a:solidFill>
                          <a:latin typeface="Sherman Serif Book"/>
                        </a:rPr>
                        <a:t>empId</a:t>
                      </a:r>
                    </a:p>
                  </a:txBody>
                  <a:tcPr marL="62470" marR="62470" marT="31235" marB="31235"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56876286"/>
                  </a:ext>
                </a:extLst>
              </a:tr>
              <a:tr h="600587">
                <a:tc>
                  <a:txBody>
                    <a:bodyPr/>
                    <a:lstStyle/>
                    <a:p>
                      <a:pPr algn="ctr">
                        <a:spcBef>
                          <a:spcPts val="600"/>
                        </a:spcBef>
                      </a:pPr>
                      <a:endParaRPr lang="en-US" sz="1400" dirty="0">
                        <a:solidFill>
                          <a:schemeClr val="tx1">
                            <a:lumMod val="65000"/>
                            <a:lumOff val="35000"/>
                          </a:schemeClr>
                        </a:solidFill>
                        <a:latin typeface="Sherman Serif Book"/>
                      </a:endParaRPr>
                    </a:p>
                  </a:txBody>
                  <a:tcPr marL="62470" marR="62470" marT="31235" marB="31235">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1400" dirty="0">
                          <a:solidFill>
                            <a:schemeClr val="tx1">
                              <a:lumMod val="65000"/>
                              <a:lumOff val="35000"/>
                            </a:schemeClr>
                          </a:solidFill>
                          <a:latin typeface="Sherman Serif Book"/>
                        </a:rPr>
                        <a:t>empFirstName</a:t>
                      </a:r>
                      <a:br>
                        <a:rPr lang="en-US" sz="1400" dirty="0">
                          <a:solidFill>
                            <a:schemeClr val="tx1">
                              <a:lumMod val="65000"/>
                              <a:lumOff val="35000"/>
                            </a:schemeClr>
                          </a:solidFill>
                          <a:latin typeface="Sherman Serif Book"/>
                        </a:rPr>
                      </a:br>
                      <a:r>
                        <a:rPr lang="en-US" sz="1400" dirty="0">
                          <a:solidFill>
                            <a:schemeClr val="tx1">
                              <a:lumMod val="65000"/>
                              <a:lumOff val="35000"/>
                            </a:schemeClr>
                          </a:solidFill>
                          <a:latin typeface="Sherman Serif Book"/>
                        </a:rPr>
                        <a:t>empLastName</a:t>
                      </a:r>
                      <a:br>
                        <a:rPr lang="en-US" sz="1400" dirty="0">
                          <a:solidFill>
                            <a:schemeClr val="tx1">
                              <a:lumMod val="65000"/>
                              <a:lumOff val="35000"/>
                            </a:schemeClr>
                          </a:solidFill>
                          <a:latin typeface="Sherman Serif Book"/>
                        </a:rPr>
                      </a:br>
                      <a:r>
                        <a:rPr lang="en-US" sz="1400" dirty="0">
                          <a:solidFill>
                            <a:schemeClr val="tx1">
                              <a:lumMod val="65000"/>
                              <a:lumOff val="35000"/>
                            </a:schemeClr>
                          </a:solidFill>
                          <a:latin typeface="Sherman Serif Book"/>
                        </a:rPr>
                        <a:t>empDepartmentName</a:t>
                      </a:r>
                      <a:br>
                        <a:rPr lang="en-US" sz="1400" dirty="0">
                          <a:solidFill>
                            <a:schemeClr val="tx1">
                              <a:lumMod val="65000"/>
                              <a:lumOff val="35000"/>
                            </a:schemeClr>
                          </a:solidFill>
                          <a:latin typeface="Sherman Serif Book"/>
                        </a:rPr>
                      </a:br>
                      <a:r>
                        <a:rPr lang="en-US" sz="1400" dirty="0">
                          <a:solidFill>
                            <a:schemeClr val="tx1">
                              <a:lumMod val="65000"/>
                              <a:lumOff val="35000"/>
                            </a:schemeClr>
                          </a:solidFill>
                          <a:latin typeface="Sherman Serif Book"/>
                        </a:rPr>
                        <a:t>empTitleName</a:t>
                      </a:r>
                    </a:p>
                  </a:txBody>
                  <a:tcPr marL="62470" marR="62470" marT="31235" marB="31235">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51325582"/>
                  </a:ext>
                </a:extLst>
              </a:tr>
            </a:tbl>
          </a:graphicData>
        </a:graphic>
      </p:graphicFrame>
      <p:graphicFrame>
        <p:nvGraphicFramePr>
          <p:cNvPr id="14" name="Table 13"/>
          <p:cNvGraphicFramePr>
            <a:graphicFrameLocks noGrp="1"/>
          </p:cNvGraphicFramePr>
          <p:nvPr/>
        </p:nvGraphicFramePr>
        <p:xfrm>
          <a:off x="2389075" y="4501448"/>
          <a:ext cx="1746642" cy="1622873"/>
        </p:xfrm>
        <a:graphic>
          <a:graphicData uri="http://schemas.openxmlformats.org/drawingml/2006/table">
            <a:tbl>
              <a:tblPr firstRow="1" bandRow="1">
                <a:tableStyleId>{7E9639D4-E3E2-4D34-9284-5A2195B3D0D7}</a:tableStyleId>
              </a:tblPr>
              <a:tblGrid>
                <a:gridCol w="450502">
                  <a:extLst>
                    <a:ext uri="{9D8B030D-6E8A-4147-A177-3AD203B41FA5}">
                      <a16:colId xmlns:a16="http://schemas.microsoft.com/office/drawing/2014/main" val="977944100"/>
                    </a:ext>
                  </a:extLst>
                </a:gridCol>
                <a:gridCol w="1296140">
                  <a:extLst>
                    <a:ext uri="{9D8B030D-6E8A-4147-A177-3AD203B41FA5}">
                      <a16:colId xmlns:a16="http://schemas.microsoft.com/office/drawing/2014/main" val="324464490"/>
                    </a:ext>
                  </a:extLst>
                </a:gridCol>
              </a:tblGrid>
              <a:tr h="355154">
                <a:tc gridSpan="2">
                  <a:txBody>
                    <a:bodyPr/>
                    <a:lstStyle/>
                    <a:p>
                      <a:pPr algn="ctr"/>
                      <a:r>
                        <a:rPr lang="en-US" sz="1400" b="1" dirty="0">
                          <a:solidFill>
                            <a:schemeClr val="bg1"/>
                          </a:solidFill>
                          <a:latin typeface="Sherman Serif Book"/>
                        </a:rPr>
                        <a:t>Employee</a:t>
                      </a:r>
                    </a:p>
                  </a:txBody>
                  <a:tcPr marL="62470" marR="62470" marT="31235" marB="31235"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7F7F7F"/>
                    </a:solidFill>
                  </a:tcPr>
                </a:tc>
                <a:tc hMerge="1">
                  <a:txBody>
                    <a:bodyPr/>
                    <a:lstStyle/>
                    <a:p>
                      <a:pPr algn="ctr"/>
                      <a:endParaRPr lang="en-US" sz="1200" b="1" dirty="0">
                        <a:solidFill>
                          <a:schemeClr val="bg1"/>
                        </a:solidFill>
                        <a:latin typeface="Sherman Serif Book"/>
                      </a:endParaRPr>
                    </a:p>
                  </a:txBody>
                  <a:tcPr marL="62470" marR="62470" marT="31235" marB="31235"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7F7F7F"/>
                    </a:solidFill>
                  </a:tcPr>
                </a:tc>
                <a:extLst>
                  <a:ext uri="{0D108BD9-81ED-4DB2-BD59-A6C34878D82A}">
                    <a16:rowId xmlns:a16="http://schemas.microsoft.com/office/drawing/2014/main" val="2982969667"/>
                  </a:ext>
                </a:extLst>
              </a:tr>
              <a:tr h="351809">
                <a:tc>
                  <a:txBody>
                    <a:bodyPr/>
                    <a:lstStyle/>
                    <a:p>
                      <a:pPr algn="ctr"/>
                      <a:r>
                        <a:rPr lang="en-US" sz="1400" b="1" dirty="0">
                          <a:solidFill>
                            <a:schemeClr val="tx1">
                              <a:lumMod val="65000"/>
                              <a:lumOff val="35000"/>
                            </a:schemeClr>
                          </a:solidFill>
                          <a:latin typeface="Sherman Serif Book"/>
                        </a:rPr>
                        <a:t>PK</a:t>
                      </a:r>
                    </a:p>
                  </a:txBody>
                  <a:tcPr marL="62470" marR="62470" marT="31235" marB="31235"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1" u="sng" dirty="0">
                          <a:solidFill>
                            <a:schemeClr val="tx1">
                              <a:lumMod val="65000"/>
                              <a:lumOff val="35000"/>
                            </a:schemeClr>
                          </a:solidFill>
                          <a:latin typeface="Sherman Serif Book"/>
                        </a:rPr>
                        <a:t>empId</a:t>
                      </a:r>
                    </a:p>
                  </a:txBody>
                  <a:tcPr marL="62470" marR="62470" marT="31235" marB="31235"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56876286"/>
                  </a:ext>
                </a:extLst>
              </a:tr>
              <a:tr h="600587">
                <a:tc>
                  <a:txBody>
                    <a:bodyPr/>
                    <a:lstStyle/>
                    <a:p>
                      <a:pPr algn="ctr">
                        <a:spcBef>
                          <a:spcPts val="600"/>
                        </a:spcBef>
                      </a:pPr>
                      <a:r>
                        <a:rPr lang="en-US" sz="1400" dirty="0">
                          <a:solidFill>
                            <a:schemeClr val="tx1">
                              <a:lumMod val="65000"/>
                              <a:lumOff val="35000"/>
                            </a:schemeClr>
                          </a:solidFill>
                          <a:latin typeface="Sherman Serif Book"/>
                        </a:rPr>
                        <a:t>FK1</a:t>
                      </a:r>
                      <a:br>
                        <a:rPr lang="en-US" sz="1400" dirty="0">
                          <a:solidFill>
                            <a:schemeClr val="tx1">
                              <a:lumMod val="65000"/>
                              <a:lumOff val="35000"/>
                            </a:schemeClr>
                          </a:solidFill>
                          <a:latin typeface="Sherman Serif Book"/>
                        </a:rPr>
                      </a:br>
                      <a:r>
                        <a:rPr lang="en-US" sz="1400" dirty="0">
                          <a:solidFill>
                            <a:schemeClr val="tx1">
                              <a:lumMod val="65000"/>
                              <a:lumOff val="35000"/>
                            </a:schemeClr>
                          </a:solidFill>
                          <a:latin typeface="Sherman Serif Book"/>
                        </a:rPr>
                        <a:t>FK2</a:t>
                      </a:r>
                    </a:p>
                  </a:txBody>
                  <a:tcPr marL="62470" marR="62470" marT="31235" marB="31235" anchor="b">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1400" dirty="0">
                          <a:solidFill>
                            <a:schemeClr val="tx1">
                              <a:lumMod val="65000"/>
                              <a:lumOff val="35000"/>
                            </a:schemeClr>
                          </a:solidFill>
                          <a:latin typeface="Sherman Serif Book"/>
                        </a:rPr>
                        <a:t>empFirstName</a:t>
                      </a:r>
                      <a:br>
                        <a:rPr lang="en-US" sz="1400" dirty="0">
                          <a:solidFill>
                            <a:schemeClr val="tx1">
                              <a:lumMod val="65000"/>
                              <a:lumOff val="35000"/>
                            </a:schemeClr>
                          </a:solidFill>
                          <a:latin typeface="Sherman Serif Book"/>
                        </a:rPr>
                      </a:br>
                      <a:r>
                        <a:rPr lang="en-US" sz="1400" dirty="0">
                          <a:solidFill>
                            <a:schemeClr val="tx1">
                              <a:lumMod val="65000"/>
                              <a:lumOff val="35000"/>
                            </a:schemeClr>
                          </a:solidFill>
                          <a:latin typeface="Sherman Serif Book"/>
                        </a:rPr>
                        <a:t>empLastName</a:t>
                      </a:r>
                      <a:br>
                        <a:rPr lang="en-US" sz="1400" dirty="0">
                          <a:solidFill>
                            <a:schemeClr val="tx1">
                              <a:lumMod val="65000"/>
                              <a:lumOff val="35000"/>
                            </a:schemeClr>
                          </a:solidFill>
                          <a:latin typeface="Sherman Serif Book"/>
                        </a:rPr>
                      </a:br>
                      <a:r>
                        <a:rPr lang="en-US" sz="1400" dirty="0">
                          <a:solidFill>
                            <a:schemeClr val="tx1">
                              <a:lumMod val="65000"/>
                              <a:lumOff val="35000"/>
                            </a:schemeClr>
                          </a:solidFill>
                          <a:latin typeface="Sherman Serif Book"/>
                        </a:rPr>
                        <a:t>empTitleId</a:t>
                      </a:r>
                      <a:br>
                        <a:rPr lang="en-US" sz="1400" dirty="0">
                          <a:solidFill>
                            <a:schemeClr val="tx1">
                              <a:lumMod val="65000"/>
                              <a:lumOff val="35000"/>
                            </a:schemeClr>
                          </a:solidFill>
                          <a:latin typeface="Sherman Serif Book"/>
                        </a:rPr>
                      </a:br>
                      <a:r>
                        <a:rPr lang="en-US" sz="1400" dirty="0">
                          <a:solidFill>
                            <a:schemeClr val="tx1">
                              <a:lumMod val="65000"/>
                              <a:lumOff val="35000"/>
                            </a:schemeClr>
                          </a:solidFill>
                          <a:latin typeface="Sherman Serif Book"/>
                        </a:rPr>
                        <a:t>empDeptId</a:t>
                      </a:r>
                    </a:p>
                  </a:txBody>
                  <a:tcPr marL="62470" marR="62470" marT="31235" marB="31235">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51325582"/>
                  </a:ext>
                </a:extLst>
              </a:tr>
            </a:tbl>
          </a:graphicData>
        </a:graphic>
      </p:graphicFrame>
      <p:graphicFrame>
        <p:nvGraphicFramePr>
          <p:cNvPr id="15" name="Table 14"/>
          <p:cNvGraphicFramePr>
            <a:graphicFrameLocks noGrp="1"/>
          </p:cNvGraphicFramePr>
          <p:nvPr/>
        </p:nvGraphicFramePr>
        <p:xfrm>
          <a:off x="5817371" y="4294114"/>
          <a:ext cx="1349698" cy="913293"/>
        </p:xfrm>
        <a:graphic>
          <a:graphicData uri="http://schemas.openxmlformats.org/drawingml/2006/table">
            <a:tbl>
              <a:tblPr firstRow="1" bandRow="1">
                <a:tableStyleId>{7E9639D4-E3E2-4D34-9284-5A2195B3D0D7}</a:tableStyleId>
              </a:tblPr>
              <a:tblGrid>
                <a:gridCol w="457190">
                  <a:extLst>
                    <a:ext uri="{9D8B030D-6E8A-4147-A177-3AD203B41FA5}">
                      <a16:colId xmlns:a16="http://schemas.microsoft.com/office/drawing/2014/main" val="977944100"/>
                    </a:ext>
                  </a:extLst>
                </a:gridCol>
                <a:gridCol w="892508">
                  <a:extLst>
                    <a:ext uri="{9D8B030D-6E8A-4147-A177-3AD203B41FA5}">
                      <a16:colId xmlns:a16="http://schemas.microsoft.com/office/drawing/2014/main" val="324464490"/>
                    </a:ext>
                  </a:extLst>
                </a:gridCol>
              </a:tblGrid>
              <a:tr h="311715">
                <a:tc gridSpan="2">
                  <a:txBody>
                    <a:bodyPr/>
                    <a:lstStyle/>
                    <a:p>
                      <a:pPr algn="ctr"/>
                      <a:r>
                        <a:rPr lang="en-US" sz="1400" b="1" dirty="0">
                          <a:solidFill>
                            <a:schemeClr val="bg1"/>
                          </a:solidFill>
                          <a:latin typeface="Sherman Serif Book"/>
                        </a:rPr>
                        <a:t>Title</a:t>
                      </a:r>
                    </a:p>
                  </a:txBody>
                  <a:tcPr marL="62470" marR="62470" marT="31235" marB="31235"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7F7F7F"/>
                    </a:solidFill>
                  </a:tcPr>
                </a:tc>
                <a:tc hMerge="1">
                  <a:txBody>
                    <a:bodyPr/>
                    <a:lstStyle/>
                    <a:p>
                      <a:pPr algn="ctr"/>
                      <a:endParaRPr lang="en-US" sz="1200" b="1" dirty="0">
                        <a:solidFill>
                          <a:schemeClr val="bg1"/>
                        </a:solidFill>
                        <a:latin typeface="Sherman Serif Book"/>
                      </a:endParaRPr>
                    </a:p>
                  </a:txBody>
                  <a:tcPr marL="62470" marR="62470" marT="31235" marB="31235"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7F7F7F"/>
                    </a:solidFill>
                  </a:tcPr>
                </a:tc>
                <a:extLst>
                  <a:ext uri="{0D108BD9-81ED-4DB2-BD59-A6C34878D82A}">
                    <a16:rowId xmlns:a16="http://schemas.microsoft.com/office/drawing/2014/main" val="2982969667"/>
                  </a:ext>
                </a:extLst>
              </a:tr>
              <a:tr h="284628">
                <a:tc>
                  <a:txBody>
                    <a:bodyPr/>
                    <a:lstStyle/>
                    <a:p>
                      <a:pPr algn="ctr"/>
                      <a:r>
                        <a:rPr lang="en-US" sz="1400" b="1" dirty="0">
                          <a:solidFill>
                            <a:schemeClr val="tx1">
                              <a:lumMod val="65000"/>
                              <a:lumOff val="35000"/>
                            </a:schemeClr>
                          </a:solidFill>
                          <a:latin typeface="Sherman Serif Book"/>
                        </a:rPr>
                        <a:t>PK</a:t>
                      </a:r>
                    </a:p>
                  </a:txBody>
                  <a:tcPr marL="62470" marR="62470" marT="31235" marB="31235"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1" u="sng" dirty="0">
                          <a:solidFill>
                            <a:schemeClr val="tx1">
                              <a:lumMod val="65000"/>
                              <a:lumOff val="35000"/>
                            </a:schemeClr>
                          </a:solidFill>
                          <a:latin typeface="Sherman Serif Book"/>
                        </a:rPr>
                        <a:t>titleId</a:t>
                      </a:r>
                    </a:p>
                  </a:txBody>
                  <a:tcPr marL="62470" marR="62470" marT="31235" marB="31235"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56876286"/>
                  </a:ext>
                </a:extLst>
              </a:tr>
              <a:tr h="316950">
                <a:tc>
                  <a:txBody>
                    <a:bodyPr/>
                    <a:lstStyle/>
                    <a:p>
                      <a:pPr algn="ctr">
                        <a:spcBef>
                          <a:spcPts val="600"/>
                        </a:spcBef>
                      </a:pPr>
                      <a:endParaRPr lang="en-US" sz="1400" dirty="0">
                        <a:solidFill>
                          <a:schemeClr val="tx1">
                            <a:lumMod val="65000"/>
                            <a:lumOff val="35000"/>
                          </a:schemeClr>
                        </a:solidFill>
                        <a:latin typeface="Sherman Serif Book"/>
                      </a:endParaRPr>
                    </a:p>
                  </a:txBody>
                  <a:tcPr marL="62470" marR="62470" marT="31235" marB="31235" anchor="b">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1400" dirty="0">
                          <a:solidFill>
                            <a:schemeClr val="tx1">
                              <a:lumMod val="65000"/>
                              <a:lumOff val="35000"/>
                            </a:schemeClr>
                          </a:solidFill>
                          <a:latin typeface="Sherman Serif Book"/>
                        </a:rPr>
                        <a:t>titleName</a:t>
                      </a:r>
                    </a:p>
                  </a:txBody>
                  <a:tcPr marL="62470" marR="62470" marT="31235" marB="31235">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51325582"/>
                  </a:ext>
                </a:extLst>
              </a:tr>
            </a:tbl>
          </a:graphicData>
        </a:graphic>
      </p:graphicFrame>
      <p:graphicFrame>
        <p:nvGraphicFramePr>
          <p:cNvPr id="16" name="Table 15"/>
          <p:cNvGraphicFramePr>
            <a:graphicFrameLocks noGrp="1"/>
          </p:cNvGraphicFramePr>
          <p:nvPr/>
        </p:nvGraphicFramePr>
        <p:xfrm>
          <a:off x="5817371" y="5529615"/>
          <a:ext cx="1349698" cy="913293"/>
        </p:xfrm>
        <a:graphic>
          <a:graphicData uri="http://schemas.openxmlformats.org/drawingml/2006/table">
            <a:tbl>
              <a:tblPr firstRow="1" bandRow="1">
                <a:tableStyleId>{7E9639D4-E3E2-4D34-9284-5A2195B3D0D7}</a:tableStyleId>
              </a:tblPr>
              <a:tblGrid>
                <a:gridCol w="457190">
                  <a:extLst>
                    <a:ext uri="{9D8B030D-6E8A-4147-A177-3AD203B41FA5}">
                      <a16:colId xmlns:a16="http://schemas.microsoft.com/office/drawing/2014/main" val="977944100"/>
                    </a:ext>
                  </a:extLst>
                </a:gridCol>
                <a:gridCol w="892508">
                  <a:extLst>
                    <a:ext uri="{9D8B030D-6E8A-4147-A177-3AD203B41FA5}">
                      <a16:colId xmlns:a16="http://schemas.microsoft.com/office/drawing/2014/main" val="324464490"/>
                    </a:ext>
                  </a:extLst>
                </a:gridCol>
              </a:tblGrid>
              <a:tr h="311715">
                <a:tc gridSpan="2">
                  <a:txBody>
                    <a:bodyPr/>
                    <a:lstStyle/>
                    <a:p>
                      <a:pPr algn="ctr"/>
                      <a:r>
                        <a:rPr lang="en-US" sz="1400" b="1" dirty="0">
                          <a:solidFill>
                            <a:schemeClr val="bg1"/>
                          </a:solidFill>
                          <a:latin typeface="Sherman Serif Book"/>
                        </a:rPr>
                        <a:t>Department</a:t>
                      </a:r>
                    </a:p>
                  </a:txBody>
                  <a:tcPr marL="62470" marR="62470" marT="31235" marB="31235"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7F7F7F"/>
                    </a:solidFill>
                  </a:tcPr>
                </a:tc>
                <a:tc hMerge="1">
                  <a:txBody>
                    <a:bodyPr/>
                    <a:lstStyle/>
                    <a:p>
                      <a:pPr algn="ctr"/>
                      <a:endParaRPr lang="en-US" sz="1200" b="1" dirty="0">
                        <a:solidFill>
                          <a:schemeClr val="bg1"/>
                        </a:solidFill>
                        <a:latin typeface="Sherman Serif Book"/>
                      </a:endParaRPr>
                    </a:p>
                  </a:txBody>
                  <a:tcPr marL="62470" marR="62470" marT="31235" marB="31235"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solidFill>
                      <a:srgbClr val="7F7F7F"/>
                    </a:solidFill>
                  </a:tcPr>
                </a:tc>
                <a:extLst>
                  <a:ext uri="{0D108BD9-81ED-4DB2-BD59-A6C34878D82A}">
                    <a16:rowId xmlns:a16="http://schemas.microsoft.com/office/drawing/2014/main" val="2982969667"/>
                  </a:ext>
                </a:extLst>
              </a:tr>
              <a:tr h="284628">
                <a:tc>
                  <a:txBody>
                    <a:bodyPr/>
                    <a:lstStyle/>
                    <a:p>
                      <a:pPr algn="ctr"/>
                      <a:r>
                        <a:rPr lang="en-US" sz="1400" b="1" dirty="0">
                          <a:solidFill>
                            <a:schemeClr val="tx1">
                              <a:lumMod val="65000"/>
                              <a:lumOff val="35000"/>
                            </a:schemeClr>
                          </a:solidFill>
                          <a:latin typeface="Sherman Serif Book"/>
                        </a:rPr>
                        <a:t>PK</a:t>
                      </a:r>
                    </a:p>
                  </a:txBody>
                  <a:tcPr marL="62470" marR="62470" marT="31235" marB="31235"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1" u="sng" dirty="0">
                          <a:solidFill>
                            <a:schemeClr val="tx1">
                              <a:lumMod val="65000"/>
                              <a:lumOff val="35000"/>
                            </a:schemeClr>
                          </a:solidFill>
                          <a:latin typeface="Sherman Serif Book"/>
                        </a:rPr>
                        <a:t>deptId</a:t>
                      </a:r>
                    </a:p>
                  </a:txBody>
                  <a:tcPr marL="62470" marR="62470" marT="31235" marB="31235"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56876286"/>
                  </a:ext>
                </a:extLst>
              </a:tr>
              <a:tr h="316950">
                <a:tc>
                  <a:txBody>
                    <a:bodyPr/>
                    <a:lstStyle/>
                    <a:p>
                      <a:pPr algn="ctr">
                        <a:spcBef>
                          <a:spcPts val="600"/>
                        </a:spcBef>
                      </a:pPr>
                      <a:endParaRPr lang="en-US" sz="1400" dirty="0">
                        <a:solidFill>
                          <a:schemeClr val="tx1">
                            <a:lumMod val="65000"/>
                            <a:lumOff val="35000"/>
                          </a:schemeClr>
                        </a:solidFill>
                        <a:latin typeface="Sherman Serif Book"/>
                      </a:endParaRPr>
                    </a:p>
                  </a:txBody>
                  <a:tcPr marL="62470" marR="62470" marT="31235" marB="31235" anchor="b">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1400" dirty="0">
                          <a:solidFill>
                            <a:schemeClr val="tx1">
                              <a:lumMod val="65000"/>
                              <a:lumOff val="35000"/>
                            </a:schemeClr>
                          </a:solidFill>
                          <a:latin typeface="Sherman Serif Book"/>
                        </a:rPr>
                        <a:t>deptName</a:t>
                      </a:r>
                    </a:p>
                  </a:txBody>
                  <a:tcPr marL="62470" marR="62470" marT="31235" marB="31235">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51325582"/>
                  </a:ext>
                </a:extLst>
              </a:tr>
            </a:tbl>
          </a:graphicData>
        </a:graphic>
      </p:graphicFrame>
      <p:cxnSp>
        <p:nvCxnSpPr>
          <p:cNvPr id="17" name="Straight Arrow Connector 16"/>
          <p:cNvCxnSpPr/>
          <p:nvPr/>
        </p:nvCxnSpPr>
        <p:spPr>
          <a:xfrm>
            <a:off x="4192569" y="4666618"/>
            <a:ext cx="1554747" cy="0"/>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192569" y="5948422"/>
            <a:ext cx="1554747" cy="0"/>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342670" y="4890758"/>
            <a:ext cx="1249082" cy="0"/>
          </a:xfrm>
          <a:prstGeom prst="straightConnector1">
            <a:avLst/>
          </a:prstGeom>
          <a:ln w="19050">
            <a:solidFill>
              <a:schemeClr val="tx1">
                <a:lumMod val="65000"/>
                <a:lumOff val="35000"/>
              </a:schemeClr>
            </a:solidFill>
            <a:prstDash val="dash"/>
            <a:tailEnd type="none"/>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4122008" y="4830675"/>
            <a:ext cx="228600" cy="119337"/>
            <a:chOff x="2014538" y="3502819"/>
            <a:chExt cx="228600" cy="119337"/>
          </a:xfrm>
        </p:grpSpPr>
        <p:cxnSp>
          <p:nvCxnSpPr>
            <p:cNvPr id="21" name="Straight Connector 20"/>
            <p:cNvCxnSpPr/>
            <p:nvPr/>
          </p:nvCxnSpPr>
          <p:spPr>
            <a:xfrm>
              <a:off x="2019300" y="3502819"/>
              <a:ext cx="102394" cy="5715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2019300" y="3555480"/>
              <a:ext cx="102394" cy="5715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014538" y="3557588"/>
              <a:ext cx="104774"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2128837" y="3507855"/>
              <a:ext cx="114301" cy="114301"/>
            </a:xfrm>
            <a:prstGeom prst="ellipse">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Sherman Serif Book"/>
              </a:endParaRPr>
            </a:p>
          </p:txBody>
        </p:sp>
      </p:grpSp>
      <p:grpSp>
        <p:nvGrpSpPr>
          <p:cNvPr id="25" name="Group 24"/>
          <p:cNvGrpSpPr/>
          <p:nvPr/>
        </p:nvGrpSpPr>
        <p:grpSpPr>
          <a:xfrm>
            <a:off x="5570013" y="4829909"/>
            <a:ext cx="242038" cy="120102"/>
            <a:chOff x="3629875" y="4382387"/>
            <a:chExt cx="242038" cy="120102"/>
          </a:xfrm>
        </p:grpSpPr>
        <p:cxnSp>
          <p:nvCxnSpPr>
            <p:cNvPr id="26" name="Straight Connector 25"/>
            <p:cNvCxnSpPr/>
            <p:nvPr/>
          </p:nvCxnSpPr>
          <p:spPr>
            <a:xfrm flipH="1">
              <a:off x="3746557" y="4437921"/>
              <a:ext cx="12535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flipH="1">
              <a:off x="3629875" y="4388188"/>
              <a:ext cx="114301" cy="114301"/>
            </a:xfrm>
            <a:prstGeom prst="ellipse">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Sherman Serif Book"/>
              </a:endParaRPr>
            </a:p>
          </p:txBody>
        </p:sp>
        <p:cxnSp>
          <p:nvCxnSpPr>
            <p:cNvPr id="28" name="Straight Connector 27"/>
            <p:cNvCxnSpPr/>
            <p:nvPr/>
          </p:nvCxnSpPr>
          <p:spPr>
            <a:xfrm>
              <a:off x="3802091" y="4382387"/>
              <a:ext cx="0" cy="118176"/>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29" name="Straight Arrow Connector 28"/>
          <p:cNvCxnSpPr/>
          <p:nvPr/>
        </p:nvCxnSpPr>
        <p:spPr>
          <a:xfrm>
            <a:off x="4342670" y="5780090"/>
            <a:ext cx="1249082" cy="0"/>
          </a:xfrm>
          <a:prstGeom prst="straightConnector1">
            <a:avLst/>
          </a:prstGeom>
          <a:ln w="19050">
            <a:solidFill>
              <a:schemeClr val="tx1">
                <a:lumMod val="65000"/>
                <a:lumOff val="35000"/>
              </a:schemeClr>
            </a:solidFill>
            <a:prstDash val="dash"/>
            <a:tailEnd type="none"/>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4122008" y="5720007"/>
            <a:ext cx="228600" cy="119337"/>
            <a:chOff x="2014538" y="3502819"/>
            <a:chExt cx="228600" cy="119337"/>
          </a:xfrm>
        </p:grpSpPr>
        <p:cxnSp>
          <p:nvCxnSpPr>
            <p:cNvPr id="31" name="Straight Connector 30"/>
            <p:cNvCxnSpPr/>
            <p:nvPr/>
          </p:nvCxnSpPr>
          <p:spPr>
            <a:xfrm>
              <a:off x="2019300" y="3502819"/>
              <a:ext cx="102394" cy="5715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2019300" y="3555480"/>
              <a:ext cx="102394" cy="5715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014538" y="3557588"/>
              <a:ext cx="104774"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2128837" y="3507855"/>
              <a:ext cx="114301" cy="114301"/>
            </a:xfrm>
            <a:prstGeom prst="ellipse">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Sherman Serif Book"/>
              </a:endParaRPr>
            </a:p>
          </p:txBody>
        </p:sp>
      </p:grpSp>
      <p:grpSp>
        <p:nvGrpSpPr>
          <p:cNvPr id="35" name="Group 34"/>
          <p:cNvGrpSpPr/>
          <p:nvPr/>
        </p:nvGrpSpPr>
        <p:grpSpPr>
          <a:xfrm>
            <a:off x="5570013" y="5719241"/>
            <a:ext cx="242038" cy="120102"/>
            <a:chOff x="3629875" y="4382387"/>
            <a:chExt cx="242038" cy="120102"/>
          </a:xfrm>
        </p:grpSpPr>
        <p:cxnSp>
          <p:nvCxnSpPr>
            <p:cNvPr id="36" name="Straight Connector 35"/>
            <p:cNvCxnSpPr/>
            <p:nvPr/>
          </p:nvCxnSpPr>
          <p:spPr>
            <a:xfrm flipH="1">
              <a:off x="3746557" y="4437921"/>
              <a:ext cx="12535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flipH="1">
              <a:off x="3629875" y="4388188"/>
              <a:ext cx="114301" cy="114301"/>
            </a:xfrm>
            <a:prstGeom prst="ellipse">
              <a:avLst/>
            </a:pr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Sherman Serif Book"/>
              </a:endParaRPr>
            </a:p>
          </p:txBody>
        </p:sp>
        <p:cxnSp>
          <p:nvCxnSpPr>
            <p:cNvPr id="38" name="Straight Connector 37"/>
            <p:cNvCxnSpPr/>
            <p:nvPr/>
          </p:nvCxnSpPr>
          <p:spPr>
            <a:xfrm>
              <a:off x="3802091" y="4382387"/>
              <a:ext cx="0" cy="118176"/>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953524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C9041-F084-4EA7-BD6A-0BF92702ED24}"/>
              </a:ext>
            </a:extLst>
          </p:cNvPr>
          <p:cNvSpPr>
            <a:spLocks noGrp="1"/>
          </p:cNvSpPr>
          <p:nvPr>
            <p:ph type="title"/>
          </p:nvPr>
        </p:nvSpPr>
        <p:spPr/>
        <p:txBody>
          <a:bodyPr/>
          <a:lstStyle/>
          <a:p>
            <a:r>
              <a:rPr lang="en-US" dirty="0"/>
              <a:t>Data Volume</a:t>
            </a:r>
            <a:endParaRPr lang="en-IN" dirty="0"/>
          </a:p>
        </p:txBody>
      </p:sp>
      <p:sp>
        <p:nvSpPr>
          <p:cNvPr id="3" name="Content Placeholder 2">
            <a:extLst>
              <a:ext uri="{FF2B5EF4-FFF2-40B4-BE49-F238E27FC236}">
                <a16:creationId xmlns:a16="http://schemas.microsoft.com/office/drawing/2014/main" id="{1E24C9B2-9F23-4339-9DB1-6F4926270DC5}"/>
              </a:ext>
            </a:extLst>
          </p:cNvPr>
          <p:cNvSpPr>
            <a:spLocks noGrp="1"/>
          </p:cNvSpPr>
          <p:nvPr>
            <p:ph idx="4294967295"/>
          </p:nvPr>
        </p:nvSpPr>
        <p:spPr>
          <a:xfrm>
            <a:off x="2292097" y="2286001"/>
            <a:ext cx="7290055" cy="905435"/>
          </a:xfrm>
        </p:spPr>
        <p:txBody>
          <a:bodyPr>
            <a:normAutofit fontScale="85000" lnSpcReduction="20000"/>
          </a:bodyPr>
          <a:lstStyle/>
          <a:p>
            <a:r>
              <a:rPr lang="en-US" dirty="0"/>
              <a:t>How much data do you have? Volume determines your hardware and DBMS selection. Can you scale horizontally?</a:t>
            </a:r>
          </a:p>
        </p:txBody>
      </p:sp>
      <p:pic>
        <p:nvPicPr>
          <p:cNvPr id="6" name="Picture 9" descr="H:\classes\ist359\ist359.1122\profiling-monitoring\png\glyphicons_184_volume_up.png">
            <a:extLst>
              <a:ext uri="{FF2B5EF4-FFF2-40B4-BE49-F238E27FC236}">
                <a16:creationId xmlns:a16="http://schemas.microsoft.com/office/drawing/2014/main" id="{50400B20-9D2A-4DB5-A444-90405844A7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3373" y="1141349"/>
            <a:ext cx="357554" cy="3873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a:extLst>
              <a:ext uri="{FF2B5EF4-FFF2-40B4-BE49-F238E27FC236}">
                <a16:creationId xmlns:a16="http://schemas.microsoft.com/office/drawing/2014/main" id="{A0D16238-440A-4348-8669-37F83B767F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2000" y="3103129"/>
            <a:ext cx="4652010" cy="3310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091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9B899F-975E-4FD3-8BD9-1D0E4E14754C}"/>
              </a:ext>
            </a:extLst>
          </p:cNvPr>
          <p:cNvSpPr>
            <a:spLocks noGrp="1"/>
          </p:cNvSpPr>
          <p:nvPr>
            <p:ph type="title"/>
          </p:nvPr>
        </p:nvSpPr>
        <p:spPr>
          <a:xfrm>
            <a:off x="841248" y="256032"/>
            <a:ext cx="10506456" cy="1014984"/>
          </a:xfrm>
        </p:spPr>
        <p:txBody>
          <a:bodyPr anchor="b">
            <a:normAutofit/>
          </a:bodyPr>
          <a:lstStyle/>
          <a:p>
            <a:r>
              <a:rPr lang="en-US" dirty="0"/>
              <a:t>Physical Database Design</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423994D0-73AE-4D43-9C6A-0D73F53D43C0}"/>
              </a:ext>
            </a:extLst>
          </p:cNvPr>
          <p:cNvGraphicFramePr>
            <a:graphicFrameLocks noGrp="1"/>
          </p:cNvGraphicFramePr>
          <p:nvPr>
            <p:ph idx="1"/>
            <p:extLst>
              <p:ext uri="{D42A27DB-BD31-4B8C-83A1-F6EECF244321}">
                <p14:modId xmlns:p14="http://schemas.microsoft.com/office/powerpoint/2010/main" val="747539731"/>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199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B7360267-5D46-4220-B9A9-D3B600766026}"/>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01A825DB-CFEA-4DB8-B18D-02DC0AC25798}"/>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graphicEl>
                                              <a:dgm id="{ECED9A80-15D9-4DDB-85FA-71034E99770D}"/>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1DFA4FC9-F26C-4530-BEFE-21D08CDB941B}"/>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graphicEl>
                                              <a:dgm id="{79612361-706C-4467-A0B8-487C5544C88B}"/>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1F0C70BC-F733-438E-A052-3D8A79B095F8}"/>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D966-8A08-49F1-8DF7-F768A574707D}"/>
              </a:ext>
            </a:extLst>
          </p:cNvPr>
          <p:cNvSpPr>
            <a:spLocks noGrp="1"/>
          </p:cNvSpPr>
          <p:nvPr>
            <p:ph type="title"/>
          </p:nvPr>
        </p:nvSpPr>
        <p:spPr/>
        <p:txBody>
          <a:bodyPr/>
          <a:lstStyle/>
          <a:p>
            <a:r>
              <a:rPr lang="en-US" dirty="0"/>
              <a:t>Volatility</a:t>
            </a:r>
            <a:endParaRPr lang="en-IN" dirty="0"/>
          </a:p>
        </p:txBody>
      </p:sp>
      <p:sp>
        <p:nvSpPr>
          <p:cNvPr id="3" name="Content Placeholder 2">
            <a:extLst>
              <a:ext uri="{FF2B5EF4-FFF2-40B4-BE49-F238E27FC236}">
                <a16:creationId xmlns:a16="http://schemas.microsoft.com/office/drawing/2014/main" id="{28929E37-787A-462B-969C-16CA3F50FAF7}"/>
              </a:ext>
            </a:extLst>
          </p:cNvPr>
          <p:cNvSpPr>
            <a:spLocks noGrp="1"/>
          </p:cNvSpPr>
          <p:nvPr>
            <p:ph idx="4294967295"/>
          </p:nvPr>
        </p:nvSpPr>
        <p:spPr>
          <a:xfrm>
            <a:off x="2292097" y="2286001"/>
            <a:ext cx="7290055" cy="779929"/>
          </a:xfrm>
        </p:spPr>
        <p:txBody>
          <a:bodyPr>
            <a:normAutofit fontScale="70000" lnSpcReduction="20000"/>
          </a:bodyPr>
          <a:lstStyle/>
          <a:p>
            <a:r>
              <a:rPr lang="en-US" dirty="0"/>
              <a:t>The more frequently your data change, the more hardware resources should be dedicated to dealing with changes in data.</a:t>
            </a:r>
          </a:p>
        </p:txBody>
      </p:sp>
      <p:pic>
        <p:nvPicPr>
          <p:cNvPr id="6" name="Picture 11" descr="H:\classes\ist359\ist359.1122\profiling-monitoring\png\glyphicons_205_electricity.png">
            <a:extLst>
              <a:ext uri="{FF2B5EF4-FFF2-40B4-BE49-F238E27FC236}">
                <a16:creationId xmlns:a16="http://schemas.microsoft.com/office/drawing/2014/main" id="{27F78EC6-9186-47CB-8BF2-BBE7ABB134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4838" y="1144524"/>
            <a:ext cx="174625" cy="381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EFE9C3E0-9092-433F-85F6-728BFF354B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5786" y="3103129"/>
            <a:ext cx="4651200" cy="331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86449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DE8E1-C62C-4AF1-AD4E-D6FE6088A9C4}"/>
              </a:ext>
            </a:extLst>
          </p:cNvPr>
          <p:cNvSpPr>
            <a:spLocks noGrp="1"/>
          </p:cNvSpPr>
          <p:nvPr>
            <p:ph type="title"/>
          </p:nvPr>
        </p:nvSpPr>
        <p:spPr/>
        <p:txBody>
          <a:bodyPr/>
          <a:lstStyle/>
          <a:p>
            <a:r>
              <a:rPr lang="en-US" dirty="0"/>
              <a:t>Input Mode</a:t>
            </a:r>
            <a:endParaRPr lang="en-IN" dirty="0"/>
          </a:p>
        </p:txBody>
      </p:sp>
      <p:sp>
        <p:nvSpPr>
          <p:cNvPr id="3" name="Content Placeholder 2">
            <a:extLst>
              <a:ext uri="{FF2B5EF4-FFF2-40B4-BE49-F238E27FC236}">
                <a16:creationId xmlns:a16="http://schemas.microsoft.com/office/drawing/2014/main" id="{FA0018DC-9066-47E9-8E5E-BFC16AF3E9AF}"/>
              </a:ext>
            </a:extLst>
          </p:cNvPr>
          <p:cNvSpPr>
            <a:spLocks noGrp="1"/>
          </p:cNvSpPr>
          <p:nvPr>
            <p:ph idx="1"/>
          </p:nvPr>
        </p:nvSpPr>
        <p:spPr>
          <a:xfrm>
            <a:off x="2292097" y="2286001"/>
            <a:ext cx="7290055" cy="749585"/>
          </a:xfrm>
        </p:spPr>
        <p:txBody>
          <a:bodyPr>
            <a:normAutofit fontScale="70000" lnSpcReduction="20000"/>
          </a:bodyPr>
          <a:lstStyle/>
          <a:p>
            <a:r>
              <a:rPr lang="en-US" dirty="0"/>
              <a:t>How are the data getting in? High input modes need simplified table designs and more hardware resources to combat volume/volatility.</a:t>
            </a:r>
          </a:p>
        </p:txBody>
      </p:sp>
      <p:pic>
        <p:nvPicPr>
          <p:cNvPr id="6" name="Picture 2">
            <a:extLst>
              <a:ext uri="{FF2B5EF4-FFF2-40B4-BE49-F238E27FC236}">
                <a16:creationId xmlns:a16="http://schemas.microsoft.com/office/drawing/2014/main" id="{7627F136-6E42-49F8-AF96-E789A5BDFA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7034" y="3087223"/>
            <a:ext cx="4631055" cy="3331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7" descr="H:\classes\ist359\ist359.1122\profiling-monitoring\png\glyphicons_259_barcode.png">
            <a:extLst>
              <a:ext uri="{FF2B5EF4-FFF2-40B4-BE49-F238E27FC236}">
                <a16:creationId xmlns:a16="http://schemas.microsoft.com/office/drawing/2014/main" id="{9F27DF27-0498-46A4-9D6E-93401F69A3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12046" y="1144524"/>
            <a:ext cx="3810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8142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756AB-DB47-47B0-9A22-E079685D42BD}"/>
              </a:ext>
            </a:extLst>
          </p:cNvPr>
          <p:cNvSpPr>
            <a:spLocks noGrp="1"/>
          </p:cNvSpPr>
          <p:nvPr>
            <p:ph type="title"/>
          </p:nvPr>
        </p:nvSpPr>
        <p:spPr/>
        <p:txBody>
          <a:bodyPr/>
          <a:lstStyle/>
          <a:p>
            <a:r>
              <a:rPr lang="en-US" dirty="0"/>
              <a:t>Storage Format</a:t>
            </a:r>
            <a:endParaRPr lang="en-IN" dirty="0"/>
          </a:p>
        </p:txBody>
      </p:sp>
      <p:sp>
        <p:nvSpPr>
          <p:cNvPr id="3" name="Content Placeholder 2">
            <a:extLst>
              <a:ext uri="{FF2B5EF4-FFF2-40B4-BE49-F238E27FC236}">
                <a16:creationId xmlns:a16="http://schemas.microsoft.com/office/drawing/2014/main" id="{8F0B720E-F147-49A5-B06A-FEAA389F33DC}"/>
              </a:ext>
            </a:extLst>
          </p:cNvPr>
          <p:cNvSpPr>
            <a:spLocks noGrp="1"/>
          </p:cNvSpPr>
          <p:nvPr>
            <p:ph idx="4294967295"/>
          </p:nvPr>
        </p:nvSpPr>
        <p:spPr>
          <a:xfrm>
            <a:off x="2292097" y="2286000"/>
            <a:ext cx="7290055" cy="819150"/>
          </a:xfrm>
        </p:spPr>
        <p:txBody>
          <a:bodyPr>
            <a:normAutofit lnSpcReduction="10000"/>
          </a:bodyPr>
          <a:lstStyle/>
          <a:p>
            <a:r>
              <a:rPr lang="en-US" dirty="0"/>
              <a:t>How you choose to store your data (your table designs) will effect volume and performance.</a:t>
            </a:r>
          </a:p>
        </p:txBody>
      </p:sp>
      <p:pic>
        <p:nvPicPr>
          <p:cNvPr id="6" name="Picture 2">
            <a:extLst>
              <a:ext uri="{FF2B5EF4-FFF2-40B4-BE49-F238E27FC236}">
                <a16:creationId xmlns:a16="http://schemas.microsoft.com/office/drawing/2014/main" id="{8B784DD7-5ADD-412C-ADB6-CCD55D6240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6026" y="3110453"/>
            <a:ext cx="4589145" cy="3342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2" descr="H:\classes\ist359\ist359.1122\profiling-monitoring\png\glyphicons_141_database_plus.png">
            <a:extLst>
              <a:ext uri="{FF2B5EF4-FFF2-40B4-BE49-F238E27FC236}">
                <a16:creationId xmlns:a16="http://schemas.microsoft.com/office/drawing/2014/main" id="{9F40440D-C0D0-453E-A949-CF9FE1D9B9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2150" y="1029320"/>
            <a:ext cx="472392" cy="472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5126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138C5-73C0-451D-83AB-D3B06C6A1D78}"/>
              </a:ext>
            </a:extLst>
          </p:cNvPr>
          <p:cNvSpPr>
            <a:spLocks noGrp="1"/>
          </p:cNvSpPr>
          <p:nvPr>
            <p:ph type="title"/>
          </p:nvPr>
        </p:nvSpPr>
        <p:spPr/>
        <p:txBody>
          <a:bodyPr/>
          <a:lstStyle/>
          <a:p>
            <a:r>
              <a:rPr lang="en-US" dirty="0"/>
              <a:t>Storage Format</a:t>
            </a:r>
            <a:endParaRPr lang="en-IN" dirty="0"/>
          </a:p>
        </p:txBody>
      </p:sp>
      <p:sp>
        <p:nvSpPr>
          <p:cNvPr id="3" name="Content Placeholder 2">
            <a:extLst>
              <a:ext uri="{FF2B5EF4-FFF2-40B4-BE49-F238E27FC236}">
                <a16:creationId xmlns:a16="http://schemas.microsoft.com/office/drawing/2014/main" id="{D20FD656-B6EA-4D09-8CB6-2E2DEB3F0373}"/>
              </a:ext>
            </a:extLst>
          </p:cNvPr>
          <p:cNvSpPr>
            <a:spLocks noGrp="1"/>
          </p:cNvSpPr>
          <p:nvPr>
            <p:ph idx="4294967295"/>
          </p:nvPr>
        </p:nvSpPr>
        <p:spPr>
          <a:xfrm>
            <a:off x="2292097" y="2286000"/>
            <a:ext cx="7290055" cy="819150"/>
          </a:xfrm>
        </p:spPr>
        <p:txBody>
          <a:bodyPr>
            <a:normAutofit fontScale="85000" lnSpcReduction="10000"/>
          </a:bodyPr>
          <a:lstStyle/>
          <a:p>
            <a:r>
              <a:rPr lang="en-US" dirty="0"/>
              <a:t>Right-size your column data types. Using more than you need negatively affects volume and performance.</a:t>
            </a:r>
          </a:p>
        </p:txBody>
      </p:sp>
      <p:graphicFrame>
        <p:nvGraphicFramePr>
          <p:cNvPr id="7" name="Table 6">
            <a:extLst>
              <a:ext uri="{FF2B5EF4-FFF2-40B4-BE49-F238E27FC236}">
                <a16:creationId xmlns:a16="http://schemas.microsoft.com/office/drawing/2014/main" id="{2B00DC6E-DDF5-45E3-AA6F-126E47042F66}"/>
              </a:ext>
            </a:extLst>
          </p:cNvPr>
          <p:cNvGraphicFramePr>
            <a:graphicFrameLocks noGrp="1"/>
          </p:cNvGraphicFramePr>
          <p:nvPr/>
        </p:nvGraphicFramePr>
        <p:xfrm>
          <a:off x="2298446" y="3064482"/>
          <a:ext cx="7290054" cy="2661920"/>
        </p:xfrm>
        <a:graphic>
          <a:graphicData uri="http://schemas.openxmlformats.org/drawingml/2006/table">
            <a:tbl>
              <a:tblPr firstRow="1" bandRow="1">
                <a:tableStyleId>{5C22544A-7EE6-4342-B048-85BDC9FD1C3A}</a:tableStyleId>
              </a:tblPr>
              <a:tblGrid>
                <a:gridCol w="1168654">
                  <a:extLst>
                    <a:ext uri="{9D8B030D-6E8A-4147-A177-3AD203B41FA5}">
                      <a16:colId xmlns:a16="http://schemas.microsoft.com/office/drawing/2014/main" val="20000"/>
                    </a:ext>
                  </a:extLst>
                </a:gridCol>
                <a:gridCol w="4314664">
                  <a:extLst>
                    <a:ext uri="{9D8B030D-6E8A-4147-A177-3AD203B41FA5}">
                      <a16:colId xmlns:a16="http://schemas.microsoft.com/office/drawing/2014/main" val="20001"/>
                    </a:ext>
                  </a:extLst>
                </a:gridCol>
                <a:gridCol w="1806736">
                  <a:extLst>
                    <a:ext uri="{9D8B030D-6E8A-4147-A177-3AD203B41FA5}">
                      <a16:colId xmlns:a16="http://schemas.microsoft.com/office/drawing/2014/main" val="20002"/>
                    </a:ext>
                  </a:extLst>
                </a:gridCol>
              </a:tblGrid>
              <a:tr h="370840">
                <a:tc>
                  <a:txBody>
                    <a:bodyPr/>
                    <a:lstStyle/>
                    <a:p>
                      <a:r>
                        <a:rPr lang="en-US" sz="1800" dirty="0">
                          <a:latin typeface="Sherman Sans Book" pitchFamily="50" charset="0"/>
                          <a:ea typeface="Sherman Sans Book" pitchFamily="50" charset="0"/>
                        </a:rPr>
                        <a:t>Data Type</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7F7F7F"/>
                    </a:solidFill>
                  </a:tcPr>
                </a:tc>
                <a:tc>
                  <a:txBody>
                    <a:bodyPr/>
                    <a:lstStyle/>
                    <a:p>
                      <a:r>
                        <a:rPr lang="en-US" sz="1800" dirty="0">
                          <a:latin typeface="Sherman Sans Book" pitchFamily="50" charset="0"/>
                          <a:ea typeface="Sherman Sans Book" pitchFamily="50" charset="0"/>
                        </a:rPr>
                        <a:t>Range</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7F7F7F"/>
                    </a:solidFill>
                  </a:tcPr>
                </a:tc>
                <a:tc>
                  <a:txBody>
                    <a:bodyPr/>
                    <a:lstStyle/>
                    <a:p>
                      <a:r>
                        <a:rPr lang="en-US" sz="1800" dirty="0">
                          <a:latin typeface="Sherman Sans Book" pitchFamily="50" charset="0"/>
                          <a:ea typeface="Sherman Sans Book" pitchFamily="50" charset="0"/>
                        </a:rPr>
                        <a:t>Storage</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7F7F7F"/>
                    </a:solidFill>
                  </a:tcPr>
                </a:tc>
                <a:extLst>
                  <a:ext uri="{0D108BD9-81ED-4DB2-BD59-A6C34878D82A}">
                    <a16:rowId xmlns:a16="http://schemas.microsoft.com/office/drawing/2014/main" val="10000"/>
                  </a:ext>
                </a:extLst>
              </a:tr>
              <a:tr h="370840">
                <a:tc>
                  <a:txBody>
                    <a:bodyPr/>
                    <a:lstStyle/>
                    <a:p>
                      <a:r>
                        <a:rPr lang="en-US" sz="1800" dirty="0">
                          <a:solidFill>
                            <a:schemeClr val="tx1">
                              <a:lumMod val="65000"/>
                              <a:lumOff val="35000"/>
                            </a:schemeClr>
                          </a:solidFill>
                          <a:latin typeface="Sherman Sans Book" pitchFamily="50" charset="0"/>
                          <a:ea typeface="Sherman Sans Book" pitchFamily="50" charset="0"/>
                        </a:rPr>
                        <a:t>bigint </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800" dirty="0">
                          <a:solidFill>
                            <a:schemeClr val="tx1">
                              <a:lumMod val="65000"/>
                              <a:lumOff val="35000"/>
                            </a:schemeClr>
                          </a:solidFill>
                          <a:latin typeface="Sherman Sans Book" pitchFamily="50" charset="0"/>
                          <a:ea typeface="Sherman Sans Book" pitchFamily="50" charset="0"/>
                        </a:rPr>
                        <a:t>–2^63 (–9,223,372,036,854,775,808) to </a:t>
                      </a:r>
                      <a:br>
                        <a:rPr lang="en-US" sz="1800" dirty="0">
                          <a:solidFill>
                            <a:schemeClr val="tx1">
                              <a:lumMod val="65000"/>
                              <a:lumOff val="35000"/>
                            </a:schemeClr>
                          </a:solidFill>
                          <a:latin typeface="Sherman Sans Book" pitchFamily="50" charset="0"/>
                          <a:ea typeface="Sherman Sans Book" pitchFamily="50" charset="0"/>
                        </a:rPr>
                      </a:br>
                      <a:r>
                        <a:rPr lang="en-US" sz="1800" dirty="0">
                          <a:solidFill>
                            <a:schemeClr val="tx1">
                              <a:lumMod val="65000"/>
                              <a:lumOff val="35000"/>
                            </a:schemeClr>
                          </a:solidFill>
                          <a:latin typeface="Sherman Sans Book" pitchFamily="50" charset="0"/>
                          <a:ea typeface="Sherman Sans Book" pitchFamily="50" charset="0"/>
                        </a:rPr>
                        <a:t> 2^63–1 (9,223,372,036,854,775,807)</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800" dirty="0">
                          <a:solidFill>
                            <a:schemeClr val="tx1">
                              <a:lumMod val="65000"/>
                              <a:lumOff val="35000"/>
                            </a:schemeClr>
                          </a:solidFill>
                          <a:latin typeface="Sherman Sans Book" pitchFamily="50" charset="0"/>
                          <a:ea typeface="Sherman Sans Book" pitchFamily="50" charset="0"/>
                        </a:rPr>
                        <a:t>8 bytes</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sz="1800" dirty="0">
                          <a:solidFill>
                            <a:schemeClr val="tx1">
                              <a:lumMod val="65000"/>
                              <a:lumOff val="35000"/>
                            </a:schemeClr>
                          </a:solidFill>
                          <a:latin typeface="Sherman Sans Book" pitchFamily="50" charset="0"/>
                          <a:ea typeface="Sherman Sans Book" pitchFamily="50" charset="0"/>
                        </a:rPr>
                        <a:t>int </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800" dirty="0">
                          <a:solidFill>
                            <a:schemeClr val="tx1">
                              <a:lumMod val="65000"/>
                              <a:lumOff val="35000"/>
                            </a:schemeClr>
                          </a:solidFill>
                          <a:latin typeface="Sherman Sans Book" pitchFamily="50" charset="0"/>
                          <a:ea typeface="Sherman Sans Book" pitchFamily="50" charset="0"/>
                        </a:rPr>
                        <a:t>–2^31 (–2,147,483,648) to </a:t>
                      </a:r>
                      <a:br>
                        <a:rPr lang="en-US" sz="1800" dirty="0">
                          <a:solidFill>
                            <a:schemeClr val="tx1">
                              <a:lumMod val="65000"/>
                              <a:lumOff val="35000"/>
                            </a:schemeClr>
                          </a:solidFill>
                          <a:latin typeface="Sherman Sans Book" pitchFamily="50" charset="0"/>
                          <a:ea typeface="Sherman Sans Book" pitchFamily="50" charset="0"/>
                        </a:rPr>
                      </a:br>
                      <a:r>
                        <a:rPr lang="en-US" sz="1800" dirty="0">
                          <a:solidFill>
                            <a:schemeClr val="tx1">
                              <a:lumMod val="65000"/>
                              <a:lumOff val="35000"/>
                            </a:schemeClr>
                          </a:solidFill>
                          <a:latin typeface="Sherman Sans Book" pitchFamily="50" charset="0"/>
                          <a:ea typeface="Sherman Sans Book" pitchFamily="50" charset="0"/>
                        </a:rPr>
                        <a:t> 2^31–1 (2,147,483,647)</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800" dirty="0">
                          <a:solidFill>
                            <a:schemeClr val="tx1">
                              <a:lumMod val="65000"/>
                              <a:lumOff val="35000"/>
                            </a:schemeClr>
                          </a:solidFill>
                          <a:latin typeface="Sherman Sans Book" pitchFamily="50" charset="0"/>
                          <a:ea typeface="Sherman Sans Book" pitchFamily="50" charset="0"/>
                        </a:rPr>
                        <a:t>4 bytes</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sz="1800" dirty="0">
                          <a:solidFill>
                            <a:schemeClr val="tx1">
                              <a:lumMod val="65000"/>
                              <a:lumOff val="35000"/>
                            </a:schemeClr>
                          </a:solidFill>
                          <a:latin typeface="Sherman Sans Book" pitchFamily="50" charset="0"/>
                          <a:ea typeface="Sherman Sans Book" pitchFamily="50" charset="0"/>
                        </a:rPr>
                        <a:t>smallint </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800" dirty="0">
                          <a:solidFill>
                            <a:schemeClr val="tx1">
                              <a:lumMod val="65000"/>
                              <a:lumOff val="35000"/>
                            </a:schemeClr>
                          </a:solidFill>
                          <a:latin typeface="Sherman Sans Book" pitchFamily="50" charset="0"/>
                          <a:ea typeface="Sherman Sans Book" pitchFamily="50" charset="0"/>
                        </a:rPr>
                        <a:t>–2^15 (–32,768) to </a:t>
                      </a:r>
                      <a:br>
                        <a:rPr lang="en-US" sz="1800" dirty="0">
                          <a:solidFill>
                            <a:schemeClr val="tx1">
                              <a:lumMod val="65000"/>
                              <a:lumOff val="35000"/>
                            </a:schemeClr>
                          </a:solidFill>
                          <a:latin typeface="Sherman Sans Book" pitchFamily="50" charset="0"/>
                          <a:ea typeface="Sherman Sans Book" pitchFamily="50" charset="0"/>
                        </a:rPr>
                      </a:br>
                      <a:r>
                        <a:rPr lang="en-US" sz="1800" dirty="0">
                          <a:solidFill>
                            <a:schemeClr val="tx1">
                              <a:lumMod val="65000"/>
                              <a:lumOff val="35000"/>
                            </a:schemeClr>
                          </a:solidFill>
                          <a:latin typeface="Sherman Sans Book" pitchFamily="50" charset="0"/>
                          <a:ea typeface="Sherman Sans Book" pitchFamily="50" charset="0"/>
                        </a:rPr>
                        <a:t> 2^15–1 (32,767)</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800" dirty="0">
                          <a:solidFill>
                            <a:schemeClr val="tx1">
                              <a:lumMod val="65000"/>
                              <a:lumOff val="35000"/>
                            </a:schemeClr>
                          </a:solidFill>
                          <a:latin typeface="Sherman Sans Book" pitchFamily="50" charset="0"/>
                          <a:ea typeface="Sherman Sans Book" pitchFamily="50" charset="0"/>
                        </a:rPr>
                        <a:t>2 bytes</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sz="1800" dirty="0">
                          <a:solidFill>
                            <a:schemeClr val="tx1">
                              <a:lumMod val="65000"/>
                              <a:lumOff val="35000"/>
                            </a:schemeClr>
                          </a:solidFill>
                          <a:latin typeface="Sherman Sans Book" pitchFamily="50" charset="0"/>
                          <a:ea typeface="Sherman Sans Book" pitchFamily="50" charset="0"/>
                        </a:rPr>
                        <a:t>tinyint </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800" dirty="0">
                          <a:solidFill>
                            <a:schemeClr val="tx1">
                              <a:lumMod val="65000"/>
                              <a:lumOff val="35000"/>
                            </a:schemeClr>
                          </a:solidFill>
                          <a:latin typeface="Sherman Sans Book" pitchFamily="50" charset="0"/>
                          <a:ea typeface="Sherman Sans Book" pitchFamily="50" charset="0"/>
                        </a:rPr>
                        <a:t>0 to 255</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1800" dirty="0">
                          <a:solidFill>
                            <a:schemeClr val="tx1">
                              <a:lumMod val="65000"/>
                              <a:lumOff val="35000"/>
                            </a:schemeClr>
                          </a:solidFill>
                          <a:latin typeface="Sherman Sans Book" pitchFamily="50" charset="0"/>
                          <a:ea typeface="Sherman Sans Book" pitchFamily="50" charset="0"/>
                        </a:rPr>
                        <a:t>1 byte</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8" name="Rectangle 7">
            <a:extLst>
              <a:ext uri="{FF2B5EF4-FFF2-40B4-BE49-F238E27FC236}">
                <a16:creationId xmlns:a16="http://schemas.microsoft.com/office/drawing/2014/main" id="{D2403101-A958-4900-9133-F3CA470DDEB4}"/>
              </a:ext>
            </a:extLst>
          </p:cNvPr>
          <p:cNvSpPr/>
          <p:nvPr/>
        </p:nvSpPr>
        <p:spPr>
          <a:xfrm>
            <a:off x="2272124" y="5816065"/>
            <a:ext cx="7310026" cy="369332"/>
          </a:xfrm>
          <a:prstGeom prst="rect">
            <a:avLst/>
          </a:prstGeom>
        </p:spPr>
        <p:txBody>
          <a:bodyPr wrap="square">
            <a:spAutoFit/>
          </a:bodyPr>
          <a:lstStyle/>
          <a:p>
            <a:pPr defTabSz="457200">
              <a:defRPr/>
            </a:pPr>
            <a:r>
              <a:rPr lang="en-US" dirty="0">
                <a:solidFill>
                  <a:schemeClr val="tx1">
                    <a:lumMod val="65000"/>
                    <a:lumOff val="35000"/>
                  </a:schemeClr>
                </a:solidFill>
                <a:latin typeface="Sherman Sans Book" pitchFamily="50" charset="0"/>
                <a:ea typeface="Sherman Sans Book" pitchFamily="50" charset="0"/>
              </a:rPr>
              <a:t>For SQL Server:</a:t>
            </a:r>
            <a:r>
              <a:rPr lang="en-US" dirty="0">
                <a:solidFill>
                  <a:prstClr val="black"/>
                </a:solidFill>
                <a:latin typeface="Sherman Sans Book" pitchFamily="50" charset="0"/>
                <a:ea typeface="Sherman Sans Book" pitchFamily="50" charset="0"/>
              </a:rPr>
              <a:t> </a:t>
            </a:r>
            <a:r>
              <a:rPr lang="en-US" dirty="0">
                <a:solidFill>
                  <a:prstClr val="black"/>
                </a:solidFill>
                <a:latin typeface="Sherman Sans Book" pitchFamily="50" charset="0"/>
                <a:ea typeface="Sherman Sans Book" pitchFamily="50" charset="0"/>
                <a:hlinkClick r:id="rId3"/>
              </a:rPr>
              <a:t>http://msdn.microsoft.com/en-us/library/ms187752.aspx</a:t>
            </a:r>
            <a:endParaRPr lang="en-US" dirty="0">
              <a:solidFill>
                <a:prstClr val="black"/>
              </a:solidFill>
              <a:latin typeface="Sherman Sans Book" pitchFamily="50" charset="0"/>
              <a:ea typeface="Sherman Sans Book" pitchFamily="50" charset="0"/>
            </a:endParaRPr>
          </a:p>
        </p:txBody>
      </p:sp>
      <p:pic>
        <p:nvPicPr>
          <p:cNvPr id="10" name="Picture 12" descr="H:\classes\ist359\ist359.1122\profiling-monitoring\png\glyphicons_141_database_plus.png">
            <a:extLst>
              <a:ext uri="{FF2B5EF4-FFF2-40B4-BE49-F238E27FC236}">
                <a16:creationId xmlns:a16="http://schemas.microsoft.com/office/drawing/2014/main" id="{9F40440D-C0D0-453E-A949-CF9FE1D9B9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2150" y="1029320"/>
            <a:ext cx="472392" cy="472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3665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FF762-E569-40CA-B65D-B837C70BBB07}"/>
              </a:ext>
            </a:extLst>
          </p:cNvPr>
          <p:cNvSpPr>
            <a:spLocks noGrp="1"/>
          </p:cNvSpPr>
          <p:nvPr>
            <p:ph type="title"/>
          </p:nvPr>
        </p:nvSpPr>
        <p:spPr/>
        <p:txBody>
          <a:bodyPr/>
          <a:lstStyle/>
          <a:p>
            <a:r>
              <a:rPr lang="en-US" dirty="0"/>
              <a:t>Storage Format</a:t>
            </a:r>
            <a:endParaRPr lang="en-IN" dirty="0"/>
          </a:p>
        </p:txBody>
      </p:sp>
      <p:sp>
        <p:nvSpPr>
          <p:cNvPr id="3" name="Content Placeholder 2">
            <a:extLst>
              <a:ext uri="{FF2B5EF4-FFF2-40B4-BE49-F238E27FC236}">
                <a16:creationId xmlns:a16="http://schemas.microsoft.com/office/drawing/2014/main" id="{20EB94A7-D299-4632-B349-C7F868ADACE7}"/>
              </a:ext>
            </a:extLst>
          </p:cNvPr>
          <p:cNvSpPr>
            <a:spLocks noGrp="1"/>
          </p:cNvSpPr>
          <p:nvPr>
            <p:ph idx="4294967295"/>
          </p:nvPr>
        </p:nvSpPr>
        <p:spPr>
          <a:xfrm>
            <a:off x="2292097" y="2286000"/>
            <a:ext cx="7290055" cy="4023360"/>
          </a:xfrm>
        </p:spPr>
        <p:txBody>
          <a:bodyPr/>
          <a:lstStyle/>
          <a:p>
            <a:pPr marL="90000" indent="0">
              <a:buNone/>
            </a:pPr>
            <a:r>
              <a:rPr lang="en-US" b="1" dirty="0"/>
              <a:t>Data Type Decisions</a:t>
            </a:r>
          </a:p>
          <a:p>
            <a:pPr marL="90000" indent="0">
              <a:buNone/>
            </a:pPr>
            <a:r>
              <a:rPr lang="en-US" b="1" dirty="0">
                <a:latin typeface="Consolas" panose="020B0609020204030204" pitchFamily="49" charset="0"/>
              </a:rPr>
              <a:t>char</a:t>
            </a:r>
            <a:r>
              <a:rPr lang="en-US" dirty="0">
                <a:latin typeface="Sherman Sans Book" pitchFamily="50" charset="0"/>
                <a:ea typeface="Sherman Sans Book" pitchFamily="50" charset="0"/>
              </a:rPr>
              <a:t> </a:t>
            </a:r>
            <a:r>
              <a:rPr lang="en-US" dirty="0"/>
              <a:t>or</a:t>
            </a:r>
            <a:r>
              <a:rPr lang="en-US" dirty="0">
                <a:latin typeface="Sherman Sans Book" pitchFamily="50" charset="0"/>
                <a:ea typeface="Sherman Sans Book" pitchFamily="50" charset="0"/>
              </a:rPr>
              <a:t> </a:t>
            </a:r>
            <a:r>
              <a:rPr lang="en-US" b="1" dirty="0">
                <a:latin typeface="Consolas" panose="020B0609020204030204" pitchFamily="49" charset="0"/>
              </a:rPr>
              <a:t>varchar</a:t>
            </a:r>
            <a:r>
              <a:rPr lang="en-US" dirty="0"/>
              <a:t>? </a:t>
            </a:r>
          </a:p>
          <a:p>
            <a:pPr lvl="1"/>
            <a:r>
              <a:rPr lang="en-US" b="1" dirty="0">
                <a:latin typeface="Consolas" panose="020B0609020204030204" pitchFamily="49" charset="0"/>
              </a:rPr>
              <a:t>char</a:t>
            </a:r>
            <a:r>
              <a:rPr lang="en-US" b="1" dirty="0">
                <a:latin typeface="Sherman Sans Book" pitchFamily="50" charset="0"/>
                <a:ea typeface="Sherman Sans Book" pitchFamily="50" charset="0"/>
              </a:rPr>
              <a:t> </a:t>
            </a:r>
            <a:r>
              <a:rPr lang="en-US" dirty="0"/>
              <a:t>faster than </a:t>
            </a:r>
            <a:r>
              <a:rPr lang="en-US" b="1" dirty="0">
                <a:latin typeface="Consolas" panose="020B0609020204030204" pitchFamily="49" charset="0"/>
              </a:rPr>
              <a:t>varchar</a:t>
            </a:r>
            <a:endParaRPr lang="en-US" dirty="0"/>
          </a:p>
          <a:p>
            <a:pPr lvl="1"/>
            <a:r>
              <a:rPr lang="en-US" b="1" dirty="0">
                <a:latin typeface="Consolas" panose="020B0609020204030204" pitchFamily="49" charset="0"/>
              </a:rPr>
              <a:t>char</a:t>
            </a:r>
            <a:r>
              <a:rPr lang="en-US" dirty="0"/>
              <a:t> uses more space than </a:t>
            </a:r>
            <a:r>
              <a:rPr lang="en-US" b="1" dirty="0">
                <a:latin typeface="Consolas" panose="020B0609020204030204" pitchFamily="49" charset="0"/>
              </a:rPr>
              <a:t>varchar</a:t>
            </a:r>
            <a:endParaRPr lang="en-US" dirty="0"/>
          </a:p>
          <a:p>
            <a:pPr marL="90000" indent="0">
              <a:buNone/>
            </a:pPr>
            <a:r>
              <a:rPr lang="en-US" b="1" dirty="0">
                <a:latin typeface="Consolas" panose="020B0609020204030204" pitchFamily="49" charset="0"/>
              </a:rPr>
              <a:t>int</a:t>
            </a:r>
            <a:r>
              <a:rPr lang="en-US" dirty="0"/>
              <a:t> or </a:t>
            </a:r>
            <a:r>
              <a:rPr lang="en-US" b="1" dirty="0">
                <a:latin typeface="Consolas" panose="020B0609020204030204" pitchFamily="49" charset="0"/>
              </a:rPr>
              <a:t>decimal</a:t>
            </a:r>
            <a:r>
              <a:rPr lang="en-US" dirty="0"/>
              <a:t>? or </a:t>
            </a:r>
            <a:r>
              <a:rPr lang="en-US" b="1" dirty="0">
                <a:latin typeface="Consolas" panose="020B0609020204030204" pitchFamily="49" charset="0"/>
              </a:rPr>
              <a:t>float</a:t>
            </a:r>
            <a:r>
              <a:rPr lang="en-US" dirty="0"/>
              <a:t>?</a:t>
            </a:r>
          </a:p>
          <a:p>
            <a:pPr lvl="1"/>
            <a:r>
              <a:rPr lang="en-US" dirty="0"/>
              <a:t>Always choose </a:t>
            </a:r>
            <a:r>
              <a:rPr lang="en-US" b="1" dirty="0">
                <a:latin typeface="Consolas" panose="020B0609020204030204" pitchFamily="49" charset="0"/>
              </a:rPr>
              <a:t>int</a:t>
            </a:r>
            <a:r>
              <a:rPr lang="en-US" dirty="0"/>
              <a:t> unless you need </a:t>
            </a:r>
            <a:r>
              <a:rPr lang="en-US" b="1" dirty="0">
                <a:latin typeface="Consolas" panose="020B0609020204030204" pitchFamily="49" charset="0"/>
              </a:rPr>
              <a:t>decimal</a:t>
            </a:r>
          </a:p>
          <a:p>
            <a:pPr lvl="1"/>
            <a:r>
              <a:rPr lang="en-US" dirty="0"/>
              <a:t>Same for </a:t>
            </a:r>
            <a:r>
              <a:rPr lang="en-US" b="1" dirty="0">
                <a:latin typeface="Consolas" panose="020B0609020204030204" pitchFamily="49" charset="0"/>
              </a:rPr>
              <a:t>decimal</a:t>
            </a:r>
            <a:r>
              <a:rPr lang="en-US" dirty="0"/>
              <a:t> vs. </a:t>
            </a:r>
            <a:r>
              <a:rPr lang="en-US" b="1" dirty="0">
                <a:latin typeface="Consolas" panose="020B0609020204030204" pitchFamily="49" charset="0"/>
              </a:rPr>
              <a:t>float</a:t>
            </a:r>
          </a:p>
          <a:p>
            <a:pPr lvl="1"/>
            <a:r>
              <a:rPr lang="en-US" dirty="0"/>
              <a:t>Never use </a:t>
            </a:r>
            <a:r>
              <a:rPr lang="en-US" b="1" dirty="0">
                <a:latin typeface="Consolas" panose="020B0609020204030204" pitchFamily="49" charset="0"/>
              </a:rPr>
              <a:t>char</a:t>
            </a:r>
            <a:r>
              <a:rPr lang="en-US" dirty="0"/>
              <a:t> for true/false—use </a:t>
            </a:r>
            <a:r>
              <a:rPr lang="en-US" b="1" dirty="0">
                <a:latin typeface="Consolas" panose="020B0609020204030204" pitchFamily="49" charset="0"/>
              </a:rPr>
              <a:t>bit</a:t>
            </a:r>
            <a:r>
              <a:rPr lang="en-US" dirty="0"/>
              <a:t>.</a:t>
            </a:r>
          </a:p>
        </p:txBody>
      </p:sp>
      <p:pic>
        <p:nvPicPr>
          <p:cNvPr id="7" name="Picture 12" descr="H:\classes\ist359\ist359.1122\profiling-monitoring\png\glyphicons_141_database_plus.png">
            <a:extLst>
              <a:ext uri="{FF2B5EF4-FFF2-40B4-BE49-F238E27FC236}">
                <a16:creationId xmlns:a16="http://schemas.microsoft.com/office/drawing/2014/main" id="{9F40440D-C0D0-453E-A949-CF9FE1D9B9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2150" y="1029320"/>
            <a:ext cx="472392" cy="472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55323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305EA-AB40-4573-ABA2-50367BD203BB}"/>
              </a:ext>
            </a:extLst>
          </p:cNvPr>
          <p:cNvSpPr>
            <a:spLocks noGrp="1"/>
          </p:cNvSpPr>
          <p:nvPr>
            <p:ph type="title"/>
          </p:nvPr>
        </p:nvSpPr>
        <p:spPr/>
        <p:txBody>
          <a:bodyPr/>
          <a:lstStyle/>
          <a:p>
            <a:r>
              <a:rPr lang="en-US" dirty="0"/>
              <a:t>Retrieval</a:t>
            </a:r>
            <a:endParaRPr lang="en-IN" dirty="0"/>
          </a:p>
        </p:txBody>
      </p:sp>
      <p:sp>
        <p:nvSpPr>
          <p:cNvPr id="3" name="Content Placeholder 2">
            <a:extLst>
              <a:ext uri="{FF2B5EF4-FFF2-40B4-BE49-F238E27FC236}">
                <a16:creationId xmlns:a16="http://schemas.microsoft.com/office/drawing/2014/main" id="{3CB9CF8F-1AD9-49AE-8A3C-F7FF110E5A20}"/>
              </a:ext>
            </a:extLst>
          </p:cNvPr>
          <p:cNvSpPr>
            <a:spLocks noGrp="1"/>
          </p:cNvSpPr>
          <p:nvPr>
            <p:ph idx="4294967295"/>
          </p:nvPr>
        </p:nvSpPr>
        <p:spPr>
          <a:xfrm>
            <a:off x="2292097" y="2286000"/>
            <a:ext cx="7290055" cy="819150"/>
          </a:xfrm>
        </p:spPr>
        <p:txBody>
          <a:bodyPr>
            <a:normAutofit fontScale="92500"/>
          </a:bodyPr>
          <a:lstStyle/>
          <a:p>
            <a:r>
              <a:rPr lang="en-US" dirty="0"/>
              <a:t>Optimizing data retrieval is the easiest factor you can improve; it impacts write operations adversely. </a:t>
            </a:r>
          </a:p>
        </p:txBody>
      </p:sp>
      <p:pic>
        <p:nvPicPr>
          <p:cNvPr id="8" name="Picture 2">
            <a:extLst>
              <a:ext uri="{FF2B5EF4-FFF2-40B4-BE49-F238E27FC236}">
                <a16:creationId xmlns:a16="http://schemas.microsoft.com/office/drawing/2014/main" id="{4AA0330D-9CA2-42A6-AFC3-5D121713E2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6002" y="3110400"/>
            <a:ext cx="4589145" cy="3321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0" descr="H:\classes\ist359\ist359.1122\profiling-monitoring\png\glyphicons_229_retweet_2.png">
            <a:extLst>
              <a:ext uri="{FF2B5EF4-FFF2-40B4-BE49-F238E27FC236}">
                <a16:creationId xmlns:a16="http://schemas.microsoft.com/office/drawing/2014/main" id="{614847B4-9426-43E3-AC50-33958C6D2F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2150" y="1165306"/>
            <a:ext cx="533400" cy="339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51036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02CC-E15C-4863-837F-4D6653E9C563}"/>
              </a:ext>
            </a:extLst>
          </p:cNvPr>
          <p:cNvSpPr>
            <a:spLocks noGrp="1"/>
          </p:cNvSpPr>
          <p:nvPr>
            <p:ph type="title"/>
          </p:nvPr>
        </p:nvSpPr>
        <p:spPr/>
        <p:txBody>
          <a:bodyPr/>
          <a:lstStyle/>
          <a:p>
            <a:r>
              <a:rPr lang="en-US" dirty="0"/>
              <a:t>Retrieval</a:t>
            </a:r>
            <a:endParaRPr lang="en-IN" dirty="0"/>
          </a:p>
        </p:txBody>
      </p:sp>
      <p:sp>
        <p:nvSpPr>
          <p:cNvPr id="3" name="Content Placeholder 2">
            <a:extLst>
              <a:ext uri="{FF2B5EF4-FFF2-40B4-BE49-F238E27FC236}">
                <a16:creationId xmlns:a16="http://schemas.microsoft.com/office/drawing/2014/main" id="{0954AED9-EE13-414A-A926-F7CD97447926}"/>
              </a:ext>
            </a:extLst>
          </p:cNvPr>
          <p:cNvSpPr>
            <a:spLocks noGrp="1"/>
          </p:cNvSpPr>
          <p:nvPr>
            <p:ph idx="4294967295"/>
          </p:nvPr>
        </p:nvSpPr>
        <p:spPr>
          <a:xfrm>
            <a:off x="2292097" y="2286000"/>
            <a:ext cx="7290055" cy="1143000"/>
          </a:xfrm>
        </p:spPr>
        <p:txBody>
          <a:bodyPr/>
          <a:lstStyle/>
          <a:p>
            <a:r>
              <a:rPr lang="en-US" sz="1800" b="1" dirty="0"/>
              <a:t>Index: </a:t>
            </a:r>
            <a:r>
              <a:rPr lang="en-US" sz="1800" dirty="0"/>
              <a:t>a thread over columns in a table that speed up searches over it</a:t>
            </a:r>
          </a:p>
          <a:p>
            <a:r>
              <a:rPr lang="en-US" sz="1800" b="1" dirty="0"/>
              <a:t>Cluster: </a:t>
            </a:r>
            <a:r>
              <a:rPr lang="en-US" sz="1800" dirty="0"/>
              <a:t>physically grouping rows of data in the same physical block on disk; only one clustered index per table</a:t>
            </a:r>
          </a:p>
        </p:txBody>
      </p:sp>
      <p:pic>
        <p:nvPicPr>
          <p:cNvPr id="6" name="Picture 10" descr="H:\classes\ist359\ist359.1122\profiling-monitoring\png\glyphicons_229_retweet_2.png">
            <a:extLst>
              <a:ext uri="{FF2B5EF4-FFF2-40B4-BE49-F238E27FC236}">
                <a16:creationId xmlns:a16="http://schemas.microsoft.com/office/drawing/2014/main" id="{614847B4-9426-43E3-AC50-33958C6D2F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2150" y="1165306"/>
            <a:ext cx="533400" cy="3394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BCA3DFF9-919D-4FA4-87C8-AE6443A494F3}"/>
              </a:ext>
            </a:extLst>
          </p:cNvPr>
          <p:cNvGraphicFramePr>
            <a:graphicFrameLocks noGrp="1"/>
          </p:cNvGraphicFramePr>
          <p:nvPr/>
        </p:nvGraphicFramePr>
        <p:xfrm>
          <a:off x="2279650" y="3495866"/>
          <a:ext cx="3230310" cy="2758482"/>
        </p:xfrm>
        <a:graphic>
          <a:graphicData uri="http://schemas.openxmlformats.org/drawingml/2006/table">
            <a:tbl>
              <a:tblPr>
                <a:tableStyleId>{5C22544A-7EE6-4342-B048-85BDC9FD1C3A}</a:tableStyleId>
              </a:tblPr>
              <a:tblGrid>
                <a:gridCol w="504202">
                  <a:extLst>
                    <a:ext uri="{9D8B030D-6E8A-4147-A177-3AD203B41FA5}">
                      <a16:colId xmlns:a16="http://schemas.microsoft.com/office/drawing/2014/main" val="20000"/>
                    </a:ext>
                  </a:extLst>
                </a:gridCol>
                <a:gridCol w="1136591">
                  <a:extLst>
                    <a:ext uri="{9D8B030D-6E8A-4147-A177-3AD203B41FA5}">
                      <a16:colId xmlns:a16="http://schemas.microsoft.com/office/drawing/2014/main" val="20001"/>
                    </a:ext>
                  </a:extLst>
                </a:gridCol>
                <a:gridCol w="1589517">
                  <a:extLst>
                    <a:ext uri="{9D8B030D-6E8A-4147-A177-3AD203B41FA5}">
                      <a16:colId xmlns:a16="http://schemas.microsoft.com/office/drawing/2014/main" val="20002"/>
                    </a:ext>
                  </a:extLst>
                </a:gridCol>
              </a:tblGrid>
              <a:tr h="306498">
                <a:tc gridSpan="3">
                  <a:txBody>
                    <a:bodyPr/>
                    <a:lstStyle/>
                    <a:p>
                      <a:pPr algn="ctr" fontAlgn="b"/>
                      <a:r>
                        <a:rPr lang="en-US" sz="1800" u="none" strike="noStrike" dirty="0">
                          <a:solidFill>
                            <a:schemeClr val="bg1"/>
                          </a:solidFill>
                          <a:effectLst/>
                          <a:latin typeface="Sherman Sans Book" pitchFamily="50" charset="0"/>
                          <a:ea typeface="Sherman Sans Book" pitchFamily="50" charset="0"/>
                        </a:rPr>
                        <a:t>Products</a:t>
                      </a:r>
                      <a:endParaRPr lang="en-US" sz="1800" b="1" i="0" u="none" strike="noStrike" dirty="0">
                        <a:solidFill>
                          <a:schemeClr val="bg1"/>
                        </a:solidFill>
                        <a:effectLst/>
                        <a:latin typeface="Sherman Sans Book" pitchFamily="50" charset="0"/>
                        <a:ea typeface="Sherman Sans Book" pitchFamily="50" charset="0"/>
                      </a:endParaRP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59595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06498">
                <a:tc>
                  <a:txBody>
                    <a:bodyPr/>
                    <a:lstStyle/>
                    <a:p>
                      <a:pPr algn="l" fontAlgn="b"/>
                      <a:r>
                        <a:rPr lang="en-US" sz="1800" u="none" strike="noStrike" dirty="0">
                          <a:solidFill>
                            <a:schemeClr val="bg1"/>
                          </a:solidFill>
                          <a:effectLst/>
                          <a:latin typeface="Sherman Sans Book" pitchFamily="50" charset="0"/>
                          <a:ea typeface="Sherman Sans Book" pitchFamily="50" charset="0"/>
                        </a:rPr>
                        <a:t>ID</a:t>
                      </a:r>
                      <a:endParaRPr lang="en-US" sz="1800" b="1" i="0" u="none" strike="noStrike" dirty="0">
                        <a:solidFill>
                          <a:schemeClr val="bg1"/>
                        </a:solidFill>
                        <a:effectLst/>
                        <a:latin typeface="Sherman Sans Book" pitchFamily="50" charset="0"/>
                        <a:ea typeface="Sherman Sans Book" pitchFamily="50" charset="0"/>
                      </a:endParaRPr>
                    </a:p>
                  </a:txBody>
                  <a:tcPr marR="182880"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1CADE4"/>
                    </a:solidFill>
                  </a:tcPr>
                </a:tc>
                <a:tc>
                  <a:txBody>
                    <a:bodyPr/>
                    <a:lstStyle/>
                    <a:p>
                      <a:pPr algn="l" fontAlgn="b"/>
                      <a:r>
                        <a:rPr lang="en-US" sz="1800" u="none" strike="noStrike" dirty="0">
                          <a:solidFill>
                            <a:schemeClr val="bg1"/>
                          </a:solidFill>
                          <a:effectLst/>
                          <a:latin typeface="Sherman Sans Book" pitchFamily="50" charset="0"/>
                          <a:ea typeface="Sherman Sans Book" pitchFamily="50" charset="0"/>
                        </a:rPr>
                        <a:t>Name</a:t>
                      </a:r>
                      <a:endParaRPr lang="en-US" sz="1800" b="1" i="0" u="none" strike="noStrike" dirty="0">
                        <a:solidFill>
                          <a:schemeClr val="bg1"/>
                        </a:solidFill>
                        <a:effectLst/>
                        <a:latin typeface="Sherman Sans Book" pitchFamily="50" charset="0"/>
                        <a:ea typeface="Sherman Sans Book" pitchFamily="50" charset="0"/>
                      </a:endParaRPr>
                    </a:p>
                  </a:txBody>
                  <a:tcPr marR="182880"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1CADE4"/>
                    </a:solidFill>
                  </a:tcPr>
                </a:tc>
                <a:tc>
                  <a:txBody>
                    <a:bodyPr/>
                    <a:lstStyle/>
                    <a:p>
                      <a:pPr algn="l" fontAlgn="b"/>
                      <a:r>
                        <a:rPr lang="en-US" sz="1800" u="none" strike="noStrike" dirty="0">
                          <a:solidFill>
                            <a:schemeClr val="bg1"/>
                          </a:solidFill>
                          <a:effectLst/>
                          <a:latin typeface="Sherman Sans Book" pitchFamily="50" charset="0"/>
                          <a:ea typeface="Sherman Sans Book" pitchFamily="50" charset="0"/>
                        </a:rPr>
                        <a:t>Department</a:t>
                      </a:r>
                      <a:endParaRPr lang="en-US" sz="1800" b="1" i="0" u="none" strike="noStrike" dirty="0">
                        <a:solidFill>
                          <a:schemeClr val="bg1"/>
                        </a:solidFill>
                        <a:effectLst/>
                        <a:latin typeface="Sherman Sans Book" pitchFamily="50" charset="0"/>
                        <a:ea typeface="Sherman Sans Book" pitchFamily="50" charset="0"/>
                      </a:endParaRPr>
                    </a:p>
                  </a:txBody>
                  <a:tcPr marR="182880"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1CADE4"/>
                    </a:solidFill>
                  </a:tcPr>
                </a:tc>
                <a:extLst>
                  <a:ext uri="{0D108BD9-81ED-4DB2-BD59-A6C34878D82A}">
                    <a16:rowId xmlns:a16="http://schemas.microsoft.com/office/drawing/2014/main" val="10001"/>
                  </a:ext>
                </a:extLst>
              </a:tr>
              <a:tr h="306498">
                <a:tc>
                  <a:txBody>
                    <a:bodyPr/>
                    <a:lstStyle/>
                    <a:p>
                      <a:pPr algn="ctr" fontAlgn="b"/>
                      <a:r>
                        <a:rPr lang="en-US" sz="1800" u="none" strike="noStrike" dirty="0">
                          <a:solidFill>
                            <a:schemeClr val="tx1">
                              <a:lumMod val="65000"/>
                              <a:lumOff val="35000"/>
                            </a:schemeClr>
                          </a:solidFill>
                          <a:effectLst/>
                          <a:latin typeface="Sherman Sans Book" pitchFamily="50" charset="0"/>
                          <a:ea typeface="Sherman Sans Book" pitchFamily="50" charset="0"/>
                        </a:rPr>
                        <a:t>1</a:t>
                      </a:r>
                      <a:endParaRPr lang="en-US" sz="1800" b="0" i="0" u="none" strike="noStrike" dirty="0">
                        <a:solidFill>
                          <a:schemeClr val="tx1">
                            <a:lumMod val="65000"/>
                            <a:lumOff val="35000"/>
                          </a:schemeClr>
                        </a:solidFill>
                        <a:effectLst/>
                        <a:latin typeface="Sherman Sans Book" pitchFamily="50" charset="0"/>
                        <a:ea typeface="Sherman Sans Book" pitchFamily="50" charset="0"/>
                      </a:endParaRP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b"/>
                      <a:r>
                        <a:rPr lang="en-US" sz="1800" u="none" strike="noStrike" dirty="0">
                          <a:solidFill>
                            <a:schemeClr val="tx1">
                              <a:lumMod val="65000"/>
                              <a:lumOff val="35000"/>
                            </a:schemeClr>
                          </a:solidFill>
                          <a:effectLst/>
                          <a:latin typeface="Sherman Sans Book" pitchFamily="50" charset="0"/>
                          <a:ea typeface="Sherman Sans Book" pitchFamily="50" charset="0"/>
                        </a:rPr>
                        <a:t>Hammer</a:t>
                      </a:r>
                      <a:endParaRPr lang="en-US" sz="1800" b="0" i="0" u="none" strike="noStrike" dirty="0">
                        <a:solidFill>
                          <a:schemeClr val="tx1">
                            <a:lumMod val="65000"/>
                            <a:lumOff val="35000"/>
                          </a:schemeClr>
                        </a:solidFill>
                        <a:effectLst/>
                        <a:latin typeface="Sherman Sans Book" pitchFamily="50" charset="0"/>
                        <a:ea typeface="Sherman Sans Book" pitchFamily="50" charset="0"/>
                      </a:endParaRPr>
                    </a:p>
                  </a:txBody>
                  <a:tcPr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b"/>
                      <a:r>
                        <a:rPr lang="en-US" sz="1800" u="none" strike="noStrike" dirty="0">
                          <a:solidFill>
                            <a:schemeClr val="tx1">
                              <a:lumMod val="65000"/>
                              <a:lumOff val="35000"/>
                            </a:schemeClr>
                          </a:solidFill>
                          <a:effectLst/>
                          <a:latin typeface="Sherman Sans Book" pitchFamily="50" charset="0"/>
                          <a:ea typeface="Sherman Sans Book" pitchFamily="50" charset="0"/>
                        </a:rPr>
                        <a:t>Hardware</a:t>
                      </a:r>
                      <a:endParaRPr lang="en-US" sz="1800" b="0" i="0" u="none" strike="noStrike" dirty="0">
                        <a:solidFill>
                          <a:schemeClr val="tx1">
                            <a:lumMod val="65000"/>
                            <a:lumOff val="35000"/>
                          </a:schemeClr>
                        </a:solidFill>
                        <a:effectLst/>
                        <a:latin typeface="Sherman Sans Book" pitchFamily="50" charset="0"/>
                        <a:ea typeface="Sherman Sans Book" pitchFamily="50" charset="0"/>
                      </a:endParaRPr>
                    </a:p>
                  </a:txBody>
                  <a:tcPr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06498">
                <a:tc>
                  <a:txBody>
                    <a:bodyPr/>
                    <a:lstStyle/>
                    <a:p>
                      <a:pPr algn="ctr" fontAlgn="b"/>
                      <a:r>
                        <a:rPr lang="en-US" sz="1800" u="none" strike="noStrike" dirty="0">
                          <a:solidFill>
                            <a:schemeClr val="tx1">
                              <a:lumMod val="65000"/>
                              <a:lumOff val="35000"/>
                            </a:schemeClr>
                          </a:solidFill>
                          <a:effectLst/>
                          <a:latin typeface="Sherman Sans Book" pitchFamily="50" charset="0"/>
                          <a:ea typeface="Sherman Sans Book" pitchFamily="50" charset="0"/>
                        </a:rPr>
                        <a:t>2</a:t>
                      </a:r>
                      <a:endParaRPr lang="en-US" sz="1800" b="0" i="0" u="none" strike="noStrike" dirty="0">
                        <a:solidFill>
                          <a:schemeClr val="tx1">
                            <a:lumMod val="65000"/>
                            <a:lumOff val="35000"/>
                          </a:schemeClr>
                        </a:solidFill>
                        <a:effectLst/>
                        <a:latin typeface="Sherman Sans Book" pitchFamily="50" charset="0"/>
                        <a:ea typeface="Sherman Sans Book" pitchFamily="50" charset="0"/>
                      </a:endParaRP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b"/>
                      <a:r>
                        <a:rPr lang="en-US" sz="1800" u="none" strike="noStrike" dirty="0">
                          <a:solidFill>
                            <a:schemeClr val="tx1">
                              <a:lumMod val="65000"/>
                              <a:lumOff val="35000"/>
                            </a:schemeClr>
                          </a:solidFill>
                          <a:effectLst/>
                          <a:latin typeface="Sherman Sans Book" pitchFamily="50" charset="0"/>
                          <a:ea typeface="Sherman Sans Book" pitchFamily="50" charset="0"/>
                        </a:rPr>
                        <a:t>T-shirt</a:t>
                      </a:r>
                      <a:endParaRPr lang="en-US" sz="1800" b="0" i="0" u="none" strike="noStrike" dirty="0">
                        <a:solidFill>
                          <a:schemeClr val="tx1">
                            <a:lumMod val="65000"/>
                            <a:lumOff val="35000"/>
                          </a:schemeClr>
                        </a:solidFill>
                        <a:effectLst/>
                        <a:latin typeface="Sherman Sans Book" pitchFamily="50" charset="0"/>
                        <a:ea typeface="Sherman Sans Book" pitchFamily="50" charset="0"/>
                      </a:endParaRPr>
                    </a:p>
                  </a:txBody>
                  <a:tcPr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b"/>
                      <a:r>
                        <a:rPr lang="en-US" sz="1800" u="none" strike="noStrike" dirty="0">
                          <a:solidFill>
                            <a:schemeClr val="tx1">
                              <a:lumMod val="65000"/>
                              <a:lumOff val="35000"/>
                            </a:schemeClr>
                          </a:solidFill>
                          <a:effectLst/>
                          <a:latin typeface="Sherman Sans Book" pitchFamily="50" charset="0"/>
                          <a:ea typeface="Sherman Sans Book" pitchFamily="50" charset="0"/>
                        </a:rPr>
                        <a:t>Clothing</a:t>
                      </a:r>
                      <a:endParaRPr lang="en-US" sz="1800" b="0" i="0" u="none" strike="noStrike" dirty="0">
                        <a:solidFill>
                          <a:schemeClr val="tx1">
                            <a:lumMod val="65000"/>
                            <a:lumOff val="35000"/>
                          </a:schemeClr>
                        </a:solidFill>
                        <a:effectLst/>
                        <a:latin typeface="Sherman Sans Book" pitchFamily="50" charset="0"/>
                        <a:ea typeface="Sherman Sans Book" pitchFamily="50" charset="0"/>
                      </a:endParaRPr>
                    </a:p>
                  </a:txBody>
                  <a:tcPr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06498">
                <a:tc>
                  <a:txBody>
                    <a:bodyPr/>
                    <a:lstStyle/>
                    <a:p>
                      <a:pPr algn="ctr" fontAlgn="b"/>
                      <a:r>
                        <a:rPr lang="en-US" sz="1800" u="none" strike="noStrike" dirty="0">
                          <a:solidFill>
                            <a:schemeClr val="tx1">
                              <a:lumMod val="65000"/>
                              <a:lumOff val="35000"/>
                            </a:schemeClr>
                          </a:solidFill>
                          <a:effectLst/>
                          <a:latin typeface="Sherman Sans Book" pitchFamily="50" charset="0"/>
                          <a:ea typeface="Sherman Sans Book" pitchFamily="50" charset="0"/>
                        </a:rPr>
                        <a:t>3</a:t>
                      </a:r>
                      <a:endParaRPr lang="en-US" sz="1800" b="0" i="0" u="none" strike="noStrike" dirty="0">
                        <a:solidFill>
                          <a:schemeClr val="tx1">
                            <a:lumMod val="65000"/>
                            <a:lumOff val="35000"/>
                          </a:schemeClr>
                        </a:solidFill>
                        <a:effectLst/>
                        <a:latin typeface="Sherman Sans Book" pitchFamily="50" charset="0"/>
                        <a:ea typeface="Sherman Sans Book" pitchFamily="50" charset="0"/>
                      </a:endParaRP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b"/>
                      <a:r>
                        <a:rPr lang="en-US" sz="1800" u="none" strike="noStrike" dirty="0">
                          <a:solidFill>
                            <a:schemeClr val="tx1">
                              <a:lumMod val="65000"/>
                              <a:lumOff val="35000"/>
                            </a:schemeClr>
                          </a:solidFill>
                          <a:effectLst/>
                          <a:latin typeface="Sherman Sans Book" pitchFamily="50" charset="0"/>
                          <a:ea typeface="Sherman Sans Book" pitchFamily="50" charset="0"/>
                        </a:rPr>
                        <a:t>Wrench</a:t>
                      </a:r>
                      <a:endParaRPr lang="en-US" sz="1800" b="0" i="0" u="none" strike="noStrike" dirty="0">
                        <a:solidFill>
                          <a:schemeClr val="tx1">
                            <a:lumMod val="65000"/>
                            <a:lumOff val="35000"/>
                          </a:schemeClr>
                        </a:solidFill>
                        <a:effectLst/>
                        <a:latin typeface="Sherman Sans Book" pitchFamily="50" charset="0"/>
                        <a:ea typeface="Sherman Sans Book" pitchFamily="50" charset="0"/>
                      </a:endParaRPr>
                    </a:p>
                  </a:txBody>
                  <a:tcPr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b"/>
                      <a:r>
                        <a:rPr lang="en-US" sz="1800" u="none" strike="noStrike" dirty="0">
                          <a:solidFill>
                            <a:schemeClr val="tx1">
                              <a:lumMod val="65000"/>
                              <a:lumOff val="35000"/>
                            </a:schemeClr>
                          </a:solidFill>
                          <a:effectLst/>
                          <a:latin typeface="Sherman Sans Book" pitchFamily="50" charset="0"/>
                          <a:ea typeface="Sherman Sans Book" pitchFamily="50" charset="0"/>
                        </a:rPr>
                        <a:t>Hardware</a:t>
                      </a:r>
                      <a:endParaRPr lang="en-US" sz="1800" b="0" i="0" u="none" strike="noStrike" dirty="0">
                        <a:solidFill>
                          <a:schemeClr val="tx1">
                            <a:lumMod val="65000"/>
                            <a:lumOff val="35000"/>
                          </a:schemeClr>
                        </a:solidFill>
                        <a:effectLst/>
                        <a:latin typeface="Sherman Sans Book" pitchFamily="50" charset="0"/>
                        <a:ea typeface="Sherman Sans Book" pitchFamily="50" charset="0"/>
                      </a:endParaRPr>
                    </a:p>
                  </a:txBody>
                  <a:tcPr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06498">
                <a:tc>
                  <a:txBody>
                    <a:bodyPr/>
                    <a:lstStyle/>
                    <a:p>
                      <a:pPr algn="ctr" fontAlgn="b"/>
                      <a:r>
                        <a:rPr lang="en-US" sz="1800" u="none" strike="noStrike" dirty="0">
                          <a:solidFill>
                            <a:schemeClr val="tx1">
                              <a:lumMod val="65000"/>
                              <a:lumOff val="35000"/>
                            </a:schemeClr>
                          </a:solidFill>
                          <a:effectLst/>
                          <a:latin typeface="Sherman Sans Book" pitchFamily="50" charset="0"/>
                          <a:ea typeface="Sherman Sans Book" pitchFamily="50" charset="0"/>
                        </a:rPr>
                        <a:t>4</a:t>
                      </a:r>
                      <a:endParaRPr lang="en-US" sz="1800" b="0" i="0" u="none" strike="noStrike" dirty="0">
                        <a:solidFill>
                          <a:schemeClr val="tx1">
                            <a:lumMod val="65000"/>
                            <a:lumOff val="35000"/>
                          </a:schemeClr>
                        </a:solidFill>
                        <a:effectLst/>
                        <a:latin typeface="Sherman Sans Book" pitchFamily="50" charset="0"/>
                        <a:ea typeface="Sherman Sans Book" pitchFamily="50" charset="0"/>
                      </a:endParaRP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b"/>
                      <a:r>
                        <a:rPr lang="en-US" sz="1800" u="none" strike="noStrike" dirty="0">
                          <a:solidFill>
                            <a:schemeClr val="tx1">
                              <a:lumMod val="65000"/>
                              <a:lumOff val="35000"/>
                            </a:schemeClr>
                          </a:solidFill>
                          <a:effectLst/>
                          <a:latin typeface="Sherman Sans Book" pitchFamily="50" charset="0"/>
                          <a:ea typeface="Sherman Sans Book" pitchFamily="50" charset="0"/>
                        </a:rPr>
                        <a:t>Socks</a:t>
                      </a:r>
                      <a:endParaRPr lang="en-US" sz="1800" b="0" i="0" u="none" strike="noStrike" dirty="0">
                        <a:solidFill>
                          <a:schemeClr val="tx1">
                            <a:lumMod val="65000"/>
                            <a:lumOff val="35000"/>
                          </a:schemeClr>
                        </a:solidFill>
                        <a:effectLst/>
                        <a:latin typeface="Sherman Sans Book" pitchFamily="50" charset="0"/>
                        <a:ea typeface="Sherman Sans Book" pitchFamily="50" charset="0"/>
                      </a:endParaRPr>
                    </a:p>
                  </a:txBody>
                  <a:tcPr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b"/>
                      <a:r>
                        <a:rPr lang="en-US" sz="1800" u="none" strike="noStrike" dirty="0">
                          <a:solidFill>
                            <a:schemeClr val="tx1">
                              <a:lumMod val="65000"/>
                              <a:lumOff val="35000"/>
                            </a:schemeClr>
                          </a:solidFill>
                          <a:effectLst/>
                          <a:latin typeface="Sherman Sans Book" pitchFamily="50" charset="0"/>
                          <a:ea typeface="Sherman Sans Book" pitchFamily="50" charset="0"/>
                        </a:rPr>
                        <a:t>Clothing</a:t>
                      </a:r>
                      <a:endParaRPr lang="en-US" sz="1800" b="0" i="0" u="none" strike="noStrike" dirty="0">
                        <a:solidFill>
                          <a:schemeClr val="tx1">
                            <a:lumMod val="65000"/>
                            <a:lumOff val="35000"/>
                          </a:schemeClr>
                        </a:solidFill>
                        <a:effectLst/>
                        <a:latin typeface="Sherman Sans Book" pitchFamily="50" charset="0"/>
                        <a:ea typeface="Sherman Sans Book" pitchFamily="50" charset="0"/>
                      </a:endParaRPr>
                    </a:p>
                  </a:txBody>
                  <a:tcPr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06498">
                <a:tc>
                  <a:txBody>
                    <a:bodyPr/>
                    <a:lstStyle/>
                    <a:p>
                      <a:pPr algn="ctr" fontAlgn="b"/>
                      <a:r>
                        <a:rPr lang="en-US" sz="1800" u="none" strike="noStrike" dirty="0">
                          <a:solidFill>
                            <a:schemeClr val="tx1">
                              <a:lumMod val="65000"/>
                              <a:lumOff val="35000"/>
                            </a:schemeClr>
                          </a:solidFill>
                          <a:effectLst/>
                          <a:latin typeface="Sherman Sans Book" pitchFamily="50" charset="0"/>
                          <a:ea typeface="Sherman Sans Book" pitchFamily="50" charset="0"/>
                        </a:rPr>
                        <a:t>5</a:t>
                      </a:r>
                      <a:endParaRPr lang="en-US" sz="1800" b="0" i="0" u="none" strike="noStrike" dirty="0">
                        <a:solidFill>
                          <a:schemeClr val="tx1">
                            <a:lumMod val="65000"/>
                            <a:lumOff val="35000"/>
                          </a:schemeClr>
                        </a:solidFill>
                        <a:effectLst/>
                        <a:latin typeface="Sherman Sans Book" pitchFamily="50" charset="0"/>
                        <a:ea typeface="Sherman Sans Book" pitchFamily="50" charset="0"/>
                      </a:endParaRP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b"/>
                      <a:r>
                        <a:rPr lang="en-US" sz="1800" u="none" strike="noStrike" dirty="0">
                          <a:solidFill>
                            <a:schemeClr val="tx1">
                              <a:lumMod val="65000"/>
                              <a:lumOff val="35000"/>
                            </a:schemeClr>
                          </a:solidFill>
                          <a:effectLst/>
                          <a:latin typeface="Sherman Sans Book" pitchFamily="50" charset="0"/>
                          <a:ea typeface="Sherman Sans Book" pitchFamily="50" charset="0"/>
                        </a:rPr>
                        <a:t>TV set</a:t>
                      </a:r>
                      <a:endParaRPr lang="en-US" sz="1800" b="0" i="0" u="none" strike="noStrike" dirty="0">
                        <a:solidFill>
                          <a:schemeClr val="tx1">
                            <a:lumMod val="65000"/>
                            <a:lumOff val="35000"/>
                          </a:schemeClr>
                        </a:solidFill>
                        <a:effectLst/>
                        <a:latin typeface="Sherman Sans Book" pitchFamily="50" charset="0"/>
                        <a:ea typeface="Sherman Sans Book" pitchFamily="50" charset="0"/>
                      </a:endParaRPr>
                    </a:p>
                  </a:txBody>
                  <a:tcPr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b"/>
                      <a:r>
                        <a:rPr lang="en-US" sz="1800" u="none" strike="noStrike" dirty="0">
                          <a:solidFill>
                            <a:schemeClr val="tx1">
                              <a:lumMod val="65000"/>
                              <a:lumOff val="35000"/>
                            </a:schemeClr>
                          </a:solidFill>
                          <a:effectLst/>
                          <a:latin typeface="Sherman Sans Book" pitchFamily="50" charset="0"/>
                          <a:ea typeface="Sherman Sans Book" pitchFamily="50" charset="0"/>
                        </a:rPr>
                        <a:t>Electronics</a:t>
                      </a:r>
                      <a:endParaRPr lang="en-US" sz="1800" b="0" i="0" u="none" strike="noStrike" dirty="0">
                        <a:solidFill>
                          <a:schemeClr val="tx1">
                            <a:lumMod val="65000"/>
                            <a:lumOff val="35000"/>
                          </a:schemeClr>
                        </a:solidFill>
                        <a:effectLst/>
                        <a:latin typeface="Sherman Sans Book" pitchFamily="50" charset="0"/>
                        <a:ea typeface="Sherman Sans Book" pitchFamily="50" charset="0"/>
                      </a:endParaRPr>
                    </a:p>
                  </a:txBody>
                  <a:tcPr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06498">
                <a:tc>
                  <a:txBody>
                    <a:bodyPr/>
                    <a:lstStyle/>
                    <a:p>
                      <a:pPr algn="ctr" fontAlgn="b"/>
                      <a:r>
                        <a:rPr lang="en-US" sz="1800" u="none" strike="noStrike" dirty="0">
                          <a:solidFill>
                            <a:schemeClr val="tx1">
                              <a:lumMod val="65000"/>
                              <a:lumOff val="35000"/>
                            </a:schemeClr>
                          </a:solidFill>
                          <a:effectLst/>
                          <a:latin typeface="Sherman Sans Book" pitchFamily="50" charset="0"/>
                          <a:ea typeface="Sherman Sans Book" pitchFamily="50" charset="0"/>
                        </a:rPr>
                        <a:t>6</a:t>
                      </a:r>
                      <a:endParaRPr lang="en-US" sz="1800" b="0" i="0" u="none" strike="noStrike" dirty="0">
                        <a:solidFill>
                          <a:schemeClr val="tx1">
                            <a:lumMod val="65000"/>
                            <a:lumOff val="35000"/>
                          </a:schemeClr>
                        </a:solidFill>
                        <a:effectLst/>
                        <a:latin typeface="Sherman Sans Book" pitchFamily="50" charset="0"/>
                        <a:ea typeface="Sherman Sans Book" pitchFamily="50" charset="0"/>
                      </a:endParaRP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b"/>
                      <a:r>
                        <a:rPr lang="en-US" sz="1800" u="none" strike="noStrike" dirty="0">
                          <a:solidFill>
                            <a:schemeClr val="tx1">
                              <a:lumMod val="65000"/>
                              <a:lumOff val="35000"/>
                            </a:schemeClr>
                          </a:solidFill>
                          <a:effectLst/>
                          <a:latin typeface="Sherman Sans Book" pitchFamily="50" charset="0"/>
                          <a:ea typeface="Sherman Sans Book" pitchFamily="50" charset="0"/>
                        </a:rPr>
                        <a:t>Shoes</a:t>
                      </a:r>
                      <a:endParaRPr lang="en-US" sz="1800" b="0" i="0" u="none" strike="noStrike" dirty="0">
                        <a:solidFill>
                          <a:schemeClr val="tx1">
                            <a:lumMod val="65000"/>
                            <a:lumOff val="35000"/>
                          </a:schemeClr>
                        </a:solidFill>
                        <a:effectLst/>
                        <a:latin typeface="Sherman Sans Book" pitchFamily="50" charset="0"/>
                        <a:ea typeface="Sherman Sans Book" pitchFamily="50" charset="0"/>
                      </a:endParaRPr>
                    </a:p>
                  </a:txBody>
                  <a:tcPr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b"/>
                      <a:r>
                        <a:rPr lang="en-US" sz="1800" u="none" strike="noStrike" dirty="0">
                          <a:solidFill>
                            <a:schemeClr val="tx1">
                              <a:lumMod val="65000"/>
                              <a:lumOff val="35000"/>
                            </a:schemeClr>
                          </a:solidFill>
                          <a:effectLst/>
                          <a:latin typeface="Sherman Sans Book" pitchFamily="50" charset="0"/>
                          <a:ea typeface="Sherman Sans Book" pitchFamily="50" charset="0"/>
                        </a:rPr>
                        <a:t>Clothing</a:t>
                      </a:r>
                      <a:endParaRPr lang="en-US" sz="1800" b="0" i="0" u="none" strike="noStrike" dirty="0">
                        <a:solidFill>
                          <a:schemeClr val="tx1">
                            <a:lumMod val="65000"/>
                            <a:lumOff val="35000"/>
                          </a:schemeClr>
                        </a:solidFill>
                        <a:effectLst/>
                        <a:latin typeface="Sherman Sans Book" pitchFamily="50" charset="0"/>
                        <a:ea typeface="Sherman Sans Book" pitchFamily="50" charset="0"/>
                      </a:endParaRPr>
                    </a:p>
                  </a:txBody>
                  <a:tcPr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06498">
                <a:tc>
                  <a:txBody>
                    <a:bodyPr/>
                    <a:lstStyle/>
                    <a:p>
                      <a:pPr algn="ctr" fontAlgn="b"/>
                      <a:r>
                        <a:rPr lang="en-US" sz="1800" u="none" strike="noStrike" dirty="0">
                          <a:solidFill>
                            <a:schemeClr val="tx1">
                              <a:lumMod val="65000"/>
                              <a:lumOff val="35000"/>
                            </a:schemeClr>
                          </a:solidFill>
                          <a:effectLst/>
                          <a:latin typeface="Sherman Sans Book" pitchFamily="50" charset="0"/>
                          <a:ea typeface="Sherman Sans Book" pitchFamily="50" charset="0"/>
                        </a:rPr>
                        <a:t>7</a:t>
                      </a:r>
                      <a:endParaRPr lang="en-US" sz="1800" b="0" i="0" u="none" strike="noStrike" dirty="0">
                        <a:solidFill>
                          <a:schemeClr val="tx1">
                            <a:lumMod val="65000"/>
                            <a:lumOff val="35000"/>
                          </a:schemeClr>
                        </a:solidFill>
                        <a:effectLst/>
                        <a:latin typeface="Sherman Sans Book" pitchFamily="50" charset="0"/>
                        <a:ea typeface="Sherman Sans Book" pitchFamily="50" charset="0"/>
                      </a:endParaRP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b"/>
                      <a:r>
                        <a:rPr lang="en-US" sz="1800" u="none" strike="noStrike" dirty="0">
                          <a:solidFill>
                            <a:schemeClr val="tx1">
                              <a:lumMod val="65000"/>
                              <a:lumOff val="35000"/>
                            </a:schemeClr>
                          </a:solidFill>
                          <a:effectLst/>
                          <a:latin typeface="Sherman Sans Book" pitchFamily="50" charset="0"/>
                          <a:ea typeface="Sherman Sans Book" pitchFamily="50" charset="0"/>
                        </a:rPr>
                        <a:t>Drill</a:t>
                      </a:r>
                      <a:endParaRPr lang="en-US" sz="1800" b="0" i="0" u="none" strike="noStrike" dirty="0">
                        <a:solidFill>
                          <a:schemeClr val="tx1">
                            <a:lumMod val="65000"/>
                            <a:lumOff val="35000"/>
                          </a:schemeClr>
                        </a:solidFill>
                        <a:effectLst/>
                        <a:latin typeface="Sherman Sans Book" pitchFamily="50" charset="0"/>
                        <a:ea typeface="Sherman Sans Book" pitchFamily="50" charset="0"/>
                      </a:endParaRPr>
                    </a:p>
                  </a:txBody>
                  <a:tcPr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b"/>
                      <a:r>
                        <a:rPr lang="en-US" sz="1800" u="none" strike="noStrike" dirty="0">
                          <a:solidFill>
                            <a:schemeClr val="tx1">
                              <a:lumMod val="65000"/>
                              <a:lumOff val="35000"/>
                            </a:schemeClr>
                          </a:solidFill>
                          <a:effectLst/>
                          <a:latin typeface="Sherman Sans Book" pitchFamily="50" charset="0"/>
                          <a:ea typeface="Sherman Sans Book" pitchFamily="50" charset="0"/>
                        </a:rPr>
                        <a:t>Hardware</a:t>
                      </a:r>
                      <a:endParaRPr lang="en-US" sz="1800" b="0" i="0" u="none" strike="noStrike" dirty="0">
                        <a:solidFill>
                          <a:schemeClr val="tx1">
                            <a:lumMod val="65000"/>
                            <a:lumOff val="35000"/>
                          </a:schemeClr>
                        </a:solidFill>
                        <a:effectLst/>
                        <a:latin typeface="Sherman Sans Book" pitchFamily="50" charset="0"/>
                        <a:ea typeface="Sherman Sans Book" pitchFamily="50" charset="0"/>
                      </a:endParaRPr>
                    </a:p>
                  </a:txBody>
                  <a:tcPr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graphicFrame>
        <p:nvGraphicFramePr>
          <p:cNvPr id="8" name="Table 7">
            <a:extLst>
              <a:ext uri="{FF2B5EF4-FFF2-40B4-BE49-F238E27FC236}">
                <a16:creationId xmlns:a16="http://schemas.microsoft.com/office/drawing/2014/main" id="{C6F0F166-2A41-42CC-8259-9E76F0170289}"/>
              </a:ext>
            </a:extLst>
          </p:cNvPr>
          <p:cNvGraphicFramePr>
            <a:graphicFrameLocks noGrp="1"/>
          </p:cNvGraphicFramePr>
          <p:nvPr/>
        </p:nvGraphicFramePr>
        <p:xfrm>
          <a:off x="6550277" y="3495867"/>
          <a:ext cx="2713115" cy="1534175"/>
        </p:xfrm>
        <a:graphic>
          <a:graphicData uri="http://schemas.openxmlformats.org/drawingml/2006/table">
            <a:tbl>
              <a:tblPr>
                <a:tableStyleId>{5C22544A-7EE6-4342-B048-85BDC9FD1C3A}</a:tableStyleId>
              </a:tblPr>
              <a:tblGrid>
                <a:gridCol w="1561195">
                  <a:extLst>
                    <a:ext uri="{9D8B030D-6E8A-4147-A177-3AD203B41FA5}">
                      <a16:colId xmlns:a16="http://schemas.microsoft.com/office/drawing/2014/main" val="20000"/>
                    </a:ext>
                  </a:extLst>
                </a:gridCol>
                <a:gridCol w="1151920">
                  <a:extLst>
                    <a:ext uri="{9D8B030D-6E8A-4147-A177-3AD203B41FA5}">
                      <a16:colId xmlns:a16="http://schemas.microsoft.com/office/drawing/2014/main" val="20001"/>
                    </a:ext>
                  </a:extLst>
                </a:gridCol>
              </a:tblGrid>
              <a:tr h="306835">
                <a:tc gridSpan="2">
                  <a:txBody>
                    <a:bodyPr/>
                    <a:lstStyle/>
                    <a:p>
                      <a:pPr algn="ctr" fontAlgn="b"/>
                      <a:r>
                        <a:rPr lang="en-US" sz="1600" u="none" strike="noStrike" dirty="0">
                          <a:solidFill>
                            <a:schemeClr val="bg1"/>
                          </a:solidFill>
                          <a:effectLst/>
                          <a:latin typeface="Sherman Sans Book" pitchFamily="50" charset="0"/>
                          <a:ea typeface="Sherman Sans Book" pitchFamily="50" charset="0"/>
                        </a:rPr>
                        <a:t>Department Index</a:t>
                      </a:r>
                      <a:endParaRPr lang="en-US" sz="1600" b="1" i="0" u="none" strike="noStrike" dirty="0">
                        <a:solidFill>
                          <a:schemeClr val="bg1"/>
                        </a:solidFill>
                        <a:effectLst/>
                        <a:latin typeface="Sherman Sans Book" pitchFamily="50" charset="0"/>
                        <a:ea typeface="Sherman Sans Book" pitchFamily="50" charset="0"/>
                      </a:endParaRPr>
                    </a:p>
                  </a:txBody>
                  <a:tcPr marL="9525"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595959"/>
                    </a:solidFill>
                  </a:tcPr>
                </a:tc>
                <a:tc hMerge="1">
                  <a:txBody>
                    <a:bodyPr/>
                    <a:lstStyle/>
                    <a:p>
                      <a:endParaRPr lang="en-US"/>
                    </a:p>
                  </a:txBody>
                  <a:tcPr/>
                </a:tc>
                <a:extLst>
                  <a:ext uri="{0D108BD9-81ED-4DB2-BD59-A6C34878D82A}">
                    <a16:rowId xmlns:a16="http://schemas.microsoft.com/office/drawing/2014/main" val="10000"/>
                  </a:ext>
                </a:extLst>
              </a:tr>
              <a:tr h="306835">
                <a:tc>
                  <a:txBody>
                    <a:bodyPr/>
                    <a:lstStyle/>
                    <a:p>
                      <a:pPr algn="l" fontAlgn="b"/>
                      <a:r>
                        <a:rPr lang="en-US" sz="1600" u="none" strike="noStrike" dirty="0">
                          <a:solidFill>
                            <a:schemeClr val="bg1"/>
                          </a:solidFill>
                          <a:effectLst/>
                          <a:latin typeface="Sherman Sans Book" pitchFamily="50" charset="0"/>
                          <a:ea typeface="Sherman Sans Book" pitchFamily="50" charset="0"/>
                        </a:rPr>
                        <a:t>Department</a:t>
                      </a:r>
                      <a:endParaRPr lang="en-US" sz="1600" b="1" i="0" u="none" strike="noStrike" dirty="0">
                        <a:solidFill>
                          <a:schemeClr val="bg1"/>
                        </a:solidFill>
                        <a:effectLst/>
                        <a:latin typeface="Sherman Sans Book" pitchFamily="50" charset="0"/>
                        <a:ea typeface="Sherman Sans Book" pitchFamily="50" charset="0"/>
                      </a:endParaRPr>
                    </a:p>
                  </a:txBody>
                  <a:tcPr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1CADE4"/>
                    </a:solidFill>
                  </a:tcPr>
                </a:tc>
                <a:tc>
                  <a:txBody>
                    <a:bodyPr/>
                    <a:lstStyle/>
                    <a:p>
                      <a:pPr algn="l" fontAlgn="b"/>
                      <a:r>
                        <a:rPr lang="en-US" sz="1600" u="none" strike="noStrike" dirty="0">
                          <a:solidFill>
                            <a:schemeClr val="bg1"/>
                          </a:solidFill>
                          <a:effectLst/>
                          <a:latin typeface="Sherman Sans Book" pitchFamily="50" charset="0"/>
                          <a:ea typeface="Sherman Sans Book" pitchFamily="50" charset="0"/>
                        </a:rPr>
                        <a:t>IDs</a:t>
                      </a:r>
                      <a:endParaRPr lang="en-US" sz="1600" b="1" i="0" u="none" strike="noStrike" dirty="0">
                        <a:solidFill>
                          <a:schemeClr val="bg1"/>
                        </a:solidFill>
                        <a:effectLst/>
                        <a:latin typeface="Sherman Sans Book" pitchFamily="50" charset="0"/>
                        <a:ea typeface="Sherman Sans Book" pitchFamily="50" charset="0"/>
                      </a:endParaRPr>
                    </a:p>
                  </a:txBody>
                  <a:tcPr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1CADE4"/>
                    </a:solidFill>
                  </a:tcPr>
                </a:tc>
                <a:extLst>
                  <a:ext uri="{0D108BD9-81ED-4DB2-BD59-A6C34878D82A}">
                    <a16:rowId xmlns:a16="http://schemas.microsoft.com/office/drawing/2014/main" val="10001"/>
                  </a:ext>
                </a:extLst>
              </a:tr>
              <a:tr h="306835">
                <a:tc>
                  <a:txBody>
                    <a:bodyPr/>
                    <a:lstStyle/>
                    <a:p>
                      <a:pPr algn="l" fontAlgn="b"/>
                      <a:r>
                        <a:rPr lang="en-US" sz="1600" u="none" strike="noStrike" dirty="0">
                          <a:solidFill>
                            <a:schemeClr val="tx1">
                              <a:lumMod val="65000"/>
                              <a:lumOff val="35000"/>
                            </a:schemeClr>
                          </a:solidFill>
                          <a:effectLst/>
                          <a:latin typeface="Sherman Sans Book" pitchFamily="50" charset="0"/>
                          <a:ea typeface="Sherman Sans Book" pitchFamily="50" charset="0"/>
                        </a:rPr>
                        <a:t>Clothing</a:t>
                      </a:r>
                      <a:endParaRPr lang="en-US" sz="1600" b="0" i="0" u="none" strike="noStrike" dirty="0">
                        <a:solidFill>
                          <a:schemeClr val="tx1">
                            <a:lumMod val="65000"/>
                            <a:lumOff val="35000"/>
                          </a:schemeClr>
                        </a:solidFill>
                        <a:effectLst/>
                        <a:latin typeface="Sherman Sans Book" pitchFamily="50" charset="0"/>
                        <a:ea typeface="Sherman Sans Book" pitchFamily="50" charset="0"/>
                      </a:endParaRPr>
                    </a:p>
                  </a:txBody>
                  <a:tcPr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b"/>
                      <a:r>
                        <a:rPr lang="en-US" sz="1600" u="none" strike="noStrike" dirty="0">
                          <a:solidFill>
                            <a:schemeClr val="tx1">
                              <a:lumMod val="65000"/>
                              <a:lumOff val="35000"/>
                            </a:schemeClr>
                          </a:solidFill>
                          <a:effectLst/>
                          <a:latin typeface="Sherman Sans Book" pitchFamily="50" charset="0"/>
                          <a:ea typeface="Sherman Sans Book" pitchFamily="50" charset="0"/>
                        </a:rPr>
                        <a:t>2,4,6</a:t>
                      </a:r>
                      <a:endParaRPr lang="en-US" sz="1600" b="0" i="0" u="none" strike="noStrike" dirty="0">
                        <a:solidFill>
                          <a:schemeClr val="tx1">
                            <a:lumMod val="65000"/>
                            <a:lumOff val="35000"/>
                          </a:schemeClr>
                        </a:solidFill>
                        <a:effectLst/>
                        <a:latin typeface="Sherman Sans Book" pitchFamily="50" charset="0"/>
                        <a:ea typeface="Sherman Sans Book" pitchFamily="50" charset="0"/>
                      </a:endParaRPr>
                    </a:p>
                  </a:txBody>
                  <a:tcPr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06835">
                <a:tc>
                  <a:txBody>
                    <a:bodyPr/>
                    <a:lstStyle/>
                    <a:p>
                      <a:pPr algn="l" fontAlgn="b"/>
                      <a:r>
                        <a:rPr lang="en-US" sz="1600" u="none" strike="noStrike" dirty="0">
                          <a:solidFill>
                            <a:schemeClr val="tx1">
                              <a:lumMod val="65000"/>
                              <a:lumOff val="35000"/>
                            </a:schemeClr>
                          </a:solidFill>
                          <a:effectLst/>
                          <a:latin typeface="Sherman Sans Book" pitchFamily="50" charset="0"/>
                          <a:ea typeface="Sherman Sans Book" pitchFamily="50" charset="0"/>
                        </a:rPr>
                        <a:t>Electronics</a:t>
                      </a:r>
                      <a:endParaRPr lang="en-US" sz="1600" b="0" i="0" u="none" strike="noStrike" dirty="0">
                        <a:solidFill>
                          <a:schemeClr val="tx1">
                            <a:lumMod val="65000"/>
                            <a:lumOff val="35000"/>
                          </a:schemeClr>
                        </a:solidFill>
                        <a:effectLst/>
                        <a:latin typeface="Sherman Sans Book" pitchFamily="50" charset="0"/>
                        <a:ea typeface="Sherman Sans Book" pitchFamily="50" charset="0"/>
                      </a:endParaRPr>
                    </a:p>
                  </a:txBody>
                  <a:tcPr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b"/>
                      <a:r>
                        <a:rPr lang="en-US" sz="1600" u="none" strike="noStrike" dirty="0">
                          <a:solidFill>
                            <a:schemeClr val="tx1">
                              <a:lumMod val="65000"/>
                              <a:lumOff val="35000"/>
                            </a:schemeClr>
                          </a:solidFill>
                          <a:effectLst/>
                          <a:latin typeface="Sherman Sans Book" pitchFamily="50" charset="0"/>
                          <a:ea typeface="Sherman Sans Book" pitchFamily="50" charset="0"/>
                        </a:rPr>
                        <a:t>5</a:t>
                      </a:r>
                      <a:endParaRPr lang="en-US" sz="1600" b="0" i="0" u="none" strike="noStrike" dirty="0">
                        <a:solidFill>
                          <a:schemeClr val="tx1">
                            <a:lumMod val="65000"/>
                            <a:lumOff val="35000"/>
                          </a:schemeClr>
                        </a:solidFill>
                        <a:effectLst/>
                        <a:latin typeface="Sherman Sans Book" pitchFamily="50" charset="0"/>
                        <a:ea typeface="Sherman Sans Book" pitchFamily="50" charset="0"/>
                      </a:endParaRPr>
                    </a:p>
                  </a:txBody>
                  <a:tcPr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06835">
                <a:tc>
                  <a:txBody>
                    <a:bodyPr/>
                    <a:lstStyle/>
                    <a:p>
                      <a:pPr algn="l" fontAlgn="b"/>
                      <a:r>
                        <a:rPr lang="en-US" sz="1600" u="none" strike="noStrike" dirty="0">
                          <a:solidFill>
                            <a:schemeClr val="tx1">
                              <a:lumMod val="65000"/>
                              <a:lumOff val="35000"/>
                            </a:schemeClr>
                          </a:solidFill>
                          <a:effectLst/>
                          <a:latin typeface="Sherman Sans Book" pitchFamily="50" charset="0"/>
                          <a:ea typeface="Sherman Sans Book" pitchFamily="50" charset="0"/>
                        </a:rPr>
                        <a:t>Hardware</a:t>
                      </a:r>
                      <a:endParaRPr lang="en-US" sz="1600" b="0" i="0" u="none" strike="noStrike" dirty="0">
                        <a:solidFill>
                          <a:schemeClr val="tx1">
                            <a:lumMod val="65000"/>
                            <a:lumOff val="35000"/>
                          </a:schemeClr>
                        </a:solidFill>
                        <a:effectLst/>
                        <a:latin typeface="Sherman Sans Book" pitchFamily="50" charset="0"/>
                        <a:ea typeface="Sherman Sans Book" pitchFamily="50" charset="0"/>
                      </a:endParaRPr>
                    </a:p>
                  </a:txBody>
                  <a:tcPr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l" fontAlgn="b"/>
                      <a:r>
                        <a:rPr lang="en-US" sz="1600" u="none" strike="noStrike" dirty="0">
                          <a:solidFill>
                            <a:schemeClr val="tx1">
                              <a:lumMod val="65000"/>
                              <a:lumOff val="35000"/>
                            </a:schemeClr>
                          </a:solidFill>
                          <a:effectLst/>
                          <a:latin typeface="Sherman Sans Book" pitchFamily="50" charset="0"/>
                          <a:ea typeface="Sherman Sans Book" pitchFamily="50" charset="0"/>
                        </a:rPr>
                        <a:t>1,3,7</a:t>
                      </a:r>
                      <a:endParaRPr lang="en-US" sz="1600" b="0" i="0" u="none" strike="noStrike" dirty="0">
                        <a:solidFill>
                          <a:schemeClr val="tx1">
                            <a:lumMod val="65000"/>
                            <a:lumOff val="35000"/>
                          </a:schemeClr>
                        </a:solidFill>
                        <a:effectLst/>
                        <a:latin typeface="Sherman Sans Book" pitchFamily="50" charset="0"/>
                        <a:ea typeface="Sherman Sans Book" pitchFamily="50" charset="0"/>
                      </a:endParaRPr>
                    </a:p>
                  </a:txBody>
                  <a:tcPr marR="9525" marT="9525"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9" name="Rectangle 8">
            <a:extLst>
              <a:ext uri="{FF2B5EF4-FFF2-40B4-BE49-F238E27FC236}">
                <a16:creationId xmlns:a16="http://schemas.microsoft.com/office/drawing/2014/main" id="{E6334CC1-AA80-472B-A105-827ADA7F057A}"/>
              </a:ext>
            </a:extLst>
          </p:cNvPr>
          <p:cNvSpPr/>
          <p:nvPr/>
        </p:nvSpPr>
        <p:spPr>
          <a:xfrm>
            <a:off x="6550277" y="5076876"/>
            <a:ext cx="2713115" cy="1200329"/>
          </a:xfrm>
          <a:prstGeom prst="rect">
            <a:avLst/>
          </a:prstGeom>
          <a:ln w="25400">
            <a:solidFill>
              <a:srgbClr val="C4C4C4"/>
            </a:solidFill>
          </a:ln>
        </p:spPr>
        <p:style>
          <a:lnRef idx="2">
            <a:schemeClr val="accent6"/>
          </a:lnRef>
          <a:fillRef idx="1">
            <a:schemeClr val="lt1"/>
          </a:fillRef>
          <a:effectRef idx="0">
            <a:schemeClr val="accent6"/>
          </a:effectRef>
          <a:fontRef idx="minor">
            <a:schemeClr val="dk1"/>
          </a:fontRef>
        </p:style>
        <p:txBody>
          <a:bodyPr wrap="square">
            <a:spAutoFit/>
          </a:bodyPr>
          <a:lstStyle/>
          <a:p>
            <a:pPr defTabSz="457200">
              <a:defRPr/>
            </a:pPr>
            <a:r>
              <a:rPr lang="en-US" b="1" dirty="0">
                <a:solidFill>
                  <a:schemeClr val="tx1">
                    <a:lumMod val="65000"/>
                    <a:lumOff val="35000"/>
                  </a:schemeClr>
                </a:solidFill>
                <a:latin typeface="Sherman Sans Book" pitchFamily="50" charset="0"/>
                <a:ea typeface="Sherman Sans Book" pitchFamily="50" charset="0"/>
              </a:rPr>
              <a:t>As data change, the index must be rebuilt, hence the negative impact on write performance.</a:t>
            </a:r>
            <a:endParaRPr lang="en-US" dirty="0">
              <a:solidFill>
                <a:schemeClr val="tx1">
                  <a:lumMod val="65000"/>
                  <a:lumOff val="35000"/>
                </a:schemeClr>
              </a:solidFill>
              <a:latin typeface="Sherman Sans Book" pitchFamily="50" charset="0"/>
              <a:ea typeface="Sherman Sans Book" pitchFamily="50" charset="0"/>
            </a:endParaRPr>
          </a:p>
        </p:txBody>
      </p:sp>
    </p:spTree>
    <p:extLst>
      <p:ext uri="{BB962C8B-B14F-4D97-AF65-F5344CB8AC3E}">
        <p14:creationId xmlns:p14="http://schemas.microsoft.com/office/powerpoint/2010/main" val="8621004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9D35-1FB1-4AE7-BEBA-43DE91B8A4A4}"/>
              </a:ext>
            </a:extLst>
          </p:cNvPr>
          <p:cNvSpPr>
            <a:spLocks noGrp="1"/>
          </p:cNvSpPr>
          <p:nvPr>
            <p:ph type="title"/>
          </p:nvPr>
        </p:nvSpPr>
        <p:spPr/>
        <p:txBody>
          <a:bodyPr/>
          <a:lstStyle/>
          <a:p>
            <a:r>
              <a:rPr lang="en-US" dirty="0"/>
              <a:t>CHECK YOURSELF: Matching</a:t>
            </a:r>
          </a:p>
        </p:txBody>
      </p:sp>
      <p:sp>
        <p:nvSpPr>
          <p:cNvPr id="10" name="Content Placeholder 9">
            <a:extLst>
              <a:ext uri="{FF2B5EF4-FFF2-40B4-BE49-F238E27FC236}">
                <a16:creationId xmlns:a16="http://schemas.microsoft.com/office/drawing/2014/main" id="{DBD8E968-AF4B-4378-95FF-FE3848B3D9A2}"/>
              </a:ext>
            </a:extLst>
          </p:cNvPr>
          <p:cNvSpPr>
            <a:spLocks noGrp="1"/>
          </p:cNvSpPr>
          <p:nvPr>
            <p:ph sz="half" idx="13"/>
          </p:nvPr>
        </p:nvSpPr>
        <p:spPr/>
        <p:txBody>
          <a:bodyPr/>
          <a:lstStyle/>
          <a:p>
            <a:pPr marL="457200" indent="-457200">
              <a:buFont typeface="+mj-lt"/>
              <a:buAutoNum type="alphaUcPeriod"/>
            </a:pPr>
            <a:r>
              <a:rPr lang="en-US" dirty="0"/>
              <a:t>The larger the data set, the lower the performance.</a:t>
            </a:r>
          </a:p>
          <a:p>
            <a:pPr marL="457200" indent="-457200">
              <a:buFont typeface="+mj-lt"/>
              <a:buAutoNum type="alphaUcPeriod"/>
            </a:pPr>
            <a:r>
              <a:rPr lang="en-US" dirty="0"/>
              <a:t>Is a trade-off between performance and accuracy of data</a:t>
            </a:r>
          </a:p>
          <a:p>
            <a:pPr marL="457200" indent="-457200">
              <a:buFont typeface="+mj-lt"/>
              <a:buAutoNum type="alphaUcPeriod"/>
            </a:pPr>
            <a:r>
              <a:rPr lang="en-US" dirty="0"/>
              <a:t>Improved reads at the expense of writes</a:t>
            </a:r>
          </a:p>
          <a:p>
            <a:pPr marL="457200" indent="-457200">
              <a:buFont typeface="+mj-lt"/>
              <a:buAutoNum type="alphaUcPeriod"/>
            </a:pPr>
            <a:r>
              <a:rPr lang="en-US" dirty="0"/>
              <a:t>Improving performance through data type selection</a:t>
            </a:r>
          </a:p>
          <a:p>
            <a:pPr marL="457200" indent="-457200">
              <a:buFont typeface="+mj-lt"/>
              <a:buAutoNum type="arabicPeriod"/>
            </a:pPr>
            <a:endParaRPr lang="en-US" dirty="0"/>
          </a:p>
          <a:p>
            <a:pPr marL="457200" indent="-457200">
              <a:buFont typeface="+mj-lt"/>
              <a:buAutoNum type="arabicPeriod"/>
            </a:pPr>
            <a:endParaRPr lang="en-US" dirty="0"/>
          </a:p>
        </p:txBody>
      </p:sp>
      <p:sp>
        <p:nvSpPr>
          <p:cNvPr id="11" name="Content Placeholder 10">
            <a:extLst>
              <a:ext uri="{FF2B5EF4-FFF2-40B4-BE49-F238E27FC236}">
                <a16:creationId xmlns:a16="http://schemas.microsoft.com/office/drawing/2014/main" id="{D1931D6F-3E0D-4D14-B1AE-7B51DA917A2D}"/>
              </a:ext>
            </a:extLst>
          </p:cNvPr>
          <p:cNvSpPr>
            <a:spLocks noGrp="1"/>
          </p:cNvSpPr>
          <p:nvPr>
            <p:ph sz="half" idx="14"/>
          </p:nvPr>
        </p:nvSpPr>
        <p:spPr/>
        <p:txBody>
          <a:bodyPr/>
          <a:lstStyle/>
          <a:p>
            <a:pPr marL="457200" indent="-457200">
              <a:buFont typeface="+mj-lt"/>
              <a:buAutoNum type="arabicPeriod"/>
            </a:pPr>
            <a:r>
              <a:rPr lang="en-US" dirty="0"/>
              <a:t>Data Structure</a:t>
            </a:r>
          </a:p>
          <a:p>
            <a:pPr marL="457200" indent="-457200">
              <a:buFont typeface="+mj-lt"/>
              <a:buAutoNum type="arabicPeriod"/>
            </a:pPr>
            <a:r>
              <a:rPr lang="en-US" dirty="0"/>
              <a:t>Data Retrieval</a:t>
            </a:r>
          </a:p>
          <a:p>
            <a:pPr marL="457200" indent="-457200">
              <a:buFont typeface="+mj-lt"/>
              <a:buAutoNum type="arabicPeriod"/>
            </a:pPr>
            <a:r>
              <a:rPr lang="en-US" dirty="0"/>
              <a:t>Data Volume</a:t>
            </a:r>
          </a:p>
          <a:p>
            <a:pPr marL="457200" indent="-457200">
              <a:buFont typeface="+mj-lt"/>
              <a:buAutoNum type="arabicPeriod"/>
            </a:pPr>
            <a:r>
              <a:rPr lang="en-US" dirty="0"/>
              <a:t>Data Storage Format</a:t>
            </a:r>
          </a:p>
          <a:p>
            <a:pPr marL="0" indent="0">
              <a:buNone/>
            </a:pPr>
            <a:endParaRPr lang="en-US" dirty="0"/>
          </a:p>
        </p:txBody>
      </p:sp>
    </p:spTree>
    <p:extLst>
      <p:ext uri="{BB962C8B-B14F-4D97-AF65-F5344CB8AC3E}">
        <p14:creationId xmlns:p14="http://schemas.microsoft.com/office/powerpoint/2010/main" val="18704345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4D4684-98C8-4854-A541-A5509F72802D}"/>
              </a:ext>
            </a:extLst>
          </p:cNvPr>
          <p:cNvSpPr>
            <a:spLocks noGrp="1"/>
          </p:cNvSpPr>
          <p:nvPr>
            <p:ph type="title"/>
          </p:nvPr>
        </p:nvSpPr>
        <p:spPr>
          <a:xfrm>
            <a:off x="841248" y="256032"/>
            <a:ext cx="10506456" cy="1014984"/>
          </a:xfrm>
        </p:spPr>
        <p:txBody>
          <a:bodyPr anchor="b">
            <a:normAutofit/>
          </a:bodyPr>
          <a:lstStyle/>
          <a:p>
            <a:r>
              <a:rPr lang="en-US" dirty="0"/>
              <a:t>Physical Performance Tricks</a:t>
            </a:r>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7" name="Content Placeholder 2">
            <a:extLst>
              <a:ext uri="{FF2B5EF4-FFF2-40B4-BE49-F238E27FC236}">
                <a16:creationId xmlns:a16="http://schemas.microsoft.com/office/drawing/2014/main" id="{6106AE19-311B-497E-AB19-4EDC3939CC48}"/>
              </a:ext>
            </a:extLst>
          </p:cNvPr>
          <p:cNvGraphicFramePr>
            <a:graphicFrameLocks noGrp="1"/>
          </p:cNvGraphicFramePr>
          <p:nvPr>
            <p:ph idx="4294967295"/>
            <p:extLst>
              <p:ext uri="{D42A27DB-BD31-4B8C-83A1-F6EECF244321}">
                <p14:modId xmlns:p14="http://schemas.microsoft.com/office/powerpoint/2010/main" val="281109259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868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AD00248B-37A3-404A-8BB7-297D8F89D287}"/>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dgm id="{F371D949-02F5-41B3-82ED-25C3D783982E}"/>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graphicEl>
                                              <a:dgm id="{90623E99-C1E0-4D4E-B6A4-C0EE13D2B7F0}"/>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graphicEl>
                                              <a:dgm id="{66B3AA3D-A01A-4F9E-89FE-A2FDDD938F63}"/>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graphicEl>
                                              <a:dgm id="{5E64FE1F-25F6-4819-AF42-4A6AC71AA7C8}"/>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graphicEl>
                                              <a:dgm id="{B79B9A38-3B46-4A6C-9DC8-D0152B3DD403}"/>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graphicEl>
                                              <a:dgm id="{6362322C-412A-4EC7-A443-A6A8E067C075}"/>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graphicEl>
                                              <a:dgm id="{B5ABE925-5281-42A9-B2D3-EA3B43942A99}"/>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graphicEl>
                                              <a:dgm id="{C922DDBA-5CF4-4EB1-B1C9-35BC5E080EEB}"/>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graphicEl>
                                              <a:dgm id="{9FBE76EA-80FF-4E1D-8249-42B48A4DCD0D}"/>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graphicEl>
                                              <a:dgm id="{52DC0125-CB64-4E69-ADC8-949311140CD0}"/>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graphicEl>
                                              <a:dgm id="{6B2111FC-54BC-4215-9D29-01032B60E88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FBC50D-4808-4F7C-8282-E846C8828770}"/>
              </a:ext>
            </a:extLst>
          </p:cNvPr>
          <p:cNvSpPr>
            <a:spLocks noGrp="1"/>
          </p:cNvSpPr>
          <p:nvPr>
            <p:ph type="title"/>
          </p:nvPr>
        </p:nvSpPr>
        <p:spPr>
          <a:xfrm>
            <a:off x="934872" y="982272"/>
            <a:ext cx="3388419" cy="4560970"/>
          </a:xfrm>
        </p:spPr>
        <p:txBody>
          <a:bodyPr>
            <a:normAutofit/>
          </a:bodyPr>
          <a:lstStyle/>
          <a:p>
            <a:r>
              <a:rPr lang="en-US" sz="4000" dirty="0">
                <a:solidFill>
                  <a:srgbClr val="FFFFFF"/>
                </a:solidFill>
              </a:rPr>
              <a:t>Summary</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1ECB91DB-6034-4025-9762-F2144BB1DB51}"/>
              </a:ext>
            </a:extLst>
          </p:cNvPr>
          <p:cNvSpPr>
            <a:spLocks noGrp="1"/>
          </p:cNvSpPr>
          <p:nvPr>
            <p:ph idx="1"/>
          </p:nvPr>
        </p:nvSpPr>
        <p:spPr>
          <a:xfrm>
            <a:off x="5221862" y="1719618"/>
            <a:ext cx="6035266" cy="4588585"/>
          </a:xfrm>
        </p:spPr>
        <p:txBody>
          <a:bodyPr anchor="ctr">
            <a:normAutofit/>
          </a:bodyPr>
          <a:lstStyle/>
          <a:p>
            <a:r>
              <a:rPr lang="en-US" sz="2400" dirty="0">
                <a:solidFill>
                  <a:srgbClr val="FEFFFF"/>
                </a:solidFill>
              </a:rPr>
              <a:t>The Physical Model is an implementation of the logical model on a DBMS.</a:t>
            </a:r>
          </a:p>
          <a:p>
            <a:r>
              <a:rPr lang="en-US" sz="2400" dirty="0">
                <a:solidFill>
                  <a:srgbClr val="FEFFFF"/>
                </a:solidFill>
              </a:rPr>
              <a:t>The SQL Server Physical Model consists of Servers, Instances, Databases, Filegroups, Files and Pages</a:t>
            </a:r>
          </a:p>
          <a:p>
            <a:r>
              <a:rPr lang="en-US" sz="2400" dirty="0">
                <a:solidFill>
                  <a:srgbClr val="FEFFFF"/>
                </a:solidFill>
              </a:rPr>
              <a:t>Indexes allow us to improve query performance at the expense of write performance. </a:t>
            </a:r>
          </a:p>
          <a:p>
            <a:r>
              <a:rPr lang="en-US" sz="2400" dirty="0">
                <a:solidFill>
                  <a:srgbClr val="FEFFFF"/>
                </a:solidFill>
              </a:rPr>
              <a:t>Column store indexes store table data in columns for faster retrieval.</a:t>
            </a:r>
          </a:p>
          <a:p>
            <a:r>
              <a:rPr lang="en-US" sz="2400" dirty="0">
                <a:solidFill>
                  <a:srgbClr val="FEFFFF"/>
                </a:solidFill>
              </a:rPr>
              <a:t>Views can be indexed to improve performance.</a:t>
            </a:r>
          </a:p>
          <a:p>
            <a:endParaRPr lang="en-US" sz="2400" dirty="0">
              <a:solidFill>
                <a:srgbClr val="FEFFFF"/>
              </a:solidFill>
            </a:endParaRPr>
          </a:p>
        </p:txBody>
      </p:sp>
    </p:spTree>
    <p:extLst>
      <p:ext uri="{BB962C8B-B14F-4D97-AF65-F5344CB8AC3E}">
        <p14:creationId xmlns:p14="http://schemas.microsoft.com/office/powerpoint/2010/main" val="797334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69E1-79D5-4CCA-9AE3-8CCDB54E5D78}"/>
              </a:ext>
            </a:extLst>
          </p:cNvPr>
          <p:cNvSpPr>
            <a:spLocks noGrp="1"/>
          </p:cNvSpPr>
          <p:nvPr>
            <p:ph type="title"/>
          </p:nvPr>
        </p:nvSpPr>
        <p:spPr>
          <a:xfrm>
            <a:off x="1136428" y="627564"/>
            <a:ext cx="7474172" cy="1325563"/>
          </a:xfrm>
        </p:spPr>
        <p:txBody>
          <a:bodyPr>
            <a:normAutofit/>
          </a:bodyPr>
          <a:lstStyle/>
          <a:p>
            <a:r>
              <a:rPr lang="en-US" dirty="0"/>
              <a:t>Check Yourself: Physical Model</a:t>
            </a:r>
          </a:p>
        </p:txBody>
      </p:sp>
      <p:sp>
        <p:nvSpPr>
          <p:cNvPr id="3" name="Content Placeholder 2">
            <a:extLst>
              <a:ext uri="{FF2B5EF4-FFF2-40B4-BE49-F238E27FC236}">
                <a16:creationId xmlns:a16="http://schemas.microsoft.com/office/drawing/2014/main" id="{23BFC44E-10DC-44C2-99E8-3D541093BB67}"/>
              </a:ext>
            </a:extLst>
          </p:cNvPr>
          <p:cNvSpPr>
            <a:spLocks noGrp="1"/>
          </p:cNvSpPr>
          <p:nvPr>
            <p:ph idx="1"/>
          </p:nvPr>
        </p:nvSpPr>
        <p:spPr>
          <a:xfrm>
            <a:off x="508712" y="2146434"/>
            <a:ext cx="7908102" cy="4711566"/>
          </a:xfrm>
        </p:spPr>
        <p:txBody>
          <a:bodyPr anchor="ctr">
            <a:normAutofit/>
          </a:bodyPr>
          <a:lstStyle/>
          <a:p>
            <a:pPr marL="0" indent="0">
              <a:buNone/>
            </a:pPr>
            <a:r>
              <a:rPr lang="en-US" sz="3200" dirty="0"/>
              <a:t>The physical model is dependent upon the chosen DBMS?</a:t>
            </a:r>
          </a:p>
          <a:p>
            <a:pPr marL="0" indent="0">
              <a:buNone/>
            </a:pPr>
            <a:endParaRPr lang="en-US" sz="3200" dirty="0">
              <a:latin typeface="Consolas" panose="020B0609020204030204" pitchFamily="49" charset="0"/>
            </a:endParaRPr>
          </a:p>
          <a:p>
            <a:pPr marL="514350" indent="-514350">
              <a:buAutoNum type="alphaLcPeriod"/>
            </a:pPr>
            <a:r>
              <a:rPr lang="en-US" sz="3200" dirty="0">
                <a:latin typeface="Consolas" panose="020B0609020204030204" pitchFamily="49" charset="0"/>
              </a:rPr>
              <a:t>True</a:t>
            </a:r>
          </a:p>
          <a:p>
            <a:pPr marL="514350" indent="-514350">
              <a:buAutoNum type="alphaLcPeriod"/>
            </a:pPr>
            <a:r>
              <a:rPr lang="en-US" sz="3200" dirty="0">
                <a:latin typeface="Consolas" panose="020B0609020204030204" pitchFamily="49" charset="0"/>
              </a:rPr>
              <a:t>False</a:t>
            </a:r>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hecklist">
            <a:extLst>
              <a:ext uri="{FF2B5EF4-FFF2-40B4-BE49-F238E27FC236}">
                <a16:creationId xmlns:a16="http://schemas.microsoft.com/office/drawing/2014/main" id="{D2C860C0-70FA-4F2C-9B3A-897851D4E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965701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7DFD18-B4ED-4F4C-8888-0F56DECFDE94}"/>
              </a:ext>
            </a:extLst>
          </p:cNvPr>
          <p:cNvSpPr>
            <a:spLocks noGrp="1"/>
          </p:cNvSpPr>
          <p:nvPr>
            <p:ph type="title"/>
          </p:nvPr>
        </p:nvSpPr>
        <p:spPr>
          <a:xfrm>
            <a:off x="1166650" y="1332952"/>
            <a:ext cx="3926898" cy="3921176"/>
          </a:xfrm>
        </p:spPr>
        <p:txBody>
          <a:bodyPr anchor="ctr">
            <a:normAutofit/>
          </a:bodyPr>
          <a:lstStyle/>
          <a:p>
            <a:r>
              <a:rPr lang="en-US" sz="5400"/>
              <a:t>Exit Ticket</a:t>
            </a:r>
          </a:p>
        </p:txBody>
      </p:sp>
      <p:grpSp>
        <p:nvGrpSpPr>
          <p:cNvPr id="16" name="Group 15">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17"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CB911516-3DF8-48A9-BAB6-34EB14CC135A}"/>
              </a:ext>
            </a:extLst>
          </p:cNvPr>
          <p:cNvSpPr>
            <a:spLocks noGrp="1"/>
          </p:cNvSpPr>
          <p:nvPr>
            <p:ph idx="1"/>
          </p:nvPr>
        </p:nvSpPr>
        <p:spPr>
          <a:xfrm>
            <a:off x="6421120" y="499833"/>
            <a:ext cx="5100320" cy="5581226"/>
          </a:xfrm>
        </p:spPr>
        <p:txBody>
          <a:bodyPr anchor="ctr">
            <a:normAutofit/>
          </a:bodyPr>
          <a:lstStyle/>
          <a:p>
            <a:pPr marL="0" indent="0">
              <a:buNone/>
            </a:pPr>
            <a:r>
              <a:rPr lang="en-US" sz="3600" dirty="0"/>
              <a:t>Confusion Says…</a:t>
            </a:r>
          </a:p>
          <a:p>
            <a:r>
              <a:rPr lang="en-US" dirty="0"/>
              <a:t>Is there anything from this lesson that still has you confused?</a:t>
            </a:r>
          </a:p>
          <a:p>
            <a:endParaRPr lang="en-US" dirty="0"/>
          </a:p>
          <a:p>
            <a:endParaRPr lang="en-US" dirty="0"/>
          </a:p>
        </p:txBody>
      </p:sp>
      <p:pic>
        <p:nvPicPr>
          <p:cNvPr id="5" name="Graphic 4" descr="Ticket">
            <a:extLst>
              <a:ext uri="{FF2B5EF4-FFF2-40B4-BE49-F238E27FC236}">
                <a16:creationId xmlns:a16="http://schemas.microsoft.com/office/drawing/2014/main" id="{FB5ECAFF-E0B9-4E51-90C5-0AE05C69D1E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97338" y="3666598"/>
            <a:ext cx="1587530" cy="1587530"/>
          </a:xfrm>
          <a:prstGeom prst="rect">
            <a:avLst/>
          </a:prstGeom>
        </p:spPr>
      </p:pic>
    </p:spTree>
    <p:extLst>
      <p:ext uri="{BB962C8B-B14F-4D97-AF65-F5344CB8AC3E}">
        <p14:creationId xmlns:p14="http://schemas.microsoft.com/office/powerpoint/2010/main" val="109579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54A83-1BFB-42E8-ABE1-F6284F291E27}"/>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kern="1200" dirty="0">
                <a:solidFill>
                  <a:schemeClr val="tx1"/>
                </a:solidFill>
                <a:latin typeface="+mj-lt"/>
                <a:ea typeface="+mj-ea"/>
                <a:cs typeface="+mj-cs"/>
              </a:rPr>
              <a:t>SQL Server </a:t>
            </a:r>
            <a:br>
              <a:rPr lang="en-US" sz="6000" kern="1200" dirty="0">
                <a:solidFill>
                  <a:schemeClr val="tx1"/>
                </a:solidFill>
                <a:latin typeface="+mj-lt"/>
                <a:ea typeface="+mj-ea"/>
                <a:cs typeface="+mj-cs"/>
              </a:rPr>
            </a:br>
            <a:r>
              <a:rPr lang="en-US" sz="6000" kern="1200" dirty="0">
                <a:solidFill>
                  <a:schemeClr val="tx1"/>
                </a:solidFill>
                <a:latin typeface="+mj-lt"/>
                <a:ea typeface="+mj-ea"/>
                <a:cs typeface="+mj-cs"/>
              </a:rPr>
              <a:t>Physical Data Model</a:t>
            </a:r>
          </a:p>
        </p:txBody>
      </p:sp>
      <p:sp>
        <p:nvSpPr>
          <p:cNvPr id="9" name="Freeform: Shape 13">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Graphic 2" descr="Open folder">
            <a:extLst>
              <a:ext uri="{FF2B5EF4-FFF2-40B4-BE49-F238E27FC236}">
                <a16:creationId xmlns:a16="http://schemas.microsoft.com/office/drawing/2014/main" id="{483886BC-53FE-4FAC-840B-F40BE32ED6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4450" y="4267200"/>
            <a:ext cx="914400" cy="914400"/>
          </a:xfrm>
          <a:prstGeom prst="rect">
            <a:avLst/>
          </a:prstGeom>
        </p:spPr>
      </p:pic>
      <p:pic>
        <p:nvPicPr>
          <p:cNvPr id="5" name="Graphic 4" descr="Database">
            <a:extLst>
              <a:ext uri="{FF2B5EF4-FFF2-40B4-BE49-F238E27FC236}">
                <a16:creationId xmlns:a16="http://schemas.microsoft.com/office/drawing/2014/main" id="{231D4338-1E3D-4F3F-A0BC-BFAAFF6168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90680" y="2310340"/>
            <a:ext cx="2080120" cy="2080120"/>
          </a:xfrm>
          <a:prstGeom prst="rect">
            <a:avLst/>
          </a:prstGeom>
        </p:spPr>
      </p:pic>
      <p:pic>
        <p:nvPicPr>
          <p:cNvPr id="7" name="Graphic 6" descr="Document">
            <a:extLst>
              <a:ext uri="{FF2B5EF4-FFF2-40B4-BE49-F238E27FC236}">
                <a16:creationId xmlns:a16="http://schemas.microsoft.com/office/drawing/2014/main" id="{F9DC8BC3-7DE0-49FE-900C-ECC4086E44D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38850" y="4415001"/>
            <a:ext cx="618798" cy="618798"/>
          </a:xfrm>
          <a:prstGeom prst="rect">
            <a:avLst/>
          </a:prstGeom>
        </p:spPr>
      </p:pic>
    </p:spTree>
    <p:extLst>
      <p:ext uri="{BB962C8B-B14F-4D97-AF65-F5344CB8AC3E}">
        <p14:creationId xmlns:p14="http://schemas.microsoft.com/office/powerpoint/2010/main" val="2120472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TotalTime>
  <Words>6884</Words>
  <Application>Microsoft Office PowerPoint</Application>
  <PresentationFormat>Widescreen</PresentationFormat>
  <Paragraphs>1143</Paragraphs>
  <Slides>80</Slides>
  <Notes>47</Notes>
  <HiddenSlides>13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80</vt:i4>
      </vt:variant>
    </vt:vector>
  </HeadingPairs>
  <TitlesOfParts>
    <vt:vector size="89" baseType="lpstr">
      <vt:lpstr>Arial</vt:lpstr>
      <vt:lpstr>Calibri</vt:lpstr>
      <vt:lpstr>Calibri Light</vt:lpstr>
      <vt:lpstr>Consolas</vt:lpstr>
      <vt:lpstr>Sherman Sans Book</vt:lpstr>
      <vt:lpstr>Sherman Serif Book</vt:lpstr>
      <vt:lpstr>Tw Cen MT</vt:lpstr>
      <vt:lpstr>Wingdings</vt:lpstr>
      <vt:lpstr>Office Theme</vt:lpstr>
      <vt:lpstr>Unit 12</vt:lpstr>
      <vt:lpstr>Agenda</vt:lpstr>
      <vt:lpstr>The Physical Data Model</vt:lpstr>
      <vt:lpstr>Physical Data Model</vt:lpstr>
      <vt:lpstr>Recall: Data Models</vt:lpstr>
      <vt:lpstr>Recall: DBLC</vt:lpstr>
      <vt:lpstr>Physical Database Design</vt:lpstr>
      <vt:lpstr>Check Yourself: Physical Model</vt:lpstr>
      <vt:lpstr>SQL Server  Physical Data Model</vt:lpstr>
      <vt:lpstr>The Physical Abstraction of SQL Server</vt:lpstr>
      <vt:lpstr>SQL Server Physical Model</vt:lpstr>
      <vt:lpstr>Check Yourself: SQL Server Physical Model</vt:lpstr>
      <vt:lpstr>What is a Page Exactly?</vt:lpstr>
      <vt:lpstr>How Data Are Inserted into Pages</vt:lpstr>
      <vt:lpstr>Check Yourself: Which Page?</vt:lpstr>
      <vt:lpstr>Check Yourself: Which Page?</vt:lpstr>
      <vt:lpstr>SQL: Filegroups</vt:lpstr>
      <vt:lpstr>SQL: Files in Filegroups</vt:lpstr>
      <vt:lpstr>SQL: File / File group Inspection</vt:lpstr>
      <vt:lpstr>Demo: Database, File groups and files</vt:lpstr>
      <vt:lpstr>Check Yourself: File and File Groups?</vt:lpstr>
      <vt:lpstr>Indexes</vt:lpstr>
      <vt:lpstr>Database Index</vt:lpstr>
      <vt:lpstr>Clustered Index</vt:lpstr>
      <vt:lpstr>Primary Key as a Clustered Index</vt:lpstr>
      <vt:lpstr>Clustered index visualized</vt:lpstr>
      <vt:lpstr>CREATE Table Revisited</vt:lpstr>
      <vt:lpstr>Demo: Tables &amp; Primary keys Revisited</vt:lpstr>
      <vt:lpstr>Check Yourself: Primary Keys</vt:lpstr>
      <vt:lpstr>Check Yourself: Primary Keys</vt:lpstr>
      <vt:lpstr>Non-Clustered Index</vt:lpstr>
      <vt:lpstr>CREATE INDEX</vt:lpstr>
      <vt:lpstr>Non-Clustered Index Visualized</vt:lpstr>
      <vt:lpstr>Faster Reads</vt:lpstr>
      <vt:lpstr>Slower Writes</vt:lpstr>
      <vt:lpstr>Check Yourself: Non-Clustered Indexes</vt:lpstr>
      <vt:lpstr>Query Tuning with Indexes</vt:lpstr>
      <vt:lpstr>Scans and Seeks: Finding a Row of Data</vt:lpstr>
      <vt:lpstr>Query Plan Tool Shows Data Access</vt:lpstr>
      <vt:lpstr>Still an Index scan, but now needs a sort</vt:lpstr>
      <vt:lpstr>How to Cover you Query with an Index</vt:lpstr>
      <vt:lpstr>Query Plan: Before Index</vt:lpstr>
      <vt:lpstr>Query Plan: After Index</vt:lpstr>
      <vt:lpstr>Query Plan: Before Index </vt:lpstr>
      <vt:lpstr>Query Plan: After Index </vt:lpstr>
      <vt:lpstr>Demo: Understand Query Plans</vt:lpstr>
      <vt:lpstr>Check Yourself: Non-Clustered Indexes</vt:lpstr>
      <vt:lpstr>Check Yourself: Non-Clustered Indexes</vt:lpstr>
      <vt:lpstr>Non-Clustered Index Rules of Thumb</vt:lpstr>
      <vt:lpstr>Rebuilding Indexes</vt:lpstr>
      <vt:lpstr>Index Page Fragmentation - Reorganize</vt:lpstr>
      <vt:lpstr>Index Page Fragmentation - Rebuild</vt:lpstr>
      <vt:lpstr>Index Page Fragmentation – Rebuild Fill Factor</vt:lpstr>
      <vt:lpstr>Demo: Index Statistics</vt:lpstr>
      <vt:lpstr>Check Yourself: Index Statistics</vt:lpstr>
      <vt:lpstr>Columnstore Index</vt:lpstr>
      <vt:lpstr>Tangent: What is a Columnstore</vt:lpstr>
      <vt:lpstr>SQL: CREATE COLUMNSTORE</vt:lpstr>
      <vt:lpstr>Demo: Columnstore Index</vt:lpstr>
      <vt:lpstr>Check Yourself: Columnstore index</vt:lpstr>
      <vt:lpstr>Indexed Views</vt:lpstr>
      <vt:lpstr>Rules for Indexing a View</vt:lpstr>
      <vt:lpstr>Demo: Indexed Views</vt:lpstr>
      <vt:lpstr>Check Yourself: Indexed View</vt:lpstr>
      <vt:lpstr>Performance Factors</vt:lpstr>
      <vt:lpstr>Factors That Impact Physical Design</vt:lpstr>
      <vt:lpstr>Structure</vt:lpstr>
      <vt:lpstr>Example: Structure</vt:lpstr>
      <vt:lpstr>Data Volume</vt:lpstr>
      <vt:lpstr>Volatility</vt:lpstr>
      <vt:lpstr>Input Mode</vt:lpstr>
      <vt:lpstr>Storage Format</vt:lpstr>
      <vt:lpstr>Storage Format</vt:lpstr>
      <vt:lpstr>Storage Format</vt:lpstr>
      <vt:lpstr>Retrieval</vt:lpstr>
      <vt:lpstr>Retrieval</vt:lpstr>
      <vt:lpstr>CHECK YOURSELF: Matching</vt:lpstr>
      <vt:lpstr>Physical Performance Tricks</vt:lpstr>
      <vt:lpstr>Summary</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12</dc:title>
  <dc:creator>Michael A Fudge Jr</dc:creator>
  <cp:lastModifiedBy>Michael A Fudge</cp:lastModifiedBy>
  <cp:revision>2</cp:revision>
  <dcterms:created xsi:type="dcterms:W3CDTF">2020-10-24T20:21:10Z</dcterms:created>
  <dcterms:modified xsi:type="dcterms:W3CDTF">2024-06-05T19:47:49Z</dcterms:modified>
</cp:coreProperties>
</file>