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68" r:id="rId3"/>
    <p:sldId id="489" r:id="rId4"/>
    <p:sldId id="257" r:id="rId5"/>
    <p:sldId id="1071" r:id="rId6"/>
    <p:sldId id="1072" r:id="rId7"/>
    <p:sldId id="1067" r:id="rId8"/>
    <p:sldId id="1069" r:id="rId9"/>
    <p:sldId id="271" r:id="rId10"/>
    <p:sldId id="1070" r:id="rId11"/>
    <p:sldId id="1075" r:id="rId12"/>
    <p:sldId id="1076" r:id="rId13"/>
    <p:sldId id="1077" r:id="rId14"/>
    <p:sldId id="1094" r:id="rId15"/>
    <p:sldId id="1080" r:id="rId16"/>
    <p:sldId id="1079" r:id="rId17"/>
    <p:sldId id="1086" r:id="rId18"/>
    <p:sldId id="1091" r:id="rId19"/>
    <p:sldId id="1087" r:id="rId20"/>
    <p:sldId id="1090" r:id="rId21"/>
    <p:sldId id="1088" r:id="rId22"/>
    <p:sldId id="1093" r:id="rId23"/>
    <p:sldId id="1141" r:id="rId24"/>
    <p:sldId id="1092" r:id="rId25"/>
    <p:sldId id="1140" r:id="rId26"/>
    <p:sldId id="1095" r:id="rId27"/>
    <p:sldId id="1089" r:id="rId28"/>
    <p:sldId id="1085" r:id="rId29"/>
    <p:sldId id="1096" r:id="rId30"/>
    <p:sldId id="1142" r:id="rId31"/>
    <p:sldId id="1097" r:id="rId32"/>
    <p:sldId id="1084" r:id="rId33"/>
    <p:sldId id="1101" r:id="rId34"/>
    <p:sldId id="1105" r:id="rId35"/>
    <p:sldId id="1106" r:id="rId36"/>
    <p:sldId id="1115" r:id="rId37"/>
    <p:sldId id="1102" r:id="rId38"/>
    <p:sldId id="1103" r:id="rId39"/>
    <p:sldId id="1104" r:id="rId40"/>
    <p:sldId id="1107" r:id="rId41"/>
    <p:sldId id="1098" r:id="rId42"/>
    <p:sldId id="1099" r:id="rId43"/>
    <p:sldId id="1100" r:id="rId44"/>
    <p:sldId id="1041" r:id="rId45"/>
    <p:sldId id="1116" r:id="rId46"/>
    <p:sldId id="1109" r:id="rId47"/>
    <p:sldId id="1108" r:id="rId48"/>
    <p:sldId id="1113" r:id="rId49"/>
    <p:sldId id="1117" r:id="rId50"/>
    <p:sldId id="1118" r:id="rId51"/>
    <p:sldId id="1119" r:id="rId52"/>
    <p:sldId id="1120" r:id="rId53"/>
    <p:sldId id="1110" r:id="rId54"/>
    <p:sldId id="1111" r:id="rId55"/>
    <p:sldId id="1121" r:id="rId56"/>
    <p:sldId id="1122" r:id="rId57"/>
    <p:sldId id="1123" r:id="rId58"/>
    <p:sldId id="1124" r:id="rId59"/>
    <p:sldId id="1127" r:id="rId60"/>
    <p:sldId id="1136" r:id="rId61"/>
    <p:sldId id="1139" r:id="rId62"/>
    <p:sldId id="1128" r:id="rId63"/>
    <p:sldId id="1138" r:id="rId64"/>
    <p:sldId id="1137" r:id="rId65"/>
    <p:sldId id="1130" r:id="rId66"/>
    <p:sldId id="1131" r:id="rId67"/>
    <p:sldId id="1129" r:id="rId68"/>
    <p:sldId id="1132" r:id="rId69"/>
    <p:sldId id="1143" r:id="rId70"/>
    <p:sldId id="1144" r:id="rId71"/>
    <p:sldId id="1133" r:id="rId72"/>
    <p:sldId id="1125" r:id="rId73"/>
    <p:sldId id="1134" r:id="rId74"/>
    <p:sldId id="311" r:id="rId75"/>
    <p:sldId id="29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83AE1E-168B-466D-BC2A-C6FD9E843FDA}">
          <p14:sldIdLst>
            <p14:sldId id="256"/>
            <p14:sldId id="268"/>
          </p14:sldIdLst>
        </p14:section>
        <p14:section name="Intro" id="{BF787B7D-1D66-4D48-BBF5-97DCF9629D5B}">
          <p14:sldIdLst>
            <p14:sldId id="489"/>
            <p14:sldId id="257"/>
            <p14:sldId id="1071"/>
            <p14:sldId id="1072"/>
            <p14:sldId id="1067"/>
            <p14:sldId id="1069"/>
            <p14:sldId id="271"/>
            <p14:sldId id="1070"/>
            <p14:sldId id="1075"/>
            <p14:sldId id="1076"/>
            <p14:sldId id="1077"/>
            <p14:sldId id="1094"/>
            <p14:sldId id="1080"/>
            <p14:sldId id="1079"/>
            <p14:sldId id="1086"/>
            <p14:sldId id="1091"/>
            <p14:sldId id="1087"/>
            <p14:sldId id="1090"/>
            <p14:sldId id="1088"/>
            <p14:sldId id="1093"/>
            <p14:sldId id="1141"/>
            <p14:sldId id="1092"/>
            <p14:sldId id="1140"/>
            <p14:sldId id="1095"/>
            <p14:sldId id="1089"/>
            <p14:sldId id="1085"/>
            <p14:sldId id="1096"/>
            <p14:sldId id="1142"/>
            <p14:sldId id="1097"/>
            <p14:sldId id="1084"/>
            <p14:sldId id="1101"/>
            <p14:sldId id="1105"/>
            <p14:sldId id="1106"/>
            <p14:sldId id="1115"/>
            <p14:sldId id="1102"/>
            <p14:sldId id="1103"/>
            <p14:sldId id="1104"/>
            <p14:sldId id="1107"/>
            <p14:sldId id="1098"/>
            <p14:sldId id="1099"/>
            <p14:sldId id="1100"/>
            <p14:sldId id="1041"/>
            <p14:sldId id="1116"/>
            <p14:sldId id="1109"/>
            <p14:sldId id="1108"/>
            <p14:sldId id="1113"/>
            <p14:sldId id="1117"/>
            <p14:sldId id="1118"/>
            <p14:sldId id="1119"/>
            <p14:sldId id="1120"/>
            <p14:sldId id="1110"/>
            <p14:sldId id="1111"/>
            <p14:sldId id="1121"/>
            <p14:sldId id="1122"/>
            <p14:sldId id="1123"/>
            <p14:sldId id="1124"/>
            <p14:sldId id="1127"/>
            <p14:sldId id="1136"/>
            <p14:sldId id="1139"/>
            <p14:sldId id="1128"/>
            <p14:sldId id="1138"/>
            <p14:sldId id="1137"/>
            <p14:sldId id="1130"/>
            <p14:sldId id="1131"/>
            <p14:sldId id="1129"/>
            <p14:sldId id="1132"/>
            <p14:sldId id="1143"/>
            <p14:sldId id="1144"/>
            <p14:sldId id="1133"/>
            <p14:sldId id="1125"/>
            <p14:sldId id="1134"/>
          </p14:sldIdLst>
        </p14:section>
        <p14:section name="Summary" id="{91F40DB0-5EA0-43C6-B1F4-F96C124CA132}">
          <p14:sldIdLst>
            <p14:sldId id="311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A Fudge Jr" initials="MAFJ" lastIdx="1" clrIdx="0">
    <p:extLst>
      <p:ext uri="{19B8F6BF-5375-455C-9EA6-DF929625EA0E}">
        <p15:presenceInfo xmlns:p15="http://schemas.microsoft.com/office/powerpoint/2012/main" userId="S::mafudge@syr.edu::133895e8-240b-4811-850e-9cf94297d0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FD5EA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86405-B419-4B11-8E94-C77A05DA6713}" v="3" dt="2024-06-05T19:46:28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03" autoAdjust="0"/>
    <p:restoredTop sz="89307" autoAdjust="0"/>
  </p:normalViewPr>
  <p:slideViewPr>
    <p:cSldViewPr snapToGrid="0">
      <p:cViewPr>
        <p:scale>
          <a:sx n="100" d="100"/>
          <a:sy n="100" d="100"/>
        </p:scale>
        <p:origin x="2106" y="101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 Jr" userId="133895e8-240b-4811-850e-9cf94297d089" providerId="ADAL" clId="{2B59E781-4608-47B6-9197-609827123F58}"/>
    <pc:docChg chg="custSel modSld sldOrd">
      <pc:chgData name="Michael A Fudge Jr" userId="133895e8-240b-4811-850e-9cf94297d089" providerId="ADAL" clId="{2B59E781-4608-47B6-9197-609827123F58}" dt="2020-08-06T14:16:23.521" v="102" actId="20577"/>
      <pc:docMkLst>
        <pc:docMk/>
      </pc:docMkLst>
      <pc:sldChg chg="ord">
        <pc:chgData name="Michael A Fudge Jr" userId="133895e8-240b-4811-850e-9cf94297d089" providerId="ADAL" clId="{2B59E781-4608-47B6-9197-609827123F58}" dt="2020-08-06T13:35:37.847" v="3"/>
        <pc:sldMkLst>
          <pc:docMk/>
          <pc:sldMk cId="2838142486" sldId="406"/>
        </pc:sldMkLst>
      </pc:sldChg>
      <pc:sldChg chg="ord">
        <pc:chgData name="Michael A Fudge Jr" userId="133895e8-240b-4811-850e-9cf94297d089" providerId="ADAL" clId="{2B59E781-4608-47B6-9197-609827123F58}" dt="2020-08-06T13:35:26.701" v="1"/>
        <pc:sldMkLst>
          <pc:docMk/>
          <pc:sldMk cId="3041170601" sldId="410"/>
        </pc:sldMkLst>
      </pc:sldChg>
      <pc:sldChg chg="modSp mod">
        <pc:chgData name="Michael A Fudge Jr" userId="133895e8-240b-4811-850e-9cf94297d089" providerId="ADAL" clId="{2B59E781-4608-47B6-9197-609827123F58}" dt="2020-08-06T14:16:23.521" v="102" actId="20577"/>
        <pc:sldMkLst>
          <pc:docMk/>
          <pc:sldMk cId="2940023994" sldId="442"/>
        </pc:sldMkLst>
        <pc:spChg chg="mod">
          <ac:chgData name="Michael A Fudge Jr" userId="133895e8-240b-4811-850e-9cf94297d089" providerId="ADAL" clId="{2B59E781-4608-47B6-9197-609827123F58}" dt="2020-08-06T14:16:07.225" v="51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2B59E781-4608-47B6-9197-609827123F58}" dt="2020-08-06T14:16:23.521" v="102" actId="20577"/>
          <ac:spMkLst>
            <pc:docMk/>
            <pc:sldMk cId="2940023994" sldId="442"/>
            <ac:spMk id="3" creationId="{89B48BE3-8A63-4860-822D-F55A3B39F527}"/>
          </ac:spMkLst>
        </pc:spChg>
      </pc:sldChg>
    </pc:docChg>
  </pc:docChgLst>
  <pc:docChgLst>
    <pc:chgData name="Michael A Fudge Jr" userId="133895e8-240b-4811-850e-9cf94297d089" providerId="ADAL" clId="{DCD72BA9-4CA5-458D-A737-15A8D9B19048}"/>
    <pc:docChg chg="undo custSel mod addSld delSld modSld sldOrd">
      <pc:chgData name="Michael A Fudge Jr" userId="133895e8-240b-4811-850e-9cf94297d089" providerId="ADAL" clId="{DCD72BA9-4CA5-458D-A737-15A8D9B19048}" dt="2020-09-12T20:52:24.274" v="9075"/>
      <pc:docMkLst>
        <pc:docMk/>
      </pc:docMkLst>
      <pc:sldChg chg="modSp mod">
        <pc:chgData name="Michael A Fudge Jr" userId="133895e8-240b-4811-850e-9cf94297d089" providerId="ADAL" clId="{DCD72BA9-4CA5-458D-A737-15A8D9B19048}" dt="2020-09-11T12:10:08.293" v="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DCD72BA9-4CA5-458D-A737-15A8D9B19048}" dt="2020-09-11T12:10:08.293" v="4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DCD72BA9-4CA5-458D-A737-15A8D9B19048}" dt="2020-09-11T12:10:05.572" v="2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 modNotesTx">
        <pc:chgData name="Michael A Fudge Jr" userId="133895e8-240b-4811-850e-9cf94297d089" providerId="ADAL" clId="{DCD72BA9-4CA5-458D-A737-15A8D9B19048}" dt="2020-09-11T13:24:47.686" v="3069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DCD72BA9-4CA5-458D-A737-15A8D9B19048}" dt="2020-09-11T13:23:14.606" v="2816" actId="6549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24:47.686" v="3069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delSp modSp mod ord addAnim delAnim">
        <pc:chgData name="Michael A Fudge Jr" userId="133895e8-240b-4811-850e-9cf94297d089" providerId="ADAL" clId="{DCD72BA9-4CA5-458D-A737-15A8D9B19048}" dt="2020-09-11T12:27:32.001" v="613" actId="27636"/>
        <pc:sldMkLst>
          <pc:docMk/>
          <pc:sldMk cId="2604296828" sldId="264"/>
        </pc:sldMkLst>
        <pc:spChg chg="mod">
          <ac:chgData name="Michael A Fudge Jr" userId="133895e8-240b-4811-850e-9cf94297d089" providerId="ADAL" clId="{DCD72BA9-4CA5-458D-A737-15A8D9B19048}" dt="2020-09-11T12:27:32.001" v="613" actId="27636"/>
          <ac:spMkLst>
            <pc:docMk/>
            <pc:sldMk cId="2604296828" sldId="264"/>
            <ac:spMk id="3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4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5" creationId="{00000000-0000-0000-0000-000000000000}"/>
          </ac:spMkLst>
        </pc:spChg>
        <pc:spChg chg="add del mod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6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7" creationId="{00000000-0000-0000-0000-000000000000}"/>
          </ac:spMkLst>
        </pc:spChg>
      </pc:sldChg>
      <pc:sldChg chg="modSp modAnim">
        <pc:chgData name="Michael A Fudge Jr" userId="133895e8-240b-4811-850e-9cf94297d089" providerId="ADAL" clId="{DCD72BA9-4CA5-458D-A737-15A8D9B19048}" dt="2020-09-12T12:48:43.109" v="9064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DCD72BA9-4CA5-458D-A737-15A8D9B19048}" dt="2020-09-12T12:48:43.109" v="9064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DCD72BA9-4CA5-458D-A737-15A8D9B19048}" dt="2020-09-11T12:30:18.529" v="73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DCD72BA9-4CA5-458D-A737-15A8D9B19048}" dt="2020-09-11T12:30:13.241" v="729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DCD72BA9-4CA5-458D-A737-15A8D9B19048}" dt="2020-09-12T20:52:24.274" v="9075"/>
        <pc:sldMkLst>
          <pc:docMk/>
          <pc:sldMk cId="109579569" sldId="299"/>
        </pc:sldMkLst>
        <pc:spChg chg="mod">
          <ac:chgData name="Michael A Fudge Jr" userId="133895e8-240b-4811-850e-9cf94297d089" providerId="ADAL" clId="{DCD72BA9-4CA5-458D-A737-15A8D9B19048}" dt="2020-09-12T20:52:24.274" v="9075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DCD72BA9-4CA5-458D-A737-15A8D9B19048}" dt="2020-09-11T14:51:48.463" v="902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DCD72BA9-4CA5-458D-A737-15A8D9B19048}" dt="2020-09-11T14:51:48.463" v="902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044021993" sldId="31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04043429" sldId="362"/>
        </pc:sldMkLst>
      </pc:sldChg>
      <pc:sldChg chg="addSp delSp modSp mod ord">
        <pc:chgData name="Michael A Fudge Jr" userId="133895e8-240b-4811-850e-9cf94297d089" providerId="ADAL" clId="{DCD72BA9-4CA5-458D-A737-15A8D9B19048}" dt="2020-09-11T13:10:26.259" v="2791" actId="1076"/>
        <pc:sldMkLst>
          <pc:docMk/>
          <pc:sldMk cId="78435499" sldId="402"/>
        </pc:sldMkLst>
        <pc:spChg chg="mod">
          <ac:chgData name="Michael A Fudge Jr" userId="133895e8-240b-4811-850e-9cf94297d089" providerId="ADAL" clId="{DCD72BA9-4CA5-458D-A737-15A8D9B19048}" dt="2020-09-11T13:09:50.488" v="2777" actId="20577"/>
          <ac:spMkLst>
            <pc:docMk/>
            <pc:sldMk cId="78435499" sldId="402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3" creationId="{5BB4EF9B-55F9-4CE8-8A51-962F87A95D95}"/>
          </ac:spMkLst>
        </pc:spChg>
        <pc:spChg chg="mod">
          <ac:chgData name="Michael A Fudge Jr" userId="133895e8-240b-4811-850e-9cf94297d089" providerId="ADAL" clId="{DCD72BA9-4CA5-458D-A737-15A8D9B19048}" dt="2020-09-11T13:10:25.075" v="2790" actId="1076"/>
          <ac:spMkLst>
            <pc:docMk/>
            <pc:sldMk cId="78435499" sldId="402"/>
            <ac:spMk id="5" creationId="{ABF52C46-EFC9-4126-9C0C-5B53C8B42217}"/>
          </ac:spMkLst>
        </pc:spChg>
        <pc:spChg chg="add mod">
          <ac:chgData name="Michael A Fudge Jr" userId="133895e8-240b-4811-850e-9cf94297d089" providerId="ADAL" clId="{DCD72BA9-4CA5-458D-A737-15A8D9B19048}" dt="2020-09-11T13:10:21.539" v="2788" actId="14100"/>
          <ac:spMkLst>
            <pc:docMk/>
            <pc:sldMk cId="78435499" sldId="402"/>
            <ac:spMk id="6" creationId="{60960C34-16B0-4EA9-8CF4-CE871068B906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7" creationId="{59687AA8-D01F-47B1-9A00-36F72DA5A77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8" creationId="{BE11DC45-CBFD-48E9-A7E9-FC3E6725BE83}"/>
          </ac:spMkLst>
        </pc:spChg>
        <pc:spChg chg="add mod">
          <ac:chgData name="Michael A Fudge Jr" userId="133895e8-240b-4811-850e-9cf94297d089" providerId="ADAL" clId="{DCD72BA9-4CA5-458D-A737-15A8D9B19048}" dt="2020-09-11T13:10:26.259" v="2791" actId="1076"/>
          <ac:spMkLst>
            <pc:docMk/>
            <pc:sldMk cId="78435499" sldId="402"/>
            <ac:spMk id="11" creationId="{8B681CEA-B502-40CF-BD38-813CCB40DEA6}"/>
          </ac:spMkLst>
        </pc:spChg>
        <pc:picChg chg="del">
          <ac:chgData name="Michael A Fudge Jr" userId="133895e8-240b-4811-850e-9cf94297d089" providerId="ADAL" clId="{DCD72BA9-4CA5-458D-A737-15A8D9B19048}" dt="2020-09-11T13:09:57.164" v="2778" actId="27803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38142486" sldId="40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41170601" sldId="41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46715698" sldId="41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294344684" sldId="41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724088443" sldId="41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45544574" sldId="41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682091304" sldId="42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938533313" sldId="42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100316356" sldId="42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16844456" sldId="42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26090088" sldId="42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6718018" sldId="42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302370193" sldId="42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91795996" sldId="43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061319144" sldId="43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802973036" sldId="43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70916820" sldId="434"/>
        </pc:sldMkLst>
      </pc:sldChg>
      <pc:sldChg chg="modSp mod ord modNotesTx">
        <pc:chgData name="Michael A Fudge Jr" userId="133895e8-240b-4811-850e-9cf94297d089" providerId="ADAL" clId="{DCD72BA9-4CA5-458D-A737-15A8D9B19048}" dt="2020-09-11T12:32:56.011" v="1122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DCD72BA9-4CA5-458D-A737-15A8D9B19048}" dt="2020-09-11T12:31:47.751" v="973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14866852" sldId="43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201491671" sldId="43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53128509" sldId="43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47848355" sldId="44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34494620" sldId="44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0023994" sldId="442"/>
        </pc:sldMkLst>
      </pc:sldChg>
      <pc:sldChg chg="modSp mod ord modNotesTx">
        <pc:chgData name="Michael A Fudge Jr" userId="133895e8-240b-4811-850e-9cf94297d089" providerId="ADAL" clId="{DCD72BA9-4CA5-458D-A737-15A8D9B19048}" dt="2020-09-11T13:56:33.417" v="5013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DCD72BA9-4CA5-458D-A737-15A8D9B19048}" dt="2020-09-11T13:55:09.786" v="4844" actId="14100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56:29.584" v="5007" actId="20577"/>
          <ac:spMkLst>
            <pc:docMk/>
            <pc:sldMk cId="792388738" sldId="444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765267399" sldId="44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0030412" sldId="44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1171340" sldId="44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911994324" sldId="44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84821034" sldId="44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594199992" sldId="45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994012191" sldId="45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276401635" sldId="45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597085752" sldId="45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84575178" sldId="455"/>
        </pc:sldMkLst>
      </pc:sldChg>
      <pc:sldChg chg="modSp del mod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451060258" sldId="456"/>
        </pc:sldMkLst>
        <pc:spChg chg="mod">
          <ac:chgData name="Michael A Fudge Jr" userId="133895e8-240b-4811-850e-9cf94297d089" providerId="ADAL" clId="{DCD72BA9-4CA5-458D-A737-15A8D9B19048}" dt="2020-09-11T13:22:27.569" v="2801" actId="20577"/>
          <ac:spMkLst>
            <pc:docMk/>
            <pc:sldMk cId="2451060258" sldId="456"/>
            <ac:spMk id="2" creationId="{444F57FC-D1D5-4120-B34E-D25B5C05B6C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548879834" sldId="45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31345335" sldId="45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94239304" sldId="46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647953012" sldId="46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797157247" sldId="46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14296199" sldId="46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9045228" sldId="464"/>
        </pc:sldMkLst>
      </pc:sldChg>
      <pc:sldChg chg="addSp delSp modSp new mod modClrScheme modAnim chgLayout">
        <pc:chgData name="Michael A Fudge Jr" userId="133895e8-240b-4811-850e-9cf94297d089" providerId="ADAL" clId="{DCD72BA9-4CA5-458D-A737-15A8D9B19048}" dt="2020-09-11T12:19:20.903" v="459"/>
        <pc:sldMkLst>
          <pc:docMk/>
          <pc:sldMk cId="1947177522" sldId="465"/>
        </pc:sldMkLst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2" creationId="{5C95305A-79F1-4851-BC96-A8AF4F7C200F}"/>
          </ac:spMkLst>
        </pc:spChg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3" creationId="{A95D70A5-9F66-4891-8258-52F25FA599D2}"/>
          </ac:spMkLst>
        </pc:spChg>
        <pc:spChg chg="add mod ord">
          <ac:chgData name="Michael A Fudge Jr" userId="133895e8-240b-4811-850e-9cf94297d089" providerId="ADAL" clId="{DCD72BA9-4CA5-458D-A737-15A8D9B19048}" dt="2020-09-11T12:14:06.857" v="185" actId="20577"/>
          <ac:spMkLst>
            <pc:docMk/>
            <pc:sldMk cId="1947177522" sldId="465"/>
            <ac:spMk id="4" creationId="{35A71514-F311-440F-8D05-0CC5F72ABF3A}"/>
          </ac:spMkLst>
        </pc:spChg>
        <pc:spChg chg="add mod ord">
          <ac:chgData name="Michael A Fudge Jr" userId="133895e8-240b-4811-850e-9cf94297d089" providerId="ADAL" clId="{DCD72BA9-4CA5-458D-A737-15A8D9B19048}" dt="2020-09-11T12:14:35.350" v="233" actId="20577"/>
          <ac:spMkLst>
            <pc:docMk/>
            <pc:sldMk cId="1947177522" sldId="465"/>
            <ac:spMk id="5" creationId="{1E331E36-7894-49BC-8208-D20F9F0679C9}"/>
          </ac:spMkLst>
        </pc:spChg>
        <pc:spChg chg="add mod ord">
          <ac:chgData name="Michael A Fudge Jr" userId="133895e8-240b-4811-850e-9cf94297d089" providerId="ADAL" clId="{DCD72BA9-4CA5-458D-A737-15A8D9B19048}" dt="2020-09-11T12:18:17.234" v="456" actId="113"/>
          <ac:spMkLst>
            <pc:docMk/>
            <pc:sldMk cId="1947177522" sldId="465"/>
            <ac:spMk id="6" creationId="{A7D5671D-4709-44E4-AFFD-A39F6790E218}"/>
          </ac:spMkLst>
        </pc:spChg>
        <pc:spChg chg="add mod ord">
          <ac:chgData name="Michael A Fudge Jr" userId="133895e8-240b-4811-850e-9cf94297d089" providerId="ADAL" clId="{DCD72BA9-4CA5-458D-A737-15A8D9B19048}" dt="2020-09-11T12:14:30.735" v="225" actId="403"/>
          <ac:spMkLst>
            <pc:docMk/>
            <pc:sldMk cId="1947177522" sldId="465"/>
            <ac:spMk id="7" creationId="{706D4521-DA6E-4100-B9F1-F9F71B2A8010}"/>
          </ac:spMkLst>
        </pc:spChg>
        <pc:spChg chg="add mod ord">
          <ac:chgData name="Michael A Fudge Jr" userId="133895e8-240b-4811-850e-9cf94297d089" providerId="ADAL" clId="{DCD72BA9-4CA5-458D-A737-15A8D9B19048}" dt="2020-09-11T12:18:01.385" v="447" actId="113"/>
          <ac:spMkLst>
            <pc:docMk/>
            <pc:sldMk cId="1947177522" sldId="465"/>
            <ac:spMk id="8" creationId="{7F9A6E5B-CDF1-44FF-920F-F6C4FD6AD340}"/>
          </ac:spMkLst>
        </pc:spChg>
      </pc:sldChg>
      <pc:sldChg chg="addSp delSp modSp new mod modClrScheme modAnim chgLayout">
        <pc:chgData name="Michael A Fudge Jr" userId="133895e8-240b-4811-850e-9cf94297d089" providerId="ADAL" clId="{DCD72BA9-4CA5-458D-A737-15A8D9B19048}" dt="2020-09-11T13:46:34.923" v="4242" actId="20577"/>
        <pc:sldMkLst>
          <pc:docMk/>
          <pc:sldMk cId="1477129478" sldId="466"/>
        </pc:sldMkLst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2" creationId="{51AD9A15-A7FB-4324-B323-92AB576C963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3" creationId="{1F92A7E9-AC5F-486D-BCF2-81F233648634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4" creationId="{224B5AF8-0D6C-41FD-8F19-8A22ED4FB423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5" creationId="{76E6B3AD-BB6D-4259-A5C6-2E38E17048E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6" creationId="{430B85DF-D7BE-4877-9137-7FA79AFB0DA0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2" creationId="{E1DE4B1E-A46D-4311-B7A8-205B80C2290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3" creationId="{74174DCC-2E3F-4E8B-8469-829F0B3FFEC7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4" creationId="{70D78EAB-D7D3-4DBC-8BAE-84109EC0B97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6" creationId="{2B5647F2-F7A6-4AA0-B6E8-9848F9DE6B91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7" creationId="{8D01D2D5-1371-4068-A144-26DE6C3CDF66}"/>
          </ac:spMkLst>
        </pc:spChg>
        <pc:spChg chg="mod">
          <ac:chgData name="Michael A Fudge Jr" userId="133895e8-240b-4811-850e-9cf94297d089" providerId="ADAL" clId="{DCD72BA9-4CA5-458D-A737-15A8D9B19048}" dt="2020-09-11T13:46:34.923" v="4242" actId="20577"/>
          <ac:spMkLst>
            <pc:docMk/>
            <pc:sldMk cId="1477129478" sldId="466"/>
            <ac:spMk id="18" creationId="{B243FC86-17A3-4D8B-B166-13D6F3AFC23B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0" creationId="{07DB69CC-227B-449B-BA69-B088EE48CCE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1" creationId="{0A08C829-F5D9-44FA-BF4B-8568CE27E46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2" creationId="{F0E0572C-EAEC-4163-9271-9B01B6B579E4}"/>
          </ac:spMkLst>
        </pc:s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0" creationId="{DF9B9B3A-049E-45ED-AD16-F86B828F624D}"/>
          </ac:grpSpMkLst>
        </pc:grpChg>
        <pc:grpChg chg="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1" creationId="{048323A6-2062-4F30-A32B-C07079597DC3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5" creationId="{AE7B2BFF-3821-40A3-8292-2DB3512FF07E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9" creationId="{CC6B0ABA-4D81-4E96-9505-FB4B54C28EE1}"/>
          </ac:grpSpMkLst>
        </pc:grp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7" creationId="{58524A3C-E9E4-455C-8E71-0F3CDAAD8679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8" creationId="{4525F0BE-B713-4C2D-9694-338ECA1595A2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9" creationId="{C3F56F8B-7EFF-4610-A331-36B1096A729E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23" creationId="{CDFEF40E-74B8-4004-B2F1-CA6668095429}"/>
          </ac:graphicFrameMkLst>
        </pc:graphicFrame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135115343" sldId="467"/>
        </pc:sldMkLst>
      </pc:sldChg>
      <pc:sldChg chg="addSp delSp modSp add mod modAnim">
        <pc:chgData name="Michael A Fudge Jr" userId="133895e8-240b-4811-850e-9cf94297d089" providerId="ADAL" clId="{DCD72BA9-4CA5-458D-A737-15A8D9B19048}" dt="2020-09-11T12:24:51.838" v="534" actId="478"/>
        <pc:sldMkLst>
          <pc:docMk/>
          <pc:sldMk cId="4129198058" sldId="468"/>
        </pc:sldMkLst>
        <pc:spChg chg="mod">
          <ac:chgData name="Michael A Fudge Jr" userId="133895e8-240b-4811-850e-9cf94297d089" providerId="ADAL" clId="{DCD72BA9-4CA5-458D-A737-15A8D9B19048}" dt="2020-09-11T12:24:38.626" v="531" actId="14100"/>
          <ac:spMkLst>
            <pc:docMk/>
            <pc:sldMk cId="4129198058" sldId="468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2:20:02.285" v="476" actId="1076"/>
          <ac:spMkLst>
            <pc:docMk/>
            <pc:sldMk cId="4129198058" sldId="468"/>
            <ac:spMk id="4" creationId="{74B6070D-2E18-49A3-84C2-0A1B79DC59EE}"/>
          </ac:spMkLst>
        </pc:spChg>
        <pc:grpChg chg="add mod">
          <ac:chgData name="Michael A Fudge Jr" userId="133895e8-240b-4811-850e-9cf94297d089" providerId="ADAL" clId="{DCD72BA9-4CA5-458D-A737-15A8D9B19048}" dt="2020-09-11T12:21:29.512" v="487" actId="164"/>
          <ac:grpSpMkLst>
            <pc:docMk/>
            <pc:sldMk cId="4129198058" sldId="468"/>
            <ac:grpSpMk id="5" creationId="{A7006DFE-2F8B-4ABA-B7FB-8A5B90BA5E7D}"/>
          </ac:grpSpMkLst>
        </pc:grpChg>
        <pc:grpChg chg="add mod">
          <ac:chgData name="Michael A Fudge Jr" userId="133895e8-240b-4811-850e-9cf94297d089" providerId="ADAL" clId="{DCD72BA9-4CA5-458D-A737-15A8D9B19048}" dt="2020-09-11T12:21:31.967" v="488" actId="164"/>
          <ac:grpSpMkLst>
            <pc:docMk/>
            <pc:sldMk cId="4129198058" sldId="468"/>
            <ac:grpSpMk id="6" creationId="{5142E651-0D2B-43CF-8CE5-A0D17189C849}"/>
          </ac:grpSpMkLst>
        </pc:grpChg>
        <pc:picChg chg="add del">
          <ac:chgData name="Michael A Fudge Jr" userId="133895e8-240b-4811-850e-9cf94297d089" providerId="ADAL" clId="{DCD72BA9-4CA5-458D-A737-15A8D9B19048}" dt="2020-09-11T12:24:51.838" v="534" actId="478"/>
          <ac:picMkLst>
            <pc:docMk/>
            <pc:sldMk cId="4129198058" sldId="468"/>
            <ac:picMk id="7" creationId="{B324A025-E604-4E4E-BFDD-63A18A9DA147}"/>
          </ac:picMkLst>
        </pc:pic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7" creationId="{F0BB8C03-7726-4A43-9DF9-B33861B6484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9" creationId="{0719D7B1-E7AF-4EA2-8E0E-B5500521F1E5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20" creationId="{101AA8D7-4CF0-4B44-ADCD-DF8BEB910A33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22" creationId="{A47A47C6-A585-48CC-837B-4D51F33D1F09}"/>
          </ac:cxnSpMkLst>
        </pc:cxnChg>
      </pc:sldChg>
      <pc:sldChg chg="addSp delSp modSp add mod modAnim">
        <pc:chgData name="Michael A Fudge Jr" userId="133895e8-240b-4811-850e-9cf94297d089" providerId="ADAL" clId="{DCD72BA9-4CA5-458D-A737-15A8D9B19048}" dt="2020-09-11T12:24:54.822" v="535" actId="478"/>
        <pc:sldMkLst>
          <pc:docMk/>
          <pc:sldMk cId="1836394904" sldId="469"/>
        </pc:sldMkLst>
        <pc:spChg chg="mod">
          <ac:chgData name="Michael A Fudge Jr" userId="133895e8-240b-4811-850e-9cf94297d089" providerId="ADAL" clId="{DCD72BA9-4CA5-458D-A737-15A8D9B19048}" dt="2020-09-11T12:24:46.619" v="533" actId="14100"/>
          <ac:spMkLst>
            <pc:docMk/>
            <pc:sldMk cId="1836394904" sldId="469"/>
            <ac:spMk id="2" creationId="{5C84C77B-FF54-4813-94E1-23FF8F114C7E}"/>
          </ac:spMkLst>
        </pc:spChg>
        <pc:grpChg chg="add mod">
          <ac:chgData name="Michael A Fudge Jr" userId="133895e8-240b-4811-850e-9cf94297d089" providerId="ADAL" clId="{DCD72BA9-4CA5-458D-A737-15A8D9B19048}" dt="2020-09-11T12:23:05.046" v="520" actId="164"/>
          <ac:grpSpMkLst>
            <pc:docMk/>
            <pc:sldMk cId="1836394904" sldId="469"/>
            <ac:grpSpMk id="5" creationId="{1CC4D149-E923-4980-815F-CE79B40A53D9}"/>
          </ac:grpSpMkLst>
        </pc:grpChg>
        <pc:grpChg chg="add mod">
          <ac:chgData name="Michael A Fudge Jr" userId="133895e8-240b-4811-850e-9cf94297d089" providerId="ADAL" clId="{DCD72BA9-4CA5-458D-A737-15A8D9B19048}" dt="2020-09-11T12:23:09.677" v="521" actId="164"/>
          <ac:grpSpMkLst>
            <pc:docMk/>
            <pc:sldMk cId="1836394904" sldId="469"/>
            <ac:grpSpMk id="6" creationId="{30BCE1A3-E447-4015-AD7B-97C320035585}"/>
          </ac:grpSpMkLst>
        </pc:grpChg>
        <pc:picChg chg="add del">
          <ac:chgData name="Michael A Fudge Jr" userId="133895e8-240b-4811-850e-9cf94297d089" providerId="ADAL" clId="{DCD72BA9-4CA5-458D-A737-15A8D9B19048}" dt="2020-09-11T12:24:54.822" v="535" actId="478"/>
          <ac:picMkLst>
            <pc:docMk/>
            <pc:sldMk cId="1836394904" sldId="469"/>
            <ac:picMk id="7" creationId="{A9DD9470-21A9-4893-B5C7-828A26410064}"/>
          </ac:picMkLst>
        </pc:pic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8" creationId="{1AD47E62-8640-419F-BDEF-BCB5F6671FF1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0" creationId="{CE2A0144-80F1-4D97-9613-97B7AC388C89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2" creationId="{162A332D-DE8D-4B66-9973-42ED8304721B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5" creationId="{4E087231-021C-4D4F-9918-6AF2BE8A672A}"/>
          </ac:cxnSpMkLst>
        </pc:cxnChg>
      </pc:sldChg>
      <pc:sldChg chg="add">
        <pc:chgData name="Michael A Fudge Jr" userId="133895e8-240b-4811-850e-9cf94297d089" providerId="ADAL" clId="{DCD72BA9-4CA5-458D-A737-15A8D9B19048}" dt="2020-09-11T12:25:05.365" v="536"/>
        <pc:sldMkLst>
          <pc:docMk/>
          <pc:sldMk cId="4271114027" sldId="470"/>
        </pc:sldMkLst>
      </pc:sldChg>
      <pc:sldChg chg="modSp add mod">
        <pc:chgData name="Michael A Fudge Jr" userId="133895e8-240b-4811-850e-9cf94297d089" providerId="ADAL" clId="{DCD72BA9-4CA5-458D-A737-15A8D9B19048}" dt="2020-09-11T12:28:16.371" v="618" actId="108"/>
        <pc:sldMkLst>
          <pc:docMk/>
          <pc:sldMk cId="3236710927" sldId="471"/>
        </pc:sldMkLst>
        <pc:spChg chg="mod">
          <ac:chgData name="Michael A Fudge Jr" userId="133895e8-240b-4811-850e-9cf94297d089" providerId="ADAL" clId="{DCD72BA9-4CA5-458D-A737-15A8D9B19048}" dt="2020-09-11T12:28:16.371" v="618" actId="108"/>
          <ac:spMkLst>
            <pc:docMk/>
            <pc:sldMk cId="3236710927" sldId="471"/>
            <ac:spMk id="3" creationId="{00000000-0000-0000-0000-000000000000}"/>
          </ac:spMkLst>
        </pc:spChg>
      </pc:sldChg>
      <pc:sldChg chg="addSp delSp modSp new mod setBg modAnim">
        <pc:chgData name="Michael A Fudge Jr" userId="133895e8-240b-4811-850e-9cf94297d089" providerId="ADAL" clId="{DCD72BA9-4CA5-458D-A737-15A8D9B19048}" dt="2020-09-11T12:53:36.710" v="2005"/>
        <pc:sldMkLst>
          <pc:docMk/>
          <pc:sldMk cId="1692406248" sldId="472"/>
        </pc:sldMkLst>
        <pc:spChg chg="mod">
          <ac:chgData name="Michael A Fudge Jr" userId="133895e8-240b-4811-850e-9cf94297d089" providerId="ADAL" clId="{DCD72BA9-4CA5-458D-A737-15A8D9B19048}" dt="2020-09-11T12:44:18.271" v="1850" actId="403"/>
          <ac:spMkLst>
            <pc:docMk/>
            <pc:sldMk cId="1692406248" sldId="472"/>
            <ac:spMk id="2" creationId="{6306D6CC-2C22-43EA-9768-FF7EC7772D47}"/>
          </ac:spMkLst>
        </pc:spChg>
        <pc:spChg chg="mod">
          <ac:chgData name="Michael A Fudge Jr" userId="133895e8-240b-4811-850e-9cf94297d089" providerId="ADAL" clId="{DCD72BA9-4CA5-458D-A737-15A8D9B19048}" dt="2020-09-11T12:53:12.090" v="2000" actId="1076"/>
          <ac:spMkLst>
            <pc:docMk/>
            <pc:sldMk cId="1692406248" sldId="472"/>
            <ac:spMk id="3" creationId="{9BE9FD9A-6876-4A02-84E2-1D26EED6B01C}"/>
          </ac:spMkLst>
        </pc:spChg>
        <pc:spChg chg="add mod">
          <ac:chgData name="Michael A Fudge Jr" userId="133895e8-240b-4811-850e-9cf94297d089" providerId="ADAL" clId="{DCD72BA9-4CA5-458D-A737-15A8D9B19048}" dt="2020-09-11T12:45:04.853" v="1931" actId="207"/>
          <ac:spMkLst>
            <pc:docMk/>
            <pc:sldMk cId="1692406248" sldId="472"/>
            <ac:spMk id="9" creationId="{577D1452-F0B7-431E-9A24-D3F7103D8510}"/>
          </ac:spMkLst>
        </pc:spChg>
        <pc:spChg chg="add">
          <ac:chgData name="Michael A Fudge Jr" userId="133895e8-240b-4811-850e-9cf94297d089" providerId="ADAL" clId="{DCD72BA9-4CA5-458D-A737-15A8D9B19048}" dt="2020-09-11T12:44:01.810" v="1844" actId="26606"/>
          <ac:spMkLst>
            <pc:docMk/>
            <pc:sldMk cId="1692406248" sldId="472"/>
            <ac:spMk id="11" creationId="{A660F4F9-5DF5-4F15-BE6A-CD8648BB1148}"/>
          </ac:spMkLst>
        </pc:spChg>
        <pc:spChg chg="mod">
          <ac:chgData name="Michael A Fudge Jr" userId="133895e8-240b-4811-850e-9cf94297d089" providerId="ADAL" clId="{DCD72BA9-4CA5-458D-A737-15A8D9B19048}" dt="2020-09-11T12:53:14.775" v="2001"/>
          <ac:spMkLst>
            <pc:docMk/>
            <pc:sldMk cId="1692406248" sldId="472"/>
            <ac:spMk id="13" creationId="{9A6E1D48-EAF3-42E2-9A8F-A94C79CCF287}"/>
          </ac:spMkLst>
        </pc:spChg>
        <pc:grpChg chg="add mod">
          <ac:chgData name="Michael A Fudge Jr" userId="133895e8-240b-4811-850e-9cf94297d089" providerId="ADAL" clId="{DCD72BA9-4CA5-458D-A737-15A8D9B19048}" dt="2020-09-11T12:53:26.465" v="2004" actId="14100"/>
          <ac:grpSpMkLst>
            <pc:docMk/>
            <pc:sldMk cId="1692406248" sldId="472"/>
            <ac:grpSpMk id="12" creationId="{FCDF582E-CBAF-4232-8B0B-8296C235E278}"/>
          </ac:grpSpMkLst>
        </pc:grpChg>
        <pc:picChg chg="add del mod">
          <ac:chgData name="Michael A Fudge Jr" userId="133895e8-240b-4811-850e-9cf94297d089" providerId="ADAL" clId="{DCD72BA9-4CA5-458D-A737-15A8D9B19048}" dt="2020-09-11T12:52:05.751" v="1991" actId="478"/>
          <ac:picMkLst>
            <pc:docMk/>
            <pc:sldMk cId="1692406248" sldId="472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52:33.561" v="1997" actId="14100"/>
          <ac:picMkLst>
            <pc:docMk/>
            <pc:sldMk cId="1692406248" sldId="472"/>
            <ac:picMk id="5" creationId="{8FD0E7D7-48A8-4908-A7E3-0C8584BA7104}"/>
          </ac:picMkLst>
        </pc:picChg>
        <pc:cxnChg chg="add del mod">
          <ac:chgData name="Michael A Fudge Jr" userId="133895e8-240b-4811-850e-9cf94297d089" providerId="ADAL" clId="{DCD72BA9-4CA5-458D-A737-15A8D9B19048}" dt="2020-09-11T12:52:45.517" v="1999"/>
          <ac:cxnSpMkLst>
            <pc:docMk/>
            <pc:sldMk cId="1692406248" sldId="472"/>
            <ac:cxnSpMk id="10" creationId="{BC779611-DEDF-4ABF-90D1-E21B03CA07FB}"/>
          </ac:cxnSpMkLst>
        </pc:cxnChg>
        <pc:cxnChg chg="mod">
          <ac:chgData name="Michael A Fudge Jr" userId="133895e8-240b-4811-850e-9cf94297d089" providerId="ADAL" clId="{DCD72BA9-4CA5-458D-A737-15A8D9B19048}" dt="2020-09-11T12:53:14.775" v="2001"/>
          <ac:cxnSpMkLst>
            <pc:docMk/>
            <pc:sldMk cId="1692406248" sldId="472"/>
            <ac:cxnSpMk id="14" creationId="{BE69C8B0-CE3F-45C1-81B0-A4D8A1F351BB}"/>
          </ac:cxnSpMkLst>
        </pc:cxnChg>
      </pc:sldChg>
      <pc:sldChg chg="modSp add mod">
        <pc:chgData name="Michael A Fudge Jr" userId="133895e8-240b-4811-850e-9cf94297d089" providerId="ADAL" clId="{DCD72BA9-4CA5-458D-A737-15A8D9B19048}" dt="2020-09-11T12:37:04.897" v="1383" actId="20577"/>
        <pc:sldMkLst>
          <pc:docMk/>
          <pc:sldMk cId="4059699588" sldId="473"/>
        </pc:sldMkLst>
        <pc:spChg chg="mod">
          <ac:chgData name="Michael A Fudge Jr" userId="133895e8-240b-4811-850e-9cf94297d089" providerId="ADAL" clId="{DCD72BA9-4CA5-458D-A737-15A8D9B19048}" dt="2020-09-11T12:37:04.897" v="1383" actId="20577"/>
          <ac:spMkLst>
            <pc:docMk/>
            <pc:sldMk cId="4059699588" sldId="473"/>
            <ac:spMk id="7" creationId="{6B45A486-75E9-4CB4-BFCC-AFCB566C83AF}"/>
          </ac:spMkLst>
        </pc:spChg>
      </pc:sldChg>
      <pc:sldChg chg="modSp add mod">
        <pc:chgData name="Michael A Fudge Jr" userId="133895e8-240b-4811-850e-9cf94297d089" providerId="ADAL" clId="{DCD72BA9-4CA5-458D-A737-15A8D9B19048}" dt="2020-09-11T12:37:40.022" v="1425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DCD72BA9-4CA5-458D-A737-15A8D9B19048}" dt="2020-09-11T12:37:13.082" v="1394" actId="6549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2:37:40.022" v="1425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add del">
        <pc:chgData name="Michael A Fudge Jr" userId="133895e8-240b-4811-850e-9cf94297d089" providerId="ADAL" clId="{DCD72BA9-4CA5-458D-A737-15A8D9B19048}" dt="2020-09-11T12:35:42.807" v="1254"/>
        <pc:sldMkLst>
          <pc:docMk/>
          <pc:sldMk cId="1242348326" sldId="475"/>
        </pc:sldMkLst>
      </pc:sldChg>
      <pc:sldChg chg="delSp modSp add del mod setBg delDesignElem">
        <pc:chgData name="Michael A Fudge Jr" userId="133895e8-240b-4811-850e-9cf94297d089" providerId="ADAL" clId="{DCD72BA9-4CA5-458D-A737-15A8D9B19048}" dt="2020-09-11T12:36:55.824" v="1379" actId="47"/>
        <pc:sldMkLst>
          <pc:docMk/>
          <pc:sldMk cId="4025492184" sldId="475"/>
        </pc:sldMkLst>
        <pc:spChg chg="mod">
          <ac:chgData name="Michael A Fudge Jr" userId="133895e8-240b-4811-850e-9cf94297d089" providerId="ADAL" clId="{DCD72BA9-4CA5-458D-A737-15A8D9B19048}" dt="2020-09-11T12:36:26.540" v="1352" actId="20577"/>
          <ac:spMkLst>
            <pc:docMk/>
            <pc:sldMk cId="4025492184" sldId="475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9" creationId="{967D8EB6-EAE1-4F9C-B398-83321E287204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0:51.304" v="9067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DCD72BA9-4CA5-458D-A737-15A8D9B19048}" dt="2020-09-12T20:30:51.304" v="9067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2:42:51.158" v="1799" actId="5793"/>
        <pc:sldMkLst>
          <pc:docMk/>
          <pc:sldMk cId="227050927" sldId="477"/>
        </pc:sldMkLst>
        <pc:spChg chg="mod">
          <ac:chgData name="Michael A Fudge Jr" userId="133895e8-240b-4811-850e-9cf94297d089" providerId="ADAL" clId="{DCD72BA9-4CA5-458D-A737-15A8D9B19048}" dt="2020-09-11T12:39:25.406" v="1442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2:42:45.079" v="1797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3:42.420" v="9068" actId="20577"/>
        <pc:sldMkLst>
          <pc:docMk/>
          <pc:sldMk cId="3009724788" sldId="478"/>
        </pc:sldMkLst>
        <pc:spChg chg="mod">
          <ac:chgData name="Michael A Fudge Jr" userId="133895e8-240b-4811-850e-9cf94297d089" providerId="ADAL" clId="{DCD72BA9-4CA5-458D-A737-15A8D9B19048}" dt="2020-09-12T20:33:42.420" v="9068" actId="20577"/>
          <ac:spMkLst>
            <pc:docMk/>
            <pc:sldMk cId="3009724788" sldId="478"/>
            <ac:spMk id="3" creationId="{23BFC44E-10DC-44C2-99E8-3D541093BB67}"/>
          </ac:spMkLst>
        </pc:spChg>
      </pc:sldChg>
      <pc:sldChg chg="addSp delSp modSp add mod delDesignElem chgLayout">
        <pc:chgData name="Michael A Fudge Jr" userId="133895e8-240b-4811-850e-9cf94297d089" providerId="ADAL" clId="{DCD72BA9-4CA5-458D-A737-15A8D9B19048}" dt="2020-09-11T12:50:32.514" v="1961" actId="14100"/>
        <pc:sldMkLst>
          <pc:docMk/>
          <pc:sldMk cId="2391026773" sldId="479"/>
        </pc:sldMkLst>
        <pc:spChg chg="mod ord">
          <ac:chgData name="Michael A Fudge Jr" userId="133895e8-240b-4811-850e-9cf94297d089" providerId="ADAL" clId="{DCD72BA9-4CA5-458D-A737-15A8D9B19048}" dt="2020-09-11T12:49:50.242" v="1955" actId="20577"/>
          <ac:spMkLst>
            <pc:docMk/>
            <pc:sldMk cId="2391026773" sldId="479"/>
            <ac:spMk id="2" creationId="{6306D6CC-2C22-43EA-9768-FF7EC7772D47}"/>
          </ac:spMkLst>
        </pc:spChg>
        <pc:spChg chg="del mod ord">
          <ac:chgData name="Michael A Fudge Jr" userId="133895e8-240b-4811-850e-9cf94297d089" providerId="ADAL" clId="{DCD72BA9-4CA5-458D-A737-15A8D9B19048}" dt="2020-09-11T12:49:32.905" v="1940" actId="478"/>
          <ac:spMkLst>
            <pc:docMk/>
            <pc:sldMk cId="2391026773" sldId="479"/>
            <ac:spMk id="3" creationId="{9BE9FD9A-6876-4A02-84E2-1D26EED6B01C}"/>
          </ac:spMkLst>
        </pc:spChg>
        <pc:spChg chg="add del mod">
          <ac:chgData name="Michael A Fudge Jr" userId="133895e8-240b-4811-850e-9cf94297d089" providerId="ADAL" clId="{DCD72BA9-4CA5-458D-A737-15A8D9B19048}" dt="2020-09-11T12:49:36.455" v="1941" actId="478"/>
          <ac:spMkLst>
            <pc:docMk/>
            <pc:sldMk cId="2391026773" sldId="479"/>
            <ac:spMk id="7" creationId="{1C3A29CB-669F-4899-ABA9-F0D76979F23D}"/>
          </ac:spMkLst>
        </pc:spChg>
        <pc:spChg chg="add mod">
          <ac:chgData name="Michael A Fudge Jr" userId="133895e8-240b-4811-850e-9cf94297d089" providerId="ADAL" clId="{DCD72BA9-4CA5-458D-A737-15A8D9B19048}" dt="2020-09-11T12:50:32.514" v="1961" actId="14100"/>
          <ac:spMkLst>
            <pc:docMk/>
            <pc:sldMk cId="2391026773" sldId="479"/>
            <ac:spMk id="8" creationId="{7E22E187-CC82-48C9-8904-4172854803FC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9" creationId="{577D1452-F0B7-431E-9A24-D3F7103D8510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11" creationId="{A660F4F9-5DF5-4F15-BE6A-CD8648BB1148}"/>
          </ac:spMkLst>
        </pc:spChg>
        <pc:picChg chg="del">
          <ac:chgData name="Michael A Fudge Jr" userId="133895e8-240b-4811-850e-9cf94297d089" providerId="ADAL" clId="{DCD72BA9-4CA5-458D-A737-15A8D9B19048}" dt="2020-09-11T12:49:05.297" v="1933" actId="478"/>
          <ac:picMkLst>
            <pc:docMk/>
            <pc:sldMk cId="2391026773" sldId="479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49:42.105" v="1943" actId="14100"/>
          <ac:picMkLst>
            <pc:docMk/>
            <pc:sldMk cId="2391026773" sldId="479"/>
            <ac:picMk id="5" creationId="{414607E8-481E-41F1-AFE1-1FB67E9C44FB}"/>
          </ac:picMkLst>
        </pc:picChg>
      </pc:sldChg>
      <pc:sldChg chg="addSp delSp modSp new mod">
        <pc:chgData name="Michael A Fudge Jr" userId="133895e8-240b-4811-850e-9cf94297d089" providerId="ADAL" clId="{DCD72BA9-4CA5-458D-A737-15A8D9B19048}" dt="2020-09-11T13:33:55.271" v="3540" actId="20577"/>
        <pc:sldMkLst>
          <pc:docMk/>
          <pc:sldMk cId="1155705627" sldId="480"/>
        </pc:sldMkLst>
        <pc:spChg chg="mod">
          <ac:chgData name="Michael A Fudge Jr" userId="133895e8-240b-4811-850e-9cf94297d089" providerId="ADAL" clId="{DCD72BA9-4CA5-458D-A737-15A8D9B19048}" dt="2020-09-11T13:29:11.680" v="3306" actId="20577"/>
          <ac:spMkLst>
            <pc:docMk/>
            <pc:sldMk cId="1155705627" sldId="480"/>
            <ac:spMk id="2" creationId="{0E9EBD5E-BA17-4C57-BDC2-C454BCC5039E}"/>
          </ac:spMkLst>
        </pc:spChg>
        <pc:spChg chg="del">
          <ac:chgData name="Michael A Fudge Jr" userId="133895e8-240b-4811-850e-9cf94297d089" providerId="ADAL" clId="{DCD72BA9-4CA5-458D-A737-15A8D9B19048}" dt="2020-09-11T13:26:15.604" v="3080"/>
          <ac:spMkLst>
            <pc:docMk/>
            <pc:sldMk cId="1155705627" sldId="480"/>
            <ac:spMk id="3" creationId="{649648A0-397F-4A92-B20C-C91FFA9417FE}"/>
          </ac:spMkLst>
        </pc:spChg>
        <pc:spChg chg="add mod">
          <ac:chgData name="Michael A Fudge Jr" userId="133895e8-240b-4811-850e-9cf94297d089" providerId="ADAL" clId="{DCD72BA9-4CA5-458D-A737-15A8D9B19048}" dt="2020-09-11T13:33:55.271" v="3540" actId="20577"/>
          <ac:spMkLst>
            <pc:docMk/>
            <pc:sldMk cId="1155705627" sldId="480"/>
            <ac:spMk id="4" creationId="{E4C273A7-BC60-4CA0-B381-0C5CDAF9FA36}"/>
          </ac:spMkLst>
        </pc:spChg>
      </pc:sldChg>
      <pc:sldChg chg="addSp delSp modSp new mod ord modClrScheme modAnim chgLayout">
        <pc:chgData name="Michael A Fudge Jr" userId="133895e8-240b-4811-850e-9cf94297d089" providerId="ADAL" clId="{DCD72BA9-4CA5-458D-A737-15A8D9B19048}" dt="2020-09-11T12:58:13.903" v="2115"/>
        <pc:sldMkLst>
          <pc:docMk/>
          <pc:sldMk cId="1229014342" sldId="481"/>
        </pc:sldMkLst>
        <pc:spChg chg="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2" creationId="{0DECB9B2-D76F-484E-B413-0C0AB8E84FF3}"/>
          </ac:spMkLst>
        </pc:spChg>
        <pc:spChg chg="del 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3" creationId="{F651F54A-0A1F-4EFF-8A61-42F1C2F1F9A5}"/>
          </ac:spMkLst>
        </pc:spChg>
        <pc:spChg chg="add del mod ord">
          <ac:chgData name="Michael A Fudge Jr" userId="133895e8-240b-4811-850e-9cf94297d089" providerId="ADAL" clId="{DCD72BA9-4CA5-458D-A737-15A8D9B19048}" dt="2020-09-11T12:55:20.749" v="2015"/>
          <ac:spMkLst>
            <pc:docMk/>
            <pc:sldMk cId="1229014342" sldId="481"/>
            <ac:spMk id="4" creationId="{6239C886-7C54-44A0-BBDA-CD69AA055D62}"/>
          </ac:spMkLst>
        </pc:spChg>
        <pc:spChg chg="add del mod ord">
          <ac:chgData name="Michael A Fudge Jr" userId="133895e8-240b-4811-850e-9cf94297d089" providerId="ADAL" clId="{DCD72BA9-4CA5-458D-A737-15A8D9B19048}" dt="2020-09-11T12:55:49.476" v="2018"/>
          <ac:spMkLst>
            <pc:docMk/>
            <pc:sldMk cId="1229014342" sldId="481"/>
            <ac:spMk id="5" creationId="{A04722AB-7A91-4782-852C-0A95EFB76335}"/>
          </ac:spMkLst>
        </pc:spChg>
        <pc:spChg chg="add mod">
          <ac:chgData name="Michael A Fudge Jr" userId="133895e8-240b-4811-850e-9cf94297d089" providerId="ADAL" clId="{DCD72BA9-4CA5-458D-A737-15A8D9B19048}" dt="2020-09-11T12:57:32.796" v="2112" actId="122"/>
          <ac:spMkLst>
            <pc:docMk/>
            <pc:sldMk cId="1229014342" sldId="481"/>
            <ac:spMk id="10" creationId="{0270BA8E-EC4C-4491-A6F1-6232584FB32B}"/>
          </ac:spMkLst>
        </pc:spChg>
        <pc:picChg chg="add mod">
          <ac:chgData name="Michael A Fudge Jr" userId="133895e8-240b-4811-850e-9cf94297d089" providerId="ADAL" clId="{DCD72BA9-4CA5-458D-A737-15A8D9B19048}" dt="2020-09-11T12:55:27.034" v="2016" actId="14100"/>
          <ac:picMkLst>
            <pc:docMk/>
            <pc:sldMk cId="1229014342" sldId="481"/>
            <ac:picMk id="6" creationId="{E3BA1201-4C2D-4FD6-8DF5-53505AB4E99A}"/>
          </ac:picMkLst>
        </pc:picChg>
        <pc:picChg chg="add mod">
          <ac:chgData name="Michael A Fudge Jr" userId="133895e8-240b-4811-850e-9cf94297d089" providerId="ADAL" clId="{DCD72BA9-4CA5-458D-A737-15A8D9B19048}" dt="2020-09-11T12:55:49.476" v="2018"/>
          <ac:picMkLst>
            <pc:docMk/>
            <pc:sldMk cId="1229014342" sldId="481"/>
            <ac:picMk id="7" creationId="{722B0B56-40F6-403E-9272-DA1BC0319100}"/>
          </ac:picMkLst>
        </pc:picChg>
        <pc:cxnChg chg="add mod">
          <ac:chgData name="Michael A Fudge Jr" userId="133895e8-240b-4811-850e-9cf94297d089" providerId="ADAL" clId="{DCD72BA9-4CA5-458D-A737-15A8D9B19048}" dt="2020-09-11T12:56:17.141" v="2022" actId="1582"/>
          <ac:cxnSpMkLst>
            <pc:docMk/>
            <pc:sldMk cId="1229014342" sldId="481"/>
            <ac:cxnSpMk id="9" creationId="{2725DD16-A95E-4DE3-BBA8-BCCFC3CF8098}"/>
          </ac:cxnSpMkLst>
        </pc:cxnChg>
      </pc:sldChg>
      <pc:sldChg chg="modSp add mod ord">
        <pc:chgData name="Michael A Fudge Jr" userId="133895e8-240b-4811-850e-9cf94297d089" providerId="ADAL" clId="{DCD72BA9-4CA5-458D-A737-15A8D9B19048}" dt="2020-09-11T13:04:12.851" v="2349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DCD72BA9-4CA5-458D-A737-15A8D9B19048}" dt="2020-09-11T12:58:50.048" v="2137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04:12.851" v="2349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20:36:22.781" v="9070" actId="5793"/>
        <pc:sldMkLst>
          <pc:docMk/>
          <pc:sldMk cId="1610261461" sldId="483"/>
        </pc:sldMkLst>
        <pc:spChg chg="mod">
          <ac:chgData name="Michael A Fudge Jr" userId="133895e8-240b-4811-850e-9cf94297d089" providerId="ADAL" clId="{DCD72BA9-4CA5-458D-A737-15A8D9B19048}" dt="2020-09-11T13:04:51.353" v="2370" actId="6549"/>
          <ac:spMkLst>
            <pc:docMk/>
            <pc:sldMk cId="1610261461" sldId="4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07:17.554" v="2590" actId="20577"/>
          <ac:spMkLst>
            <pc:docMk/>
            <pc:sldMk cId="1610261461" sldId="48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7:31.910" v="9072" actId="5793"/>
        <pc:sldMkLst>
          <pc:docMk/>
          <pc:sldMk cId="2689402082" sldId="484"/>
        </pc:sldMkLst>
        <pc:spChg chg="mod">
          <ac:chgData name="Michael A Fudge Jr" userId="133895e8-240b-4811-850e-9cf94297d089" providerId="ADAL" clId="{DCD72BA9-4CA5-458D-A737-15A8D9B19048}" dt="2020-09-11T13:08:57.473" v="2755" actId="20577"/>
          <ac:spMkLst>
            <pc:docMk/>
            <pc:sldMk cId="2689402082" sldId="484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2:53.899" v="3516" actId="20577"/>
        <pc:sldMkLst>
          <pc:docMk/>
          <pc:sldMk cId="913998270" sldId="485"/>
        </pc:sldMkLst>
        <pc:spChg chg="mod">
          <ac:chgData name="Michael A Fudge Jr" userId="133895e8-240b-4811-850e-9cf94297d089" providerId="ADAL" clId="{DCD72BA9-4CA5-458D-A737-15A8D9B19048}" dt="2020-09-11T13:29:51.214" v="3331" actId="20577"/>
          <ac:spMkLst>
            <pc:docMk/>
            <pc:sldMk cId="913998270" sldId="485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32:53.899" v="3516" actId="20577"/>
          <ac:spMkLst>
            <pc:docMk/>
            <pc:sldMk cId="913998270" sldId="485"/>
            <ac:spMk id="6" creationId="{E33EFCDF-893E-4DC5-B75A-872200D063CA}"/>
          </ac:spMkLst>
        </pc:spChg>
      </pc:sldChg>
      <pc:sldChg chg="delSp add del ord setBg delDesignElem">
        <pc:chgData name="Michael A Fudge Jr" userId="133895e8-240b-4811-850e-9cf94297d089" providerId="ADAL" clId="{DCD72BA9-4CA5-458D-A737-15A8D9B19048}" dt="2020-09-11T13:35:11.514" v="3568" actId="47"/>
        <pc:sldMkLst>
          <pc:docMk/>
          <pc:sldMk cId="1902761765" sldId="486"/>
        </pc:sldMkLst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12" creationId="{3E443FD7-A66B-4AA0-872D-B088B9BC5F17}"/>
          </ac:spMkLst>
        </pc:spChg>
      </pc:sldChg>
      <pc:sldChg chg="delSp modSp add del mod setBg delDesignElem">
        <pc:chgData name="Michael A Fudge Jr" userId="133895e8-240b-4811-850e-9cf94297d089" providerId="ADAL" clId="{DCD72BA9-4CA5-458D-A737-15A8D9B19048}" dt="2020-09-11T13:36:24.721" v="3603" actId="47"/>
        <pc:sldMkLst>
          <pc:docMk/>
          <pc:sldMk cId="14470446" sldId="487"/>
        </pc:sldMkLst>
        <pc:spChg chg="mod">
          <ac:chgData name="Michael A Fudge Jr" userId="133895e8-240b-4811-850e-9cf94297d089" providerId="ADAL" clId="{DCD72BA9-4CA5-458D-A737-15A8D9B19048}" dt="2020-09-11T13:34:53.109" v="3564" actId="20577"/>
          <ac:spMkLst>
            <pc:docMk/>
            <pc:sldMk cId="14470446" sldId="487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DCD72BA9-4CA5-458D-A737-15A8D9B19048}" dt="2020-09-11T13:37:33.155" v="3638" actId="1076"/>
        <pc:sldMkLst>
          <pc:docMk/>
          <pc:sldMk cId="1362591442" sldId="488"/>
        </pc:sldMkLst>
        <pc:spChg chg="mod">
          <ac:chgData name="Michael A Fudge Jr" userId="133895e8-240b-4811-850e-9cf94297d089" providerId="ADAL" clId="{DCD72BA9-4CA5-458D-A737-15A8D9B19048}" dt="2020-09-11T13:35:20.360" v="3590" actId="20577"/>
          <ac:spMkLst>
            <pc:docMk/>
            <pc:sldMk cId="1362591442" sldId="488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DCD72BA9-4CA5-458D-A737-15A8D9B19048}" dt="2020-09-11T13:37:02.193" v="3627" actId="478"/>
          <ac:spMkLst>
            <pc:docMk/>
            <pc:sldMk cId="1362591442" sldId="488"/>
            <ac:spMk id="3" creationId="{0E5ED2E2-1134-4186-ACA2-AC528F51289B}"/>
          </ac:spMkLst>
        </pc:spChg>
        <pc:spChg chg="add mod">
          <ac:chgData name="Michael A Fudge Jr" userId="133895e8-240b-4811-850e-9cf94297d089" providerId="ADAL" clId="{DCD72BA9-4CA5-458D-A737-15A8D9B19048}" dt="2020-09-11T13:37:28.466" v="3636" actId="1076"/>
          <ac:spMkLst>
            <pc:docMk/>
            <pc:sldMk cId="1362591442" sldId="488"/>
            <ac:spMk id="4" creationId="{0B722120-6853-4A43-B98C-8A79F582704C}"/>
          </ac:spMkLst>
        </pc:spChg>
        <pc:spChg chg="mod">
          <ac:chgData name="Michael A Fudge Jr" userId="133895e8-240b-4811-850e-9cf94297d089" providerId="ADAL" clId="{DCD72BA9-4CA5-458D-A737-15A8D9B19048}" dt="2020-09-11T13:37:08.691" v="3630" actId="1076"/>
          <ac:spMkLst>
            <pc:docMk/>
            <pc:sldMk cId="1362591442" sldId="488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7:24.259" v="3635" actId="1076"/>
          <ac:spMkLst>
            <pc:docMk/>
            <pc:sldMk cId="1362591442" sldId="488"/>
            <ac:spMk id="6" creationId="{60960C34-16B0-4EA9-8CF4-CE871068B906}"/>
          </ac:spMkLst>
        </pc:spChg>
        <pc:spChg chg="add mod">
          <ac:chgData name="Michael A Fudge Jr" userId="133895e8-240b-4811-850e-9cf94297d089" providerId="ADAL" clId="{DCD72BA9-4CA5-458D-A737-15A8D9B19048}" dt="2020-09-11T13:37:33.155" v="3638" actId="1076"/>
          <ac:spMkLst>
            <pc:docMk/>
            <pc:sldMk cId="1362591442" sldId="488"/>
            <ac:spMk id="7" creationId="{6053AF8B-A152-4ACF-8F7A-4150C7412828}"/>
          </ac:spMkLst>
        </pc:spChg>
        <pc:spChg chg="del">
          <ac:chgData name="Michael A Fudge Jr" userId="133895e8-240b-4811-850e-9cf94297d089" providerId="ADAL" clId="{DCD72BA9-4CA5-458D-A737-15A8D9B19048}" dt="2020-09-11T13:35:28.442" v="3593" actId="478"/>
          <ac:spMkLst>
            <pc:docMk/>
            <pc:sldMk cId="1362591442" sldId="488"/>
            <ac:spMk id="11" creationId="{8B681CEA-B502-40CF-BD38-813CCB40DEA6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6:50.483" v="3626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DCD72BA9-4CA5-458D-A737-15A8D9B19048}" dt="2020-09-11T13:36:33.917" v="3623" actId="20577"/>
          <ac:spMkLst>
            <pc:docMk/>
            <pc:sldMk cId="1459794709" sldId="489"/>
            <ac:spMk id="2" creationId="{85954A83-1BFB-42E8-ABE1-F6284F291E2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3" creationId="{0E5ED2E2-1134-4186-ACA2-AC528F51289B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6" creationId="{60960C34-16B0-4EA9-8CF4-CE871068B906}"/>
          </ac:spMkLst>
        </pc:spChg>
      </pc:sldChg>
      <pc:sldChg chg="addSp delSp modSp add mod ord modAnim">
        <pc:chgData name="Michael A Fudge Jr" userId="133895e8-240b-4811-850e-9cf94297d089" providerId="ADAL" clId="{DCD72BA9-4CA5-458D-A737-15A8D9B19048}" dt="2020-09-11T13:45:45.490" v="4224"/>
        <pc:sldMkLst>
          <pc:docMk/>
          <pc:sldMk cId="3023434720" sldId="490"/>
        </pc:sldMkLst>
        <pc:spChg chg="mod">
          <ac:chgData name="Michael A Fudge Jr" userId="133895e8-240b-4811-850e-9cf94297d089" providerId="ADAL" clId="{DCD72BA9-4CA5-458D-A737-15A8D9B19048}" dt="2020-09-11T13:39:01.837" v="3664" actId="20577"/>
          <ac:spMkLst>
            <pc:docMk/>
            <pc:sldMk cId="3023434720" sldId="490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44:50.115" v="4222" actId="20577"/>
          <ac:spMkLst>
            <pc:docMk/>
            <pc:sldMk cId="3023434720" sldId="490"/>
            <ac:spMk id="4" creationId="{74B6070D-2E18-49A3-84C2-0A1B79DC59E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0" creationId="{B917D3CA-16AE-4721-AC45-F48081B4B423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1" creationId="{E7B72254-4813-42B8-AA52-A42C3BCD770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2" creationId="{66047409-3826-49DD-8DD4-4D723C767812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4" creationId="{1B9F199B-2371-412C-808C-86769D2B33FD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5" creationId="{17C861F0-3172-4647-824C-6925DEC4F6A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7" creationId="{4A7D28AB-24B7-491B-B4C1-10DFCD659B48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9" creationId="{8B53550C-DABD-4B40-8FF4-EFCACAF8B7D0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0" creationId="{64AE8B10-532F-49AF-BD86-436DC62ACD9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1" creationId="{7C6D5F5A-7C0B-48D9-B3D3-EDBAC16AC4BF}"/>
          </ac:spMkLst>
        </pc:s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8" creationId="{939049A3-4431-4276-B03C-6DDFEE90E158}"/>
          </ac:grpSpMkLst>
        </pc:grpChg>
        <pc:grpChg chg="mod">
          <ac:chgData name="Michael A Fudge Jr" userId="133895e8-240b-4811-850e-9cf94297d089" providerId="ADAL" clId="{DCD72BA9-4CA5-458D-A737-15A8D9B19048}" dt="2020-09-11T13:45:44.172" v="4223"/>
          <ac:grpSpMkLst>
            <pc:docMk/>
            <pc:sldMk cId="3023434720" sldId="490"/>
            <ac:grpSpMk id="9" creationId="{5D2FE4FD-F93A-45EB-B297-00B88BCFDDFD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3" creationId="{21FEEEDB-9D8C-40AB-BD6D-0FE7FD3A1C44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8" creationId="{9B8404BA-FDF2-4C27-BE84-9980B1BCF506}"/>
          </ac:grpSpMkLst>
        </pc:grp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5" creationId="{D338BB33-B453-4EA3-A52A-8563692A90E2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6" creationId="{59F54099-6ECA-458E-AD09-60FB8A780DAE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7" creationId="{2F3A0B44-BC73-4023-9456-976A64474F06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22" creationId="{3FD9671B-7253-4D3B-8C86-614605843629}"/>
          </ac:graphicFrameMkLst>
        </pc:graphicFrameChg>
      </pc:sldChg>
      <pc:sldChg chg="addSp delSp add del setBg delDesignElem">
        <pc:chgData name="Michael A Fudge Jr" userId="133895e8-240b-4811-850e-9cf94297d089" providerId="ADAL" clId="{DCD72BA9-4CA5-458D-A737-15A8D9B19048}" dt="2020-09-11T13:38:32.299" v="3641"/>
        <pc:sldMkLst>
          <pc:docMk/>
          <pc:sldMk cId="3258601813" sldId="490"/>
        </pc:sldMkLst>
        <pc:spChg chg="add del">
          <ac:chgData name="Michael A Fudge Jr" userId="133895e8-240b-4811-850e-9cf94297d089" providerId="ADAL" clId="{DCD72BA9-4CA5-458D-A737-15A8D9B19048}" dt="2020-09-11T13:38:32.299" v="3641"/>
          <ac:spMkLst>
            <pc:docMk/>
            <pc:sldMk cId="3258601813" sldId="490"/>
            <ac:spMk id="16" creationId="{B670DBD5-770C-4383-9F54-5B86E86BD5BB}"/>
          </ac:spMkLst>
        </pc:spChg>
      </pc:sldChg>
      <pc:sldChg chg="delSp modSp add mod ord modAnim delDesignElem chgLayout">
        <pc:chgData name="Michael A Fudge Jr" userId="133895e8-240b-4811-850e-9cf94297d089" providerId="ADAL" clId="{DCD72BA9-4CA5-458D-A737-15A8D9B19048}" dt="2020-09-11T13:53:37.557" v="4823"/>
        <pc:sldMkLst>
          <pc:docMk/>
          <pc:sldMk cId="1066955142" sldId="491"/>
        </pc:sldMkLst>
        <pc:spChg chg="mod ord">
          <ac:chgData name="Michael A Fudge Jr" userId="133895e8-240b-4811-850e-9cf94297d089" providerId="ADAL" clId="{DCD72BA9-4CA5-458D-A737-15A8D9B19048}" dt="2020-09-11T13:50:52.998" v="4514" actId="120"/>
          <ac:spMkLst>
            <pc:docMk/>
            <pc:sldMk cId="1066955142" sldId="491"/>
            <ac:spMk id="2" creationId="{5C84C77B-FF54-4813-94E1-23FF8F114C7E}"/>
          </ac:spMkLst>
        </pc:spChg>
        <pc:spChg chg="mod ord">
          <ac:chgData name="Michael A Fudge Jr" userId="133895e8-240b-4811-850e-9cf94297d089" providerId="ADAL" clId="{DCD72BA9-4CA5-458D-A737-15A8D9B19048}" dt="2020-09-11T13:53:05.596" v="4819" actId="113"/>
          <ac:spMkLst>
            <pc:docMk/>
            <pc:sldMk cId="1066955142" sldId="491"/>
            <ac:spMk id="4" creationId="{74B6070D-2E18-49A3-84C2-0A1B79DC59EE}"/>
          </ac:spMkLst>
        </pc:spChg>
        <pc:spChg chg="del">
          <ac:chgData name="Michael A Fudge Jr" userId="133895e8-240b-4811-850e-9cf94297d089" providerId="ADAL" clId="{DCD72BA9-4CA5-458D-A737-15A8D9B19048}" dt="2020-09-11T13:49:54.243" v="4495" actId="700"/>
          <ac:spMkLst>
            <pc:docMk/>
            <pc:sldMk cId="1066955142" sldId="491"/>
            <ac:spMk id="16" creationId="{B670DBD5-770C-4383-9F54-5B86E86BD5BB}"/>
          </ac:spMkLst>
        </pc:spChg>
      </pc:sldChg>
      <pc:sldChg chg="addSp delSp add del setBg delDesignElem">
        <pc:chgData name="Michael A Fudge Jr" userId="133895e8-240b-4811-850e-9cf94297d089" providerId="ADAL" clId="{DCD72BA9-4CA5-458D-A737-15A8D9B19048}" dt="2020-09-11T13:47:12.630" v="4245"/>
        <pc:sldMkLst>
          <pc:docMk/>
          <pc:sldMk cId="4195613344" sldId="491"/>
        </pc:sldMkLst>
        <pc:spChg chg="add del">
          <ac:chgData name="Michael A Fudge Jr" userId="133895e8-240b-4811-850e-9cf94297d089" providerId="ADAL" clId="{DCD72BA9-4CA5-458D-A737-15A8D9B19048}" dt="2020-09-11T13:47:12.630" v="4245"/>
          <ac:spMkLst>
            <pc:docMk/>
            <pc:sldMk cId="4195613344" sldId="491"/>
            <ac:spMk id="16" creationId="{B670DBD5-770C-4383-9F54-5B86E86BD5BB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06:06.698" v="5293"/>
        <pc:sldMkLst>
          <pc:docMk/>
          <pc:sldMk cId="1726632560" sldId="492"/>
        </pc:sldMkLst>
        <pc:spChg chg="mod">
          <ac:chgData name="Michael A Fudge Jr" userId="133895e8-240b-4811-850e-9cf94297d089" providerId="ADAL" clId="{DCD72BA9-4CA5-458D-A737-15A8D9B19048}" dt="2020-09-11T13:57:02.150" v="5056" actId="20577"/>
          <ac:spMkLst>
            <pc:docMk/>
            <pc:sldMk cId="1726632560" sldId="49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02:58.110" v="5291" actId="20577"/>
          <ac:spMkLst>
            <pc:docMk/>
            <pc:sldMk cId="1726632560" sldId="492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16:46.161" v="6216" actId="403"/>
        <pc:sldMkLst>
          <pc:docMk/>
          <pc:sldMk cId="3776353668" sldId="493"/>
        </pc:sldMkLst>
        <pc:spChg chg="mod">
          <ac:chgData name="Michael A Fudge Jr" userId="133895e8-240b-4811-850e-9cf94297d089" providerId="ADAL" clId="{DCD72BA9-4CA5-458D-A737-15A8D9B19048}" dt="2020-09-11T14:08:08.326" v="5341" actId="20577"/>
          <ac:spMkLst>
            <pc:docMk/>
            <pc:sldMk cId="3776353668" sldId="493"/>
            <ac:spMk id="2" creationId="{4C6D9A78-0093-4264-8157-02094E1DB6E4}"/>
          </ac:spMkLst>
        </pc:spChg>
        <pc:spChg chg="del">
          <ac:chgData name="Michael A Fudge Jr" userId="133895e8-240b-4811-850e-9cf94297d089" providerId="ADAL" clId="{DCD72BA9-4CA5-458D-A737-15A8D9B19048}" dt="2020-09-11T14:07:46.430" v="5299" actId="3680"/>
          <ac:spMkLst>
            <pc:docMk/>
            <pc:sldMk cId="3776353668" sldId="493"/>
            <ac:spMk id="3" creationId="{88AD0A79-7975-4DD0-AC7D-18981088489A}"/>
          </ac:spMkLst>
        </pc:spChg>
        <pc:spChg chg="add mod">
          <ac:chgData name="Michael A Fudge Jr" userId="133895e8-240b-4811-850e-9cf94297d089" providerId="ADAL" clId="{DCD72BA9-4CA5-458D-A737-15A8D9B19048}" dt="2020-09-11T14:16:46.161" v="6216" actId="403"/>
          <ac:spMkLst>
            <pc:docMk/>
            <pc:sldMk cId="3776353668" sldId="493"/>
            <ac:spMk id="5" creationId="{0FDC1381-850A-4FB1-A39D-002639216EFF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5:47.008" v="6085" actId="1076"/>
          <ac:graphicFrameMkLst>
            <pc:docMk/>
            <pc:sldMk cId="3776353668" sldId="493"/>
            <ac:graphicFrameMk id="4" creationId="{58D6AA06-3FF5-40A5-9172-06683A715CA9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12:00.257" v="5693" actId="14100"/>
        <pc:sldMkLst>
          <pc:docMk/>
          <pc:sldMk cId="4009200750" sldId="494"/>
        </pc:sldMkLst>
        <pc:spChg chg="mod">
          <ac:chgData name="Michael A Fudge Jr" userId="133895e8-240b-4811-850e-9cf94297d089" providerId="ADAL" clId="{DCD72BA9-4CA5-458D-A737-15A8D9B19048}" dt="2020-09-11T14:08:33.025" v="5368" actId="14100"/>
          <ac:spMkLst>
            <pc:docMk/>
            <pc:sldMk cId="4009200750" sldId="49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12:00.257" v="5693" actId="14100"/>
          <ac:spMkLst>
            <pc:docMk/>
            <pc:sldMk cId="4009200750" sldId="49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1T14:14:33.051" v="6046" actId="20577"/>
        <pc:sldMkLst>
          <pc:docMk/>
          <pc:sldMk cId="1084900758" sldId="495"/>
        </pc:sldMkLst>
        <pc:spChg chg="mod">
          <ac:chgData name="Michael A Fudge Jr" userId="133895e8-240b-4811-850e-9cf94297d089" providerId="ADAL" clId="{DCD72BA9-4CA5-458D-A737-15A8D9B19048}" dt="2020-09-11T14:13:32.585" v="5825" actId="20577"/>
          <ac:spMkLst>
            <pc:docMk/>
            <pc:sldMk cId="1084900758" sldId="495"/>
            <ac:spMk id="3" creationId="{23BFC44E-10DC-44C2-99E8-3D541093BB67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35:55.815" v="7263" actId="1076"/>
        <pc:sldMkLst>
          <pc:docMk/>
          <pc:sldMk cId="723180928" sldId="496"/>
        </pc:sldMkLst>
        <pc:spChg chg="mod">
          <ac:chgData name="Michael A Fudge Jr" userId="133895e8-240b-4811-850e-9cf94297d089" providerId="ADAL" clId="{DCD72BA9-4CA5-458D-A737-15A8D9B19048}" dt="2020-09-11T14:30:45.026" v="7046" actId="20577"/>
          <ac:spMkLst>
            <pc:docMk/>
            <pc:sldMk cId="723180928" sldId="496"/>
            <ac:spMk id="2" creationId="{C59249A1-863C-4CFF-8C95-3CE72AAA025A}"/>
          </ac:spMkLst>
        </pc:spChg>
        <pc:spChg chg="del">
          <ac:chgData name="Michael A Fudge Jr" userId="133895e8-240b-4811-850e-9cf94297d089" providerId="ADAL" clId="{DCD72BA9-4CA5-458D-A737-15A8D9B19048}" dt="2020-09-11T14:31:04.362" v="7047" actId="3680"/>
          <ac:spMkLst>
            <pc:docMk/>
            <pc:sldMk cId="723180928" sldId="496"/>
            <ac:spMk id="3" creationId="{90F71B7C-50B2-4945-9FD8-D7FE4B4FF3BE}"/>
          </ac:spMkLst>
        </pc:spChg>
        <pc:spChg chg="add mod">
          <ac:chgData name="Michael A Fudge Jr" userId="133895e8-240b-4811-850e-9cf94297d089" providerId="ADAL" clId="{DCD72BA9-4CA5-458D-A737-15A8D9B19048}" dt="2020-09-11T14:35:52.599" v="7262" actId="1076"/>
          <ac:spMkLst>
            <pc:docMk/>
            <pc:sldMk cId="723180928" sldId="496"/>
            <ac:spMk id="6" creationId="{F1C99F2E-C924-449D-BDC0-F1EFC067657E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35:55.815" v="7263" actId="1076"/>
          <ac:graphicFrameMkLst>
            <pc:docMk/>
            <pc:sldMk cId="723180928" sldId="496"/>
            <ac:graphicFrameMk id="4" creationId="{9B916401-6D62-4BD4-B06A-CEF7C81BCDAE}"/>
          </ac:graphicFrameMkLst>
        </pc:graphicFrameChg>
      </pc:sldChg>
      <pc:sldChg chg="addSp delSp modSp new mod setBg">
        <pc:chgData name="Michael A Fudge Jr" userId="133895e8-240b-4811-850e-9cf94297d089" providerId="ADAL" clId="{DCD72BA9-4CA5-458D-A737-15A8D9B19048}" dt="2020-09-11T14:46:06.621" v="8138" actId="26606"/>
        <pc:sldMkLst>
          <pc:docMk/>
          <pc:sldMk cId="1819636810" sldId="497"/>
        </pc:sldMkLst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2" creationId="{E914A991-A198-4B5B-B433-AF7585F499AF}"/>
          </ac:spMkLst>
        </pc:spChg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3" creationId="{9C65411B-3572-4B0E-8DAB-60424D4CDFA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8" creationId="{827B839B-9ADE-406B-8590-F1CAEDED45A1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0" creationId="{CFE45BF0-46DB-408C-B5F7-7B11716805D4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2" creationId="{2AEBC8F2-97B1-41B4-93F1-2D289E197FBA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4" creationId="{472E3A19-F5D5-48FC-BB9C-48C2F68F598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6" creationId="{7A62E32F-BB65-43A8-8EB5-92346890E549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8" creationId="{14E91B64-9FCC-451E-AFB4-A827D6329367}"/>
          </ac:spMkLst>
        </pc:sp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91567848" sldId="498"/>
        </pc:sldMkLst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49635837" sldId="499"/>
        </pc:sldMkLst>
      </pc:sldChg>
      <pc:sldChg chg="addSp delSp modSp new mod ord">
        <pc:chgData name="Michael A Fudge Jr" userId="133895e8-240b-4811-850e-9cf94297d089" providerId="ADAL" clId="{DCD72BA9-4CA5-458D-A737-15A8D9B19048}" dt="2020-09-11T14:33:35.773" v="7158" actId="20577"/>
        <pc:sldMkLst>
          <pc:docMk/>
          <pc:sldMk cId="633109518" sldId="500"/>
        </pc:sldMkLst>
        <pc:spChg chg="mod">
          <ac:chgData name="Michael A Fudge Jr" userId="133895e8-240b-4811-850e-9cf94297d089" providerId="ADAL" clId="{DCD72BA9-4CA5-458D-A737-15A8D9B19048}" dt="2020-09-11T14:15:04.591" v="6073" actId="20577"/>
          <ac:spMkLst>
            <pc:docMk/>
            <pc:sldMk cId="633109518" sldId="500"/>
            <ac:spMk id="2" creationId="{91FA3E54-1BF5-4378-96E9-27B15CF735B7}"/>
          </ac:spMkLst>
        </pc:spChg>
        <pc:spChg chg="del">
          <ac:chgData name="Michael A Fudge Jr" userId="133895e8-240b-4811-850e-9cf94297d089" providerId="ADAL" clId="{DCD72BA9-4CA5-458D-A737-15A8D9B19048}" dt="2020-09-11T14:15:11.956" v="6074" actId="3680"/>
          <ac:spMkLst>
            <pc:docMk/>
            <pc:sldMk cId="633109518" sldId="500"/>
            <ac:spMk id="3" creationId="{E9E36B30-54A7-474C-8417-8A9737EC3CE9}"/>
          </ac:spMkLst>
        </pc:spChg>
        <pc:spChg chg="add mod">
          <ac:chgData name="Michael A Fudge Jr" userId="133895e8-240b-4811-850e-9cf94297d089" providerId="ADAL" clId="{DCD72BA9-4CA5-458D-A737-15A8D9B19048}" dt="2020-09-11T14:33:35.773" v="7158" actId="20577"/>
          <ac:spMkLst>
            <pc:docMk/>
            <pc:sldMk cId="633109518" sldId="500"/>
            <ac:spMk id="6" creationId="{E7105E4D-8EC2-4AF9-A4F0-C9E61897DD29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7:21.840" v="6217" actId="1076"/>
          <ac:graphicFrameMkLst>
            <pc:docMk/>
            <pc:sldMk cId="633109518" sldId="500"/>
            <ac:graphicFrameMk id="4" creationId="{860E1008-597B-4B25-A191-6D85F52B456A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21:50.827" v="6523" actId="20577"/>
        <pc:sldMkLst>
          <pc:docMk/>
          <pc:sldMk cId="498223198" sldId="501"/>
        </pc:sldMkLst>
        <pc:spChg chg="mod">
          <ac:chgData name="Michael A Fudge Jr" userId="133895e8-240b-4811-850e-9cf94297d089" providerId="ADAL" clId="{DCD72BA9-4CA5-458D-A737-15A8D9B19048}" dt="2020-09-11T14:19:29.569" v="6287" actId="20577"/>
          <ac:spMkLst>
            <pc:docMk/>
            <pc:sldMk cId="498223198" sldId="501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21:50.827" v="6523" actId="20577"/>
          <ac:spMkLst>
            <pc:docMk/>
            <pc:sldMk cId="498223198" sldId="501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30:12.053" v="7022"/>
        <pc:sldMkLst>
          <pc:docMk/>
          <pc:sldMk cId="2742014929" sldId="502"/>
        </pc:sldMkLst>
        <pc:spChg chg="mod">
          <ac:chgData name="Michael A Fudge Jr" userId="133895e8-240b-4811-850e-9cf94297d089" providerId="ADAL" clId="{DCD72BA9-4CA5-458D-A737-15A8D9B19048}" dt="2020-09-11T14:22:10.570" v="6537" actId="20577"/>
          <ac:spMkLst>
            <pc:docMk/>
            <pc:sldMk cId="2742014929" sldId="502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29:26.408" v="7010" actId="20577"/>
          <ac:spMkLst>
            <pc:docMk/>
            <pc:sldMk cId="2742014929" sldId="502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14:13:38.343" v="9065" actId="20577"/>
        <pc:sldMkLst>
          <pc:docMk/>
          <pc:sldMk cId="2449543451" sldId="503"/>
        </pc:sldMkLst>
        <pc:spChg chg="mod">
          <ac:chgData name="Michael A Fudge Jr" userId="133895e8-240b-4811-850e-9cf94297d089" providerId="ADAL" clId="{DCD72BA9-4CA5-458D-A737-15A8D9B19048}" dt="2020-09-11T14:36:12.687" v="7273" actId="20577"/>
          <ac:spMkLst>
            <pc:docMk/>
            <pc:sldMk cId="2449543451" sldId="503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2T14:13:38.343" v="9065" actId="20577"/>
          <ac:spMkLst>
            <pc:docMk/>
            <pc:sldMk cId="2449543451" sldId="503"/>
            <ac:spMk id="6" creationId="{E33EFCDF-893E-4DC5-B75A-872200D063CA}"/>
          </ac:spMkLst>
        </pc:spChg>
      </pc:sldChg>
      <pc:sldChg chg="delSp modSp add del mod ord setBg delDesignElem modNotesTx">
        <pc:chgData name="Michael A Fudge Jr" userId="133895e8-240b-4811-850e-9cf94297d089" providerId="ADAL" clId="{DCD72BA9-4CA5-458D-A737-15A8D9B19048}" dt="2020-09-11T14:43:01.774" v="7932" actId="47"/>
        <pc:sldMkLst>
          <pc:docMk/>
          <pc:sldMk cId="643126449" sldId="504"/>
        </pc:sldMkLst>
        <pc:spChg chg="mod">
          <ac:chgData name="Michael A Fudge Jr" userId="133895e8-240b-4811-850e-9cf94297d089" providerId="ADAL" clId="{DCD72BA9-4CA5-458D-A737-15A8D9B19048}" dt="2020-09-11T14:41:32.888" v="7719" actId="20577"/>
          <ac:spMkLst>
            <pc:docMk/>
            <pc:sldMk cId="643126449" sldId="504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9" creationId="{967D8EB6-EAE1-4F9C-B398-83321E287204}"/>
          </ac:spMkLst>
        </pc:spChg>
      </pc:sldChg>
      <pc:sldChg chg="addSp delSp modSp add mod ord modNotesTx">
        <pc:chgData name="Michael A Fudge Jr" userId="133895e8-240b-4811-850e-9cf94297d089" providerId="ADAL" clId="{DCD72BA9-4CA5-458D-A737-15A8D9B19048}" dt="2020-09-11T14:42:59.258" v="7931" actId="14100"/>
        <pc:sldMkLst>
          <pc:docMk/>
          <pc:sldMk cId="3835540054" sldId="505"/>
        </pc:sldMkLst>
        <pc:spChg chg="del">
          <ac:chgData name="Michael A Fudge Jr" userId="133895e8-240b-4811-850e-9cf94297d089" providerId="ADAL" clId="{DCD72BA9-4CA5-458D-A737-15A8D9B19048}" dt="2020-09-11T14:42:48.061" v="7926" actId="478"/>
          <ac:spMkLst>
            <pc:docMk/>
            <pc:sldMk cId="3835540054" sldId="505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DCD72BA9-4CA5-458D-A737-15A8D9B19048}" dt="2020-09-11T14:42:51.805" v="7928"/>
          <ac:spMkLst>
            <pc:docMk/>
            <pc:sldMk cId="3835540054" sldId="505"/>
            <ac:spMk id="5" creationId="{EC1D2EAF-D68A-4A66-AF97-06399BACB8A7}"/>
          </ac:spMkLst>
        </pc:spChg>
        <pc:spChg chg="add mod">
          <ac:chgData name="Michael A Fudge Jr" userId="133895e8-240b-4811-850e-9cf94297d089" providerId="ADAL" clId="{DCD72BA9-4CA5-458D-A737-15A8D9B19048}" dt="2020-09-11T14:42:59.258" v="7931" actId="14100"/>
          <ac:spMkLst>
            <pc:docMk/>
            <pc:sldMk cId="3835540054" sldId="505"/>
            <ac:spMk id="9" creationId="{BB543FC2-49E2-4BC9-8557-4FE847B5BE99}"/>
          </ac:spMkLst>
        </pc:spChg>
      </pc:sldChg>
      <pc:sldChg chg="add del">
        <pc:chgData name="Michael A Fudge Jr" userId="133895e8-240b-4811-850e-9cf94297d089" providerId="ADAL" clId="{DCD72BA9-4CA5-458D-A737-15A8D9B19048}" dt="2020-09-11T14:46:21.713" v="8142" actId="47"/>
        <pc:sldMkLst>
          <pc:docMk/>
          <pc:sldMk cId="802009958" sldId="506"/>
        </pc:sldMkLst>
      </pc:sldChg>
      <pc:sldChg chg="modSp add mod ord modNotesTx">
        <pc:chgData name="Michael A Fudge Jr" userId="133895e8-240b-4811-850e-9cf94297d089" providerId="ADAL" clId="{DCD72BA9-4CA5-458D-A737-15A8D9B19048}" dt="2020-09-11T14:47:39.745" v="8369" actId="20577"/>
        <pc:sldMkLst>
          <pc:docMk/>
          <pc:sldMk cId="658254534" sldId="507"/>
        </pc:sldMkLst>
        <pc:spChg chg="mod">
          <ac:chgData name="Michael A Fudge Jr" userId="133895e8-240b-4811-850e-9cf94297d089" providerId="ADAL" clId="{DCD72BA9-4CA5-458D-A737-15A8D9B19048}" dt="2020-09-11T14:46:29.101" v="8153" actId="20577"/>
          <ac:spMkLst>
            <pc:docMk/>
            <pc:sldMk cId="658254534" sldId="507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47:39.745" v="8369" actId="20577"/>
          <ac:spMkLst>
            <pc:docMk/>
            <pc:sldMk cId="658254534" sldId="507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063EE989-B50B-43FF-B6FB-CBDA33F72044}"/>
    <pc:docChg chg="undo custSel mod addSld delSld modSld sldOrd">
      <pc:chgData name="Michael A Fudge Jr" userId="133895e8-240b-4811-850e-9cf94297d089" providerId="ADAL" clId="{063EE989-B50B-43FF-B6FB-CBDA33F72044}" dt="2020-07-28T16:07:14.860" v="10096" actId="20577"/>
      <pc:docMkLst>
        <pc:docMk/>
      </pc:docMkLst>
      <pc:sldChg chg="modSp mod">
        <pc:chgData name="Michael A Fudge Jr" userId="133895e8-240b-4811-850e-9cf94297d089" providerId="ADAL" clId="{063EE989-B50B-43FF-B6FB-CBDA33F72044}" dt="2020-07-27T19:38:43.522" v="20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063EE989-B50B-43FF-B6FB-CBDA33F72044}" dt="2020-07-27T19:38:36.10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063EE989-B50B-43FF-B6FB-CBDA33F72044}" dt="2020-07-27T19:38:43.522" v="20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ord modAnim">
        <pc:chgData name="Michael A Fudge Jr" userId="133895e8-240b-4811-850e-9cf94297d089" providerId="ADAL" clId="{063EE989-B50B-43FF-B6FB-CBDA33F72044}" dt="2020-07-27T20:28:06.617" v="1069"/>
        <pc:sldMkLst>
          <pc:docMk/>
          <pc:sldMk cId="3436746034" sldId="257"/>
        </pc:sldMkLst>
        <pc:spChg chg="mod">
          <ac:chgData name="Michael A Fudge Jr" userId="133895e8-240b-4811-850e-9cf94297d089" providerId="ADAL" clId="{063EE989-B50B-43FF-B6FB-CBDA33F72044}" dt="2020-07-27T20:23:48.389" v="91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7T20:28:06.617" v="106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063EE989-B50B-43FF-B6FB-CBDA33F72044}" dt="2020-07-27T19:41:21.408" v="22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063EE989-B50B-43FF-B6FB-CBDA33F72044}" dt="2020-07-27T19:41:21.408" v="22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delSp modSp mod ord modNotesTx">
        <pc:chgData name="Michael A Fudge Jr" userId="133895e8-240b-4811-850e-9cf94297d089" providerId="ADAL" clId="{063EE989-B50B-43FF-B6FB-CBDA33F72044}" dt="2020-07-28T12:19:47.709" v="222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063EE989-B50B-43FF-B6FB-CBDA33F72044}" dt="2020-07-28T12:17:28.951" v="191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18:19.433" v="2032" actId="14100"/>
          <ac:spMkLst>
            <pc:docMk/>
            <pc:sldMk cId="96570146" sldId="271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2:16:55.502" v="1905" actId="478"/>
          <ac:graphicFrameMkLst>
            <pc:docMk/>
            <pc:sldMk cId="96570146" sldId="271"/>
            <ac:graphicFrameMk id="9" creationId="{B34E0716-845E-43F7-B27B-57F12BFE0E7F}"/>
          </ac:graphicFrameMkLst>
        </pc:graphicFrame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03060402" sldId="294"/>
        </pc:sldMkLst>
      </pc:sldChg>
      <pc:sldChg chg="modSp mod">
        <pc:chgData name="Michael A Fudge Jr" userId="133895e8-240b-4811-850e-9cf94297d089" providerId="ADAL" clId="{063EE989-B50B-43FF-B6FB-CBDA33F72044}" dt="2020-07-28T16:07:14.860" v="10096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063EE989-B50B-43FF-B6FB-CBDA33F72044}" dt="2020-07-28T16:07:14.860" v="10096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063EE989-B50B-43FF-B6FB-CBDA33F72044}" dt="2020-07-28T16:00:45.293" v="957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063EE989-B50B-43FF-B6FB-CBDA33F72044}" dt="2020-07-28T16:00:45.293" v="957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496996023" sldId="312"/>
        </pc:sldMkLst>
      </pc:sldChg>
      <pc:sldChg chg="modSp mod ord">
        <pc:chgData name="Michael A Fudge Jr" userId="133895e8-240b-4811-850e-9cf94297d089" providerId="ADAL" clId="{063EE989-B50B-43FF-B6FB-CBDA33F72044}" dt="2020-07-28T14:47:13.994" v="5714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063EE989-B50B-43FF-B6FB-CBDA33F72044}" dt="2020-07-28T14:46:55.962" v="5713" actId="20577"/>
          <ac:spMkLst>
            <pc:docMk/>
            <pc:sldMk cId="2476503244" sldId="313"/>
            <ac:spMk id="2" creationId="{85954A83-1BFB-42E8-ABE1-F6284F291E27}"/>
          </ac:spMkLst>
        </pc:spChg>
        <pc:picChg chg="mod">
          <ac:chgData name="Michael A Fudge Jr" userId="133895e8-240b-4811-850e-9cf94297d089" providerId="ADAL" clId="{063EE989-B50B-43FF-B6FB-CBDA33F72044}" dt="2020-07-28T14:47:13.994" v="5714" actId="14826"/>
          <ac:picMkLst>
            <pc:docMk/>
            <pc:sldMk cId="2476503244" sldId="313"/>
            <ac:picMk id="4" creationId="{ABF52C46-EFC9-4126-9C0C-5B53C8B42217}"/>
          </ac:picMkLst>
        </pc:picChg>
      </pc:sldChg>
      <pc:sldChg chg="addSp modSp mod ord">
        <pc:chgData name="Michael A Fudge Jr" userId="133895e8-240b-4811-850e-9cf94297d089" providerId="ADAL" clId="{063EE989-B50B-43FF-B6FB-CBDA33F72044}" dt="2020-07-28T15:09:10.639" v="6711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063EE989-B50B-43FF-B6FB-CBDA33F72044}" dt="2020-07-28T12:38:57.058" v="3420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09:10.639" v="6711" actId="20577"/>
          <ac:spMkLst>
            <pc:docMk/>
            <pc:sldMk cId="2044021993" sldId="314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063EE989-B50B-43FF-B6FB-CBDA33F72044}" dt="2020-07-28T13:07:33.753" v="3456" actId="1076"/>
          <ac:picMkLst>
            <pc:docMk/>
            <pc:sldMk cId="2044021993" sldId="314"/>
            <ac:picMk id="2" creationId="{4D2BB4C8-E854-4558-8302-2518988E9228}"/>
          </ac:picMkLst>
        </pc:pic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829729920" sldId="31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3455266" sldId="31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781607504" sldId="31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25166842" sldId="32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13430300" sldId="32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89374847" sldId="32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31171946" sldId="32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01491955" sldId="32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80181327" sldId="32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02597312" sldId="32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335336088" sldId="32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161175550" sldId="33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0601866" sldId="33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97818125" sldId="33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877314342" sldId="33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5813408" sldId="33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231528915" sldId="33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51226270" sldId="33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7984622" sldId="34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7924853" sldId="34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333140738" sldId="34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89965737" sldId="34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148454917" sldId="34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16062869" sldId="34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730824221" sldId="34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3326098" sldId="34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087519105" sldId="34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87472616" sldId="34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2181672" sldId="350"/>
        </pc:sldMkLst>
      </pc:sldChg>
      <pc:sldChg chg="addSp delSp modSp new mod setBg modAnim modNotesTx">
        <pc:chgData name="Michael A Fudge Jr" userId="133895e8-240b-4811-850e-9cf94297d089" providerId="ADAL" clId="{063EE989-B50B-43FF-B6FB-CBDA33F72044}" dt="2020-07-27T20:36:05.886" v="1370" actId="20577"/>
        <pc:sldMkLst>
          <pc:docMk/>
          <pc:sldMk cId="337155246" sldId="351"/>
        </pc:sldMkLst>
        <pc:spChg chg="mod">
          <ac:chgData name="Michael A Fudge Jr" userId="133895e8-240b-4811-850e-9cf94297d089" providerId="ADAL" clId="{063EE989-B50B-43FF-B6FB-CBDA33F72044}" dt="2020-07-27T20:01:01.930" v="382" actId="14100"/>
          <ac:spMkLst>
            <pc:docMk/>
            <pc:sldMk cId="337155246" sldId="351"/>
            <ac:spMk id="2" creationId="{8B571E56-208A-40A7-A0CC-61BAAD1C3B4B}"/>
          </ac:spMkLst>
        </pc:spChg>
        <pc:spChg chg="del mo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3" creationId="{10433FC4-6D82-4C69-B2C7-CBAF33BB6894}"/>
          </ac:spMkLst>
        </pc:spChg>
        <pc:spChg chg="add mod">
          <ac:chgData name="Michael A Fudge Jr" userId="133895e8-240b-4811-850e-9cf94297d089" providerId="ADAL" clId="{063EE989-B50B-43FF-B6FB-CBDA33F72044}" dt="2020-07-27T20:01:26.830" v="390" actId="207"/>
          <ac:spMkLst>
            <pc:docMk/>
            <pc:sldMk cId="337155246" sldId="351"/>
            <ac:spMk id="4" creationId="{E531AEF8-617A-47B8-9875-75A9152A7486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0" creationId="{5B32A67F-3598-4A13-8552-DA884FFCCE57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2" creationId="{BCC55ACC-A2F6-403C-A3A4-D59B3734D45F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4" creationId="{598EBA13-C937-430B-9523-439FE21096E6}"/>
          </ac:spMkLst>
        </pc:spChg>
        <pc:picChg chg="add">
          <ac:chgData name="Michael A Fudge Jr" userId="133895e8-240b-4811-850e-9cf94297d089" providerId="ADAL" clId="{063EE989-B50B-43FF-B6FB-CBDA33F72044}" dt="2020-07-27T20:00:55.392" v="380" actId="26606"/>
          <ac:picMkLst>
            <pc:docMk/>
            <pc:sldMk cId="337155246" sldId="351"/>
            <ac:picMk id="7" creationId="{D3B7CA2E-317E-462D-ADC4-36EC2489AE8E}"/>
          </ac:picMkLst>
        </pc:picChg>
      </pc:sldChg>
      <pc:sldChg chg="addSp delSp modSp new mod modClrScheme modAnim chgLayout">
        <pc:chgData name="Michael A Fudge Jr" userId="133895e8-240b-4811-850e-9cf94297d089" providerId="ADAL" clId="{063EE989-B50B-43FF-B6FB-CBDA33F72044}" dt="2020-07-27T20:17:04.259" v="702"/>
        <pc:sldMkLst>
          <pc:docMk/>
          <pc:sldMk cId="1690386986" sldId="352"/>
        </pc:sldMkLst>
        <pc:spChg chg="mod ord">
          <ac:chgData name="Michael A Fudge Jr" userId="133895e8-240b-4811-850e-9cf94297d089" providerId="ADAL" clId="{063EE989-B50B-43FF-B6FB-CBDA33F72044}" dt="2020-07-27T20:06:55.589" v="447" actId="20577"/>
          <ac:spMkLst>
            <pc:docMk/>
            <pc:sldMk cId="1690386986" sldId="352"/>
            <ac:spMk id="2" creationId="{91C35C89-9CF2-4FB4-9720-1065C6556D23}"/>
          </ac:spMkLst>
        </pc:spChg>
        <pc:spChg chg="del">
          <ac:chgData name="Michael A Fudge Jr" userId="133895e8-240b-4811-850e-9cf94297d089" providerId="ADAL" clId="{063EE989-B50B-43FF-B6FB-CBDA33F72044}" dt="2020-07-27T20:05:41.835" v="414"/>
          <ac:spMkLst>
            <pc:docMk/>
            <pc:sldMk cId="1690386986" sldId="352"/>
            <ac:spMk id="3" creationId="{E397F831-2EEB-4215-9466-06E4FC0258EC}"/>
          </ac:spMkLst>
        </pc:spChg>
        <pc:spChg chg="add del mod">
          <ac:chgData name="Michael A Fudge Jr" userId="133895e8-240b-4811-850e-9cf94297d089" providerId="ADAL" clId="{063EE989-B50B-43FF-B6FB-CBDA33F72044}" dt="2020-07-27T20:06:51.021" v="443" actId="700"/>
          <ac:spMkLst>
            <pc:docMk/>
            <pc:sldMk cId="1690386986" sldId="352"/>
            <ac:spMk id="6" creationId="{35891D10-F1F3-4E29-80D9-29D260FEE2BA}"/>
          </ac:spMkLst>
        </pc:spChg>
        <pc:spChg chg="add mod">
          <ac:chgData name="Michael A Fudge Jr" userId="133895e8-240b-4811-850e-9cf94297d089" providerId="ADAL" clId="{063EE989-B50B-43FF-B6FB-CBDA33F72044}" dt="2020-07-27T20:09:31.529" v="482" actId="164"/>
          <ac:spMkLst>
            <pc:docMk/>
            <pc:sldMk cId="1690386986" sldId="352"/>
            <ac:spMk id="11" creationId="{FB73096E-65EA-458C-B25D-19FCA965B551}"/>
          </ac:spMkLst>
        </pc:spChg>
        <pc:spChg chg="add mod">
          <ac:chgData name="Michael A Fudge Jr" userId="133895e8-240b-4811-850e-9cf94297d089" providerId="ADAL" clId="{063EE989-B50B-43FF-B6FB-CBDA33F72044}" dt="2020-07-27T20:09:34.184" v="483" actId="164"/>
          <ac:spMkLst>
            <pc:docMk/>
            <pc:sldMk cId="1690386986" sldId="352"/>
            <ac:spMk id="12" creationId="{FC293B9E-F20F-4382-9797-CEDF98708935}"/>
          </ac:spMkLst>
        </pc:spChg>
        <pc:spChg chg="add del">
          <ac:chgData name="Michael A Fudge Jr" userId="133895e8-240b-4811-850e-9cf94297d089" providerId="ADAL" clId="{063EE989-B50B-43FF-B6FB-CBDA33F72044}" dt="2020-07-27T20:09:58.102" v="486" actId="478"/>
          <ac:spMkLst>
            <pc:docMk/>
            <pc:sldMk cId="1690386986" sldId="352"/>
            <ac:spMk id="15" creationId="{43392B9E-6836-48D8-9439-06967D22AEDD}"/>
          </ac:spMkLst>
        </pc:spChg>
        <pc:spChg chg="add mod">
          <ac:chgData name="Michael A Fudge Jr" userId="133895e8-240b-4811-850e-9cf94297d089" providerId="ADAL" clId="{063EE989-B50B-43FF-B6FB-CBDA33F72044}" dt="2020-07-27T20:16:20.522" v="694" actId="2711"/>
          <ac:spMkLst>
            <pc:docMk/>
            <pc:sldMk cId="1690386986" sldId="352"/>
            <ac:spMk id="16" creationId="{4EED314C-1DBF-458A-A8E9-230F518B720D}"/>
          </ac:spMkLst>
        </pc:spChg>
        <pc:spChg chg="add mod">
          <ac:chgData name="Michael A Fudge Jr" userId="133895e8-240b-4811-850e-9cf94297d089" providerId="ADAL" clId="{063EE989-B50B-43FF-B6FB-CBDA33F72044}" dt="2020-07-27T20:16:43.432" v="698" actId="13822"/>
          <ac:spMkLst>
            <pc:docMk/>
            <pc:sldMk cId="1690386986" sldId="352"/>
            <ac:spMk id="17" creationId="{F523C972-B390-405C-9562-9490AAB3DFC8}"/>
          </ac:spMkLst>
        </pc:spChg>
        <pc:spChg chg="add mod">
          <ac:chgData name="Michael A Fudge Jr" userId="133895e8-240b-4811-850e-9cf94297d089" providerId="ADAL" clId="{063EE989-B50B-43FF-B6FB-CBDA33F72044}" dt="2020-07-27T20:16:27.452" v="695" actId="2711"/>
          <ac:spMkLst>
            <pc:docMk/>
            <pc:sldMk cId="1690386986" sldId="352"/>
            <ac:spMk id="18" creationId="{3B33C6B3-B73E-47B7-80C8-972DD144500A}"/>
          </ac:spMkLst>
        </pc:spChg>
        <pc:spChg chg="add mod">
          <ac:chgData name="Michael A Fudge Jr" userId="133895e8-240b-4811-850e-9cf94297d089" providerId="ADAL" clId="{063EE989-B50B-43FF-B6FB-CBDA33F72044}" dt="2020-07-27T20:16:41.034" v="697" actId="13822"/>
          <ac:spMkLst>
            <pc:docMk/>
            <pc:sldMk cId="1690386986" sldId="352"/>
            <ac:spMk id="19" creationId="{E3BDA613-9972-4C57-B3FF-8413FB8414F1}"/>
          </ac:spMkLst>
        </pc:spChg>
        <pc:grpChg chg="add mod">
          <ac:chgData name="Michael A Fudge Jr" userId="133895e8-240b-4811-850e-9cf94297d089" providerId="ADAL" clId="{063EE989-B50B-43FF-B6FB-CBDA33F72044}" dt="2020-07-27T20:09:39.487" v="484" actId="1076"/>
          <ac:grpSpMkLst>
            <pc:docMk/>
            <pc:sldMk cId="1690386986" sldId="352"/>
            <ac:grpSpMk id="13" creationId="{00206862-C285-47E8-8105-0E4A5365C9D2}"/>
          </ac:grpSpMkLst>
        </pc:grpChg>
        <pc:grpChg chg="add mod">
          <ac:chgData name="Michael A Fudge Jr" userId="133895e8-240b-4811-850e-9cf94297d089" providerId="ADAL" clId="{063EE989-B50B-43FF-B6FB-CBDA33F72044}" dt="2020-07-27T20:09:34.184" v="483" actId="164"/>
          <ac:grpSpMkLst>
            <pc:docMk/>
            <pc:sldMk cId="1690386986" sldId="352"/>
            <ac:grpSpMk id="14" creationId="{DCB970D1-9B46-4E92-8053-0D285ABDC2CA}"/>
          </ac:grpSpMkLst>
        </pc:grpChg>
        <pc:picChg chg="add del mod">
          <ac:chgData name="Michael A Fudge Jr" userId="133895e8-240b-4811-850e-9cf94297d089" providerId="ADAL" clId="{063EE989-B50B-43FF-B6FB-CBDA33F72044}" dt="2020-07-27T20:06:07.455" v="442" actId="478"/>
          <ac:picMkLst>
            <pc:docMk/>
            <pc:sldMk cId="1690386986" sldId="352"/>
            <ac:picMk id="4" creationId="{97F5C1A1-EF80-4A83-B43B-D3E9A2E04195}"/>
          </ac:picMkLst>
        </pc:picChg>
        <pc:picChg chg="add mod">
          <ac:chgData name="Michael A Fudge Jr" userId="133895e8-240b-4811-850e-9cf94297d089" providerId="ADAL" clId="{063EE989-B50B-43FF-B6FB-CBDA33F72044}" dt="2020-07-27T20:09:31.529" v="482" actId="164"/>
          <ac:picMkLst>
            <pc:docMk/>
            <pc:sldMk cId="1690386986" sldId="352"/>
            <ac:picMk id="8" creationId="{3C4A0D9E-B14F-41D7-9AF4-AFCB24E27301}"/>
          </ac:picMkLst>
        </pc:picChg>
        <pc:picChg chg="add mod">
          <ac:chgData name="Michael A Fudge Jr" userId="133895e8-240b-4811-850e-9cf94297d089" providerId="ADAL" clId="{063EE989-B50B-43FF-B6FB-CBDA33F72044}" dt="2020-07-27T20:09:34.184" v="483" actId="164"/>
          <ac:picMkLst>
            <pc:docMk/>
            <pc:sldMk cId="1690386986" sldId="352"/>
            <ac:picMk id="10" creationId="{EDD0C582-9A41-4C0E-B9F4-0601A8A39E37}"/>
          </ac:picMkLst>
        </pc:picChg>
      </pc:sldChg>
      <pc:sldChg chg="addSp delSp modSp new mod setBg modClrScheme modAnim setClrOvrMap chgLayout">
        <pc:chgData name="Michael A Fudge Jr" userId="133895e8-240b-4811-850e-9cf94297d089" providerId="ADAL" clId="{063EE989-B50B-43FF-B6FB-CBDA33F72044}" dt="2020-07-28T12:24:57.685" v="2749"/>
        <pc:sldMkLst>
          <pc:docMk/>
          <pc:sldMk cId="1679864663" sldId="353"/>
        </pc:sldMkLst>
        <pc:spChg chg="mod or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2" creationId="{1038E9C9-2AB3-49C2-819F-E8720F5E8181}"/>
          </ac:spMkLst>
        </pc:spChg>
        <pc:spChg chg="del mod ord">
          <ac:chgData name="Michael A Fudge Jr" userId="133895e8-240b-4811-850e-9cf94297d089" providerId="ADAL" clId="{063EE989-B50B-43FF-B6FB-CBDA33F72044}" dt="2020-07-28T12:22:49.208" v="2499" actId="700"/>
          <ac:spMkLst>
            <pc:docMk/>
            <pc:sldMk cId="1679864663" sldId="353"/>
            <ac:spMk id="3" creationId="{C1D32D11-0A75-47BD-838B-BDFB21506C53}"/>
          </ac:spMkLst>
        </pc:spChg>
        <pc:spChg chg="add mod ord">
          <ac:chgData name="Michael A Fudge Jr" userId="133895e8-240b-4811-850e-9cf94297d089" providerId="ADAL" clId="{063EE989-B50B-43FF-B6FB-CBDA33F72044}" dt="2020-07-28T12:23:57.084" v="2622" actId="20577"/>
          <ac:spMkLst>
            <pc:docMk/>
            <pc:sldMk cId="1679864663" sldId="353"/>
            <ac:spMk id="4" creationId="{ED06CD62-EF75-4CF5-B4D1-697BEB78ED34}"/>
          </ac:spMkLst>
        </pc:spChg>
        <pc:spChg chg="add mod ord">
          <ac:chgData name="Michael A Fudge Jr" userId="133895e8-240b-4811-850e-9cf94297d089" providerId="ADAL" clId="{063EE989-B50B-43FF-B6FB-CBDA33F72044}" dt="2020-07-28T12:24:50.287" v="2748" actId="20577"/>
          <ac:spMkLst>
            <pc:docMk/>
            <pc:sldMk cId="1679864663" sldId="353"/>
            <ac:spMk id="5" creationId="{72BA0F5A-F184-4C5A-A24E-2ECB58712987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0" creationId="{2A6B319F-86FE-4754-878E-06F0804D882B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2" creationId="{DCF7D1B5-3477-499F-ACC5-2C8B07F4EDB3}"/>
          </ac:spMkLst>
        </pc:spChg>
        <pc:spChg chg="ad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14" creationId="{10F24D38-B79E-44B4-830E-043F45D96DC2}"/>
          </ac:spMkLst>
        </pc:spChg>
        <pc:cxnChg chg="add">
          <ac:chgData name="Michael A Fudge Jr" userId="133895e8-240b-4811-850e-9cf94297d089" providerId="ADAL" clId="{063EE989-B50B-43FF-B6FB-CBDA33F72044}" dt="2020-07-28T12:23:09.675" v="2502" actId="26606"/>
          <ac:cxnSpMkLst>
            <pc:docMk/>
            <pc:sldMk cId="1679864663" sldId="353"/>
            <ac:cxnSpMk id="15" creationId="{FC469874-256B-45B3-A79C-7591B4BA1ECC}"/>
          </ac:cxnSpMkLst>
        </pc:cxn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1004474" sldId="354"/>
        </pc:sldMkLst>
      </pc:sldChg>
      <pc:sldChg chg="addSp delSp modSp add mod modAnim">
        <pc:chgData name="Michael A Fudge Jr" userId="133895e8-240b-4811-850e-9cf94297d089" providerId="ADAL" clId="{063EE989-B50B-43FF-B6FB-CBDA33F72044}" dt="2020-07-27T20:05:12.719" v="413"/>
        <pc:sldMkLst>
          <pc:docMk/>
          <pc:sldMk cId="17751269" sldId="355"/>
        </pc:sldMkLst>
        <pc:spChg chg="add del mod">
          <ac:chgData name="Michael A Fudge Jr" userId="133895e8-240b-4811-850e-9cf94297d089" providerId="ADAL" clId="{063EE989-B50B-43FF-B6FB-CBDA33F72044}" dt="2020-07-27T20:03:32.178" v="397" actId="478"/>
          <ac:spMkLst>
            <pc:docMk/>
            <pc:sldMk cId="17751269" sldId="355"/>
            <ac:spMk id="3" creationId="{9637F406-01D1-4A3C-9B10-5A7B0FFB997A}"/>
          </ac:spMkLst>
        </pc:spChg>
        <pc:spChg chg="add del mod">
          <ac:chgData name="Michael A Fudge Jr" userId="133895e8-240b-4811-850e-9cf94297d089" providerId="ADAL" clId="{063EE989-B50B-43FF-B6FB-CBDA33F72044}" dt="2020-07-27T20:04:16.486" v="400" actId="478"/>
          <ac:spMkLst>
            <pc:docMk/>
            <pc:sldMk cId="17751269" sldId="355"/>
            <ac:spMk id="4" creationId="{96592AE8-48C9-4525-BAD2-6FFF8B09DEAC}"/>
          </ac:spMkLst>
        </pc:spChg>
        <pc:spChg chg="add del">
          <ac:chgData name="Michael A Fudge Jr" userId="133895e8-240b-4811-850e-9cf94297d089" providerId="ADAL" clId="{063EE989-B50B-43FF-B6FB-CBDA33F72044}" dt="2020-07-27T20:04:27.369" v="402" actId="478"/>
          <ac:spMkLst>
            <pc:docMk/>
            <pc:sldMk cId="17751269" sldId="355"/>
            <ac:spMk id="5" creationId="{206E1A1F-E2A2-4FA6-B9D1-3151EE7CC4A3}"/>
          </ac:spMkLst>
        </pc:spChg>
        <pc:spChg chg="add mod">
          <ac:chgData name="Michael A Fudge Jr" userId="133895e8-240b-4811-850e-9cf94297d089" providerId="ADAL" clId="{063EE989-B50B-43FF-B6FB-CBDA33F72044}" dt="2020-07-27T20:04:55.080" v="412" actId="13822"/>
          <ac:spMkLst>
            <pc:docMk/>
            <pc:sldMk cId="17751269" sldId="355"/>
            <ac:spMk id="6" creationId="{FEF220C9-DFA6-464B-A216-F020E97EB257}"/>
          </ac:spMkLst>
        </pc:spChg>
      </pc:sldChg>
      <pc:sldChg chg="addSp delSp modSp new mod modNotesTx">
        <pc:chgData name="Michael A Fudge Jr" userId="133895e8-240b-4811-850e-9cf94297d089" providerId="ADAL" clId="{063EE989-B50B-43FF-B6FB-CBDA33F72044}" dt="2020-07-28T12:21:59.912" v="2483" actId="20577"/>
        <pc:sldMkLst>
          <pc:docMk/>
          <pc:sldMk cId="383390871" sldId="356"/>
        </pc:sldMkLst>
        <pc:spChg chg="mod">
          <ac:chgData name="Michael A Fudge Jr" userId="133895e8-240b-4811-850e-9cf94297d089" providerId="ADAL" clId="{063EE989-B50B-43FF-B6FB-CBDA33F72044}" dt="2020-07-27T20:54:12.236" v="1811" actId="14100"/>
          <ac:spMkLst>
            <pc:docMk/>
            <pc:sldMk cId="383390871" sldId="356"/>
            <ac:spMk id="2" creationId="{37E6C559-97A4-4960-8FC1-AA76FAFCB49E}"/>
          </ac:spMkLst>
        </pc:spChg>
        <pc:spChg chg="del">
          <ac:chgData name="Michael A Fudge Jr" userId="133895e8-240b-4811-850e-9cf94297d089" providerId="ADAL" clId="{063EE989-B50B-43FF-B6FB-CBDA33F72044}" dt="2020-07-27T20:40:36.431" v="1454"/>
          <ac:spMkLst>
            <pc:docMk/>
            <pc:sldMk cId="383390871" sldId="356"/>
            <ac:spMk id="3" creationId="{F58B9D3D-A831-4F92-8881-92264C6AB1B4}"/>
          </ac:spMkLst>
        </pc:spChg>
        <pc:graphicFrameChg chg="add mod modGraphic">
          <ac:chgData name="Michael A Fudge Jr" userId="133895e8-240b-4811-850e-9cf94297d089" providerId="ADAL" clId="{063EE989-B50B-43FF-B6FB-CBDA33F72044}" dt="2020-07-28T12:21:59.912" v="2483" actId="20577"/>
          <ac:graphicFrameMkLst>
            <pc:docMk/>
            <pc:sldMk cId="383390871" sldId="356"/>
            <ac:graphicFrameMk id="4" creationId="{7E63B661-9732-4BBA-B1EB-B50EFFA80F78}"/>
          </ac:graphicFrameMkLst>
        </pc:graphicFrameChg>
      </pc:sldChg>
      <pc:sldChg chg="modSp new del mod ord">
        <pc:chgData name="Michael A Fudge Jr" userId="133895e8-240b-4811-850e-9cf94297d089" providerId="ADAL" clId="{063EE989-B50B-43FF-B6FB-CBDA33F72044}" dt="2020-07-27T20:42:37.931" v="1502" actId="47"/>
        <pc:sldMkLst>
          <pc:docMk/>
          <pc:sldMk cId="1057510253" sldId="357"/>
        </pc:sldMkLst>
        <pc:spChg chg="mod">
          <ac:chgData name="Michael A Fudge Jr" userId="133895e8-240b-4811-850e-9cf94297d089" providerId="ADAL" clId="{063EE989-B50B-43FF-B6FB-CBDA33F72044}" dt="2020-07-27T20:42:13.081" v="1501" actId="20577"/>
          <ac:spMkLst>
            <pc:docMk/>
            <pc:sldMk cId="1057510253" sldId="357"/>
            <ac:spMk id="2" creationId="{0B36593E-221E-4349-897B-361708A74D1D}"/>
          </ac:spMkLst>
        </pc:spChg>
      </pc:sldChg>
      <pc:sldChg chg="modSp new del mod">
        <pc:chgData name="Michael A Fudge Jr" userId="133895e8-240b-4811-850e-9cf94297d089" providerId="ADAL" clId="{063EE989-B50B-43FF-B6FB-CBDA33F72044}" dt="2020-07-27T20:30:06.465" v="1089" actId="47"/>
        <pc:sldMkLst>
          <pc:docMk/>
          <pc:sldMk cId="786429787" sldId="358"/>
        </pc:sldMkLst>
        <pc:spChg chg="mod">
          <ac:chgData name="Michael A Fudge Jr" userId="133895e8-240b-4811-850e-9cf94297d089" providerId="ADAL" clId="{063EE989-B50B-43FF-B6FB-CBDA33F72044}" dt="2020-07-27T20:30:00.130" v="1088" actId="20577"/>
          <ac:spMkLst>
            <pc:docMk/>
            <pc:sldMk cId="786429787" sldId="358"/>
            <ac:spMk id="2" creationId="{A570DADB-BEF0-4DDF-BB63-A08C71968F84}"/>
          </ac:spMkLst>
        </pc:spChg>
      </pc:sldChg>
      <pc:sldChg chg="addSp delSp modSp new mod modAnim">
        <pc:chgData name="Michael A Fudge Jr" userId="133895e8-240b-4811-850e-9cf94297d089" providerId="ADAL" clId="{063EE989-B50B-43FF-B6FB-CBDA33F72044}" dt="2020-07-27T20:38:36.141" v="1431"/>
        <pc:sldMkLst>
          <pc:docMk/>
          <pc:sldMk cId="2123987206" sldId="358"/>
        </pc:sldMkLst>
        <pc:spChg chg="mod">
          <ac:chgData name="Michael A Fudge Jr" userId="133895e8-240b-4811-850e-9cf94297d089" providerId="ADAL" clId="{063EE989-B50B-43FF-B6FB-CBDA33F72044}" dt="2020-07-27T20:37:07.561" v="1410" actId="20577"/>
          <ac:spMkLst>
            <pc:docMk/>
            <pc:sldMk cId="2123987206" sldId="358"/>
            <ac:spMk id="2" creationId="{17CBD102-4EA2-4646-9A5B-4C23E5F37EAD}"/>
          </ac:spMkLst>
        </pc:spChg>
        <pc:spChg chg="del">
          <ac:chgData name="Michael A Fudge Jr" userId="133895e8-240b-4811-850e-9cf94297d089" providerId="ADAL" clId="{063EE989-B50B-43FF-B6FB-CBDA33F72044}" dt="2020-07-27T20:37:11.405" v="1411" actId="478"/>
          <ac:spMkLst>
            <pc:docMk/>
            <pc:sldMk cId="2123987206" sldId="358"/>
            <ac:spMk id="3" creationId="{57D64D5C-6104-4243-8100-8252E0E13E0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5" creationId="{3FE2AB4A-2E90-4581-9A33-BB193FE2F92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6" creationId="{CD604673-469C-40CD-A533-4E5584A0474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7" creationId="{AB93CC80-F287-42E7-B3B9-BB72E702A2B9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8" creationId="{B45DFA88-0F2B-47E6-B4AD-A34165AC9251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0" creationId="{8B400498-5B82-4D98-9B34-D067035F969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1" creationId="{6226890F-DD11-4529-8626-A0B0C5BDF65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2" creationId="{573664CB-71DB-48FD-A5C4-E91391D23FF6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3" creationId="{F9B11972-60BE-4820-BBD0-860AA967DDA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4" creationId="{FA843F19-34D8-49CB-8514-B16C8C5CDCA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5" creationId="{93A11A4E-D146-47B9-BAE1-518956CBC1E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7" creationId="{15A1086E-56AC-4635-8DAE-10CA8E85C5A2}"/>
          </ac:spMkLst>
        </pc:spChg>
        <pc:spChg chg="add 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23" creationId="{27EE9531-F99B-4465-9F2C-FE1DAEA8512F}"/>
          </ac:spMkLst>
        </pc:spChg>
        <pc:spChg chg="add mod">
          <ac:chgData name="Michael A Fudge Jr" userId="133895e8-240b-4811-850e-9cf94297d089" providerId="ADAL" clId="{063EE989-B50B-43FF-B6FB-CBDA33F72044}" dt="2020-07-27T20:38:27.245" v="1429" actId="1076"/>
          <ac:spMkLst>
            <pc:docMk/>
            <pc:sldMk cId="2123987206" sldId="358"/>
            <ac:spMk id="24" creationId="{5C16EBC2-6359-423A-9AFC-3AB49B4A092E}"/>
          </ac:spMkLst>
        </pc:spChg>
        <pc:spChg chg="add mod">
          <ac:chgData name="Michael A Fudge Jr" userId="133895e8-240b-4811-850e-9cf94297d089" providerId="ADAL" clId="{063EE989-B50B-43FF-B6FB-CBDA33F72044}" dt="2020-07-27T20:38:19.092" v="1427" actId="14100"/>
          <ac:spMkLst>
            <pc:docMk/>
            <pc:sldMk cId="2123987206" sldId="358"/>
            <ac:spMk id="25" creationId="{32042F04-290E-415A-8166-A6B3649B18C0}"/>
          </ac:spMkLst>
        </pc:s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4" creationId="{9C9BABCD-AF7F-4DC5-AEE9-0A2D05D91B99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9" creationId="{94758F19-EFD5-42F0-A743-9FB57E4F1D2F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16" creationId="{EB3EB5AC-D772-44A9-A906-DC416EFE5F67}"/>
          </ac:grpSpMkLst>
        </pc:grp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8" creationId="{EACDA2D8-14D5-44C6-B714-8DEAA44A0ED3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9" creationId="{F6FA4B5F-2C71-4E41-B346-BF90C0102827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0" creationId="{C4EDDC63-414E-4BDC-BD3B-2A3B308FC6D6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1" creationId="{7492DB32-0F15-4F92-BF4A-D6055ABAA269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2" creationId="{0456E511-EBAA-478D-A224-BD9694916CD7}"/>
          </ac:cxnSpMkLst>
        </pc:cxnChg>
      </pc:sldChg>
      <pc:sldChg chg="addSp delSp modSp new mod modAnim">
        <pc:chgData name="Michael A Fudge Jr" userId="133895e8-240b-4811-850e-9cf94297d089" providerId="ADAL" clId="{063EE989-B50B-43FF-B6FB-CBDA33F72044}" dt="2020-07-27T20:53:46.129" v="1810"/>
        <pc:sldMkLst>
          <pc:docMk/>
          <pc:sldMk cId="2150793886" sldId="359"/>
        </pc:sldMkLst>
        <pc:spChg chg="mod">
          <ac:chgData name="Michael A Fudge Jr" userId="133895e8-240b-4811-850e-9cf94297d089" providerId="ADAL" clId="{063EE989-B50B-43FF-B6FB-CBDA33F72044}" dt="2020-07-27T20:43:57.960" v="1529" actId="20577"/>
          <ac:spMkLst>
            <pc:docMk/>
            <pc:sldMk cId="2150793886" sldId="359"/>
            <ac:spMk id="2" creationId="{20FF38F4-0679-410D-9D36-F7AA878AEEB8}"/>
          </ac:spMkLst>
        </pc:spChg>
        <pc:spChg chg="del">
          <ac:chgData name="Michael A Fudge Jr" userId="133895e8-240b-4811-850e-9cf94297d089" providerId="ADAL" clId="{063EE989-B50B-43FF-B6FB-CBDA33F72044}" dt="2020-07-27T20:44:08.930" v="1530" actId="478"/>
          <ac:spMkLst>
            <pc:docMk/>
            <pc:sldMk cId="2150793886" sldId="359"/>
            <ac:spMk id="3" creationId="{B3468A26-A81C-4983-908C-AD85136B6365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6" creationId="{5D3EC177-2887-4354-A966-633AED5AE978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9" creationId="{3C5BDB6F-3D55-49C5-90AB-3518BFC9074E}"/>
          </ac:spMkLst>
        </pc:spChg>
        <pc:spChg chg="add mod">
          <ac:chgData name="Michael A Fudge Jr" userId="133895e8-240b-4811-850e-9cf94297d089" providerId="ADAL" clId="{063EE989-B50B-43FF-B6FB-CBDA33F72044}" dt="2020-07-27T20:45:20.744" v="1559" actId="164"/>
          <ac:spMkLst>
            <pc:docMk/>
            <pc:sldMk cId="2150793886" sldId="359"/>
            <ac:spMk id="12" creationId="{8F957A4A-6435-4D51-A0F6-1B3AD79CF7FE}"/>
          </ac:spMkLst>
        </pc:spChg>
        <pc:spChg chg="add mod">
          <ac:chgData name="Michael A Fudge Jr" userId="133895e8-240b-4811-850e-9cf94297d089" providerId="ADAL" clId="{063EE989-B50B-43FF-B6FB-CBDA33F72044}" dt="2020-07-27T20:46:28.582" v="1596" actId="20577"/>
          <ac:spMkLst>
            <pc:docMk/>
            <pc:sldMk cId="2150793886" sldId="359"/>
            <ac:spMk id="14" creationId="{42760550-DD9F-487F-BC2D-139E4E1D7859}"/>
          </ac:spMkLst>
        </pc:spChg>
        <pc:spChg chg="add mod">
          <ac:chgData name="Michael A Fudge Jr" userId="133895e8-240b-4811-850e-9cf94297d089" providerId="ADAL" clId="{063EE989-B50B-43FF-B6FB-CBDA33F72044}" dt="2020-07-27T20:47:41.585" v="1672" actId="1076"/>
          <ac:spMkLst>
            <pc:docMk/>
            <pc:sldMk cId="2150793886" sldId="359"/>
            <ac:spMk id="15" creationId="{8DC6CE60-0C78-4117-8D62-5B2232D1BEDD}"/>
          </ac:spMkLst>
        </pc:spChg>
        <pc:spChg chg="add mod">
          <ac:chgData name="Michael A Fudge Jr" userId="133895e8-240b-4811-850e-9cf94297d089" providerId="ADAL" clId="{063EE989-B50B-43FF-B6FB-CBDA33F72044}" dt="2020-07-27T20:47:50.595" v="1674" actId="1076"/>
          <ac:spMkLst>
            <pc:docMk/>
            <pc:sldMk cId="2150793886" sldId="359"/>
            <ac:spMk id="16" creationId="{D73AAAF1-B7CD-48B4-BE49-8FCB4191006A}"/>
          </ac:spMkLst>
        </pc:spChg>
        <pc:spChg chg="add del mod">
          <ac:chgData name="Michael A Fudge Jr" userId="133895e8-240b-4811-850e-9cf94297d089" providerId="ADAL" clId="{063EE989-B50B-43FF-B6FB-CBDA33F72044}" dt="2020-07-27T20:48:01.193" v="1685" actId="11529"/>
          <ac:spMkLst>
            <pc:docMk/>
            <pc:sldMk cId="2150793886" sldId="359"/>
            <ac:spMk id="17" creationId="{38155679-89ED-419A-B507-BC5546985275}"/>
          </ac:spMkLst>
        </pc:spChg>
        <pc:spChg chg="add del mod">
          <ac:chgData name="Michael A Fudge Jr" userId="133895e8-240b-4811-850e-9cf94297d089" providerId="ADAL" clId="{063EE989-B50B-43FF-B6FB-CBDA33F72044}" dt="2020-07-27T20:48:56.349" v="1691" actId="478"/>
          <ac:spMkLst>
            <pc:docMk/>
            <pc:sldMk cId="2150793886" sldId="359"/>
            <ac:spMk id="21" creationId="{0F6D5F92-95DE-4A75-A4CB-F21CAAF38B62}"/>
          </ac:spMkLst>
        </pc:spChg>
        <pc:spChg chg="add mod ord">
          <ac:chgData name="Michael A Fudge Jr" userId="133895e8-240b-4811-850e-9cf94297d089" providerId="ADAL" clId="{063EE989-B50B-43FF-B6FB-CBDA33F72044}" dt="2020-07-27T20:50:14.137" v="1704" actId="403"/>
          <ac:spMkLst>
            <pc:docMk/>
            <pc:sldMk cId="2150793886" sldId="359"/>
            <ac:spMk id="22" creationId="{93873D99-CE3B-46C5-8B35-7C83476CBA19}"/>
          </ac:spMkLst>
        </pc:spChg>
        <pc:spChg chg="add mod">
          <ac:chgData name="Michael A Fudge Jr" userId="133895e8-240b-4811-850e-9cf94297d089" providerId="ADAL" clId="{063EE989-B50B-43FF-B6FB-CBDA33F72044}" dt="2020-07-27T20:50:42.190" v="1725" actId="20577"/>
          <ac:spMkLst>
            <pc:docMk/>
            <pc:sldMk cId="2150793886" sldId="359"/>
            <ac:spMk id="23" creationId="{5E335218-8351-4EDE-8CF4-830654385831}"/>
          </ac:spMkLst>
        </pc:spChg>
        <pc:spChg chg="add mod">
          <ac:chgData name="Michael A Fudge Jr" userId="133895e8-240b-4811-850e-9cf94297d089" providerId="ADAL" clId="{063EE989-B50B-43FF-B6FB-CBDA33F72044}" dt="2020-07-27T20:51:53.505" v="1744" actId="13822"/>
          <ac:spMkLst>
            <pc:docMk/>
            <pc:sldMk cId="2150793886" sldId="359"/>
            <ac:spMk id="24" creationId="{633FD2FF-BBC4-4358-B319-7ECDD1D43D52}"/>
          </ac:spMkLst>
        </pc:spChg>
        <pc:spChg chg="add mod">
          <ac:chgData name="Michael A Fudge Jr" userId="133895e8-240b-4811-850e-9cf94297d089" providerId="ADAL" clId="{063EE989-B50B-43FF-B6FB-CBDA33F72044}" dt="2020-07-27T20:52:52.816" v="1770" actId="20577"/>
          <ac:spMkLst>
            <pc:docMk/>
            <pc:sldMk cId="2150793886" sldId="359"/>
            <ac:spMk id="25" creationId="{6BBCF3F9-265A-48C8-B1EF-25586AD4C134}"/>
          </ac:spMkLst>
        </pc:spChg>
        <pc:spChg chg="add mod">
          <ac:chgData name="Michael A Fudge Jr" userId="133895e8-240b-4811-850e-9cf94297d089" providerId="ADAL" clId="{063EE989-B50B-43FF-B6FB-CBDA33F72044}" dt="2020-07-27T20:53:34.110" v="1808" actId="20577"/>
          <ac:spMkLst>
            <pc:docMk/>
            <pc:sldMk cId="2150793886" sldId="359"/>
            <ac:spMk id="26" creationId="{F7C2BDDA-7A81-4458-BF2D-115E5DA9D728}"/>
          </ac:spMkLst>
        </pc:spChg>
        <pc:grpChg chg="add mod">
          <ac:chgData name="Michael A Fudge Jr" userId="133895e8-240b-4811-850e-9cf94297d089" providerId="ADAL" clId="{063EE989-B50B-43FF-B6FB-CBDA33F72044}" dt="2020-07-27T20:44:09.746" v="1531"/>
          <ac:grpSpMkLst>
            <pc:docMk/>
            <pc:sldMk cId="2150793886" sldId="359"/>
            <ac:grpSpMk id="4" creationId="{6E7A42E1-AD29-4D96-99A6-7E2710F0C2C5}"/>
          </ac:grpSpMkLst>
        </pc:grpChg>
        <pc:grpChg chg="add mod">
          <ac:chgData name="Michael A Fudge Jr" userId="133895e8-240b-4811-850e-9cf94297d089" providerId="ADAL" clId="{063EE989-B50B-43FF-B6FB-CBDA33F72044}" dt="2020-07-27T20:47:29.695" v="1669" actId="1076"/>
          <ac:grpSpMkLst>
            <pc:docMk/>
            <pc:sldMk cId="2150793886" sldId="359"/>
            <ac:grpSpMk id="7" creationId="{2324701F-3782-4AE9-95C4-9697D7DFB934}"/>
          </ac:grpSpMkLst>
        </pc:grpChg>
        <pc:grpChg chg="add mod">
          <ac:chgData name="Michael A Fudge Jr" userId="133895e8-240b-4811-850e-9cf94297d089" providerId="ADAL" clId="{063EE989-B50B-43FF-B6FB-CBDA33F72044}" dt="2020-07-27T20:45:24.836" v="1560" actId="1076"/>
          <ac:grpSpMkLst>
            <pc:docMk/>
            <pc:sldMk cId="2150793886" sldId="359"/>
            <ac:grpSpMk id="13" creationId="{9A0BD203-D73F-470F-ADA8-A13118ABD124}"/>
          </ac:grpSpMkLst>
        </pc:grp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5" creationId="{3BEED3EB-0241-4642-AF4E-32625C905DE7}"/>
          </ac:picMkLst>
        </pc:pic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8" creationId="{A8CBB156-291A-4D1E-AF17-3779EC2FB09D}"/>
          </ac:picMkLst>
        </pc:picChg>
        <pc:picChg chg="add mod">
          <ac:chgData name="Michael A Fudge Jr" userId="133895e8-240b-4811-850e-9cf94297d089" providerId="ADAL" clId="{063EE989-B50B-43FF-B6FB-CBDA33F72044}" dt="2020-07-27T20:45:47.712" v="1561" actId="1076"/>
          <ac:picMkLst>
            <pc:docMk/>
            <pc:sldMk cId="2150793886" sldId="359"/>
            <ac:picMk id="11" creationId="{0C0A406B-4B6D-4C79-92E2-5CF43C8B0975}"/>
          </ac:picMkLst>
        </pc:picChg>
        <pc:cxnChg chg="add del mod">
          <ac:chgData name="Michael A Fudge Jr" userId="133895e8-240b-4811-850e-9cf94297d089" providerId="ADAL" clId="{063EE989-B50B-43FF-B6FB-CBDA33F72044}" dt="2020-07-27T20:48:24.702" v="1688" actId="478"/>
          <ac:cxnSpMkLst>
            <pc:docMk/>
            <pc:sldMk cId="2150793886" sldId="359"/>
            <ac:cxnSpMk id="19" creationId="{45E0D91A-9B4C-42F1-A3EC-72240F3E15F3}"/>
          </ac:cxnSpMkLst>
        </pc:cxnChg>
      </pc:sldChg>
      <pc:sldChg chg="addSp delSp modSp new mod modClrScheme modAnim chgLayout">
        <pc:chgData name="Michael A Fudge Jr" userId="133895e8-240b-4811-850e-9cf94297d089" providerId="ADAL" clId="{063EE989-B50B-43FF-B6FB-CBDA33F72044}" dt="2020-07-28T12:32:53.335" v="3040" actId="1076"/>
        <pc:sldMkLst>
          <pc:docMk/>
          <pc:sldMk cId="2252217499" sldId="360"/>
        </pc:sldMkLst>
        <pc:spChg chg="mod ord">
          <ac:chgData name="Michael A Fudge Jr" userId="133895e8-240b-4811-850e-9cf94297d089" providerId="ADAL" clId="{063EE989-B50B-43FF-B6FB-CBDA33F72044}" dt="2020-07-28T12:28:48.785" v="2989" actId="20577"/>
          <ac:spMkLst>
            <pc:docMk/>
            <pc:sldMk cId="2252217499" sldId="360"/>
            <ac:spMk id="2" creationId="{7DEE4B0A-BE12-49B1-88CB-664D353F242B}"/>
          </ac:spMkLst>
        </pc:spChg>
        <pc:spChg chg="add del mod ord">
          <ac:chgData name="Michael A Fudge Jr" userId="133895e8-240b-4811-850e-9cf94297d089" providerId="ADAL" clId="{063EE989-B50B-43FF-B6FB-CBDA33F72044}" dt="2020-07-28T12:32:53.335" v="3040" actId="1076"/>
          <ac:spMkLst>
            <pc:docMk/>
            <pc:sldMk cId="2252217499" sldId="360"/>
            <ac:spMk id="3" creationId="{59F4FC77-285A-4B77-A320-BCCF6AF7A437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4" creationId="{95FDC288-D8B6-4CA7-9BEA-601BF55C97F4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5" creationId="{BBADE4F0-503B-46A5-AA0E-0910F01B7499}"/>
          </ac:spMkLst>
        </pc:spChg>
        <pc:spChg chg="add mod">
          <ac:chgData name="Michael A Fudge Jr" userId="133895e8-240b-4811-850e-9cf94297d089" providerId="ADAL" clId="{063EE989-B50B-43FF-B6FB-CBDA33F72044}" dt="2020-07-28T12:29:34.319" v="2995" actId="1076"/>
          <ac:spMkLst>
            <pc:docMk/>
            <pc:sldMk cId="2252217499" sldId="360"/>
            <ac:spMk id="6" creationId="{8310AAC6-0205-4215-9F9D-4C7047B94A5B}"/>
          </ac:spMkLst>
        </pc:spChg>
      </pc:sldChg>
      <pc:sldChg chg="addSp delSp modSp new mod">
        <pc:chgData name="Michael A Fudge Jr" userId="133895e8-240b-4811-850e-9cf94297d089" providerId="ADAL" clId="{063EE989-B50B-43FF-B6FB-CBDA33F72044}" dt="2020-07-28T12:31:40.400" v="3033" actId="20577"/>
        <pc:sldMkLst>
          <pc:docMk/>
          <pc:sldMk cId="764482487" sldId="361"/>
        </pc:sldMkLst>
        <pc:spChg chg="mod">
          <ac:chgData name="Michael A Fudge Jr" userId="133895e8-240b-4811-850e-9cf94297d089" providerId="ADAL" clId="{063EE989-B50B-43FF-B6FB-CBDA33F72044}" dt="2020-07-28T12:31:11.042" v="3027" actId="20577"/>
          <ac:spMkLst>
            <pc:docMk/>
            <pc:sldMk cId="764482487" sldId="361"/>
            <ac:spMk id="2" creationId="{BF4E920E-9D56-4A7A-9319-2FC86F4CBBF9}"/>
          </ac:spMkLst>
        </pc:spChg>
        <pc:spChg chg="del">
          <ac:chgData name="Michael A Fudge Jr" userId="133895e8-240b-4811-850e-9cf94297d089" providerId="ADAL" clId="{063EE989-B50B-43FF-B6FB-CBDA33F72044}" dt="2020-07-28T12:30:04.056" v="2998"/>
          <ac:spMkLst>
            <pc:docMk/>
            <pc:sldMk cId="764482487" sldId="361"/>
            <ac:spMk id="3" creationId="{134CF7A0-57A3-4771-8E29-27F2EC726E3F}"/>
          </ac:spMkLst>
        </pc:spChg>
        <pc:graphicFrameChg chg="add mod modGraphic">
          <ac:chgData name="Michael A Fudge Jr" userId="133895e8-240b-4811-850e-9cf94297d089" providerId="ADAL" clId="{063EE989-B50B-43FF-B6FB-CBDA33F72044}" dt="2020-07-28T12:31:40.400" v="3033" actId="20577"/>
          <ac:graphicFrameMkLst>
            <pc:docMk/>
            <pc:sldMk cId="764482487" sldId="361"/>
            <ac:graphicFrameMk id="4" creationId="{BED1F3E4-3CEB-4271-A099-3C73182874E7}"/>
          </ac:graphicFrameMkLst>
        </pc:graphicFrameChg>
      </pc:sldChg>
      <pc:sldChg chg="modSp add mod modNotesTx">
        <pc:chgData name="Michael A Fudge Jr" userId="133895e8-240b-4811-850e-9cf94297d089" providerId="ADAL" clId="{063EE989-B50B-43FF-B6FB-CBDA33F72044}" dt="2020-07-28T12:20:31.138" v="231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063EE989-B50B-43FF-B6FB-CBDA33F72044}" dt="2020-07-28T12:20:27.020" v="2309" actId="6549"/>
          <ac:spMkLst>
            <pc:docMk/>
            <pc:sldMk cId="4004043429" sldId="362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21:27.958" v="2475" actId="20577"/>
        <pc:sldMkLst>
          <pc:docMk/>
          <pc:sldMk cId="1679028694" sldId="363"/>
        </pc:sldMkLst>
        <pc:spChg chg="mod">
          <ac:chgData name="Michael A Fudge Jr" userId="133895e8-240b-4811-850e-9cf94297d089" providerId="ADAL" clId="{063EE989-B50B-43FF-B6FB-CBDA33F72044}" dt="2020-07-28T12:21:06.062" v="2391" actId="20577"/>
          <ac:spMkLst>
            <pc:docMk/>
            <pc:sldMk cId="1679028694" sldId="363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4151198" sldId="364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66152816" sldId="365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18522341" sldId="366"/>
        </pc:sldMkLst>
      </pc:sldChg>
      <pc:sldChg chg="modSp add mod ord modNotesTx">
        <pc:chgData name="Michael A Fudge Jr" userId="133895e8-240b-4811-850e-9cf94297d089" providerId="ADAL" clId="{063EE989-B50B-43FF-B6FB-CBDA33F72044}" dt="2020-07-28T12:34:11.588" v="3167" actId="20577"/>
        <pc:sldMkLst>
          <pc:docMk/>
          <pc:sldMk cId="2080037385" sldId="367"/>
        </pc:sldMkLst>
        <pc:spChg chg="mod">
          <ac:chgData name="Michael A Fudge Jr" userId="133895e8-240b-4811-850e-9cf94297d089" providerId="ADAL" clId="{063EE989-B50B-43FF-B6FB-CBDA33F72044}" dt="2020-07-28T12:33:10.676" v="3051" actId="20577"/>
          <ac:spMkLst>
            <pc:docMk/>
            <pc:sldMk cId="2080037385" sldId="36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34:04.101" v="3146" actId="6549"/>
          <ac:spMkLst>
            <pc:docMk/>
            <pc:sldMk cId="2080037385" sldId="36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5:56.476" v="3242" actId="20577"/>
        <pc:sldMkLst>
          <pc:docMk/>
          <pc:sldMk cId="1930808364" sldId="368"/>
        </pc:sldMkLst>
        <pc:spChg chg="mod">
          <ac:chgData name="Michael A Fudge Jr" userId="133895e8-240b-4811-850e-9cf94297d089" providerId="ADAL" clId="{063EE989-B50B-43FF-B6FB-CBDA33F72044}" dt="2020-07-28T12:35:50.677" v="3225" actId="20577"/>
          <ac:spMkLst>
            <pc:docMk/>
            <pc:sldMk cId="1930808364" sldId="36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6:30.828" v="3341" actId="20577"/>
        <pc:sldMkLst>
          <pc:docMk/>
          <pc:sldMk cId="3383546026" sldId="369"/>
        </pc:sldMkLst>
        <pc:spChg chg="mod">
          <ac:chgData name="Michael A Fudge Jr" userId="133895e8-240b-4811-850e-9cf94297d089" providerId="ADAL" clId="{063EE989-B50B-43FF-B6FB-CBDA33F72044}" dt="2020-07-28T12:36:13.409" v="3264" actId="20577"/>
          <ac:spMkLst>
            <pc:docMk/>
            <pc:sldMk cId="3383546026" sldId="369"/>
            <ac:spMk id="3" creationId="{23BFC44E-10DC-44C2-99E8-3D541093BB6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31653576" sldId="370"/>
        </pc:sldMkLst>
        <pc:spChg chg="mod">
          <ac:chgData name="Michael A Fudge Jr" userId="133895e8-240b-4811-850e-9cf94297d089" providerId="ADAL" clId="{063EE989-B50B-43FF-B6FB-CBDA33F72044}" dt="2020-07-28T13:22:25.744" v="3759" actId="20577"/>
          <ac:spMkLst>
            <pc:docMk/>
            <pc:sldMk cId="631653576" sldId="370"/>
            <ac:spMk id="2" creationId="{AF8E0E13-8010-4F1B-981C-04350FF40850}"/>
          </ac:spMkLst>
        </pc:spChg>
        <pc:spChg chg="mod">
          <ac:chgData name="Michael A Fudge Jr" userId="133895e8-240b-4811-850e-9cf94297d089" providerId="ADAL" clId="{063EE989-B50B-43FF-B6FB-CBDA33F72044}" dt="2020-07-28T13:23:11.707" v="3772" actId="21"/>
          <ac:spMkLst>
            <pc:docMk/>
            <pc:sldMk cId="631653576" sldId="370"/>
            <ac:spMk id="3" creationId="{AEFCB02A-3E54-4BC2-8932-4B2E58161DAD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64413325" sldId="371"/>
        </pc:sldMkLst>
      </pc:sldChg>
      <pc:sldChg chg="addSp delSp modSp add mod ord modNotesTx">
        <pc:chgData name="Michael A Fudge Jr" userId="133895e8-240b-4811-850e-9cf94297d089" providerId="ADAL" clId="{063EE989-B50B-43FF-B6FB-CBDA33F72044}" dt="2020-07-28T13:42:41.626" v="4503" actId="14100"/>
        <pc:sldMkLst>
          <pc:docMk/>
          <pc:sldMk cId="254749279" sldId="372"/>
        </pc:sldMkLst>
        <pc:spChg chg="mod">
          <ac:chgData name="Michael A Fudge Jr" userId="133895e8-240b-4811-850e-9cf94297d089" providerId="ADAL" clId="{063EE989-B50B-43FF-B6FB-CBDA33F72044}" dt="2020-07-28T13:18:57.321" v="3480" actId="14100"/>
          <ac:spMkLst>
            <pc:docMk/>
            <pc:sldMk cId="254749279" sldId="372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20:27.560" v="3577" actId="20577"/>
          <ac:spMkLst>
            <pc:docMk/>
            <pc:sldMk cId="254749279" sldId="372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063EE989-B50B-43FF-B6FB-CBDA33F72044}" dt="2020-07-28T13:42:30.789" v="4500" actId="478"/>
          <ac:picMkLst>
            <pc:docMk/>
            <pc:sldMk cId="254749279" sldId="372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41.626" v="4503" actId="14100"/>
          <ac:picMkLst>
            <pc:docMk/>
            <pc:sldMk cId="254749279" sldId="372"/>
            <ac:picMk id="5" creationId="{3B03F204-C5FF-4C13-94D7-E675349BD80E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2:53.404" v="4507" actId="14100"/>
        <pc:sldMkLst>
          <pc:docMk/>
          <pc:sldMk cId="1575450459" sldId="373"/>
        </pc:sldMkLst>
        <pc:spChg chg="mod">
          <ac:chgData name="Michael A Fudge Jr" userId="133895e8-240b-4811-850e-9cf94297d089" providerId="ADAL" clId="{063EE989-B50B-43FF-B6FB-CBDA33F72044}" dt="2020-07-28T13:20:49.985" v="3611" actId="20577"/>
          <ac:spMkLst>
            <pc:docMk/>
            <pc:sldMk cId="1575450459" sldId="373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45.668" v="4504" actId="478"/>
          <ac:picMkLst>
            <pc:docMk/>
            <pc:sldMk cId="1575450459" sldId="373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53.404" v="4507" actId="14100"/>
          <ac:picMkLst>
            <pc:docMk/>
            <pc:sldMk cId="1575450459" sldId="373"/>
            <ac:picMk id="5" creationId="{CB5768E7-A6DE-4DF4-A93A-C4DEF8590D0D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3:10.878" v="4511" actId="14100"/>
        <pc:sldMkLst>
          <pc:docMk/>
          <pc:sldMk cId="2337283075" sldId="374"/>
        </pc:sldMkLst>
        <pc:spChg chg="mod">
          <ac:chgData name="Michael A Fudge Jr" userId="133895e8-240b-4811-850e-9cf94297d089" providerId="ADAL" clId="{063EE989-B50B-43FF-B6FB-CBDA33F72044}" dt="2020-07-28T13:21:38.330" v="3677" actId="20577"/>
          <ac:spMkLst>
            <pc:docMk/>
            <pc:sldMk cId="2337283075" sldId="374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56.037" v="4508" actId="478"/>
          <ac:picMkLst>
            <pc:docMk/>
            <pc:sldMk cId="2337283075" sldId="374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3:10.878" v="4511" actId="14100"/>
          <ac:picMkLst>
            <pc:docMk/>
            <pc:sldMk cId="2337283075" sldId="374"/>
            <ac:picMk id="5" creationId="{D9EC9D30-4149-44A5-ABDD-C376B5F72355}"/>
          </ac:picMkLst>
        </pc:picChg>
      </pc:sldChg>
      <pc:sldChg chg="modSp add mod ord modAnim">
        <pc:chgData name="Michael A Fudge Jr" userId="133895e8-240b-4811-850e-9cf94297d089" providerId="ADAL" clId="{063EE989-B50B-43FF-B6FB-CBDA33F72044}" dt="2020-07-28T13:25:53.301" v="3973" actId="20577"/>
        <pc:sldMkLst>
          <pc:docMk/>
          <pc:sldMk cId="4214608035" sldId="375"/>
        </pc:sldMkLst>
        <pc:spChg chg="mod">
          <ac:chgData name="Michael A Fudge Jr" userId="133895e8-240b-4811-850e-9cf94297d089" providerId="ADAL" clId="{063EE989-B50B-43FF-B6FB-CBDA33F72044}" dt="2020-07-28T13:23:04.944" v="3771" actId="20577"/>
          <ac:spMkLst>
            <pc:docMk/>
            <pc:sldMk cId="4214608035" sldId="37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3:23:14.980" v="3773"/>
          <ac:spMkLst>
            <pc:docMk/>
            <pc:sldMk cId="4214608035" sldId="37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3:25:53.301" v="3973" actId="20577"/>
          <ac:spMkLst>
            <pc:docMk/>
            <pc:sldMk cId="4214608035" sldId="375"/>
            <ac:spMk id="6" creationId="{8310AAC6-0205-4215-9F9D-4C7047B94A5B}"/>
          </ac:spMkLst>
        </pc:spChg>
      </pc:sldChg>
      <pc:sldChg chg="addSp delSp modSp add mod ord">
        <pc:chgData name="Michael A Fudge Jr" userId="133895e8-240b-4811-850e-9cf94297d089" providerId="ADAL" clId="{063EE989-B50B-43FF-B6FB-CBDA33F72044}" dt="2020-07-28T14:58:51.923" v="5750"/>
        <pc:sldMkLst>
          <pc:docMk/>
          <pc:sldMk cId="3539242966" sldId="376"/>
        </pc:sldMkLst>
        <pc:spChg chg="mod">
          <ac:chgData name="Michael A Fudge Jr" userId="133895e8-240b-4811-850e-9cf94297d089" providerId="ADAL" clId="{063EE989-B50B-43FF-B6FB-CBDA33F72044}" dt="2020-07-28T13:26:42.651" v="4022" actId="20577"/>
          <ac:spMkLst>
            <pc:docMk/>
            <pc:sldMk cId="3539242966" sldId="37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3:27:23.036" v="4088" actId="20577"/>
          <ac:spMkLst>
            <pc:docMk/>
            <pc:sldMk cId="3539242966" sldId="376"/>
            <ac:spMk id="6" creationId="{E33EFCDF-893E-4DC5-B75A-872200D063CA}"/>
          </ac:spMkLst>
        </pc:spChg>
        <pc:graphicFrameChg chg="add mod modGraphic">
          <ac:chgData name="Michael A Fudge Jr" userId="133895e8-240b-4811-850e-9cf94297d089" providerId="ADAL" clId="{063EE989-B50B-43FF-B6FB-CBDA33F72044}" dt="2020-07-28T13:39:19.308" v="4325" actId="1076"/>
          <ac:graphicFrameMkLst>
            <pc:docMk/>
            <pc:sldMk cId="3539242966" sldId="376"/>
            <ac:graphicFrameMk id="3" creationId="{6CFFD80E-E0AB-4406-95F9-752D2D6F527E}"/>
          </ac:graphicFrameMkLst>
        </pc:graphicFrameChg>
        <pc:picChg chg="del">
          <ac:chgData name="Michael A Fudge Jr" userId="133895e8-240b-4811-850e-9cf94297d089" providerId="ADAL" clId="{063EE989-B50B-43FF-B6FB-CBDA33F72044}" dt="2020-07-28T13:27:26.877" v="4089" actId="478"/>
          <ac:picMkLst>
            <pc:docMk/>
            <pc:sldMk cId="3539242966" sldId="376"/>
            <ac:picMk id="2" creationId="{4D2BB4C8-E854-4558-8302-2518988E9228}"/>
          </ac:picMkLst>
        </pc:picChg>
      </pc:sldChg>
      <pc:sldChg chg="addSp delSp modSp add mod ord modNotesTx">
        <pc:chgData name="Michael A Fudge Jr" userId="133895e8-240b-4811-850e-9cf94297d089" providerId="ADAL" clId="{063EE989-B50B-43FF-B6FB-CBDA33F72044}" dt="2020-07-28T14:58:51.923" v="5750"/>
        <pc:sldMkLst>
          <pc:docMk/>
          <pc:sldMk cId="4023111599" sldId="377"/>
        </pc:sldMkLst>
        <pc:spChg chg="mod">
          <ac:chgData name="Michael A Fudge Jr" userId="133895e8-240b-4811-850e-9cf94297d089" providerId="ADAL" clId="{063EE989-B50B-43FF-B6FB-CBDA33F72044}" dt="2020-07-28T13:39:56.548" v="4338" actId="20577"/>
          <ac:spMkLst>
            <pc:docMk/>
            <pc:sldMk cId="4023111599" sldId="3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40:50.929" v="4427" actId="14100"/>
          <ac:spMkLst>
            <pc:docMk/>
            <pc:sldMk cId="4023111599" sldId="37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063EE989-B50B-43FF-B6FB-CBDA33F72044}" dt="2020-07-28T13:43:24.451" v="4513" actId="403"/>
          <ac:graphicFrameMkLst>
            <pc:docMk/>
            <pc:sldMk cId="4023111599" sldId="377"/>
            <ac:graphicFrameMk id="5" creationId="{315A0CAB-F06B-43E9-8F6A-F610089A6499}"/>
          </ac:graphicFrameMkLst>
        </pc:graphicFrameChg>
        <pc:picChg chg="del mod">
          <ac:chgData name="Michael A Fudge Jr" userId="133895e8-240b-4811-850e-9cf94297d089" providerId="ADAL" clId="{063EE989-B50B-43FF-B6FB-CBDA33F72044}" dt="2020-07-28T13:42:15.443" v="4496" actId="478"/>
          <ac:picMkLst>
            <pc:docMk/>
            <pc:sldMk cId="4023111599" sldId="377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20.423" v="4499" actId="14100"/>
          <ac:picMkLst>
            <pc:docMk/>
            <pc:sldMk cId="4023111599" sldId="377"/>
            <ac:picMk id="7" creationId="{863B56F5-C22F-47C6-AD33-DF8CBF51D008}"/>
          </ac:picMkLst>
        </pc:pic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613333930" sldId="378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985009223" sldId="379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058499781" sldId="380"/>
        </pc:sldMkLst>
      </pc:sldChg>
      <pc:sldChg chg="delSp modSp add mod ord delAnim modAnim">
        <pc:chgData name="Michael A Fudge Jr" userId="133895e8-240b-4811-850e-9cf94297d089" providerId="ADAL" clId="{063EE989-B50B-43FF-B6FB-CBDA33F72044}" dt="2020-07-28T14:55:43.639" v="5745" actId="113"/>
        <pc:sldMkLst>
          <pc:docMk/>
          <pc:sldMk cId="972632150" sldId="381"/>
        </pc:sldMkLst>
        <pc:spChg chg="mod">
          <ac:chgData name="Michael A Fudge Jr" userId="133895e8-240b-4811-850e-9cf94297d089" providerId="ADAL" clId="{063EE989-B50B-43FF-B6FB-CBDA33F72044}" dt="2020-07-28T14:41:31.771" v="5439" actId="20577"/>
          <ac:spMkLst>
            <pc:docMk/>
            <pc:sldMk cId="972632150" sldId="381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5:43.639" v="5745" actId="113"/>
          <ac:spMkLst>
            <pc:docMk/>
            <pc:sldMk cId="972632150" sldId="381"/>
            <ac:spMk id="3" creationId="{59F4FC77-285A-4B77-A320-BCCF6AF7A437}"/>
          </ac:spMkLst>
        </pc:spChg>
        <pc:spChg chg="del">
          <ac:chgData name="Michael A Fudge Jr" userId="133895e8-240b-4811-850e-9cf94297d089" providerId="ADAL" clId="{063EE989-B50B-43FF-B6FB-CBDA33F72044}" dt="2020-07-28T14:28:31.284" v="4701" actId="478"/>
          <ac:spMkLst>
            <pc:docMk/>
            <pc:sldMk cId="972632150" sldId="381"/>
            <ac:spMk id="6" creationId="{8310AAC6-0205-4215-9F9D-4C7047B94A5B}"/>
          </ac:spMkLst>
        </pc:spChg>
      </pc:sldChg>
      <pc:sldChg chg="modSp add mod modAnim modNotesTx">
        <pc:chgData name="Michael A Fudge Jr" userId="133895e8-240b-4811-850e-9cf94297d089" providerId="ADAL" clId="{063EE989-B50B-43FF-B6FB-CBDA33F72044}" dt="2020-07-28T15:11:16.689" v="6772" actId="20577"/>
        <pc:sldMkLst>
          <pc:docMk/>
          <pc:sldMk cId="2410101044" sldId="382"/>
        </pc:sldMkLst>
        <pc:spChg chg="mod">
          <ac:chgData name="Michael A Fudge Jr" userId="133895e8-240b-4811-850e-9cf94297d089" providerId="ADAL" clId="{063EE989-B50B-43FF-B6FB-CBDA33F72044}" dt="2020-07-28T14:54:42.091" v="5724" actId="5793"/>
          <ac:spMkLst>
            <pc:docMk/>
            <pc:sldMk cId="2410101044" sldId="38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44:57.479" v="5644" actId="113"/>
          <ac:spMkLst>
            <pc:docMk/>
            <pc:sldMk cId="2410101044" sldId="382"/>
            <ac:spMk id="3" creationId="{59F4FC77-285A-4B77-A320-BCCF6AF7A43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4:37:27.132" v="5284" actId="47"/>
        <pc:sldMkLst>
          <pc:docMk/>
          <pc:sldMk cId="3269924516" sldId="383"/>
        </pc:sldMkLst>
        <pc:spChg chg="mod">
          <ac:chgData name="Michael A Fudge Jr" userId="133895e8-240b-4811-850e-9cf94297d089" providerId="ADAL" clId="{063EE989-B50B-43FF-B6FB-CBDA33F72044}" dt="2020-07-28T14:32:32.662" v="4904" actId="20577"/>
          <ac:spMkLst>
            <pc:docMk/>
            <pc:sldMk cId="3269924516" sldId="383"/>
            <ac:spMk id="2" creationId="{C8653917-333B-457E-BC75-6E3B871D3349}"/>
          </ac:spMkLst>
        </pc:spChg>
        <pc:spChg chg="mod">
          <ac:chgData name="Michael A Fudge Jr" userId="133895e8-240b-4811-850e-9cf94297d089" providerId="ADAL" clId="{063EE989-B50B-43FF-B6FB-CBDA33F72044}" dt="2020-07-28T14:34:41.828" v="5269" actId="113"/>
          <ac:spMkLst>
            <pc:docMk/>
            <pc:sldMk cId="3269924516" sldId="383"/>
            <ac:spMk id="3" creationId="{A3FEE7AD-31C7-4A54-A0CF-C71BDB20E7A3}"/>
          </ac:spMkLst>
        </pc:spChg>
      </pc:sldChg>
      <pc:sldChg chg="addSp modSp add mod ord modAnim">
        <pc:chgData name="Michael A Fudge Jr" userId="133895e8-240b-4811-850e-9cf94297d089" providerId="ADAL" clId="{063EE989-B50B-43FF-B6FB-CBDA33F72044}" dt="2020-07-28T14:45:38.187" v="5648"/>
        <pc:sldMkLst>
          <pc:docMk/>
          <pc:sldMk cId="3500729223" sldId="384"/>
        </pc:sldMkLst>
        <pc:spChg chg="mod">
          <ac:chgData name="Michael A Fudge Jr" userId="133895e8-240b-4811-850e-9cf94297d089" providerId="ADAL" clId="{063EE989-B50B-43FF-B6FB-CBDA33F72044}" dt="2020-07-28T14:35:25.292" v="5278"/>
          <ac:spMkLst>
            <pc:docMk/>
            <pc:sldMk cId="3500729223" sldId="384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4:35:17.425" v="5277" actId="27636"/>
          <ac:spMkLst>
            <pc:docMk/>
            <pc:sldMk cId="3500729223" sldId="384"/>
            <ac:spMk id="4" creationId="{74B6070D-2E18-49A3-84C2-0A1B79DC59EE}"/>
          </ac:spMkLst>
        </pc:spChg>
        <pc:picChg chg="add mod">
          <ac:chgData name="Michael A Fudge Jr" userId="133895e8-240b-4811-850e-9cf94297d089" providerId="ADAL" clId="{063EE989-B50B-43FF-B6FB-CBDA33F72044}" dt="2020-07-28T14:37:06.123" v="5283" actId="207"/>
          <ac:picMkLst>
            <pc:docMk/>
            <pc:sldMk cId="3500729223" sldId="384"/>
            <ac:picMk id="5" creationId="{6ED88957-E4AA-4C0B-8205-EA58CBD0B5A4}"/>
          </ac:picMkLst>
        </pc:picChg>
      </pc:sldChg>
      <pc:sldChg chg="modSp add mod modAnim">
        <pc:chgData name="Michael A Fudge Jr" userId="133895e8-240b-4811-850e-9cf94297d089" providerId="ADAL" clId="{063EE989-B50B-43FF-B6FB-CBDA33F72044}" dt="2020-07-28T14:55:31.383" v="5742" actId="6549"/>
        <pc:sldMkLst>
          <pc:docMk/>
          <pc:sldMk cId="2427318978" sldId="385"/>
        </pc:sldMkLst>
        <pc:spChg chg="mod">
          <ac:chgData name="Michael A Fudge Jr" userId="133895e8-240b-4811-850e-9cf94297d089" providerId="ADAL" clId="{063EE989-B50B-43FF-B6FB-CBDA33F72044}" dt="2020-07-28T14:55:31.383" v="5742" actId="6549"/>
          <ac:spMkLst>
            <pc:docMk/>
            <pc:sldMk cId="2427318978" sldId="385"/>
            <ac:spMk id="3" creationId="{59F4FC77-285A-4B77-A320-BCCF6AF7A437}"/>
          </ac:spMkLst>
        </pc:spChg>
      </pc:sldChg>
      <pc:sldChg chg="addSp delSp modSp add del mod ord delAnim">
        <pc:chgData name="Michael A Fudge Jr" userId="133895e8-240b-4811-850e-9cf94297d089" providerId="ADAL" clId="{063EE989-B50B-43FF-B6FB-CBDA33F72044}" dt="2020-07-28T14:47:18.552" v="5715" actId="47"/>
        <pc:sldMkLst>
          <pc:docMk/>
          <pc:sldMk cId="579865979" sldId="386"/>
        </pc:sldMkLst>
        <pc:spChg chg="mod">
          <ac:chgData name="Michael A Fudge Jr" userId="133895e8-240b-4811-850e-9cf94297d089" providerId="ADAL" clId="{063EE989-B50B-43FF-B6FB-CBDA33F72044}" dt="2020-07-28T14:45:49.395" v="5652" actId="6549"/>
          <ac:spMkLst>
            <pc:docMk/>
            <pc:sldMk cId="579865979" sldId="386"/>
            <ac:spMk id="2" creationId="{7DEE4B0A-BE12-49B1-88CB-664D353F242B}"/>
          </ac:spMkLst>
        </pc:spChg>
        <pc:spChg chg="del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5" creationId="{63598753-4AC0-4FE6-8D8B-9E9B104D5CE8}"/>
          </ac:spMkLst>
        </pc:spChg>
      </pc:sldChg>
      <pc:sldChg chg="delSp modSp add mod ord">
        <pc:chgData name="Michael A Fudge Jr" userId="133895e8-240b-4811-850e-9cf94297d089" providerId="ADAL" clId="{063EE989-B50B-43FF-B6FB-CBDA33F72044}" dt="2020-07-28T15:12:40.901" v="6853" actId="20577"/>
        <pc:sldMkLst>
          <pc:docMk/>
          <pc:sldMk cId="2115975601" sldId="386"/>
        </pc:sldMkLst>
        <pc:spChg chg="mod">
          <ac:chgData name="Michael A Fudge Jr" userId="133895e8-240b-4811-850e-9cf94297d089" providerId="ADAL" clId="{063EE989-B50B-43FF-B6FB-CBDA33F72044}" dt="2020-07-28T14:59:05.769" v="5764" actId="20577"/>
          <ac:spMkLst>
            <pc:docMk/>
            <pc:sldMk cId="2115975601" sldId="38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12:40.901" v="6853" actId="20577"/>
          <ac:spMkLst>
            <pc:docMk/>
            <pc:sldMk cId="2115975601" sldId="386"/>
            <ac:spMk id="6" creationId="{E33EFCDF-893E-4DC5-B75A-872200D063CA}"/>
          </ac:spMkLst>
        </pc:spChg>
        <pc:graphicFrameChg chg="del">
          <ac:chgData name="Michael A Fudge Jr" userId="133895e8-240b-4811-850e-9cf94297d089" providerId="ADAL" clId="{063EE989-B50B-43FF-B6FB-CBDA33F72044}" dt="2020-07-28T14:59:09.793" v="5765" actId="478"/>
          <ac:graphicFrameMkLst>
            <pc:docMk/>
            <pc:sldMk cId="2115975601" sldId="386"/>
            <ac:graphicFrameMk id="3" creationId="{6CFFD80E-E0AB-4406-95F9-752D2D6F527E}"/>
          </ac:graphicFrameMkLst>
        </pc:graphicFrameChg>
      </pc:sldChg>
      <pc:sldChg chg="modSp add del mod modAnim">
        <pc:chgData name="Michael A Fudge Jr" userId="133895e8-240b-4811-850e-9cf94297d089" providerId="ADAL" clId="{063EE989-B50B-43FF-B6FB-CBDA33F72044}" dt="2020-07-28T14:56:14.098" v="5748" actId="47"/>
        <pc:sldMkLst>
          <pc:docMk/>
          <pc:sldMk cId="3586659544" sldId="386"/>
        </pc:sldMkLst>
        <pc:spChg chg="mod">
          <ac:chgData name="Michael A Fudge Jr" userId="133895e8-240b-4811-850e-9cf94297d089" providerId="ADAL" clId="{063EE989-B50B-43FF-B6FB-CBDA33F72044}" dt="2020-07-28T14:54:28.504" v="5720" actId="5793"/>
          <ac:spMkLst>
            <pc:docMk/>
            <pc:sldMk cId="3586659544" sldId="386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6:05.754" v="5747" actId="20577"/>
          <ac:spMkLst>
            <pc:docMk/>
            <pc:sldMk cId="3586659544" sldId="386"/>
            <ac:spMk id="3" creationId="{59F4FC77-285A-4B77-A320-BCCF6AF7A437}"/>
          </ac:spMkLst>
        </pc:spChg>
      </pc:sldChg>
      <pc:sldChg chg="addSp delSp modSp add del mod ord modNotesTx">
        <pc:chgData name="Michael A Fudge Jr" userId="133895e8-240b-4811-850e-9cf94297d089" providerId="ADAL" clId="{063EE989-B50B-43FF-B6FB-CBDA33F72044}" dt="2020-07-28T15:06:47.561" v="6515" actId="2696"/>
        <pc:sldMkLst>
          <pc:docMk/>
          <pc:sldMk cId="383992210" sldId="387"/>
        </pc:sldMkLst>
        <pc:spChg chg="mod">
          <ac:chgData name="Michael A Fudge Jr" userId="133895e8-240b-4811-850e-9cf94297d089" providerId="ADAL" clId="{063EE989-B50B-43FF-B6FB-CBDA33F72044}" dt="2020-07-28T15:05:55.140" v="6413" actId="20577"/>
          <ac:spMkLst>
            <pc:docMk/>
            <pc:sldMk cId="383992210" sldId="38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5:06:12.942" v="6450" actId="20577"/>
          <ac:spMkLst>
            <pc:docMk/>
            <pc:sldMk cId="383992210" sldId="387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5:05:10.948" v="6321" actId="478"/>
          <ac:graphicFrameMkLst>
            <pc:docMk/>
            <pc:sldMk cId="383992210" sldId="387"/>
            <ac:graphicFrameMk id="5" creationId="{315A0CAB-F06B-43E9-8F6A-F610089A6499}"/>
          </ac:graphicFrameMkLst>
        </pc:graphicFrameChg>
        <pc:picChg chg="add del mod">
          <ac:chgData name="Michael A Fudge Jr" userId="133895e8-240b-4811-850e-9cf94297d089" providerId="ADAL" clId="{063EE989-B50B-43FF-B6FB-CBDA33F72044}" dt="2020-07-28T15:05:07.470" v="6320" actId="478"/>
          <ac:picMkLst>
            <pc:docMk/>
            <pc:sldMk cId="383992210" sldId="387"/>
            <ac:picMk id="7" creationId="{863B56F5-C22F-47C6-AD33-DF8CBF51D008}"/>
          </ac:picMkLst>
        </pc:picChg>
      </pc:sldChg>
      <pc:sldChg chg="modSp add mod modNotesTx">
        <pc:chgData name="Michael A Fudge Jr" userId="133895e8-240b-4811-850e-9cf94297d089" providerId="ADAL" clId="{063EE989-B50B-43FF-B6FB-CBDA33F72044}" dt="2020-07-28T15:07:25.025" v="6568" actId="6549"/>
        <pc:sldMkLst>
          <pc:docMk/>
          <pc:sldMk cId="2403640963" sldId="388"/>
        </pc:sldMkLst>
        <pc:spChg chg="mod">
          <ac:chgData name="Michael A Fudge Jr" userId="133895e8-240b-4811-850e-9cf94297d089" providerId="ADAL" clId="{063EE989-B50B-43FF-B6FB-CBDA33F72044}" dt="2020-07-28T15:07:25.025" v="6568" actId="6549"/>
          <ac:spMkLst>
            <pc:docMk/>
            <pc:sldMk cId="2403640963" sldId="38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5:08:15.187" v="6626" actId="20577"/>
        <pc:sldMkLst>
          <pc:docMk/>
          <pc:sldMk cId="3454779572" sldId="389"/>
        </pc:sldMkLst>
        <pc:spChg chg="mod">
          <ac:chgData name="Michael A Fudge Jr" userId="133895e8-240b-4811-850e-9cf94297d089" providerId="ADAL" clId="{063EE989-B50B-43FF-B6FB-CBDA33F72044}" dt="2020-07-28T15:07:47.366" v="6599" actId="6549"/>
          <ac:spMkLst>
            <pc:docMk/>
            <pc:sldMk cId="3454779572" sldId="389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6926658" sldId="390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32819626" sldId="391"/>
        </pc:sldMkLst>
      </pc:sldChg>
      <pc:sldChg chg="addSp modSp add mod ord modAnim">
        <pc:chgData name="Michael A Fudge Jr" userId="133895e8-240b-4811-850e-9cf94297d089" providerId="ADAL" clId="{063EE989-B50B-43FF-B6FB-CBDA33F72044}" dt="2020-07-28T15:34:40.023" v="7103" actId="20577"/>
        <pc:sldMkLst>
          <pc:docMk/>
          <pc:sldMk cId="4156982150" sldId="392"/>
        </pc:sldMkLst>
        <pc:spChg chg="mod">
          <ac:chgData name="Michael A Fudge Jr" userId="133895e8-240b-4811-850e-9cf94297d089" providerId="ADAL" clId="{063EE989-B50B-43FF-B6FB-CBDA33F72044}" dt="2020-07-28T15:32:13.318" v="6862" actId="20577"/>
          <ac:spMkLst>
            <pc:docMk/>
            <pc:sldMk cId="4156982150" sldId="39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3:41.734" v="6906" actId="6549"/>
          <ac:spMkLst>
            <pc:docMk/>
            <pc:sldMk cId="4156982150" sldId="392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5:34:40.023" v="7103" actId="20577"/>
          <ac:spMkLst>
            <pc:docMk/>
            <pc:sldMk cId="4156982150" sldId="392"/>
            <ac:spMk id="4" creationId="{0773A831-249E-476B-9EC2-0FC783ED5EA6}"/>
          </ac:spMkLst>
        </pc:spChg>
      </pc:sldChg>
      <pc:sldChg chg="modSp add mod">
        <pc:chgData name="Michael A Fudge Jr" userId="133895e8-240b-4811-850e-9cf94297d089" providerId="ADAL" clId="{063EE989-B50B-43FF-B6FB-CBDA33F72044}" dt="2020-07-28T16:04:49.970" v="9854" actId="2711"/>
        <pc:sldMkLst>
          <pc:docMk/>
          <pc:sldMk cId="852161113" sldId="393"/>
        </pc:sldMkLst>
        <pc:spChg chg="mod">
          <ac:chgData name="Michael A Fudge Jr" userId="133895e8-240b-4811-850e-9cf94297d089" providerId="ADAL" clId="{063EE989-B50B-43FF-B6FB-CBDA33F72044}" dt="2020-07-28T15:35:21.125" v="7111" actId="20577"/>
          <ac:spMkLst>
            <pc:docMk/>
            <pc:sldMk cId="852161113" sldId="393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6:04:49.970" v="9854" actId="2711"/>
          <ac:spMkLst>
            <pc:docMk/>
            <pc:sldMk cId="852161113" sldId="393"/>
            <ac:spMk id="3" creationId="{59F4FC77-285A-4B77-A320-BCCF6AF7A437}"/>
          </ac:spMkLst>
        </pc:spChg>
      </pc:sldChg>
      <pc:sldChg chg="modSp add mod modAnim">
        <pc:chgData name="Michael A Fudge Jr" userId="133895e8-240b-4811-850e-9cf94297d089" providerId="ADAL" clId="{063EE989-B50B-43FF-B6FB-CBDA33F72044}" dt="2020-07-28T15:37:20.375" v="7285" actId="1076"/>
        <pc:sldMkLst>
          <pc:docMk/>
          <pc:sldMk cId="3187428892" sldId="394"/>
        </pc:sldMkLst>
        <pc:spChg chg="mod">
          <ac:chgData name="Michael A Fudge Jr" userId="133895e8-240b-4811-850e-9cf94297d089" providerId="ADAL" clId="{063EE989-B50B-43FF-B6FB-CBDA33F72044}" dt="2020-07-28T15:35:26.444" v="7117" actId="20577"/>
          <ac:spMkLst>
            <pc:docMk/>
            <pc:sldMk cId="3187428892" sldId="394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6:39.176" v="7211" actId="6549"/>
          <ac:spMkLst>
            <pc:docMk/>
            <pc:sldMk cId="3187428892" sldId="394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7:20.375" v="7285" actId="1076"/>
          <ac:spMkLst>
            <pc:docMk/>
            <pc:sldMk cId="3187428892" sldId="394"/>
            <ac:spMk id="4" creationId="{0773A831-249E-476B-9EC2-0FC783ED5EA6}"/>
          </ac:spMkLst>
        </pc:spChg>
      </pc:sldChg>
      <pc:sldChg chg="modSp add mod ord modAnim">
        <pc:chgData name="Michael A Fudge Jr" userId="133895e8-240b-4811-850e-9cf94297d089" providerId="ADAL" clId="{063EE989-B50B-43FF-B6FB-CBDA33F72044}" dt="2020-07-28T15:49:26.392" v="8452"/>
        <pc:sldMkLst>
          <pc:docMk/>
          <pc:sldMk cId="1304373263" sldId="395"/>
        </pc:sldMkLst>
        <pc:spChg chg="mod">
          <ac:chgData name="Michael A Fudge Jr" userId="133895e8-240b-4811-850e-9cf94297d089" providerId="ADAL" clId="{063EE989-B50B-43FF-B6FB-CBDA33F72044}" dt="2020-07-28T15:35:38.108" v="7128" actId="20577"/>
          <ac:spMkLst>
            <pc:docMk/>
            <pc:sldMk cId="1304373263" sldId="39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5:57.978" v="7156" actId="20577"/>
          <ac:spMkLst>
            <pc:docMk/>
            <pc:sldMk cId="1304373263" sldId="39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6:17.021" v="7202" actId="14100"/>
          <ac:spMkLst>
            <pc:docMk/>
            <pc:sldMk cId="1304373263" sldId="395"/>
            <ac:spMk id="4" creationId="{0773A831-249E-476B-9EC2-0FC783ED5EA6}"/>
          </ac:spMkLst>
        </pc:spChg>
      </pc:sldChg>
      <pc:sldChg chg="addSp modSp new mod ord setBg modAnim">
        <pc:chgData name="Michael A Fudge Jr" userId="133895e8-240b-4811-850e-9cf94297d089" providerId="ADAL" clId="{063EE989-B50B-43FF-B6FB-CBDA33F72044}" dt="2020-07-28T16:02:03.019" v="9579" actId="20577"/>
        <pc:sldMkLst>
          <pc:docMk/>
          <pc:sldMk cId="1340093634" sldId="396"/>
        </pc:sldMkLst>
        <pc:spChg chg="mo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2" creationId="{AD2A22EA-E19F-4138-BFE2-CAD0CE2C93D1}"/>
          </ac:spMkLst>
        </pc:spChg>
        <pc:spChg chg="mod">
          <ac:chgData name="Michael A Fudge Jr" userId="133895e8-240b-4811-850e-9cf94297d089" providerId="ADAL" clId="{063EE989-B50B-43FF-B6FB-CBDA33F72044}" dt="2020-07-28T16:02:03.019" v="9579" actId="20577"/>
          <ac:spMkLst>
            <pc:docMk/>
            <pc:sldMk cId="1340093634" sldId="396"/>
            <ac:spMk id="3" creationId="{6F071B5C-2112-42F6-823A-602E5EEB2EB2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8" creationId="{827B839B-9ADE-406B-8590-F1CAEDED45A1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0" creationId="{CFE45BF0-46DB-408C-B5F7-7B11716805D4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2" creationId="{2AEBC8F2-97B1-41B4-93F1-2D289E197FBA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4" creationId="{472E3A19-F5D5-48FC-BB9C-48C2F68F598B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6" creationId="{7A62E32F-BB65-43A8-8EB5-92346890E549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8" creationId="{14E91B64-9FCC-451E-AFB4-A827D6329367}"/>
          </ac:spMkLst>
        </pc:spChg>
      </pc:sldChg>
      <pc:sldChg chg="add del">
        <pc:chgData name="Michael A Fudge Jr" userId="133895e8-240b-4811-850e-9cf94297d089" providerId="ADAL" clId="{063EE989-B50B-43FF-B6FB-CBDA33F72044}" dt="2020-07-28T15:43:25.967" v="7943" actId="22"/>
        <pc:sldMkLst>
          <pc:docMk/>
          <pc:sldMk cId="264540354" sldId="397"/>
        </pc:sldMkLst>
      </pc:sldChg>
      <pc:sldChg chg="delSp modSp add mod ord modAnim">
        <pc:chgData name="Michael A Fudge Jr" userId="133895e8-240b-4811-850e-9cf94297d089" providerId="ADAL" clId="{063EE989-B50B-43FF-B6FB-CBDA33F72044}" dt="2020-07-28T15:50:33.767" v="8495" actId="20577"/>
        <pc:sldMkLst>
          <pc:docMk/>
          <pc:sldMk cId="2776018307" sldId="397"/>
        </pc:sldMkLst>
        <pc:spChg chg="mod">
          <ac:chgData name="Michael A Fudge Jr" userId="133895e8-240b-4811-850e-9cf94297d089" providerId="ADAL" clId="{063EE989-B50B-43FF-B6FB-CBDA33F72044}" dt="2020-07-28T15:43:46.077" v="7949"/>
          <ac:spMkLst>
            <pc:docMk/>
            <pc:sldMk cId="2776018307" sldId="39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5:50:33.767" v="8495" actId="20577"/>
          <ac:spMkLst>
            <pc:docMk/>
            <pc:sldMk cId="2776018307" sldId="397"/>
            <ac:spMk id="4" creationId="{74B6070D-2E18-49A3-84C2-0A1B79DC59EE}"/>
          </ac:spMkLst>
        </pc:spChg>
        <pc:picChg chg="del">
          <ac:chgData name="Michael A Fudge Jr" userId="133895e8-240b-4811-850e-9cf94297d089" providerId="ADAL" clId="{063EE989-B50B-43FF-B6FB-CBDA33F72044}" dt="2020-07-28T15:43:39.867" v="7947" actId="478"/>
          <ac:picMkLst>
            <pc:docMk/>
            <pc:sldMk cId="2776018307" sldId="397"/>
            <ac:picMk id="5" creationId="{6ED88957-E4AA-4C0B-8205-EA58CBD0B5A4}"/>
          </ac:picMkLst>
        </pc:picChg>
      </pc:sldChg>
      <pc:sldChg chg="modSp add mod ord">
        <pc:chgData name="Michael A Fudge Jr" userId="133895e8-240b-4811-850e-9cf94297d089" providerId="ADAL" clId="{063EE989-B50B-43FF-B6FB-CBDA33F72044}" dt="2020-07-28T15:48:41.759" v="8444" actId="20577"/>
        <pc:sldMkLst>
          <pc:docMk/>
          <pc:sldMk cId="1708619243" sldId="398"/>
        </pc:sldMkLst>
        <pc:spChg chg="mod">
          <ac:chgData name="Michael A Fudge Jr" userId="133895e8-240b-4811-850e-9cf94297d089" providerId="ADAL" clId="{063EE989-B50B-43FF-B6FB-CBDA33F72044}" dt="2020-07-28T15:44:34.768" v="7960" actId="20577"/>
          <ac:spMkLst>
            <pc:docMk/>
            <pc:sldMk cId="1708619243" sldId="398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48:41.759" v="8444" actId="20577"/>
          <ac:spMkLst>
            <pc:docMk/>
            <pc:sldMk cId="1708619243" sldId="39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063EE989-B50B-43FF-B6FB-CBDA33F72044}" dt="2020-07-28T16:05:17.596" v="9879" actId="20577"/>
        <pc:sldMkLst>
          <pc:docMk/>
          <pc:sldMk cId="3576443106" sldId="399"/>
        </pc:sldMkLst>
        <pc:spChg chg="mod">
          <ac:chgData name="Michael A Fudge Jr" userId="133895e8-240b-4811-850e-9cf94297d089" providerId="ADAL" clId="{063EE989-B50B-43FF-B6FB-CBDA33F72044}" dt="2020-07-28T16:02:40.902" v="9600" actId="20577"/>
          <ac:spMkLst>
            <pc:docMk/>
            <pc:sldMk cId="3576443106" sldId="399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6:05:17.596" v="9879" actId="20577"/>
          <ac:spMkLst>
            <pc:docMk/>
            <pc:sldMk cId="3576443106" sldId="399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5:00.521" v="8913" actId="5793"/>
        <pc:sldMkLst>
          <pc:docMk/>
          <pc:sldMk cId="1159117545" sldId="400"/>
        </pc:sldMkLst>
        <pc:spChg chg="mod">
          <ac:chgData name="Michael A Fudge Jr" userId="133895e8-240b-4811-850e-9cf94297d089" providerId="ADAL" clId="{063EE989-B50B-43FF-B6FB-CBDA33F72044}" dt="2020-07-28T15:54:35.161" v="8858" actId="20577"/>
          <ac:spMkLst>
            <pc:docMk/>
            <pc:sldMk cId="1159117545" sldId="400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55:00.521" v="8913" actId="5793"/>
          <ac:spMkLst>
            <pc:docMk/>
            <pc:sldMk cId="1159117545" sldId="400"/>
            <ac:spMk id="6" creationId="{E33EFCDF-893E-4DC5-B75A-872200D063CA}"/>
          </ac:spMkLst>
        </pc:spChg>
      </pc:sldChg>
      <pc:sldChg chg="modSp add del mod ord">
        <pc:chgData name="Michael A Fudge Jr" userId="133895e8-240b-4811-850e-9cf94297d089" providerId="ADAL" clId="{063EE989-B50B-43FF-B6FB-CBDA33F72044}" dt="2020-07-28T15:56:40.210" v="8958" actId="47"/>
        <pc:sldMkLst>
          <pc:docMk/>
          <pc:sldMk cId="2270633996" sldId="401"/>
        </pc:sldMkLst>
        <pc:spChg chg="mod">
          <ac:chgData name="Michael A Fudge Jr" userId="133895e8-240b-4811-850e-9cf94297d089" providerId="ADAL" clId="{063EE989-B50B-43FF-B6FB-CBDA33F72044}" dt="2020-07-28T15:56:20.986" v="8933" actId="20577"/>
          <ac:spMkLst>
            <pc:docMk/>
            <pc:sldMk cId="2270633996" sldId="401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6:37.548" v="8957" actId="20577"/>
        <pc:sldMkLst>
          <pc:docMk/>
          <pc:sldMk cId="78435499" sldId="402"/>
        </pc:sldMkLst>
        <pc:spChg chg="mod">
          <ac:chgData name="Michael A Fudge Jr" userId="133895e8-240b-4811-850e-9cf94297d089" providerId="ADAL" clId="{063EE989-B50B-43FF-B6FB-CBDA33F72044}" dt="2020-07-28T15:56:37.548" v="8957" actId="20577"/>
          <ac:spMkLst>
            <pc:docMk/>
            <pc:sldMk cId="78435499" sldId="402"/>
            <ac:spMk id="2" creationId="{85954A83-1BFB-42E8-ABE1-F6284F291E2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4:13.453" v="9851" actId="20577"/>
        <pc:sldMkLst>
          <pc:docMk/>
          <pc:sldMk cId="2640771696" sldId="403"/>
        </pc:sldMkLst>
        <pc:spChg chg="mod">
          <ac:chgData name="Michael A Fudge Jr" userId="133895e8-240b-4811-850e-9cf94297d089" providerId="ADAL" clId="{063EE989-B50B-43FF-B6FB-CBDA33F72044}" dt="2020-07-28T16:03:40.201" v="9765" actId="6549"/>
          <ac:spMkLst>
            <pc:docMk/>
            <pc:sldMk cId="2640771696" sldId="40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6:15.595" v="10017" actId="20577"/>
        <pc:sldMkLst>
          <pc:docMk/>
          <pc:sldMk cId="1873200719" sldId="404"/>
        </pc:sldMkLst>
        <pc:spChg chg="mod">
          <ac:chgData name="Michael A Fudge Jr" userId="133895e8-240b-4811-850e-9cf94297d089" providerId="ADAL" clId="{063EE989-B50B-43FF-B6FB-CBDA33F72044}" dt="2020-07-28T16:05:54.131" v="9939" actId="20577"/>
          <ac:spMkLst>
            <pc:docMk/>
            <pc:sldMk cId="1873200719" sldId="404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859B20EF-3A6A-4B5F-BE9E-732FADD20BBC}"/>
    <pc:docChg chg="undo custSel mod addSld delSld modSld sldOrd">
      <pc:chgData name="Michael A Fudge Jr" userId="133895e8-240b-4811-850e-9cf94297d089" providerId="ADAL" clId="{859B20EF-3A6A-4B5F-BE9E-732FADD20BBC}" dt="2020-08-07T00:19:46.218" v="9504" actId="47"/>
      <pc:docMkLst>
        <pc:docMk/>
      </pc:docMkLst>
      <pc:sldChg chg="modSp mod">
        <pc:chgData name="Michael A Fudge Jr" userId="133895e8-240b-4811-850e-9cf94297d089" providerId="ADAL" clId="{859B20EF-3A6A-4B5F-BE9E-732FADD20BBC}" dt="2020-07-28T16:55:20.776" v="218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859B20EF-3A6A-4B5F-BE9E-732FADD20BBC}" dt="2020-07-28T16:55:20.776" v="218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859B20EF-3A6A-4B5F-BE9E-732FADD20BBC}" dt="2020-07-28T16:52:41.379" v="28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859B20EF-3A6A-4B5F-BE9E-732FADD20BBC}" dt="2020-07-29T12:44:09.537" v="756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859B20EF-3A6A-4B5F-BE9E-732FADD20BBC}" dt="2020-07-29T12:43:04.776" v="62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7-29T12:44:09.537" v="756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modSp add del mod modAnim">
        <pc:chgData name="Michael A Fudge Jr" userId="133895e8-240b-4811-850e-9cf94297d089" providerId="ADAL" clId="{859B20EF-3A6A-4B5F-BE9E-732FADD20BBC}" dt="2020-08-04T16:41:23.586" v="1545" actId="47"/>
        <pc:sldMkLst>
          <pc:docMk/>
          <pc:sldMk cId="4032167385" sldId="261"/>
        </pc:sldMkLst>
        <pc:spChg chg="mod">
          <ac:chgData name="Michael A Fudge Jr" userId="133895e8-240b-4811-850e-9cf94297d089" providerId="ADAL" clId="{859B20EF-3A6A-4B5F-BE9E-732FADD20BBC}" dt="2020-07-29T12:46:16.781" v="792" actId="14100"/>
          <ac:spMkLst>
            <pc:docMk/>
            <pc:sldMk cId="4032167385" sldId="261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37:37.829" v="1464" actId="20577"/>
          <ac:spMkLst>
            <pc:docMk/>
            <pc:sldMk cId="4032167385" sldId="261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1.540" v="869" actId="207"/>
          <ac:spMkLst>
            <pc:docMk/>
            <pc:sldMk cId="4032167385" sldId="261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14.574" v="1244" actId="20577"/>
          <ac:spMkLst>
            <pc:docMk/>
            <pc:sldMk cId="4032167385" sldId="261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5.421" v="870" actId="207"/>
          <ac:spMkLst>
            <pc:docMk/>
            <pc:sldMk cId="4032167385" sldId="261"/>
            <ac:spMk id="7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20.202" v="1258" actId="20577"/>
          <ac:spMkLst>
            <pc:docMk/>
            <pc:sldMk cId="4032167385" sldId="261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8:07.887" v="855" actId="1076"/>
          <ac:spMkLst>
            <pc:docMk/>
            <pc:sldMk cId="4032167385" sldId="261"/>
            <ac:spMk id="9" creationId="{00000000-0000-0000-0000-000000000000}"/>
          </ac:spMkLst>
        </pc:spChg>
        <pc:grpChg chg="add mod">
          <ac:chgData name="Michael A Fudge Jr" userId="133895e8-240b-4811-850e-9cf94297d089" providerId="ADAL" clId="{859B20EF-3A6A-4B5F-BE9E-732FADD20BBC}" dt="2020-07-29T12:50:09.769" v="873" actId="1076"/>
          <ac:grpSpMkLst>
            <pc:docMk/>
            <pc:sldMk cId="4032167385" sldId="261"/>
            <ac:grpSpMk id="13" creationId="{65062F89-E2CD-4E9E-9925-83CD9BA69083}"/>
          </ac:grpSpMkLst>
        </pc:grp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0" creationId="{656A4C12-7CE5-4D95-80FB-E9C5842F6DF3}"/>
          </ac:picMkLst>
        </pc:pic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2" creationId="{6A88BB26-C924-4141-A58E-8ECDF6E9BA5D}"/>
          </ac:picMkLst>
        </pc:picChg>
      </pc:sldChg>
      <pc:sldChg chg="addSp modSp add mod modAnim">
        <pc:chgData name="Michael A Fudge Jr" userId="133895e8-240b-4811-850e-9cf94297d089" providerId="ADAL" clId="{859B20EF-3A6A-4B5F-BE9E-732FADD20BBC}" dt="2020-08-04T16:50:02.183" v="1670" actId="14100"/>
        <pc:sldMkLst>
          <pc:docMk/>
          <pc:sldMk cId="2604296828" sldId="264"/>
        </pc:sldMkLst>
        <pc:spChg chg="mod">
          <ac:chgData name="Michael A Fudge Jr" userId="133895e8-240b-4811-850e-9cf94297d089" providerId="ADAL" clId="{859B20EF-3A6A-4B5F-BE9E-732FADD20BBC}" dt="2020-07-29T12:45:03.579" v="773" actId="14100"/>
          <ac:spMkLst>
            <pc:docMk/>
            <pc:sldMk cId="2604296828" sldId="26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40.096" v="1665" actId="6549"/>
          <ac:spMkLst>
            <pc:docMk/>
            <pc:sldMk cId="2604296828" sldId="264"/>
            <ac:spMk id="3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50:02.183" v="1670" actId="14100"/>
          <ac:spMkLst>
            <pc:docMk/>
            <pc:sldMk cId="2604296828" sldId="26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8.343" v="1669" actId="14100"/>
          <ac:spMkLst>
            <pc:docMk/>
            <pc:sldMk cId="2604296828" sldId="264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3.261" v="1667" actId="14100"/>
          <ac:spMkLst>
            <pc:docMk/>
            <pc:sldMk cId="2604296828" sldId="26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0.438" v="1666" actId="14100"/>
          <ac:spMkLst>
            <pc:docMk/>
            <pc:sldMk cId="2604296828" sldId="264"/>
            <ac:spMk id="7" creationId="{00000000-0000-0000-0000-000000000000}"/>
          </ac:spMkLst>
        </pc:spChg>
        <pc:picChg chg="add mod">
          <ac:chgData name="Michael A Fudge Jr" userId="133895e8-240b-4811-850e-9cf94297d089" providerId="ADAL" clId="{859B20EF-3A6A-4B5F-BE9E-732FADD20BBC}" dt="2020-07-29T12:44:58.218" v="772"/>
          <ac:picMkLst>
            <pc:docMk/>
            <pc:sldMk cId="2604296828" sldId="264"/>
            <ac:picMk id="8" creationId="{B6B2667F-3533-40AF-83A3-B7F0FDBB7F7B}"/>
          </ac:picMkLst>
        </pc:picChg>
      </pc:sldChg>
      <pc:sldChg chg="modSp modAnim">
        <pc:chgData name="Michael A Fudge Jr" userId="133895e8-240b-4811-850e-9cf94297d089" providerId="ADAL" clId="{859B20EF-3A6A-4B5F-BE9E-732FADD20BBC}" dt="2020-07-28T16:55:09.319" v="213" actId="5793"/>
        <pc:sldMkLst>
          <pc:docMk/>
          <pc:sldMk cId="671165577" sldId="268"/>
        </pc:sldMkLst>
        <pc:spChg chg="mod">
          <ac:chgData name="Michael A Fudge Jr" userId="133895e8-240b-4811-850e-9cf94297d089" providerId="ADAL" clId="{859B20EF-3A6A-4B5F-BE9E-732FADD20BBC}" dt="2020-07-28T16:55:09.319" v="213" actId="5793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859B20EF-3A6A-4B5F-BE9E-732FADD20BBC}" dt="2020-08-05T17:57:14.647" v="425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859B20EF-3A6A-4B5F-BE9E-732FADD20BBC}" dt="2020-08-05T17:57:14.647" v="4251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18.714" v="4077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NotesTx">
        <pc:chgData name="Michael A Fudge Jr" userId="133895e8-240b-4811-850e-9cf94297d089" providerId="ADAL" clId="{859B20EF-3A6A-4B5F-BE9E-732FADD20BBC}" dt="2020-08-05T18:45:46.851" v="7152" actId="313"/>
        <pc:sldMkLst>
          <pc:docMk/>
          <pc:sldMk cId="109579569" sldId="299"/>
        </pc:sldMkLst>
        <pc:spChg chg="mod">
          <ac:chgData name="Michael A Fudge Jr" userId="133895e8-240b-4811-850e-9cf94297d089" providerId="ADAL" clId="{859B20EF-3A6A-4B5F-BE9E-732FADD20BBC}" dt="2020-08-05T18:45:31.678" v="7138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859B20EF-3A6A-4B5F-BE9E-732FADD20BBC}" dt="2020-08-07T00:13:15.354" v="908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859B20EF-3A6A-4B5F-BE9E-732FADD20BBC}" dt="2020-08-07T00:13:15.354" v="908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76503244" sldId="313"/>
        </pc:sldMkLst>
      </pc:sldChg>
      <pc:sldChg chg="delSp modSp mod ord modAnim">
        <pc:chgData name="Michael A Fudge Jr" userId="133895e8-240b-4811-850e-9cf94297d089" providerId="ADAL" clId="{859B20EF-3A6A-4B5F-BE9E-732FADD20BBC}" dt="2020-08-05T17:57:00.108" v="4245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859B20EF-3A6A-4B5F-BE9E-732FADD20BBC}" dt="2020-08-05T17:51:01.641" v="3895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7:57:00.108" v="4245" actId="20577"/>
          <ac:spMkLst>
            <pc:docMk/>
            <pc:sldMk cId="2044021993" sldId="314"/>
            <ac:spMk id="6" creationId="{E33EFCDF-893E-4DC5-B75A-872200D063CA}"/>
          </ac:spMkLst>
        </pc:spChg>
        <pc:picChg chg="del">
          <ac:chgData name="Michael A Fudge Jr" userId="133895e8-240b-4811-850e-9cf94297d089" providerId="ADAL" clId="{859B20EF-3A6A-4B5F-BE9E-732FADD20BBC}" dt="2020-07-29T13:32:51.037" v="1065" actId="478"/>
          <ac:picMkLst>
            <pc:docMk/>
            <pc:sldMk cId="2044021993" sldId="314"/>
            <ac:picMk id="2" creationId="{4D2BB4C8-E854-4558-8302-2518988E9228}"/>
          </ac:picMkLst>
        </pc:picChg>
      </pc:sldChg>
      <pc:sldChg chg="del ord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7155246" sldId="35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90386986" sldId="35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864663" sldId="35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751269" sldId="35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390871" sldId="35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23987206" sldId="35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50793886" sldId="35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252217499" sldId="360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764482487" sldId="361"/>
        </pc:sldMkLst>
      </pc:sldChg>
      <pc:sldChg chg="modSp mod ord modNotesTx">
        <pc:chgData name="Michael A Fudge Jr" userId="133895e8-240b-4811-850e-9cf94297d089" providerId="ADAL" clId="{859B20EF-3A6A-4B5F-BE9E-732FADD20BBC}" dt="2020-08-05T17:59:04.975" v="436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859B20EF-3A6A-4B5F-BE9E-732FADD20BBC}" dt="2020-08-05T17:58:52.188" v="4309" actId="20577"/>
          <ac:spMkLst>
            <pc:docMk/>
            <pc:sldMk cId="4004043429" sldId="362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8:41.535" v="4293" actId="20577"/>
          <ac:spMkLst>
            <pc:docMk/>
            <pc:sldMk cId="4004043429" sldId="362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028694" sldId="36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080037385" sldId="36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930808364" sldId="36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83546026" sldId="36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54749279" sldId="37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575450459" sldId="37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337283075" sldId="37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214608035" sldId="37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39242966" sldId="37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023111599" sldId="37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972632150" sldId="38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10101044" sldId="38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00729223" sldId="38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27318978" sldId="38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15975601" sldId="38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992210" sldId="38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03640963" sldId="38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454779572" sldId="38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156982150" sldId="39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852161113" sldId="39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187428892" sldId="39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04373263" sldId="39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40093634" sldId="39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776018307" sldId="39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08619243" sldId="39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76443106" sldId="39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159117545" sldId="400"/>
        </pc:sldMkLst>
      </pc:sldChg>
      <pc:sldChg chg="addSp modSp mod ord">
        <pc:chgData name="Michael A Fudge Jr" userId="133895e8-240b-4811-850e-9cf94297d089" providerId="ADAL" clId="{859B20EF-3A6A-4B5F-BE9E-732FADD20BBC}" dt="2020-08-04T17:03:57.578" v="2085"/>
        <pc:sldMkLst>
          <pc:docMk/>
          <pc:sldMk cId="78435499" sldId="402"/>
        </pc:sldMkLst>
        <pc:spChg chg="mod">
          <ac:chgData name="Michael A Fudge Jr" userId="133895e8-240b-4811-850e-9cf94297d089" providerId="ADAL" clId="{859B20EF-3A6A-4B5F-BE9E-732FADD20BBC}" dt="2020-08-04T16:42:14.145" v="1565" actId="20577"/>
          <ac:spMkLst>
            <pc:docMk/>
            <pc:sldMk cId="78435499" sldId="402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7" creationId="{59687AA8-D01F-47B1-9A00-36F72DA5A77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8" creationId="{BE11DC45-CBFD-48E9-A7E9-FC3E6725BE83}"/>
          </ac:spMkLst>
        </pc:spChg>
        <pc:picChg chg="mod">
          <ac:chgData name="Michael A Fudge Jr" userId="133895e8-240b-4811-850e-9cf94297d089" providerId="ADAL" clId="{859B20EF-3A6A-4B5F-BE9E-732FADD20BBC}" dt="2020-08-04T16:38:35.509" v="1488" actId="1076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640771696" sldId="40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873200719" sldId="404"/>
        </pc:sldMkLst>
      </pc:sldChg>
      <pc:sldChg chg="modSp new del mod modAnim">
        <pc:chgData name="Michael A Fudge Jr" userId="133895e8-240b-4811-850e-9cf94297d089" providerId="ADAL" clId="{859B20EF-3A6A-4B5F-BE9E-732FADD20BBC}" dt="2020-08-06T23:18:53.738" v="7170" actId="47"/>
        <pc:sldMkLst>
          <pc:docMk/>
          <pc:sldMk cId="3697493826" sldId="405"/>
        </pc:sldMkLst>
        <pc:spChg chg="mod">
          <ac:chgData name="Michael A Fudge Jr" userId="133895e8-240b-4811-850e-9cf94297d089" providerId="ADAL" clId="{859B20EF-3A6A-4B5F-BE9E-732FADD20BBC}" dt="2020-07-28T17:20:45.397" v="246" actId="20577"/>
          <ac:spMkLst>
            <pc:docMk/>
            <pc:sldMk cId="3697493826" sldId="405"/>
            <ac:spMk id="2" creationId="{E05E0D0C-7952-4167-9E9E-54B28E35B51B}"/>
          </ac:spMkLst>
        </pc:spChg>
        <pc:spChg chg="mod">
          <ac:chgData name="Michael A Fudge Jr" userId="133895e8-240b-4811-850e-9cf94297d089" providerId="ADAL" clId="{859B20EF-3A6A-4B5F-BE9E-732FADD20BBC}" dt="2020-07-28T17:22:43.844" v="526" actId="20577"/>
          <ac:spMkLst>
            <pc:docMk/>
            <pc:sldMk cId="3697493826" sldId="405"/>
            <ac:spMk id="3" creationId="{20DD4840-BEDF-4D32-ADEA-6D5A1B79A585}"/>
          </ac:spMkLst>
        </pc:spChg>
      </pc:sldChg>
      <pc:sldChg chg="addSp delSp modSp new mod ord setBg modAnim modShow modNotesTx">
        <pc:chgData name="Michael A Fudge Jr" userId="133895e8-240b-4811-850e-9cf94297d089" providerId="ADAL" clId="{859B20EF-3A6A-4B5F-BE9E-732FADD20BBC}" dt="2020-08-04T16:50:39.968" v="1674"/>
        <pc:sldMkLst>
          <pc:docMk/>
          <pc:sldMk cId="2838142486" sldId="406"/>
        </pc:sldMkLst>
        <pc:spChg chg="mod">
          <ac:chgData name="Michael A Fudge Jr" userId="133895e8-240b-4811-850e-9cf94297d089" providerId="ADAL" clId="{859B20EF-3A6A-4B5F-BE9E-732FADD20BBC}" dt="2020-07-29T13:11:44.237" v="913" actId="1076"/>
          <ac:spMkLst>
            <pc:docMk/>
            <pc:sldMk cId="2838142486" sldId="406"/>
            <ac:spMk id="2" creationId="{6C77A523-8ACD-44B5-8A70-413515DF0B0A}"/>
          </ac:spMkLst>
        </pc:spChg>
        <pc:spChg chg="del">
          <ac:chgData name="Michael A Fudge Jr" userId="133895e8-240b-4811-850e-9cf94297d089" providerId="ADAL" clId="{859B20EF-3A6A-4B5F-BE9E-732FADD20BBC}" dt="2020-07-29T13:10:06.632" v="900"/>
          <ac:spMkLst>
            <pc:docMk/>
            <pc:sldMk cId="2838142486" sldId="406"/>
            <ac:spMk id="3" creationId="{1A1A36A0-F628-49F7-865D-BCD40F439903}"/>
          </ac:spMkLst>
        </pc:spChg>
        <pc:spChg chg="add del mod">
          <ac:chgData name="Michael A Fudge Jr" userId="133895e8-240b-4811-850e-9cf94297d089" providerId="ADAL" clId="{859B20EF-3A6A-4B5F-BE9E-732FADD20BBC}" dt="2020-07-29T13:11:28.514" v="910" actId="478"/>
          <ac:spMkLst>
            <pc:docMk/>
            <pc:sldMk cId="2838142486" sldId="406"/>
            <ac:spMk id="6" creationId="{33BFD884-CED0-4CAC-8979-699C6D7826E8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8" creationId="{39C3CB4E-6C90-46B9-BD3B-B4989B256B0D}"/>
          </ac:spMkLst>
        </pc:spChg>
        <pc:spChg chg="add mod">
          <ac:chgData name="Michael A Fudge Jr" userId="133895e8-240b-4811-850e-9cf94297d089" providerId="ADAL" clId="{859B20EF-3A6A-4B5F-BE9E-732FADD20BBC}" dt="2020-07-29T13:10:39.296" v="902" actId="207"/>
          <ac:spMkLst>
            <pc:docMk/>
            <pc:sldMk cId="2838142486" sldId="406"/>
            <ac:spMk id="9" creationId="{16C5FA50-8D52-4617-AF91-5C7B1C8352F1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10" creationId="{65B3F061-1F85-42ED-9748-4C414DBFDA6B}"/>
          </ac:spMkLst>
        </pc:spChg>
        <pc:spChg chg="add">
          <ac:chgData name="Michael A Fudge Jr" userId="133895e8-240b-4811-850e-9cf94297d089" providerId="ADAL" clId="{859B20EF-3A6A-4B5F-BE9E-732FADD20BBC}" dt="2020-07-29T13:10:11.539" v="901" actId="26606"/>
          <ac:spMkLst>
            <pc:docMk/>
            <pc:sldMk cId="2838142486" sldId="406"/>
            <ac:spMk id="11" creationId="{E223798C-12AD-4B0C-A50C-D676347D67CF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4" creationId="{1F538479-0F6E-434F-9E46-44826F2A9FF4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5" creationId="{24CAE1A5-1F7B-49C9-95F5-782C1564FA4A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6" creationId="{EB0560D9-925D-45B4-982F-4C0210B40129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7" creationId="{9F833FEB-8DE1-47D2-BA44-FA256B87A7B0}"/>
          </ac:spMkLst>
        </pc:spChg>
        <pc:spChg chg="add mod">
          <ac:chgData name="Michael A Fudge Jr" userId="133895e8-240b-4811-850e-9cf94297d089" providerId="ADAL" clId="{859B20EF-3A6A-4B5F-BE9E-732FADD20BBC}" dt="2020-07-29T13:23:54.356" v="1020" actId="14100"/>
          <ac:spMkLst>
            <pc:docMk/>
            <pc:sldMk cId="2838142486" sldId="406"/>
            <ac:spMk id="19" creationId="{CBAF7345-1E23-4784-867A-4AF25A42BE0C}"/>
          </ac:spMkLst>
        </pc:spChg>
        <pc:spChg chg="add mod">
          <ac:chgData name="Michael A Fudge Jr" userId="133895e8-240b-4811-850e-9cf94297d089" providerId="ADAL" clId="{859B20EF-3A6A-4B5F-BE9E-732FADD20BBC}" dt="2020-07-29T13:25:37.489" v="1028" actId="1582"/>
          <ac:spMkLst>
            <pc:docMk/>
            <pc:sldMk cId="2838142486" sldId="406"/>
            <ac:spMk id="20" creationId="{91FA4A7E-13C4-4873-8E5D-85E27F15D02E}"/>
          </ac:spMkLst>
        </pc:spChg>
        <pc:spChg chg="add mod">
          <ac:chgData name="Michael A Fudge Jr" userId="133895e8-240b-4811-850e-9cf94297d089" providerId="ADAL" clId="{859B20EF-3A6A-4B5F-BE9E-732FADD20BBC}" dt="2020-07-29T13:25:49.740" v="1029" actId="1582"/>
          <ac:spMkLst>
            <pc:docMk/>
            <pc:sldMk cId="2838142486" sldId="406"/>
            <ac:spMk id="21" creationId="{E8678A4E-2BD3-4E62-8800-27DD1417572B}"/>
          </ac:spMkLst>
        </pc:spChg>
        <pc:spChg chg="add del mod">
          <ac:chgData name="Michael A Fudge Jr" userId="133895e8-240b-4811-850e-9cf94297d089" providerId="ADAL" clId="{859B20EF-3A6A-4B5F-BE9E-732FADD20BBC}" dt="2020-07-29T13:27:15.574" v="1032" actId="478"/>
          <ac:spMkLst>
            <pc:docMk/>
            <pc:sldMk cId="2838142486" sldId="406"/>
            <ac:spMk id="23" creationId="{9E06DEFF-3FBE-4F2A-A6D8-DE7B778A522B}"/>
          </ac:spMkLst>
        </pc:spChg>
        <pc:grpChg chg="add mod">
          <ac:chgData name="Michael A Fudge Jr" userId="133895e8-240b-4811-850e-9cf94297d089" providerId="ADAL" clId="{859B20EF-3A6A-4B5F-BE9E-732FADD20BBC}" dt="2020-07-29T13:19:04.801" v="1000" actId="164"/>
          <ac:grpSpMkLst>
            <pc:docMk/>
            <pc:sldMk cId="2838142486" sldId="406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21:24.953" v="1004" actId="165"/>
          <ac:grpSpMkLst>
            <pc:docMk/>
            <pc:sldMk cId="2838142486" sldId="406"/>
            <ac:grpSpMk id="13" creationId="{5B9AAFB2-39BF-43A4-B9FA-3A1161F5C99D}"/>
          </ac:grpSpMkLst>
        </pc:grpChg>
        <pc:grpChg chg="add del mod">
          <ac:chgData name="Michael A Fudge Jr" userId="133895e8-240b-4811-850e-9cf94297d089" providerId="ADAL" clId="{859B20EF-3A6A-4B5F-BE9E-732FADD20BBC}" dt="2020-07-29T13:27:10.610" v="1031" actId="478"/>
          <ac:grpSpMkLst>
            <pc:docMk/>
            <pc:sldMk cId="2838142486" sldId="406"/>
            <ac:grpSpMk id="22" creationId="{C2178B7B-5479-43AB-B645-7E359E5B34D8}"/>
          </ac:grpSpMkLst>
        </pc:grpChg>
        <pc:grpChg chg="add mod">
          <ac:chgData name="Michael A Fudge Jr" userId="133895e8-240b-4811-850e-9cf94297d089" providerId="ADAL" clId="{859B20EF-3A6A-4B5F-BE9E-732FADD20BBC}" dt="2020-07-29T13:30:02.929" v="1055" actId="164"/>
          <ac:grpSpMkLst>
            <pc:docMk/>
            <pc:sldMk cId="2838142486" sldId="406"/>
            <ac:grpSpMk id="24" creationId="{A2C2C024-F637-4B2C-9A1B-6FD81C193B26}"/>
          </ac:grpSpMkLst>
        </pc:grpChg>
        <pc:picChg chg="add del mod">
          <ac:chgData name="Michael A Fudge Jr" userId="133895e8-240b-4811-850e-9cf94297d089" providerId="ADAL" clId="{859B20EF-3A6A-4B5F-BE9E-732FADD20BBC}" dt="2020-07-29T13:11:23.860" v="909" actId="478"/>
          <ac:picMkLst>
            <pc:docMk/>
            <pc:sldMk cId="2838142486" sldId="406"/>
            <ac:picMk id="4" creationId="{6ACFB7A3-21F3-4951-AC1F-7A5E84C6D5C1}"/>
          </ac:picMkLst>
        </pc:picChg>
        <pc:picChg chg="add mod">
          <ac:chgData name="Michael A Fudge Jr" userId="133895e8-240b-4811-850e-9cf94297d089" providerId="ADAL" clId="{859B20EF-3A6A-4B5F-BE9E-732FADD20BBC}" dt="2020-07-29T13:11:37.421" v="912" actId="1076"/>
          <ac:picMkLst>
            <pc:docMk/>
            <pc:sldMk cId="2838142486" sldId="406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22:57.457" v="1019" actId="164"/>
          <ac:picMkLst>
            <pc:docMk/>
            <pc:sldMk cId="2838142486" sldId="406"/>
            <ac:picMk id="18" creationId="{000895BE-F012-4D8C-B897-D8B35A9AF6E9}"/>
          </ac:picMkLst>
        </pc:picChg>
      </pc:sldChg>
      <pc:sldChg chg="new 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769848451" sldId="407"/>
        </pc:sldMkLst>
      </pc:sldChg>
      <pc:sldChg chg="modSp new del mod">
        <pc:chgData name="Michael A Fudge Jr" userId="133895e8-240b-4811-850e-9cf94297d089" providerId="ADAL" clId="{859B20EF-3A6A-4B5F-BE9E-732FADD20BBC}" dt="2020-07-28T17:24:11.891" v="560" actId="47"/>
        <pc:sldMkLst>
          <pc:docMk/>
          <pc:sldMk cId="1297309430" sldId="408"/>
        </pc:sldMkLst>
        <pc:spChg chg="mod">
          <ac:chgData name="Michael A Fudge Jr" userId="133895e8-240b-4811-850e-9cf94297d089" providerId="ADAL" clId="{859B20EF-3A6A-4B5F-BE9E-732FADD20BBC}" dt="2020-07-28T17:23:57.698" v="558" actId="20577"/>
          <ac:spMkLst>
            <pc:docMk/>
            <pc:sldMk cId="1297309430" sldId="408"/>
            <ac:spMk id="2" creationId="{110A9A75-56D4-43A4-AD41-2D18DFB108E0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3287540505" sldId="408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867211447" sldId="409"/>
        </pc:sldMkLst>
      </pc:sldChg>
      <pc:sldChg chg="add del">
        <pc:chgData name="Michael A Fudge Jr" userId="133895e8-240b-4811-850e-9cf94297d089" providerId="ADAL" clId="{859B20EF-3A6A-4B5F-BE9E-732FADD20BBC}" dt="2020-07-29T13:50:29.429" v="1067" actId="47"/>
        <pc:sldMkLst>
          <pc:docMk/>
          <pc:sldMk cId="366246922" sldId="410"/>
        </pc:sldMkLst>
      </pc:sldChg>
      <pc:sldChg chg="addSp delSp modSp add mod ord delAnim modAnim">
        <pc:chgData name="Michael A Fudge Jr" userId="133895e8-240b-4811-850e-9cf94297d089" providerId="ADAL" clId="{859B20EF-3A6A-4B5F-BE9E-732FADD20BBC}" dt="2020-08-04T16:50:12.724" v="1672"/>
        <pc:sldMkLst>
          <pc:docMk/>
          <pc:sldMk cId="3041170601" sldId="410"/>
        </pc:sldMkLst>
        <pc:spChg chg="mod">
          <ac:chgData name="Michael A Fudge Jr" userId="133895e8-240b-4811-850e-9cf94297d089" providerId="ADAL" clId="{859B20EF-3A6A-4B5F-BE9E-732FADD20BBC}" dt="2020-07-29T13:52:47.567" v="1108" actId="20577"/>
          <ac:spMkLst>
            <pc:docMk/>
            <pc:sldMk cId="3041170601" sldId="410"/>
            <ac:spMk id="2" creationId="{6C77A523-8ACD-44B5-8A70-413515DF0B0A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6" creationId="{1A3F2595-CB64-4062-A3A8-2F9C854B390E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13" creationId="{E854CA15-B903-4FFE-A2DF-A00FE7578033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19" creationId="{E460B072-858A-46E6-8698-F86D8D03A822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22" creationId="{B23DE092-9B7D-4158-AE6D-984E82C9F01A}"/>
          </ac:spMkLst>
        </pc:spChg>
        <pc:grpChg chg="del">
          <ac:chgData name="Michael A Fudge Jr" userId="133895e8-240b-4811-850e-9cf94297d089" providerId="ADAL" clId="{859B20EF-3A6A-4B5F-BE9E-732FADD20BBC}" dt="2020-07-29T13:50:38.190" v="1070" actId="478"/>
          <ac:grpSpMkLst>
            <pc:docMk/>
            <pc:sldMk cId="3041170601" sldId="410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59:01.876" v="1155" actId="165"/>
          <ac:grpSpMkLst>
            <pc:docMk/>
            <pc:sldMk cId="3041170601" sldId="410"/>
            <ac:grpSpMk id="18" creationId="{E5BAED83-BD55-49F3-BB3B-28B0C4DA737A}"/>
          </ac:grpSpMkLst>
        </pc:grpChg>
        <pc:grpChg chg="del">
          <ac:chgData name="Michael A Fudge Jr" userId="133895e8-240b-4811-850e-9cf94297d089" providerId="ADAL" clId="{859B20EF-3A6A-4B5F-BE9E-732FADD20BBC}" dt="2020-07-29T13:50:40.551" v="1071" actId="478"/>
          <ac:grpSpMkLst>
            <pc:docMk/>
            <pc:sldMk cId="3041170601" sldId="410"/>
            <ac:grpSpMk id="24" creationId="{A2C2C024-F637-4B2C-9A1B-6FD81C193B26}"/>
          </ac:grpSpMkLst>
        </pc:grpChg>
        <pc:grpChg chg="add mod">
          <ac:chgData name="Michael A Fudge Jr" userId="133895e8-240b-4811-850e-9cf94297d089" providerId="ADAL" clId="{859B20EF-3A6A-4B5F-BE9E-732FADD20BBC}" dt="2020-07-29T13:57:48.263" v="1152" actId="164"/>
          <ac:grpSpMkLst>
            <pc:docMk/>
            <pc:sldMk cId="3041170601" sldId="410"/>
            <ac:grpSpMk id="25" creationId="{D3F47C8F-E353-4496-8E62-5CFF8064D3A4}"/>
          </ac:grpSpMkLst>
        </pc:grpChg>
        <pc:grpChg chg="add mod">
          <ac:chgData name="Michael A Fudge Jr" userId="133895e8-240b-4811-850e-9cf94297d089" providerId="ADAL" clId="{859B20EF-3A6A-4B5F-BE9E-732FADD20BBC}" dt="2020-07-29T13:59:07.482" v="1156" actId="164"/>
          <ac:grpSpMkLst>
            <pc:docMk/>
            <pc:sldMk cId="3041170601" sldId="410"/>
            <ac:grpSpMk id="26" creationId="{FDEEDF56-DBC0-4FF3-94B2-608E4486295D}"/>
          </ac:grpSpMkLst>
        </pc:grpChg>
        <pc:picChg chg="add del mod">
          <ac:chgData name="Michael A Fudge Jr" userId="133895e8-240b-4811-850e-9cf94297d089" providerId="ADAL" clId="{859B20EF-3A6A-4B5F-BE9E-732FADD20BBC}" dt="2020-07-29T13:51:08.087" v="1075"/>
          <ac:picMkLst>
            <pc:docMk/>
            <pc:sldMk cId="3041170601" sldId="410"/>
            <ac:picMk id="3" creationId="{372CFF6E-773C-4065-B03E-B1C4C482DC1B}"/>
          </ac:picMkLst>
        </pc:picChg>
        <pc:picChg chg="add del mod">
          <ac:chgData name="Michael A Fudge Jr" userId="133895e8-240b-4811-850e-9cf94297d089" providerId="ADAL" clId="{859B20EF-3A6A-4B5F-BE9E-732FADD20BBC}" dt="2020-07-29T13:51:39.221" v="1083"/>
          <ac:picMkLst>
            <pc:docMk/>
            <pc:sldMk cId="3041170601" sldId="410"/>
            <ac:picMk id="4" creationId="{7C01E580-34A3-4A9F-8B26-E904C2594D14}"/>
          </ac:picMkLst>
        </pc:picChg>
        <pc:picChg chg="add mod topLvl">
          <ac:chgData name="Michael A Fudge Jr" userId="133895e8-240b-4811-850e-9cf94297d089" providerId="ADAL" clId="{859B20EF-3A6A-4B5F-BE9E-732FADD20BBC}" dt="2020-07-29T13:59:01.876" v="1155" actId="165"/>
          <ac:picMkLst>
            <pc:docMk/>
            <pc:sldMk cId="3041170601" sldId="410"/>
            <ac:picMk id="5" creationId="{F30861B2-6806-428A-A92C-5D9B7D6D7878}"/>
          </ac:picMkLst>
        </pc:picChg>
        <pc:picChg chg="del">
          <ac:chgData name="Michael A Fudge Jr" userId="133895e8-240b-4811-850e-9cf94297d089" providerId="ADAL" clId="{859B20EF-3A6A-4B5F-BE9E-732FADD20BBC}" dt="2020-07-29T13:50:35.831" v="1069" actId="478"/>
          <ac:picMkLst>
            <pc:docMk/>
            <pc:sldMk cId="3041170601" sldId="410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1" creationId="{71734A7A-3AEC-4E7E-A844-C01DBC48D57F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3" creationId="{53080818-7758-4F5C-A7E9-67EA94271C72}"/>
          </ac:picMkLst>
        </pc:pic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033896442" sldId="411"/>
        </pc:sldMkLst>
      </pc:sldChg>
      <pc:sldChg chg="addSp delSp modSp new mod modClrScheme modAnim chgLayout">
        <pc:chgData name="Michael A Fudge Jr" userId="133895e8-240b-4811-850e-9cf94297d089" providerId="ADAL" clId="{859B20EF-3A6A-4B5F-BE9E-732FADD20BBC}" dt="2020-08-04T17:02:27.338" v="2083" actId="6549"/>
        <pc:sldMkLst>
          <pc:docMk/>
          <pc:sldMk cId="3746715698" sldId="412"/>
        </pc:sldMkLst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2" creationId="{B96AAA76-AB5C-4F82-8741-2EC7BBCC24E3}"/>
          </ac:spMkLst>
        </pc:spChg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3" creationId="{D2D3C24A-7B0F-4D4E-ACDA-A0F1B21D0839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4" creationId="{D3A20CE3-A225-48F3-B6E0-201B327634D2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5" creationId="{2EEC24EE-552D-4198-A8DC-8D56D13CDA39}"/>
          </ac:spMkLst>
        </pc:spChg>
        <pc:spChg chg="add mod ord">
          <ac:chgData name="Michael A Fudge Jr" userId="133895e8-240b-4811-850e-9cf94297d089" providerId="ADAL" clId="{859B20EF-3A6A-4B5F-BE9E-732FADD20BBC}" dt="2020-08-04T17:02:27.338" v="2083" actId="6549"/>
          <ac:spMkLst>
            <pc:docMk/>
            <pc:sldMk cId="3746715698" sldId="412"/>
            <ac:spMk id="6" creationId="{CF30560A-CB4C-477E-90E2-8644653AACC7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7" creationId="{C131B681-CCF2-40C7-BCC0-69D1751239B7}"/>
          </ac:spMkLst>
        </pc:spChg>
        <pc:spChg chg="add del mod ord">
          <ac:chgData name="Michael A Fudge Jr" userId="133895e8-240b-4811-850e-9cf94297d089" providerId="ADAL" clId="{859B20EF-3A6A-4B5F-BE9E-732FADD20BBC}" dt="2020-08-04T16:53:13.635" v="1703" actId="478"/>
          <ac:spMkLst>
            <pc:docMk/>
            <pc:sldMk cId="3746715698" sldId="412"/>
            <ac:spMk id="8" creationId="{5282F619-EE7B-4B79-AF3F-99CBDB61CE94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9" creationId="{F2BB5660-AD58-4DA3-845D-B2468743F6C0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10" creationId="{E249F0B6-657C-4F2B-96C4-9D0484C93730}"/>
          </ac:spMkLst>
        </pc:spChg>
        <pc:spChg chg="add del mod ord">
          <ac:chgData name="Michael A Fudge Jr" userId="133895e8-240b-4811-850e-9cf94297d089" providerId="ADAL" clId="{859B20EF-3A6A-4B5F-BE9E-732FADD20BBC}" dt="2020-08-04T16:53:08.140" v="1702" actId="700"/>
          <ac:spMkLst>
            <pc:docMk/>
            <pc:sldMk cId="3746715698" sldId="412"/>
            <ac:spMk id="11" creationId="{34BF8755-3400-4068-BF1B-D2AD95D61347}"/>
          </ac:spMkLst>
        </pc:spChg>
        <pc:spChg chg="add del mod">
          <ac:chgData name="Michael A Fudge Jr" userId="133895e8-240b-4811-850e-9cf94297d089" providerId="ADAL" clId="{859B20EF-3A6A-4B5F-BE9E-732FADD20BBC}" dt="2020-08-04T16:53:45.458" v="1705" actId="478"/>
          <ac:spMkLst>
            <pc:docMk/>
            <pc:sldMk cId="3746715698" sldId="412"/>
            <ac:spMk id="13" creationId="{D040BC82-77BC-4F3E-BFAC-6193FD40969F}"/>
          </ac:spMkLst>
        </pc:spChg>
        <pc:spChg chg="add mod">
          <ac:chgData name="Michael A Fudge Jr" userId="133895e8-240b-4811-850e-9cf94297d089" providerId="ADAL" clId="{859B20EF-3A6A-4B5F-BE9E-732FADD20BBC}" dt="2020-08-04T17:00:38.745" v="2023" actId="20577"/>
          <ac:spMkLst>
            <pc:docMk/>
            <pc:sldMk cId="3746715698" sldId="412"/>
            <ac:spMk id="15" creationId="{BA0F45BF-244F-4F22-946D-8925624FF699}"/>
          </ac:spMkLst>
        </pc:spChg>
        <pc:spChg chg="add mod">
          <ac:chgData name="Michael A Fudge Jr" userId="133895e8-240b-4811-850e-9cf94297d089" providerId="ADAL" clId="{859B20EF-3A6A-4B5F-BE9E-732FADD20BBC}" dt="2020-08-04T17:00:34.681" v="2022" actId="20577"/>
          <ac:spMkLst>
            <pc:docMk/>
            <pc:sldMk cId="3746715698" sldId="412"/>
            <ac:spMk id="16" creationId="{86D53270-2FAA-44AE-BDEE-5697D0BA0C75}"/>
          </ac:spMkLst>
        </pc:spChg>
        <pc:spChg chg="add mod">
          <ac:chgData name="Michael A Fudge Jr" userId="133895e8-240b-4811-850e-9cf94297d089" providerId="ADAL" clId="{859B20EF-3A6A-4B5F-BE9E-732FADD20BBC}" dt="2020-08-04T16:59:50.464" v="1983" actId="20577"/>
          <ac:spMkLst>
            <pc:docMk/>
            <pc:sldMk cId="3746715698" sldId="412"/>
            <ac:spMk id="17" creationId="{E977ECD6-0FE7-43F9-9D13-8D8A4A1A3B33}"/>
          </ac:spMkLst>
        </pc:spChg>
        <pc:spChg chg="add mod">
          <ac:chgData name="Michael A Fudge Jr" userId="133895e8-240b-4811-850e-9cf94297d089" providerId="ADAL" clId="{859B20EF-3A6A-4B5F-BE9E-732FADD20BBC}" dt="2020-08-04T17:02:03.189" v="2065" actId="14100"/>
          <ac:spMkLst>
            <pc:docMk/>
            <pc:sldMk cId="3746715698" sldId="412"/>
            <ac:spMk id="18" creationId="{4C533AB5-FA89-4544-A1E9-3D5AD8FF35DE}"/>
          </ac:spMkLst>
        </pc:spChg>
        <pc:spChg chg="add mod">
          <ac:chgData name="Michael A Fudge Jr" userId="133895e8-240b-4811-850e-9cf94297d089" providerId="ADAL" clId="{859B20EF-3A6A-4B5F-BE9E-732FADD20BBC}" dt="2020-08-04T17:01:35.140" v="2059" actId="6549"/>
          <ac:spMkLst>
            <pc:docMk/>
            <pc:sldMk cId="3746715698" sldId="412"/>
            <ac:spMk id="19" creationId="{489D3976-1A21-4DB9-9A20-973409D62E18}"/>
          </ac:spMkLst>
        </pc:spChg>
        <pc:picChg chg="add mod">
          <ac:chgData name="Michael A Fudge Jr" userId="133895e8-240b-4811-850e-9cf94297d089" providerId="ADAL" clId="{859B20EF-3A6A-4B5F-BE9E-732FADD20BBC}" dt="2020-08-04T16:57:09.620" v="1891" actId="1076"/>
          <ac:picMkLst>
            <pc:docMk/>
            <pc:sldMk cId="3746715698" sldId="412"/>
            <ac:picMk id="14" creationId="{C2E74E35-DBF2-4B56-9FD5-FDD736CE2A80}"/>
          </ac:picMkLst>
        </pc:picChg>
      </pc:sldChg>
      <pc:sldChg chg="modSp new del mod">
        <pc:chgData name="Michael A Fudge Jr" userId="133895e8-240b-4811-850e-9cf94297d089" providerId="ADAL" clId="{859B20EF-3A6A-4B5F-BE9E-732FADD20BBC}" dt="2020-08-05T17:36:30.190" v="3669" actId="47"/>
        <pc:sldMkLst>
          <pc:docMk/>
          <pc:sldMk cId="2061340433" sldId="413"/>
        </pc:sldMkLst>
        <pc:spChg chg="mod">
          <ac:chgData name="Michael A Fudge Jr" userId="133895e8-240b-4811-850e-9cf94297d089" providerId="ADAL" clId="{859B20EF-3A6A-4B5F-BE9E-732FADD20BBC}" dt="2020-08-05T14:26:04.238" v="2394" actId="20577"/>
          <ac:spMkLst>
            <pc:docMk/>
            <pc:sldMk cId="2061340433" sldId="413"/>
            <ac:spMk id="2" creationId="{F0E23135-B7E2-4310-A1F8-E96785E6C070}"/>
          </ac:spMkLst>
        </pc:spChg>
        <pc:spChg chg="mod">
          <ac:chgData name="Michael A Fudge Jr" userId="133895e8-240b-4811-850e-9cf94297d089" providerId="ADAL" clId="{859B20EF-3A6A-4B5F-BE9E-732FADD20BBC}" dt="2020-08-05T17:14:39.841" v="2726" actId="20577"/>
          <ac:spMkLst>
            <pc:docMk/>
            <pc:sldMk cId="2061340433" sldId="413"/>
            <ac:spMk id="3" creationId="{8A2E57E0-8449-49D5-8CF9-DA4597CBD52D}"/>
          </ac:spMkLst>
        </pc:spChg>
      </pc:sldChg>
      <pc:sldChg chg="modSp add del mod ord modAnim">
        <pc:chgData name="Michael A Fudge Jr" userId="133895e8-240b-4811-850e-9cf94297d089" providerId="ADAL" clId="{859B20EF-3A6A-4B5F-BE9E-732FADD20BBC}" dt="2020-08-05T17:08:13.243" v="2589" actId="47"/>
        <pc:sldMkLst>
          <pc:docMk/>
          <pc:sldMk cId="54485361" sldId="414"/>
        </pc:sldMkLst>
        <pc:spChg chg="mod">
          <ac:chgData name="Michael A Fudge Jr" userId="133895e8-240b-4811-850e-9cf94297d089" providerId="ADAL" clId="{859B20EF-3A6A-4B5F-BE9E-732FADD20BBC}" dt="2020-08-05T17:07:41.757" v="2585" actId="14100"/>
          <ac:spMkLst>
            <pc:docMk/>
            <pc:sldMk cId="54485361" sldId="41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1:33.391" v="1552" actId="20577"/>
          <ac:spMkLst>
            <pc:docMk/>
            <pc:sldMk cId="54485361" sldId="41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2.346" v="2583" actId="6549"/>
          <ac:spMkLst>
            <pc:docMk/>
            <pc:sldMk cId="54485361" sldId="41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5.994" v="2584" actId="6549"/>
          <ac:spMkLst>
            <pc:docMk/>
            <pc:sldMk cId="54485361" sldId="414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46.214" v="2586" actId="14100"/>
          <ac:spMkLst>
            <pc:docMk/>
            <pc:sldMk cId="54485361" sldId="414"/>
            <ac:spMk id="9" creationId="{00000000-0000-0000-0000-000000000000}"/>
          </ac:spMkLst>
        </pc:spChg>
      </pc:sldChg>
      <pc:sldChg chg="addSp delSp modSp add mod">
        <pc:chgData name="Michael A Fudge Jr" userId="133895e8-240b-4811-850e-9cf94297d089" providerId="ADAL" clId="{859B20EF-3A6A-4B5F-BE9E-732FADD20BBC}" dt="2020-08-04T16:45:44.576" v="1621" actId="14100"/>
        <pc:sldMkLst>
          <pc:docMk/>
          <pc:sldMk cId="2294344684" sldId="415"/>
        </pc:sldMkLst>
        <pc:spChg chg="mod">
          <ac:chgData name="Michael A Fudge Jr" userId="133895e8-240b-4811-850e-9cf94297d089" providerId="ADAL" clId="{859B20EF-3A6A-4B5F-BE9E-732FADD20BBC}" dt="2020-08-04T16:45:44.576" v="1621" actId="14100"/>
          <ac:spMkLst>
            <pc:docMk/>
            <pc:sldMk cId="2294344684" sldId="415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5" creationId="{24C0D921-D1AB-43F7-84F3-7A2B3C79142B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7" creationId="{59687AA8-D01F-47B1-9A00-36F72DA5A77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8" creationId="{BE11DC45-CBFD-48E9-A7E9-FC3E6725BE83}"/>
          </ac:spMkLst>
        </pc:spChg>
        <pc:spChg chg="add del mod">
          <ac:chgData name="Michael A Fudge Jr" userId="133895e8-240b-4811-850e-9cf94297d089" providerId="ADAL" clId="{859B20EF-3A6A-4B5F-BE9E-732FADD20BBC}" dt="2020-08-04T16:40:43.184" v="1538"/>
          <ac:spMkLst>
            <pc:docMk/>
            <pc:sldMk cId="2294344684" sldId="415"/>
            <ac:spMk id="10" creationId="{08CE7B14-0ADB-4675-B1ED-369C34A9CC71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1" creationId="{AB169CFA-890A-4C92-9F8E-AF7031A2F913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3" creationId="{F03BB480-1024-4CC6-9EC8-8C5B7540390A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26:52.658" v="5573"/>
        <pc:sldMkLst>
          <pc:docMk/>
          <pc:sldMk cId="1724088443" sldId="416"/>
        </pc:sldMkLst>
        <pc:spChg chg="mod">
          <ac:chgData name="Michael A Fudge Jr" userId="133895e8-240b-4811-850e-9cf94297d089" providerId="ADAL" clId="{859B20EF-3A6A-4B5F-BE9E-732FADD20BBC}" dt="2020-08-05T14:19:11.796" v="2097" actId="20577"/>
          <ac:spMkLst>
            <pc:docMk/>
            <pc:sldMk cId="1724088443" sldId="41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859B20EF-3A6A-4B5F-BE9E-732FADD20BBC}" dt="2020-08-05T14:19:18.965" v="2099" actId="478"/>
          <ac:spMkLst>
            <pc:docMk/>
            <pc:sldMk cId="1724088443" sldId="416"/>
            <ac:spMk id="3" creationId="{EDB2C480-4DA5-4547-9A81-A36389AACF3E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5" creationId="{24C0D921-D1AB-43F7-84F3-7A2B3C79142B}"/>
          </ac:spMkLst>
        </pc:spChg>
        <pc:spChg chg="add del mod">
          <ac:chgData name="Michael A Fudge Jr" userId="133895e8-240b-4811-850e-9cf94297d089" providerId="ADAL" clId="{859B20EF-3A6A-4B5F-BE9E-732FADD20BBC}" dt="2020-08-05T14:19:16.298" v="2098" actId="478"/>
          <ac:spMkLst>
            <pc:docMk/>
            <pc:sldMk cId="1724088443" sldId="416"/>
            <ac:spMk id="6" creationId="{E30B5CD0-3B05-45D9-9663-BF1A74E7DC27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1" creationId="{AB169CFA-890A-4C92-9F8E-AF7031A2F913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3" creationId="{F03BB480-1024-4CC6-9EC8-8C5B7540390A}"/>
          </ac:spMkLst>
        </pc:spChg>
        <pc:picChg chg="add mod">
          <ac:chgData name="Michael A Fudge Jr" userId="133895e8-240b-4811-850e-9cf94297d089" providerId="ADAL" clId="{859B20EF-3A6A-4B5F-BE9E-732FADD20BBC}" dt="2020-08-05T14:20:11.279" v="2107" actId="1076"/>
          <ac:picMkLst>
            <pc:docMk/>
            <pc:sldMk cId="1724088443" sldId="416"/>
            <ac:picMk id="8" creationId="{7E9B53AF-6FF6-4BF0-9048-A59618F24FEE}"/>
          </ac:picMkLst>
        </pc:picChg>
      </pc:sldChg>
      <pc:sldChg chg="addSp delSp modSp add del mod ord">
        <pc:chgData name="Michael A Fudge Jr" userId="133895e8-240b-4811-850e-9cf94297d089" providerId="ADAL" clId="{859B20EF-3A6A-4B5F-BE9E-732FADD20BBC}" dt="2020-08-05T18:31:06.250" v="5853" actId="47"/>
        <pc:sldMkLst>
          <pc:docMk/>
          <pc:sldMk cId="3069789465" sldId="417"/>
        </pc:sldMkLst>
        <pc:spChg chg="mod">
          <ac:chgData name="Michael A Fudge Jr" userId="133895e8-240b-4811-850e-9cf94297d089" providerId="ADAL" clId="{859B20EF-3A6A-4B5F-BE9E-732FADD20BBC}" dt="2020-08-04T16:44:37.303" v="1599" actId="20577"/>
          <ac:spMkLst>
            <pc:docMk/>
            <pc:sldMk cId="3069789465" sldId="417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3" creationId="{EDB2C480-4DA5-4547-9A81-A36389AACF3E}"/>
          </ac:spMkLst>
        </pc:spChg>
        <pc:spChg chg="add mod">
          <ac:chgData name="Michael A Fudge Jr" userId="133895e8-240b-4811-850e-9cf94297d089" providerId="ADAL" clId="{859B20EF-3A6A-4B5F-BE9E-732FADD20BBC}" dt="2020-08-04T16:45:11.204" v="1606" actId="14100"/>
          <ac:spMkLst>
            <pc:docMk/>
            <pc:sldMk cId="3069789465" sldId="417"/>
            <ac:spMk id="5" creationId="{11ADE2FC-5EF5-496A-B33F-798AA70F7BFF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6" creationId="{E30B5CD0-3B05-45D9-9663-BF1A74E7DC27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43:51.837" v="7013"/>
        <pc:sldMkLst>
          <pc:docMk/>
          <pc:sldMk cId="3245544574" sldId="418"/>
        </pc:sldMkLst>
        <pc:spChg chg="mod">
          <ac:chgData name="Michael A Fudge Jr" userId="133895e8-240b-4811-850e-9cf94297d089" providerId="ADAL" clId="{859B20EF-3A6A-4B5F-BE9E-732FADD20BBC}" dt="2020-08-04T16:45:51.122" v="1622" actId="14100"/>
          <ac:spMkLst>
            <pc:docMk/>
            <pc:sldMk cId="3245544574" sldId="41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7:01.204" v="1638" actId="207"/>
          <ac:spMkLst>
            <pc:docMk/>
            <pc:sldMk cId="3245544574" sldId="418"/>
            <ac:spMk id="3" creationId="{F62B399A-41CA-4ED3-8354-2500D94140FF}"/>
          </ac:spMkLst>
        </pc:spChg>
        <pc:spChg chg="del">
          <ac:chgData name="Michael A Fudge Jr" userId="133895e8-240b-4811-850e-9cf94297d089" providerId="ADAL" clId="{859B20EF-3A6A-4B5F-BE9E-732FADD20BBC}" dt="2020-08-04T16:45:57.954" v="1623" actId="478"/>
          <ac:spMkLst>
            <pc:docMk/>
            <pc:sldMk cId="3245544574" sldId="418"/>
            <ac:spMk id="5" creationId="{11ADE2FC-5EF5-496A-B33F-798AA70F7BFF}"/>
          </ac:spMkLst>
        </pc:spChg>
        <pc:picChg chg="mod">
          <ac:chgData name="Michael A Fudge Jr" userId="133895e8-240b-4811-850e-9cf94297d089" providerId="ADAL" clId="{859B20EF-3A6A-4B5F-BE9E-732FADD20BBC}" dt="2020-08-04T16:46:05.277" v="1626" actId="1076"/>
          <ac:picMkLst>
            <pc:docMk/>
            <pc:sldMk cId="3245544574" sldId="418"/>
            <ac:picMk id="4" creationId="{ABF52C46-EFC9-4126-9C0C-5B53C8B42217}"/>
          </ac:picMkLst>
        </pc:picChg>
        <pc:picChg chg="add mod">
          <ac:chgData name="Michael A Fudge Jr" userId="133895e8-240b-4811-850e-9cf94297d089" providerId="ADAL" clId="{859B20EF-3A6A-4B5F-BE9E-732FADD20BBC}" dt="2020-08-04T16:46:02.029" v="1625" actId="1076"/>
          <ac:picMkLst>
            <pc:docMk/>
            <pc:sldMk cId="3245544574" sldId="418"/>
            <ac:picMk id="7" creationId="{9D25B9B0-DD57-49B2-B5C0-55EB2084D190}"/>
          </ac:picMkLst>
        </pc:picChg>
      </pc:sldChg>
      <pc:sldChg chg="modSp add del mod">
        <pc:chgData name="Michael A Fudge Jr" userId="133895e8-240b-4811-850e-9cf94297d089" providerId="ADAL" clId="{859B20EF-3A6A-4B5F-BE9E-732FADD20BBC}" dt="2020-08-05T14:19:06.296" v="2093" actId="47"/>
        <pc:sldMkLst>
          <pc:docMk/>
          <pc:sldMk cId="3741983436" sldId="419"/>
        </pc:sldMkLst>
        <pc:spChg chg="mod">
          <ac:chgData name="Michael A Fudge Jr" userId="133895e8-240b-4811-850e-9cf94297d089" providerId="ADAL" clId="{859B20EF-3A6A-4B5F-BE9E-732FADD20BBC}" dt="2020-08-05T14:18:53.468" v="2091" actId="20577"/>
          <ac:spMkLst>
            <pc:docMk/>
            <pc:sldMk cId="3741983436" sldId="419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31:13.567" v="5855" actId="1076"/>
        <pc:sldMkLst>
          <pc:docMk/>
          <pc:sldMk cId="3682091304" sldId="420"/>
        </pc:sldMkLst>
        <pc:spChg chg="mod">
          <ac:chgData name="Michael A Fudge Jr" userId="133895e8-240b-4811-850e-9cf94297d089" providerId="ADAL" clId="{859B20EF-3A6A-4B5F-BE9E-732FADD20BBC}" dt="2020-08-05T18:31:13.567" v="5855" actId="1076"/>
          <ac:spMkLst>
            <pc:docMk/>
            <pc:sldMk cId="3682091304" sldId="420"/>
            <ac:spMk id="2" creationId="{85954A83-1BFB-42E8-ABE1-F6284F291E2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293918647" sldId="421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431795461" sldId="422"/>
        </pc:sldMkLst>
      </pc:sldChg>
      <pc:sldChg chg="modSp add mod ord">
        <pc:chgData name="Michael A Fudge Jr" userId="133895e8-240b-4811-850e-9cf94297d089" providerId="ADAL" clId="{859B20EF-3A6A-4B5F-BE9E-732FADD20BBC}" dt="2020-08-05T18:28:43.676" v="5776"/>
        <pc:sldMkLst>
          <pc:docMk/>
          <pc:sldMk cId="1938533313" sldId="423"/>
        </pc:sldMkLst>
        <pc:spChg chg="mod">
          <ac:chgData name="Michael A Fudge Jr" userId="133895e8-240b-4811-850e-9cf94297d089" providerId="ADAL" clId="{859B20EF-3A6A-4B5F-BE9E-732FADD20BBC}" dt="2020-08-05T14:20:43.366" v="2122" actId="6549"/>
          <ac:spMkLst>
            <pc:docMk/>
            <pc:sldMk cId="1938533313" sldId="42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4:22:57.098" v="2335" actId="6549"/>
          <ac:spMkLst>
            <pc:docMk/>
            <pc:sldMk cId="1938533313" sldId="423"/>
            <ac:spMk id="6" creationId="{E33EFCDF-893E-4DC5-B75A-872200D063CA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16:01.285" v="5074" actId="20577"/>
        <pc:sldMkLst>
          <pc:docMk/>
          <pc:sldMk cId="2100316356" sldId="424"/>
        </pc:sldMkLst>
        <pc:spChg chg="mod">
          <ac:chgData name="Michael A Fudge Jr" userId="133895e8-240b-4811-850e-9cf94297d089" providerId="ADAL" clId="{859B20EF-3A6A-4B5F-BE9E-732FADD20BBC}" dt="2020-08-05T14:28:07.919" v="2531" actId="20577"/>
          <ac:spMkLst>
            <pc:docMk/>
            <pc:sldMk cId="2100316356" sldId="42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16:01.285" v="5074" actId="20577"/>
          <ac:spMkLst>
            <pc:docMk/>
            <pc:sldMk cId="2100316356" sldId="424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7:39:14.358" v="3717" actId="1076"/>
        <pc:sldMkLst>
          <pc:docMk/>
          <pc:sldMk cId="3716844456" sldId="425"/>
        </pc:sldMkLst>
        <pc:spChg chg="mod">
          <ac:chgData name="Michael A Fudge Jr" userId="133895e8-240b-4811-850e-9cf94297d089" providerId="ADAL" clId="{859B20EF-3A6A-4B5F-BE9E-732FADD20BBC}" dt="2020-08-05T14:26:19.072" v="2417" actId="20577"/>
          <ac:spMkLst>
            <pc:docMk/>
            <pc:sldMk cId="3716844456" sldId="425"/>
            <ac:spMk id="2" creationId="{669BBB99-DBD9-4668-90F7-2F62C3702498}"/>
          </ac:spMkLst>
        </pc:spChg>
        <pc:spChg chg="del">
          <ac:chgData name="Michael A Fudge Jr" userId="133895e8-240b-4811-850e-9cf94297d089" providerId="ADAL" clId="{859B20EF-3A6A-4B5F-BE9E-732FADD20BBC}" dt="2020-08-05T17:36:53.180" v="3670"/>
          <ac:spMkLst>
            <pc:docMk/>
            <pc:sldMk cId="3716844456" sldId="425"/>
            <ac:spMk id="3" creationId="{D323A7C0-29EC-4FDC-9918-5647B807F442}"/>
          </ac:spMkLst>
        </pc:spChg>
        <pc:graphicFrameChg chg="add mod modGraphic">
          <ac:chgData name="Michael A Fudge Jr" userId="133895e8-240b-4811-850e-9cf94297d089" providerId="ADAL" clId="{859B20EF-3A6A-4B5F-BE9E-732FADD20BBC}" dt="2020-08-05T17:39:14.358" v="3717" actId="1076"/>
          <ac:graphicFrameMkLst>
            <pc:docMk/>
            <pc:sldMk cId="3716844456" sldId="425"/>
            <ac:graphicFrameMk id="4" creationId="{F652AB15-D11F-48D3-8133-0400704FA267}"/>
          </ac:graphicFrameMkLst>
        </pc:graphicFrameChg>
      </pc:sldChg>
      <pc:sldChg chg="modSp new del mod">
        <pc:chgData name="Michael A Fudge Jr" userId="133895e8-240b-4811-850e-9cf94297d089" providerId="ADAL" clId="{859B20EF-3A6A-4B5F-BE9E-732FADD20BBC}" dt="2020-08-05T18:10:14.306" v="4814" actId="47"/>
        <pc:sldMkLst>
          <pc:docMk/>
          <pc:sldMk cId="137309956" sldId="426"/>
        </pc:sldMkLst>
        <pc:spChg chg="mod">
          <ac:chgData name="Michael A Fudge Jr" userId="133895e8-240b-4811-850e-9cf94297d089" providerId="ADAL" clId="{859B20EF-3A6A-4B5F-BE9E-732FADD20BBC}" dt="2020-08-05T14:27:35.559" v="2504" actId="20577"/>
          <ac:spMkLst>
            <pc:docMk/>
            <pc:sldMk cId="137309956" sldId="426"/>
            <ac:spMk id="2" creationId="{24C53D0B-8677-4FA1-9545-C5AAB8317D71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8:11:17.113" v="4827" actId="14100"/>
        <pc:sldMkLst>
          <pc:docMk/>
          <pc:sldMk cId="826090088" sldId="427"/>
        </pc:sldMkLst>
        <pc:spChg chg="mod">
          <ac:chgData name="Michael A Fudge Jr" userId="133895e8-240b-4811-850e-9cf94297d089" providerId="ADAL" clId="{859B20EF-3A6A-4B5F-BE9E-732FADD20BBC}" dt="2020-08-05T14:27:53.480" v="2525" actId="20577"/>
          <ac:spMkLst>
            <pc:docMk/>
            <pc:sldMk cId="826090088" sldId="427"/>
            <ac:spMk id="2" creationId="{856569C9-1954-4D67-A235-A8D4C8E68FDD}"/>
          </ac:spMkLst>
        </pc:spChg>
        <pc:spChg chg="del">
          <ac:chgData name="Michael A Fudge Jr" userId="133895e8-240b-4811-850e-9cf94297d089" providerId="ADAL" clId="{859B20EF-3A6A-4B5F-BE9E-732FADD20BBC}" dt="2020-08-05T18:10:27.233" v="4815"/>
          <ac:spMkLst>
            <pc:docMk/>
            <pc:sldMk cId="826090088" sldId="427"/>
            <ac:spMk id="3" creationId="{43D224D9-1270-4085-9F1B-56DF8017DEA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1:17.113" v="4827" actId="14100"/>
          <ac:graphicFrameMkLst>
            <pc:docMk/>
            <pc:sldMk cId="826090088" sldId="427"/>
            <ac:graphicFrameMk id="4" creationId="{AF779C5E-D69B-47CE-87F6-5E5BB7A2E619}"/>
          </ac:graphicFrameMkLst>
        </pc:graphicFrameChg>
      </pc:sldChg>
      <pc:sldChg chg="addSp delSp modSp new mod">
        <pc:chgData name="Michael A Fudge Jr" userId="133895e8-240b-4811-850e-9cf94297d089" providerId="ADAL" clId="{859B20EF-3A6A-4B5F-BE9E-732FADD20BBC}" dt="2020-08-05T18:15:14.286" v="5028" actId="2711"/>
        <pc:sldMkLst>
          <pc:docMk/>
          <pc:sldMk cId="86718018" sldId="428"/>
        </pc:sldMkLst>
        <pc:spChg chg="mod">
          <ac:chgData name="Michael A Fudge Jr" userId="133895e8-240b-4811-850e-9cf94297d089" providerId="ADAL" clId="{859B20EF-3A6A-4B5F-BE9E-732FADD20BBC}" dt="2020-08-05T14:28:16.405" v="2548" actId="20577"/>
          <ac:spMkLst>
            <pc:docMk/>
            <pc:sldMk cId="86718018" sldId="428"/>
            <ac:spMk id="2" creationId="{06471974-839B-485A-923B-27FC72F5C2DE}"/>
          </ac:spMkLst>
        </pc:spChg>
        <pc:spChg chg="del">
          <ac:chgData name="Michael A Fudge Jr" userId="133895e8-240b-4811-850e-9cf94297d089" providerId="ADAL" clId="{859B20EF-3A6A-4B5F-BE9E-732FADD20BBC}" dt="2020-08-05T18:14:32.593" v="5016"/>
          <ac:spMkLst>
            <pc:docMk/>
            <pc:sldMk cId="86718018" sldId="428"/>
            <ac:spMk id="3" creationId="{D40A991F-373F-4926-B49B-21731777BBC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5:14.286" v="5028" actId="2711"/>
          <ac:graphicFrameMkLst>
            <pc:docMk/>
            <pc:sldMk cId="86718018" sldId="428"/>
            <ac:graphicFrameMk id="4" creationId="{440F95D4-E114-40FC-B31B-7442218EBAEA}"/>
          </ac:graphicFrameMkLst>
        </pc:graphicFrameChg>
      </pc:sldChg>
      <pc:sldChg chg="modSp new mod ord">
        <pc:chgData name="Michael A Fudge Jr" userId="133895e8-240b-4811-850e-9cf94297d089" providerId="ADAL" clId="{859B20EF-3A6A-4B5F-BE9E-732FADD20BBC}" dt="2020-08-05T18:29:32.271" v="5817" actId="20577"/>
        <pc:sldMkLst>
          <pc:docMk/>
          <pc:sldMk cId="1302370193" sldId="429"/>
        </pc:sldMkLst>
        <pc:spChg chg="mod">
          <ac:chgData name="Michael A Fudge Jr" userId="133895e8-240b-4811-850e-9cf94297d089" providerId="ADAL" clId="{859B20EF-3A6A-4B5F-BE9E-732FADD20BBC}" dt="2020-08-05T18:29:07.808" v="5808" actId="20577"/>
          <ac:spMkLst>
            <pc:docMk/>
            <pc:sldMk cId="1302370193" sldId="429"/>
            <ac:spMk id="2" creationId="{478DA5A6-DEDF-4128-96CB-C3F37654C425}"/>
          </ac:spMkLst>
        </pc:spChg>
        <pc:spChg chg="mod">
          <ac:chgData name="Michael A Fudge Jr" userId="133895e8-240b-4811-850e-9cf94297d089" providerId="ADAL" clId="{859B20EF-3A6A-4B5F-BE9E-732FADD20BBC}" dt="2020-08-05T18:29:32.271" v="5817" actId="20577"/>
          <ac:spMkLst>
            <pc:docMk/>
            <pc:sldMk cId="1302370193" sldId="429"/>
            <ac:spMk id="3" creationId="{993F3476-EE03-4107-BA19-1DE614F3D5CC}"/>
          </ac:spMkLst>
        </pc:spChg>
      </pc:sldChg>
      <pc:sldChg chg="new del">
        <pc:chgData name="Michael A Fudge Jr" userId="133895e8-240b-4811-850e-9cf94297d089" providerId="ADAL" clId="{859B20EF-3A6A-4B5F-BE9E-732FADD20BBC}" dt="2020-08-05T17:06:39.648" v="2567" actId="680"/>
        <pc:sldMkLst>
          <pc:docMk/>
          <pc:sldMk cId="1839248971" sldId="430"/>
        </pc:sldMkLst>
      </pc:sldChg>
      <pc:sldChg chg="modSp add mod ord">
        <pc:chgData name="Michael A Fudge Jr" userId="133895e8-240b-4811-850e-9cf94297d089" providerId="ADAL" clId="{859B20EF-3A6A-4B5F-BE9E-732FADD20BBC}" dt="2020-08-05T17:08:17.555" v="2591" actId="20577"/>
        <pc:sldMkLst>
          <pc:docMk/>
          <pc:sldMk cId="2891795996" sldId="430"/>
        </pc:sldMkLst>
        <pc:spChg chg="mod">
          <ac:chgData name="Michael A Fudge Jr" userId="133895e8-240b-4811-850e-9cf94297d089" providerId="ADAL" clId="{859B20EF-3A6A-4B5F-BE9E-732FADD20BBC}" dt="2020-08-05T17:08:17.555" v="2591" actId="20577"/>
          <ac:spMkLst>
            <pc:docMk/>
            <pc:sldMk cId="2891795996" sldId="430"/>
            <ac:spMk id="4" creationId="{00000000-0000-0000-0000-000000000000}"/>
          </ac:spMkLst>
        </pc:spChg>
      </pc:sldChg>
      <pc:sldChg chg="addSp delSp modSp add del mod ord modAnim modNotesTx">
        <pc:chgData name="Michael A Fudge Jr" userId="133895e8-240b-4811-850e-9cf94297d089" providerId="ADAL" clId="{859B20EF-3A6A-4B5F-BE9E-732FADD20BBC}" dt="2020-08-05T17:26:15.665" v="3095" actId="47"/>
        <pc:sldMkLst>
          <pc:docMk/>
          <pc:sldMk cId="2443481774" sldId="431"/>
        </pc:sldMkLst>
        <pc:spChg chg="mod">
          <ac:chgData name="Michael A Fudge Jr" userId="133895e8-240b-4811-850e-9cf94297d089" providerId="ADAL" clId="{859B20EF-3A6A-4B5F-BE9E-732FADD20BBC}" dt="2020-08-05T17:15:27.218" v="2743" actId="20577"/>
          <ac:spMkLst>
            <pc:docMk/>
            <pc:sldMk cId="2443481774" sldId="4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7:24:34.308" v="3092" actId="5793"/>
          <ac:spMkLst>
            <pc:docMk/>
            <pc:sldMk cId="2443481774" sldId="431"/>
            <ac:spMk id="4" creationId="{74B6070D-2E18-49A3-84C2-0A1B79DC59EE}"/>
          </ac:spMkLst>
        </pc:spChg>
        <pc:spChg chg="add mod">
          <ac:chgData name="Michael A Fudge Jr" userId="133895e8-240b-4811-850e-9cf94297d089" providerId="ADAL" clId="{859B20EF-3A6A-4B5F-BE9E-732FADD20BBC}" dt="2020-08-05T17:24:16.719" v="3088" actId="13822"/>
          <ac:spMkLst>
            <pc:docMk/>
            <pc:sldMk cId="2443481774" sldId="431"/>
            <ac:spMk id="6" creationId="{C57C1A80-5220-430A-A007-43A14A2C6354}"/>
          </ac:spMkLst>
        </pc:spChg>
        <pc:graphicFrameChg chg="add mod modGraphic">
          <ac:chgData name="Michael A Fudge Jr" userId="133895e8-240b-4811-850e-9cf94297d089" providerId="ADAL" clId="{859B20EF-3A6A-4B5F-BE9E-732FADD20BBC}" dt="2020-08-05T17:23:14.749" v="3066" actId="20577"/>
          <ac:graphicFrameMkLst>
            <pc:docMk/>
            <pc:sldMk cId="2443481774" sldId="431"/>
            <ac:graphicFrameMk id="3" creationId="{8EBAB58E-CA9E-41F3-8BE4-C5C6C19D8D23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7:23:26.246" v="3069" actId="1076"/>
          <ac:graphicFrameMkLst>
            <pc:docMk/>
            <pc:sldMk cId="2443481774" sldId="431"/>
            <ac:graphicFrameMk id="7" creationId="{EA955E38-23C7-4ED5-8008-DDA3B0CF0DA8}"/>
          </ac:graphicFrameMkLst>
        </pc:graphicFrameChg>
        <pc:picChg chg="del">
          <ac:chgData name="Michael A Fudge Jr" userId="133895e8-240b-4811-850e-9cf94297d089" providerId="ADAL" clId="{859B20EF-3A6A-4B5F-BE9E-732FADD20BBC}" dt="2020-08-05T17:15:20.462" v="2730" actId="478"/>
          <ac:picMkLst>
            <pc:docMk/>
            <pc:sldMk cId="2443481774" sldId="431"/>
            <ac:picMk id="5" creationId="{6ED88957-E4AA-4C0B-8205-EA58CBD0B5A4}"/>
          </ac:picMkLst>
        </pc:picChg>
      </pc:sldChg>
      <pc:sldChg chg="add del">
        <pc:chgData name="Michael A Fudge Jr" userId="133895e8-240b-4811-850e-9cf94297d089" providerId="ADAL" clId="{859B20EF-3A6A-4B5F-BE9E-732FADD20BBC}" dt="2020-08-05T17:06:38.500" v="2566"/>
        <pc:sldMkLst>
          <pc:docMk/>
          <pc:sldMk cId="3380804844" sldId="431"/>
        </pc:sldMkLst>
      </pc:sldChg>
      <pc:sldChg chg="delSp modSp add mod delAnim modAnim">
        <pc:chgData name="Michael A Fudge Jr" userId="133895e8-240b-4811-850e-9cf94297d089" providerId="ADAL" clId="{859B20EF-3A6A-4B5F-BE9E-732FADD20BBC}" dt="2020-08-05T17:34:02.817" v="3584" actId="20577"/>
        <pc:sldMkLst>
          <pc:docMk/>
          <pc:sldMk cId="1061319144" sldId="432"/>
        </pc:sldMkLst>
        <pc:spChg chg="mod">
          <ac:chgData name="Michael A Fudge Jr" userId="133895e8-240b-4811-850e-9cf94297d089" providerId="ADAL" clId="{859B20EF-3A6A-4B5F-BE9E-732FADD20BBC}" dt="2020-08-05T17:34:02.817" v="3584" actId="20577"/>
          <ac:spMkLst>
            <pc:docMk/>
            <pc:sldMk cId="1061319144" sldId="432"/>
            <ac:spMk id="4" creationId="{74B6070D-2E18-49A3-84C2-0A1B79DC59EE}"/>
          </ac:spMkLst>
        </pc:spChg>
        <pc:spChg chg="del">
          <ac:chgData name="Michael A Fudge Jr" userId="133895e8-240b-4811-850e-9cf94297d089" providerId="ADAL" clId="{859B20EF-3A6A-4B5F-BE9E-732FADD20BBC}" dt="2020-08-05T17:27:50.797" v="3173" actId="478"/>
          <ac:spMkLst>
            <pc:docMk/>
            <pc:sldMk cId="1061319144" sldId="432"/>
            <ac:spMk id="6" creationId="{C57C1A80-5220-430A-A007-43A14A2C6354}"/>
          </ac:spMkLst>
        </pc:sp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7" creationId="{EA955E38-23C7-4ED5-8008-DDA3B0CF0DA8}"/>
          </ac:graphicFrameMkLst>
        </pc:graphicFrameChg>
      </pc:sldChg>
      <pc:sldChg chg="modSp add mod">
        <pc:chgData name="Michael A Fudge Jr" userId="133895e8-240b-4811-850e-9cf94297d089" providerId="ADAL" clId="{859B20EF-3A6A-4B5F-BE9E-732FADD20BBC}" dt="2020-08-05T17:26:33.699" v="3096" actId="120"/>
        <pc:sldMkLst>
          <pc:docMk/>
          <pc:sldMk cId="3802973036" sldId="433"/>
        </pc:sldMkLst>
        <pc:spChg chg="mod">
          <ac:chgData name="Michael A Fudge Jr" userId="133895e8-240b-4811-850e-9cf94297d089" providerId="ADAL" clId="{859B20EF-3A6A-4B5F-BE9E-732FADD20BBC}" dt="2020-08-05T17:26:33.699" v="3096" actId="120"/>
          <ac:spMkLst>
            <pc:docMk/>
            <pc:sldMk cId="3802973036" sldId="433"/>
            <ac:spMk id="2" creationId="{5C84C77B-FF54-4813-94E1-23FF8F114C7E}"/>
          </ac:spMkLst>
        </pc:spChg>
      </pc:sldChg>
      <pc:sldChg chg="addSp delSp modSp new mod setBg">
        <pc:chgData name="Michael A Fudge Jr" userId="133895e8-240b-4811-850e-9cf94297d089" providerId="ADAL" clId="{859B20EF-3A6A-4B5F-BE9E-732FADD20BBC}" dt="2020-08-05T17:51:46.770" v="3938" actId="114"/>
        <pc:sldMkLst>
          <pc:docMk/>
          <pc:sldMk cId="3270916820" sldId="434"/>
        </pc:sldMkLst>
        <pc:spChg chg="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2" creationId="{B63E04B8-634B-4B45-A95F-985A815D8DC0}"/>
          </ac:spMkLst>
        </pc:spChg>
        <pc:spChg chg="add del 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3" creationId="{C3C10E2F-9758-4F59-9C82-388259CEA5FD}"/>
          </ac:spMkLst>
        </pc:spChg>
        <pc:spChg chg="add mod">
          <ac:chgData name="Michael A Fudge Jr" userId="133895e8-240b-4811-850e-9cf94297d089" providerId="ADAL" clId="{859B20EF-3A6A-4B5F-BE9E-732FADD20BBC}" dt="2020-08-05T17:48:15.280" v="3881" actId="207"/>
          <ac:spMkLst>
            <pc:docMk/>
            <pc:sldMk cId="3270916820" sldId="434"/>
            <ac:spMk id="6" creationId="{68575C10-8187-4AC4-AD72-C754EAFD2867}"/>
          </ac:spMkLst>
        </pc:spChg>
        <pc:spChg chg="add del">
          <ac:chgData name="Michael A Fudge Jr" userId="133895e8-240b-4811-850e-9cf94297d089" providerId="ADAL" clId="{859B20EF-3A6A-4B5F-BE9E-732FADD20BBC}" dt="2020-08-05T17:47:45.991" v="3879" actId="26606"/>
          <ac:spMkLst>
            <pc:docMk/>
            <pc:sldMk cId="3270916820" sldId="434"/>
            <ac:spMk id="9" creationId="{68575C10-8187-4AC4-AD72-C754EAFD2867}"/>
          </ac:spMkLst>
        </pc:spChg>
        <pc:graphicFrameChg chg="add del">
          <ac:chgData name="Michael A Fudge Jr" userId="133895e8-240b-4811-850e-9cf94297d089" providerId="ADAL" clId="{859B20EF-3A6A-4B5F-BE9E-732FADD20BBC}" dt="2020-08-05T17:47:45.991" v="3879" actId="26606"/>
          <ac:graphicFrameMkLst>
            <pc:docMk/>
            <pc:sldMk cId="3270916820" sldId="434"/>
            <ac:graphicFrameMk id="5" creationId="{22108FC3-51EA-4A9D-B5A4-D33F03F5F361}"/>
          </ac:graphicFrameMkLst>
        </pc:graphicFrameChg>
        <pc:graphicFrameChg chg="add mod">
          <ac:chgData name="Michael A Fudge Jr" userId="133895e8-240b-4811-850e-9cf94297d089" providerId="ADAL" clId="{859B20EF-3A6A-4B5F-BE9E-732FADD20BBC}" dt="2020-08-05T17:51:46.770" v="3938" actId="114"/>
          <ac:graphicFrameMkLst>
            <pc:docMk/>
            <pc:sldMk cId="3270916820" sldId="434"/>
            <ac:graphicFrameMk id="8" creationId="{7FCB0423-DAEC-4DED-AFD9-106EB6DAD19A}"/>
          </ac:graphicFrameMkLst>
        </pc:graphicFrameChg>
        <pc:cxnChg chg="add">
          <ac:chgData name="Michael A Fudge Jr" userId="133895e8-240b-4811-850e-9cf94297d089" providerId="ADAL" clId="{859B20EF-3A6A-4B5F-BE9E-732FADD20BBC}" dt="2020-08-05T17:47:59.739" v="3880" actId="26606"/>
          <ac:cxnSpMkLst>
            <pc:docMk/>
            <pc:sldMk cId="3270916820" sldId="434"/>
            <ac:cxnSpMk id="7" creationId="{74E776C9-ED67-41B7-B3A3-4DF76EF3ACEE}"/>
          </ac:cxnSpMkLst>
        </pc:cxnChg>
        <pc:cxnChg chg="add del">
          <ac:chgData name="Michael A Fudge Jr" userId="133895e8-240b-4811-850e-9cf94297d089" providerId="ADAL" clId="{859B20EF-3A6A-4B5F-BE9E-732FADD20BBC}" dt="2020-08-05T17:47:45.991" v="3879" actId="26606"/>
          <ac:cxnSpMkLst>
            <pc:docMk/>
            <pc:sldMk cId="3270916820" sldId="434"/>
            <ac:cxnSpMk id="11" creationId="{74E776C9-ED67-41B7-B3A3-4DF76EF3ACEE}"/>
          </ac:cxnSpMkLst>
        </pc:cxnChg>
      </pc:sldChg>
      <pc:sldChg chg="new del">
        <pc:chgData name="Michael A Fudge Jr" userId="133895e8-240b-4811-850e-9cf94297d089" providerId="ADAL" clId="{859B20EF-3A6A-4B5F-BE9E-732FADD20BBC}" dt="2020-08-05T18:02:39.633" v="4416" actId="47"/>
        <pc:sldMkLst>
          <pc:docMk/>
          <pc:sldMk cId="1910016120" sldId="435"/>
        </pc:sldMkLst>
      </pc:sldChg>
      <pc:sldChg chg="modSp add mod modNotesTx">
        <pc:chgData name="Michael A Fudge Jr" userId="133895e8-240b-4811-850e-9cf94297d089" providerId="ADAL" clId="{859B20EF-3A6A-4B5F-BE9E-732FADD20BBC}" dt="2020-08-05T17:57:20.356" v="4259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859B20EF-3A6A-4B5F-BE9E-732FADD20BBC}" dt="2020-08-05T17:57:20.356" v="4259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54.550" v="4141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00:00.399" v="4406" actId="20577"/>
        <pc:sldMkLst>
          <pc:docMk/>
          <pc:sldMk cId="4014866852" sldId="437"/>
        </pc:sldMkLst>
        <pc:spChg chg="mod">
          <ac:chgData name="Michael A Fudge Jr" userId="133895e8-240b-4811-850e-9cf94297d089" providerId="ADAL" clId="{859B20EF-3A6A-4B5F-BE9E-732FADD20BBC}" dt="2020-08-05T17:59:50.450" v="4373" actId="6549"/>
          <ac:spMkLst>
            <pc:docMk/>
            <pc:sldMk cId="4014866852" sldId="4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00:44.944" v="4411" actId="5793"/>
        <pc:sldMkLst>
          <pc:docMk/>
          <pc:sldMk cId="4201491671" sldId="438"/>
        </pc:sldMkLst>
        <pc:spChg chg="mod">
          <ac:chgData name="Michael A Fudge Jr" userId="133895e8-240b-4811-850e-9cf94297d089" providerId="ADAL" clId="{859B20EF-3A6A-4B5F-BE9E-732FADD20BBC}" dt="2020-08-05T18:00:44.944" v="4411" actId="5793"/>
          <ac:spMkLst>
            <pc:docMk/>
            <pc:sldMk cId="4201491671" sldId="43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859B20EF-3A6A-4B5F-BE9E-732FADD20BBC}" dt="2020-08-05T18:01:57.044" v="4415" actId="14100"/>
        <pc:sldMkLst>
          <pc:docMk/>
          <pc:sldMk cId="3753128509" sldId="439"/>
        </pc:sldMkLst>
        <pc:spChg chg="mod">
          <ac:chgData name="Michael A Fudge Jr" userId="133895e8-240b-4811-850e-9cf94297d089" providerId="ADAL" clId="{859B20EF-3A6A-4B5F-BE9E-732FADD20BBC}" dt="2020-08-05T18:01:57.044" v="4415" actId="14100"/>
          <ac:spMkLst>
            <pc:docMk/>
            <pc:sldMk cId="3753128509" sldId="439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859B20EF-3A6A-4B5F-BE9E-732FADD20BBC}" dt="2020-08-05T18:08:09.061" v="4651" actId="166"/>
        <pc:sldMkLst>
          <pc:docMk/>
          <pc:sldMk cId="4047848355" sldId="440"/>
        </pc:sldMkLst>
        <pc:spChg chg="mod">
          <ac:chgData name="Michael A Fudge Jr" userId="133895e8-240b-4811-850e-9cf94297d089" providerId="ADAL" clId="{859B20EF-3A6A-4B5F-BE9E-732FADD20BBC}" dt="2020-08-05T18:04:26.198" v="4593" actId="20577"/>
          <ac:spMkLst>
            <pc:docMk/>
            <pc:sldMk cId="4047848355" sldId="440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05:39.241" v="4624" actId="27636"/>
          <ac:spMkLst>
            <pc:docMk/>
            <pc:sldMk cId="4047848355" sldId="440"/>
            <ac:spMk id="4" creationId="{74B6070D-2E18-49A3-84C2-0A1B79DC59EE}"/>
          </ac:spMkLst>
        </pc:spChg>
        <pc:spChg chg="mod ord">
          <ac:chgData name="Michael A Fudge Jr" userId="133895e8-240b-4811-850e-9cf94297d089" providerId="ADAL" clId="{859B20EF-3A6A-4B5F-BE9E-732FADD20BBC}" dt="2020-08-05T18:08:09.061" v="4651" actId="166"/>
          <ac:spMkLst>
            <pc:docMk/>
            <pc:sldMk cId="4047848355" sldId="440"/>
            <ac:spMk id="6" creationId="{C57C1A80-5220-430A-A007-43A14A2C6354}"/>
          </ac:spMkLst>
        </pc:spChg>
        <pc:graphicFrameChg chg="mod modGraphic">
          <ac:chgData name="Michael A Fudge Jr" userId="133895e8-240b-4811-850e-9cf94297d089" providerId="ADAL" clId="{859B20EF-3A6A-4B5F-BE9E-732FADD20BBC}" dt="2020-08-05T18:06:09.140" v="4629"/>
          <ac:graphicFrameMkLst>
            <pc:docMk/>
            <pc:sldMk cId="4047848355" sldId="440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8:06:02.654" v="4628" actId="478"/>
          <ac:graphicFrameMkLst>
            <pc:docMk/>
            <pc:sldMk cId="4047848355" sldId="440"/>
            <ac:graphicFrameMk id="7" creationId="{EA955E38-23C7-4ED5-8008-DDA3B0CF0DA8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07:00.850" v="4638" actId="1076"/>
          <ac:graphicFrameMkLst>
            <pc:docMk/>
            <pc:sldMk cId="4047848355" sldId="440"/>
            <ac:graphicFrameMk id="8" creationId="{35170E84-3CE2-4947-8D44-9598341C88A4}"/>
          </ac:graphicFrameMkLst>
        </pc:graphicFrameChg>
      </pc:sldChg>
      <pc:sldChg chg="modSp add mod ord modAnim">
        <pc:chgData name="Michael A Fudge Jr" userId="133895e8-240b-4811-850e-9cf94297d089" providerId="ADAL" clId="{859B20EF-3A6A-4B5F-BE9E-732FADD20BBC}" dt="2020-08-05T18:14:07.996" v="5015" actId="20577"/>
        <pc:sldMkLst>
          <pc:docMk/>
          <pc:sldMk cId="1134494620" sldId="441"/>
        </pc:sldMkLst>
        <pc:spChg chg="mod">
          <ac:chgData name="Michael A Fudge Jr" userId="133895e8-240b-4811-850e-9cf94297d089" providerId="ADAL" clId="{859B20EF-3A6A-4B5F-BE9E-732FADD20BBC}" dt="2020-08-05T18:03:43.457" v="4499" actId="20577"/>
          <ac:spMkLst>
            <pc:docMk/>
            <pc:sldMk cId="1134494620" sldId="44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14:07.996" v="5015" actId="20577"/>
          <ac:spMkLst>
            <pc:docMk/>
            <pc:sldMk cId="1134494620" sldId="441"/>
            <ac:spMk id="4" creationId="{74B6070D-2E18-49A3-84C2-0A1B79DC59EE}"/>
          </ac:spMkLst>
        </pc:spChg>
      </pc:sldChg>
      <pc:sldChg chg="addSp delSp modSp new mod setBg modAnim">
        <pc:chgData name="Michael A Fudge Jr" userId="133895e8-240b-4811-850e-9cf94297d089" providerId="ADAL" clId="{859B20EF-3A6A-4B5F-BE9E-732FADD20BBC}" dt="2020-08-06T23:36:34.673" v="7703"/>
        <pc:sldMkLst>
          <pc:docMk/>
          <pc:sldMk cId="2940023994" sldId="442"/>
        </pc:sldMkLst>
        <pc:spChg chg="mod">
          <ac:chgData name="Michael A Fudge Jr" userId="133895e8-240b-4811-850e-9cf94297d089" providerId="ADAL" clId="{859B20EF-3A6A-4B5F-BE9E-732FADD20BBC}" dt="2020-08-06T23:27:34.455" v="7500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29:53.209" v="7596" actId="20577"/>
          <ac:spMkLst>
            <pc:docMk/>
            <pc:sldMk cId="2940023994" sldId="442"/>
            <ac:spMk id="3" creationId="{89B48BE3-8A63-4860-822D-F55A3B39F527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8" creationId="{76EFD3D9-44F0-4267-BCC1-1613E79D8274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0" creationId="{A779A851-95D6-41AF-937A-B0E4B7F6FA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6" creationId="{82211336-CFF3-412D-868A-6679C1004C45}"/>
          </ac:spMkLst>
        </pc:spChg>
        <pc:spChg chg="add mod">
          <ac:chgData name="Michael A Fudge Jr" userId="133895e8-240b-4811-850e-9cf94297d089" providerId="ADAL" clId="{859B20EF-3A6A-4B5F-BE9E-732FADD20BBC}" dt="2020-08-06T23:33:03.211" v="7622" actId="207"/>
          <ac:spMkLst>
            <pc:docMk/>
            <pc:sldMk cId="2940023994" sldId="442"/>
            <ac:spMk id="18" creationId="{7CB4857B-ED7C-444D-9F04-2F885114A1C2}"/>
          </ac:spMkLst>
        </pc:spChg>
        <pc:spChg chg="add mod">
          <ac:chgData name="Michael A Fudge Jr" userId="133895e8-240b-4811-850e-9cf94297d089" providerId="ADAL" clId="{859B20EF-3A6A-4B5F-BE9E-732FADD20BBC}" dt="2020-08-06T23:33:13.860" v="7623" actId="207"/>
          <ac:spMkLst>
            <pc:docMk/>
            <pc:sldMk cId="2940023994" sldId="442"/>
            <ac:spMk id="19" creationId="{D18046FB-44EA-4FD8-A585-EA09A319B2D0}"/>
          </ac:spMkLst>
        </pc:spChg>
        <pc:spChg chg="add">
          <ac:chgData name="Michael A Fudge Jr" userId="133895e8-240b-4811-850e-9cf94297d089" providerId="ADAL" clId="{859B20EF-3A6A-4B5F-BE9E-732FADD20BBC}" dt="2020-08-06T23:25:30.087" v="7393" actId="26606"/>
          <ac:spMkLst>
            <pc:docMk/>
            <pc:sldMk cId="2940023994" sldId="442"/>
            <ac:spMk id="20" creationId="{479F5F2B-8B58-4140-AE6A-51F6C67B18D9}"/>
          </ac:spMkLst>
        </pc:spChg>
        <pc:graphicFrameChg chg="add mod modGraphic">
          <ac:chgData name="Michael A Fudge Jr" userId="133895e8-240b-4811-850e-9cf94297d089" providerId="ADAL" clId="{859B20EF-3A6A-4B5F-BE9E-732FADD20BBC}" dt="2020-08-06T23:30:41.073" v="7601" actId="207"/>
          <ac:graphicFrameMkLst>
            <pc:docMk/>
            <pc:sldMk cId="2940023994" sldId="442"/>
            <ac:graphicFrameMk id="4" creationId="{B753796E-68AC-4E21-9484-9283E521E1D6}"/>
          </ac:graphicFrameMkLst>
        </pc:graphicFrameChg>
        <pc:cxnChg chg="add mod">
          <ac:chgData name="Michael A Fudge Jr" userId="133895e8-240b-4811-850e-9cf94297d089" providerId="ADAL" clId="{859B20EF-3A6A-4B5F-BE9E-732FADD20BBC}" dt="2020-08-06T23:31:52.092" v="7607" actId="1582"/>
          <ac:cxnSpMkLst>
            <pc:docMk/>
            <pc:sldMk cId="2940023994" sldId="442"/>
            <ac:cxnSpMk id="6" creationId="{0781976D-CFD6-476F-92E9-F49B92991F89}"/>
          </ac:cxnSpMkLst>
        </pc:cxn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302570326" sldId="443"/>
        </pc:sldMkLst>
      </pc:sldChg>
      <pc:sldChg chg="addSp delSp modSp add mod ord modNotesTx">
        <pc:chgData name="Michael A Fudge Jr" userId="133895e8-240b-4811-850e-9cf94297d089" providerId="ADAL" clId="{859B20EF-3A6A-4B5F-BE9E-732FADD20BBC}" dt="2020-08-05T18:24:35.323" v="5362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859B20EF-3A6A-4B5F-BE9E-732FADD20BBC}" dt="2020-08-05T18:17:02.124" v="5084" actId="20577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24:17.714" v="5306" actId="20577"/>
          <ac:spMkLst>
            <pc:docMk/>
            <pc:sldMk cId="792388738" sldId="4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859B20EF-3A6A-4B5F-BE9E-732FADD20BBC}" dt="2020-08-05T18:23:13.598" v="5230" actId="14100"/>
          <ac:spMkLst>
            <pc:docMk/>
            <pc:sldMk cId="792388738" sldId="444"/>
            <ac:spMk id="5" creationId="{3F22EA40-A61A-49D3-8960-082C656894D4}"/>
          </ac:spMkLst>
        </pc:spChg>
        <pc:graphicFrameChg chg="add del mod">
          <ac:chgData name="Michael A Fudge Jr" userId="133895e8-240b-4811-850e-9cf94297d089" providerId="ADAL" clId="{859B20EF-3A6A-4B5F-BE9E-732FADD20BBC}" dt="2020-08-05T18:20:10.311" v="5089" actId="478"/>
          <ac:graphicFrameMkLst>
            <pc:docMk/>
            <pc:sldMk cId="792388738" sldId="444"/>
            <ac:graphicFrameMk id="4" creationId="{ED456967-F818-4BDF-A8D9-BC96BBCC47C4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22:23.062" v="5203" actId="1076"/>
          <ac:graphicFrameMkLst>
            <pc:docMk/>
            <pc:sldMk cId="792388738" sldId="444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25:26.104" v="5451" actId="313"/>
        <pc:sldMkLst>
          <pc:docMk/>
          <pc:sldMk cId="2765267399" sldId="445"/>
        </pc:sldMkLst>
        <pc:spChg chg="mod">
          <ac:chgData name="Michael A Fudge Jr" userId="133895e8-240b-4811-850e-9cf94297d089" providerId="ADAL" clId="{859B20EF-3A6A-4B5F-BE9E-732FADD20BBC}" dt="2020-08-05T18:25:12.143" v="5424" actId="20577"/>
          <ac:spMkLst>
            <pc:docMk/>
            <pc:sldMk cId="2765267399" sldId="445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26:32.124" v="5570" actId="20577"/>
        <pc:sldMkLst>
          <pc:docMk/>
          <pc:sldMk cId="110030412" sldId="446"/>
        </pc:sldMkLst>
        <pc:spChg chg="mod">
          <ac:chgData name="Michael A Fudge Jr" userId="133895e8-240b-4811-850e-9cf94297d089" providerId="ADAL" clId="{859B20EF-3A6A-4B5F-BE9E-732FADD20BBC}" dt="2020-08-05T18:26:17.538" v="5530" actId="6549"/>
          <ac:spMkLst>
            <pc:docMk/>
            <pc:sldMk cId="110030412" sldId="446"/>
            <ac:spMk id="3" creationId="{23BFC44E-10DC-44C2-99E8-3D541093BB67}"/>
          </ac:spMkLst>
        </pc:spChg>
      </pc:sldChg>
      <pc:sldChg chg="addSp delSp modSp new mod modClrScheme modAnim chgLayout">
        <pc:chgData name="Michael A Fudge Jr" userId="133895e8-240b-4811-850e-9cf94297d089" providerId="ADAL" clId="{859B20EF-3A6A-4B5F-BE9E-732FADD20BBC}" dt="2020-08-05T18:38:34.675" v="6572" actId="20577"/>
        <pc:sldMkLst>
          <pc:docMk/>
          <pc:sldMk cId="2941171340" sldId="447"/>
        </pc:sldMkLst>
        <pc:spChg chg="mod ord">
          <ac:chgData name="Michael A Fudge Jr" userId="133895e8-240b-4811-850e-9cf94297d089" providerId="ADAL" clId="{859B20EF-3A6A-4B5F-BE9E-732FADD20BBC}" dt="2020-08-05T18:35:54.774" v="6319" actId="20577"/>
          <ac:spMkLst>
            <pc:docMk/>
            <pc:sldMk cId="2941171340" sldId="447"/>
            <ac:spMk id="2" creationId="{65B20354-BAD7-4353-9E04-69BFFABAC56C}"/>
          </ac:spMkLst>
        </pc:spChg>
        <pc:spChg chg="del mod ord">
          <ac:chgData name="Michael A Fudge Jr" userId="133895e8-240b-4811-850e-9cf94297d089" providerId="ADAL" clId="{859B20EF-3A6A-4B5F-BE9E-732FADD20BBC}" dt="2020-08-05T18:35:46.187" v="6310" actId="700"/>
          <ac:spMkLst>
            <pc:docMk/>
            <pc:sldMk cId="2941171340" sldId="447"/>
            <ac:spMk id="3" creationId="{6E3749B1-F418-4379-9898-B27DDF30EC69}"/>
          </ac:spMkLst>
        </pc:spChg>
        <pc:spChg chg="add mod ord">
          <ac:chgData name="Michael A Fudge Jr" userId="133895e8-240b-4811-850e-9cf94297d089" providerId="ADAL" clId="{859B20EF-3A6A-4B5F-BE9E-732FADD20BBC}" dt="2020-08-05T18:36:38.795" v="6377" actId="114"/>
          <ac:spMkLst>
            <pc:docMk/>
            <pc:sldMk cId="2941171340" sldId="447"/>
            <ac:spMk id="4" creationId="{505714EA-74A3-431E-B134-A33C078C9D41}"/>
          </ac:spMkLst>
        </pc:spChg>
        <pc:spChg chg="add mod ord">
          <ac:chgData name="Michael A Fudge Jr" userId="133895e8-240b-4811-850e-9cf94297d089" providerId="ADAL" clId="{859B20EF-3A6A-4B5F-BE9E-732FADD20BBC}" dt="2020-08-05T18:37:06.856" v="6457" actId="20577"/>
          <ac:spMkLst>
            <pc:docMk/>
            <pc:sldMk cId="2941171340" sldId="447"/>
            <ac:spMk id="5" creationId="{E6C3FF65-FDAD-4F3C-BDC9-7AC6F272BE9D}"/>
          </ac:spMkLst>
        </pc:spChg>
        <pc:spChg chg="add mod ord">
          <ac:chgData name="Michael A Fudge Jr" userId="133895e8-240b-4811-850e-9cf94297d089" providerId="ADAL" clId="{859B20EF-3A6A-4B5F-BE9E-732FADD20BBC}" dt="2020-08-05T18:36:05.762" v="6340" actId="20577"/>
          <ac:spMkLst>
            <pc:docMk/>
            <pc:sldMk cId="2941171340" sldId="447"/>
            <ac:spMk id="6" creationId="{E4BE2067-BBC1-4B2F-BBF9-2B949BF739A3}"/>
          </ac:spMkLst>
        </pc:spChg>
        <pc:spChg chg="add mod ord">
          <ac:chgData name="Michael A Fudge Jr" userId="133895e8-240b-4811-850e-9cf94297d089" providerId="ADAL" clId="{859B20EF-3A6A-4B5F-BE9E-732FADD20BBC}" dt="2020-08-05T18:38:34.675" v="6572" actId="20577"/>
          <ac:spMkLst>
            <pc:docMk/>
            <pc:sldMk cId="2941171340" sldId="447"/>
            <ac:spMk id="7" creationId="{06D8357C-4C6E-4703-A77D-8C9FE01FE574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5T18:35:15.522" v="6283" actId="20577"/>
        <pc:sldMkLst>
          <pc:docMk/>
          <pc:sldMk cId="3911994324" sldId="448"/>
        </pc:sldMkLst>
        <pc:spChg chg="mod">
          <ac:chgData name="Michael A Fudge Jr" userId="133895e8-240b-4811-850e-9cf94297d089" providerId="ADAL" clId="{859B20EF-3A6A-4B5F-BE9E-732FADD20BBC}" dt="2020-08-05T18:32:23.633" v="5904" actId="20577"/>
          <ac:spMkLst>
            <pc:docMk/>
            <pc:sldMk cId="3911994324" sldId="448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35:15.522" v="6283" actId="20577"/>
          <ac:spMkLst>
            <pc:docMk/>
            <pc:sldMk cId="3911994324" sldId="448"/>
            <ac:spMk id="4" creationId="{74B6070D-2E18-49A3-84C2-0A1B79DC59EE}"/>
          </ac:spMkLst>
        </pc:spChg>
      </pc:sldChg>
      <pc:sldChg chg="add del">
        <pc:chgData name="Michael A Fudge Jr" userId="133895e8-240b-4811-850e-9cf94297d089" providerId="ADAL" clId="{859B20EF-3A6A-4B5F-BE9E-732FADD20BBC}" dt="2020-08-05T18:39:26.978" v="6574" actId="22"/>
        <pc:sldMkLst>
          <pc:docMk/>
          <pc:sldMk cId="1266093116" sldId="449"/>
        </pc:sldMkLst>
      </pc:sldChg>
      <pc:sldChg chg="modSp add mod ord">
        <pc:chgData name="Michael A Fudge Jr" userId="133895e8-240b-4811-850e-9cf94297d089" providerId="ADAL" clId="{859B20EF-3A6A-4B5F-BE9E-732FADD20BBC}" dt="2020-08-05T18:40:29.239" v="6721" actId="20577"/>
        <pc:sldMkLst>
          <pc:docMk/>
          <pc:sldMk cId="3084821034" sldId="449"/>
        </pc:sldMkLst>
        <pc:spChg chg="mod">
          <ac:chgData name="Michael A Fudge Jr" userId="133895e8-240b-4811-850e-9cf94297d089" providerId="ADAL" clId="{859B20EF-3A6A-4B5F-BE9E-732FADD20BBC}" dt="2020-08-05T18:39:41.954" v="6594" actId="20577"/>
          <ac:spMkLst>
            <pc:docMk/>
            <pc:sldMk cId="3084821034" sldId="449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40:29.239" v="6721" actId="20577"/>
          <ac:spMkLst>
            <pc:docMk/>
            <pc:sldMk cId="3084821034" sldId="449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859B20EF-3A6A-4B5F-BE9E-732FADD20BBC}" dt="2020-08-05T18:42:43.349" v="6914" actId="20577"/>
        <pc:sldMkLst>
          <pc:docMk/>
          <pc:sldMk cId="3594199992" sldId="450"/>
        </pc:sldMkLst>
        <pc:spChg chg="mod">
          <ac:chgData name="Michael A Fudge Jr" userId="133895e8-240b-4811-850e-9cf94297d089" providerId="ADAL" clId="{859B20EF-3A6A-4B5F-BE9E-732FADD20BBC}" dt="2020-08-05T18:41:57.942" v="6851" actId="20577"/>
          <ac:spMkLst>
            <pc:docMk/>
            <pc:sldMk cId="3594199992" sldId="450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2:02.445" v="6852" actId="20577"/>
          <ac:spMkLst>
            <pc:docMk/>
            <pc:sldMk cId="3594199992" sldId="450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859B20EF-3A6A-4B5F-BE9E-732FADD20BBC}" dt="2020-08-05T18:40:57.227" v="6728" actId="20577"/>
          <ac:graphicFrameMkLst>
            <pc:docMk/>
            <pc:sldMk cId="3594199992" sldId="450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43:36.859" v="7011" actId="20577"/>
        <pc:sldMkLst>
          <pc:docMk/>
          <pc:sldMk cId="994012191" sldId="451"/>
        </pc:sldMkLst>
        <pc:spChg chg="mod">
          <ac:chgData name="Michael A Fudge Jr" userId="133895e8-240b-4811-850e-9cf94297d089" providerId="ADAL" clId="{859B20EF-3A6A-4B5F-BE9E-732FADD20BBC}" dt="2020-08-05T18:42:53.340" v="6923" actId="20577"/>
          <ac:spMkLst>
            <pc:docMk/>
            <pc:sldMk cId="994012191" sldId="45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3:36.859" v="7011" actId="20577"/>
          <ac:spMkLst>
            <pc:docMk/>
            <pc:sldMk cId="994012191" sldId="451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694051857" sldId="452"/>
        </pc:sldMkLst>
      </pc:sldChg>
      <pc:sldChg chg="modSp add mod ord">
        <pc:chgData name="Michael A Fudge Jr" userId="133895e8-240b-4811-850e-9cf94297d089" providerId="ADAL" clId="{859B20EF-3A6A-4B5F-BE9E-732FADD20BBC}" dt="2020-08-06T23:32:07.294" v="7613" actId="20577"/>
        <pc:sldMkLst>
          <pc:docMk/>
          <pc:sldMk cId="1276401635" sldId="453"/>
        </pc:sldMkLst>
        <pc:spChg chg="mod">
          <ac:chgData name="Michael A Fudge Jr" userId="133895e8-240b-4811-850e-9cf94297d089" providerId="ADAL" clId="{859B20EF-3A6A-4B5F-BE9E-732FADD20BBC}" dt="2020-08-06T23:32:07.294" v="7613" actId="20577"/>
          <ac:spMkLst>
            <pc:docMk/>
            <pc:sldMk cId="1276401635" sldId="45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28:15.800" v="7557" actId="20577"/>
          <ac:spMkLst>
            <pc:docMk/>
            <pc:sldMk cId="1276401635" sldId="453"/>
            <ac:spMk id="6" creationId="{E33EFCDF-893E-4DC5-B75A-872200D063CA}"/>
          </ac:spMkLst>
        </pc:spChg>
      </pc:sldChg>
      <pc:sldChg chg="addSp modSp add mod ord modAnim">
        <pc:chgData name="Michael A Fudge Jr" userId="133895e8-240b-4811-850e-9cf94297d089" providerId="ADAL" clId="{859B20EF-3A6A-4B5F-BE9E-732FADD20BBC}" dt="2020-08-06T23:38:44.737" v="7778" actId="114"/>
        <pc:sldMkLst>
          <pc:docMk/>
          <pc:sldMk cId="2597085752" sldId="454"/>
        </pc:sldMkLst>
        <pc:spChg chg="mod">
          <ac:chgData name="Michael A Fudge Jr" userId="133895e8-240b-4811-850e-9cf94297d089" providerId="ADAL" clId="{859B20EF-3A6A-4B5F-BE9E-732FADD20BBC}" dt="2020-08-06T23:33:45.942" v="7645" actId="20577"/>
          <ac:spMkLst>
            <pc:docMk/>
            <pc:sldMk cId="2597085752" sldId="454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38:44.737" v="7778" actId="114"/>
          <ac:spMkLst>
            <pc:docMk/>
            <pc:sldMk cId="2597085752" sldId="454"/>
            <ac:spMk id="3" creationId="{89B48BE3-8A63-4860-822D-F55A3B39F527}"/>
          </ac:spMkLst>
        </pc:spChg>
        <pc:spChg chg="mod">
          <ac:chgData name="Michael A Fudge Jr" userId="133895e8-240b-4811-850e-9cf94297d089" providerId="ADAL" clId="{859B20EF-3A6A-4B5F-BE9E-732FADD20BBC}" dt="2020-08-06T23:32:52.964" v="7621" actId="207"/>
          <ac:spMkLst>
            <pc:docMk/>
            <pc:sldMk cId="2597085752" sldId="454"/>
            <ac:spMk id="18" creationId="{7CB4857B-ED7C-444D-9F04-2F885114A1C2}"/>
          </ac:spMkLst>
        </pc:spChg>
        <pc:spChg chg="mod">
          <ac:chgData name="Michael A Fudge Jr" userId="133895e8-240b-4811-850e-9cf94297d089" providerId="ADAL" clId="{859B20EF-3A6A-4B5F-BE9E-732FADD20BBC}" dt="2020-08-06T23:33:22.939" v="7624" actId="207"/>
          <ac:spMkLst>
            <pc:docMk/>
            <pc:sldMk cId="2597085752" sldId="454"/>
            <ac:spMk id="19" creationId="{D18046FB-44EA-4FD8-A585-EA09A319B2D0}"/>
          </ac:spMkLst>
        </pc:spChg>
        <pc:grpChg chg="add mod">
          <ac:chgData name="Michael A Fudge Jr" userId="133895e8-240b-4811-850e-9cf94297d089" providerId="ADAL" clId="{859B20EF-3A6A-4B5F-BE9E-732FADD20BBC}" dt="2020-08-06T23:38:05.468" v="7760" actId="164"/>
          <ac:grpSpMkLst>
            <pc:docMk/>
            <pc:sldMk cId="2597085752" sldId="454"/>
            <ac:grpSpMk id="8" creationId="{D542016E-05C9-491D-9A3D-A0A4DAD08C5D}"/>
          </ac:grpSpMkLst>
        </pc:grpChg>
        <pc:graphicFrameChg chg="mod">
          <ac:chgData name="Michael A Fudge Jr" userId="133895e8-240b-4811-850e-9cf94297d089" providerId="ADAL" clId="{859B20EF-3A6A-4B5F-BE9E-732FADD20BBC}" dt="2020-08-06T23:38:05.468" v="7760" actId="164"/>
          <ac:graphicFrameMkLst>
            <pc:docMk/>
            <pc:sldMk cId="2597085752" sldId="454"/>
            <ac:graphicFrameMk id="4" creationId="{B753796E-68AC-4E21-9484-9283E521E1D6}"/>
          </ac:graphicFrameMkLst>
        </pc:graphicFrameChg>
        <pc:cxnChg chg="mod">
          <ac:chgData name="Michael A Fudge Jr" userId="133895e8-240b-4811-850e-9cf94297d089" providerId="ADAL" clId="{859B20EF-3A6A-4B5F-BE9E-732FADD20BBC}" dt="2020-08-06T23:38:05.468" v="7760" actId="164"/>
          <ac:cxnSpMkLst>
            <pc:docMk/>
            <pc:sldMk cId="2597085752" sldId="454"/>
            <ac:cxnSpMk id="6" creationId="{0781976D-CFD6-476F-92E9-F49B92991F89}"/>
          </ac:cxnSpMkLst>
        </pc:cxnChg>
      </pc:sldChg>
      <pc:sldChg chg="modSp add modAnim">
        <pc:chgData name="Michael A Fudge Jr" userId="133895e8-240b-4811-850e-9cf94297d089" providerId="ADAL" clId="{859B20EF-3A6A-4B5F-BE9E-732FADD20BBC}" dt="2020-08-06T23:42:33.433" v="7898" actId="20577"/>
        <pc:sldMkLst>
          <pc:docMk/>
          <pc:sldMk cId="1484575178" sldId="455"/>
        </pc:sldMkLst>
        <pc:spChg chg="mod">
          <ac:chgData name="Michael A Fudge Jr" userId="133895e8-240b-4811-850e-9cf94297d089" providerId="ADAL" clId="{859B20EF-3A6A-4B5F-BE9E-732FADD20BBC}" dt="2020-08-06T23:38:22.345" v="7767" actId="20577"/>
          <ac:spMkLst>
            <pc:docMk/>
            <pc:sldMk cId="1484575178" sldId="455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42:33.433" v="7898" actId="20577"/>
          <ac:spMkLst>
            <pc:docMk/>
            <pc:sldMk cId="1484575178" sldId="455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39:57.152" v="7779" actId="208"/>
          <ac:graphicFrameMkLst>
            <pc:docMk/>
            <pc:sldMk cId="1484575178" sldId="455"/>
            <ac:graphicFrameMk id="4" creationId="{B753796E-68AC-4E21-9484-9283E521E1D6}"/>
          </ac:graphicFrameMkLst>
        </pc:graphicFrameChg>
      </pc:sldChg>
      <pc:sldChg chg="modSp add modAnim">
        <pc:chgData name="Michael A Fudge Jr" userId="133895e8-240b-4811-850e-9cf94297d089" providerId="ADAL" clId="{859B20EF-3A6A-4B5F-BE9E-732FADD20BBC}" dt="2020-08-06T23:43:50.919" v="7968" actId="207"/>
        <pc:sldMkLst>
          <pc:docMk/>
          <pc:sldMk cId="2451060258" sldId="456"/>
        </pc:sldMkLst>
        <pc:spChg chg="mod">
          <ac:chgData name="Michael A Fudge Jr" userId="133895e8-240b-4811-850e-9cf94297d089" providerId="ADAL" clId="{859B20EF-3A6A-4B5F-BE9E-732FADD20BBC}" dt="2020-08-06T23:43:50.919" v="7968" actId="207"/>
          <ac:spMkLst>
            <pc:docMk/>
            <pc:sldMk cId="2451060258" sldId="456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42:59.419" v="7907"/>
          <ac:graphicFrameMkLst>
            <pc:docMk/>
            <pc:sldMk cId="2451060258" sldId="456"/>
            <ac:graphicFrameMk id="4" creationId="{B753796E-68AC-4E21-9484-9283E521E1D6}"/>
          </ac:graphicFrameMkLst>
        </pc:graphicFrameChg>
      </pc:sldChg>
      <pc:sldChg chg="modSp add mod ord">
        <pc:chgData name="Michael A Fudge Jr" userId="133895e8-240b-4811-850e-9cf94297d089" providerId="ADAL" clId="{859B20EF-3A6A-4B5F-BE9E-732FADD20BBC}" dt="2020-08-06T23:45:47.700" v="8077" actId="20577"/>
        <pc:sldMkLst>
          <pc:docMk/>
          <pc:sldMk cId="548879834" sldId="457"/>
        </pc:sldMkLst>
        <pc:spChg chg="mod">
          <ac:chgData name="Michael A Fudge Jr" userId="133895e8-240b-4811-850e-9cf94297d089" providerId="ADAL" clId="{859B20EF-3A6A-4B5F-BE9E-732FADD20BBC}" dt="2020-08-06T23:44:34.742" v="7977" actId="20577"/>
          <ac:spMkLst>
            <pc:docMk/>
            <pc:sldMk cId="548879834" sldId="457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45:47.700" v="8077" actId="20577"/>
          <ac:spMkLst>
            <pc:docMk/>
            <pc:sldMk cId="548879834" sldId="457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02508179" sldId="458"/>
        </pc:sldMkLst>
      </pc:sldChg>
      <pc:sldChg chg="addSp modSp add mod ord modNotesTx">
        <pc:chgData name="Michael A Fudge Jr" userId="133895e8-240b-4811-850e-9cf94297d089" providerId="ADAL" clId="{859B20EF-3A6A-4B5F-BE9E-732FADD20BBC}" dt="2020-08-07T00:04:27.128" v="8355" actId="20577"/>
        <pc:sldMkLst>
          <pc:docMk/>
          <pc:sldMk cId="3031345335" sldId="459"/>
        </pc:sldMkLst>
        <pc:spChg chg="mod">
          <ac:chgData name="Michael A Fudge Jr" userId="133895e8-240b-4811-850e-9cf94297d089" providerId="ADAL" clId="{859B20EF-3A6A-4B5F-BE9E-732FADD20BBC}" dt="2020-08-06T23:59:56.028" v="8100" actId="20577"/>
          <ac:spMkLst>
            <pc:docMk/>
            <pc:sldMk cId="3031345335" sldId="4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7T00:04:19.918" v="8350" actId="20577"/>
          <ac:spMkLst>
            <pc:docMk/>
            <pc:sldMk cId="3031345335" sldId="459"/>
            <ac:spMk id="3" creationId="{23BFC44E-10DC-44C2-99E8-3D541093BB67}"/>
          </ac:spMkLst>
        </pc:spChg>
        <pc:spChg chg="mod">
          <ac:chgData name="Michael A Fudge Jr" userId="133895e8-240b-4811-850e-9cf94297d089" providerId="ADAL" clId="{859B20EF-3A6A-4B5F-BE9E-732FADD20BBC}" dt="2020-08-07T00:03:10.577" v="8195" actId="14100"/>
          <ac:spMkLst>
            <pc:docMk/>
            <pc:sldMk cId="3031345335" sldId="459"/>
            <ac:spMk id="5" creationId="{3F22EA40-A61A-49D3-8960-082C656894D4}"/>
          </ac:spMkLst>
        </pc:spChg>
        <pc:spChg chg="add mod">
          <ac:chgData name="Michael A Fudge Jr" userId="133895e8-240b-4811-850e-9cf94297d089" providerId="ADAL" clId="{859B20EF-3A6A-4B5F-BE9E-732FADD20BBC}" dt="2020-08-07T00:03:13.781" v="8196" actId="14100"/>
          <ac:spMkLst>
            <pc:docMk/>
            <pc:sldMk cId="3031345335" sldId="459"/>
            <ac:spMk id="7" creationId="{AC9A740D-7DCE-4EC2-80DC-695B6F8C5917}"/>
          </ac:spMkLst>
        </pc:spChg>
        <pc:graphicFrameChg chg="add mod modGraphic">
          <ac:chgData name="Michael A Fudge Jr" userId="133895e8-240b-4811-850e-9cf94297d089" providerId="ADAL" clId="{859B20EF-3A6A-4B5F-BE9E-732FADD20BBC}" dt="2020-08-07T00:03:05.709" v="8194" actId="20577"/>
          <ac:graphicFrameMkLst>
            <pc:docMk/>
            <pc:sldMk cId="3031345335" sldId="459"/>
            <ac:graphicFrameMk id="4" creationId="{8E9CAFA6-76A7-4F24-B453-ACC26BFC9717}"/>
          </ac:graphicFrameMkLst>
        </pc:graphicFrameChg>
        <pc:graphicFrameChg chg="mod modGraphic">
          <ac:chgData name="Michael A Fudge Jr" userId="133895e8-240b-4811-850e-9cf94297d089" providerId="ADAL" clId="{859B20EF-3A6A-4B5F-BE9E-732FADD20BBC}" dt="2020-08-07T00:03:01.503" v="8192" actId="14734"/>
          <ac:graphicFrameMkLst>
            <pc:docMk/>
            <pc:sldMk cId="3031345335" sldId="459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7T00:04:58.442" v="8381" actId="20577"/>
        <pc:sldMkLst>
          <pc:docMk/>
          <pc:sldMk cId="1894239304" sldId="460"/>
        </pc:sldMkLst>
        <pc:spChg chg="mod">
          <ac:chgData name="Michael A Fudge Jr" userId="133895e8-240b-4811-850e-9cf94297d089" providerId="ADAL" clId="{859B20EF-3A6A-4B5F-BE9E-732FADD20BBC}" dt="2020-08-07T00:04:41.532" v="8365" actId="20577"/>
          <ac:spMkLst>
            <pc:docMk/>
            <pc:sldMk cId="1894239304" sldId="460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6:26.629" v="8564" actId="20577"/>
        <pc:sldMkLst>
          <pc:docMk/>
          <pc:sldMk cId="647953012" sldId="461"/>
        </pc:sldMkLst>
        <pc:spChg chg="mod">
          <ac:chgData name="Michael A Fudge Jr" userId="133895e8-240b-4811-850e-9cf94297d089" providerId="ADAL" clId="{859B20EF-3A6A-4B5F-BE9E-732FADD20BBC}" dt="2020-08-07T00:05:43.229" v="8482" actId="27636"/>
          <ac:spMkLst>
            <pc:docMk/>
            <pc:sldMk cId="647953012" sldId="461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7:12.090" v="8633" actId="20577"/>
        <pc:sldMkLst>
          <pc:docMk/>
          <pc:sldMk cId="797157247" sldId="462"/>
        </pc:sldMkLst>
        <pc:spChg chg="mod">
          <ac:chgData name="Michael A Fudge Jr" userId="133895e8-240b-4811-850e-9cf94297d089" providerId="ADAL" clId="{859B20EF-3A6A-4B5F-BE9E-732FADD20BBC}" dt="2020-08-07T00:06:37.490" v="8575" actId="20577"/>
          <ac:spMkLst>
            <pc:docMk/>
            <pc:sldMk cId="797157247" sldId="462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7T00:19:33.924" v="9503" actId="207"/>
        <pc:sldMkLst>
          <pc:docMk/>
          <pc:sldMk cId="3014296199" sldId="463"/>
        </pc:sldMkLst>
        <pc:spChg chg="mod">
          <ac:chgData name="Michael A Fudge Jr" userId="133895e8-240b-4811-850e-9cf94297d089" providerId="ADAL" clId="{859B20EF-3A6A-4B5F-BE9E-732FADD20BBC}" dt="2020-08-07T00:15:38.541" v="9278" actId="20577"/>
          <ac:spMkLst>
            <pc:docMk/>
            <pc:sldMk cId="3014296199" sldId="463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7T00:19:33.924" v="9503" actId="207"/>
          <ac:spMkLst>
            <pc:docMk/>
            <pc:sldMk cId="3014296199" sldId="463"/>
            <ac:spMk id="4" creationId="{74B6070D-2E18-49A3-84C2-0A1B79DC59EE}"/>
          </ac:spMkLst>
        </pc:spChg>
      </pc:sldChg>
      <pc:sldChg chg="modSp add mod ord">
        <pc:chgData name="Michael A Fudge Jr" userId="133895e8-240b-4811-850e-9cf94297d089" providerId="ADAL" clId="{859B20EF-3A6A-4B5F-BE9E-732FADD20BBC}" dt="2020-08-07T00:15:08.879" v="9268" actId="20577"/>
        <pc:sldMkLst>
          <pc:docMk/>
          <pc:sldMk cId="149045228" sldId="464"/>
        </pc:sldMkLst>
        <pc:spChg chg="mod">
          <ac:chgData name="Michael A Fudge Jr" userId="133895e8-240b-4811-850e-9cf94297d089" providerId="ADAL" clId="{859B20EF-3A6A-4B5F-BE9E-732FADD20BBC}" dt="2020-08-07T00:14:12.401" v="9121" actId="20577"/>
          <ac:spMkLst>
            <pc:docMk/>
            <pc:sldMk cId="149045228" sldId="46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7T00:15:08.879" v="9268" actId="20577"/>
          <ac:spMkLst>
            <pc:docMk/>
            <pc:sldMk cId="149045228" sldId="464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2E36F8BF-44C3-3240-BDB7-894594003CD1}"/>
    <pc:docChg chg="undo custSel modSld">
      <pc:chgData name="Michael A Fudge Jr" userId="133895e8-240b-4811-850e-9cf94297d089" providerId="ADAL" clId="{2E36F8BF-44C3-3240-BDB7-894594003CD1}" dt="2020-09-19T22:49:01.978" v="1" actId="20577"/>
      <pc:docMkLst>
        <pc:docMk/>
      </pc:docMkLst>
      <pc:sldChg chg="modSp">
        <pc:chgData name="Michael A Fudge Jr" userId="133895e8-240b-4811-850e-9cf94297d089" providerId="ADAL" clId="{2E36F8BF-44C3-3240-BDB7-894594003CD1}" dt="2020-09-19T22:49:01.978" v="1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2E36F8BF-44C3-3240-BDB7-894594003CD1}" dt="2020-09-19T22:49:01.978" v="1" actId="20577"/>
          <ac:spMkLst>
            <pc:docMk/>
            <pc:sldMk cId="1029545914" sldId="436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A79812F8-E328-4778-A758-25D604F4D8B1}"/>
    <pc:docChg chg="undo custSel mod addSld delSld modSld sldOrd addSection modSection">
      <pc:chgData name="Michael A Fudge Jr" userId="133895e8-240b-4811-850e-9cf94297d089" providerId="ADAL" clId="{A79812F8-E328-4778-A758-25D604F4D8B1}" dt="2020-10-27T15:41:01.779" v="12696"/>
      <pc:docMkLst>
        <pc:docMk/>
      </pc:docMkLst>
      <pc:sldChg chg="modSp mod">
        <pc:chgData name="Michael A Fudge Jr" userId="133895e8-240b-4811-850e-9cf94297d089" providerId="ADAL" clId="{A79812F8-E328-4778-A758-25D604F4D8B1}" dt="2020-10-23T20:02:18.598" v="49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A79812F8-E328-4778-A758-25D604F4D8B1}" dt="2020-10-23T20:01:51.29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79812F8-E328-4778-A758-25D604F4D8B1}" dt="2020-10-23T20:02:18.598" v="49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modAnim delDesignElem chgLayout">
        <pc:chgData name="Michael A Fudge Jr" userId="133895e8-240b-4811-850e-9cf94297d089" providerId="ADAL" clId="{A79812F8-E328-4778-A758-25D604F4D8B1}" dt="2020-10-23T20:12:43.564" v="671"/>
        <pc:sldMkLst>
          <pc:docMk/>
          <pc:sldMk cId="3436746034" sldId="257"/>
        </pc:sldMkLst>
        <pc:spChg chg="mod ord">
          <ac:chgData name="Michael A Fudge Jr" userId="133895e8-240b-4811-850e-9cf94297d089" providerId="ADAL" clId="{A79812F8-E328-4778-A758-25D604F4D8B1}" dt="2020-10-23T20:06:19.024" v="180" actId="20577"/>
          <ac:spMkLst>
            <pc:docMk/>
            <pc:sldMk cId="3436746034" sldId="257"/>
            <ac:spMk id="2" creationId="{5C84C77B-FF54-4813-94E1-23FF8F114C7E}"/>
          </ac:spMkLst>
        </pc:spChg>
        <pc:spChg chg="mod ord">
          <ac:chgData name="Michael A Fudge Jr" userId="133895e8-240b-4811-850e-9cf94297d089" providerId="ADAL" clId="{A79812F8-E328-4778-A758-25D604F4D8B1}" dt="2020-10-23T20:11:09.280" v="556" actId="20577"/>
          <ac:spMkLst>
            <pc:docMk/>
            <pc:sldMk cId="3436746034" sldId="257"/>
            <ac:spMk id="4" creationId="{74B6070D-2E18-49A3-84C2-0A1B79DC59EE}"/>
          </ac:spMkLst>
        </pc:spChg>
        <pc:spChg chg="add del">
          <ac:chgData name="Michael A Fudge Jr" userId="133895e8-240b-4811-850e-9cf94297d089" providerId="ADAL" clId="{A79812F8-E328-4778-A758-25D604F4D8B1}" dt="2020-10-23T20:05:13.778" v="142" actId="700"/>
          <ac:spMkLst>
            <pc:docMk/>
            <pc:sldMk cId="3436746034" sldId="257"/>
            <ac:spMk id="16" creationId="{B670DBD5-770C-4383-9F54-5B86E86BD5BB}"/>
          </ac:spMkLst>
        </pc:spChg>
        <pc:picChg chg="add del mod">
          <ac:chgData name="Michael A Fudge Jr" userId="133895e8-240b-4811-850e-9cf94297d089" providerId="ADAL" clId="{A79812F8-E328-4778-A758-25D604F4D8B1}" dt="2020-10-23T20:04:56.787" v="136" actId="21"/>
          <ac:picMkLst>
            <pc:docMk/>
            <pc:sldMk cId="3436746034" sldId="257"/>
            <ac:picMk id="5" creationId="{521340F6-6EB4-4404-A883-B58CA8D0300A}"/>
          </ac:picMkLst>
        </pc:picChg>
        <pc:picChg chg="add del mod">
          <ac:chgData name="Michael A Fudge Jr" userId="133895e8-240b-4811-850e-9cf94297d089" providerId="ADAL" clId="{A79812F8-E328-4778-A758-25D604F4D8B1}" dt="2020-10-23T20:04:56.787" v="136" actId="21"/>
          <ac:picMkLst>
            <pc:docMk/>
            <pc:sldMk cId="3436746034" sldId="257"/>
            <ac:picMk id="7" creationId="{4E2E5DC0-239E-41E6-B8BB-F14BEF8CC0E1}"/>
          </ac:picMkLst>
        </pc:picChg>
        <pc:picChg chg="add del mod">
          <ac:chgData name="Michael A Fudge Jr" userId="133895e8-240b-4811-850e-9cf94297d089" providerId="ADAL" clId="{A79812F8-E328-4778-A758-25D604F4D8B1}" dt="2020-10-23T20:04:56.787" v="136" actId="21"/>
          <ac:picMkLst>
            <pc:docMk/>
            <pc:sldMk cId="3436746034" sldId="257"/>
            <ac:picMk id="9" creationId="{CADDAF40-F6F8-45A1-93C2-F2BE1E69182D}"/>
          </ac:picMkLst>
        </pc:picChg>
      </pc:sldChg>
      <pc:sldChg chg="modSp mod modAnim">
        <pc:chgData name="Michael A Fudge Jr" userId="133895e8-240b-4811-850e-9cf94297d089" providerId="ADAL" clId="{A79812F8-E328-4778-A758-25D604F4D8B1}" dt="2020-10-24T20:31:28.779" v="12690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A79812F8-E328-4778-A758-25D604F4D8B1}" dt="2020-10-24T20:31:28.779" v="12690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A79812F8-E328-4778-A758-25D604F4D8B1}" dt="2020-10-23T20:15:06.401" v="875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79812F8-E328-4778-A758-25D604F4D8B1}" dt="2020-10-23T20:14:19.275" v="703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3T20:14:41.994" v="78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79812F8-E328-4778-A758-25D604F4D8B1}" dt="2020-10-23T20:03:31.581" v="126" actId="1076"/>
        <pc:sldMkLst>
          <pc:docMk/>
          <pc:sldMk cId="2143076438" sldId="300"/>
        </pc:sldMkLst>
        <pc:spChg chg="mod">
          <ac:chgData name="Michael A Fudge Jr" userId="133895e8-240b-4811-850e-9cf94297d089" providerId="ADAL" clId="{A79812F8-E328-4778-A758-25D604F4D8B1}" dt="2020-10-23T20:03:31.581" v="126" actId="1076"/>
          <ac:spMkLst>
            <pc:docMk/>
            <pc:sldMk cId="2143076438" sldId="300"/>
            <ac:spMk id="27" creationId="{1AE4DE84-2A8C-462F-8B05-7D3C420259E7}"/>
          </ac:spMkLst>
        </pc:spChg>
      </pc:sldChg>
      <pc:sldChg chg="modSp mod modAnim">
        <pc:chgData name="Michael A Fudge Jr" userId="133895e8-240b-4811-850e-9cf94297d089" providerId="ADAL" clId="{A79812F8-E328-4778-A758-25D604F4D8B1}" dt="2020-10-24T20:28:37.113" v="12369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79812F8-E328-4778-A758-25D604F4D8B1}" dt="2020-10-24T20:28:37.113" v="12369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Sp modSp add mod ord modAnim modNotesTx">
        <pc:chgData name="Michael A Fudge Jr" userId="133895e8-240b-4811-850e-9cf94297d089" providerId="ADAL" clId="{A79812F8-E328-4778-A758-25D604F4D8B1}" dt="2020-10-27T15:26:58.652" v="12692"/>
        <pc:sldMkLst>
          <pc:docMk/>
          <pc:sldMk cId="1074992706" sldId="398"/>
        </pc:sldMkLst>
        <pc:spChg chg="mod">
          <ac:chgData name="Michael A Fudge Jr" userId="133895e8-240b-4811-850e-9cf94297d089" providerId="ADAL" clId="{A79812F8-E328-4778-A758-25D604F4D8B1}" dt="2020-10-23T20:20:13.587" v="1336" actId="20577"/>
          <ac:spMkLst>
            <pc:docMk/>
            <pc:sldMk cId="1074992706" sldId="398"/>
            <ac:spMk id="2" creationId="{02F45981-599D-46D1-9F31-4FC6861D75F0}"/>
          </ac:spMkLst>
        </pc:spChg>
        <pc:spChg chg="mod">
          <ac:chgData name="Michael A Fudge Jr" userId="133895e8-240b-4811-850e-9cf94297d089" providerId="ADAL" clId="{A79812F8-E328-4778-A758-25D604F4D8B1}" dt="2020-10-23T20:20:07.311" v="1328" actId="14100"/>
          <ac:spMkLst>
            <pc:docMk/>
            <pc:sldMk cId="1074992706" sldId="398"/>
            <ac:spMk id="3" creationId="{788831CD-202D-4627-9C10-7F534B41E07A}"/>
          </ac:spMkLst>
        </pc:spChg>
        <pc:spChg chg="del">
          <ac:chgData name="Michael A Fudge Jr" userId="133895e8-240b-4811-850e-9cf94297d089" providerId="ADAL" clId="{A79812F8-E328-4778-A758-25D604F4D8B1}" dt="2020-10-23T20:17:00.288" v="998" actId="478"/>
          <ac:spMkLst>
            <pc:docMk/>
            <pc:sldMk cId="1074992706" sldId="398"/>
            <ac:spMk id="4" creationId="{4B6C8152-C40F-4103-85D8-68BC40B15F4A}"/>
          </ac:spMkLst>
        </pc:spChg>
        <pc:spChg chg="del">
          <ac:chgData name="Michael A Fudge Jr" userId="133895e8-240b-4811-850e-9cf94297d089" providerId="ADAL" clId="{A79812F8-E328-4778-A758-25D604F4D8B1}" dt="2020-10-23T20:17:00.288" v="998" actId="478"/>
          <ac:spMkLst>
            <pc:docMk/>
            <pc:sldMk cId="1074992706" sldId="398"/>
            <ac:spMk id="5" creationId="{8C6D09E9-D1FB-4A6A-90CD-4CD247F50A0D}"/>
          </ac:spMkLst>
        </pc:spChg>
      </pc:sldChg>
      <pc:sldChg chg="delSp modSp add mod setBg delDesignElem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694000766" sldId="401"/>
        </pc:sldMkLst>
        <pc:spChg chg="mod">
          <ac:chgData name="Michael A Fudge Jr" userId="133895e8-240b-4811-850e-9cf94297d089" providerId="ADAL" clId="{A79812F8-E328-4778-A758-25D604F4D8B1}" dt="2020-10-24T20:19:05.631" v="11853" actId="207"/>
          <ac:spMkLst>
            <pc:docMk/>
            <pc:sldMk cId="694000766" sldId="401"/>
            <ac:spMk id="2" creationId="{DA30C3C4-31CB-4319-89CC-2F729F4DF420}"/>
          </ac:spMkLst>
        </pc:spChg>
        <pc:spChg chg="mod">
          <ac:chgData name="Michael A Fudge Jr" userId="133895e8-240b-4811-850e-9cf94297d089" providerId="ADAL" clId="{A79812F8-E328-4778-A758-25D604F4D8B1}" dt="2020-10-24T20:19:16.708" v="11855" actId="14100"/>
          <ac:spMkLst>
            <pc:docMk/>
            <pc:sldMk cId="694000766" sldId="401"/>
            <ac:spMk id="3" creationId="{BB855F51-EAE3-4783-BC09-554999B25008}"/>
          </ac:spMkLst>
        </pc:spChg>
        <pc:spChg chg="del mod">
          <ac:chgData name="Michael A Fudge Jr" userId="133895e8-240b-4811-850e-9cf94297d089" providerId="ADAL" clId="{A79812F8-E328-4778-A758-25D604F4D8B1}" dt="2020-10-23T22:40:59.043" v="2126" actId="478"/>
          <ac:spMkLst>
            <pc:docMk/>
            <pc:sldMk cId="694000766" sldId="401"/>
            <ac:spMk id="4" creationId="{31494D3A-3D2E-4D56-9A07-EA920EF498BC}"/>
          </ac:spMkLst>
        </pc:spChg>
        <pc:spChg chg="del">
          <ac:chgData name="Michael A Fudge Jr" userId="133895e8-240b-4811-850e-9cf94297d089" providerId="ADAL" clId="{A79812F8-E328-4778-A758-25D604F4D8B1}" dt="2020-10-23T22:40:59.043" v="2126" actId="478"/>
          <ac:spMkLst>
            <pc:docMk/>
            <pc:sldMk cId="694000766" sldId="401"/>
            <ac:spMk id="5" creationId="{BFFF411E-CE98-4806-84B1-C9759DF28607}"/>
          </ac:spMkLst>
        </pc:spChg>
        <pc:spChg chg="del">
          <ac:chgData name="Michael A Fudge Jr" userId="133895e8-240b-4811-850e-9cf94297d089" providerId="ADAL" clId="{A79812F8-E328-4778-A758-25D604F4D8B1}" dt="2020-10-23T22:40:51.657" v="2117"/>
          <ac:spMkLst>
            <pc:docMk/>
            <pc:sldMk cId="694000766" sldId="401"/>
            <ac:spMk id="12" creationId="{3A8EC506-B1DA-46A1-B44D-774E68468E13}"/>
          </ac:spMkLst>
        </pc:spChg>
        <pc:spChg chg="del">
          <ac:chgData name="Michael A Fudge Jr" userId="133895e8-240b-4811-850e-9cf94297d089" providerId="ADAL" clId="{A79812F8-E328-4778-A758-25D604F4D8B1}" dt="2020-10-23T22:40:51.657" v="2117"/>
          <ac:spMkLst>
            <pc:docMk/>
            <pc:sldMk cId="694000766" sldId="401"/>
            <ac:spMk id="14" creationId="{BFF30785-305E-45D7-984F-5AA93D3CA561}"/>
          </ac:spMkLst>
        </pc:spChg>
        <pc:spChg chg="del">
          <ac:chgData name="Michael A Fudge Jr" userId="133895e8-240b-4811-850e-9cf94297d089" providerId="ADAL" clId="{A79812F8-E328-4778-A758-25D604F4D8B1}" dt="2020-10-23T22:40:51.657" v="2117"/>
          <ac:spMkLst>
            <pc:docMk/>
            <pc:sldMk cId="694000766" sldId="401"/>
            <ac:spMk id="18" creationId="{C411DB08-1669-426B-BBEB-FAD285EF80FE}"/>
          </ac:spMkLst>
        </pc:spChg>
        <pc:spChg chg="del">
          <ac:chgData name="Michael A Fudge Jr" userId="133895e8-240b-4811-850e-9cf94297d089" providerId="ADAL" clId="{A79812F8-E328-4778-A758-25D604F4D8B1}" dt="2020-10-23T22:40:51.657" v="2117"/>
          <ac:spMkLst>
            <pc:docMk/>
            <pc:sldMk cId="694000766" sldId="401"/>
            <ac:spMk id="20" creationId="{029E4219-121F-4CD1-AA58-24746CD2923C}"/>
          </ac:spMkLst>
        </pc:spChg>
        <pc:cxnChg chg="del">
          <ac:chgData name="Michael A Fudge Jr" userId="133895e8-240b-4811-850e-9cf94297d089" providerId="ADAL" clId="{A79812F8-E328-4778-A758-25D604F4D8B1}" dt="2020-10-23T22:40:51.657" v="2117"/>
          <ac:cxnSpMkLst>
            <pc:docMk/>
            <pc:sldMk cId="694000766" sldId="401"/>
            <ac:cxnSpMk id="16" creationId="{15E01FA5-D766-43CA-A83D-E7CF3F04E96F}"/>
          </ac:cxnSpMkLst>
        </pc:cxnChg>
        <pc:cxnChg chg="del">
          <ac:chgData name="Michael A Fudge Jr" userId="133895e8-240b-4811-850e-9cf94297d089" providerId="ADAL" clId="{A79812F8-E328-4778-A758-25D604F4D8B1}" dt="2020-10-23T22:40:51.657" v="2117"/>
          <ac:cxnSpMkLst>
            <pc:docMk/>
            <pc:sldMk cId="694000766" sldId="401"/>
            <ac:cxnSpMk id="22" creationId="{52F50912-06FD-4216-BAD3-21050F59564A}"/>
          </ac:cxnSpMkLst>
        </pc:cxnChg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029545914" sldId="436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254372876" sldId="474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643996234" sldId="476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27050927" sldId="477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907758817" sldId="482"/>
        </pc:sldMkLst>
      </pc:sldChg>
      <pc:sldChg chg="addSp delSp modSp mod">
        <pc:chgData name="Michael A Fudge Jr" userId="133895e8-240b-4811-850e-9cf94297d089" providerId="ADAL" clId="{A79812F8-E328-4778-A758-25D604F4D8B1}" dt="2020-10-23T20:06:04.454" v="159" actId="208"/>
        <pc:sldMkLst>
          <pc:docMk/>
          <pc:sldMk cId="1459794709" sldId="489"/>
        </pc:sldMkLst>
        <pc:spChg chg="mod">
          <ac:chgData name="Michael A Fudge Jr" userId="133895e8-240b-4811-850e-9cf94297d089" providerId="ADAL" clId="{A79812F8-E328-4778-A758-25D604F4D8B1}" dt="2020-10-23T20:03:10.262" v="123" actId="20577"/>
          <ac:spMkLst>
            <pc:docMk/>
            <pc:sldMk cId="1459794709" sldId="489"/>
            <ac:spMk id="2" creationId="{85954A83-1BFB-42E8-ABE1-F6284F291E27}"/>
          </ac:spMkLst>
        </pc:spChg>
        <pc:graphicFrameChg chg="del mod">
          <ac:chgData name="Michael A Fudge Jr" userId="133895e8-240b-4811-850e-9cf94297d089" providerId="ADAL" clId="{A79812F8-E328-4778-A758-25D604F4D8B1}" dt="2020-10-23T20:05:02.749" v="138" actId="478"/>
          <ac:graphicFrameMkLst>
            <pc:docMk/>
            <pc:sldMk cId="1459794709" sldId="489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A79812F8-E328-4778-A758-25D604F4D8B1}" dt="2020-10-23T20:06:04.454" v="159" actId="208"/>
          <ac:picMkLst>
            <pc:docMk/>
            <pc:sldMk cId="1459794709" sldId="489"/>
            <ac:picMk id="3" creationId="{483886BC-53FE-4FAC-840B-F40BE32ED64B}"/>
          </ac:picMkLst>
        </pc:picChg>
        <pc:picChg chg="add mod">
          <ac:chgData name="Michael A Fudge Jr" userId="133895e8-240b-4811-850e-9cf94297d089" providerId="ADAL" clId="{A79812F8-E328-4778-A758-25D604F4D8B1}" dt="2020-10-23T20:06:04.454" v="159" actId="208"/>
          <ac:picMkLst>
            <pc:docMk/>
            <pc:sldMk cId="1459794709" sldId="489"/>
            <ac:picMk id="5" creationId="{231D4338-1E3D-4F3F-A0BC-BFAAFF616894}"/>
          </ac:picMkLst>
        </pc:picChg>
        <pc:picChg chg="add mod">
          <ac:chgData name="Michael A Fudge Jr" userId="133895e8-240b-4811-850e-9cf94297d089" providerId="ADAL" clId="{A79812F8-E328-4778-A758-25D604F4D8B1}" dt="2020-10-23T20:06:04.454" v="159" actId="208"/>
          <ac:picMkLst>
            <pc:docMk/>
            <pc:sldMk cId="1459794709" sldId="489"/>
            <ac:picMk id="7" creationId="{F9DC8BC3-7DE0-49FE-900C-ECC4086E44DC}"/>
          </ac:picMkLst>
        </pc:picChg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597060519" sldId="508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573917375" sldId="509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439912674" sldId="510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835384736" sldId="511"/>
        </pc:sldMkLst>
      </pc:sldChg>
      <pc:sldChg chg="modSp mod ord modNotesTx">
        <pc:chgData name="Michael A Fudge Jr" userId="133895e8-240b-4811-850e-9cf94297d089" providerId="ADAL" clId="{A79812F8-E328-4778-A758-25D604F4D8B1}" dt="2020-10-24T16:54:05.595" v="8579" actId="20577"/>
        <pc:sldMkLst>
          <pc:docMk/>
          <pc:sldMk cId="4213542034" sldId="512"/>
        </pc:sldMkLst>
        <pc:spChg chg="mod">
          <ac:chgData name="Michael A Fudge Jr" userId="133895e8-240b-4811-850e-9cf94297d089" providerId="ADAL" clId="{A79812F8-E328-4778-A758-25D604F4D8B1}" dt="2020-10-24T16:54:05.595" v="8579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A79812F8-E328-4778-A758-25D604F4D8B1}" dt="2020-10-24T16:53:56.918" v="8562" actId="5793"/>
          <ac:spMkLst>
            <pc:docMk/>
            <pc:sldMk cId="4213542034" sldId="512"/>
            <ac:spMk id="6" creationId="{E33EFCDF-893E-4DC5-B75A-872200D063CA}"/>
          </ac:spMkLst>
        </pc:spChg>
      </pc:sldChg>
      <pc:sldChg chg="modSp mod ord modNotesTx">
        <pc:chgData name="Michael A Fudge Jr" userId="133895e8-240b-4811-850e-9cf94297d089" providerId="ADAL" clId="{A79812F8-E328-4778-A758-25D604F4D8B1}" dt="2020-10-24T16:28:51.711" v="7370"/>
        <pc:sldMkLst>
          <pc:docMk/>
          <pc:sldMk cId="2510000219" sldId="513"/>
        </pc:sldMkLst>
        <pc:spChg chg="mod">
          <ac:chgData name="Michael A Fudge Jr" userId="133895e8-240b-4811-850e-9cf94297d089" providerId="ADAL" clId="{A79812F8-E328-4778-A758-25D604F4D8B1}" dt="2020-10-24T16:27:54.661" v="7232" actId="20577"/>
          <ac:spMkLst>
            <pc:docMk/>
            <pc:sldMk cId="2510000219" sldId="51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4T16:28:34.766" v="733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631914333" sldId="514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712604712" sldId="515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079552537" sldId="516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615230260" sldId="517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937859704" sldId="518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020521621" sldId="519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25469189" sldId="520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969184838" sldId="521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282217721" sldId="522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304665043" sldId="523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19460813" sldId="524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700451929" sldId="525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875706173" sldId="526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132032460" sldId="527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991972491" sldId="528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4181340239" sldId="529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73889122" sldId="530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24858199" sldId="531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654929132" sldId="532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992827513" sldId="533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945254893" sldId="534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4038510349" sldId="536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354858308" sldId="537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868059833" sldId="538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7036807" sldId="539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604329500" sldId="540"/>
        </pc:sldMkLst>
      </pc:sldChg>
      <pc:sldChg chg="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250464961" sldId="541"/>
        </pc:sldMkLst>
      </pc:sldChg>
      <pc:sldChg chg="delSp add del setBg delDesignElem">
        <pc:chgData name="Michael A Fudge Jr" userId="133895e8-240b-4811-850e-9cf94297d089" providerId="ADAL" clId="{A79812F8-E328-4778-A758-25D604F4D8B1}" dt="2020-10-23T20:04:15.368" v="132" actId="47"/>
        <pc:sldMkLst>
          <pc:docMk/>
          <pc:sldMk cId="1335912599" sldId="542"/>
        </pc:sldMkLst>
        <pc:spChg chg="del">
          <ac:chgData name="Michael A Fudge Jr" userId="133895e8-240b-4811-850e-9cf94297d089" providerId="ADAL" clId="{A79812F8-E328-4778-A758-25D604F4D8B1}" dt="2020-10-23T20:03:22.408" v="125"/>
          <ac:spMkLst>
            <pc:docMk/>
            <pc:sldMk cId="1335912599" sldId="542"/>
            <ac:spMk id="16" creationId="{B670DBD5-770C-4383-9F54-5B86E86BD5BB}"/>
          </ac:spMkLst>
        </pc:spChg>
      </pc:sldChg>
      <pc:sldChg chg="modSp add mod">
        <pc:chgData name="Michael A Fudge Jr" userId="133895e8-240b-4811-850e-9cf94297d089" providerId="ADAL" clId="{A79812F8-E328-4778-A758-25D604F4D8B1}" dt="2020-10-23T20:03:55.738" v="129" actId="14100"/>
        <pc:sldMkLst>
          <pc:docMk/>
          <pc:sldMk cId="3606689016" sldId="547"/>
        </pc:sldMkLst>
        <pc:spChg chg="mod">
          <ac:chgData name="Michael A Fudge Jr" userId="133895e8-240b-4811-850e-9cf94297d089" providerId="ADAL" clId="{A79812F8-E328-4778-A758-25D604F4D8B1}" dt="2020-10-23T20:03:55.738" v="129" actId="14100"/>
          <ac:spMkLst>
            <pc:docMk/>
            <pc:sldMk cId="3606689016" sldId="547"/>
            <ac:spMk id="27" creationId="{1AE4DE84-2A8C-462F-8B05-7D3C420259E7}"/>
          </ac:spMkLst>
        </pc:spChg>
      </pc:sldChg>
      <pc:sldChg chg="new 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2527221494" sldId="548"/>
        </pc:sldMkLst>
      </pc:sldChg>
      <pc:sldChg chg="new 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557069884" sldId="549"/>
        </pc:sldMkLst>
      </pc:sldChg>
      <pc:sldChg chg="addSp delSp modSp new mod ord setBg modAnim">
        <pc:chgData name="Michael A Fudge Jr" userId="133895e8-240b-4811-850e-9cf94297d089" providerId="ADAL" clId="{A79812F8-E328-4778-A758-25D604F4D8B1}" dt="2020-10-23T20:13:43.308" v="682"/>
        <pc:sldMkLst>
          <pc:docMk/>
          <pc:sldMk cId="1521993309" sldId="550"/>
        </pc:sldMkLst>
        <pc:spChg chg="mod">
          <ac:chgData name="Michael A Fudge Jr" userId="133895e8-240b-4811-850e-9cf94297d089" providerId="ADAL" clId="{A79812F8-E328-4778-A758-25D604F4D8B1}" dt="2020-10-23T20:12:35.048" v="670" actId="26606"/>
          <ac:spMkLst>
            <pc:docMk/>
            <pc:sldMk cId="1521993309" sldId="550"/>
            <ac:spMk id="2" creationId="{1F9B899F-975E-4FD3-8BD9-1D0E4E14754C}"/>
          </ac:spMkLst>
        </pc:spChg>
        <pc:spChg chg="del mod">
          <ac:chgData name="Michael A Fudge Jr" userId="133895e8-240b-4811-850e-9cf94297d089" providerId="ADAL" clId="{A79812F8-E328-4778-A758-25D604F4D8B1}" dt="2020-10-23T20:12:35.048" v="670" actId="26606"/>
          <ac:spMkLst>
            <pc:docMk/>
            <pc:sldMk cId="1521993309" sldId="550"/>
            <ac:spMk id="3" creationId="{364DF7C3-26DD-48C7-AB0D-3F50E9C8E6C0}"/>
          </ac:spMkLst>
        </pc:spChg>
        <pc:spChg chg="add">
          <ac:chgData name="Michael A Fudge Jr" userId="133895e8-240b-4811-850e-9cf94297d089" providerId="ADAL" clId="{A79812F8-E328-4778-A758-25D604F4D8B1}" dt="2020-10-23T20:12:35.048" v="670" actId="26606"/>
          <ac:spMkLst>
            <pc:docMk/>
            <pc:sldMk cId="1521993309" sldId="550"/>
            <ac:spMk id="9" creationId="{53B021B3-DE93-4AB7-8A18-CF5F1CED88B8}"/>
          </ac:spMkLst>
        </pc:spChg>
        <pc:spChg chg="add">
          <ac:chgData name="Michael A Fudge Jr" userId="133895e8-240b-4811-850e-9cf94297d089" providerId="ADAL" clId="{A79812F8-E328-4778-A758-25D604F4D8B1}" dt="2020-10-23T20:12:35.048" v="670" actId="26606"/>
          <ac:spMkLst>
            <pc:docMk/>
            <pc:sldMk cId="1521993309" sldId="550"/>
            <ac:spMk id="11" creationId="{52D502E5-F6B4-4D58-B4AE-FC466FF15EE8}"/>
          </ac:spMkLst>
        </pc:spChg>
        <pc:spChg chg="add">
          <ac:chgData name="Michael A Fudge Jr" userId="133895e8-240b-4811-850e-9cf94297d089" providerId="ADAL" clId="{A79812F8-E328-4778-A758-25D604F4D8B1}" dt="2020-10-23T20:12:35.048" v="670" actId="26606"/>
          <ac:spMkLst>
            <pc:docMk/>
            <pc:sldMk cId="1521993309" sldId="550"/>
            <ac:spMk id="13" creationId="{9DECDBF4-02B6-4BB4-B65B-B8107AD6A9E8}"/>
          </ac:spMkLst>
        </pc:spChg>
        <pc:graphicFrameChg chg="add mod">
          <ac:chgData name="Michael A Fudge Jr" userId="133895e8-240b-4811-850e-9cf94297d089" providerId="ADAL" clId="{A79812F8-E328-4778-A758-25D604F4D8B1}" dt="2020-10-23T20:13:20.012" v="678"/>
          <ac:graphicFrameMkLst>
            <pc:docMk/>
            <pc:sldMk cId="1521993309" sldId="550"/>
            <ac:graphicFrameMk id="5" creationId="{423994D0-73AE-4D43-9C6A-0D73F53D43C0}"/>
          </ac:graphicFrameMkLst>
        </pc:graphicFrameChg>
      </pc:sldChg>
      <pc:sldChg chg="modSp add mod ord">
        <pc:chgData name="Michael A Fudge Jr" userId="133895e8-240b-4811-850e-9cf94297d089" providerId="ADAL" clId="{A79812F8-E328-4778-A758-25D604F4D8B1}" dt="2020-10-24T13:44:51.819" v="3443"/>
        <pc:sldMkLst>
          <pc:docMk/>
          <pc:sldMk cId="2120472171" sldId="551"/>
        </pc:sldMkLst>
        <pc:spChg chg="mod">
          <ac:chgData name="Michael A Fudge Jr" userId="133895e8-240b-4811-850e-9cf94297d089" providerId="ADAL" clId="{A79812F8-E328-4778-A758-25D604F4D8B1}" dt="2020-10-23T20:15:24.436" v="922" actId="20577"/>
          <ac:spMkLst>
            <pc:docMk/>
            <pc:sldMk cId="2120472171" sldId="551"/>
            <ac:spMk id="2" creationId="{85954A83-1BFB-42E8-ABE1-F6284F291E27}"/>
          </ac:spMkLst>
        </pc:spChg>
      </pc:sldChg>
      <pc:sldChg chg="modSp add mod modAnim chgLayout">
        <pc:chgData name="Michael A Fudge Jr" userId="133895e8-240b-4811-850e-9cf94297d089" providerId="ADAL" clId="{A79812F8-E328-4778-A758-25D604F4D8B1}" dt="2020-10-24T19:49:44.138" v="11042"/>
        <pc:sldMkLst>
          <pc:docMk/>
          <pc:sldMk cId="4083167953" sldId="567"/>
        </pc:sldMkLst>
        <pc:spChg chg="mod ord">
          <ac:chgData name="Michael A Fudge Jr" userId="133895e8-240b-4811-850e-9cf94297d089" providerId="ADAL" clId="{A79812F8-E328-4778-A758-25D604F4D8B1}" dt="2020-10-23T22:32:58.937" v="2027" actId="700"/>
          <ac:spMkLst>
            <pc:docMk/>
            <pc:sldMk cId="4083167953" sldId="567"/>
            <ac:spMk id="2" creationId="{CD579BE5-6EBC-430A-95B3-9431FF4D311E}"/>
          </ac:spMkLst>
        </pc:spChg>
        <pc:spChg chg="mod ord">
          <ac:chgData name="Michael A Fudge Jr" userId="133895e8-240b-4811-850e-9cf94297d089" providerId="ADAL" clId="{A79812F8-E328-4778-A758-25D604F4D8B1}" dt="2020-10-23T22:32:58.978" v="2028" actId="27636"/>
          <ac:spMkLst>
            <pc:docMk/>
            <pc:sldMk cId="4083167953" sldId="567"/>
            <ac:spMk id="3" creationId="{1B3EC5A6-94BF-4EE5-9C0A-868032895F17}"/>
          </ac:spMkLst>
        </pc:spChg>
        <pc:spChg chg="mod ord">
          <ac:chgData name="Michael A Fudge Jr" userId="133895e8-240b-4811-850e-9cf94297d089" providerId="ADAL" clId="{A79812F8-E328-4778-A758-25D604F4D8B1}" dt="2020-10-23T22:32:58.937" v="2027" actId="700"/>
          <ac:spMkLst>
            <pc:docMk/>
            <pc:sldMk cId="4083167953" sldId="567"/>
            <ac:spMk id="4" creationId="{AEFD9E5D-FD1B-418C-9ECC-8E6F3E48E361}"/>
          </ac:spMkLst>
        </pc:spChg>
        <pc:spChg chg="mod ord">
          <ac:chgData name="Michael A Fudge Jr" userId="133895e8-240b-4811-850e-9cf94297d089" providerId="ADAL" clId="{A79812F8-E328-4778-A758-25D604F4D8B1}" dt="2020-10-23T22:32:58.937" v="2027" actId="700"/>
          <ac:spMkLst>
            <pc:docMk/>
            <pc:sldMk cId="4083167953" sldId="567"/>
            <ac:spMk id="5" creationId="{16B59241-13E1-4B61-90B4-D2826347059E}"/>
          </ac:spMkLst>
        </pc:spChg>
      </pc:sldChg>
      <pc:sldChg chg="delSp add del mod setBg">
        <pc:chgData name="Michael A Fudge Jr" userId="133895e8-240b-4811-850e-9cf94297d089" providerId="ADAL" clId="{A79812F8-E328-4778-A758-25D604F4D8B1}" dt="2020-10-24T02:13:41.694" v="2144" actId="47"/>
        <pc:sldMkLst>
          <pc:docMk/>
          <pc:sldMk cId="3323366192" sldId="590"/>
        </pc:sldMkLst>
        <pc:spChg chg="del">
          <ac:chgData name="Michael A Fudge Jr" userId="133895e8-240b-4811-850e-9cf94297d089" providerId="ADAL" clId="{A79812F8-E328-4778-A758-25D604F4D8B1}" dt="2020-10-23T22:30:31.151" v="1999" actId="478"/>
          <ac:spMkLst>
            <pc:docMk/>
            <pc:sldMk cId="3323366192" sldId="590"/>
            <ac:spMk id="4" creationId="{0FD93DB1-2470-48F2-B646-B155C4FFEC8B}"/>
          </ac:spMkLst>
        </pc:spChg>
        <pc:spChg chg="del">
          <ac:chgData name="Michael A Fudge Jr" userId="133895e8-240b-4811-850e-9cf94297d089" providerId="ADAL" clId="{A79812F8-E328-4778-A758-25D604F4D8B1}" dt="2020-10-23T22:30:31.151" v="1999" actId="478"/>
          <ac:spMkLst>
            <pc:docMk/>
            <pc:sldMk cId="3323366192" sldId="590"/>
            <ac:spMk id="5" creationId="{0E5D1E5D-5883-486F-9C3D-936A51EA29CB}"/>
          </ac:spMkLst>
        </pc:spChg>
      </pc:sldChg>
      <pc:sldChg chg="addSp delSp modSp add mod ord modAnim">
        <pc:chgData name="Michael A Fudge Jr" userId="133895e8-240b-4811-850e-9cf94297d089" providerId="ADAL" clId="{A79812F8-E328-4778-A758-25D604F4D8B1}" dt="2020-10-24T15:04:53.615" v="6050" actId="14100"/>
        <pc:sldMkLst>
          <pc:docMk/>
          <pc:sldMk cId="3031750761" sldId="908"/>
        </pc:sldMkLst>
        <pc:spChg chg="mod">
          <ac:chgData name="Michael A Fudge Jr" userId="133895e8-240b-4811-850e-9cf94297d089" providerId="ADAL" clId="{A79812F8-E328-4778-A758-25D604F4D8B1}" dt="2020-10-23T20:21:48.526" v="1346" actId="14100"/>
          <ac:spMkLst>
            <pc:docMk/>
            <pc:sldMk cId="3031750761" sldId="908"/>
            <ac:spMk id="2" creationId="{9BB9B5F9-59D0-4967-BDDF-AFFFB0EA43DC}"/>
          </ac:spMkLst>
        </pc:spChg>
        <pc:spChg chg="add mod">
          <ac:chgData name="Michael A Fudge Jr" userId="133895e8-240b-4811-850e-9cf94297d089" providerId="ADAL" clId="{A79812F8-E328-4778-A758-25D604F4D8B1}" dt="2020-10-23T20:22:42.861" v="1390" actId="164"/>
          <ac:spMkLst>
            <pc:docMk/>
            <pc:sldMk cId="3031750761" sldId="908"/>
            <ac:spMk id="3" creationId="{314436AC-B1E8-4082-93C4-19AFF8FAB81A}"/>
          </ac:spMkLst>
        </pc:spChg>
        <pc:spChg chg="del">
          <ac:chgData name="Michael A Fudge Jr" userId="133895e8-240b-4811-850e-9cf94297d089" providerId="ADAL" clId="{A79812F8-E328-4778-A758-25D604F4D8B1}" dt="2020-10-23T20:20:24.286" v="1338" actId="478"/>
          <ac:spMkLst>
            <pc:docMk/>
            <pc:sldMk cId="3031750761" sldId="908"/>
            <ac:spMk id="4" creationId="{2A7D169A-70D3-4CF8-BE2B-333DB3B80C5E}"/>
          </ac:spMkLst>
        </pc:spChg>
        <pc:spChg chg="del">
          <ac:chgData name="Michael A Fudge Jr" userId="133895e8-240b-4811-850e-9cf94297d089" providerId="ADAL" clId="{A79812F8-E328-4778-A758-25D604F4D8B1}" dt="2020-10-23T20:20:24.286" v="1338" actId="478"/>
          <ac:spMkLst>
            <pc:docMk/>
            <pc:sldMk cId="3031750761" sldId="908"/>
            <ac:spMk id="5" creationId="{409E78C2-30AF-4380-9575-CEB60868815C}"/>
          </ac:spMkLst>
        </pc:spChg>
        <pc:spChg chg="mod">
          <ac:chgData name="Michael A Fudge Jr" userId="133895e8-240b-4811-850e-9cf94297d089" providerId="ADAL" clId="{A79812F8-E328-4778-A758-25D604F4D8B1}" dt="2020-10-23T20:23:13.699" v="1393" actId="1076"/>
          <ac:spMkLst>
            <pc:docMk/>
            <pc:sldMk cId="3031750761" sldId="908"/>
            <ac:spMk id="6" creationId="{AD828E22-C88B-42DA-B6F8-24BD3F6107ED}"/>
          </ac:spMkLst>
        </pc:spChg>
        <pc:spChg chg="mod">
          <ac:chgData name="Michael A Fudge Jr" userId="133895e8-240b-4811-850e-9cf94297d089" providerId="ADAL" clId="{A79812F8-E328-4778-A758-25D604F4D8B1}" dt="2020-10-23T20:20:45.787" v="1340" actId="1582"/>
          <ac:spMkLst>
            <pc:docMk/>
            <pc:sldMk cId="3031750761" sldId="908"/>
            <ac:spMk id="7" creationId="{0A5EBC2C-62AD-4E0D-B8A7-C8D0077EBF87}"/>
          </ac:spMkLst>
        </pc:spChg>
        <pc:spChg chg="mod">
          <ac:chgData name="Michael A Fudge Jr" userId="133895e8-240b-4811-850e-9cf94297d089" providerId="ADAL" clId="{A79812F8-E328-4778-A758-25D604F4D8B1}" dt="2020-10-24T15:04:53.615" v="6050" actId="14100"/>
          <ac:spMkLst>
            <pc:docMk/>
            <pc:sldMk cId="3031750761" sldId="908"/>
            <ac:spMk id="25" creationId="{5792DE9C-F681-4D2B-9258-A4C5567A235C}"/>
          </ac:spMkLst>
        </pc:spChg>
        <pc:spChg chg="add mod">
          <ac:chgData name="Michael A Fudge Jr" userId="133895e8-240b-4811-850e-9cf94297d089" providerId="ADAL" clId="{A79812F8-E328-4778-A758-25D604F4D8B1}" dt="2020-10-23T20:22:42.861" v="1390" actId="164"/>
          <ac:spMkLst>
            <pc:docMk/>
            <pc:sldMk cId="3031750761" sldId="908"/>
            <ac:spMk id="26" creationId="{91EB5BF1-4A63-419E-A926-312F141AAE22}"/>
          </ac:spMkLst>
        </pc:spChg>
        <pc:spChg chg="add mod">
          <ac:chgData name="Michael A Fudge Jr" userId="133895e8-240b-4811-850e-9cf94297d089" providerId="ADAL" clId="{A79812F8-E328-4778-A758-25D604F4D8B1}" dt="2020-10-23T20:24:41.363" v="1449" actId="1076"/>
          <ac:spMkLst>
            <pc:docMk/>
            <pc:sldMk cId="3031750761" sldId="908"/>
            <ac:spMk id="27" creationId="{381DB421-541A-4CA4-8CD4-769841B43B0E}"/>
          </ac:spMkLst>
        </pc:spChg>
        <pc:grpChg chg="mod">
          <ac:chgData name="Michael A Fudge Jr" userId="133895e8-240b-4811-850e-9cf94297d089" providerId="ADAL" clId="{A79812F8-E328-4778-A758-25D604F4D8B1}" dt="2020-10-23T20:23:13.699" v="1393" actId="1076"/>
          <ac:grpSpMkLst>
            <pc:docMk/>
            <pc:sldMk cId="3031750761" sldId="908"/>
            <ac:grpSpMk id="9" creationId="{857A7AC5-A8A2-4B6D-BFF8-284D31B3CA68}"/>
          </ac:grpSpMkLst>
        </pc:grpChg>
        <pc:grpChg chg="mod">
          <ac:chgData name="Michael A Fudge Jr" userId="133895e8-240b-4811-850e-9cf94297d089" providerId="ADAL" clId="{A79812F8-E328-4778-A758-25D604F4D8B1}" dt="2020-10-23T20:23:13.699" v="1393" actId="1076"/>
          <ac:grpSpMkLst>
            <pc:docMk/>
            <pc:sldMk cId="3031750761" sldId="908"/>
            <ac:grpSpMk id="13" creationId="{370E46E9-59B1-465D-9F4A-980B63E7412B}"/>
          </ac:grpSpMkLst>
        </pc:grpChg>
        <pc:grpChg chg="mod">
          <ac:chgData name="Michael A Fudge Jr" userId="133895e8-240b-4811-850e-9cf94297d089" providerId="ADAL" clId="{A79812F8-E328-4778-A758-25D604F4D8B1}" dt="2020-10-23T20:23:13.699" v="1393" actId="1076"/>
          <ac:grpSpMkLst>
            <pc:docMk/>
            <pc:sldMk cId="3031750761" sldId="908"/>
            <ac:grpSpMk id="17" creationId="{C802FCF4-FDA9-4E20-AEEB-C05B83C64BD8}"/>
          </ac:grpSpMkLst>
        </pc:grpChg>
        <pc:grpChg chg="add mod">
          <ac:chgData name="Michael A Fudge Jr" userId="133895e8-240b-4811-850e-9cf94297d089" providerId="ADAL" clId="{A79812F8-E328-4778-A758-25D604F4D8B1}" dt="2020-10-23T20:23:13.699" v="1393" actId="1076"/>
          <ac:grpSpMkLst>
            <pc:docMk/>
            <pc:sldMk cId="3031750761" sldId="908"/>
            <ac:grpSpMk id="19" creationId="{9C8AF452-D18F-43E4-91E6-723C8E2E7F2F}"/>
          </ac:grpSpMkLst>
        </pc:grpChg>
        <pc:grpChg chg="mod">
          <ac:chgData name="Michael A Fudge Jr" userId="133895e8-240b-4811-850e-9cf94297d089" providerId="ADAL" clId="{A79812F8-E328-4778-A758-25D604F4D8B1}" dt="2020-10-23T20:23:13.699" v="1393" actId="1076"/>
          <ac:grpSpMkLst>
            <pc:docMk/>
            <pc:sldMk cId="3031750761" sldId="908"/>
            <ac:grpSpMk id="21" creationId="{758938E8-0669-41FA-946D-28BDC2D28C80}"/>
          </ac:grpSpMkLst>
        </pc:grpChg>
        <pc:grpChg chg="mod">
          <ac:chgData name="Michael A Fudge Jr" userId="133895e8-240b-4811-850e-9cf94297d089" providerId="ADAL" clId="{A79812F8-E328-4778-A758-25D604F4D8B1}" dt="2020-10-23T20:23:13.699" v="1393" actId="1076"/>
          <ac:grpSpMkLst>
            <pc:docMk/>
            <pc:sldMk cId="3031750761" sldId="908"/>
            <ac:grpSpMk id="24" creationId="{39694C24-0597-4143-87C1-8ED85BBDF723}"/>
          </ac:grpSpMkLst>
        </pc:grpChg>
        <pc:picChg chg="add del mod">
          <ac:chgData name="Michael A Fudge Jr" userId="133895e8-240b-4811-850e-9cf94297d089" providerId="ADAL" clId="{A79812F8-E328-4778-A758-25D604F4D8B1}" dt="2020-10-23T20:28:13.795" v="1464" actId="478"/>
          <ac:picMkLst>
            <pc:docMk/>
            <pc:sldMk cId="3031750761" sldId="908"/>
            <ac:picMk id="38" creationId="{33B63597-0A8E-41F1-9189-E4FB49DC6EB6}"/>
          </ac:picMkLst>
        </pc:picChg>
        <pc:cxnChg chg="add mod">
          <ac:chgData name="Michael A Fudge Jr" userId="133895e8-240b-4811-850e-9cf94297d089" providerId="ADAL" clId="{A79812F8-E328-4778-A758-25D604F4D8B1}" dt="2020-10-23T20:25:06.713" v="1457" actId="14100"/>
          <ac:cxnSpMkLst>
            <pc:docMk/>
            <pc:sldMk cId="3031750761" sldId="908"/>
            <ac:cxnSpMk id="29" creationId="{71E61647-6835-4E43-9EBD-B659C8F45335}"/>
          </ac:cxnSpMkLst>
        </pc:cxnChg>
        <pc:cxnChg chg="add mod">
          <ac:chgData name="Michael A Fudge Jr" userId="133895e8-240b-4811-850e-9cf94297d089" providerId="ADAL" clId="{A79812F8-E328-4778-A758-25D604F4D8B1}" dt="2020-10-23T20:25:09.493" v="1458" actId="14100"/>
          <ac:cxnSpMkLst>
            <pc:docMk/>
            <pc:sldMk cId="3031750761" sldId="908"/>
            <ac:cxnSpMk id="30" creationId="{B3179EF8-F114-43F9-8968-85D0239F254A}"/>
          </ac:cxnSpMkLst>
        </pc:cxnChg>
      </pc:sldChg>
      <pc:sldChg chg="delSp modSp add mod modAnim chgLayout">
        <pc:chgData name="Michael A Fudge Jr" userId="133895e8-240b-4811-850e-9cf94297d089" providerId="ADAL" clId="{A79812F8-E328-4778-A758-25D604F4D8B1}" dt="2020-10-24T17:00:51.162" v="8968" actId="113"/>
        <pc:sldMkLst>
          <pc:docMk/>
          <pc:sldMk cId="2289496402" sldId="909"/>
        </pc:sldMkLst>
        <pc:spChg chg="mod ord">
          <ac:chgData name="Michael A Fudge Jr" userId="133895e8-240b-4811-850e-9cf94297d089" providerId="ADAL" clId="{A79812F8-E328-4778-A758-25D604F4D8B1}" dt="2020-10-23T22:29:06.672" v="1992" actId="700"/>
          <ac:spMkLst>
            <pc:docMk/>
            <pc:sldMk cId="2289496402" sldId="909"/>
            <ac:spMk id="2" creationId="{C81021FF-86BB-413C-86DF-BADF391BCF51}"/>
          </ac:spMkLst>
        </pc:spChg>
        <pc:spChg chg="mod ord">
          <ac:chgData name="Michael A Fudge Jr" userId="133895e8-240b-4811-850e-9cf94297d089" providerId="ADAL" clId="{A79812F8-E328-4778-A758-25D604F4D8B1}" dt="2020-10-24T17:00:51.162" v="8968" actId="113"/>
          <ac:spMkLst>
            <pc:docMk/>
            <pc:sldMk cId="2289496402" sldId="909"/>
            <ac:spMk id="3" creationId="{F49993DC-3063-40A3-ABBA-8B3553D5142D}"/>
          </ac:spMkLst>
        </pc:spChg>
        <pc:spChg chg="del mod ord">
          <ac:chgData name="Michael A Fudge Jr" userId="133895e8-240b-4811-850e-9cf94297d089" providerId="ADAL" clId="{A79812F8-E328-4778-A758-25D604F4D8B1}" dt="2020-10-23T22:30:42.576" v="2000" actId="478"/>
          <ac:spMkLst>
            <pc:docMk/>
            <pc:sldMk cId="2289496402" sldId="909"/>
            <ac:spMk id="4" creationId="{81E35ECC-CBC7-44B8-A22D-5811B5247D17}"/>
          </ac:spMkLst>
        </pc:spChg>
        <pc:spChg chg="del mod ord">
          <ac:chgData name="Michael A Fudge Jr" userId="133895e8-240b-4811-850e-9cf94297d089" providerId="ADAL" clId="{A79812F8-E328-4778-A758-25D604F4D8B1}" dt="2020-10-23T22:30:42.576" v="2000" actId="478"/>
          <ac:spMkLst>
            <pc:docMk/>
            <pc:sldMk cId="2289496402" sldId="909"/>
            <ac:spMk id="5" creationId="{13FC4DAA-0365-4635-A4DC-91B36C4CE284}"/>
          </ac:spMkLst>
        </pc:spChg>
      </pc:sldChg>
      <pc:sldChg chg="delSp modSp add mod chgLayout">
        <pc:chgData name="Michael A Fudge Jr" userId="133895e8-240b-4811-850e-9cf94297d089" providerId="ADAL" clId="{A79812F8-E328-4778-A758-25D604F4D8B1}" dt="2020-10-24T17:04:03.123" v="9095" actId="20577"/>
        <pc:sldMkLst>
          <pc:docMk/>
          <pc:sldMk cId="2868415825" sldId="910"/>
        </pc:sldMkLst>
        <pc:spChg chg="mod ord">
          <ac:chgData name="Michael A Fudge Jr" userId="133895e8-240b-4811-850e-9cf94297d089" providerId="ADAL" clId="{A79812F8-E328-4778-A758-25D604F4D8B1}" dt="2020-10-23T22:31:59.771" v="2014" actId="700"/>
          <ac:spMkLst>
            <pc:docMk/>
            <pc:sldMk cId="2868415825" sldId="910"/>
            <ac:spMk id="2" creationId="{4D194684-A69A-4FAF-B459-D5BC122AA5E2}"/>
          </ac:spMkLst>
        </pc:spChg>
        <pc:spChg chg="mod ord">
          <ac:chgData name="Michael A Fudge Jr" userId="133895e8-240b-4811-850e-9cf94297d089" providerId="ADAL" clId="{A79812F8-E328-4778-A758-25D604F4D8B1}" dt="2020-10-24T17:04:03.123" v="9095" actId="20577"/>
          <ac:spMkLst>
            <pc:docMk/>
            <pc:sldMk cId="2868415825" sldId="910"/>
            <ac:spMk id="3" creationId="{E65191AC-0A1C-4CA3-A3A0-6671D61C079E}"/>
          </ac:spMkLst>
        </pc:spChg>
        <pc:spChg chg="del mod ord">
          <ac:chgData name="Michael A Fudge Jr" userId="133895e8-240b-4811-850e-9cf94297d089" providerId="ADAL" clId="{A79812F8-E328-4778-A758-25D604F4D8B1}" dt="2020-10-23T22:32:22.403" v="2019" actId="478"/>
          <ac:spMkLst>
            <pc:docMk/>
            <pc:sldMk cId="2868415825" sldId="910"/>
            <ac:spMk id="4" creationId="{60E0E9FF-70EA-464C-993A-719CA63CCA21}"/>
          </ac:spMkLst>
        </pc:spChg>
        <pc:spChg chg="del mod ord">
          <ac:chgData name="Michael A Fudge Jr" userId="133895e8-240b-4811-850e-9cf94297d089" providerId="ADAL" clId="{A79812F8-E328-4778-A758-25D604F4D8B1}" dt="2020-10-23T22:32:22.403" v="2019" actId="478"/>
          <ac:spMkLst>
            <pc:docMk/>
            <pc:sldMk cId="2868415825" sldId="910"/>
            <ac:spMk id="5" creationId="{A363B570-1D5A-4A01-B144-9639E06881B9}"/>
          </ac:spMkLst>
        </pc:spChg>
        <pc:spChg chg="mod">
          <ac:chgData name="Michael A Fudge Jr" userId="133895e8-240b-4811-850e-9cf94297d089" providerId="ADAL" clId="{A79812F8-E328-4778-A758-25D604F4D8B1}" dt="2020-10-23T22:32:09.067" v="2016" actId="207"/>
          <ac:spMkLst>
            <pc:docMk/>
            <pc:sldMk cId="2868415825" sldId="910"/>
            <ac:spMk id="6" creationId="{DF8D9D2C-D77A-4835-A940-F467F907B6F0}"/>
          </ac:spMkLst>
        </pc:spChg>
        <pc:spChg chg="mod">
          <ac:chgData name="Michael A Fudge Jr" userId="133895e8-240b-4811-850e-9cf94297d089" providerId="ADAL" clId="{A79812F8-E328-4778-A758-25D604F4D8B1}" dt="2020-10-24T02:48:57.567" v="3038" actId="1076"/>
          <ac:spMkLst>
            <pc:docMk/>
            <pc:sldMk cId="2868415825" sldId="910"/>
            <ac:spMk id="7" creationId="{41CFD9CB-1781-4C06-ADCB-55CC73C55B26}"/>
          </ac:spMkLst>
        </pc:spChg>
        <pc:spChg chg="mod">
          <ac:chgData name="Michael A Fudge Jr" userId="133895e8-240b-4811-850e-9cf94297d089" providerId="ADAL" clId="{A79812F8-E328-4778-A758-25D604F4D8B1}" dt="2020-10-24T02:49:03.513" v="3039" actId="1076"/>
          <ac:spMkLst>
            <pc:docMk/>
            <pc:sldMk cId="2868415825" sldId="910"/>
            <ac:spMk id="8" creationId="{0150E7BD-737F-4321-AEF9-98E3AA5ABD0D}"/>
          </ac:spMkLst>
        </pc:spChg>
      </pc:sldChg>
      <pc:sldChg chg="addSp delSp modSp add mod setBg modAnim chgLayout">
        <pc:chgData name="Michael A Fudge Jr" userId="133895e8-240b-4811-850e-9cf94297d089" providerId="ADAL" clId="{A79812F8-E328-4778-A758-25D604F4D8B1}" dt="2020-10-24T13:37:18.836" v="3077" actId="20577"/>
        <pc:sldMkLst>
          <pc:docMk/>
          <pc:sldMk cId="1381996060" sldId="911"/>
        </pc:sldMkLst>
        <pc:spChg chg="mod ord">
          <ac:chgData name="Michael A Fudge Jr" userId="133895e8-240b-4811-850e-9cf94297d089" providerId="ADAL" clId="{A79812F8-E328-4778-A758-25D604F4D8B1}" dt="2020-10-24T02:16:28.917" v="2149" actId="26606"/>
          <ac:spMkLst>
            <pc:docMk/>
            <pc:sldMk cId="1381996060" sldId="911"/>
            <ac:spMk id="2" creationId="{3C4A0D82-C1FC-4C58-AB89-472BFFF97DC5}"/>
          </ac:spMkLst>
        </pc:spChg>
        <pc:spChg chg="mod ord">
          <ac:chgData name="Michael A Fudge Jr" userId="133895e8-240b-4811-850e-9cf94297d089" providerId="ADAL" clId="{A79812F8-E328-4778-A758-25D604F4D8B1}" dt="2020-10-24T13:37:18.836" v="3077" actId="20577"/>
          <ac:spMkLst>
            <pc:docMk/>
            <pc:sldMk cId="1381996060" sldId="911"/>
            <ac:spMk id="3" creationId="{685501BA-AB19-4F73-8169-81252A444745}"/>
          </ac:spMkLst>
        </pc:spChg>
        <pc:spChg chg="del mod ord">
          <ac:chgData name="Michael A Fudge Jr" userId="133895e8-240b-4811-850e-9cf94297d089" providerId="ADAL" clId="{A79812F8-E328-4778-A758-25D604F4D8B1}" dt="2020-10-23T22:30:53.742" v="2001" actId="478"/>
          <ac:spMkLst>
            <pc:docMk/>
            <pc:sldMk cId="1381996060" sldId="911"/>
            <ac:spMk id="4" creationId="{B7976917-83DD-487D-8441-88056484077E}"/>
          </ac:spMkLst>
        </pc:spChg>
        <pc:spChg chg="del mod ord">
          <ac:chgData name="Michael A Fudge Jr" userId="133895e8-240b-4811-850e-9cf94297d089" providerId="ADAL" clId="{A79812F8-E328-4778-A758-25D604F4D8B1}" dt="2020-10-23T22:30:53.742" v="2001" actId="478"/>
          <ac:spMkLst>
            <pc:docMk/>
            <pc:sldMk cId="1381996060" sldId="911"/>
            <ac:spMk id="5" creationId="{695067F5-89F1-47F4-8D18-1B90C7D5AE43}"/>
          </ac:spMkLst>
        </pc:spChg>
        <pc:spChg chg="add">
          <ac:chgData name="Michael A Fudge Jr" userId="133895e8-240b-4811-850e-9cf94297d089" providerId="ADAL" clId="{A79812F8-E328-4778-A758-25D604F4D8B1}" dt="2020-10-24T02:16:28.917" v="2149" actId="26606"/>
          <ac:spMkLst>
            <pc:docMk/>
            <pc:sldMk cId="1381996060" sldId="911"/>
            <ac:spMk id="10" creationId="{23A58148-D452-4F6F-A2FE-EED968DE1970}"/>
          </ac:spMkLst>
        </pc:spChg>
        <pc:picChg chg="add">
          <ac:chgData name="Michael A Fudge Jr" userId="133895e8-240b-4811-850e-9cf94297d089" providerId="ADAL" clId="{A79812F8-E328-4778-A758-25D604F4D8B1}" dt="2020-10-24T02:16:28.917" v="2149" actId="26606"/>
          <ac:picMkLst>
            <pc:docMk/>
            <pc:sldMk cId="1381996060" sldId="911"/>
            <ac:picMk id="7" creationId="{E8DBFCC8-34CF-4638-BF3A-8A5D5303E9ED}"/>
          </ac:picMkLst>
        </pc:picChg>
      </pc:sldChg>
      <pc:sldChg chg="delSp modSp add del mod chgLayout">
        <pc:chgData name="Michael A Fudge Jr" userId="133895e8-240b-4811-850e-9cf94297d089" providerId="ADAL" clId="{A79812F8-E328-4778-A758-25D604F4D8B1}" dt="2020-10-24T16:54:11.193" v="8580" actId="47"/>
        <pc:sldMkLst>
          <pc:docMk/>
          <pc:sldMk cId="2308401448" sldId="912"/>
        </pc:sldMkLst>
        <pc:spChg chg="mod ord">
          <ac:chgData name="Michael A Fudge Jr" userId="133895e8-240b-4811-850e-9cf94297d089" providerId="ADAL" clId="{A79812F8-E328-4778-A758-25D604F4D8B1}" dt="2020-10-23T22:30:07.089" v="1996" actId="700"/>
          <ac:spMkLst>
            <pc:docMk/>
            <pc:sldMk cId="2308401448" sldId="912"/>
            <ac:spMk id="2" creationId="{10A4A574-7D73-4518-B6B5-E0E020577CF2}"/>
          </ac:spMkLst>
        </pc:spChg>
        <pc:spChg chg="mod ord">
          <ac:chgData name="Michael A Fudge Jr" userId="133895e8-240b-4811-850e-9cf94297d089" providerId="ADAL" clId="{A79812F8-E328-4778-A758-25D604F4D8B1}" dt="2020-10-23T22:30:07.089" v="1996" actId="700"/>
          <ac:spMkLst>
            <pc:docMk/>
            <pc:sldMk cId="2308401448" sldId="912"/>
            <ac:spMk id="3" creationId="{A284E4E0-0931-4D86-BA56-ECD7C2D21157}"/>
          </ac:spMkLst>
        </pc:spChg>
        <pc:spChg chg="del mod ord">
          <ac:chgData name="Michael A Fudge Jr" userId="133895e8-240b-4811-850e-9cf94297d089" providerId="ADAL" clId="{A79812F8-E328-4778-A758-25D604F4D8B1}" dt="2020-10-23T22:30:23.925" v="1998" actId="478"/>
          <ac:spMkLst>
            <pc:docMk/>
            <pc:sldMk cId="2308401448" sldId="912"/>
            <ac:spMk id="4" creationId="{C9239206-0E7E-4E41-82EA-972819A46677}"/>
          </ac:spMkLst>
        </pc:spChg>
        <pc:spChg chg="del mod ord">
          <ac:chgData name="Michael A Fudge Jr" userId="133895e8-240b-4811-850e-9cf94297d089" providerId="ADAL" clId="{A79812F8-E328-4778-A758-25D604F4D8B1}" dt="2020-10-23T22:30:23.925" v="1998" actId="478"/>
          <ac:spMkLst>
            <pc:docMk/>
            <pc:sldMk cId="2308401448" sldId="912"/>
            <ac:spMk id="5" creationId="{A02AD11A-9DD4-47F7-B534-1A92415EF282}"/>
          </ac:spMkLst>
        </pc:spChg>
      </pc:sldChg>
      <pc:sldChg chg="delSp modSp add mod modAnim chgLayout">
        <pc:chgData name="Michael A Fudge Jr" userId="133895e8-240b-4811-850e-9cf94297d089" providerId="ADAL" clId="{A79812F8-E328-4778-A758-25D604F4D8B1}" dt="2020-10-24T17:02:23.989" v="9050" actId="20577"/>
        <pc:sldMkLst>
          <pc:docMk/>
          <pc:sldMk cId="4130015359" sldId="913"/>
        </pc:sldMkLst>
        <pc:spChg chg="mod ord">
          <ac:chgData name="Michael A Fudge Jr" userId="133895e8-240b-4811-850e-9cf94297d089" providerId="ADAL" clId="{A79812F8-E328-4778-A758-25D604F4D8B1}" dt="2020-10-23T22:31:21.619" v="2003" actId="700"/>
          <ac:spMkLst>
            <pc:docMk/>
            <pc:sldMk cId="4130015359" sldId="913"/>
            <ac:spMk id="2" creationId="{C299499E-0073-43FC-A852-B9579C32E6A5}"/>
          </ac:spMkLst>
        </pc:spChg>
        <pc:spChg chg="mod ord">
          <ac:chgData name="Michael A Fudge Jr" userId="133895e8-240b-4811-850e-9cf94297d089" providerId="ADAL" clId="{A79812F8-E328-4778-A758-25D604F4D8B1}" dt="2020-10-24T17:02:23.989" v="9050" actId="20577"/>
          <ac:spMkLst>
            <pc:docMk/>
            <pc:sldMk cId="4130015359" sldId="913"/>
            <ac:spMk id="3" creationId="{7D389CC2-7E82-4BE3-8B71-9FDF0DDB6CCD}"/>
          </ac:spMkLst>
        </pc:spChg>
        <pc:spChg chg="del mod ord">
          <ac:chgData name="Michael A Fudge Jr" userId="133895e8-240b-4811-850e-9cf94297d089" providerId="ADAL" clId="{A79812F8-E328-4778-A758-25D604F4D8B1}" dt="2020-10-23T22:31:25.126" v="2005" actId="478"/>
          <ac:spMkLst>
            <pc:docMk/>
            <pc:sldMk cId="4130015359" sldId="913"/>
            <ac:spMk id="4" creationId="{4F8A6E4B-411E-458A-ACB2-59041B149F28}"/>
          </ac:spMkLst>
        </pc:spChg>
        <pc:spChg chg="del mod ord">
          <ac:chgData name="Michael A Fudge Jr" userId="133895e8-240b-4811-850e-9cf94297d089" providerId="ADAL" clId="{A79812F8-E328-4778-A758-25D604F4D8B1}" dt="2020-10-23T22:31:25.126" v="2005" actId="478"/>
          <ac:spMkLst>
            <pc:docMk/>
            <pc:sldMk cId="4130015359" sldId="913"/>
            <ac:spMk id="5" creationId="{5E1C8EFA-4F8E-458E-84BB-F624A10D4A34}"/>
          </ac:spMkLst>
        </pc:spChg>
      </pc:sldChg>
      <pc:sldChg chg="delSp modSp add mod ord modAnim chgLayout">
        <pc:chgData name="Michael A Fudge Jr" userId="133895e8-240b-4811-850e-9cf94297d089" providerId="ADAL" clId="{A79812F8-E328-4778-A758-25D604F4D8B1}" dt="2020-10-24T17:02:41.268" v="9051" actId="20577"/>
        <pc:sldMkLst>
          <pc:docMk/>
          <pc:sldMk cId="3521124967" sldId="914"/>
        </pc:sldMkLst>
        <pc:spChg chg="mod ord">
          <ac:chgData name="Michael A Fudge Jr" userId="133895e8-240b-4811-850e-9cf94297d089" providerId="ADAL" clId="{A79812F8-E328-4778-A758-25D604F4D8B1}" dt="2020-10-23T22:31:31.511" v="2006" actId="700"/>
          <ac:spMkLst>
            <pc:docMk/>
            <pc:sldMk cId="3521124967" sldId="914"/>
            <ac:spMk id="2" creationId="{48666CE4-6CAB-47CF-B554-9D3DAE0A5A1D}"/>
          </ac:spMkLst>
        </pc:spChg>
        <pc:spChg chg="mod ord">
          <ac:chgData name="Michael A Fudge Jr" userId="133895e8-240b-4811-850e-9cf94297d089" providerId="ADAL" clId="{A79812F8-E328-4778-A758-25D604F4D8B1}" dt="2020-10-24T17:02:41.268" v="9051" actId="20577"/>
          <ac:spMkLst>
            <pc:docMk/>
            <pc:sldMk cId="3521124967" sldId="914"/>
            <ac:spMk id="3" creationId="{4EA5CCC1-DD06-4BEF-BD94-2EEFDA2CB95D}"/>
          </ac:spMkLst>
        </pc:spChg>
        <pc:spChg chg="del mod ord">
          <ac:chgData name="Michael A Fudge Jr" userId="133895e8-240b-4811-850e-9cf94297d089" providerId="ADAL" clId="{A79812F8-E328-4778-A758-25D604F4D8B1}" dt="2020-10-23T22:31:53.758" v="2013" actId="478"/>
          <ac:spMkLst>
            <pc:docMk/>
            <pc:sldMk cId="3521124967" sldId="914"/>
            <ac:spMk id="4" creationId="{30C6F748-58DE-480C-B6FE-E56E157D1180}"/>
          </ac:spMkLst>
        </pc:spChg>
        <pc:spChg chg="del mod ord">
          <ac:chgData name="Michael A Fudge Jr" userId="133895e8-240b-4811-850e-9cf94297d089" providerId="ADAL" clId="{A79812F8-E328-4778-A758-25D604F4D8B1}" dt="2020-10-23T22:31:53.758" v="2013" actId="478"/>
          <ac:spMkLst>
            <pc:docMk/>
            <pc:sldMk cId="3521124967" sldId="914"/>
            <ac:spMk id="5" creationId="{5DF5D12C-23BE-49C3-A6CE-8C7E70DBEBF9}"/>
          </ac:spMkLst>
        </pc:spChg>
      </pc:sldChg>
      <pc:sldChg chg="delSp modSp add del mod chgLayout">
        <pc:chgData name="Michael A Fudge Jr" userId="133895e8-240b-4811-850e-9cf94297d089" providerId="ADAL" clId="{A79812F8-E328-4778-A758-25D604F4D8B1}" dt="2020-10-24T17:25:59.419" v="10090" actId="47"/>
        <pc:sldMkLst>
          <pc:docMk/>
          <pc:sldMk cId="2636332146" sldId="915"/>
        </pc:sldMkLst>
        <pc:spChg chg="mod ord">
          <ac:chgData name="Michael A Fudge Jr" userId="133895e8-240b-4811-850e-9cf94297d089" providerId="ADAL" clId="{A79812F8-E328-4778-A758-25D604F4D8B1}" dt="2020-10-23T22:32:14.437" v="2017" actId="700"/>
          <ac:spMkLst>
            <pc:docMk/>
            <pc:sldMk cId="2636332146" sldId="915"/>
            <ac:spMk id="2" creationId="{4306C466-C3CD-490B-B427-BEBC89C43A36}"/>
          </ac:spMkLst>
        </pc:spChg>
        <pc:spChg chg="mod ord">
          <ac:chgData name="Michael A Fudge Jr" userId="133895e8-240b-4811-850e-9cf94297d089" providerId="ADAL" clId="{A79812F8-E328-4778-A758-25D604F4D8B1}" dt="2020-10-23T22:32:14.437" v="2017" actId="700"/>
          <ac:spMkLst>
            <pc:docMk/>
            <pc:sldMk cId="2636332146" sldId="915"/>
            <ac:spMk id="3" creationId="{AA105039-41E2-4C62-86ED-ADA13ACFD3E4}"/>
          </ac:spMkLst>
        </pc:spChg>
        <pc:spChg chg="del mod ord">
          <ac:chgData name="Michael A Fudge Jr" userId="133895e8-240b-4811-850e-9cf94297d089" providerId="ADAL" clId="{A79812F8-E328-4778-A758-25D604F4D8B1}" dt="2020-10-23T22:32:18.443" v="2018" actId="478"/>
          <ac:spMkLst>
            <pc:docMk/>
            <pc:sldMk cId="2636332146" sldId="915"/>
            <ac:spMk id="4" creationId="{C9491C34-6784-4F28-9AA6-0DFB6CA2AA45}"/>
          </ac:spMkLst>
        </pc:spChg>
        <pc:spChg chg="del mod ord">
          <ac:chgData name="Michael A Fudge Jr" userId="133895e8-240b-4811-850e-9cf94297d089" providerId="ADAL" clId="{A79812F8-E328-4778-A758-25D604F4D8B1}" dt="2020-10-23T22:32:18.443" v="2018" actId="478"/>
          <ac:spMkLst>
            <pc:docMk/>
            <pc:sldMk cId="2636332146" sldId="915"/>
            <ac:spMk id="5" creationId="{266C5EF3-76F7-4F49-8B95-6D628E9490EA}"/>
          </ac:spMkLst>
        </pc:spChg>
      </pc:sldChg>
      <pc:sldChg chg="delSp modSp add mod modAnim chgLayout">
        <pc:chgData name="Michael A Fudge Jr" userId="133895e8-240b-4811-850e-9cf94297d089" providerId="ADAL" clId="{A79812F8-E328-4778-A758-25D604F4D8B1}" dt="2020-10-24T18:55:42.978" v="10810"/>
        <pc:sldMkLst>
          <pc:docMk/>
          <pc:sldMk cId="4180867449" sldId="916"/>
        </pc:sldMkLst>
        <pc:spChg chg="mod ord">
          <ac:chgData name="Michael A Fudge Jr" userId="133895e8-240b-4811-850e-9cf94297d089" providerId="ADAL" clId="{A79812F8-E328-4778-A758-25D604F4D8B1}" dt="2020-10-23T22:32:40.528" v="2024" actId="700"/>
          <ac:spMkLst>
            <pc:docMk/>
            <pc:sldMk cId="4180867449" sldId="916"/>
            <ac:spMk id="2" creationId="{C79B5DF9-A69C-4EEB-8504-555A6461D1C9}"/>
          </ac:spMkLst>
        </pc:spChg>
        <pc:spChg chg="mod ord">
          <ac:chgData name="Michael A Fudge Jr" userId="133895e8-240b-4811-850e-9cf94297d089" providerId="ADAL" clId="{A79812F8-E328-4778-A758-25D604F4D8B1}" dt="2020-10-24T14:57:34.605" v="5736" actId="14100"/>
          <ac:spMkLst>
            <pc:docMk/>
            <pc:sldMk cId="4180867449" sldId="916"/>
            <ac:spMk id="3" creationId="{4DF1C182-3335-4F6A-92A0-10C1C9591B22}"/>
          </ac:spMkLst>
        </pc:spChg>
        <pc:spChg chg="del mod ord">
          <ac:chgData name="Michael A Fudge Jr" userId="133895e8-240b-4811-850e-9cf94297d089" providerId="ADAL" clId="{A79812F8-E328-4778-A758-25D604F4D8B1}" dt="2020-10-23T22:32:50.121" v="2026" actId="478"/>
          <ac:spMkLst>
            <pc:docMk/>
            <pc:sldMk cId="4180867449" sldId="916"/>
            <ac:spMk id="4" creationId="{F0ADEF51-B594-4BDB-971B-7D21004A37E5}"/>
          </ac:spMkLst>
        </pc:spChg>
        <pc:spChg chg="del mod ord">
          <ac:chgData name="Michael A Fudge Jr" userId="133895e8-240b-4811-850e-9cf94297d089" providerId="ADAL" clId="{A79812F8-E328-4778-A758-25D604F4D8B1}" dt="2020-10-23T22:32:50.121" v="2026" actId="478"/>
          <ac:spMkLst>
            <pc:docMk/>
            <pc:sldMk cId="4180867449" sldId="916"/>
            <ac:spMk id="5" creationId="{6CA349F2-38E2-4DB4-B07A-22D411A575C8}"/>
          </ac:spMkLst>
        </pc:spChg>
      </pc:sldChg>
      <pc:sldChg chg="add del">
        <pc:chgData name="Michael A Fudge Jr" userId="133895e8-240b-4811-850e-9cf94297d089" providerId="ADAL" clId="{A79812F8-E328-4778-A758-25D604F4D8B1}" dt="2020-10-24T19:49:38.278" v="11040" actId="47"/>
        <pc:sldMkLst>
          <pc:docMk/>
          <pc:sldMk cId="3933620389" sldId="917"/>
        </pc:sldMkLst>
      </pc:sldChg>
      <pc:sldChg chg="delSp modSp add mod">
        <pc:chgData name="Michael A Fudge Jr" userId="133895e8-240b-4811-850e-9cf94297d089" providerId="ADAL" clId="{A79812F8-E328-4778-A758-25D604F4D8B1}" dt="2020-10-24T19:49:53.470" v="11053" actId="20577"/>
        <pc:sldMkLst>
          <pc:docMk/>
          <pc:sldMk cId="13517370" sldId="922"/>
        </pc:sldMkLst>
        <pc:spChg chg="mod">
          <ac:chgData name="Michael A Fudge Jr" userId="133895e8-240b-4811-850e-9cf94297d089" providerId="ADAL" clId="{A79812F8-E328-4778-A758-25D604F4D8B1}" dt="2020-10-24T19:49:53.470" v="11053" actId="20577"/>
          <ac:spMkLst>
            <pc:docMk/>
            <pc:sldMk cId="13517370" sldId="922"/>
            <ac:spMk id="2" creationId="{07336FC2-7919-4F0D-8DC0-D8664A303BDB}"/>
          </ac:spMkLst>
        </pc:spChg>
        <pc:spChg chg="del">
          <ac:chgData name="Michael A Fudge Jr" userId="133895e8-240b-4811-850e-9cf94297d089" providerId="ADAL" clId="{A79812F8-E328-4778-A758-25D604F4D8B1}" dt="2020-10-23T22:33:14.089" v="2031" actId="478"/>
          <ac:spMkLst>
            <pc:docMk/>
            <pc:sldMk cId="13517370" sldId="922"/>
            <ac:spMk id="4" creationId="{B7BB3029-27E6-4003-B5DF-BF1CB1627CF1}"/>
          </ac:spMkLst>
        </pc:spChg>
        <pc:spChg chg="del">
          <ac:chgData name="Michael A Fudge Jr" userId="133895e8-240b-4811-850e-9cf94297d089" providerId="ADAL" clId="{A79812F8-E328-4778-A758-25D604F4D8B1}" dt="2020-10-23T22:33:14.089" v="2031" actId="478"/>
          <ac:spMkLst>
            <pc:docMk/>
            <pc:sldMk cId="13517370" sldId="922"/>
            <ac:spMk id="5" creationId="{52592B5D-146A-447E-938B-3103A5FC6DD8}"/>
          </ac:spMkLst>
        </pc:spChg>
        <pc:spChg chg="mod">
          <ac:chgData name="Michael A Fudge Jr" userId="133895e8-240b-4811-850e-9cf94297d089" providerId="ADAL" clId="{A79812F8-E328-4778-A758-25D604F4D8B1}" dt="2020-10-23T22:33:09.412" v="2030" actId="207"/>
          <ac:spMkLst>
            <pc:docMk/>
            <pc:sldMk cId="13517370" sldId="922"/>
            <ac:spMk id="13" creationId="{D5425496-7F97-4E3E-9179-2D8AFB62498B}"/>
          </ac:spMkLst>
        </pc:spChg>
        <pc:spChg chg="mod">
          <ac:chgData name="Michael A Fudge Jr" userId="133895e8-240b-4811-850e-9cf94297d089" providerId="ADAL" clId="{A79812F8-E328-4778-A758-25D604F4D8B1}" dt="2020-10-23T22:33:06.047" v="2029" actId="207"/>
          <ac:spMkLst>
            <pc:docMk/>
            <pc:sldMk cId="13517370" sldId="922"/>
            <ac:spMk id="16" creationId="{D8B9660C-830A-4D93-B851-8D7E4ADB839A}"/>
          </ac:spMkLst>
        </pc:spChg>
      </pc:sldChg>
      <pc:sldChg chg="delSp modSp add mod chgLayout">
        <pc:chgData name="Michael A Fudge Jr" userId="133895e8-240b-4811-850e-9cf94297d089" providerId="ADAL" clId="{A79812F8-E328-4778-A758-25D604F4D8B1}" dt="2020-10-24T19:52:23.889" v="11061" actId="20577"/>
        <pc:sldMkLst>
          <pc:docMk/>
          <pc:sldMk cId="1459545929" sldId="923"/>
        </pc:sldMkLst>
        <pc:spChg chg="mod ord">
          <ac:chgData name="Michael A Fudge Jr" userId="133895e8-240b-4811-850e-9cf94297d089" providerId="ADAL" clId="{A79812F8-E328-4778-A758-25D604F4D8B1}" dt="2020-10-24T19:50:56.606" v="11058" actId="20577"/>
          <ac:spMkLst>
            <pc:docMk/>
            <pc:sldMk cId="1459545929" sldId="923"/>
            <ac:spMk id="2" creationId="{1B84F4DC-0D0D-4418-ABAA-D9008FEA9348}"/>
          </ac:spMkLst>
        </pc:spChg>
        <pc:spChg chg="mod ord">
          <ac:chgData name="Michael A Fudge Jr" userId="133895e8-240b-4811-850e-9cf94297d089" providerId="ADAL" clId="{A79812F8-E328-4778-A758-25D604F4D8B1}" dt="2020-10-24T19:52:23.889" v="11061" actId="20577"/>
          <ac:spMkLst>
            <pc:docMk/>
            <pc:sldMk cId="1459545929" sldId="923"/>
            <ac:spMk id="3" creationId="{E1A79EF5-16BE-4B75-A275-34A88109E7BD}"/>
          </ac:spMkLst>
        </pc:spChg>
        <pc:spChg chg="del mod ord">
          <ac:chgData name="Michael A Fudge Jr" userId="133895e8-240b-4811-850e-9cf94297d089" providerId="ADAL" clId="{A79812F8-E328-4778-A758-25D604F4D8B1}" dt="2020-10-23T22:33:40.801" v="2040" actId="478"/>
          <ac:spMkLst>
            <pc:docMk/>
            <pc:sldMk cId="1459545929" sldId="923"/>
            <ac:spMk id="4" creationId="{F4E51DAB-E7EC-4D89-B295-CB66F20A8BC0}"/>
          </ac:spMkLst>
        </pc:spChg>
        <pc:spChg chg="del mod ord">
          <ac:chgData name="Michael A Fudge Jr" userId="133895e8-240b-4811-850e-9cf94297d089" providerId="ADAL" clId="{A79812F8-E328-4778-A758-25D604F4D8B1}" dt="2020-10-23T22:33:40.801" v="2040" actId="478"/>
          <ac:spMkLst>
            <pc:docMk/>
            <pc:sldMk cId="1459545929" sldId="923"/>
            <ac:spMk id="5" creationId="{A04B0B3F-8542-4AE3-A5C2-88035809F7D1}"/>
          </ac:spMkLst>
        </pc:spChg>
      </pc:sldChg>
      <pc:sldChg chg="delSp modSp add del mod chgLayout">
        <pc:chgData name="Michael A Fudge Jr" userId="133895e8-240b-4811-850e-9cf94297d089" providerId="ADAL" clId="{A79812F8-E328-4778-A758-25D604F4D8B1}" dt="2020-10-24T20:02:37.654" v="11367" actId="47"/>
        <pc:sldMkLst>
          <pc:docMk/>
          <pc:sldMk cId="97706013" sldId="924"/>
        </pc:sldMkLst>
        <pc:spChg chg="mod ord">
          <ac:chgData name="Michael A Fudge Jr" userId="133895e8-240b-4811-850e-9cf94297d089" providerId="ADAL" clId="{A79812F8-E328-4778-A758-25D604F4D8B1}" dt="2020-10-23T22:33:45.592" v="2041" actId="700"/>
          <ac:spMkLst>
            <pc:docMk/>
            <pc:sldMk cId="97706013" sldId="924"/>
            <ac:spMk id="2" creationId="{400B69BD-5243-45C2-A5D9-340F33582E43}"/>
          </ac:spMkLst>
        </pc:spChg>
        <pc:spChg chg="mod ord">
          <ac:chgData name="Michael A Fudge Jr" userId="133895e8-240b-4811-850e-9cf94297d089" providerId="ADAL" clId="{A79812F8-E328-4778-A758-25D604F4D8B1}" dt="2020-10-23T22:33:45.592" v="2041" actId="700"/>
          <ac:spMkLst>
            <pc:docMk/>
            <pc:sldMk cId="97706013" sldId="924"/>
            <ac:spMk id="3" creationId="{4448479E-056A-44BA-88B7-017732D040E2}"/>
          </ac:spMkLst>
        </pc:spChg>
        <pc:spChg chg="del mod ord">
          <ac:chgData name="Michael A Fudge Jr" userId="133895e8-240b-4811-850e-9cf94297d089" providerId="ADAL" clId="{A79812F8-E328-4778-A758-25D604F4D8B1}" dt="2020-10-23T22:33:49.187" v="2042" actId="478"/>
          <ac:spMkLst>
            <pc:docMk/>
            <pc:sldMk cId="97706013" sldId="924"/>
            <ac:spMk id="4" creationId="{10F06B09-0DFB-4F31-8117-5F72112AAFE3}"/>
          </ac:spMkLst>
        </pc:spChg>
        <pc:spChg chg="del mod ord">
          <ac:chgData name="Michael A Fudge Jr" userId="133895e8-240b-4811-850e-9cf94297d089" providerId="ADAL" clId="{A79812F8-E328-4778-A758-25D604F4D8B1}" dt="2020-10-23T22:33:49.187" v="2042" actId="478"/>
          <ac:spMkLst>
            <pc:docMk/>
            <pc:sldMk cId="97706013" sldId="924"/>
            <ac:spMk id="5" creationId="{048B1223-C13D-4191-8528-D19FDE665016}"/>
          </ac:spMkLst>
        </pc:spChg>
      </pc:sldChg>
      <pc:sldChg chg="addSp delSp modSp add mod ord setBg modAnim">
        <pc:chgData name="Michael A Fudge Jr" userId="133895e8-240b-4811-850e-9cf94297d089" providerId="ADAL" clId="{A79812F8-E328-4778-A758-25D604F4D8B1}" dt="2020-10-24T20:21:43.728" v="11863"/>
        <pc:sldMkLst>
          <pc:docMk/>
          <pc:sldMk cId="1478685925" sldId="931"/>
        </pc:sldMkLst>
        <pc:spChg chg="mod">
          <ac:chgData name="Michael A Fudge Jr" userId="133895e8-240b-4811-850e-9cf94297d089" providerId="ADAL" clId="{A79812F8-E328-4778-A758-25D604F4D8B1}" dt="2020-10-24T20:21:10.910" v="11861" actId="26606"/>
          <ac:spMkLst>
            <pc:docMk/>
            <pc:sldMk cId="1478685925" sldId="931"/>
            <ac:spMk id="2" creationId="{B44D4684-98C8-4854-A541-A5509F72802D}"/>
          </ac:spMkLst>
        </pc:spChg>
        <pc:spChg chg="del">
          <ac:chgData name="Michael A Fudge Jr" userId="133895e8-240b-4811-850e-9cf94297d089" providerId="ADAL" clId="{A79812F8-E328-4778-A758-25D604F4D8B1}" dt="2020-10-23T20:29:31.803" v="1602" actId="478"/>
          <ac:spMkLst>
            <pc:docMk/>
            <pc:sldMk cId="1478685925" sldId="931"/>
            <ac:spMk id="4" creationId="{7A6462E9-4ACC-427F-83A7-7B141110AD2B}"/>
          </ac:spMkLst>
        </pc:spChg>
        <pc:spChg chg="del">
          <ac:chgData name="Michael A Fudge Jr" userId="133895e8-240b-4811-850e-9cf94297d089" providerId="ADAL" clId="{A79812F8-E328-4778-A758-25D604F4D8B1}" dt="2020-10-23T20:29:31.803" v="1602" actId="478"/>
          <ac:spMkLst>
            <pc:docMk/>
            <pc:sldMk cId="1478685925" sldId="931"/>
            <ac:spMk id="5" creationId="{714395FB-5186-44AF-96E0-A126FE52CF3D}"/>
          </ac:spMkLst>
        </pc:spChg>
        <pc:spChg chg="add">
          <ac:chgData name="Michael A Fudge Jr" userId="133895e8-240b-4811-850e-9cf94297d089" providerId="ADAL" clId="{A79812F8-E328-4778-A758-25D604F4D8B1}" dt="2020-10-24T20:21:10.910" v="11861" actId="26606"/>
          <ac:spMkLst>
            <pc:docMk/>
            <pc:sldMk cId="1478685925" sldId="931"/>
            <ac:spMk id="12" creationId="{53B021B3-DE93-4AB7-8A18-CF5F1CED88B8}"/>
          </ac:spMkLst>
        </pc:spChg>
        <pc:spChg chg="add">
          <ac:chgData name="Michael A Fudge Jr" userId="133895e8-240b-4811-850e-9cf94297d089" providerId="ADAL" clId="{A79812F8-E328-4778-A758-25D604F4D8B1}" dt="2020-10-24T20:21:10.910" v="11861" actId="26606"/>
          <ac:spMkLst>
            <pc:docMk/>
            <pc:sldMk cId="1478685925" sldId="931"/>
            <ac:spMk id="14" creationId="{52D502E5-F6B4-4D58-B4AE-FC466FF15EE8}"/>
          </ac:spMkLst>
        </pc:spChg>
        <pc:spChg chg="add">
          <ac:chgData name="Michael A Fudge Jr" userId="133895e8-240b-4811-850e-9cf94297d089" providerId="ADAL" clId="{A79812F8-E328-4778-A758-25D604F4D8B1}" dt="2020-10-24T20:21:10.910" v="11861" actId="26606"/>
          <ac:spMkLst>
            <pc:docMk/>
            <pc:sldMk cId="1478685925" sldId="931"/>
            <ac:spMk id="16" creationId="{9DECDBF4-02B6-4BB4-B65B-B8107AD6A9E8}"/>
          </ac:spMkLst>
        </pc:spChg>
        <pc:graphicFrameChg chg="mod modGraphic">
          <ac:chgData name="Michael A Fudge Jr" userId="133895e8-240b-4811-850e-9cf94297d089" providerId="ADAL" clId="{A79812F8-E328-4778-A758-25D604F4D8B1}" dt="2020-10-24T20:21:10.910" v="11861" actId="26606"/>
          <ac:graphicFrameMkLst>
            <pc:docMk/>
            <pc:sldMk cId="1478685925" sldId="931"/>
            <ac:graphicFrameMk id="7" creationId="{6106AE19-311B-497E-AB19-4EDC3939CC48}"/>
          </ac:graphicFrameMkLst>
        </pc:graphicFrameChg>
      </pc:sldChg>
      <pc:sldChg chg="delSp modSp add mod modAnim chgLayout">
        <pc:chgData name="Michael A Fudge Jr" userId="133895e8-240b-4811-850e-9cf94297d089" providerId="ADAL" clId="{A79812F8-E328-4778-A758-25D604F4D8B1}" dt="2020-10-24T20:16:43.501" v="11669" actId="20577"/>
        <pc:sldMkLst>
          <pc:docMk/>
          <pc:sldMk cId="2622169265" sldId="940"/>
        </pc:sldMkLst>
        <pc:spChg chg="mod ord">
          <ac:chgData name="Michael A Fudge Jr" userId="133895e8-240b-4811-850e-9cf94297d089" providerId="ADAL" clId="{A79812F8-E328-4778-A758-25D604F4D8B1}" dt="2020-10-23T22:33:56.323" v="2043" actId="700"/>
          <ac:spMkLst>
            <pc:docMk/>
            <pc:sldMk cId="2622169265" sldId="940"/>
            <ac:spMk id="2" creationId="{236FB799-9160-4655-9EB1-B9AF6C3856DA}"/>
          </ac:spMkLst>
        </pc:spChg>
        <pc:spChg chg="mod ord">
          <ac:chgData name="Michael A Fudge Jr" userId="133895e8-240b-4811-850e-9cf94297d089" providerId="ADAL" clId="{A79812F8-E328-4778-A758-25D604F4D8B1}" dt="2020-10-24T20:16:43.501" v="11669" actId="20577"/>
          <ac:spMkLst>
            <pc:docMk/>
            <pc:sldMk cId="2622169265" sldId="940"/>
            <ac:spMk id="3" creationId="{5E5B4B0A-57D0-48AF-9D21-A6F8C9522ABC}"/>
          </ac:spMkLst>
        </pc:spChg>
        <pc:spChg chg="del mod ord">
          <ac:chgData name="Michael A Fudge Jr" userId="133895e8-240b-4811-850e-9cf94297d089" providerId="ADAL" clId="{A79812F8-E328-4778-A758-25D604F4D8B1}" dt="2020-10-23T22:34:00.002" v="2045" actId="478"/>
          <ac:spMkLst>
            <pc:docMk/>
            <pc:sldMk cId="2622169265" sldId="940"/>
            <ac:spMk id="4" creationId="{90003279-A83D-4C35-93B0-D1DEFCCDFAA8}"/>
          </ac:spMkLst>
        </pc:spChg>
        <pc:spChg chg="del mod ord">
          <ac:chgData name="Michael A Fudge Jr" userId="133895e8-240b-4811-850e-9cf94297d089" providerId="ADAL" clId="{A79812F8-E328-4778-A758-25D604F4D8B1}" dt="2020-10-23T22:34:00.002" v="2045" actId="478"/>
          <ac:spMkLst>
            <pc:docMk/>
            <pc:sldMk cId="2622169265" sldId="940"/>
            <ac:spMk id="5" creationId="{6E890BD5-0D87-4180-AB4A-DAC3C09A7EFE}"/>
          </ac:spMkLst>
        </pc:spChg>
      </pc:sldChg>
      <pc:sldChg chg="delSp modSp add mod modAnim chgLayout">
        <pc:chgData name="Michael A Fudge Jr" userId="133895e8-240b-4811-850e-9cf94297d089" providerId="ADAL" clId="{A79812F8-E328-4778-A758-25D604F4D8B1}" dt="2020-10-24T20:22:42.080" v="11866" actId="207"/>
        <pc:sldMkLst>
          <pc:docMk/>
          <pc:sldMk cId="2105215921" sldId="941"/>
        </pc:sldMkLst>
        <pc:spChg chg="mod ord">
          <ac:chgData name="Michael A Fudge Jr" userId="133895e8-240b-4811-850e-9cf94297d089" providerId="ADAL" clId="{A79812F8-E328-4778-A758-25D604F4D8B1}" dt="2020-10-23T22:34:12.961" v="2048" actId="700"/>
          <ac:spMkLst>
            <pc:docMk/>
            <pc:sldMk cId="2105215921" sldId="941"/>
            <ac:spMk id="2" creationId="{6FCD1074-858A-49C6-AD5D-D35FF7A5A072}"/>
          </ac:spMkLst>
        </pc:spChg>
        <pc:spChg chg="mod ord">
          <ac:chgData name="Michael A Fudge Jr" userId="133895e8-240b-4811-850e-9cf94297d089" providerId="ADAL" clId="{A79812F8-E328-4778-A758-25D604F4D8B1}" dt="2020-10-24T20:22:42.080" v="11866" actId="207"/>
          <ac:spMkLst>
            <pc:docMk/>
            <pc:sldMk cId="2105215921" sldId="941"/>
            <ac:spMk id="3" creationId="{79DE9B9A-6AE6-4E23-BAEA-074A136E1102}"/>
          </ac:spMkLst>
        </pc:spChg>
        <pc:spChg chg="del mod ord">
          <ac:chgData name="Michael A Fudge Jr" userId="133895e8-240b-4811-850e-9cf94297d089" providerId="ADAL" clId="{A79812F8-E328-4778-A758-25D604F4D8B1}" dt="2020-10-23T22:34:15.403" v="2050" actId="478"/>
          <ac:spMkLst>
            <pc:docMk/>
            <pc:sldMk cId="2105215921" sldId="941"/>
            <ac:spMk id="4" creationId="{2889D7D1-7ADC-4720-B364-A8156EC7CA34}"/>
          </ac:spMkLst>
        </pc:spChg>
        <pc:spChg chg="del mod ord">
          <ac:chgData name="Michael A Fudge Jr" userId="133895e8-240b-4811-850e-9cf94297d089" providerId="ADAL" clId="{A79812F8-E328-4778-A758-25D604F4D8B1}" dt="2020-10-23T22:34:15.403" v="2050" actId="478"/>
          <ac:spMkLst>
            <pc:docMk/>
            <pc:sldMk cId="2105215921" sldId="941"/>
            <ac:spMk id="5" creationId="{759E04C9-AEE6-404F-88EC-E572E0479BA2}"/>
          </ac:spMkLst>
        </pc:spChg>
      </pc:sldChg>
      <pc:sldChg chg="delSp add del mod modNotesTx">
        <pc:chgData name="Michael A Fudge Jr" userId="133895e8-240b-4811-850e-9cf94297d089" providerId="ADAL" clId="{A79812F8-E328-4778-A758-25D604F4D8B1}" dt="2020-10-24T20:15:28.391" v="11619" actId="47"/>
        <pc:sldMkLst>
          <pc:docMk/>
          <pc:sldMk cId="2528002092" sldId="942"/>
        </pc:sldMkLst>
        <pc:spChg chg="del">
          <ac:chgData name="Michael A Fudge Jr" userId="133895e8-240b-4811-850e-9cf94297d089" providerId="ADAL" clId="{A79812F8-E328-4778-A758-25D604F4D8B1}" dt="2020-10-23T22:34:20.037" v="2051" actId="478"/>
          <ac:spMkLst>
            <pc:docMk/>
            <pc:sldMk cId="2528002092" sldId="942"/>
            <ac:spMk id="4" creationId="{C995BBC3-472A-4D73-B4EF-96508BDA63E4}"/>
          </ac:spMkLst>
        </pc:spChg>
        <pc:spChg chg="del">
          <ac:chgData name="Michael A Fudge Jr" userId="133895e8-240b-4811-850e-9cf94297d089" providerId="ADAL" clId="{A79812F8-E328-4778-A758-25D604F4D8B1}" dt="2020-10-23T22:34:20.037" v="2051" actId="478"/>
          <ac:spMkLst>
            <pc:docMk/>
            <pc:sldMk cId="2528002092" sldId="942"/>
            <ac:spMk id="5" creationId="{32ABAB40-D4C5-48CE-AA1E-96D9CEE3F9C9}"/>
          </ac:spMkLst>
        </pc:spChg>
      </pc:sldChg>
      <pc:sldChg chg="del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2957612721" sldId="990"/>
        </pc:sldMkLst>
        <pc:spChg chg="del">
          <ac:chgData name="Michael A Fudge Jr" userId="133895e8-240b-4811-850e-9cf94297d089" providerId="ADAL" clId="{A79812F8-E328-4778-A758-25D604F4D8B1}" dt="2020-10-23T22:41:04.200" v="2127" actId="478"/>
          <ac:spMkLst>
            <pc:docMk/>
            <pc:sldMk cId="2957612721" sldId="990"/>
            <ac:spMk id="3" creationId="{A8321864-CFB7-4E74-B505-656D715D9A83}"/>
          </ac:spMkLst>
        </pc:spChg>
        <pc:spChg chg="del">
          <ac:chgData name="Michael A Fudge Jr" userId="133895e8-240b-4811-850e-9cf94297d089" providerId="ADAL" clId="{A79812F8-E328-4778-A758-25D604F4D8B1}" dt="2020-10-23T22:41:04.200" v="2127" actId="478"/>
          <ac:spMkLst>
            <pc:docMk/>
            <pc:sldMk cId="2957612721" sldId="990"/>
            <ac:spMk id="4" creationId="{C4EDCEE5-D5DF-49E7-8184-8BCFC15611D3}"/>
          </ac:spMkLst>
        </pc:spChg>
      </pc:sldChg>
      <pc:sldChg chg="delSp mod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3906812886" sldId="991"/>
        </pc:sldMkLst>
        <pc:spChg chg="mod">
          <ac:chgData name="Michael A Fudge Jr" userId="133895e8-240b-4811-850e-9cf94297d089" providerId="ADAL" clId="{A79812F8-E328-4778-A758-25D604F4D8B1}" dt="2020-10-23T22:40:51.822" v="2119" actId="27636"/>
          <ac:spMkLst>
            <pc:docMk/>
            <pc:sldMk cId="3906812886" sldId="991"/>
            <ac:spMk id="3" creationId="{928CA05D-9D9D-4886-B9ED-517C30B9CD3A}"/>
          </ac:spMkLst>
        </pc:spChg>
        <pc:spChg chg="del">
          <ac:chgData name="Michael A Fudge Jr" userId="133895e8-240b-4811-850e-9cf94297d089" providerId="ADAL" clId="{A79812F8-E328-4778-A758-25D604F4D8B1}" dt="2020-10-23T22:41:08.434" v="2128" actId="478"/>
          <ac:spMkLst>
            <pc:docMk/>
            <pc:sldMk cId="3906812886" sldId="991"/>
            <ac:spMk id="4" creationId="{79307498-2CC1-4ACC-9E27-B61B69CA2B76}"/>
          </ac:spMkLst>
        </pc:spChg>
        <pc:spChg chg="del">
          <ac:chgData name="Michael A Fudge Jr" userId="133895e8-240b-4811-850e-9cf94297d089" providerId="ADAL" clId="{A79812F8-E328-4778-A758-25D604F4D8B1}" dt="2020-10-23T22:41:08.434" v="2128" actId="478"/>
          <ac:spMkLst>
            <pc:docMk/>
            <pc:sldMk cId="3906812886" sldId="991"/>
            <ac:spMk id="5" creationId="{43E05665-4E1D-4C4C-A124-861C5D635F88}"/>
          </ac:spMkLst>
        </pc:spChg>
      </pc:sldChg>
      <pc:sldChg chg="del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795352423" sldId="992"/>
        </pc:sldMkLst>
        <pc:spChg chg="del">
          <ac:chgData name="Michael A Fudge Jr" userId="133895e8-240b-4811-850e-9cf94297d089" providerId="ADAL" clId="{A79812F8-E328-4778-A758-25D604F4D8B1}" dt="2020-10-23T22:41:14.082" v="2129" actId="478"/>
          <ac:spMkLst>
            <pc:docMk/>
            <pc:sldMk cId="795352423" sldId="992"/>
            <ac:spMk id="5" creationId="{F40F1A9B-F9BB-4781-A5DD-041776A30411}"/>
          </ac:spMkLst>
        </pc:spChg>
        <pc:spChg chg="del">
          <ac:chgData name="Michael A Fudge Jr" userId="133895e8-240b-4811-850e-9cf94297d089" providerId="ADAL" clId="{A79812F8-E328-4778-A758-25D604F4D8B1}" dt="2020-10-23T22:41:14.082" v="2129" actId="478"/>
          <ac:spMkLst>
            <pc:docMk/>
            <pc:sldMk cId="795352423" sldId="992"/>
            <ac:spMk id="6" creationId="{6F58B86F-F3E1-423F-BFFE-3EF65BB31C25}"/>
          </ac:spMkLst>
        </pc:spChg>
      </pc:sldChg>
      <pc:sldChg chg="delSp mod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214091770" sldId="993"/>
        </pc:sldMkLst>
        <pc:spChg chg="mod">
          <ac:chgData name="Michael A Fudge Jr" userId="133895e8-240b-4811-850e-9cf94297d089" providerId="ADAL" clId="{A79812F8-E328-4778-A758-25D604F4D8B1}" dt="2020-10-23T22:40:51.830" v="2120" actId="27636"/>
          <ac:spMkLst>
            <pc:docMk/>
            <pc:sldMk cId="214091770" sldId="993"/>
            <ac:spMk id="3" creationId="{1E24C9B2-9F23-4339-9DB1-6F4926270DC5}"/>
          </ac:spMkLst>
        </pc:spChg>
        <pc:spChg chg="del">
          <ac:chgData name="Michael A Fudge Jr" userId="133895e8-240b-4811-850e-9cf94297d089" providerId="ADAL" clId="{A79812F8-E328-4778-A758-25D604F4D8B1}" dt="2020-10-23T22:41:36.703" v="2130" actId="478"/>
          <ac:spMkLst>
            <pc:docMk/>
            <pc:sldMk cId="214091770" sldId="993"/>
            <ac:spMk id="4" creationId="{A059B09C-0A9A-484F-B865-520B2D5E7136}"/>
          </ac:spMkLst>
        </pc:spChg>
        <pc:spChg chg="del">
          <ac:chgData name="Michael A Fudge Jr" userId="133895e8-240b-4811-850e-9cf94297d089" providerId="ADAL" clId="{A79812F8-E328-4778-A758-25D604F4D8B1}" dt="2020-10-23T22:41:36.703" v="2130" actId="478"/>
          <ac:spMkLst>
            <pc:docMk/>
            <pc:sldMk cId="214091770" sldId="993"/>
            <ac:spMk id="5" creationId="{BE4A6157-89F0-4F8F-B3D6-B6C98F2B0181}"/>
          </ac:spMkLst>
        </pc:spChg>
      </pc:sldChg>
      <pc:sldChg chg="delSp mod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578644980" sldId="994"/>
        </pc:sldMkLst>
        <pc:spChg chg="mod">
          <ac:chgData name="Michael A Fudge Jr" userId="133895e8-240b-4811-850e-9cf94297d089" providerId="ADAL" clId="{A79812F8-E328-4778-A758-25D604F4D8B1}" dt="2020-10-23T22:40:51.838" v="2121" actId="27636"/>
          <ac:spMkLst>
            <pc:docMk/>
            <pc:sldMk cId="578644980" sldId="994"/>
            <ac:spMk id="3" creationId="{28929E37-787A-462B-969C-16CA3F50FAF7}"/>
          </ac:spMkLst>
        </pc:spChg>
        <pc:spChg chg="del">
          <ac:chgData name="Michael A Fudge Jr" userId="133895e8-240b-4811-850e-9cf94297d089" providerId="ADAL" clId="{A79812F8-E328-4778-A758-25D604F4D8B1}" dt="2020-10-23T22:41:41.367" v="2131" actId="478"/>
          <ac:spMkLst>
            <pc:docMk/>
            <pc:sldMk cId="578644980" sldId="994"/>
            <ac:spMk id="4" creationId="{99BA15EF-95B9-4F85-A63A-407728171E59}"/>
          </ac:spMkLst>
        </pc:spChg>
        <pc:spChg chg="del">
          <ac:chgData name="Michael A Fudge Jr" userId="133895e8-240b-4811-850e-9cf94297d089" providerId="ADAL" clId="{A79812F8-E328-4778-A758-25D604F4D8B1}" dt="2020-10-23T22:41:41.367" v="2131" actId="478"/>
          <ac:spMkLst>
            <pc:docMk/>
            <pc:sldMk cId="578644980" sldId="994"/>
            <ac:spMk id="5" creationId="{7224EAB8-D23D-443B-AC32-858B09CFCFD0}"/>
          </ac:spMkLst>
        </pc:spChg>
      </pc:sldChg>
      <pc:sldChg chg="delSp mod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1534512670" sldId="995"/>
        </pc:sldMkLst>
        <pc:spChg chg="mod">
          <ac:chgData name="Michael A Fudge Jr" userId="133895e8-240b-4811-850e-9cf94297d089" providerId="ADAL" clId="{A79812F8-E328-4778-A758-25D604F4D8B1}" dt="2020-10-23T22:40:51.851" v="2123" actId="27636"/>
          <ac:spMkLst>
            <pc:docMk/>
            <pc:sldMk cId="1534512670" sldId="995"/>
            <ac:spMk id="3" creationId="{8F0B720E-F147-49A5-B06A-FEAA389F33DC}"/>
          </ac:spMkLst>
        </pc:spChg>
        <pc:spChg chg="del">
          <ac:chgData name="Michael A Fudge Jr" userId="133895e8-240b-4811-850e-9cf94297d089" providerId="ADAL" clId="{A79812F8-E328-4778-A758-25D604F4D8B1}" dt="2020-10-23T22:41:49.441" v="2133" actId="478"/>
          <ac:spMkLst>
            <pc:docMk/>
            <pc:sldMk cId="1534512670" sldId="995"/>
            <ac:spMk id="4" creationId="{E8CAF2F9-A03D-4F82-B156-75400AAA9EE2}"/>
          </ac:spMkLst>
        </pc:spChg>
        <pc:spChg chg="del">
          <ac:chgData name="Michael A Fudge Jr" userId="133895e8-240b-4811-850e-9cf94297d089" providerId="ADAL" clId="{A79812F8-E328-4778-A758-25D604F4D8B1}" dt="2020-10-23T22:41:49.441" v="2133" actId="478"/>
          <ac:spMkLst>
            <pc:docMk/>
            <pc:sldMk cId="1534512670" sldId="995"/>
            <ac:spMk id="5" creationId="{84CA1217-227D-4B12-AFB8-CD294E5A8314}"/>
          </ac:spMkLst>
        </pc:spChg>
      </pc:sldChg>
      <pc:sldChg chg="delSp mod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2196814211" sldId="996"/>
        </pc:sldMkLst>
        <pc:spChg chg="mod">
          <ac:chgData name="Michael A Fudge Jr" userId="133895e8-240b-4811-850e-9cf94297d089" providerId="ADAL" clId="{A79812F8-E328-4778-A758-25D604F4D8B1}" dt="2020-10-23T22:40:51.847" v="2122" actId="27636"/>
          <ac:spMkLst>
            <pc:docMk/>
            <pc:sldMk cId="2196814211" sldId="996"/>
            <ac:spMk id="3" creationId="{FA0018DC-9066-47E9-8E5E-BFC16AF3E9AF}"/>
          </ac:spMkLst>
        </pc:spChg>
        <pc:spChg chg="del">
          <ac:chgData name="Michael A Fudge Jr" userId="133895e8-240b-4811-850e-9cf94297d089" providerId="ADAL" clId="{A79812F8-E328-4778-A758-25D604F4D8B1}" dt="2020-10-23T22:41:44.950" v="2132" actId="478"/>
          <ac:spMkLst>
            <pc:docMk/>
            <pc:sldMk cId="2196814211" sldId="996"/>
            <ac:spMk id="4" creationId="{0A4D49C7-00A2-4F67-8E2A-25C86340E957}"/>
          </ac:spMkLst>
        </pc:spChg>
        <pc:spChg chg="del">
          <ac:chgData name="Michael A Fudge Jr" userId="133895e8-240b-4811-850e-9cf94297d089" providerId="ADAL" clId="{A79812F8-E328-4778-A758-25D604F4D8B1}" dt="2020-10-23T22:41:44.950" v="2132" actId="478"/>
          <ac:spMkLst>
            <pc:docMk/>
            <pc:sldMk cId="2196814211" sldId="996"/>
            <ac:spMk id="5" creationId="{673158BF-9DD8-421F-B4C2-BE4FC6E9F6F8}"/>
          </ac:spMkLst>
        </pc:spChg>
      </pc:sldChg>
      <pc:sldChg chg="delSp mod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1720366563" sldId="997"/>
        </pc:sldMkLst>
        <pc:spChg chg="mod">
          <ac:chgData name="Michael A Fudge Jr" userId="133895e8-240b-4811-850e-9cf94297d089" providerId="ADAL" clId="{A79812F8-E328-4778-A758-25D604F4D8B1}" dt="2020-10-23T22:40:51.862" v="2124" actId="27636"/>
          <ac:spMkLst>
            <pc:docMk/>
            <pc:sldMk cId="1720366563" sldId="997"/>
            <ac:spMk id="3" creationId="{D20FD656-B6EA-4D09-8CB6-2E2DEB3F0373}"/>
          </ac:spMkLst>
        </pc:spChg>
        <pc:spChg chg="del">
          <ac:chgData name="Michael A Fudge Jr" userId="133895e8-240b-4811-850e-9cf94297d089" providerId="ADAL" clId="{A79812F8-E328-4778-A758-25D604F4D8B1}" dt="2020-10-23T22:42:08.320" v="2134" actId="478"/>
          <ac:spMkLst>
            <pc:docMk/>
            <pc:sldMk cId="1720366563" sldId="997"/>
            <ac:spMk id="4" creationId="{5A054E77-C8FD-4753-8718-F00482AA9C45}"/>
          </ac:spMkLst>
        </pc:spChg>
        <pc:spChg chg="del">
          <ac:chgData name="Michael A Fudge Jr" userId="133895e8-240b-4811-850e-9cf94297d089" providerId="ADAL" clId="{A79812F8-E328-4778-A758-25D604F4D8B1}" dt="2020-10-23T22:42:08.320" v="2134" actId="478"/>
          <ac:spMkLst>
            <pc:docMk/>
            <pc:sldMk cId="1720366563" sldId="997"/>
            <ac:spMk id="5" creationId="{13BACF11-A07E-47F3-8394-BDC9E0DE5518}"/>
          </ac:spMkLst>
        </pc:spChg>
      </pc:sldChg>
      <pc:sldChg chg="del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1415532309" sldId="998"/>
        </pc:sldMkLst>
        <pc:spChg chg="del">
          <ac:chgData name="Michael A Fudge Jr" userId="133895e8-240b-4811-850e-9cf94297d089" providerId="ADAL" clId="{A79812F8-E328-4778-A758-25D604F4D8B1}" dt="2020-10-23T22:42:12.952" v="2135" actId="478"/>
          <ac:spMkLst>
            <pc:docMk/>
            <pc:sldMk cId="1415532309" sldId="998"/>
            <ac:spMk id="4" creationId="{C4924334-E762-46B9-9B51-AEAB347BEE2B}"/>
          </ac:spMkLst>
        </pc:spChg>
        <pc:spChg chg="del">
          <ac:chgData name="Michael A Fudge Jr" userId="133895e8-240b-4811-850e-9cf94297d089" providerId="ADAL" clId="{A79812F8-E328-4778-A758-25D604F4D8B1}" dt="2020-10-23T22:42:12.952" v="2135" actId="478"/>
          <ac:spMkLst>
            <pc:docMk/>
            <pc:sldMk cId="1415532309" sldId="998"/>
            <ac:spMk id="5" creationId="{39181CE0-2347-4DE0-A746-CE448CC22FC2}"/>
          </ac:spMkLst>
        </pc:spChg>
      </pc:sldChg>
      <pc:sldChg chg="delSp mod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3945103643" sldId="999"/>
        </pc:sldMkLst>
        <pc:spChg chg="mod">
          <ac:chgData name="Michael A Fudge Jr" userId="133895e8-240b-4811-850e-9cf94297d089" providerId="ADAL" clId="{A79812F8-E328-4778-A758-25D604F4D8B1}" dt="2020-10-23T22:40:51.872" v="2125" actId="27636"/>
          <ac:spMkLst>
            <pc:docMk/>
            <pc:sldMk cId="3945103643" sldId="999"/>
            <ac:spMk id="3" creationId="{3CB9CF8F-1AD9-49AE-8A3C-F7FF110E5A20}"/>
          </ac:spMkLst>
        </pc:spChg>
        <pc:spChg chg="del">
          <ac:chgData name="Michael A Fudge Jr" userId="133895e8-240b-4811-850e-9cf94297d089" providerId="ADAL" clId="{A79812F8-E328-4778-A758-25D604F4D8B1}" dt="2020-10-23T22:42:17.873" v="2136" actId="478"/>
          <ac:spMkLst>
            <pc:docMk/>
            <pc:sldMk cId="3945103643" sldId="999"/>
            <ac:spMk id="4" creationId="{C5EF5D20-DA8F-46CE-B87B-0DB77F918307}"/>
          </ac:spMkLst>
        </pc:spChg>
        <pc:spChg chg="del">
          <ac:chgData name="Michael A Fudge Jr" userId="133895e8-240b-4811-850e-9cf94297d089" providerId="ADAL" clId="{A79812F8-E328-4778-A758-25D604F4D8B1}" dt="2020-10-23T22:42:17.873" v="2136" actId="478"/>
          <ac:spMkLst>
            <pc:docMk/>
            <pc:sldMk cId="3945103643" sldId="999"/>
            <ac:spMk id="5" creationId="{4001D0B7-79AF-44F8-BA5D-97D0FD2FCB04}"/>
          </ac:spMkLst>
        </pc:spChg>
      </pc:sldChg>
      <pc:sldChg chg="del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862100490" sldId="1000"/>
        </pc:sldMkLst>
        <pc:spChg chg="del">
          <ac:chgData name="Michael A Fudge Jr" userId="133895e8-240b-4811-850e-9cf94297d089" providerId="ADAL" clId="{A79812F8-E328-4778-A758-25D604F4D8B1}" dt="2020-10-23T22:42:23.759" v="2137" actId="478"/>
          <ac:spMkLst>
            <pc:docMk/>
            <pc:sldMk cId="862100490" sldId="1000"/>
            <ac:spMk id="4" creationId="{A6C659E3-46E4-43D6-94AC-78C5BAF32357}"/>
          </ac:spMkLst>
        </pc:spChg>
        <pc:spChg chg="del">
          <ac:chgData name="Michael A Fudge Jr" userId="133895e8-240b-4811-850e-9cf94297d089" providerId="ADAL" clId="{A79812F8-E328-4778-A758-25D604F4D8B1}" dt="2020-10-23T22:42:23.759" v="2137" actId="478"/>
          <ac:spMkLst>
            <pc:docMk/>
            <pc:sldMk cId="862100490" sldId="1000"/>
            <ac:spMk id="5" creationId="{B46B457B-F4E3-461D-8EB0-4AE555E2FE0C}"/>
          </ac:spMkLst>
        </pc:spChg>
      </pc:sldChg>
      <pc:sldChg chg="addSp delSp modSp add mod setBg modAnim chgLayout">
        <pc:chgData name="Michael A Fudge Jr" userId="133895e8-240b-4811-850e-9cf94297d089" providerId="ADAL" clId="{A79812F8-E328-4778-A758-25D604F4D8B1}" dt="2020-10-24T02:14:59.156" v="2148" actId="14100"/>
        <pc:sldMkLst>
          <pc:docMk/>
          <pc:sldMk cId="3174629137" sldId="1001"/>
        </pc:sldMkLst>
        <pc:spChg chg="mod ord">
          <ac:chgData name="Michael A Fudge Jr" userId="133895e8-240b-4811-850e-9cf94297d089" providerId="ADAL" clId="{A79812F8-E328-4778-A758-25D604F4D8B1}" dt="2020-10-24T02:14:17.630" v="2145" actId="26606"/>
          <ac:spMkLst>
            <pc:docMk/>
            <pc:sldMk cId="3174629137" sldId="1001"/>
            <ac:spMk id="2" creationId="{C24FDE94-9343-413F-B2B0-904DD7EA3433}"/>
          </ac:spMkLst>
        </pc:spChg>
        <pc:spChg chg="mod ord">
          <ac:chgData name="Michael A Fudge Jr" userId="133895e8-240b-4811-850e-9cf94297d089" providerId="ADAL" clId="{A79812F8-E328-4778-A758-25D604F4D8B1}" dt="2020-10-24T02:14:59.156" v="2148" actId="14100"/>
          <ac:spMkLst>
            <pc:docMk/>
            <pc:sldMk cId="3174629137" sldId="1001"/>
            <ac:spMk id="3" creationId="{183E5871-1870-4E5A-9374-B4285E548ACA}"/>
          </ac:spMkLst>
        </pc:spChg>
        <pc:spChg chg="del mod ord">
          <ac:chgData name="Michael A Fudge Jr" userId="133895e8-240b-4811-850e-9cf94297d089" providerId="ADAL" clId="{A79812F8-E328-4778-A758-25D604F4D8B1}" dt="2020-10-23T22:29:00.726" v="1991" actId="478"/>
          <ac:spMkLst>
            <pc:docMk/>
            <pc:sldMk cId="3174629137" sldId="1001"/>
            <ac:spMk id="4" creationId="{598B1184-370B-443B-A67C-E8E848BDB4FC}"/>
          </ac:spMkLst>
        </pc:spChg>
        <pc:spChg chg="del mod ord">
          <ac:chgData name="Michael A Fudge Jr" userId="133895e8-240b-4811-850e-9cf94297d089" providerId="ADAL" clId="{A79812F8-E328-4778-A758-25D604F4D8B1}" dt="2020-10-23T22:29:00.726" v="1991" actId="478"/>
          <ac:spMkLst>
            <pc:docMk/>
            <pc:sldMk cId="3174629137" sldId="1001"/>
            <ac:spMk id="5" creationId="{EC2697F0-B11E-44BA-9851-2B5421CE3E5C}"/>
          </ac:spMkLst>
        </pc:spChg>
        <pc:spChg chg="add">
          <ac:chgData name="Michael A Fudge Jr" userId="133895e8-240b-4811-850e-9cf94297d089" providerId="ADAL" clId="{A79812F8-E328-4778-A758-25D604F4D8B1}" dt="2020-10-24T02:14:17.630" v="2145" actId="26606"/>
          <ac:spMkLst>
            <pc:docMk/>
            <pc:sldMk cId="3174629137" sldId="1001"/>
            <ac:spMk id="8" creationId="{907EF6B7-1338-4443-8C46-6A318D952DFD}"/>
          </ac:spMkLst>
        </pc:spChg>
        <pc:spChg chg="add mod">
          <ac:chgData name="Michael A Fudge Jr" userId="133895e8-240b-4811-850e-9cf94297d089" providerId="ADAL" clId="{A79812F8-E328-4778-A758-25D604F4D8B1}" dt="2020-10-24T02:14:30.977" v="2146" actId="207"/>
          <ac:spMkLst>
            <pc:docMk/>
            <pc:sldMk cId="3174629137" sldId="1001"/>
            <ac:spMk id="10" creationId="{DAAE4CDD-124C-4DCF-9584-B6033B545DD5}"/>
          </ac:spMkLst>
        </pc:spChg>
        <pc:spChg chg="add del">
          <ac:chgData name="Michael A Fudge Jr" userId="133895e8-240b-4811-850e-9cf94297d089" providerId="ADAL" clId="{A79812F8-E328-4778-A758-25D604F4D8B1}" dt="2020-10-24T02:14:35.790" v="2147" actId="478"/>
          <ac:spMkLst>
            <pc:docMk/>
            <pc:sldMk cId="3174629137" sldId="1001"/>
            <ac:spMk id="12" creationId="{081E4A58-353D-44AE-B2FC-2A74E2E400F7}"/>
          </ac:spMkLst>
        </pc:spChg>
      </pc:sldChg>
      <pc:sldChg chg="delSp modSp add mod modClrScheme modAnim chgLayout">
        <pc:chgData name="Michael A Fudge Jr" userId="133895e8-240b-4811-850e-9cf94297d089" providerId="ADAL" clId="{A79812F8-E328-4778-A758-25D604F4D8B1}" dt="2020-10-24T15:03:23.944" v="5992"/>
        <pc:sldMkLst>
          <pc:docMk/>
          <pc:sldMk cId="1981413105" sldId="1002"/>
        </pc:sldMkLst>
        <pc:spChg chg="mod ord">
          <ac:chgData name="Michael A Fudge Jr" userId="133895e8-240b-4811-850e-9cf94297d089" providerId="ADAL" clId="{A79812F8-E328-4778-A758-25D604F4D8B1}" dt="2020-10-23T22:32:36.043" v="2022" actId="700"/>
          <ac:spMkLst>
            <pc:docMk/>
            <pc:sldMk cId="1981413105" sldId="1002"/>
            <ac:spMk id="2" creationId="{7512E150-69BC-4122-B22E-79376424E291}"/>
          </ac:spMkLst>
        </pc:spChg>
        <pc:spChg chg="mod ord">
          <ac:chgData name="Michael A Fudge Jr" userId="133895e8-240b-4811-850e-9cf94297d089" providerId="ADAL" clId="{A79812F8-E328-4778-A758-25D604F4D8B1}" dt="2020-10-23T22:32:36.043" v="2022" actId="700"/>
          <ac:spMkLst>
            <pc:docMk/>
            <pc:sldMk cId="1981413105" sldId="1002"/>
            <ac:spMk id="3" creationId="{BEC9ED32-B24E-4620-A4A2-0B4B556EA854}"/>
          </ac:spMkLst>
        </pc:spChg>
        <pc:spChg chg="mod ord">
          <ac:chgData name="Michael A Fudge Jr" userId="133895e8-240b-4811-850e-9cf94297d089" providerId="ADAL" clId="{A79812F8-E328-4778-A758-25D604F4D8B1}" dt="2020-10-23T22:32:36.043" v="2022" actId="700"/>
          <ac:spMkLst>
            <pc:docMk/>
            <pc:sldMk cId="1981413105" sldId="1002"/>
            <ac:spMk id="4" creationId="{298B278C-F169-4ABB-93F1-1D47FF5EF135}"/>
          </ac:spMkLst>
        </pc:spChg>
        <pc:spChg chg="del mod ord">
          <ac:chgData name="Michael A Fudge Jr" userId="133895e8-240b-4811-850e-9cf94297d089" providerId="ADAL" clId="{A79812F8-E328-4778-A758-25D604F4D8B1}" dt="2020-10-24T15:03:08" v="5990" actId="478"/>
          <ac:spMkLst>
            <pc:docMk/>
            <pc:sldMk cId="1981413105" sldId="1002"/>
            <ac:spMk id="5" creationId="{DA4A55C6-5A4B-491B-AEC7-FDA8FE00C6CA}"/>
          </ac:spMkLst>
        </pc:spChg>
        <pc:spChg chg="del mod ord">
          <ac:chgData name="Michael A Fudge Jr" userId="133895e8-240b-4811-850e-9cf94297d089" providerId="ADAL" clId="{A79812F8-E328-4778-A758-25D604F4D8B1}" dt="2020-10-24T15:03:08" v="5990" actId="478"/>
          <ac:spMkLst>
            <pc:docMk/>
            <pc:sldMk cId="1981413105" sldId="1002"/>
            <ac:spMk id="6" creationId="{1811C0A8-BECB-47CB-A346-5DD1C1B9AF5E}"/>
          </ac:spMkLst>
        </pc:spChg>
        <pc:spChg chg="mod ord">
          <ac:chgData name="Michael A Fudge Jr" userId="133895e8-240b-4811-850e-9cf94297d089" providerId="ADAL" clId="{A79812F8-E328-4778-A758-25D604F4D8B1}" dt="2020-10-23T22:32:36.086" v="2023" actId="27636"/>
          <ac:spMkLst>
            <pc:docMk/>
            <pc:sldMk cId="1981413105" sldId="1002"/>
            <ac:spMk id="7" creationId="{A658643B-628C-444F-AACE-19C49960DB70}"/>
          </ac:spMkLst>
        </pc:spChg>
        <pc:spChg chg="mod ord">
          <ac:chgData name="Michael A Fudge Jr" userId="133895e8-240b-4811-850e-9cf94297d089" providerId="ADAL" clId="{A79812F8-E328-4778-A758-25D604F4D8B1}" dt="2020-10-23T22:32:36.043" v="2022" actId="700"/>
          <ac:spMkLst>
            <pc:docMk/>
            <pc:sldMk cId="1981413105" sldId="1002"/>
            <ac:spMk id="8" creationId="{EB30C95A-2BEA-4A8B-BFC1-7F89ED3A7820}"/>
          </ac:spMkLst>
        </pc:spChg>
      </pc:sldChg>
      <pc:sldChg chg="delSp add del mod setBg delDesignElem">
        <pc:chgData name="Michael A Fudge Jr" userId="133895e8-240b-4811-850e-9cf94297d089" providerId="ADAL" clId="{A79812F8-E328-4778-A758-25D604F4D8B1}" dt="2020-10-24T02:32:50.709" v="2589" actId="47"/>
        <pc:sldMkLst>
          <pc:docMk/>
          <pc:sldMk cId="3105685684" sldId="1009"/>
        </pc:sldMkLst>
        <pc:spChg chg="del">
          <ac:chgData name="Michael A Fudge Jr" userId="133895e8-240b-4811-850e-9cf94297d089" providerId="ADAL" clId="{A79812F8-E328-4778-A758-25D604F4D8B1}" dt="2020-10-23T22:31:16.630" v="2002" actId="478"/>
          <ac:spMkLst>
            <pc:docMk/>
            <pc:sldMk cId="3105685684" sldId="1009"/>
            <ac:spMk id="2" creationId="{5249DBAB-CE00-4D93-AD28-AD5354D31BAB}"/>
          </ac:spMkLst>
        </pc:spChg>
        <pc:spChg chg="del">
          <ac:chgData name="Michael A Fudge Jr" userId="133895e8-240b-4811-850e-9cf94297d089" providerId="ADAL" clId="{A79812F8-E328-4778-A758-25D604F4D8B1}" dt="2020-10-23T22:31:16.630" v="2002" actId="478"/>
          <ac:spMkLst>
            <pc:docMk/>
            <pc:sldMk cId="3105685684" sldId="1009"/>
            <ac:spMk id="3" creationId="{C1E8DEAD-DD39-4426-8226-6F6A21912A95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105685684" sldId="1009"/>
            <ac:spMk id="9" creationId="{BE194971-2F2D-44B0-8AE6-FF2DCCEE0A9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105685684" sldId="1009"/>
            <ac:spMk id="11" creationId="{1FF9A61E-EB11-4C46-82E1-3E00A3B4B4D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105685684" sldId="1009"/>
            <ac:spMk id="15" creationId="{4BA0C938-1486-4635-9F6C-44D521FA6A4E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105685684" sldId="1009"/>
            <ac:spMk id="17" creationId="{942A7ABB-6A86-4A02-A072-FA82CDCE533C}"/>
          </ac:spMkLst>
        </pc:sp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3105685684" sldId="1009"/>
            <ac:cxnSpMk id="13" creationId="{5E564EB3-35F2-4EFF-87DC-642DC020526D}"/>
          </ac:cxnSpMkLst>
        </pc:cxn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3105685684" sldId="1009"/>
            <ac:cxnSpMk id="19" creationId="{B6916720-6D22-4D4B-BC19-23008C7DD487}"/>
          </ac:cxnSpMkLst>
        </pc:cxnChg>
      </pc:sldChg>
      <pc:sldChg chg="delSp add del setBg delDesignElem">
        <pc:chgData name="Michael A Fudge Jr" userId="133895e8-240b-4811-850e-9cf94297d089" providerId="ADAL" clId="{A79812F8-E328-4778-A758-25D604F4D8B1}" dt="2020-10-24T02:43:21.069" v="2846" actId="47"/>
        <pc:sldMkLst>
          <pc:docMk/>
          <pc:sldMk cId="3331017177" sldId="1010"/>
        </pc:sldMkLst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331017177" sldId="1010"/>
            <ac:spMk id="11" creationId="{BE194971-2F2D-44B0-8AE6-FF2DCCEE0A9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331017177" sldId="1010"/>
            <ac:spMk id="13" creationId="{1FF9A61E-EB11-4C46-82E1-3E00A3B4B4D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331017177" sldId="1010"/>
            <ac:spMk id="17" creationId="{4BA0C938-1486-4635-9F6C-44D521FA6A4E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331017177" sldId="1010"/>
            <ac:spMk id="19" creationId="{942A7ABB-6A86-4A02-A072-FA82CDCE533C}"/>
          </ac:spMkLst>
        </pc:sp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3331017177" sldId="1010"/>
            <ac:cxnSpMk id="15" creationId="{5E564EB3-35F2-4EFF-87DC-642DC020526D}"/>
          </ac:cxnSpMkLst>
        </pc:cxn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3331017177" sldId="1010"/>
            <ac:cxnSpMk id="21" creationId="{B6916720-6D22-4D4B-BC19-23008C7DD487}"/>
          </ac:cxnSpMkLst>
        </pc:cxnChg>
      </pc:sldChg>
      <pc:sldChg chg="delSp add del setBg delDesignElem">
        <pc:chgData name="Michael A Fudge Jr" userId="133895e8-240b-4811-850e-9cf94297d089" providerId="ADAL" clId="{A79812F8-E328-4778-A758-25D604F4D8B1}" dt="2020-10-24T19:49:41.422" v="11041" actId="47"/>
        <pc:sldMkLst>
          <pc:docMk/>
          <pc:sldMk cId="2078002326" sldId="1011"/>
        </pc:sldMkLst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2078002326" sldId="1011"/>
            <ac:spMk id="9" creationId="{BE194971-2F2D-44B0-8AE6-FF2DCCEE0A9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2078002326" sldId="1011"/>
            <ac:spMk id="11" creationId="{1FF9A61E-EB11-4C46-82E1-3E00A3B4B4D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2078002326" sldId="1011"/>
            <ac:spMk id="15" creationId="{A540FAC9-3505-49ED-9B06-A0F8C1485394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2078002326" sldId="1011"/>
            <ac:spMk id="17" creationId="{9879B3CD-E329-42F5-B136-BA1F37EC0532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2078002326" sldId="1011"/>
            <ac:spMk id="21" creationId="{EA0B4097-B645-43E0-A2B5-B8D688E74592}"/>
          </ac:spMkLst>
        </pc:sp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2078002326" sldId="1011"/>
            <ac:cxnSpMk id="13" creationId="{5E564EB3-35F2-4EFF-87DC-642DC020526D}"/>
          </ac:cxnSpMkLst>
        </pc:cxn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2078002326" sldId="1011"/>
            <ac:cxnSpMk id="19" creationId="{51B042EF-3024-4C57-B282-1B30607FB7C7}"/>
          </ac:cxnSpMkLst>
        </pc:cxnChg>
      </pc:sldChg>
      <pc:sldChg chg="delSp add del mod setBg delDesignElem">
        <pc:chgData name="Michael A Fudge Jr" userId="133895e8-240b-4811-850e-9cf94297d089" providerId="ADAL" clId="{A79812F8-E328-4778-A758-25D604F4D8B1}" dt="2020-10-24T20:04:35.776" v="11485" actId="47"/>
        <pc:sldMkLst>
          <pc:docMk/>
          <pc:sldMk cId="3441872373" sldId="1012"/>
        </pc:sldMkLst>
        <pc:spChg chg="del">
          <ac:chgData name="Michael A Fudge Jr" userId="133895e8-240b-4811-850e-9cf94297d089" providerId="ADAL" clId="{A79812F8-E328-4778-A758-25D604F4D8B1}" dt="2020-10-23T22:34:04.340" v="2046" actId="478"/>
          <ac:spMkLst>
            <pc:docMk/>
            <pc:sldMk cId="3441872373" sldId="1012"/>
            <ac:spMk id="2" creationId="{AFE95D7E-70A5-4AB2-A5FD-17EB1C6359FB}"/>
          </ac:spMkLst>
        </pc:spChg>
        <pc:spChg chg="del">
          <ac:chgData name="Michael A Fudge Jr" userId="133895e8-240b-4811-850e-9cf94297d089" providerId="ADAL" clId="{A79812F8-E328-4778-A758-25D604F4D8B1}" dt="2020-10-23T22:34:04.340" v="2046" actId="478"/>
          <ac:spMkLst>
            <pc:docMk/>
            <pc:sldMk cId="3441872373" sldId="1012"/>
            <ac:spMk id="3" creationId="{6F8FBBAA-6474-463A-B44D-002A8DAB46DF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441872373" sldId="1012"/>
            <ac:spMk id="9" creationId="{BE194971-2F2D-44B0-8AE6-FF2DCCEE0A9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441872373" sldId="1012"/>
            <ac:spMk id="11" creationId="{1FF9A61E-EB11-4C46-82E1-3E00A3B4B4D6}"/>
          </ac:spMkLst>
        </pc:spChg>
        <pc:spChg chg="del">
          <ac:chgData name="Michael A Fudge Jr" userId="133895e8-240b-4811-850e-9cf94297d089" providerId="ADAL" clId="{A79812F8-E328-4778-A758-25D604F4D8B1}" dt="2020-10-23T22:28:37.925" v="1978"/>
          <ac:spMkLst>
            <pc:docMk/>
            <pc:sldMk cId="3441872373" sldId="1012"/>
            <ac:spMk id="15" creationId="{0BA28970-3E8F-46CD-A302-42EE83668B0A}"/>
          </ac:spMkLst>
        </pc:sp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3441872373" sldId="1012"/>
            <ac:cxnSpMk id="13" creationId="{5E564EB3-35F2-4EFF-87DC-642DC020526D}"/>
          </ac:cxnSpMkLst>
        </pc:cxnChg>
        <pc:cxnChg chg="del">
          <ac:chgData name="Michael A Fudge Jr" userId="133895e8-240b-4811-850e-9cf94297d089" providerId="ADAL" clId="{A79812F8-E328-4778-A758-25D604F4D8B1}" dt="2020-10-23T22:28:37.925" v="1978"/>
          <ac:cxnSpMkLst>
            <pc:docMk/>
            <pc:sldMk cId="3441872373" sldId="1012"/>
            <ac:cxnSpMk id="17" creationId="{47AE7893-212D-45CB-A5B0-AE377389AB3F}"/>
          </ac:cxnSpMkLst>
        </pc:cxnChg>
      </pc:sldChg>
      <pc:sldChg chg="delSp add mod modShow">
        <pc:chgData name="Michael A Fudge Jr" userId="133895e8-240b-4811-850e-9cf94297d089" providerId="ADAL" clId="{A79812F8-E328-4778-A758-25D604F4D8B1}" dt="2020-10-24T20:19:52.952" v="11856" actId="729"/>
        <pc:sldMkLst>
          <pc:docMk/>
          <pc:sldMk cId="1870434538" sldId="1015"/>
        </pc:sldMkLst>
        <pc:spChg chg="del">
          <ac:chgData name="Michael A Fudge Jr" userId="133895e8-240b-4811-850e-9cf94297d089" providerId="ADAL" clId="{A79812F8-E328-4778-A758-25D604F4D8B1}" dt="2020-10-23T22:42:27.276" v="2138" actId="478"/>
          <ac:spMkLst>
            <pc:docMk/>
            <pc:sldMk cId="1870434538" sldId="1015"/>
            <ac:spMk id="3" creationId="{20A0175A-5DE5-4AE1-9FA0-AEC1E3D5B5A3}"/>
          </ac:spMkLst>
        </pc:spChg>
        <pc:spChg chg="del">
          <ac:chgData name="Michael A Fudge Jr" userId="133895e8-240b-4811-850e-9cf94297d089" providerId="ADAL" clId="{A79812F8-E328-4778-A758-25D604F4D8B1}" dt="2020-10-23T22:42:27.276" v="2138" actId="478"/>
          <ac:spMkLst>
            <pc:docMk/>
            <pc:sldMk cId="1870434538" sldId="1015"/>
            <ac:spMk id="4" creationId="{5876523D-AB53-4B1E-94D9-8915C880318E}"/>
          </ac:spMkLst>
        </pc:spChg>
      </pc:sldChg>
      <pc:sldChg chg="add del ord">
        <pc:chgData name="Michael A Fudge Jr" userId="133895e8-240b-4811-850e-9cf94297d089" providerId="ADAL" clId="{A79812F8-E328-4778-A758-25D604F4D8B1}" dt="2020-10-24T15:14:43.399" v="6455" actId="47"/>
        <pc:sldMkLst>
          <pc:docMk/>
          <pc:sldMk cId="2386854024" sldId="1016"/>
        </pc:sldMkLst>
      </pc:sldChg>
      <pc:sldChg chg="addSp modSp new del mod ord modClrScheme chgLayout modNotesTx">
        <pc:chgData name="Michael A Fudge Jr" userId="133895e8-240b-4811-850e-9cf94297d089" providerId="ADAL" clId="{A79812F8-E328-4778-A758-25D604F4D8B1}" dt="2020-10-24T15:12:38.061" v="6225" actId="47"/>
        <pc:sldMkLst>
          <pc:docMk/>
          <pc:sldMk cId="1282697597" sldId="1017"/>
        </pc:sldMkLst>
        <pc:spChg chg="mod ord">
          <ac:chgData name="Michael A Fudge Jr" userId="133895e8-240b-4811-850e-9cf94297d089" providerId="ADAL" clId="{A79812F8-E328-4778-A758-25D604F4D8B1}" dt="2020-10-23T22:22:24.260" v="1758" actId="700"/>
          <ac:spMkLst>
            <pc:docMk/>
            <pc:sldMk cId="1282697597" sldId="1017"/>
            <ac:spMk id="2" creationId="{66B18375-481A-4079-AFF5-7DB077677DE8}"/>
          </ac:spMkLst>
        </pc:spChg>
        <pc:spChg chg="add mod ord">
          <ac:chgData name="Michael A Fudge Jr" userId="133895e8-240b-4811-850e-9cf94297d089" providerId="ADAL" clId="{A79812F8-E328-4778-A758-25D604F4D8B1}" dt="2020-10-23T22:23:58.336" v="1942" actId="20577"/>
          <ac:spMkLst>
            <pc:docMk/>
            <pc:sldMk cId="1282697597" sldId="1017"/>
            <ac:spMk id="3" creationId="{B2BB5109-C751-4AF9-A186-8E57D8384ABB}"/>
          </ac:spMkLst>
        </pc:spChg>
      </pc:sldChg>
      <pc:sldChg chg="addSp modSp new mod ord modClrScheme modAnim chgLayout">
        <pc:chgData name="Michael A Fudge Jr" userId="133895e8-240b-4811-850e-9cf94297d089" providerId="ADAL" clId="{A79812F8-E328-4778-A758-25D604F4D8B1}" dt="2020-10-24T16:34:20.270" v="7660" actId="20577"/>
        <pc:sldMkLst>
          <pc:docMk/>
          <pc:sldMk cId="908103973" sldId="1018"/>
        </pc:sldMkLst>
        <pc:spChg chg="mod ord">
          <ac:chgData name="Michael A Fudge Jr" userId="133895e8-240b-4811-850e-9cf94297d089" providerId="ADAL" clId="{A79812F8-E328-4778-A758-25D604F4D8B1}" dt="2020-10-24T16:34:20.270" v="7660" actId="20577"/>
          <ac:spMkLst>
            <pc:docMk/>
            <pc:sldMk cId="908103973" sldId="1018"/>
            <ac:spMk id="2" creationId="{29D83C2B-F42E-489E-A1AB-5A57635E4939}"/>
          </ac:spMkLst>
        </pc:spChg>
        <pc:spChg chg="add mod ord">
          <ac:chgData name="Michael A Fudge Jr" userId="133895e8-240b-4811-850e-9cf94297d089" providerId="ADAL" clId="{A79812F8-E328-4778-A758-25D604F4D8B1}" dt="2020-10-24T16:33:08.384" v="7622" actId="14100"/>
          <ac:spMkLst>
            <pc:docMk/>
            <pc:sldMk cId="908103973" sldId="1018"/>
            <ac:spMk id="3" creationId="{FC61B4F6-6157-4FFB-B0CB-4DE53FF827B7}"/>
          </ac:spMkLst>
        </pc:spChg>
      </pc:sldChg>
      <pc:sldChg chg="addSp modSp new mod ord modClrScheme modAnim chgLayout modNotesTx">
        <pc:chgData name="Michael A Fudge Jr" userId="133895e8-240b-4811-850e-9cf94297d089" providerId="ADAL" clId="{A79812F8-E328-4778-A758-25D604F4D8B1}" dt="2020-10-24T16:46:11.848" v="7958"/>
        <pc:sldMkLst>
          <pc:docMk/>
          <pc:sldMk cId="341893523" sldId="1019"/>
        </pc:sldMkLst>
        <pc:spChg chg="mod ord">
          <ac:chgData name="Michael A Fudge Jr" userId="133895e8-240b-4811-850e-9cf94297d089" providerId="ADAL" clId="{A79812F8-E328-4778-A758-25D604F4D8B1}" dt="2020-10-24T16:35:01.601" v="7702" actId="20577"/>
          <ac:spMkLst>
            <pc:docMk/>
            <pc:sldMk cId="341893523" sldId="1019"/>
            <ac:spMk id="2" creationId="{A69D7CB6-0CBB-4876-8D7B-76D57B81B377}"/>
          </ac:spMkLst>
        </pc:spChg>
        <pc:spChg chg="add mod ord">
          <ac:chgData name="Michael A Fudge Jr" userId="133895e8-240b-4811-850e-9cf94297d089" providerId="ADAL" clId="{A79812F8-E328-4778-A758-25D604F4D8B1}" dt="2020-10-24T16:45:58.824" v="7954" actId="20577"/>
          <ac:spMkLst>
            <pc:docMk/>
            <pc:sldMk cId="341893523" sldId="1019"/>
            <ac:spMk id="3" creationId="{425A24D6-257D-48DD-9AE4-7AA23C35E7E6}"/>
          </ac:spMkLst>
        </pc:spChg>
        <pc:picChg chg="add mod">
          <ac:chgData name="Michael A Fudge Jr" userId="133895e8-240b-4811-850e-9cf94297d089" providerId="ADAL" clId="{A79812F8-E328-4778-A758-25D604F4D8B1}" dt="2020-10-24T16:46:02.583" v="7956" actId="1076"/>
          <ac:picMkLst>
            <pc:docMk/>
            <pc:sldMk cId="341893523" sldId="1019"/>
            <ac:picMk id="4" creationId="{13EA1025-D546-44F2-AEB8-FACD426A0A62}"/>
          </ac:picMkLst>
        </pc:picChg>
      </pc:sldChg>
      <pc:sldChg chg="new del">
        <pc:chgData name="Michael A Fudge Jr" userId="133895e8-240b-4811-850e-9cf94297d089" providerId="ADAL" clId="{A79812F8-E328-4778-A758-25D604F4D8B1}" dt="2020-10-24T20:18:53.985" v="11852" actId="47"/>
        <pc:sldMkLst>
          <pc:docMk/>
          <pc:sldMk cId="531457559" sldId="1020"/>
        </pc:sldMkLst>
      </pc:sldChg>
      <pc:sldChg chg="new del">
        <pc:chgData name="Michael A Fudge Jr" userId="133895e8-240b-4811-850e-9cf94297d089" providerId="ADAL" clId="{A79812F8-E328-4778-A758-25D604F4D8B1}" dt="2020-10-24T20:18:53.985" v="11852" actId="47"/>
        <pc:sldMkLst>
          <pc:docMk/>
          <pc:sldMk cId="3826209369" sldId="1021"/>
        </pc:sldMkLst>
      </pc:sldChg>
      <pc:sldChg chg="new del">
        <pc:chgData name="Michael A Fudge Jr" userId="133895e8-240b-4811-850e-9cf94297d089" providerId="ADAL" clId="{A79812F8-E328-4778-A758-25D604F4D8B1}" dt="2020-10-24T20:18:53.985" v="11852" actId="47"/>
        <pc:sldMkLst>
          <pc:docMk/>
          <pc:sldMk cId="4061605554" sldId="1022"/>
        </pc:sldMkLst>
      </pc:sldChg>
      <pc:sldChg chg="new 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3889945836" sldId="1023"/>
        </pc:sldMkLst>
      </pc:sldChg>
      <pc:sldChg chg="new del">
        <pc:chgData name="Michael A Fudge Jr" userId="133895e8-240b-4811-850e-9cf94297d089" providerId="ADAL" clId="{A79812F8-E328-4778-A758-25D604F4D8B1}" dt="2020-10-24T20:20:22.368" v="11857" actId="47"/>
        <pc:sldMkLst>
          <pc:docMk/>
          <pc:sldMk cId="146393075" sldId="1024"/>
        </pc:sldMkLst>
      </pc:sldChg>
      <pc:sldChg chg="addSp delSp modSp add mod ord">
        <pc:chgData name="Michael A Fudge Jr" userId="133895e8-240b-4811-850e-9cf94297d089" providerId="ADAL" clId="{A79812F8-E328-4778-A758-25D604F4D8B1}" dt="2020-10-23T22:27:13.949" v="1973" actId="207"/>
        <pc:sldMkLst>
          <pc:docMk/>
          <pc:sldMk cId="2860265334" sldId="1025"/>
        </pc:sldMkLst>
        <pc:spChg chg="mod">
          <ac:chgData name="Michael A Fudge Jr" userId="133895e8-240b-4811-850e-9cf94297d089" providerId="ADAL" clId="{A79812F8-E328-4778-A758-25D604F4D8B1}" dt="2020-10-23T22:26:51.936" v="1963" actId="20577"/>
          <ac:spMkLst>
            <pc:docMk/>
            <pc:sldMk cId="2860265334" sldId="1025"/>
            <ac:spMk id="2" creationId="{85954A83-1BFB-42E8-ABE1-F6284F291E27}"/>
          </ac:spMkLst>
        </pc:spChg>
        <pc:picChg chg="del">
          <ac:chgData name="Michael A Fudge Jr" userId="133895e8-240b-4811-850e-9cf94297d089" providerId="ADAL" clId="{A79812F8-E328-4778-A758-25D604F4D8B1}" dt="2020-10-23T22:27:09.321" v="1972" actId="478"/>
          <ac:picMkLst>
            <pc:docMk/>
            <pc:sldMk cId="2860265334" sldId="1025"/>
            <ac:picMk id="3" creationId="{483886BC-53FE-4FAC-840B-F40BE32ED64B}"/>
          </ac:picMkLst>
        </pc:picChg>
        <pc:picChg chg="mod">
          <ac:chgData name="Michael A Fudge Jr" userId="133895e8-240b-4811-850e-9cf94297d089" providerId="ADAL" clId="{A79812F8-E328-4778-A758-25D604F4D8B1}" dt="2020-10-23T22:26:59.868" v="1966" actId="1076"/>
          <ac:picMkLst>
            <pc:docMk/>
            <pc:sldMk cId="2860265334" sldId="1025"/>
            <ac:picMk id="5" creationId="{231D4338-1E3D-4F3F-A0BC-BFAAFF616894}"/>
          </ac:picMkLst>
        </pc:picChg>
        <pc:picChg chg="add mod">
          <ac:chgData name="Michael A Fudge Jr" userId="133895e8-240b-4811-850e-9cf94297d089" providerId="ADAL" clId="{A79812F8-E328-4778-A758-25D604F4D8B1}" dt="2020-10-23T22:27:13.949" v="1973" actId="207"/>
          <ac:picMkLst>
            <pc:docMk/>
            <pc:sldMk cId="2860265334" sldId="1025"/>
            <ac:picMk id="6" creationId="{F70A6746-0DFB-488F-82BC-0DABDAEE0A35}"/>
          </ac:picMkLst>
        </pc:picChg>
        <pc:picChg chg="del">
          <ac:chgData name="Michael A Fudge Jr" userId="133895e8-240b-4811-850e-9cf94297d089" providerId="ADAL" clId="{A79812F8-E328-4778-A758-25D604F4D8B1}" dt="2020-10-23T22:27:07.319" v="1971" actId="478"/>
          <ac:picMkLst>
            <pc:docMk/>
            <pc:sldMk cId="2860265334" sldId="1025"/>
            <ac:picMk id="7" creationId="{F9DC8BC3-7DE0-49FE-900C-ECC4086E44DC}"/>
          </ac:picMkLst>
        </pc:picChg>
        <pc:picChg chg="add del mod">
          <ac:chgData name="Michael A Fudge Jr" userId="133895e8-240b-4811-850e-9cf94297d089" providerId="ADAL" clId="{A79812F8-E328-4778-A758-25D604F4D8B1}" dt="2020-10-23T22:27:04.713" v="1970" actId="478"/>
          <ac:picMkLst>
            <pc:docMk/>
            <pc:sldMk cId="2860265334" sldId="1025"/>
            <ac:picMk id="10" creationId="{2FCF225E-9DCE-4059-9EE2-5ED651ED6B10}"/>
          </ac:picMkLst>
        </pc:picChg>
        <pc:picChg chg="add del mod">
          <ac:chgData name="Michael A Fudge Jr" userId="133895e8-240b-4811-850e-9cf94297d089" providerId="ADAL" clId="{A79812F8-E328-4778-A758-25D604F4D8B1}" dt="2020-10-23T22:27:04.713" v="1970" actId="478"/>
          <ac:picMkLst>
            <pc:docMk/>
            <pc:sldMk cId="2860265334" sldId="1025"/>
            <ac:picMk id="11" creationId="{F46BE426-6126-4DF4-ACE6-3C4CE3B2DD02}"/>
          </ac:picMkLst>
        </pc:picChg>
      </pc:sldChg>
      <pc:sldChg chg="delSp add del mod">
        <pc:chgData name="Michael A Fudge Jr" userId="133895e8-240b-4811-850e-9cf94297d089" providerId="ADAL" clId="{A79812F8-E328-4778-A758-25D604F4D8B1}" dt="2020-10-24T02:32:45.530" v="2588" actId="47"/>
        <pc:sldMkLst>
          <pc:docMk/>
          <pc:sldMk cId="536449355" sldId="1026"/>
        </pc:sldMkLst>
        <pc:spChg chg="del">
          <ac:chgData name="Michael A Fudge Jr" userId="133895e8-240b-4811-850e-9cf94297d089" providerId="ADAL" clId="{A79812F8-E328-4778-A758-25D604F4D8B1}" dt="2020-10-23T22:30:19.750" v="1997" actId="478"/>
          <ac:spMkLst>
            <pc:docMk/>
            <pc:sldMk cId="536449355" sldId="1026"/>
            <ac:spMk id="3" creationId="{5615D721-36AF-4C2B-BBF6-702FFC85EBB4}"/>
          </ac:spMkLst>
        </pc:spChg>
        <pc:spChg chg="del">
          <ac:chgData name="Michael A Fudge Jr" userId="133895e8-240b-4811-850e-9cf94297d089" providerId="ADAL" clId="{A79812F8-E328-4778-A758-25D604F4D8B1}" dt="2020-10-23T22:30:19.750" v="1997" actId="478"/>
          <ac:spMkLst>
            <pc:docMk/>
            <pc:sldMk cId="536449355" sldId="1026"/>
            <ac:spMk id="4" creationId="{B2EC9FE5-2F17-4D64-BA00-1EDD117C163C}"/>
          </ac:spMkLst>
        </pc:spChg>
      </pc:sldChg>
      <pc:sldChg chg="delSp add del mod">
        <pc:chgData name="Michael A Fudge Jr" userId="133895e8-240b-4811-850e-9cf94297d089" providerId="ADAL" clId="{A79812F8-E328-4778-A758-25D604F4D8B1}" dt="2020-10-24T18:53:16.014" v="10508" actId="47"/>
        <pc:sldMkLst>
          <pc:docMk/>
          <pc:sldMk cId="1748677828" sldId="1027"/>
        </pc:sldMkLst>
        <pc:spChg chg="del">
          <ac:chgData name="Michael A Fudge Jr" userId="133895e8-240b-4811-850e-9cf94297d089" providerId="ADAL" clId="{A79812F8-E328-4778-A758-25D604F4D8B1}" dt="2020-10-23T22:32:26.393" v="2020" actId="478"/>
          <ac:spMkLst>
            <pc:docMk/>
            <pc:sldMk cId="1748677828" sldId="1027"/>
            <ac:spMk id="3" creationId="{4E28C09F-FC89-4D2C-900D-8F6B57DD8525}"/>
          </ac:spMkLst>
        </pc:spChg>
        <pc:spChg chg="del">
          <ac:chgData name="Michael A Fudge Jr" userId="133895e8-240b-4811-850e-9cf94297d089" providerId="ADAL" clId="{A79812F8-E328-4778-A758-25D604F4D8B1}" dt="2020-10-23T22:32:26.393" v="2020" actId="478"/>
          <ac:spMkLst>
            <pc:docMk/>
            <pc:sldMk cId="1748677828" sldId="1027"/>
            <ac:spMk id="4" creationId="{3A6473CD-D5EF-4B5F-BAC7-0F72B67266B3}"/>
          </ac:spMkLst>
        </pc:spChg>
      </pc:sldChg>
      <pc:sldChg chg="delSp add del mod">
        <pc:chgData name="Michael A Fudge Jr" userId="133895e8-240b-4811-850e-9cf94297d089" providerId="ADAL" clId="{A79812F8-E328-4778-A758-25D604F4D8B1}" dt="2020-10-24T18:55:35.985" v="10809" actId="47"/>
        <pc:sldMkLst>
          <pc:docMk/>
          <pc:sldMk cId="1087549490" sldId="1028"/>
        </pc:sldMkLst>
        <pc:spChg chg="del">
          <ac:chgData name="Michael A Fudge Jr" userId="133895e8-240b-4811-850e-9cf94297d089" providerId="ADAL" clId="{A79812F8-E328-4778-A758-25D604F4D8B1}" dt="2020-10-23T22:32:29.401" v="2021" actId="478"/>
          <ac:spMkLst>
            <pc:docMk/>
            <pc:sldMk cId="1087549490" sldId="1028"/>
            <ac:spMk id="3" creationId="{4E28C09F-FC89-4D2C-900D-8F6B57DD8525}"/>
          </ac:spMkLst>
        </pc:spChg>
        <pc:spChg chg="del">
          <ac:chgData name="Michael A Fudge Jr" userId="133895e8-240b-4811-850e-9cf94297d089" providerId="ADAL" clId="{A79812F8-E328-4778-A758-25D604F4D8B1}" dt="2020-10-23T22:32:29.401" v="2021" actId="478"/>
          <ac:spMkLst>
            <pc:docMk/>
            <pc:sldMk cId="1087549490" sldId="1028"/>
            <ac:spMk id="4" creationId="{3A6473CD-D5EF-4B5F-BAC7-0F72B67266B3}"/>
          </ac:spMkLst>
        </pc:spChg>
      </pc:sldChg>
      <pc:sldChg chg="delSp add del mod">
        <pc:chgData name="Michael A Fudge Jr" userId="133895e8-240b-4811-850e-9cf94297d089" providerId="ADAL" clId="{A79812F8-E328-4778-A758-25D604F4D8B1}" dt="2020-10-24T20:04:41.019" v="11486" actId="47"/>
        <pc:sldMkLst>
          <pc:docMk/>
          <pc:sldMk cId="328830862" sldId="1029"/>
        </pc:sldMkLst>
        <pc:spChg chg="del">
          <ac:chgData name="Michael A Fudge Jr" userId="133895e8-240b-4811-850e-9cf94297d089" providerId="ADAL" clId="{A79812F8-E328-4778-A758-25D604F4D8B1}" dt="2020-10-23T22:34:08.400" v="2047" actId="478"/>
          <ac:spMkLst>
            <pc:docMk/>
            <pc:sldMk cId="328830862" sldId="1029"/>
            <ac:spMk id="3" creationId="{B8E094AD-58B0-41A1-A496-35A3EE680A67}"/>
          </ac:spMkLst>
        </pc:spChg>
        <pc:spChg chg="del">
          <ac:chgData name="Michael A Fudge Jr" userId="133895e8-240b-4811-850e-9cf94297d089" providerId="ADAL" clId="{A79812F8-E328-4778-A758-25D604F4D8B1}" dt="2020-10-23T22:34:08.400" v="2047" actId="478"/>
          <ac:spMkLst>
            <pc:docMk/>
            <pc:sldMk cId="328830862" sldId="1029"/>
            <ac:spMk id="4" creationId="{C8780E72-B8DD-4249-9665-06EE78F6E6E0}"/>
          </ac:spMkLst>
        </pc:spChg>
      </pc:sldChg>
      <pc:sldChg chg="addSp delSp modSp new mod modAnim">
        <pc:chgData name="Michael A Fudge Jr" userId="133895e8-240b-4811-850e-9cf94297d089" providerId="ADAL" clId="{A79812F8-E328-4778-A758-25D604F4D8B1}" dt="2020-10-24T02:40:16.765" v="2795"/>
        <pc:sldMkLst>
          <pc:docMk/>
          <pc:sldMk cId="1719775880" sldId="1030"/>
        </pc:sldMkLst>
        <pc:spChg chg="mod">
          <ac:chgData name="Michael A Fudge Jr" userId="133895e8-240b-4811-850e-9cf94297d089" providerId="ADAL" clId="{A79812F8-E328-4778-A758-25D604F4D8B1}" dt="2020-10-23T22:35:01.541" v="2088" actId="20577"/>
          <ac:spMkLst>
            <pc:docMk/>
            <pc:sldMk cId="1719775880" sldId="1030"/>
            <ac:spMk id="2" creationId="{2119188F-55E1-42CF-B0D6-59DE61254CA4}"/>
          </ac:spMkLst>
        </pc:spChg>
        <pc:spChg chg="del">
          <ac:chgData name="Michael A Fudge Jr" userId="133895e8-240b-4811-850e-9cf94297d089" providerId="ADAL" clId="{A79812F8-E328-4778-A758-25D604F4D8B1}" dt="2020-10-24T02:34:33.741" v="2593"/>
          <ac:spMkLst>
            <pc:docMk/>
            <pc:sldMk cId="1719775880" sldId="1030"/>
            <ac:spMk id="3" creationId="{9DF9CFAE-A4EC-4E58-8272-7BA7E9541797}"/>
          </ac:spMkLst>
        </pc:spChg>
        <pc:spChg chg="add mod">
          <ac:chgData name="Michael A Fudge Jr" userId="133895e8-240b-4811-850e-9cf94297d089" providerId="ADAL" clId="{A79812F8-E328-4778-A758-25D604F4D8B1}" dt="2020-10-24T02:37:45.537" v="2722" actId="20577"/>
          <ac:spMkLst>
            <pc:docMk/>
            <pc:sldMk cId="1719775880" sldId="1030"/>
            <ac:spMk id="6" creationId="{48BF091D-5936-4FBC-99D6-FB6FDDE811DA}"/>
          </ac:spMkLst>
        </pc:spChg>
        <pc:spChg chg="add del">
          <ac:chgData name="Michael A Fudge Jr" userId="133895e8-240b-4811-850e-9cf94297d089" providerId="ADAL" clId="{A79812F8-E328-4778-A758-25D604F4D8B1}" dt="2020-10-24T02:37:53.817" v="2725" actId="22"/>
          <ac:spMkLst>
            <pc:docMk/>
            <pc:sldMk cId="1719775880" sldId="1030"/>
            <ac:spMk id="8" creationId="{9B95D3B1-669E-4F48-8594-CEAD83663524}"/>
          </ac:spMkLst>
        </pc:spChg>
        <pc:spChg chg="add del">
          <ac:chgData name="Michael A Fudge Jr" userId="133895e8-240b-4811-850e-9cf94297d089" providerId="ADAL" clId="{A79812F8-E328-4778-A758-25D604F4D8B1}" dt="2020-10-24T02:37:59.571" v="2727" actId="22"/>
          <ac:spMkLst>
            <pc:docMk/>
            <pc:sldMk cId="1719775880" sldId="1030"/>
            <ac:spMk id="10" creationId="{1C3278AB-2211-4366-9B58-A5E248D5DBB6}"/>
          </ac:spMkLst>
        </pc:spChg>
        <pc:graphicFrameChg chg="add mod modGraphic">
          <ac:chgData name="Michael A Fudge Jr" userId="133895e8-240b-4811-850e-9cf94297d089" providerId="ADAL" clId="{A79812F8-E328-4778-A758-25D604F4D8B1}" dt="2020-10-24T02:37:50.021" v="2723"/>
          <ac:graphicFrameMkLst>
            <pc:docMk/>
            <pc:sldMk cId="1719775880" sldId="1030"/>
            <ac:graphicFrameMk id="4" creationId="{978D8763-73CB-4799-8505-AE2C35C9F1BE}"/>
          </ac:graphicFrameMkLst>
        </pc:graphicFrameChg>
        <pc:graphicFrameChg chg="add mod modGraphic">
          <ac:chgData name="Michael A Fudge Jr" userId="133895e8-240b-4811-850e-9cf94297d089" providerId="ADAL" clId="{A79812F8-E328-4778-A758-25D604F4D8B1}" dt="2020-10-24T02:40:00.486" v="2792" actId="12385"/>
          <ac:graphicFrameMkLst>
            <pc:docMk/>
            <pc:sldMk cId="1719775880" sldId="1030"/>
            <ac:graphicFrameMk id="11" creationId="{DA405FC2-E8C0-43CC-BD07-6ED516F763E8}"/>
          </ac:graphicFrameMkLst>
        </pc:graphicFrameChg>
      </pc:sldChg>
      <pc:sldChg chg="addSp delSp modSp new mod modAnim">
        <pc:chgData name="Michael A Fudge Jr" userId="133895e8-240b-4811-850e-9cf94297d089" providerId="ADAL" clId="{A79812F8-E328-4778-A758-25D604F4D8B1}" dt="2020-10-24T15:08:43.704" v="6082"/>
        <pc:sldMkLst>
          <pc:docMk/>
          <pc:sldMk cId="548789222" sldId="1031"/>
        </pc:sldMkLst>
        <pc:spChg chg="mod">
          <ac:chgData name="Michael A Fudge Jr" userId="133895e8-240b-4811-850e-9cf94297d089" providerId="ADAL" clId="{A79812F8-E328-4778-A758-25D604F4D8B1}" dt="2020-10-23T22:39:39.560" v="2115" actId="20577"/>
          <ac:spMkLst>
            <pc:docMk/>
            <pc:sldMk cId="548789222" sldId="1031"/>
            <ac:spMk id="2" creationId="{16D4BF12-4D43-404D-9229-C0A61AE9F72B}"/>
          </ac:spMkLst>
        </pc:spChg>
        <pc:spChg chg="del">
          <ac:chgData name="Michael A Fudge Jr" userId="133895e8-240b-4811-850e-9cf94297d089" providerId="ADAL" clId="{A79812F8-E328-4778-A758-25D604F4D8B1}" dt="2020-10-24T02:17:46.983" v="2153" actId="3680"/>
          <ac:spMkLst>
            <pc:docMk/>
            <pc:sldMk cId="548789222" sldId="1031"/>
            <ac:spMk id="3" creationId="{7C1B2A3A-4308-4E3F-B0A9-593698AF34BF}"/>
          </ac:spMkLst>
        </pc:spChg>
        <pc:spChg chg="add del mod">
          <ac:chgData name="Michael A Fudge Jr" userId="133895e8-240b-4811-850e-9cf94297d089" providerId="ADAL" clId="{A79812F8-E328-4778-A758-25D604F4D8B1}" dt="2020-10-24T02:21:13.293" v="2218" actId="478"/>
          <ac:spMkLst>
            <pc:docMk/>
            <pc:sldMk cId="548789222" sldId="1031"/>
            <ac:spMk id="8" creationId="{752CD29A-85C7-4D40-98E5-1B063796A09B}"/>
          </ac:spMkLst>
        </pc:spChg>
        <pc:spChg chg="add mod">
          <ac:chgData name="Michael A Fudge Jr" userId="133895e8-240b-4811-850e-9cf94297d089" providerId="ADAL" clId="{A79812F8-E328-4778-A758-25D604F4D8B1}" dt="2020-10-24T02:25:06.311" v="2289" actId="164"/>
          <ac:spMkLst>
            <pc:docMk/>
            <pc:sldMk cId="548789222" sldId="1031"/>
            <ac:spMk id="16" creationId="{79CB854E-AEA2-42F8-B634-649CC1BE43C3}"/>
          </ac:spMkLst>
        </pc:spChg>
        <pc:spChg chg="add mod">
          <ac:chgData name="Michael A Fudge Jr" userId="133895e8-240b-4811-850e-9cf94297d089" providerId="ADAL" clId="{A79812F8-E328-4778-A758-25D604F4D8B1}" dt="2020-10-24T02:25:29.744" v="2305" actId="164"/>
          <ac:spMkLst>
            <pc:docMk/>
            <pc:sldMk cId="548789222" sldId="1031"/>
            <ac:spMk id="19" creationId="{F4BF0909-CACC-4ED4-93AD-6CBFB1948933}"/>
          </ac:spMkLst>
        </pc:spChg>
        <pc:spChg chg="add mod">
          <ac:chgData name="Michael A Fudge Jr" userId="133895e8-240b-4811-850e-9cf94297d089" providerId="ADAL" clId="{A79812F8-E328-4778-A758-25D604F4D8B1}" dt="2020-10-24T15:08:31.715" v="6079" actId="164"/>
          <ac:spMkLst>
            <pc:docMk/>
            <pc:sldMk cId="548789222" sldId="1031"/>
            <ac:spMk id="21" creationId="{2A2918D2-1509-4458-B76C-4BD53B5B1995}"/>
          </ac:spMkLst>
        </pc:spChg>
        <pc:spChg chg="add mod">
          <ac:chgData name="Michael A Fudge Jr" userId="133895e8-240b-4811-850e-9cf94297d089" providerId="ADAL" clId="{A79812F8-E328-4778-A758-25D604F4D8B1}" dt="2020-10-24T15:08:31.715" v="6079" actId="164"/>
          <ac:spMkLst>
            <pc:docMk/>
            <pc:sldMk cId="548789222" sldId="1031"/>
            <ac:spMk id="22" creationId="{12CFD093-B903-4B66-B44D-B5C3F421FA12}"/>
          </ac:spMkLst>
        </pc:spChg>
        <pc:spChg chg="add del mod">
          <ac:chgData name="Michael A Fudge Jr" userId="133895e8-240b-4811-850e-9cf94297d089" providerId="ADAL" clId="{A79812F8-E328-4778-A758-25D604F4D8B1}" dt="2020-10-24T15:08:06.023" v="6071" actId="478"/>
          <ac:spMkLst>
            <pc:docMk/>
            <pc:sldMk cId="548789222" sldId="1031"/>
            <ac:spMk id="24" creationId="{6C7E7C12-E5EE-4FA7-BA82-4CEBE6587736}"/>
          </ac:spMkLst>
        </pc:spChg>
        <pc:spChg chg="add mod">
          <ac:chgData name="Michael A Fudge Jr" userId="133895e8-240b-4811-850e-9cf94297d089" providerId="ADAL" clId="{A79812F8-E328-4778-A758-25D604F4D8B1}" dt="2020-10-24T15:08:42.065" v="6081" actId="164"/>
          <ac:spMkLst>
            <pc:docMk/>
            <pc:sldMk cId="548789222" sldId="1031"/>
            <ac:spMk id="26" creationId="{4A2E59D0-B583-4943-B91B-87E540E00644}"/>
          </ac:spMkLst>
        </pc:spChg>
        <pc:spChg chg="add mod">
          <ac:chgData name="Michael A Fudge Jr" userId="133895e8-240b-4811-850e-9cf94297d089" providerId="ADAL" clId="{A79812F8-E328-4778-A758-25D604F4D8B1}" dt="2020-10-24T15:08:42.065" v="6081" actId="164"/>
          <ac:spMkLst>
            <pc:docMk/>
            <pc:sldMk cId="548789222" sldId="1031"/>
            <ac:spMk id="28" creationId="{43907EC3-48E0-424F-AEF6-3970EF574116}"/>
          </ac:spMkLst>
        </pc:spChg>
        <pc:grpChg chg="add mod">
          <ac:chgData name="Michael A Fudge Jr" userId="133895e8-240b-4811-850e-9cf94297d089" providerId="ADAL" clId="{A79812F8-E328-4778-A758-25D604F4D8B1}" dt="2020-10-24T02:25:06.311" v="2289" actId="164"/>
          <ac:grpSpMkLst>
            <pc:docMk/>
            <pc:sldMk cId="548789222" sldId="1031"/>
            <ac:grpSpMk id="18" creationId="{66529104-37A7-410E-942A-CCA37C107905}"/>
          </ac:grpSpMkLst>
        </pc:grpChg>
        <pc:grpChg chg="add mod">
          <ac:chgData name="Michael A Fudge Jr" userId="133895e8-240b-4811-850e-9cf94297d089" providerId="ADAL" clId="{A79812F8-E328-4778-A758-25D604F4D8B1}" dt="2020-10-24T02:25:29.744" v="2305" actId="164"/>
          <ac:grpSpMkLst>
            <pc:docMk/>
            <pc:sldMk cId="548789222" sldId="1031"/>
            <ac:grpSpMk id="20" creationId="{9068F3FB-74BA-477F-AC81-7B80645BEDF9}"/>
          </ac:grpSpMkLst>
        </pc:grpChg>
        <pc:grpChg chg="add mod">
          <ac:chgData name="Michael A Fudge Jr" userId="133895e8-240b-4811-850e-9cf94297d089" providerId="ADAL" clId="{A79812F8-E328-4778-A758-25D604F4D8B1}" dt="2020-10-24T15:08:31.715" v="6079" actId="164"/>
          <ac:grpSpMkLst>
            <pc:docMk/>
            <pc:sldMk cId="548789222" sldId="1031"/>
            <ac:grpSpMk id="29" creationId="{85BCAAF2-EF5A-4445-A284-1BC035A4871F}"/>
          </ac:grpSpMkLst>
        </pc:grpChg>
        <pc:grpChg chg="add mod">
          <ac:chgData name="Michael A Fudge Jr" userId="133895e8-240b-4811-850e-9cf94297d089" providerId="ADAL" clId="{A79812F8-E328-4778-A758-25D604F4D8B1}" dt="2020-10-24T15:08:42.065" v="6081" actId="164"/>
          <ac:grpSpMkLst>
            <pc:docMk/>
            <pc:sldMk cId="548789222" sldId="1031"/>
            <ac:grpSpMk id="30" creationId="{036ACACF-F007-4891-8ED1-3719A262EBE3}"/>
          </ac:grpSpMkLst>
        </pc:grpChg>
        <pc:graphicFrameChg chg="add mod ord modGraphic">
          <ac:chgData name="Michael A Fudge Jr" userId="133895e8-240b-4811-850e-9cf94297d089" providerId="ADAL" clId="{A79812F8-E328-4778-A758-25D604F4D8B1}" dt="2020-10-24T02:24:49.614" v="2287" actId="403"/>
          <ac:graphicFrameMkLst>
            <pc:docMk/>
            <pc:sldMk cId="548789222" sldId="1031"/>
            <ac:graphicFrameMk id="4" creationId="{85C83BD0-BAF3-4D77-A81C-803E8AFF03DD}"/>
          </ac:graphicFrameMkLst>
        </pc:graphicFrameChg>
        <pc:graphicFrameChg chg="add mod modGraphic">
          <ac:chgData name="Michael A Fudge Jr" userId="133895e8-240b-4811-850e-9cf94297d089" providerId="ADAL" clId="{A79812F8-E328-4778-A758-25D604F4D8B1}" dt="2020-10-24T02:25:57.602" v="2310" actId="403"/>
          <ac:graphicFrameMkLst>
            <pc:docMk/>
            <pc:sldMk cId="548789222" sldId="1031"/>
            <ac:graphicFrameMk id="5" creationId="{A651304A-EE2F-4CE8-986B-3A513CF35C98}"/>
          </ac:graphicFrameMkLst>
        </pc:graphicFrameChg>
        <pc:graphicFrameChg chg="add mod modGraphic">
          <ac:chgData name="Michael A Fudge Jr" userId="133895e8-240b-4811-850e-9cf94297d089" providerId="ADAL" clId="{A79812F8-E328-4778-A758-25D604F4D8B1}" dt="2020-10-24T02:26:00.737" v="2311" actId="403"/>
          <ac:graphicFrameMkLst>
            <pc:docMk/>
            <pc:sldMk cId="548789222" sldId="1031"/>
            <ac:graphicFrameMk id="7" creationId="{C7B8E96D-87BC-47B3-B6B1-BC9CA41DCDA8}"/>
          </ac:graphicFrameMkLst>
        </pc:graphicFrameChg>
        <pc:cxnChg chg="add mod">
          <ac:chgData name="Michael A Fudge Jr" userId="133895e8-240b-4811-850e-9cf94297d089" providerId="ADAL" clId="{A79812F8-E328-4778-A758-25D604F4D8B1}" dt="2020-10-24T02:25:06.311" v="2289" actId="164"/>
          <ac:cxnSpMkLst>
            <pc:docMk/>
            <pc:sldMk cId="548789222" sldId="1031"/>
            <ac:cxnSpMk id="10" creationId="{4570D3A8-88C4-47B1-948C-1A4C87E21C2C}"/>
          </ac:cxnSpMkLst>
        </pc:cxnChg>
        <pc:cxnChg chg="add mod">
          <ac:chgData name="Michael A Fudge Jr" userId="133895e8-240b-4811-850e-9cf94297d089" providerId="ADAL" clId="{A79812F8-E328-4778-A758-25D604F4D8B1}" dt="2020-10-24T02:25:29.744" v="2305" actId="164"/>
          <ac:cxnSpMkLst>
            <pc:docMk/>
            <pc:sldMk cId="548789222" sldId="1031"/>
            <ac:cxnSpMk id="12" creationId="{3DF1BE33-5527-455A-8ED9-8CDAB16E42A8}"/>
          </ac:cxnSpMkLst>
        </pc:cxnChg>
      </pc:sldChg>
      <pc:sldChg chg="modSp add mod">
        <pc:chgData name="Michael A Fudge Jr" userId="133895e8-240b-4811-850e-9cf94297d089" providerId="ADAL" clId="{A79812F8-E328-4778-A758-25D604F4D8B1}" dt="2020-10-24T02:48:29.159" v="3036" actId="113"/>
        <pc:sldMkLst>
          <pc:docMk/>
          <pc:sldMk cId="2656777481" sldId="1032"/>
        </pc:sldMkLst>
        <pc:spChg chg="mod">
          <ac:chgData name="Michael A Fudge Jr" userId="133895e8-240b-4811-850e-9cf94297d089" providerId="ADAL" clId="{A79812F8-E328-4778-A758-25D604F4D8B1}" dt="2020-10-24T02:47:30.952" v="3010" actId="20577"/>
          <ac:spMkLst>
            <pc:docMk/>
            <pc:sldMk cId="2656777481" sldId="1032"/>
            <ac:spMk id="2" creationId="{2119188F-55E1-42CF-B0D6-59DE61254CA4}"/>
          </ac:spMkLst>
        </pc:spChg>
        <pc:spChg chg="mod">
          <ac:chgData name="Michael A Fudge Jr" userId="133895e8-240b-4811-850e-9cf94297d089" providerId="ADAL" clId="{A79812F8-E328-4778-A758-25D604F4D8B1}" dt="2020-10-24T02:47:40.747" v="3013" actId="20577"/>
          <ac:spMkLst>
            <pc:docMk/>
            <pc:sldMk cId="2656777481" sldId="1032"/>
            <ac:spMk id="6" creationId="{48BF091D-5936-4FBC-99D6-FB6FDDE811DA}"/>
          </ac:spMkLst>
        </pc:spChg>
        <pc:graphicFrameChg chg="modGraphic">
          <ac:chgData name="Michael A Fudge Jr" userId="133895e8-240b-4811-850e-9cf94297d089" providerId="ADAL" clId="{A79812F8-E328-4778-A758-25D604F4D8B1}" dt="2020-10-24T02:48:29.159" v="3036" actId="113"/>
          <ac:graphicFrameMkLst>
            <pc:docMk/>
            <pc:sldMk cId="2656777481" sldId="1032"/>
            <ac:graphicFrameMk id="11" creationId="{DA405FC2-E8C0-43CC-BD07-6ED516F763E8}"/>
          </ac:graphicFrameMkLst>
        </pc:graphicFrameChg>
      </pc:sldChg>
      <pc:sldChg chg="modSp add mod">
        <pc:chgData name="Michael A Fudge Jr" userId="133895e8-240b-4811-850e-9cf94297d089" providerId="ADAL" clId="{A79812F8-E328-4778-A758-25D604F4D8B1}" dt="2020-10-24T02:48:08.448" v="3035" actId="313"/>
        <pc:sldMkLst>
          <pc:docMk/>
          <pc:sldMk cId="2830516390" sldId="1033"/>
        </pc:sldMkLst>
        <pc:spChg chg="mod">
          <ac:chgData name="Michael A Fudge Jr" userId="133895e8-240b-4811-850e-9cf94297d089" providerId="ADAL" clId="{A79812F8-E328-4778-A758-25D604F4D8B1}" dt="2020-10-24T02:47:46.110" v="3014" actId="20577"/>
          <ac:spMkLst>
            <pc:docMk/>
            <pc:sldMk cId="2830516390" sldId="1033"/>
            <ac:spMk id="2" creationId="{2119188F-55E1-42CF-B0D6-59DE61254CA4}"/>
          </ac:spMkLst>
        </pc:spChg>
        <pc:spChg chg="mod">
          <ac:chgData name="Michael A Fudge Jr" userId="133895e8-240b-4811-850e-9cf94297d089" providerId="ADAL" clId="{A79812F8-E328-4778-A758-25D604F4D8B1}" dt="2020-10-24T02:48:08.448" v="3035" actId="313"/>
          <ac:spMkLst>
            <pc:docMk/>
            <pc:sldMk cId="2830516390" sldId="1033"/>
            <ac:spMk id="6" creationId="{48BF091D-5936-4FBC-99D6-FB6FDDE811DA}"/>
          </ac:spMkLst>
        </pc:spChg>
        <pc:graphicFrameChg chg="modGraphic">
          <ac:chgData name="Michael A Fudge Jr" userId="133895e8-240b-4811-850e-9cf94297d089" providerId="ADAL" clId="{A79812F8-E328-4778-A758-25D604F4D8B1}" dt="2020-10-24T02:44:50.124" v="2920" actId="113"/>
          <ac:graphicFrameMkLst>
            <pc:docMk/>
            <pc:sldMk cId="2830516390" sldId="1033"/>
            <ac:graphicFrameMk id="4" creationId="{978D8763-73CB-4799-8505-AE2C35C9F1BE}"/>
          </ac:graphicFrameMkLst>
        </pc:graphicFrameChg>
        <pc:graphicFrameChg chg="modGraphic">
          <ac:chgData name="Michael A Fudge Jr" userId="133895e8-240b-4811-850e-9cf94297d089" providerId="ADAL" clId="{A79812F8-E328-4778-A758-25D604F4D8B1}" dt="2020-10-24T02:45:03.962" v="2932" actId="113"/>
          <ac:graphicFrameMkLst>
            <pc:docMk/>
            <pc:sldMk cId="2830516390" sldId="1033"/>
            <ac:graphicFrameMk id="11" creationId="{DA405FC2-E8C0-43CC-BD07-6ED516F763E8}"/>
          </ac:graphicFrameMkLst>
        </pc:graphicFrameChg>
      </pc:sldChg>
      <pc:sldChg chg="addSp delSp modSp add mod ord modNotesTx">
        <pc:chgData name="Michael A Fudge Jr" userId="133895e8-240b-4811-850e-9cf94297d089" providerId="ADAL" clId="{A79812F8-E328-4778-A758-25D604F4D8B1}" dt="2020-10-24T19:10:19.302" v="10836" actId="20577"/>
        <pc:sldMkLst>
          <pc:docMk/>
          <pc:sldMk cId="1397471999" sldId="1034"/>
        </pc:sldMkLst>
        <pc:spChg chg="mod">
          <ac:chgData name="Michael A Fudge Jr" userId="133895e8-240b-4811-850e-9cf94297d089" providerId="ADAL" clId="{A79812F8-E328-4778-A758-25D604F4D8B1}" dt="2020-10-24T17:47:48.042" v="10218" actId="20577"/>
          <ac:spMkLst>
            <pc:docMk/>
            <pc:sldMk cId="1397471999" sldId="10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A79812F8-E328-4778-A758-25D604F4D8B1}" dt="2020-10-24T19:10:19.302" v="10836" actId="20577"/>
          <ac:spMkLst>
            <pc:docMk/>
            <pc:sldMk cId="1397471999" sldId="1034"/>
            <ac:spMk id="6" creationId="{E33EFCDF-893E-4DC5-B75A-872200D063CA}"/>
          </ac:spMkLst>
        </pc:spChg>
        <pc:picChg chg="add del">
          <ac:chgData name="Michael A Fudge Jr" userId="133895e8-240b-4811-850e-9cf94297d089" providerId="ADAL" clId="{A79812F8-E328-4778-A758-25D604F4D8B1}" dt="2020-10-24T18:40:53.301" v="10314"/>
          <ac:picMkLst>
            <pc:docMk/>
            <pc:sldMk cId="1397471999" sldId="1034"/>
            <ac:picMk id="2" creationId="{0BA7FE77-143B-4043-8712-15A358FA9D60}"/>
          </ac:picMkLst>
        </pc:picChg>
      </pc:sldChg>
      <pc:sldChg chg="addSp delSp modSp new mod ord modAnim">
        <pc:chgData name="Michael A Fudge Jr" userId="133895e8-240b-4811-850e-9cf94297d089" providerId="ADAL" clId="{A79812F8-E328-4778-A758-25D604F4D8B1}" dt="2020-10-24T14:19:38.631" v="4095"/>
        <pc:sldMkLst>
          <pc:docMk/>
          <pc:sldMk cId="3848503610" sldId="1035"/>
        </pc:sldMkLst>
        <pc:spChg chg="mod">
          <ac:chgData name="Michael A Fudge Jr" userId="133895e8-240b-4811-850e-9cf94297d089" providerId="ADAL" clId="{A79812F8-E328-4778-A758-25D604F4D8B1}" dt="2020-10-24T13:38:46.522" v="3101" actId="20577"/>
          <ac:spMkLst>
            <pc:docMk/>
            <pc:sldMk cId="3848503610" sldId="1035"/>
            <ac:spMk id="2" creationId="{B705699C-CF17-49F0-8AB3-F239C0D668A7}"/>
          </ac:spMkLst>
        </pc:spChg>
        <pc:spChg chg="mod">
          <ac:chgData name="Michael A Fudge Jr" userId="133895e8-240b-4811-850e-9cf94297d089" providerId="ADAL" clId="{A79812F8-E328-4778-A758-25D604F4D8B1}" dt="2020-10-24T14:15:56.409" v="4025" actId="20577"/>
          <ac:spMkLst>
            <pc:docMk/>
            <pc:sldMk cId="3848503610" sldId="1035"/>
            <ac:spMk id="3" creationId="{3AA60BE6-E9F3-4E4A-94FC-781E954C429F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4" creationId="{F6DAEBD8-3343-43D3-A1AA-DC2ED67E0CD1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6" creationId="{14A6D18A-BC55-44B0-A535-1BC41EE90B24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11" creationId="{AE661F37-59D9-4F59-857A-71F228A21211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13" creationId="{07281DC2-2948-483D-8760-C70979BB690D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15" creationId="{A36AD3CC-2803-4786-A855-63F3F01C21C3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17" creationId="{35659F47-B7B1-49B2-8593-E77F177D1A8C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19" creationId="{B51726E0-870E-4F31-8A46-5110843FE3DF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21" creationId="{1AFAC1C9-0AAA-4828-8FF7-0C6C8E160D6C}"/>
          </ac:spMkLst>
        </pc:spChg>
        <pc:spChg chg="add del mod">
          <ac:chgData name="Michael A Fudge Jr" userId="133895e8-240b-4811-850e-9cf94297d089" providerId="ADAL" clId="{A79812F8-E328-4778-A758-25D604F4D8B1}" dt="2020-10-24T13:49:48.201" v="3617" actId="21"/>
          <ac:spMkLst>
            <pc:docMk/>
            <pc:sldMk cId="3848503610" sldId="1035"/>
            <ac:spMk id="23" creationId="{BC7E2F17-10C8-47BC-BEFC-8AC4DC529ACC}"/>
          </ac:spMkLst>
        </pc:spChg>
        <pc:spChg chg="add mod">
          <ac:chgData name="Michael A Fudge Jr" userId="133895e8-240b-4811-850e-9cf94297d089" providerId="ADAL" clId="{A79812F8-E328-4778-A758-25D604F4D8B1}" dt="2020-10-24T14:15:08.242" v="3991" actId="164"/>
          <ac:spMkLst>
            <pc:docMk/>
            <pc:sldMk cId="3848503610" sldId="1035"/>
            <ac:spMk id="24" creationId="{55B4AF78-0204-4105-B345-586943DE80E7}"/>
          </ac:spMkLst>
        </pc:spChg>
        <pc:spChg chg="add mod">
          <ac:chgData name="Michael A Fudge Jr" userId="133895e8-240b-4811-850e-9cf94297d089" providerId="ADAL" clId="{A79812F8-E328-4778-A758-25D604F4D8B1}" dt="2020-10-24T14:15:08.242" v="3991" actId="164"/>
          <ac:spMkLst>
            <pc:docMk/>
            <pc:sldMk cId="3848503610" sldId="1035"/>
            <ac:spMk id="26" creationId="{C7E7A9DD-2A3A-4158-8C9F-519D7E4C5CD9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28" creationId="{6B53AE17-8092-42FE-85E8-146D62EBCF96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30" creationId="{4DC81127-1FD8-4079-B5E7-8FA62524DD18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32" creationId="{FB26DB92-A14D-414F-8F2E-7D7E1E45B5AB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34" creationId="{674DE30C-69E2-4B97-B15B-CF370CD632C7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36" creationId="{82368883-4851-41F7-8B2A-641155518CBF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38" creationId="{D2836775-29D1-4119-979F-5D16053F2E80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40" creationId="{BC262340-6C28-44F0-ACD2-6A6D165546E9}"/>
          </ac:spMkLst>
        </pc:spChg>
        <pc:spChg chg="add mod">
          <ac:chgData name="Michael A Fudge Jr" userId="133895e8-240b-4811-850e-9cf94297d089" providerId="ADAL" clId="{A79812F8-E328-4778-A758-25D604F4D8B1}" dt="2020-10-24T14:15:18.741" v="3992" actId="164"/>
          <ac:spMkLst>
            <pc:docMk/>
            <pc:sldMk cId="3848503610" sldId="1035"/>
            <ac:spMk id="42" creationId="{9F83D8F6-D89F-4EF9-8EE1-A9A0CDF64B33}"/>
          </ac:spMkLst>
        </pc:spChg>
        <pc:spChg chg="add mod">
          <ac:chgData name="Michael A Fudge Jr" userId="133895e8-240b-4811-850e-9cf94297d089" providerId="ADAL" clId="{A79812F8-E328-4778-A758-25D604F4D8B1}" dt="2020-10-24T14:17:56.771" v="4075" actId="5793"/>
          <ac:spMkLst>
            <pc:docMk/>
            <pc:sldMk cId="3848503610" sldId="1035"/>
            <ac:spMk id="44" creationId="{37DB4C23-C235-4CA8-9B48-696D1C9F9733}"/>
          </ac:spMkLst>
        </pc:spChg>
        <pc:spChg chg="add del mod">
          <ac:chgData name="Michael A Fudge Jr" userId="133895e8-240b-4811-850e-9cf94297d089" providerId="ADAL" clId="{A79812F8-E328-4778-A758-25D604F4D8B1}" dt="2020-10-24T14:16:48.615" v="4035" actId="478"/>
          <ac:spMkLst>
            <pc:docMk/>
            <pc:sldMk cId="3848503610" sldId="1035"/>
            <ac:spMk id="45" creationId="{E1613FBF-07E5-4F98-B6E6-2AC7DE3D8DC7}"/>
          </ac:spMkLst>
        </pc:spChg>
        <pc:spChg chg="add del mod">
          <ac:chgData name="Michael A Fudge Jr" userId="133895e8-240b-4811-850e-9cf94297d089" providerId="ADAL" clId="{A79812F8-E328-4778-A758-25D604F4D8B1}" dt="2020-10-24T14:16:46.649" v="4034" actId="478"/>
          <ac:spMkLst>
            <pc:docMk/>
            <pc:sldMk cId="3848503610" sldId="1035"/>
            <ac:spMk id="49" creationId="{A4B46831-BC1F-4A37-AD1A-EDC3BB60912B}"/>
          </ac:spMkLst>
        </pc:spChg>
        <pc:spChg chg="add mod">
          <ac:chgData name="Michael A Fudge Jr" userId="133895e8-240b-4811-850e-9cf94297d089" providerId="ADAL" clId="{A79812F8-E328-4778-A758-25D604F4D8B1}" dt="2020-10-24T14:18:45.411" v="4084" actId="164"/>
          <ac:spMkLst>
            <pc:docMk/>
            <pc:sldMk cId="3848503610" sldId="1035"/>
            <ac:spMk id="50" creationId="{D6F72FF4-7E03-410B-AE4B-4CE119AF2EBD}"/>
          </ac:spMkLst>
        </pc:spChg>
        <pc:spChg chg="add mod">
          <ac:chgData name="Michael A Fudge Jr" userId="133895e8-240b-4811-850e-9cf94297d089" providerId="ADAL" clId="{A79812F8-E328-4778-A758-25D604F4D8B1}" dt="2020-10-24T14:19:31.294" v="4094" actId="164"/>
          <ac:spMkLst>
            <pc:docMk/>
            <pc:sldMk cId="3848503610" sldId="1035"/>
            <ac:spMk id="52" creationId="{D0EEC05E-C353-4944-997D-8653989BC9EB}"/>
          </ac:spMkLst>
        </pc:spChg>
        <pc:grpChg chg="add mod">
          <ac:chgData name="Michael A Fudge Jr" userId="133895e8-240b-4811-850e-9cf94297d089" providerId="ADAL" clId="{A79812F8-E328-4778-A758-25D604F4D8B1}" dt="2020-10-24T14:15:18.741" v="3992" actId="164"/>
          <ac:grpSpMkLst>
            <pc:docMk/>
            <pc:sldMk cId="3848503610" sldId="1035"/>
            <ac:grpSpMk id="46" creationId="{987B6628-86A6-4109-8563-2A854E8DBDDB}"/>
          </ac:grpSpMkLst>
        </pc:grpChg>
        <pc:grpChg chg="add mod">
          <ac:chgData name="Michael A Fudge Jr" userId="133895e8-240b-4811-850e-9cf94297d089" providerId="ADAL" clId="{A79812F8-E328-4778-A758-25D604F4D8B1}" dt="2020-10-24T14:15:18.741" v="3992" actId="164"/>
          <ac:grpSpMkLst>
            <pc:docMk/>
            <pc:sldMk cId="3848503610" sldId="1035"/>
            <ac:grpSpMk id="47" creationId="{80CF4BAF-C65F-44D6-9044-C587AD333CEF}"/>
          </ac:grpSpMkLst>
        </pc:grpChg>
        <pc:grpChg chg="add mod">
          <ac:chgData name="Michael A Fudge Jr" userId="133895e8-240b-4811-850e-9cf94297d089" providerId="ADAL" clId="{A79812F8-E328-4778-A758-25D604F4D8B1}" dt="2020-10-24T14:18:45.411" v="4084" actId="164"/>
          <ac:grpSpMkLst>
            <pc:docMk/>
            <pc:sldMk cId="3848503610" sldId="1035"/>
            <ac:grpSpMk id="58" creationId="{AE5463DC-B3CF-4261-A609-8F490D250AC2}"/>
          </ac:grpSpMkLst>
        </pc:grpChg>
        <pc:grpChg chg="add mod">
          <ac:chgData name="Michael A Fudge Jr" userId="133895e8-240b-4811-850e-9cf94297d089" providerId="ADAL" clId="{A79812F8-E328-4778-A758-25D604F4D8B1}" dt="2020-10-24T14:19:31.294" v="4094" actId="164"/>
          <ac:grpSpMkLst>
            <pc:docMk/>
            <pc:sldMk cId="3848503610" sldId="1035"/>
            <ac:grpSpMk id="67" creationId="{4F12DB26-6EB9-40CE-B1C5-EC4AF8941E50}"/>
          </ac:grpSpMkLst>
        </pc:grpChg>
        <pc:cxnChg chg="add del mod">
          <ac:chgData name="Michael A Fudge Jr" userId="133895e8-240b-4811-850e-9cf94297d089" providerId="ADAL" clId="{A79812F8-E328-4778-A758-25D604F4D8B1}" dt="2020-10-24T13:49:48.201" v="3617" actId="21"/>
          <ac:cxnSpMkLst>
            <pc:docMk/>
            <pc:sldMk cId="3848503610" sldId="1035"/>
            <ac:cxnSpMk id="8" creationId="{A23E7215-2669-4B7E-8E24-30A72235BA52}"/>
          </ac:cxnSpMkLst>
        </pc:cxnChg>
        <pc:cxnChg chg="add mod">
          <ac:chgData name="Michael A Fudge Jr" userId="133895e8-240b-4811-850e-9cf94297d089" providerId="ADAL" clId="{A79812F8-E328-4778-A758-25D604F4D8B1}" dt="2020-10-24T14:18:45.411" v="4084" actId="164"/>
          <ac:cxnSpMkLst>
            <pc:docMk/>
            <pc:sldMk cId="3848503610" sldId="1035"/>
            <ac:cxnSpMk id="54" creationId="{76B3CE10-C4EF-475E-A1B6-58726AF233BD}"/>
          </ac:cxnSpMkLst>
        </pc:cxnChg>
        <pc:cxnChg chg="add mod">
          <ac:chgData name="Michael A Fudge Jr" userId="133895e8-240b-4811-850e-9cf94297d089" providerId="ADAL" clId="{A79812F8-E328-4778-A758-25D604F4D8B1}" dt="2020-10-24T14:18:45.411" v="4084" actId="164"/>
          <ac:cxnSpMkLst>
            <pc:docMk/>
            <pc:sldMk cId="3848503610" sldId="1035"/>
            <ac:cxnSpMk id="55" creationId="{DC6BB1D0-D205-442A-BF71-750C0137B686}"/>
          </ac:cxnSpMkLst>
        </pc:cxnChg>
        <pc:cxnChg chg="add mod">
          <ac:chgData name="Michael A Fudge Jr" userId="133895e8-240b-4811-850e-9cf94297d089" providerId="ADAL" clId="{A79812F8-E328-4778-A758-25D604F4D8B1}" dt="2020-10-24T14:19:31.294" v="4094" actId="164"/>
          <ac:cxnSpMkLst>
            <pc:docMk/>
            <pc:sldMk cId="3848503610" sldId="1035"/>
            <ac:cxnSpMk id="60" creationId="{0C6F0993-1A58-48E7-8E57-A0A55C935C4C}"/>
          </ac:cxnSpMkLst>
        </pc:cxnChg>
        <pc:cxnChg chg="add mod">
          <ac:chgData name="Michael A Fudge Jr" userId="133895e8-240b-4811-850e-9cf94297d089" providerId="ADAL" clId="{A79812F8-E328-4778-A758-25D604F4D8B1}" dt="2020-10-24T14:19:31.294" v="4094" actId="164"/>
          <ac:cxnSpMkLst>
            <pc:docMk/>
            <pc:sldMk cId="3848503610" sldId="1035"/>
            <ac:cxnSpMk id="61" creationId="{62454C68-8D0C-4202-89F8-C68179EC60D7}"/>
          </ac:cxnSpMkLst>
        </pc:cxnChg>
        <pc:cxnChg chg="add mod">
          <ac:chgData name="Michael A Fudge Jr" userId="133895e8-240b-4811-850e-9cf94297d089" providerId="ADAL" clId="{A79812F8-E328-4778-A758-25D604F4D8B1}" dt="2020-10-24T14:19:31.294" v="4094" actId="164"/>
          <ac:cxnSpMkLst>
            <pc:docMk/>
            <pc:sldMk cId="3848503610" sldId="1035"/>
            <ac:cxnSpMk id="64" creationId="{A56B9F3F-6C4E-483E-86CB-2D3332085BCD}"/>
          </ac:cxnSpMkLst>
        </pc:cxnChg>
      </pc:sldChg>
      <pc:sldChg chg="addSp delSp modSp new mod modClrScheme modAnim chgLayout modNotesTx">
        <pc:chgData name="Michael A Fudge Jr" userId="133895e8-240b-4811-850e-9cf94297d089" providerId="ADAL" clId="{A79812F8-E328-4778-A758-25D604F4D8B1}" dt="2020-10-27T15:41:01.779" v="12696"/>
        <pc:sldMkLst>
          <pc:docMk/>
          <pc:sldMk cId="2406032762" sldId="1036"/>
        </pc:sldMkLst>
        <pc:spChg chg="mod ord">
          <ac:chgData name="Michael A Fudge Jr" userId="133895e8-240b-4811-850e-9cf94297d089" providerId="ADAL" clId="{A79812F8-E328-4778-A758-25D604F4D8B1}" dt="2020-10-24T14:01:39.568" v="3755" actId="14100"/>
          <ac:spMkLst>
            <pc:docMk/>
            <pc:sldMk cId="2406032762" sldId="1036"/>
            <ac:spMk id="2" creationId="{1B4842A5-8825-4DD9-8793-670AA5411E05}"/>
          </ac:spMkLst>
        </pc:spChg>
        <pc:spChg chg="del">
          <ac:chgData name="Michael A Fudge Jr" userId="133895e8-240b-4811-850e-9cf94297d089" providerId="ADAL" clId="{A79812F8-E328-4778-A758-25D604F4D8B1}" dt="2020-10-24T13:49:42.136" v="3616" actId="700"/>
          <ac:spMkLst>
            <pc:docMk/>
            <pc:sldMk cId="2406032762" sldId="1036"/>
            <ac:spMk id="3" creationId="{8AE93F90-4D17-4C60-BE69-75B8D9A4553B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4" creationId="{D05BB0C7-9899-4D30-A470-CC6C130EBC38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5" creationId="{175ACAD2-DCD8-442F-98A1-6EA6F9863250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7" creationId="{A0A9D9E0-4B81-492D-B536-49B965DBE165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8" creationId="{CA17BA93-AB03-486D-B9AE-6594207BED72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9" creationId="{660C6AEF-63E5-4950-876C-4B4044F9BECE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10" creationId="{831EF9B1-4F34-4D67-83BF-1622B0009801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11" creationId="{B5A1AA1D-B371-4D17-B7B7-4DE531AC1321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12" creationId="{30C707CB-9F7C-4972-8874-89CAE9326A12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13" creationId="{68CF0687-888A-4797-999F-95FCC413C5AA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16" creationId="{54C4CE37-C166-4564-9FB1-206A240CF6EF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17" creationId="{BD1F3AF8-FC16-4657-9B14-C38006158090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19" creationId="{DCD8AF72-BD7B-4E42-BB4B-48B35B40EF9D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20" creationId="{1EB0CAA9-22E6-4450-8FFE-BAF985E59134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21" creationId="{59C4003F-AEBF-4425-A2BE-59BCF222DCE8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22" creationId="{7FA272F2-C120-43D4-BAAA-25D75EC7656E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23" creationId="{5027A355-07B9-48E5-81B5-F64CE3FDBAA9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24" creationId="{D58F59B2-45A1-4839-BACE-8F2A146F29E6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25" creationId="{9CC2EB05-2D10-43F0-A8BA-BD24C655A8AC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27" creationId="{BBD88E02-2A41-43E0-A9AC-F3ACF4B12F3C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29" creationId="{42C2C0BA-A842-4B0B-90F3-0F4B576FF089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30" creationId="{453AF46F-7270-4128-8011-EBAB9FB694CC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32" creationId="{11BF9BDF-2C6A-42BA-89E2-4AFB1F68AAF6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33" creationId="{51478560-022D-43C9-9C7C-0AD9579E7C68}"/>
          </ac:spMkLst>
        </pc:spChg>
        <pc:spChg chg="add del mod">
          <ac:chgData name="Michael A Fudge Jr" userId="133895e8-240b-4811-850e-9cf94297d089" providerId="ADAL" clId="{A79812F8-E328-4778-A758-25D604F4D8B1}" dt="2020-10-24T13:55:56.360" v="3698" actId="21"/>
          <ac:spMkLst>
            <pc:docMk/>
            <pc:sldMk cId="2406032762" sldId="1036"/>
            <ac:spMk id="34" creationId="{EB3E62AC-31E6-43EF-A857-36E689B53505}"/>
          </ac:spMkLst>
        </pc:spChg>
        <pc:spChg chg="add del mod">
          <ac:chgData name="Michael A Fudge Jr" userId="133895e8-240b-4811-850e-9cf94297d089" providerId="ADAL" clId="{A79812F8-E328-4778-A758-25D604F4D8B1}" dt="2020-10-24T13:55:56.360" v="3698" actId="21"/>
          <ac:spMkLst>
            <pc:docMk/>
            <pc:sldMk cId="2406032762" sldId="1036"/>
            <ac:spMk id="35" creationId="{50C61622-D273-4DFC-8592-512E628E5BCE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36" creationId="{81D5CD91-4C84-4CEA-8C54-3BA44438F302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37" creationId="{98C92096-518D-4408-9994-2B716456E15B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38" creationId="{848A2C01-2D35-4058-9E41-AC44B01CF699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39" creationId="{6D451C65-ECF8-409F-8AAF-156B069176AA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41" creationId="{BF4C8741-9071-4790-9009-609E70090A1A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43" creationId="{37DA0AE0-FEE7-4596-8427-5C89EEE3C09E}"/>
          </ac:spMkLst>
        </pc:spChg>
        <pc:spChg chg="add del mod">
          <ac:chgData name="Michael A Fudge Jr" userId="133895e8-240b-4811-850e-9cf94297d089" providerId="ADAL" clId="{A79812F8-E328-4778-A758-25D604F4D8B1}" dt="2020-10-24T13:55:24.566" v="3694" actId="478"/>
          <ac:spMkLst>
            <pc:docMk/>
            <pc:sldMk cId="2406032762" sldId="1036"/>
            <ac:spMk id="45" creationId="{BD4F09D6-8ACE-4DA2-BC21-77160A844BA5}"/>
          </ac:spMkLst>
        </pc:spChg>
        <pc:spChg chg="add del mod">
          <ac:chgData name="Michael A Fudge Jr" userId="133895e8-240b-4811-850e-9cf94297d089" providerId="ADAL" clId="{A79812F8-E328-4778-A758-25D604F4D8B1}" dt="2020-10-24T13:56:09.625" v="3703" actId="478"/>
          <ac:spMkLst>
            <pc:docMk/>
            <pc:sldMk cId="2406032762" sldId="1036"/>
            <ac:spMk id="47" creationId="{BB25B3C3-9D29-4D87-9FE7-A6C8E2882BAB}"/>
          </ac:spMkLst>
        </pc:spChg>
        <pc:spChg chg="add del mod">
          <ac:chgData name="Michael A Fudge Jr" userId="133895e8-240b-4811-850e-9cf94297d089" providerId="ADAL" clId="{A79812F8-E328-4778-A758-25D604F4D8B1}" dt="2020-10-24T13:56:06.912" v="3702" actId="478"/>
          <ac:spMkLst>
            <pc:docMk/>
            <pc:sldMk cId="2406032762" sldId="1036"/>
            <ac:spMk id="49" creationId="{0C7DCB6C-701A-42C6-9E0C-D60CCA7F7FEA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51" creationId="{DBF37991-44A8-4C6B-99E9-54F00AF72984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53" creationId="{48462A1D-1528-4FD9-BFE5-05D1F5387D2B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61" creationId="{ABC1F219-A7C0-477F-B713-42AFF75E0517}"/>
          </ac:spMkLst>
        </pc:spChg>
        <pc:spChg chg="add mo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63" creationId="{92D1885F-CE04-48D5-AA18-522FEB17C7B3}"/>
          </ac:spMkLst>
        </pc:spChg>
        <pc:spChg chg="add mo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64" creationId="{177880C2-295A-4FB3-9E24-C6A495DE9018}"/>
          </ac:spMkLst>
        </pc:spChg>
        <pc:spChg chg="add mo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66" creationId="{9D1EFA30-4AA1-47EE-B51A-612E617ED892}"/>
          </ac:spMkLst>
        </pc:spChg>
        <pc:spChg chg="add mod ord">
          <ac:chgData name="Michael A Fudge Jr" userId="133895e8-240b-4811-850e-9cf94297d089" providerId="ADAL" clId="{A79812F8-E328-4778-A758-25D604F4D8B1}" dt="2020-10-24T14:02:48.192" v="3768" actId="164"/>
          <ac:spMkLst>
            <pc:docMk/>
            <pc:sldMk cId="2406032762" sldId="1036"/>
            <ac:spMk id="67" creationId="{CF1388D9-77EA-4406-80A4-3565A36F6748}"/>
          </ac:spMkLst>
        </pc:spChg>
        <pc:spChg chg="add mod ord">
          <ac:chgData name="Michael A Fudge Jr" userId="133895e8-240b-4811-850e-9cf94297d089" providerId="ADAL" clId="{A79812F8-E328-4778-A758-25D604F4D8B1}" dt="2020-10-24T14:02:53.244" v="3769" actId="164"/>
          <ac:spMkLst>
            <pc:docMk/>
            <pc:sldMk cId="2406032762" sldId="1036"/>
            <ac:spMk id="69" creationId="{C8FB4D5B-6B53-480A-BEA5-E582603FCCFA}"/>
          </ac:spMkLst>
        </pc:spChg>
        <pc:spChg chg="add mod ord">
          <ac:chgData name="Michael A Fudge Jr" userId="133895e8-240b-4811-850e-9cf94297d089" providerId="ADAL" clId="{A79812F8-E328-4778-A758-25D604F4D8B1}" dt="2020-10-24T14:02:59.799" v="3770" actId="164"/>
          <ac:spMkLst>
            <pc:docMk/>
            <pc:sldMk cId="2406032762" sldId="1036"/>
            <ac:spMk id="71" creationId="{CDD8DFAF-1570-43F6-AB45-F142262E5433}"/>
          </ac:spMkLst>
        </pc:spChg>
        <pc:spChg chg="add mod">
          <ac:chgData name="Michael A Fudge Jr" userId="133895e8-240b-4811-850e-9cf94297d089" providerId="ADAL" clId="{A79812F8-E328-4778-A758-25D604F4D8B1}" dt="2020-10-24T14:04:54.177" v="3835" actId="1076"/>
          <ac:spMkLst>
            <pc:docMk/>
            <pc:sldMk cId="2406032762" sldId="1036"/>
            <ac:spMk id="75" creationId="{6A25A6E7-E432-4858-9B11-7C1654FB5B73}"/>
          </ac:spMkLst>
        </pc:spChg>
        <pc:spChg chg="add mod">
          <ac:chgData name="Michael A Fudge Jr" userId="133895e8-240b-4811-850e-9cf94297d089" providerId="ADAL" clId="{A79812F8-E328-4778-A758-25D604F4D8B1}" dt="2020-10-24T14:04:45.669" v="3834" actId="1076"/>
          <ac:spMkLst>
            <pc:docMk/>
            <pc:sldMk cId="2406032762" sldId="1036"/>
            <ac:spMk id="76" creationId="{9655A140-9338-4C30-AB90-6E8315C3CCDB}"/>
          </ac:spMkLst>
        </pc:spChg>
        <pc:spChg chg="add mod">
          <ac:chgData name="Michael A Fudge Jr" userId="133895e8-240b-4811-850e-9cf94297d089" providerId="ADAL" clId="{A79812F8-E328-4778-A758-25D604F4D8B1}" dt="2020-10-24T14:05:09.094" v="3839" actId="20577"/>
          <ac:spMkLst>
            <pc:docMk/>
            <pc:sldMk cId="2406032762" sldId="1036"/>
            <ac:spMk id="78" creationId="{09C2F9FF-72E4-4B50-B2C8-7217202A3473}"/>
          </ac:spMkLst>
        </pc:spChg>
        <pc:grpChg chg="add mod">
          <ac:chgData name="Michael A Fudge Jr" userId="133895e8-240b-4811-850e-9cf94297d089" providerId="ADAL" clId="{A79812F8-E328-4778-A758-25D604F4D8B1}" dt="2020-10-24T14:04:54.177" v="3835" actId="1076"/>
          <ac:grpSpMkLst>
            <pc:docMk/>
            <pc:sldMk cId="2406032762" sldId="1036"/>
            <ac:grpSpMk id="72" creationId="{87D16D70-F154-4BEE-B0BA-604A4246A4AF}"/>
          </ac:grpSpMkLst>
        </pc:grpChg>
        <pc:grpChg chg="add mod">
          <ac:chgData name="Michael A Fudge Jr" userId="133895e8-240b-4811-850e-9cf94297d089" providerId="ADAL" clId="{A79812F8-E328-4778-A758-25D604F4D8B1}" dt="2020-10-24T14:04:54.177" v="3835" actId="1076"/>
          <ac:grpSpMkLst>
            <pc:docMk/>
            <pc:sldMk cId="2406032762" sldId="1036"/>
            <ac:grpSpMk id="73" creationId="{5E20EC13-66CB-4338-B480-1304E9C05449}"/>
          </ac:grpSpMkLst>
        </pc:grpChg>
        <pc:grpChg chg="add mod">
          <ac:chgData name="Michael A Fudge Jr" userId="133895e8-240b-4811-850e-9cf94297d089" providerId="ADAL" clId="{A79812F8-E328-4778-A758-25D604F4D8B1}" dt="2020-10-24T14:04:54.177" v="3835" actId="1076"/>
          <ac:grpSpMkLst>
            <pc:docMk/>
            <pc:sldMk cId="2406032762" sldId="1036"/>
            <ac:grpSpMk id="74" creationId="{8FC35606-FBB9-4938-B59A-A22533B0D404}"/>
          </ac:grpSpMkLst>
        </pc:grpChg>
        <pc:cxnChg chg="add del mod">
          <ac:chgData name="Michael A Fudge Jr" userId="133895e8-240b-4811-850e-9cf94297d089" providerId="ADAL" clId="{A79812F8-E328-4778-A758-25D604F4D8B1}" dt="2020-10-24T13:58:06.314" v="3721" actId="478"/>
          <ac:cxnSpMkLst>
            <pc:docMk/>
            <pc:sldMk cId="2406032762" sldId="1036"/>
            <ac:cxnSpMk id="6" creationId="{C132F649-FD4B-45E2-B003-399110622C41}"/>
          </ac:cxnSpMkLst>
        </pc:cxnChg>
        <pc:cxnChg chg="add del mod">
          <ac:chgData name="Michael A Fudge Jr" userId="133895e8-240b-4811-850e-9cf94297d089" providerId="ADAL" clId="{A79812F8-E328-4778-A758-25D604F4D8B1}" dt="2020-10-24T13:58:08.119" v="3722" actId="478"/>
          <ac:cxnSpMkLst>
            <pc:docMk/>
            <pc:sldMk cId="2406032762" sldId="1036"/>
            <ac:cxnSpMk id="18" creationId="{47BB023E-AD40-43AE-A8FE-33558CFF2DBE}"/>
          </ac:cxnSpMkLst>
        </pc:cxnChg>
        <pc:cxnChg chg="add del mod">
          <ac:chgData name="Michael A Fudge Jr" userId="133895e8-240b-4811-850e-9cf94297d089" providerId="ADAL" clId="{A79812F8-E328-4778-A758-25D604F4D8B1}" dt="2020-10-24T13:56:27.393" v="3707" actId="478"/>
          <ac:cxnSpMkLst>
            <pc:docMk/>
            <pc:sldMk cId="2406032762" sldId="1036"/>
            <ac:cxnSpMk id="31" creationId="{8F187ED9-7272-4132-BA7C-862333097818}"/>
          </ac:cxnSpMkLst>
        </pc:cxnChg>
        <pc:cxnChg chg="add del mod">
          <ac:chgData name="Michael A Fudge Jr" userId="133895e8-240b-4811-850e-9cf94297d089" providerId="ADAL" clId="{A79812F8-E328-4778-A758-25D604F4D8B1}" dt="2020-10-24T13:57:37.378" v="3717" actId="478"/>
          <ac:cxnSpMkLst>
            <pc:docMk/>
            <pc:sldMk cId="2406032762" sldId="1036"/>
            <ac:cxnSpMk id="56" creationId="{813AF51B-C1AE-4663-A4D3-F5CAF9B2451D}"/>
          </ac:cxnSpMkLst>
        </pc:cxnChg>
      </pc:sldChg>
      <pc:sldChg chg="addSp delSp modSp add mod ord delAnim modAnim modNotesTx">
        <pc:chgData name="Michael A Fudge Jr" userId="133895e8-240b-4811-850e-9cf94297d089" providerId="ADAL" clId="{A79812F8-E328-4778-A758-25D604F4D8B1}" dt="2020-10-24T14:51:09.152" v="5596" actId="6549"/>
        <pc:sldMkLst>
          <pc:docMk/>
          <pc:sldMk cId="2661596164" sldId="1037"/>
        </pc:sldMkLst>
        <pc:spChg chg="mod">
          <ac:chgData name="Michael A Fudge Jr" userId="133895e8-240b-4811-850e-9cf94297d089" providerId="ADAL" clId="{A79812F8-E328-4778-A758-25D604F4D8B1}" dt="2020-10-24T14:50:37.571" v="5547" actId="20577"/>
          <ac:spMkLst>
            <pc:docMk/>
            <pc:sldMk cId="2661596164" sldId="1037"/>
            <ac:spMk id="2" creationId="{1B4842A5-8825-4DD9-8793-670AA5411E05}"/>
          </ac:spMkLst>
        </pc:spChg>
        <pc:spChg chg="add del mod">
          <ac:chgData name="Michael A Fudge Jr" userId="133895e8-240b-4811-850e-9cf94297d089" providerId="ADAL" clId="{A79812F8-E328-4778-A758-25D604F4D8B1}" dt="2020-10-24T14:43:06.795" v="5489" actId="478"/>
          <ac:spMkLst>
            <pc:docMk/>
            <pc:sldMk cId="2661596164" sldId="1037"/>
            <ac:spMk id="3" creationId="{725F2964-B046-406D-AF01-692DA604BF7B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6" creationId="{9661294A-5092-4F20-A82D-E44B348BEFEE}"/>
          </ac:spMkLst>
        </pc:spChg>
        <pc:spChg chg="add mod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14" creationId="{8302ED89-F949-4F53-9219-6AC343FF89D1}"/>
          </ac:spMkLst>
        </pc:spChg>
        <pc:spChg chg="add mod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15" creationId="{63EA1972-0091-4E67-A6A4-CBC6BC1A5544}"/>
          </ac:spMkLst>
        </pc:spChg>
        <pc:spChg chg="add mod">
          <ac:chgData name="Michael A Fudge Jr" userId="133895e8-240b-4811-850e-9cf94297d089" providerId="ADAL" clId="{A79812F8-E328-4778-A758-25D604F4D8B1}" dt="2020-10-24T14:49:33.949" v="5533" actId="1076"/>
          <ac:spMkLst>
            <pc:docMk/>
            <pc:sldMk cId="2661596164" sldId="1037"/>
            <ac:spMk id="18" creationId="{1B1AB5D7-1732-44B2-870A-E0D79CB671FB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26" creationId="{9DDA6017-0085-42DC-833D-D30E63B73BB3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28" creationId="{6BA24551-40C8-4CF4-946A-BF56DA02DBE3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31" creationId="{6474A63A-170E-430F-9279-3C5ECE8D3A6D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34" creationId="{2A16694B-DE23-49C7-9B03-813F24C2C20A}"/>
          </ac:spMkLst>
        </pc:spChg>
        <pc:spChg chg="add mod or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35" creationId="{099B5950-232A-4431-9C2F-D08ACC1A4E5D}"/>
          </ac:spMkLst>
        </pc:spChg>
        <pc:spChg chg="add mod or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40" creationId="{3730B129-C628-419A-8F1C-7D5B32C4ECBF}"/>
          </ac:spMkLst>
        </pc:spChg>
        <pc:spChg chg="mod">
          <ac:chgData name="Michael A Fudge Jr" userId="133895e8-240b-4811-850e-9cf94297d089" providerId="ADAL" clId="{A79812F8-E328-4778-A758-25D604F4D8B1}" dt="2020-10-24T14:25:41.090" v="4911" actId="13822"/>
          <ac:spMkLst>
            <pc:docMk/>
            <pc:sldMk cId="2661596164" sldId="1037"/>
            <ac:spMk id="41" creationId="{BF4C8741-9071-4790-9009-609E70090A1A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42" creationId="{238E627F-414F-4CF9-AA13-3D92B6488856}"/>
          </ac:spMkLst>
        </pc:spChg>
        <pc:spChg chg="mod">
          <ac:chgData name="Michael A Fudge Jr" userId="133895e8-240b-4811-850e-9cf94297d089" providerId="ADAL" clId="{A79812F8-E328-4778-A758-25D604F4D8B1}" dt="2020-10-24T14:25:44.726" v="4913" actId="13822"/>
          <ac:spMkLst>
            <pc:docMk/>
            <pc:sldMk cId="2661596164" sldId="1037"/>
            <ac:spMk id="43" creationId="{37DA0AE0-FEE7-4596-8427-5C89EEE3C09E}"/>
          </ac:spMkLst>
        </pc:spChg>
        <pc:spChg chg="add mod or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44" creationId="{B832C1C0-2AEB-42AE-B09E-CFDB367DA8F8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45" creationId="{BE3221B2-4DF0-44B1-BF2A-9AC0D6A01D37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46" creationId="{71B5F919-916B-4B40-A1F9-3A68E9C39D33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48" creationId="{D4A1D8B3-1111-4424-A36F-1A431626E587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50" creationId="{50286BEC-1550-449F-84B0-109E57D9C920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54" creationId="{A8F4B669-DA77-464C-BC7E-F9E5C84287A1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55" creationId="{EF60DE8E-6175-44B7-99B8-26502D78717D}"/>
          </ac:spMkLst>
        </pc:spChg>
        <pc:spChg chg="mod topLvl">
          <ac:chgData name="Michael A Fudge Jr" userId="133895e8-240b-4811-850e-9cf94297d089" providerId="ADAL" clId="{A79812F8-E328-4778-A758-25D604F4D8B1}" dt="2020-10-24T14:32:35.324" v="5005" actId="13822"/>
          <ac:spMkLst>
            <pc:docMk/>
            <pc:sldMk cId="2661596164" sldId="1037"/>
            <ac:spMk id="56" creationId="{2A106E36-0F40-457B-9A02-0DEC37793C4E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57" creationId="{DCEED73F-BD59-403E-B7D0-F95A805F2B37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58" creationId="{56D7A819-47AD-426E-A4EF-7BD85BDACB26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59" creationId="{FD4B4A66-8970-4E48-88D4-F44BD62FFBBA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60" creationId="{2A97E575-9D7D-4F93-97E9-C5BC237D8793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62" creationId="{9A1DE72D-13E8-40A6-873D-7CE02EB163A7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65" creationId="{2C09B986-7FFB-4DCA-8213-4AD20CF93658}"/>
          </ac:spMkLst>
        </pc:spChg>
        <pc:spChg chg="mod topLvl">
          <ac:chgData name="Michael A Fudge Jr" userId="133895e8-240b-4811-850e-9cf94297d089" providerId="ADAL" clId="{A79812F8-E328-4778-A758-25D604F4D8B1}" dt="2020-10-24T14:32:32.292" v="5004" actId="13822"/>
          <ac:spMkLst>
            <pc:docMk/>
            <pc:sldMk cId="2661596164" sldId="1037"/>
            <ac:spMk id="68" creationId="{36FC8A20-70E0-4AB8-89AF-0B3E94EEEF1F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70" creationId="{12A43DBB-7866-4388-B797-C2548DB5CBEE}"/>
          </ac:spMkLst>
        </pc:spChg>
        <pc:spChg chg="del">
          <ac:chgData name="Michael A Fudge Jr" userId="133895e8-240b-4811-850e-9cf94297d089" providerId="ADAL" clId="{A79812F8-E328-4778-A758-25D604F4D8B1}" dt="2020-10-24T14:23:59.831" v="4700" actId="478"/>
          <ac:spMkLst>
            <pc:docMk/>
            <pc:sldMk cId="2661596164" sldId="1037"/>
            <ac:spMk id="75" creationId="{6A25A6E7-E432-4858-9B11-7C1654FB5B73}"/>
          </ac:spMkLst>
        </pc:spChg>
        <pc:spChg chg="del">
          <ac:chgData name="Michael A Fudge Jr" userId="133895e8-240b-4811-850e-9cf94297d089" providerId="ADAL" clId="{A79812F8-E328-4778-A758-25D604F4D8B1}" dt="2020-10-24T14:24:03.444" v="4701" actId="478"/>
          <ac:spMkLst>
            <pc:docMk/>
            <pc:sldMk cId="2661596164" sldId="1037"/>
            <ac:spMk id="76" creationId="{9655A140-9338-4C30-AB90-6E8315C3CCDB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77" creationId="{2589CF0F-3770-4DF7-A7AC-4ABE98314090}"/>
          </ac:spMkLst>
        </pc:spChg>
        <pc:spChg chg="mod">
          <ac:chgData name="Michael A Fudge Jr" userId="133895e8-240b-4811-850e-9cf94297d089" providerId="ADAL" clId="{A79812F8-E328-4778-A758-25D604F4D8B1}" dt="2020-10-24T14:28:08.401" v="4966" actId="1076"/>
          <ac:spMkLst>
            <pc:docMk/>
            <pc:sldMk cId="2661596164" sldId="1037"/>
            <ac:spMk id="78" creationId="{09C2F9FF-72E4-4B50-B2C8-7217202A3473}"/>
          </ac:spMkLst>
        </pc:spChg>
        <pc:spChg chg="mod topLvl">
          <ac:chgData name="Michael A Fudge Jr" userId="133895e8-240b-4811-850e-9cf94297d089" providerId="ADAL" clId="{A79812F8-E328-4778-A758-25D604F4D8B1}" dt="2020-10-24T14:30:02.710" v="4986" actId="164"/>
          <ac:spMkLst>
            <pc:docMk/>
            <pc:sldMk cId="2661596164" sldId="1037"/>
            <ac:spMk id="79" creationId="{3AAF29BE-8841-434E-AD1D-F493556B110A}"/>
          </ac:spMkLst>
        </pc:spChg>
        <pc:spChg chg="del mod topLvl">
          <ac:chgData name="Michael A Fudge Jr" userId="133895e8-240b-4811-850e-9cf94297d089" providerId="ADAL" clId="{A79812F8-E328-4778-A758-25D604F4D8B1}" dt="2020-10-24T14:28:20.531" v="4969" actId="478"/>
          <ac:spMkLst>
            <pc:docMk/>
            <pc:sldMk cId="2661596164" sldId="1037"/>
            <ac:spMk id="80" creationId="{D86E6D2F-22B8-43A3-A286-36D2FFF1E183}"/>
          </ac:spMkLst>
        </pc:spChg>
        <pc:spChg chg="del mod topLvl">
          <ac:chgData name="Michael A Fudge Jr" userId="133895e8-240b-4811-850e-9cf94297d089" providerId="ADAL" clId="{A79812F8-E328-4778-A758-25D604F4D8B1}" dt="2020-10-24T14:28:18.068" v="4968" actId="478"/>
          <ac:spMkLst>
            <pc:docMk/>
            <pc:sldMk cId="2661596164" sldId="1037"/>
            <ac:spMk id="81" creationId="{DD0CFD75-2220-4EDF-95D7-43FF984D5459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97" creationId="{0579141D-0F29-4DF2-B98B-0BED3FD8479E}"/>
          </ac:spMkLst>
        </pc:spChg>
        <pc:spChg chg="add mod">
          <ac:chgData name="Michael A Fudge Jr" userId="133895e8-240b-4811-850e-9cf94297d089" providerId="ADAL" clId="{A79812F8-E328-4778-A758-25D604F4D8B1}" dt="2020-10-24T14:43:36.199" v="5494" actId="1076"/>
          <ac:spMkLst>
            <pc:docMk/>
            <pc:sldMk cId="2661596164" sldId="1037"/>
            <ac:spMk id="99" creationId="{ECE89069-5530-46B3-887C-EB810585DFD3}"/>
          </ac:spMkLst>
        </pc:spChg>
        <pc:grpChg chg="add del mod">
          <ac:chgData name="Michael A Fudge Jr" userId="133895e8-240b-4811-850e-9cf94297d089" providerId="ADAL" clId="{A79812F8-E328-4778-A758-25D604F4D8B1}" dt="2020-10-24T14:28:15.302" v="4967" actId="165"/>
          <ac:grpSpMkLst>
            <pc:docMk/>
            <pc:sldMk cId="2661596164" sldId="1037"/>
            <ac:grpSpMk id="52" creationId="{0DDFA973-9EA5-4E30-87EB-EDDC795B9E86}"/>
          </ac:grpSpMkLst>
        </pc:grpChg>
        <pc:grpChg chg="del">
          <ac:chgData name="Michael A Fudge Jr" userId="133895e8-240b-4811-850e-9cf94297d089" providerId="ADAL" clId="{A79812F8-E328-4778-A758-25D604F4D8B1}" dt="2020-10-24T14:23:59.831" v="4700" actId="478"/>
          <ac:grpSpMkLst>
            <pc:docMk/>
            <pc:sldMk cId="2661596164" sldId="1037"/>
            <ac:grpSpMk id="72" creationId="{87D16D70-F154-4BEE-B0BA-604A4246A4AF}"/>
          </ac:grpSpMkLst>
        </pc:grpChg>
        <pc:grpChg chg="del">
          <ac:chgData name="Michael A Fudge Jr" userId="133895e8-240b-4811-850e-9cf94297d089" providerId="ADAL" clId="{A79812F8-E328-4778-A758-25D604F4D8B1}" dt="2020-10-24T14:24:03.444" v="4701" actId="478"/>
          <ac:grpSpMkLst>
            <pc:docMk/>
            <pc:sldMk cId="2661596164" sldId="1037"/>
            <ac:grpSpMk id="73" creationId="{5E20EC13-66CB-4338-B480-1304E9C05449}"/>
          </ac:grpSpMkLst>
        </pc:grpChg>
        <pc:grpChg chg="mod">
          <ac:chgData name="Michael A Fudge Jr" userId="133895e8-240b-4811-850e-9cf94297d089" providerId="ADAL" clId="{A79812F8-E328-4778-A758-25D604F4D8B1}" dt="2020-10-24T14:28:05.899" v="4965" actId="1076"/>
          <ac:grpSpMkLst>
            <pc:docMk/>
            <pc:sldMk cId="2661596164" sldId="1037"/>
            <ac:grpSpMk id="74" creationId="{8FC35606-FBB9-4938-B59A-A22533B0D404}"/>
          </ac:grpSpMkLst>
        </pc:grpChg>
        <pc:grpChg chg="add del mod">
          <ac:chgData name="Michael A Fudge Jr" userId="133895e8-240b-4811-850e-9cf94297d089" providerId="ADAL" clId="{A79812F8-E328-4778-A758-25D604F4D8B1}" dt="2020-10-24T14:43:06.795" v="5489" actId="478"/>
          <ac:grpSpMkLst>
            <pc:docMk/>
            <pc:sldMk cId="2661596164" sldId="1037"/>
            <ac:grpSpMk id="100" creationId="{720425A3-CD3F-4D6B-BB25-01ACEA1B8D85}"/>
          </ac:grpSpMkLst>
        </pc:grpChg>
        <pc:cxnChg chg="add mod">
          <ac:chgData name="Michael A Fudge Jr" userId="133895e8-240b-4811-850e-9cf94297d089" providerId="ADAL" clId="{A79812F8-E328-4778-A758-25D604F4D8B1}" dt="2020-10-24T14:44:35.445" v="5500" actId="1582"/>
          <ac:cxnSpMkLst>
            <pc:docMk/>
            <pc:sldMk cId="2661596164" sldId="1037"/>
            <ac:cxnSpMk id="102" creationId="{10C14F18-CF3A-4079-8745-95D61E51C3EC}"/>
          </ac:cxnSpMkLst>
        </pc:cxnChg>
        <pc:cxnChg chg="add mod">
          <ac:chgData name="Michael A Fudge Jr" userId="133895e8-240b-4811-850e-9cf94297d089" providerId="ADAL" clId="{A79812F8-E328-4778-A758-25D604F4D8B1}" dt="2020-10-24T14:44:53.034" v="5503" actId="1076"/>
          <ac:cxnSpMkLst>
            <pc:docMk/>
            <pc:sldMk cId="2661596164" sldId="1037"/>
            <ac:cxnSpMk id="103" creationId="{E64FC696-384A-4B18-BB02-AAFF739F2031}"/>
          </ac:cxnSpMkLst>
        </pc:cxnChg>
        <pc:cxnChg chg="add mod">
          <ac:chgData name="Michael A Fudge Jr" userId="133895e8-240b-4811-850e-9cf94297d089" providerId="ADAL" clId="{A79812F8-E328-4778-A758-25D604F4D8B1}" dt="2020-10-24T14:45:24.868" v="5507" actId="14100"/>
          <ac:cxnSpMkLst>
            <pc:docMk/>
            <pc:sldMk cId="2661596164" sldId="1037"/>
            <ac:cxnSpMk id="104" creationId="{609F58C8-EF4A-4368-81E2-0C5197A2CCC8}"/>
          </ac:cxnSpMkLst>
        </pc:cxnChg>
        <pc:cxnChg chg="add mod">
          <ac:chgData name="Michael A Fudge Jr" userId="133895e8-240b-4811-850e-9cf94297d089" providerId="ADAL" clId="{A79812F8-E328-4778-A758-25D604F4D8B1}" dt="2020-10-24T14:48:10.816" v="5512" actId="14100"/>
          <ac:cxnSpMkLst>
            <pc:docMk/>
            <pc:sldMk cId="2661596164" sldId="1037"/>
            <ac:cxnSpMk id="107" creationId="{29D205D1-4299-4E78-9414-EED8DF697A82}"/>
          </ac:cxnSpMkLst>
        </pc:cxnChg>
        <pc:cxnChg chg="add mod">
          <ac:chgData name="Michael A Fudge Jr" userId="133895e8-240b-4811-850e-9cf94297d089" providerId="ADAL" clId="{A79812F8-E328-4778-A758-25D604F4D8B1}" dt="2020-10-24T14:48:44.421" v="5518" actId="14100"/>
          <ac:cxnSpMkLst>
            <pc:docMk/>
            <pc:sldMk cId="2661596164" sldId="1037"/>
            <ac:cxnSpMk id="111" creationId="{898F4B56-B857-4F8C-8421-4E322534308A}"/>
          </ac:cxnSpMkLst>
        </pc:cxnChg>
        <pc:cxnChg chg="add mod">
          <ac:chgData name="Michael A Fudge Jr" userId="133895e8-240b-4811-850e-9cf94297d089" providerId="ADAL" clId="{A79812F8-E328-4778-A758-25D604F4D8B1}" dt="2020-10-24T14:48:58.587" v="5522" actId="14100"/>
          <ac:cxnSpMkLst>
            <pc:docMk/>
            <pc:sldMk cId="2661596164" sldId="1037"/>
            <ac:cxnSpMk id="114" creationId="{A289C29A-B509-43DD-8C55-1A675FB76950}"/>
          </ac:cxnSpMkLst>
        </pc:cxnChg>
        <pc:cxnChg chg="add mod">
          <ac:chgData name="Michael A Fudge Jr" userId="133895e8-240b-4811-850e-9cf94297d089" providerId="ADAL" clId="{A79812F8-E328-4778-A758-25D604F4D8B1}" dt="2020-10-24T14:49:06.769" v="5525" actId="1076"/>
          <ac:cxnSpMkLst>
            <pc:docMk/>
            <pc:sldMk cId="2661596164" sldId="1037"/>
            <ac:cxnSpMk id="116" creationId="{D57A6288-0A20-43F4-B36A-DE2F2B8164F2}"/>
          </ac:cxnSpMkLst>
        </pc:cxnChg>
        <pc:cxnChg chg="add mod">
          <ac:chgData name="Michael A Fudge Jr" userId="133895e8-240b-4811-850e-9cf94297d089" providerId="ADAL" clId="{A79812F8-E328-4778-A758-25D604F4D8B1}" dt="2020-10-24T14:49:16.314" v="5528" actId="1076"/>
          <ac:cxnSpMkLst>
            <pc:docMk/>
            <pc:sldMk cId="2661596164" sldId="1037"/>
            <ac:cxnSpMk id="117" creationId="{4BDC2BFD-723D-4BE4-9360-1D1FDD6784E7}"/>
          </ac:cxnSpMkLst>
        </pc:cxnChg>
        <pc:cxnChg chg="add del mod">
          <ac:chgData name="Michael A Fudge Jr" userId="133895e8-240b-4811-850e-9cf94297d089" providerId="ADAL" clId="{A79812F8-E328-4778-A758-25D604F4D8B1}" dt="2020-10-24T14:49:46.604" v="5535" actId="478"/>
          <ac:cxnSpMkLst>
            <pc:docMk/>
            <pc:sldMk cId="2661596164" sldId="1037"/>
            <ac:cxnSpMk id="118" creationId="{A792C1ED-D97E-4904-9F1F-986A301C1DF0}"/>
          </ac:cxnSpMkLst>
        </pc:cxnChg>
        <pc:cxnChg chg="add mod">
          <ac:chgData name="Michael A Fudge Jr" userId="133895e8-240b-4811-850e-9cf94297d089" providerId="ADAL" clId="{A79812F8-E328-4778-A758-25D604F4D8B1}" dt="2020-10-24T14:50:01.157" v="5539" actId="14100"/>
          <ac:cxnSpMkLst>
            <pc:docMk/>
            <pc:sldMk cId="2661596164" sldId="1037"/>
            <ac:cxnSpMk id="119" creationId="{D10E709B-8746-44E6-9924-14DE5178D974}"/>
          </ac:cxnSpMkLst>
        </pc:cxnChg>
      </pc:sldChg>
      <pc:sldChg chg="addSp delSp modSp add mod ord modAnim modNotesTx">
        <pc:chgData name="Michael A Fudge Jr" userId="133895e8-240b-4811-850e-9cf94297d089" providerId="ADAL" clId="{A79812F8-E328-4778-A758-25D604F4D8B1}" dt="2020-10-24T14:51:01.011" v="5595" actId="20577"/>
        <pc:sldMkLst>
          <pc:docMk/>
          <pc:sldMk cId="236247155" sldId="1038"/>
        </pc:sldMkLst>
        <pc:spChg chg="mod">
          <ac:chgData name="Michael A Fudge Jr" userId="133895e8-240b-4811-850e-9cf94297d089" providerId="ADAL" clId="{A79812F8-E328-4778-A758-25D604F4D8B1}" dt="2020-10-24T14:37:02.420" v="5382" actId="1076"/>
          <ac:spMkLst>
            <pc:docMk/>
            <pc:sldMk cId="236247155" sldId="1038"/>
            <ac:spMk id="3" creationId="{725F2964-B046-406D-AF01-692DA604BF7B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6" creationId="{9661294A-5092-4F20-A82D-E44B348BEFEE}"/>
          </ac:spMkLst>
        </pc:spChg>
        <pc:spChg chg="mod topLvl">
          <ac:chgData name="Michael A Fudge Jr" userId="133895e8-240b-4811-850e-9cf94297d089" providerId="ADAL" clId="{A79812F8-E328-4778-A758-25D604F4D8B1}" dt="2020-10-24T14:38:51.431" v="5394" actId="165"/>
          <ac:spMkLst>
            <pc:docMk/>
            <pc:sldMk cId="236247155" sldId="1038"/>
            <ac:spMk id="14" creationId="{8302ED89-F949-4F53-9219-6AC343FF89D1}"/>
          </ac:spMkLst>
        </pc:spChg>
        <pc:spChg chg="mod topLvl">
          <ac:chgData name="Michael A Fudge Jr" userId="133895e8-240b-4811-850e-9cf94297d089" providerId="ADAL" clId="{A79812F8-E328-4778-A758-25D604F4D8B1}" dt="2020-10-24T14:38:51.431" v="5394" actId="165"/>
          <ac:spMkLst>
            <pc:docMk/>
            <pc:sldMk cId="236247155" sldId="1038"/>
            <ac:spMk id="15" creationId="{63EA1972-0091-4E67-A6A4-CBC6BC1A5544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18" creationId="{1B1AB5D7-1732-44B2-870A-E0D79CB671FB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26" creationId="{9DDA6017-0085-42DC-833D-D30E63B73BB3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28" creationId="{6BA24551-40C8-4CF4-946A-BF56DA02DBE3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31" creationId="{6474A63A-170E-430F-9279-3C5ECE8D3A6D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34" creationId="{2A16694B-DE23-49C7-9B03-813F24C2C20A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35" creationId="{099B5950-232A-4431-9C2F-D08ACC1A4E5D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40" creationId="{3730B129-C628-419A-8F1C-7D5B32C4ECBF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42" creationId="{238E627F-414F-4CF9-AA13-3D92B6488856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44" creationId="{B832C1C0-2AEB-42AE-B09E-CFDB367DA8F8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45" creationId="{BE3221B2-4DF0-44B1-BF2A-9AC0D6A01D37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46" creationId="{71B5F919-916B-4B40-A1F9-3A68E9C39D33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48" creationId="{D4A1D8B3-1111-4424-A36F-1A431626E587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50" creationId="{50286BEC-1550-449F-84B0-109E57D9C920}"/>
          </ac:spMkLst>
        </pc:spChg>
        <pc:spChg chg="mod topLvl">
          <ac:chgData name="Michael A Fudge Jr" userId="133895e8-240b-4811-850e-9cf94297d089" providerId="ADAL" clId="{A79812F8-E328-4778-A758-25D604F4D8B1}" dt="2020-10-24T14:38:51.431" v="5394" actId="165"/>
          <ac:spMkLst>
            <pc:docMk/>
            <pc:sldMk cId="236247155" sldId="1038"/>
            <ac:spMk id="54" creationId="{A8F4B669-DA77-464C-BC7E-F9E5C84287A1}"/>
          </ac:spMkLst>
        </pc:spChg>
        <pc:spChg chg="mod topLvl">
          <ac:chgData name="Michael A Fudge Jr" userId="133895e8-240b-4811-850e-9cf94297d089" providerId="ADAL" clId="{A79812F8-E328-4778-A758-25D604F4D8B1}" dt="2020-10-24T14:40:11.997" v="5405" actId="164"/>
          <ac:spMkLst>
            <pc:docMk/>
            <pc:sldMk cId="236247155" sldId="1038"/>
            <ac:spMk id="55" creationId="{EF60DE8E-6175-44B7-99B8-26502D78717D}"/>
          </ac:spMkLst>
        </pc:spChg>
        <pc:spChg chg="mod topLvl">
          <ac:chgData name="Michael A Fudge Jr" userId="133895e8-240b-4811-850e-9cf94297d089" providerId="ADAL" clId="{A79812F8-E328-4778-A758-25D604F4D8B1}" dt="2020-10-24T14:39:02.851" v="5396" actId="164"/>
          <ac:spMkLst>
            <pc:docMk/>
            <pc:sldMk cId="236247155" sldId="1038"/>
            <ac:spMk id="56" creationId="{2A106E36-0F40-457B-9A02-0DEC37793C4E}"/>
          </ac:spMkLst>
        </pc:spChg>
        <pc:spChg chg="mod topLvl">
          <ac:chgData name="Michael A Fudge Jr" userId="133895e8-240b-4811-850e-9cf94297d089" providerId="ADAL" clId="{A79812F8-E328-4778-A758-25D604F4D8B1}" dt="2020-10-24T14:40:11.997" v="5405" actId="164"/>
          <ac:spMkLst>
            <pc:docMk/>
            <pc:sldMk cId="236247155" sldId="1038"/>
            <ac:spMk id="57" creationId="{DCEED73F-BD59-403E-B7D0-F95A805F2B37}"/>
          </ac:spMkLst>
        </pc:spChg>
        <pc:spChg chg="mod topLvl">
          <ac:chgData name="Michael A Fudge Jr" userId="133895e8-240b-4811-850e-9cf94297d089" providerId="ADAL" clId="{A79812F8-E328-4778-A758-25D604F4D8B1}" dt="2020-10-24T14:40:11.997" v="5405" actId="164"/>
          <ac:spMkLst>
            <pc:docMk/>
            <pc:sldMk cId="236247155" sldId="1038"/>
            <ac:spMk id="58" creationId="{56D7A819-47AD-426E-A4EF-7BD85BDACB26}"/>
          </ac:spMkLst>
        </pc:spChg>
        <pc:spChg chg="mod topLvl">
          <ac:chgData name="Michael A Fudge Jr" userId="133895e8-240b-4811-850e-9cf94297d089" providerId="ADAL" clId="{A79812F8-E328-4778-A758-25D604F4D8B1}" dt="2020-10-24T14:39:02.851" v="5396" actId="164"/>
          <ac:spMkLst>
            <pc:docMk/>
            <pc:sldMk cId="236247155" sldId="1038"/>
            <ac:spMk id="59" creationId="{FD4B4A66-8970-4E48-88D4-F44BD62FFBBA}"/>
          </ac:spMkLst>
        </pc:spChg>
        <pc:spChg chg="mod topLvl">
          <ac:chgData name="Michael A Fudge Jr" userId="133895e8-240b-4811-850e-9cf94297d089" providerId="ADAL" clId="{A79812F8-E328-4778-A758-25D604F4D8B1}" dt="2020-10-24T14:39:02.851" v="5396" actId="164"/>
          <ac:spMkLst>
            <pc:docMk/>
            <pc:sldMk cId="236247155" sldId="1038"/>
            <ac:spMk id="60" creationId="{2A97E575-9D7D-4F93-97E9-C5BC237D8793}"/>
          </ac:spMkLst>
        </pc:spChg>
        <pc:spChg chg="mod topLvl">
          <ac:chgData name="Michael A Fudge Jr" userId="133895e8-240b-4811-850e-9cf94297d089" providerId="ADAL" clId="{A79812F8-E328-4778-A758-25D604F4D8B1}" dt="2020-10-24T14:39:02.851" v="5396" actId="164"/>
          <ac:spMkLst>
            <pc:docMk/>
            <pc:sldMk cId="236247155" sldId="1038"/>
            <ac:spMk id="62" creationId="{9A1DE72D-13E8-40A6-873D-7CE02EB163A7}"/>
          </ac:spMkLst>
        </pc:spChg>
        <pc:spChg chg="mod topLvl">
          <ac:chgData name="Michael A Fudge Jr" userId="133895e8-240b-4811-850e-9cf94297d089" providerId="ADAL" clId="{A79812F8-E328-4778-A758-25D604F4D8B1}" dt="2020-10-24T14:39:02.851" v="5396" actId="164"/>
          <ac:spMkLst>
            <pc:docMk/>
            <pc:sldMk cId="236247155" sldId="1038"/>
            <ac:spMk id="65" creationId="{2C09B986-7FFB-4DCA-8213-4AD20CF93658}"/>
          </ac:spMkLst>
        </pc:spChg>
        <pc:spChg chg="mod topLvl">
          <ac:chgData name="Michael A Fudge Jr" userId="133895e8-240b-4811-850e-9cf94297d089" providerId="ADAL" clId="{A79812F8-E328-4778-A758-25D604F4D8B1}" dt="2020-10-24T14:38:57.759" v="5395" actId="164"/>
          <ac:spMkLst>
            <pc:docMk/>
            <pc:sldMk cId="236247155" sldId="1038"/>
            <ac:spMk id="68" creationId="{36FC8A20-70E0-4AB8-89AF-0B3E94EEEF1F}"/>
          </ac:spMkLst>
        </pc:spChg>
        <pc:spChg chg="mod topLvl">
          <ac:chgData name="Michael A Fudge Jr" userId="133895e8-240b-4811-850e-9cf94297d089" providerId="ADAL" clId="{A79812F8-E328-4778-A758-25D604F4D8B1}" dt="2020-10-24T14:38:57.759" v="5395" actId="164"/>
          <ac:spMkLst>
            <pc:docMk/>
            <pc:sldMk cId="236247155" sldId="1038"/>
            <ac:spMk id="70" creationId="{12A43DBB-7866-4388-B797-C2548DB5CBEE}"/>
          </ac:spMkLst>
        </pc:spChg>
        <pc:spChg chg="mod topLvl">
          <ac:chgData name="Michael A Fudge Jr" userId="133895e8-240b-4811-850e-9cf94297d089" providerId="ADAL" clId="{A79812F8-E328-4778-A758-25D604F4D8B1}" dt="2020-10-24T14:38:57.759" v="5395" actId="164"/>
          <ac:spMkLst>
            <pc:docMk/>
            <pc:sldMk cId="236247155" sldId="1038"/>
            <ac:spMk id="77" creationId="{2589CF0F-3770-4DF7-A7AC-4ABE98314090}"/>
          </ac:spMkLst>
        </pc:spChg>
        <pc:spChg chg="mod topLvl">
          <ac:chgData name="Michael A Fudge Jr" userId="133895e8-240b-4811-850e-9cf94297d089" providerId="ADAL" clId="{A79812F8-E328-4778-A758-25D604F4D8B1}" dt="2020-10-24T14:38:57.759" v="5395" actId="164"/>
          <ac:spMkLst>
            <pc:docMk/>
            <pc:sldMk cId="236247155" sldId="1038"/>
            <ac:spMk id="79" creationId="{3AAF29BE-8841-434E-AD1D-F493556B110A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97" creationId="{0579141D-0F29-4DF2-B98B-0BED3FD8479E}"/>
          </ac:spMkLst>
        </pc:spChg>
        <pc:spChg chg="del">
          <ac:chgData name="Michael A Fudge Jr" userId="133895e8-240b-4811-850e-9cf94297d089" providerId="ADAL" clId="{A79812F8-E328-4778-A758-25D604F4D8B1}" dt="2020-10-24T14:36:54.179" v="5381" actId="478"/>
          <ac:spMkLst>
            <pc:docMk/>
            <pc:sldMk cId="236247155" sldId="1038"/>
            <ac:spMk id="99" creationId="{ECE89069-5530-46B3-887C-EB810585DFD3}"/>
          </ac:spMkLst>
        </pc:spChg>
        <pc:grpChg chg="add mod">
          <ac:chgData name="Michael A Fudge Jr" userId="133895e8-240b-4811-850e-9cf94297d089" providerId="ADAL" clId="{A79812F8-E328-4778-A758-25D604F4D8B1}" dt="2020-10-24T14:38:57.759" v="5395" actId="164"/>
          <ac:grpSpMkLst>
            <pc:docMk/>
            <pc:sldMk cId="236247155" sldId="1038"/>
            <ac:grpSpMk id="11" creationId="{7EFCF68A-B2FF-434D-8902-E4B59BDA4E7B}"/>
          </ac:grpSpMkLst>
        </pc:grpChg>
        <pc:grpChg chg="add mod">
          <ac:chgData name="Michael A Fudge Jr" userId="133895e8-240b-4811-850e-9cf94297d089" providerId="ADAL" clId="{A79812F8-E328-4778-A758-25D604F4D8B1}" dt="2020-10-24T14:39:02.851" v="5396" actId="164"/>
          <ac:grpSpMkLst>
            <pc:docMk/>
            <pc:sldMk cId="236247155" sldId="1038"/>
            <ac:grpSpMk id="12" creationId="{1F18A528-3179-493A-8C83-C2E0D2B4C5F6}"/>
          </ac:grpSpMkLst>
        </pc:grpChg>
        <pc:grpChg chg="add mod">
          <ac:chgData name="Michael A Fudge Jr" userId="133895e8-240b-4811-850e-9cf94297d089" providerId="ADAL" clId="{A79812F8-E328-4778-A758-25D604F4D8B1}" dt="2020-10-24T14:40:11.997" v="5405" actId="164"/>
          <ac:grpSpMkLst>
            <pc:docMk/>
            <pc:sldMk cId="236247155" sldId="1038"/>
            <ac:grpSpMk id="16" creationId="{52E4A6DB-2E15-4323-8701-7E218329985C}"/>
          </ac:grpSpMkLst>
        </pc:grpChg>
        <pc:grpChg chg="del mod">
          <ac:chgData name="Michael A Fudge Jr" userId="133895e8-240b-4811-850e-9cf94297d089" providerId="ADAL" clId="{A79812F8-E328-4778-A758-25D604F4D8B1}" dt="2020-10-24T14:38:51.431" v="5394" actId="165"/>
          <ac:grpSpMkLst>
            <pc:docMk/>
            <pc:sldMk cId="236247155" sldId="1038"/>
            <ac:grpSpMk id="100" creationId="{720425A3-CD3F-4D6B-BB25-01ACEA1B8D85}"/>
          </ac:grpSpMkLst>
        </pc:grpChg>
        <pc:cxnChg chg="add del">
          <ac:chgData name="Michael A Fudge Jr" userId="133895e8-240b-4811-850e-9cf94297d089" providerId="ADAL" clId="{A79812F8-E328-4778-A758-25D604F4D8B1}" dt="2020-10-24T14:38:02.458" v="5387" actId="478"/>
          <ac:cxnSpMkLst>
            <pc:docMk/>
            <pc:sldMk cId="236247155" sldId="1038"/>
            <ac:cxnSpMk id="5" creationId="{750135C5-D589-4932-9510-A384507FD711}"/>
          </ac:cxnSpMkLst>
        </pc:cxnChg>
        <pc:cxnChg chg="add mod">
          <ac:chgData name="Michael A Fudge Jr" userId="133895e8-240b-4811-850e-9cf94297d089" providerId="ADAL" clId="{A79812F8-E328-4778-A758-25D604F4D8B1}" dt="2020-10-24T14:38:17.639" v="5390" actId="208"/>
          <ac:cxnSpMkLst>
            <pc:docMk/>
            <pc:sldMk cId="236247155" sldId="1038"/>
            <ac:cxnSpMk id="8" creationId="{DCB69EED-2681-4AC6-A3C6-B1E64D5F9E60}"/>
          </ac:cxnSpMkLst>
        </pc:cxnChg>
        <pc:cxnChg chg="add mod">
          <ac:chgData name="Michael A Fudge Jr" userId="133895e8-240b-4811-850e-9cf94297d089" providerId="ADAL" clId="{A79812F8-E328-4778-A758-25D604F4D8B1}" dt="2020-10-24T14:38:26.015" v="5393" actId="14100"/>
          <ac:cxnSpMkLst>
            <pc:docMk/>
            <pc:sldMk cId="236247155" sldId="1038"/>
            <ac:cxnSpMk id="64" creationId="{09A7B310-A957-4060-AE2E-FE965C09A3C6}"/>
          </ac:cxnSpMkLst>
        </pc:cxnChg>
        <pc:cxnChg chg="add del mod">
          <ac:chgData name="Michael A Fudge Jr" userId="133895e8-240b-4811-850e-9cf94297d089" providerId="ADAL" clId="{A79812F8-E328-4778-A758-25D604F4D8B1}" dt="2020-10-24T14:39:07.892" v="5398" actId="478"/>
          <ac:cxnSpMkLst>
            <pc:docMk/>
            <pc:sldMk cId="236247155" sldId="1038"/>
            <ac:cxnSpMk id="66" creationId="{8D9002B4-E60C-4DFA-B370-E0B93A3EEED9}"/>
          </ac:cxnSpMkLst>
        </pc:cxnChg>
        <pc:cxnChg chg="add mod">
          <ac:chgData name="Michael A Fudge Jr" userId="133895e8-240b-4811-850e-9cf94297d089" providerId="ADAL" clId="{A79812F8-E328-4778-A758-25D604F4D8B1}" dt="2020-10-24T14:39:37.992" v="5401" actId="14100"/>
          <ac:cxnSpMkLst>
            <pc:docMk/>
            <pc:sldMk cId="236247155" sldId="1038"/>
            <ac:cxnSpMk id="67" creationId="{F5C4C321-83DF-4C36-84E4-43E77B942C60}"/>
          </ac:cxnSpMkLst>
        </pc:cxnChg>
      </pc:sldChg>
      <pc:sldChg chg="modSp add mod modAnim modNotesTx">
        <pc:chgData name="Michael A Fudge Jr" userId="133895e8-240b-4811-850e-9cf94297d089" providerId="ADAL" clId="{A79812F8-E328-4778-A758-25D604F4D8B1}" dt="2020-10-24T15:02:52.036" v="5989" actId="33524"/>
        <pc:sldMkLst>
          <pc:docMk/>
          <pc:sldMk cId="1886308312" sldId="1039"/>
        </pc:sldMkLst>
        <pc:spChg chg="mod">
          <ac:chgData name="Michael A Fudge Jr" userId="133895e8-240b-4811-850e-9cf94297d089" providerId="ADAL" clId="{A79812F8-E328-4778-A758-25D604F4D8B1}" dt="2020-10-24T14:52:00.600" v="5613" actId="27636"/>
          <ac:spMkLst>
            <pc:docMk/>
            <pc:sldMk cId="1886308312" sldId="1039"/>
            <ac:spMk id="2" creationId="{1B4842A5-8825-4DD9-8793-670AA5411E05}"/>
          </ac:spMkLst>
        </pc:spChg>
        <pc:spChg chg="mod">
          <ac:chgData name="Michael A Fudge Jr" userId="133895e8-240b-4811-850e-9cf94297d089" providerId="ADAL" clId="{A79812F8-E328-4778-A758-25D604F4D8B1}" dt="2020-10-24T14:52:52.332" v="5641" actId="20577"/>
          <ac:spMkLst>
            <pc:docMk/>
            <pc:sldMk cId="1886308312" sldId="1039"/>
            <ac:spMk id="6" creationId="{9661294A-5092-4F20-A82D-E44B348BEFEE}"/>
          </ac:spMkLst>
        </pc:spChg>
        <pc:spChg chg="mod">
          <ac:chgData name="Michael A Fudge Jr" userId="133895e8-240b-4811-850e-9cf94297d089" providerId="ADAL" clId="{A79812F8-E328-4778-A758-25D604F4D8B1}" dt="2020-10-24T14:59:13.932" v="5754" actId="1076"/>
          <ac:spMkLst>
            <pc:docMk/>
            <pc:sldMk cId="1886308312" sldId="1039"/>
            <ac:spMk id="35" creationId="{099B5950-232A-4431-9C2F-D08ACC1A4E5D}"/>
          </ac:spMkLst>
        </pc:spChg>
        <pc:spChg chg="mod">
          <ac:chgData name="Michael A Fudge Jr" userId="133895e8-240b-4811-850e-9cf94297d089" providerId="ADAL" clId="{A79812F8-E328-4778-A758-25D604F4D8B1}" dt="2020-10-24T14:58:31.374" v="5742" actId="1076"/>
          <ac:spMkLst>
            <pc:docMk/>
            <pc:sldMk cId="1886308312" sldId="1039"/>
            <ac:spMk id="40" creationId="{3730B129-C628-419A-8F1C-7D5B32C4ECBF}"/>
          </ac:spMkLst>
        </pc:spChg>
        <pc:spChg chg="mod">
          <ac:chgData name="Michael A Fudge Jr" userId="133895e8-240b-4811-850e-9cf94297d089" providerId="ADAL" clId="{A79812F8-E328-4778-A758-25D604F4D8B1}" dt="2020-10-24T14:58:12.410" v="5737" actId="1076"/>
          <ac:spMkLst>
            <pc:docMk/>
            <pc:sldMk cId="1886308312" sldId="1039"/>
            <ac:spMk id="42" creationId="{238E627F-414F-4CF9-AA13-3D92B6488856}"/>
          </ac:spMkLst>
        </pc:spChg>
        <pc:spChg chg="mod">
          <ac:chgData name="Michael A Fudge Jr" userId="133895e8-240b-4811-850e-9cf94297d089" providerId="ADAL" clId="{A79812F8-E328-4778-A758-25D604F4D8B1}" dt="2020-10-24T14:58:28.924" v="5741" actId="1076"/>
          <ac:spMkLst>
            <pc:docMk/>
            <pc:sldMk cId="1886308312" sldId="1039"/>
            <ac:spMk id="44" creationId="{B832C1C0-2AEB-42AE-B09E-CFDB367DA8F8}"/>
          </ac:spMkLst>
        </pc:spChg>
        <pc:spChg chg="mod">
          <ac:chgData name="Michael A Fudge Jr" userId="133895e8-240b-4811-850e-9cf94297d089" providerId="ADAL" clId="{A79812F8-E328-4778-A758-25D604F4D8B1}" dt="2020-10-24T14:59:16.177" v="5756" actId="1076"/>
          <ac:spMkLst>
            <pc:docMk/>
            <pc:sldMk cId="1886308312" sldId="1039"/>
            <ac:spMk id="45" creationId="{BE3221B2-4DF0-44B1-BF2A-9AC0D6A01D37}"/>
          </ac:spMkLst>
        </pc:spChg>
        <pc:spChg chg="mod">
          <ac:chgData name="Michael A Fudge Jr" userId="133895e8-240b-4811-850e-9cf94297d089" providerId="ADAL" clId="{A79812F8-E328-4778-A758-25D604F4D8B1}" dt="2020-10-24T14:59:24.974" v="5758" actId="1076"/>
          <ac:spMkLst>
            <pc:docMk/>
            <pc:sldMk cId="1886308312" sldId="1039"/>
            <ac:spMk id="48" creationId="{D4A1D8B3-1111-4424-A36F-1A431626E587}"/>
          </ac:spMkLst>
        </pc:spChg>
        <pc:spChg chg="mod">
          <ac:chgData name="Michael A Fudge Jr" userId="133895e8-240b-4811-850e-9cf94297d089" providerId="ADAL" clId="{A79812F8-E328-4778-A758-25D604F4D8B1}" dt="2020-10-24T14:59:20.557" v="5757" actId="1076"/>
          <ac:spMkLst>
            <pc:docMk/>
            <pc:sldMk cId="1886308312" sldId="1039"/>
            <ac:spMk id="50" creationId="{50286BEC-1550-449F-84B0-109E57D9C920}"/>
          </ac:spMkLst>
        </pc:spChg>
        <pc:cxnChg chg="mod">
          <ac:chgData name="Michael A Fudge Jr" userId="133895e8-240b-4811-850e-9cf94297d089" providerId="ADAL" clId="{A79812F8-E328-4778-A758-25D604F4D8B1}" dt="2020-10-24T15:00:38.529" v="5763" actId="14100"/>
          <ac:cxnSpMkLst>
            <pc:docMk/>
            <pc:sldMk cId="1886308312" sldId="1039"/>
            <ac:cxnSpMk id="107" creationId="{29D205D1-4299-4E78-9414-EED8DF697A82}"/>
          </ac:cxnSpMkLst>
        </pc:cxnChg>
        <pc:cxnChg chg="mod">
          <ac:chgData name="Michael A Fudge Jr" userId="133895e8-240b-4811-850e-9cf94297d089" providerId="ADAL" clId="{A79812F8-E328-4778-A758-25D604F4D8B1}" dt="2020-10-24T15:00:34.921" v="5762" actId="14100"/>
          <ac:cxnSpMkLst>
            <pc:docMk/>
            <pc:sldMk cId="1886308312" sldId="1039"/>
            <ac:cxnSpMk id="111" creationId="{898F4B56-B857-4F8C-8421-4E322534308A}"/>
          </ac:cxnSpMkLst>
        </pc:cxnChg>
        <pc:cxnChg chg="mod">
          <ac:chgData name="Michael A Fudge Jr" userId="133895e8-240b-4811-850e-9cf94297d089" providerId="ADAL" clId="{A79812F8-E328-4778-A758-25D604F4D8B1}" dt="2020-10-24T14:58:48.280" v="5746" actId="14100"/>
          <ac:cxnSpMkLst>
            <pc:docMk/>
            <pc:sldMk cId="1886308312" sldId="1039"/>
            <ac:cxnSpMk id="114" creationId="{A289C29A-B509-43DD-8C55-1A675FB76950}"/>
          </ac:cxnSpMkLst>
        </pc:cxnChg>
        <pc:cxnChg chg="mod">
          <ac:chgData name="Michael A Fudge Jr" userId="133895e8-240b-4811-850e-9cf94297d089" providerId="ADAL" clId="{A79812F8-E328-4778-A758-25D604F4D8B1}" dt="2020-10-24T14:58:35.479" v="5743" actId="14100"/>
          <ac:cxnSpMkLst>
            <pc:docMk/>
            <pc:sldMk cId="1886308312" sldId="1039"/>
            <ac:cxnSpMk id="116" creationId="{D57A6288-0A20-43F4-B36A-DE2F2B8164F2}"/>
          </ac:cxnSpMkLst>
        </pc:cxnChg>
        <pc:cxnChg chg="mod">
          <ac:chgData name="Michael A Fudge Jr" userId="133895e8-240b-4811-850e-9cf94297d089" providerId="ADAL" clId="{A79812F8-E328-4778-A758-25D604F4D8B1}" dt="2020-10-24T14:58:25.053" v="5740" actId="14100"/>
          <ac:cxnSpMkLst>
            <pc:docMk/>
            <pc:sldMk cId="1886308312" sldId="1039"/>
            <ac:cxnSpMk id="117" creationId="{4BDC2BFD-723D-4BE4-9360-1D1FDD6784E7}"/>
          </ac:cxnSpMkLst>
        </pc:cxnChg>
        <pc:cxnChg chg="mod">
          <ac:chgData name="Michael A Fudge Jr" userId="133895e8-240b-4811-850e-9cf94297d089" providerId="ADAL" clId="{A79812F8-E328-4778-A758-25D604F4D8B1}" dt="2020-10-24T14:58:15.491" v="5738" actId="14100"/>
          <ac:cxnSpMkLst>
            <pc:docMk/>
            <pc:sldMk cId="1886308312" sldId="1039"/>
            <ac:cxnSpMk id="119" creationId="{D10E709B-8746-44E6-9924-14DE5178D974}"/>
          </ac:cxnSpMkLst>
        </pc:cxnChg>
      </pc:sldChg>
      <pc:sldChg chg="modSp add mod modNotesTx">
        <pc:chgData name="Michael A Fudge Jr" userId="133895e8-240b-4811-850e-9cf94297d089" providerId="ADAL" clId="{A79812F8-E328-4778-A758-25D604F4D8B1}" dt="2020-10-24T15:09:23.693" v="6163" actId="20577"/>
        <pc:sldMkLst>
          <pc:docMk/>
          <pc:sldMk cId="2075811205" sldId="1040"/>
        </pc:sldMkLst>
        <pc:spChg chg="mod">
          <ac:chgData name="Michael A Fudge Jr" userId="133895e8-240b-4811-850e-9cf94297d089" providerId="ADAL" clId="{A79812F8-E328-4778-A758-25D604F4D8B1}" dt="2020-10-24T15:09:16.110" v="6155" actId="20577"/>
          <ac:spMkLst>
            <pc:docMk/>
            <pc:sldMk cId="2075811205" sldId="1040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A79812F8-E328-4778-A758-25D604F4D8B1}" dt="2020-10-24T16:46:58.624" v="8040" actId="20577"/>
        <pc:sldMkLst>
          <pc:docMk/>
          <pc:sldMk cId="789236909" sldId="1041"/>
        </pc:sldMkLst>
        <pc:spChg chg="mod">
          <ac:chgData name="Michael A Fudge Jr" userId="133895e8-240b-4811-850e-9cf94297d089" providerId="ADAL" clId="{A79812F8-E328-4778-A758-25D604F4D8B1}" dt="2020-10-24T15:12:13.352" v="6221" actId="20577"/>
          <ac:spMkLst>
            <pc:docMk/>
            <pc:sldMk cId="789236909" sldId="1041"/>
            <ac:spMk id="5" creationId="{E0D04EC1-733E-4BA9-9251-8C6E6E3D01D7}"/>
          </ac:spMkLst>
        </pc:spChg>
        <pc:spChg chg="mod">
          <ac:chgData name="Michael A Fudge Jr" userId="133895e8-240b-4811-850e-9cf94297d089" providerId="ADAL" clId="{A79812F8-E328-4778-A758-25D604F4D8B1}" dt="2020-10-24T16:46:58.624" v="8040" actId="20577"/>
          <ac:spMkLst>
            <pc:docMk/>
            <pc:sldMk cId="789236909" sldId="1041"/>
            <ac:spMk id="6" creationId="{E33EFCDF-893E-4DC5-B75A-872200D063CA}"/>
          </ac:spMkLst>
        </pc:spChg>
      </pc:sldChg>
      <pc:sldChg chg="add">
        <pc:chgData name="Michael A Fudge Jr" userId="133895e8-240b-4811-850e-9cf94297d089" providerId="ADAL" clId="{A79812F8-E328-4778-A758-25D604F4D8B1}" dt="2020-10-24T15:13:16.681" v="6228" actId="2890"/>
        <pc:sldMkLst>
          <pc:docMk/>
          <pc:sldMk cId="626990099" sldId="1042"/>
        </pc:sldMkLst>
      </pc:sldChg>
      <pc:sldChg chg="modSp add mod modNotesTx">
        <pc:chgData name="Michael A Fudge Jr" userId="133895e8-240b-4811-850e-9cf94297d089" providerId="ADAL" clId="{A79812F8-E328-4778-A758-25D604F4D8B1}" dt="2020-10-24T16:49:11.731" v="8337" actId="20577"/>
        <pc:sldMkLst>
          <pc:docMk/>
          <pc:sldMk cId="225312926" sldId="1043"/>
        </pc:sldMkLst>
        <pc:spChg chg="mod">
          <ac:chgData name="Michael A Fudge Jr" userId="133895e8-240b-4811-850e-9cf94297d089" providerId="ADAL" clId="{A79812F8-E328-4778-A758-25D604F4D8B1}" dt="2020-10-24T15:14:57.331" v="6482" actId="14100"/>
          <ac:spMkLst>
            <pc:docMk/>
            <pc:sldMk cId="225312926" sldId="104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4T16:48:55.453" v="8283" actId="20577"/>
          <ac:spMkLst>
            <pc:docMk/>
            <pc:sldMk cId="225312926" sldId="1043"/>
            <ac:spMk id="3" creationId="{23BFC44E-10DC-44C2-99E8-3D541093BB67}"/>
          </ac:spMkLst>
        </pc:spChg>
      </pc:sldChg>
      <pc:sldChg chg="modSp add mod ord addAnim delAnim modAnim">
        <pc:chgData name="Michael A Fudge Jr" userId="133895e8-240b-4811-850e-9cf94297d089" providerId="ADAL" clId="{A79812F8-E328-4778-A758-25D604F4D8B1}" dt="2020-10-24T16:34:37.913" v="7662" actId="21"/>
        <pc:sldMkLst>
          <pc:docMk/>
          <pc:sldMk cId="2231694572" sldId="1044"/>
        </pc:sldMkLst>
        <pc:spChg chg="mod">
          <ac:chgData name="Michael A Fudge Jr" userId="133895e8-240b-4811-850e-9cf94297d089" providerId="ADAL" clId="{A79812F8-E328-4778-A758-25D604F4D8B1}" dt="2020-10-24T16:26:20.195" v="7078" actId="6549"/>
          <ac:spMkLst>
            <pc:docMk/>
            <pc:sldMk cId="2231694572" sldId="1044"/>
            <ac:spMk id="2" creationId="{29D83C2B-F42E-489E-A1AB-5A57635E4939}"/>
          </ac:spMkLst>
        </pc:spChg>
        <pc:spChg chg="mod">
          <ac:chgData name="Michael A Fudge Jr" userId="133895e8-240b-4811-850e-9cf94297d089" providerId="ADAL" clId="{A79812F8-E328-4778-A758-25D604F4D8B1}" dt="2020-10-24T16:34:37.913" v="7662" actId="21"/>
          <ac:spMkLst>
            <pc:docMk/>
            <pc:sldMk cId="2231694572" sldId="1044"/>
            <ac:spMk id="3" creationId="{FC61B4F6-6157-4FFB-B0CB-4DE53FF827B7}"/>
          </ac:spMkLst>
        </pc:spChg>
      </pc:sldChg>
      <pc:sldChg chg="addSp delSp modSp add mod ord modNotesTx">
        <pc:chgData name="Michael A Fudge Jr" userId="133895e8-240b-4811-850e-9cf94297d089" providerId="ADAL" clId="{A79812F8-E328-4778-A758-25D604F4D8B1}" dt="2020-10-24T16:53:14.851" v="8556"/>
        <pc:sldMkLst>
          <pc:docMk/>
          <pc:sldMk cId="166509253" sldId="1045"/>
        </pc:sldMkLst>
        <pc:spChg chg="mod">
          <ac:chgData name="Michael A Fudge Jr" userId="133895e8-240b-4811-850e-9cf94297d089" providerId="ADAL" clId="{A79812F8-E328-4778-A758-25D604F4D8B1}" dt="2020-10-24T16:50:04.193" v="8364" actId="6549"/>
          <ac:spMkLst>
            <pc:docMk/>
            <pc:sldMk cId="166509253" sldId="1045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4T16:52:57.784" v="8554" actId="20577"/>
          <ac:spMkLst>
            <pc:docMk/>
            <pc:sldMk cId="166509253" sldId="1045"/>
            <ac:spMk id="3" creationId="{23BFC44E-10DC-44C2-99E8-3D541093BB67}"/>
          </ac:spMkLst>
        </pc:spChg>
        <pc:spChg chg="mod">
          <ac:chgData name="Michael A Fudge Jr" userId="133895e8-240b-4811-850e-9cf94297d089" providerId="ADAL" clId="{A79812F8-E328-4778-A758-25D604F4D8B1}" dt="2020-10-24T16:50:32.237" v="8392"/>
          <ac:spMkLst>
            <pc:docMk/>
            <pc:sldMk cId="166509253" sldId="1045"/>
            <ac:spMk id="8" creationId="{0690613F-B738-442F-8ECE-72A28F803F7A}"/>
          </ac:spMkLst>
        </pc:spChg>
        <pc:spChg chg="mod">
          <ac:chgData name="Michael A Fudge Jr" userId="133895e8-240b-4811-850e-9cf94297d089" providerId="ADAL" clId="{A79812F8-E328-4778-A758-25D604F4D8B1}" dt="2020-10-24T16:50:32.237" v="8392"/>
          <ac:spMkLst>
            <pc:docMk/>
            <pc:sldMk cId="166509253" sldId="1045"/>
            <ac:spMk id="9" creationId="{7BD2DDEC-4B11-49B2-AD43-FDF3F098CCBD}"/>
          </ac:spMkLst>
        </pc:spChg>
        <pc:spChg chg="mod">
          <ac:chgData name="Michael A Fudge Jr" userId="133895e8-240b-4811-850e-9cf94297d089" providerId="ADAL" clId="{A79812F8-E328-4778-A758-25D604F4D8B1}" dt="2020-10-24T16:50:32.237" v="8392"/>
          <ac:spMkLst>
            <pc:docMk/>
            <pc:sldMk cId="166509253" sldId="1045"/>
            <ac:spMk id="10" creationId="{4EDDADFD-6E46-4FBE-A7A9-EE6EAD9C50F6}"/>
          </ac:spMkLst>
        </pc:spChg>
        <pc:spChg chg="mod">
          <ac:chgData name="Michael A Fudge Jr" userId="133895e8-240b-4811-850e-9cf94297d089" providerId="ADAL" clId="{A79812F8-E328-4778-A758-25D604F4D8B1}" dt="2020-10-24T16:50:32.237" v="8392"/>
          <ac:spMkLst>
            <pc:docMk/>
            <pc:sldMk cId="166509253" sldId="1045"/>
            <ac:spMk id="11" creationId="{8AE727F4-C3A6-4A63-8536-9613269CD524}"/>
          </ac:spMkLst>
        </pc:spChg>
        <pc:spChg chg="mod">
          <ac:chgData name="Michael A Fudge Jr" userId="133895e8-240b-4811-850e-9cf94297d089" providerId="ADAL" clId="{A79812F8-E328-4778-A758-25D604F4D8B1}" dt="2020-10-24T16:50:32.237" v="8392"/>
          <ac:spMkLst>
            <pc:docMk/>
            <pc:sldMk cId="166509253" sldId="1045"/>
            <ac:spMk id="12" creationId="{957ED7F2-2D49-4352-B175-92FD18A9FE7B}"/>
          </ac:spMkLst>
        </pc:spChg>
        <pc:spChg chg="mod">
          <ac:chgData name="Michael A Fudge Jr" userId="133895e8-240b-4811-850e-9cf94297d089" providerId="ADAL" clId="{A79812F8-E328-4778-A758-25D604F4D8B1}" dt="2020-10-24T16:50:32.237" v="8392"/>
          <ac:spMkLst>
            <pc:docMk/>
            <pc:sldMk cId="166509253" sldId="1045"/>
            <ac:spMk id="13" creationId="{548B1872-E85C-4F87-B9EB-03CF9F986AC4}"/>
          </ac:spMkLst>
        </pc:spChg>
        <pc:spChg chg="del mod">
          <ac:chgData name="Michael A Fudge Jr" userId="133895e8-240b-4811-850e-9cf94297d089" providerId="ADAL" clId="{A79812F8-E328-4778-A758-25D604F4D8B1}" dt="2020-10-24T16:50:56.096" v="8394" actId="478"/>
          <ac:spMkLst>
            <pc:docMk/>
            <pc:sldMk cId="166509253" sldId="1045"/>
            <ac:spMk id="14" creationId="{EFA407B3-0B68-464F-BF3E-F22ED1891AD7}"/>
          </ac:spMkLst>
        </pc:spChg>
        <pc:spChg chg="del mod">
          <ac:chgData name="Michael A Fudge Jr" userId="133895e8-240b-4811-850e-9cf94297d089" providerId="ADAL" clId="{A79812F8-E328-4778-A758-25D604F4D8B1}" dt="2020-10-24T16:51:03.164" v="8395" actId="478"/>
          <ac:spMkLst>
            <pc:docMk/>
            <pc:sldMk cId="166509253" sldId="1045"/>
            <ac:spMk id="15" creationId="{C5F98BD8-6E48-46B2-A25E-FB5EF1E4101B}"/>
          </ac:spMkLst>
        </pc:spChg>
        <pc:spChg chg="mod">
          <ac:chgData name="Michael A Fudge Jr" userId="133895e8-240b-4811-850e-9cf94297d089" providerId="ADAL" clId="{A79812F8-E328-4778-A758-25D604F4D8B1}" dt="2020-10-24T16:51:11.084" v="8397" actId="1076"/>
          <ac:spMkLst>
            <pc:docMk/>
            <pc:sldMk cId="166509253" sldId="1045"/>
            <ac:spMk id="16" creationId="{4767F059-E842-4DC8-BD8B-4A4857CB5B0B}"/>
          </ac:spMkLst>
        </pc:spChg>
        <pc:spChg chg="mod">
          <ac:chgData name="Michael A Fudge Jr" userId="133895e8-240b-4811-850e-9cf94297d089" providerId="ADAL" clId="{A79812F8-E328-4778-A758-25D604F4D8B1}" dt="2020-10-24T16:51:12.564" v="8398" actId="1076"/>
          <ac:spMkLst>
            <pc:docMk/>
            <pc:sldMk cId="166509253" sldId="1045"/>
            <ac:spMk id="18" creationId="{6F6C5603-5986-455E-949B-57213026A9CF}"/>
          </ac:spMkLst>
        </pc:spChg>
        <pc:spChg chg="mod">
          <ac:chgData name="Michael A Fudge Jr" userId="133895e8-240b-4811-850e-9cf94297d089" providerId="ADAL" clId="{A79812F8-E328-4778-A758-25D604F4D8B1}" dt="2020-10-24T16:51:09.308" v="8396" actId="1076"/>
          <ac:spMkLst>
            <pc:docMk/>
            <pc:sldMk cId="166509253" sldId="1045"/>
            <ac:spMk id="20" creationId="{BF81E954-BA32-4C0C-BB7F-03578FE33B20}"/>
          </ac:spMkLst>
        </pc:spChg>
        <pc:spChg chg="mod">
          <ac:chgData name="Michael A Fudge Jr" userId="133895e8-240b-4811-850e-9cf94297d089" providerId="ADAL" clId="{A79812F8-E328-4778-A758-25D604F4D8B1}" dt="2020-10-24T16:50:32.237" v="8392"/>
          <ac:spMkLst>
            <pc:docMk/>
            <pc:sldMk cId="166509253" sldId="1045"/>
            <ac:spMk id="21" creationId="{7ECD0EA5-D22D-428E-A9F6-8F1B9135EA4F}"/>
          </ac:spMkLst>
        </pc:spChg>
        <pc:grpChg chg="add mod">
          <ac:chgData name="Michael A Fudge Jr" userId="133895e8-240b-4811-850e-9cf94297d089" providerId="ADAL" clId="{A79812F8-E328-4778-A758-25D604F4D8B1}" dt="2020-10-24T16:50:32.237" v="8392"/>
          <ac:grpSpMkLst>
            <pc:docMk/>
            <pc:sldMk cId="166509253" sldId="1045"/>
            <ac:grpSpMk id="7" creationId="{6C044D4A-BA03-4DB5-A00A-9D0A42A9FF07}"/>
          </ac:grpSpMkLst>
        </pc:grpChg>
      </pc:sldChg>
      <pc:sldChg chg="modSp add del mod modNotesTx">
        <pc:chgData name="Michael A Fudge Jr" userId="133895e8-240b-4811-850e-9cf94297d089" providerId="ADAL" clId="{A79812F8-E328-4778-A758-25D604F4D8B1}" dt="2020-10-24T16:49:23.551" v="8338" actId="2696"/>
        <pc:sldMkLst>
          <pc:docMk/>
          <pc:sldMk cId="440495336" sldId="1045"/>
        </pc:sldMkLst>
        <pc:spChg chg="mod">
          <ac:chgData name="Michael A Fudge Jr" userId="133895e8-240b-4811-850e-9cf94297d089" providerId="ADAL" clId="{A79812F8-E328-4778-A758-25D604F4D8B1}" dt="2020-10-24T16:47:29.270" v="8095" actId="20577"/>
          <ac:spMkLst>
            <pc:docMk/>
            <pc:sldMk cId="440495336" sldId="1045"/>
            <ac:spMk id="3" creationId="{23BFC44E-10DC-44C2-99E8-3D541093BB67}"/>
          </ac:spMkLst>
        </pc:spChg>
      </pc:sldChg>
      <pc:sldChg chg="add del ord">
        <pc:chgData name="Michael A Fudge Jr" userId="133895e8-240b-4811-850e-9cf94297d089" providerId="ADAL" clId="{A79812F8-E328-4778-A758-25D604F4D8B1}" dt="2020-10-24T16:49:53.617" v="8343" actId="2890"/>
        <pc:sldMkLst>
          <pc:docMk/>
          <pc:sldMk cId="1013883640" sldId="1045"/>
        </pc:sldMkLst>
      </pc:sldChg>
      <pc:sldChg chg="addSp modSp add mod ord modNotesTx">
        <pc:chgData name="Michael A Fudge Jr" userId="133895e8-240b-4811-850e-9cf94297d089" providerId="ADAL" clId="{A79812F8-E328-4778-A758-25D604F4D8B1}" dt="2020-10-24T16:53:19.154" v="8558"/>
        <pc:sldMkLst>
          <pc:docMk/>
          <pc:sldMk cId="3093522478" sldId="1046"/>
        </pc:sldMkLst>
        <pc:spChg chg="mod">
          <ac:chgData name="Michael A Fudge Jr" userId="133895e8-240b-4811-850e-9cf94297d089" providerId="ADAL" clId="{A79812F8-E328-4778-A758-25D604F4D8B1}" dt="2020-10-24T16:52:53.601" v="8553" actId="20577"/>
          <ac:spMkLst>
            <pc:docMk/>
            <pc:sldMk cId="3093522478" sldId="1046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79812F8-E328-4778-A758-25D604F4D8B1}" dt="2020-10-24T16:52:12.898" v="8463" actId="20577"/>
          <ac:spMkLst>
            <pc:docMk/>
            <pc:sldMk cId="3093522478" sldId="1046"/>
            <ac:spMk id="4" creationId="{831C197F-4D32-4624-A030-42FE80CD359D}"/>
          </ac:spMkLst>
        </pc:spChg>
      </pc:sldChg>
      <pc:sldChg chg="new del">
        <pc:chgData name="Michael A Fudge Jr" userId="133895e8-240b-4811-850e-9cf94297d089" providerId="ADAL" clId="{A79812F8-E328-4778-A758-25D604F4D8B1}" dt="2020-10-24T17:01:05.925" v="8971" actId="47"/>
        <pc:sldMkLst>
          <pc:docMk/>
          <pc:sldMk cId="773611381" sldId="1047"/>
        </pc:sldMkLst>
      </pc:sldChg>
      <pc:sldChg chg="modSp add mod ord modAnim">
        <pc:chgData name="Michael A Fudge Jr" userId="133895e8-240b-4811-850e-9cf94297d089" providerId="ADAL" clId="{A79812F8-E328-4778-A758-25D604F4D8B1}" dt="2020-10-24T17:01:36.727" v="9047" actId="20577"/>
        <pc:sldMkLst>
          <pc:docMk/>
          <pc:sldMk cId="2410676616" sldId="1048"/>
        </pc:sldMkLst>
        <pc:spChg chg="mod">
          <ac:chgData name="Michael A Fudge Jr" userId="133895e8-240b-4811-850e-9cf94297d089" providerId="ADAL" clId="{A79812F8-E328-4778-A758-25D604F4D8B1}" dt="2020-10-24T16:59:07.456" v="8774" actId="20577"/>
          <ac:spMkLst>
            <pc:docMk/>
            <pc:sldMk cId="2410676616" sldId="1048"/>
            <ac:spMk id="2" creationId="{48666CE4-6CAB-47CF-B554-9D3DAE0A5A1D}"/>
          </ac:spMkLst>
        </pc:spChg>
        <pc:spChg chg="mod">
          <ac:chgData name="Michael A Fudge Jr" userId="133895e8-240b-4811-850e-9cf94297d089" providerId="ADAL" clId="{A79812F8-E328-4778-A758-25D604F4D8B1}" dt="2020-10-24T17:01:36.727" v="9047" actId="20577"/>
          <ac:spMkLst>
            <pc:docMk/>
            <pc:sldMk cId="2410676616" sldId="1048"/>
            <ac:spMk id="3" creationId="{4EA5CCC1-DD06-4BEF-BD94-2EEFDA2CB95D}"/>
          </ac:spMkLst>
        </pc:spChg>
      </pc:sldChg>
      <pc:sldChg chg="addSp modSp new mod modAnim modNotesTx">
        <pc:chgData name="Michael A Fudge Jr" userId="133895e8-240b-4811-850e-9cf94297d089" providerId="ADAL" clId="{A79812F8-E328-4778-A758-25D604F4D8B1}" dt="2020-10-24T17:47:31.348" v="10207" actId="20577"/>
        <pc:sldMkLst>
          <pc:docMk/>
          <pc:sldMk cId="2177179996" sldId="1049"/>
        </pc:sldMkLst>
        <pc:spChg chg="mod">
          <ac:chgData name="Michael A Fudge Jr" userId="133895e8-240b-4811-850e-9cf94297d089" providerId="ADAL" clId="{A79812F8-E328-4778-A758-25D604F4D8B1}" dt="2020-10-24T17:47:31.348" v="10207" actId="20577"/>
          <ac:spMkLst>
            <pc:docMk/>
            <pc:sldMk cId="2177179996" sldId="1049"/>
            <ac:spMk id="2" creationId="{AF2CEAFB-953F-4996-8142-018109983D04}"/>
          </ac:spMkLst>
        </pc:spChg>
        <pc:spChg chg="mod">
          <ac:chgData name="Michael A Fudge Jr" userId="133895e8-240b-4811-850e-9cf94297d089" providerId="ADAL" clId="{A79812F8-E328-4778-A758-25D604F4D8B1}" dt="2020-10-24T17:10:06.443" v="9428" actId="20577"/>
          <ac:spMkLst>
            <pc:docMk/>
            <pc:sldMk cId="2177179996" sldId="1049"/>
            <ac:spMk id="3" creationId="{ABB649C9-75FE-4E4B-9C6E-47A609426FFF}"/>
          </ac:spMkLst>
        </pc:spChg>
        <pc:picChg chg="add mod">
          <ac:chgData name="Michael A Fudge Jr" userId="133895e8-240b-4811-850e-9cf94297d089" providerId="ADAL" clId="{A79812F8-E328-4778-A758-25D604F4D8B1}" dt="2020-10-24T17:21:34.150" v="9899" actId="1076"/>
          <ac:picMkLst>
            <pc:docMk/>
            <pc:sldMk cId="2177179996" sldId="1049"/>
            <ac:picMk id="4" creationId="{5B12EDB1-F891-4A0F-9442-7DC1FB69693D}"/>
          </ac:picMkLst>
        </pc:picChg>
      </pc:sldChg>
      <pc:sldChg chg="modSp new del mod">
        <pc:chgData name="Michael A Fudge Jr" userId="133895e8-240b-4811-850e-9cf94297d089" providerId="ADAL" clId="{A79812F8-E328-4778-A758-25D604F4D8B1}" dt="2020-10-24T17:03:19.263" v="9061" actId="47"/>
        <pc:sldMkLst>
          <pc:docMk/>
          <pc:sldMk cId="3411063563" sldId="1049"/>
        </pc:sldMkLst>
        <pc:spChg chg="mod">
          <ac:chgData name="Michael A Fudge Jr" userId="133895e8-240b-4811-850e-9cf94297d089" providerId="ADAL" clId="{A79812F8-E328-4778-A758-25D604F4D8B1}" dt="2020-10-24T17:03:16.365" v="9060" actId="20577"/>
          <ac:spMkLst>
            <pc:docMk/>
            <pc:sldMk cId="3411063563" sldId="1049"/>
            <ac:spMk id="2" creationId="{595863C5-451E-477E-A890-2E93D6C806CD}"/>
          </ac:spMkLst>
        </pc:spChg>
      </pc:sldChg>
      <pc:sldChg chg="addSp delSp modSp new mod modNotesTx">
        <pc:chgData name="Michael A Fudge Jr" userId="133895e8-240b-4811-850e-9cf94297d089" providerId="ADAL" clId="{A79812F8-E328-4778-A758-25D604F4D8B1}" dt="2020-10-24T17:37:06.903" v="10171"/>
        <pc:sldMkLst>
          <pc:docMk/>
          <pc:sldMk cId="1511319860" sldId="1050"/>
        </pc:sldMkLst>
        <pc:spChg chg="mod">
          <ac:chgData name="Michael A Fudge Jr" userId="133895e8-240b-4811-850e-9cf94297d089" providerId="ADAL" clId="{A79812F8-E328-4778-A758-25D604F4D8B1}" dt="2020-10-24T17:11:07.296" v="9478" actId="20577"/>
          <ac:spMkLst>
            <pc:docMk/>
            <pc:sldMk cId="1511319860" sldId="1050"/>
            <ac:spMk id="2" creationId="{A24D4E1A-468F-46FB-8329-24B2CCFD6431}"/>
          </ac:spMkLst>
        </pc:spChg>
        <pc:spChg chg="del">
          <ac:chgData name="Michael A Fudge Jr" userId="133895e8-240b-4811-850e-9cf94297d089" providerId="ADAL" clId="{A79812F8-E328-4778-A758-25D604F4D8B1}" dt="2020-10-24T17:11:29.428" v="9479"/>
          <ac:spMkLst>
            <pc:docMk/>
            <pc:sldMk cId="1511319860" sldId="1050"/>
            <ac:spMk id="3" creationId="{20B53F14-63EE-4D97-88CA-E014BFEBD171}"/>
          </ac:spMkLst>
        </pc:spChg>
        <pc:picChg chg="add mod">
          <ac:chgData name="Michael A Fudge Jr" userId="133895e8-240b-4811-850e-9cf94297d089" providerId="ADAL" clId="{A79812F8-E328-4778-A758-25D604F4D8B1}" dt="2020-10-24T17:11:35.253" v="9481" actId="14100"/>
          <ac:picMkLst>
            <pc:docMk/>
            <pc:sldMk cId="1511319860" sldId="1050"/>
            <ac:picMk id="4" creationId="{E656DFFF-5F25-4535-A34A-21A025203FB6}"/>
          </ac:picMkLst>
        </pc:picChg>
      </pc:sldChg>
      <pc:sldChg chg="modSp new del mod">
        <pc:chgData name="Michael A Fudge Jr" userId="133895e8-240b-4811-850e-9cf94297d089" providerId="ADAL" clId="{A79812F8-E328-4778-A758-25D604F4D8B1}" dt="2020-10-24T17:20:53.164" v="9897" actId="47"/>
        <pc:sldMkLst>
          <pc:docMk/>
          <pc:sldMk cId="1875252117" sldId="1051"/>
        </pc:sldMkLst>
        <pc:spChg chg="mod">
          <ac:chgData name="Michael A Fudge Jr" userId="133895e8-240b-4811-850e-9cf94297d089" providerId="ADAL" clId="{A79812F8-E328-4778-A758-25D604F4D8B1}" dt="2020-10-24T17:18:59.009" v="9588" actId="20577"/>
          <ac:spMkLst>
            <pc:docMk/>
            <pc:sldMk cId="1875252117" sldId="1051"/>
            <ac:spMk id="2" creationId="{07694507-10C8-4681-9177-3178C8D107C9}"/>
          </ac:spMkLst>
        </pc:spChg>
      </pc:sldChg>
      <pc:sldChg chg="addSp delSp modSp new mod">
        <pc:chgData name="Michael A Fudge Jr" userId="133895e8-240b-4811-850e-9cf94297d089" providerId="ADAL" clId="{A79812F8-E328-4778-A758-25D604F4D8B1}" dt="2020-10-24T17:17:21.435" v="9527" actId="20577"/>
        <pc:sldMkLst>
          <pc:docMk/>
          <pc:sldMk cId="3671393047" sldId="1052"/>
        </pc:sldMkLst>
        <pc:spChg chg="mod">
          <ac:chgData name="Michael A Fudge Jr" userId="133895e8-240b-4811-850e-9cf94297d089" providerId="ADAL" clId="{A79812F8-E328-4778-A758-25D604F4D8B1}" dt="2020-10-24T17:17:21.435" v="9527" actId="20577"/>
          <ac:spMkLst>
            <pc:docMk/>
            <pc:sldMk cId="3671393047" sldId="1052"/>
            <ac:spMk id="2" creationId="{32E994EB-B6E7-4F35-B53F-1C74A98D4F9A}"/>
          </ac:spMkLst>
        </pc:spChg>
        <pc:spChg chg="del">
          <ac:chgData name="Michael A Fudge Jr" userId="133895e8-240b-4811-850e-9cf94297d089" providerId="ADAL" clId="{A79812F8-E328-4778-A758-25D604F4D8B1}" dt="2020-10-24T17:17:01.756" v="9484"/>
          <ac:spMkLst>
            <pc:docMk/>
            <pc:sldMk cId="3671393047" sldId="1052"/>
            <ac:spMk id="3" creationId="{CFE305E3-711E-4C9B-8E5D-DDBC29860D0A}"/>
          </ac:spMkLst>
        </pc:spChg>
        <pc:picChg chg="add mod">
          <ac:chgData name="Michael A Fudge Jr" userId="133895e8-240b-4811-850e-9cf94297d089" providerId="ADAL" clId="{A79812F8-E328-4778-A758-25D604F4D8B1}" dt="2020-10-24T17:17:01.756" v="9484"/>
          <ac:picMkLst>
            <pc:docMk/>
            <pc:sldMk cId="3671393047" sldId="1052"/>
            <ac:picMk id="4" creationId="{A6A9AF89-8A9E-459A-B228-E2617E908ED9}"/>
          </ac:picMkLst>
        </pc:picChg>
      </pc:sldChg>
      <pc:sldChg chg="addSp delSp modSp add mod ord">
        <pc:chgData name="Michael A Fudge Jr" userId="133895e8-240b-4811-850e-9cf94297d089" providerId="ADAL" clId="{A79812F8-E328-4778-A758-25D604F4D8B1}" dt="2020-10-24T17:18:49.581" v="9584" actId="207"/>
        <pc:sldMkLst>
          <pc:docMk/>
          <pc:sldMk cId="324181902" sldId="1053"/>
        </pc:sldMkLst>
        <pc:spChg chg="mod">
          <ac:chgData name="Michael A Fudge Jr" userId="133895e8-240b-4811-850e-9cf94297d089" providerId="ADAL" clId="{A79812F8-E328-4778-A758-25D604F4D8B1}" dt="2020-10-24T17:18:20.010" v="9580" actId="20577"/>
          <ac:spMkLst>
            <pc:docMk/>
            <pc:sldMk cId="324181902" sldId="1053"/>
            <ac:spMk id="2" creationId="{85954A83-1BFB-42E8-ABE1-F6284F291E27}"/>
          </ac:spMkLst>
        </pc:spChg>
        <pc:picChg chg="add mod">
          <ac:chgData name="Michael A Fudge Jr" userId="133895e8-240b-4811-850e-9cf94297d089" providerId="ADAL" clId="{A79812F8-E328-4778-A758-25D604F4D8B1}" dt="2020-10-24T17:18:49.581" v="9584" actId="207"/>
          <ac:picMkLst>
            <pc:docMk/>
            <pc:sldMk cId="324181902" sldId="1053"/>
            <ac:picMk id="4" creationId="{2330391E-AFA7-49BD-AB03-FECA6C72BB8C}"/>
          </ac:picMkLst>
        </pc:picChg>
        <pc:picChg chg="del">
          <ac:chgData name="Michael A Fudge Jr" userId="133895e8-240b-4811-850e-9cf94297d089" providerId="ADAL" clId="{A79812F8-E328-4778-A758-25D604F4D8B1}" dt="2020-10-24T17:18:42.706" v="9582" actId="478"/>
          <ac:picMkLst>
            <pc:docMk/>
            <pc:sldMk cId="324181902" sldId="1053"/>
            <ac:picMk id="6" creationId="{F70A6746-0DFB-488F-82BC-0DABDAEE0A35}"/>
          </ac:picMkLst>
        </pc:picChg>
      </pc:sldChg>
      <pc:sldChg chg="modSp add mod ord modNotesTx">
        <pc:chgData name="Michael A Fudge Jr" userId="133895e8-240b-4811-850e-9cf94297d089" providerId="ADAL" clId="{A79812F8-E328-4778-A758-25D604F4D8B1}" dt="2020-10-24T17:20:49.034" v="9896" actId="6549"/>
        <pc:sldMkLst>
          <pc:docMk/>
          <pc:sldMk cId="1059577549" sldId="1054"/>
        </pc:sldMkLst>
        <pc:spChg chg="mod">
          <ac:chgData name="Michael A Fudge Jr" userId="133895e8-240b-4811-850e-9cf94297d089" providerId="ADAL" clId="{A79812F8-E328-4778-A758-25D604F4D8B1}" dt="2020-10-24T17:19:31.750" v="9630" actId="14100"/>
          <ac:spMkLst>
            <pc:docMk/>
            <pc:sldMk cId="1059577549" sldId="105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4T17:20:05.601" v="9745" actId="20577"/>
          <ac:spMkLst>
            <pc:docMk/>
            <pc:sldMk cId="1059577549" sldId="1054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A79812F8-E328-4778-A758-25D604F4D8B1}" dt="2020-10-24T17:22:40.985" v="9948" actId="20577"/>
        <pc:sldMkLst>
          <pc:docMk/>
          <pc:sldMk cId="3978469526" sldId="1055"/>
        </pc:sldMkLst>
        <pc:spChg chg="mod">
          <ac:chgData name="Michael A Fudge Jr" userId="133895e8-240b-4811-850e-9cf94297d089" providerId="ADAL" clId="{A79812F8-E328-4778-A758-25D604F4D8B1}" dt="2020-10-24T17:22:40.985" v="9948" actId="20577"/>
          <ac:spMkLst>
            <pc:docMk/>
            <pc:sldMk cId="3978469526" sldId="1055"/>
            <ac:spMk id="2" creationId="{A24D4E1A-468F-46FB-8329-24B2CCFD6431}"/>
          </ac:spMkLst>
        </pc:spChg>
      </pc:sldChg>
      <pc:sldChg chg="addSp modSp add mod">
        <pc:chgData name="Michael A Fudge Jr" userId="133895e8-240b-4811-850e-9cf94297d089" providerId="ADAL" clId="{A79812F8-E328-4778-A758-25D604F4D8B1}" dt="2020-10-24T17:23:44.727" v="9961" actId="14100"/>
        <pc:sldMkLst>
          <pc:docMk/>
          <pc:sldMk cId="42914136" sldId="1056"/>
        </pc:sldMkLst>
        <pc:spChg chg="mod">
          <ac:chgData name="Michael A Fudge Jr" userId="133895e8-240b-4811-850e-9cf94297d089" providerId="ADAL" clId="{A79812F8-E328-4778-A758-25D604F4D8B1}" dt="2020-10-24T17:23:27.204" v="9958" actId="20577"/>
          <ac:spMkLst>
            <pc:docMk/>
            <pc:sldMk cId="42914136" sldId="1056"/>
            <ac:spMk id="2" creationId="{A24D4E1A-468F-46FB-8329-24B2CCFD6431}"/>
          </ac:spMkLst>
        </pc:spChg>
        <pc:picChg chg="add mod">
          <ac:chgData name="Michael A Fudge Jr" userId="133895e8-240b-4811-850e-9cf94297d089" providerId="ADAL" clId="{A79812F8-E328-4778-A758-25D604F4D8B1}" dt="2020-10-24T17:23:44.727" v="9961" actId="14100"/>
          <ac:picMkLst>
            <pc:docMk/>
            <pc:sldMk cId="42914136" sldId="1056"/>
            <ac:picMk id="3" creationId="{2036E325-7649-4CFB-A3D7-5E9C48EF1E8C}"/>
          </ac:picMkLst>
        </pc:picChg>
      </pc:sldChg>
      <pc:sldChg chg="modSp add mod ord">
        <pc:chgData name="Michael A Fudge Jr" userId="133895e8-240b-4811-850e-9cf94297d089" providerId="ADAL" clId="{A79812F8-E328-4778-A758-25D604F4D8B1}" dt="2020-10-24T17:24:36.545" v="9999" actId="20577"/>
        <pc:sldMkLst>
          <pc:docMk/>
          <pc:sldMk cId="4104563279" sldId="1057"/>
        </pc:sldMkLst>
        <pc:spChg chg="mod">
          <ac:chgData name="Michael A Fudge Jr" userId="133895e8-240b-4811-850e-9cf94297d089" providerId="ADAL" clId="{A79812F8-E328-4778-A758-25D604F4D8B1}" dt="2020-10-24T17:24:36.545" v="9999" actId="20577"/>
          <ac:spMkLst>
            <pc:docMk/>
            <pc:sldMk cId="4104563279" sldId="1057"/>
            <ac:spMk id="2" creationId="{32E994EB-B6E7-4F35-B53F-1C74A98D4F9A}"/>
          </ac:spMkLst>
        </pc:spChg>
      </pc:sldChg>
      <pc:sldChg chg="addSp modSp add mod modNotesTx">
        <pc:chgData name="Michael A Fudge Jr" userId="133895e8-240b-4811-850e-9cf94297d089" providerId="ADAL" clId="{A79812F8-E328-4778-A758-25D604F4D8B1}" dt="2020-10-24T17:25:43.400" v="10089" actId="20577"/>
        <pc:sldMkLst>
          <pc:docMk/>
          <pc:sldMk cId="1390686567" sldId="1058"/>
        </pc:sldMkLst>
        <pc:spChg chg="mod">
          <ac:chgData name="Michael A Fudge Jr" userId="133895e8-240b-4811-850e-9cf94297d089" providerId="ADAL" clId="{A79812F8-E328-4778-A758-25D604F4D8B1}" dt="2020-10-24T17:25:21.485" v="10014" actId="20577"/>
          <ac:spMkLst>
            <pc:docMk/>
            <pc:sldMk cId="1390686567" sldId="1058"/>
            <ac:spMk id="2" creationId="{32E994EB-B6E7-4F35-B53F-1C74A98D4F9A}"/>
          </ac:spMkLst>
        </pc:spChg>
        <pc:picChg chg="add mod">
          <ac:chgData name="Michael A Fudge Jr" userId="133895e8-240b-4811-850e-9cf94297d089" providerId="ADAL" clId="{A79812F8-E328-4778-A758-25D604F4D8B1}" dt="2020-10-24T17:25:16.282" v="10003" actId="14100"/>
          <ac:picMkLst>
            <pc:docMk/>
            <pc:sldMk cId="1390686567" sldId="1058"/>
            <ac:picMk id="3" creationId="{E34FD8CB-E339-41AD-9203-15C2E6A7C4BF}"/>
          </ac:picMkLst>
        </pc:picChg>
      </pc:sldChg>
      <pc:sldChg chg="addSp new del">
        <pc:chgData name="Michael A Fudge Jr" userId="133895e8-240b-4811-850e-9cf94297d089" providerId="ADAL" clId="{A79812F8-E328-4778-A758-25D604F4D8B1}" dt="2020-10-24T18:51:16.953" v="10468" actId="47"/>
        <pc:sldMkLst>
          <pc:docMk/>
          <pc:sldMk cId="1891950772" sldId="1059"/>
        </pc:sldMkLst>
        <pc:picChg chg="add">
          <ac:chgData name="Michael A Fudge Jr" userId="133895e8-240b-4811-850e-9cf94297d089" providerId="ADAL" clId="{A79812F8-E328-4778-A758-25D604F4D8B1}" dt="2020-10-24T18:38:15.020" v="10220"/>
          <ac:picMkLst>
            <pc:docMk/>
            <pc:sldMk cId="1891950772" sldId="1059"/>
            <ac:picMk id="4" creationId="{8041C6B2-940D-48E0-AFF2-C1DA4702B6BA}"/>
          </ac:picMkLst>
        </pc:picChg>
      </pc:sldChg>
      <pc:sldChg chg="modSp add mod ord modNotesTx">
        <pc:chgData name="Michael A Fudge Jr" userId="133895e8-240b-4811-850e-9cf94297d089" providerId="ADAL" clId="{A79812F8-E328-4778-A758-25D604F4D8B1}" dt="2020-10-24T18:53:13.545" v="10507" actId="20577"/>
        <pc:sldMkLst>
          <pc:docMk/>
          <pc:sldMk cId="2471180062" sldId="1059"/>
        </pc:sldMkLst>
        <pc:spChg chg="mod">
          <ac:chgData name="Michael A Fudge Jr" userId="133895e8-240b-4811-850e-9cf94297d089" providerId="ADAL" clId="{A79812F8-E328-4778-A758-25D604F4D8B1}" dt="2020-10-24T18:53:06.605" v="10485" actId="5793"/>
          <ac:spMkLst>
            <pc:docMk/>
            <pc:sldMk cId="2471180062" sldId="105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79812F8-E328-4778-A758-25D604F4D8B1}" dt="2020-10-24T18:55:30.063" v="10808" actId="20577"/>
        <pc:sldMkLst>
          <pc:docMk/>
          <pc:sldMk cId="3334584939" sldId="1060"/>
        </pc:sldMkLst>
        <pc:spChg chg="mod">
          <ac:chgData name="Michael A Fudge Jr" userId="133895e8-240b-4811-850e-9cf94297d089" providerId="ADAL" clId="{A79812F8-E328-4778-A758-25D604F4D8B1}" dt="2020-10-24T18:55:14.666" v="10726" actId="20577"/>
          <ac:spMkLst>
            <pc:docMk/>
            <pc:sldMk cId="3334584939" sldId="1060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A79812F8-E328-4778-A758-25D604F4D8B1}" dt="2020-10-24T19:49:25.549" v="11039"/>
        <pc:sldMkLst>
          <pc:docMk/>
          <pc:sldMk cId="2804037079" sldId="1061"/>
        </pc:sldMkLst>
        <pc:spChg chg="mod">
          <ac:chgData name="Michael A Fudge Jr" userId="133895e8-240b-4811-850e-9cf94297d089" providerId="ADAL" clId="{A79812F8-E328-4778-A758-25D604F4D8B1}" dt="2020-10-24T19:10:05.892" v="10831" actId="20577"/>
          <ac:spMkLst>
            <pc:docMk/>
            <pc:sldMk cId="2804037079" sldId="1061"/>
            <ac:spMk id="5" creationId="{E0D04EC1-733E-4BA9-9251-8C6E6E3D01D7}"/>
          </ac:spMkLst>
        </pc:spChg>
        <pc:spChg chg="mod">
          <ac:chgData name="Michael A Fudge Jr" userId="133895e8-240b-4811-850e-9cf94297d089" providerId="ADAL" clId="{A79812F8-E328-4778-A758-25D604F4D8B1}" dt="2020-10-24T19:49:06.084" v="11038" actId="6549"/>
          <ac:spMkLst>
            <pc:docMk/>
            <pc:sldMk cId="2804037079" sldId="1061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A79812F8-E328-4778-A758-25D604F4D8B1}" dt="2020-10-24T20:02:36.060" v="11366"/>
        <pc:sldMkLst>
          <pc:docMk/>
          <pc:sldMk cId="4164461562" sldId="1062"/>
        </pc:sldMkLst>
        <pc:spChg chg="mod">
          <ac:chgData name="Michael A Fudge Jr" userId="133895e8-240b-4811-850e-9cf94297d089" providerId="ADAL" clId="{A79812F8-E328-4778-A758-25D604F4D8B1}" dt="2020-10-24T19:56:11.631" v="11361" actId="20577"/>
          <ac:spMkLst>
            <pc:docMk/>
            <pc:sldMk cId="4164461562" sldId="1062"/>
            <ac:spMk id="5" creationId="{E0D04EC1-733E-4BA9-9251-8C6E6E3D01D7}"/>
          </ac:spMkLst>
        </pc:spChg>
        <pc:spChg chg="mod">
          <ac:chgData name="Michael A Fudge Jr" userId="133895e8-240b-4811-850e-9cf94297d089" providerId="ADAL" clId="{A79812F8-E328-4778-A758-25D604F4D8B1}" dt="2020-10-24T19:53:11.136" v="11086" actId="20577"/>
          <ac:spMkLst>
            <pc:docMk/>
            <pc:sldMk cId="4164461562" sldId="1062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A79812F8-E328-4778-A758-25D604F4D8B1}" dt="2020-10-24T19:55:41.541" v="11338" actId="20577"/>
        <pc:sldMkLst>
          <pc:docMk/>
          <pc:sldMk cId="327351686" sldId="1063"/>
        </pc:sldMkLst>
        <pc:spChg chg="mod">
          <ac:chgData name="Michael A Fudge Jr" userId="133895e8-240b-4811-850e-9cf94297d089" providerId="ADAL" clId="{A79812F8-E328-4778-A758-25D604F4D8B1}" dt="2020-10-24T19:54:19.522" v="11105" actId="20577"/>
          <ac:spMkLst>
            <pc:docMk/>
            <pc:sldMk cId="327351686" sldId="106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4T19:55:22.439" v="11269" actId="20577"/>
          <ac:spMkLst>
            <pc:docMk/>
            <pc:sldMk cId="327351686" sldId="1063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A79812F8-E328-4778-A758-25D604F4D8B1}" dt="2020-10-24T20:05:03.859" v="11488" actId="6549"/>
        <pc:sldMkLst>
          <pc:docMk/>
          <pc:sldMk cId="721442158" sldId="1064"/>
        </pc:sldMkLst>
        <pc:spChg chg="mod">
          <ac:chgData name="Michael A Fudge Jr" userId="133895e8-240b-4811-850e-9cf94297d089" providerId="ADAL" clId="{A79812F8-E328-4778-A758-25D604F4D8B1}" dt="2020-10-24T20:03:23.724" v="11389" actId="20577"/>
          <ac:spMkLst>
            <pc:docMk/>
            <pc:sldMk cId="721442158" sldId="106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4T20:05:03.859" v="11488" actId="6549"/>
          <ac:spMkLst>
            <pc:docMk/>
            <pc:sldMk cId="721442158" sldId="1064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A79812F8-E328-4778-A758-25D604F4D8B1}" dt="2020-10-24T20:15:11.033" v="11617" actId="20577"/>
        <pc:sldMkLst>
          <pc:docMk/>
          <pc:sldMk cId="2306457916" sldId="1065"/>
        </pc:sldMkLst>
        <pc:spChg chg="mod">
          <ac:chgData name="Michael A Fudge Jr" userId="133895e8-240b-4811-850e-9cf94297d089" providerId="ADAL" clId="{A79812F8-E328-4778-A758-25D604F4D8B1}" dt="2020-10-24T20:05:18.701" v="11504" actId="20577"/>
          <ac:spMkLst>
            <pc:docMk/>
            <pc:sldMk cId="2306457916" sldId="1065"/>
            <ac:spMk id="5" creationId="{E0D04EC1-733E-4BA9-9251-8C6E6E3D01D7}"/>
          </ac:spMkLst>
        </pc:spChg>
        <pc:spChg chg="mod">
          <ac:chgData name="Michael A Fudge Jr" userId="133895e8-240b-4811-850e-9cf94297d089" providerId="ADAL" clId="{A79812F8-E328-4778-A758-25D604F4D8B1}" dt="2020-10-24T20:15:11.033" v="11617" actId="20577"/>
          <ac:spMkLst>
            <pc:docMk/>
            <pc:sldMk cId="2306457916" sldId="1065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A79812F8-E328-4778-A758-25D604F4D8B1}" dt="2020-10-24T20:18:48.651" v="11851" actId="20577"/>
        <pc:sldMkLst>
          <pc:docMk/>
          <pc:sldMk cId="842703689" sldId="1066"/>
        </pc:sldMkLst>
        <pc:spChg chg="mod">
          <ac:chgData name="Michael A Fudge Jr" userId="133895e8-240b-4811-850e-9cf94297d089" providerId="ADAL" clId="{A79812F8-E328-4778-A758-25D604F4D8B1}" dt="2020-10-24T20:16:09.661" v="11646" actId="20577"/>
          <ac:spMkLst>
            <pc:docMk/>
            <pc:sldMk cId="842703689" sldId="1066"/>
            <ac:spMk id="2" creationId="{A0EC69E1-79D5-4CCA-9AE3-8CCDB54E5D78}"/>
          </ac:spMkLst>
        </pc:spChg>
        <pc:spChg chg="mod">
          <ac:chgData name="Michael A Fudge Jr" userId="133895e8-240b-4811-850e-9cf94297d089" providerId="ADAL" clId="{A79812F8-E328-4778-A758-25D604F4D8B1}" dt="2020-10-24T20:18:40.059" v="11819" actId="5793"/>
          <ac:spMkLst>
            <pc:docMk/>
            <pc:sldMk cId="842703689" sldId="1066"/>
            <ac:spMk id="3" creationId="{23BFC44E-10DC-44C2-99E8-3D541093BB67}"/>
          </ac:spMkLst>
        </pc:spChg>
      </pc:sldChg>
      <pc:sldMasterChg chg="delSldLayout">
        <pc:chgData name="Michael A Fudge Jr" userId="133895e8-240b-4811-850e-9cf94297d089" providerId="ADAL" clId="{A79812F8-E328-4778-A758-25D604F4D8B1}" dt="2020-10-24T02:13:41.694" v="2144" actId="47"/>
        <pc:sldMasterMkLst>
          <pc:docMk/>
          <pc:sldMasterMk cId="3638388675" sldId="2147483648"/>
        </pc:sldMasterMkLst>
        <pc:sldLayoutChg chg="del">
          <pc:chgData name="Michael A Fudge Jr" userId="133895e8-240b-4811-850e-9cf94297d089" providerId="ADAL" clId="{A79812F8-E328-4778-A758-25D604F4D8B1}" dt="2020-10-24T02:13:41.694" v="2144" actId="47"/>
          <pc:sldLayoutMkLst>
            <pc:docMk/>
            <pc:sldMasterMk cId="3638388675" sldId="2147483648"/>
            <pc:sldLayoutMk cId="1361214121" sldId="2147483660"/>
          </pc:sldLayoutMkLst>
        </pc:sldLayoutChg>
      </pc:sldMasterChg>
    </pc:docChg>
  </pc:docChgLst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FBFD38BE-AE0D-491A-8B43-C41F8BF280DE}"/>
    <pc:docChg chg="undo custSel mod addSld delSld modSld sldOrd delSection modSection">
      <pc:chgData name="Michael A Fudge Jr" userId="133895e8-240b-4811-850e-9cf94297d089" providerId="ADAL" clId="{FBFD38BE-AE0D-491A-8B43-C41F8BF280DE}" dt="2020-11-20T00:08:50.984" v="22197"/>
      <pc:docMkLst>
        <pc:docMk/>
      </pc:docMkLst>
      <pc:sldChg chg="modSp mod">
        <pc:chgData name="Michael A Fudge Jr" userId="133895e8-240b-4811-850e-9cf94297d089" providerId="ADAL" clId="{FBFD38BE-AE0D-491A-8B43-C41F8BF280DE}" dt="2020-11-12T19:59:18.060" v="19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FBFD38BE-AE0D-491A-8B43-C41F8BF280DE}" dt="2020-11-12T19:59:10.646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FBFD38BE-AE0D-491A-8B43-C41F8BF280DE}" dt="2020-11-12T19:59:18.060" v="19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modAnim">
        <pc:chgData name="Michael A Fudge Jr" userId="133895e8-240b-4811-850e-9cf94297d089" providerId="ADAL" clId="{FBFD38BE-AE0D-491A-8B43-C41F8BF280DE}" dt="2020-11-12T20:15:05.605" v="1492" actId="6549"/>
        <pc:sldMkLst>
          <pc:docMk/>
          <pc:sldMk cId="3436746034" sldId="257"/>
        </pc:sldMkLst>
        <pc:spChg chg="mod">
          <ac:chgData name="Michael A Fudge Jr" userId="133895e8-240b-4811-850e-9cf94297d089" providerId="ADAL" clId="{FBFD38BE-AE0D-491A-8B43-C41F8BF280DE}" dt="2020-11-12T20:03:52.132" v="438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FBFD38BE-AE0D-491A-8B43-C41F8BF280DE}" dt="2020-11-12T20:15:05.605" v="1492" actId="654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FBFD38BE-AE0D-491A-8B43-C41F8BF280DE}" dt="2020-11-12T20:02:23.150" v="388" actId="5793"/>
        <pc:sldMkLst>
          <pc:docMk/>
          <pc:sldMk cId="671165577" sldId="268"/>
        </pc:sldMkLst>
        <pc:spChg chg="mod">
          <ac:chgData name="Michael A Fudge Jr" userId="133895e8-240b-4811-850e-9cf94297d089" providerId="ADAL" clId="{FBFD38BE-AE0D-491A-8B43-C41F8BF280DE}" dt="2020-11-12T20:02:23.150" v="388" actId="5793"/>
          <ac:spMkLst>
            <pc:docMk/>
            <pc:sldMk cId="671165577" sldId="268"/>
            <ac:spMk id="3" creationId="{1ECB91DB-6034-4025-9762-F2144BB1DB51}"/>
          </ac:spMkLst>
        </pc:spChg>
      </pc:sldChg>
      <pc:sldChg chg="addSp modSp mod ord modNotesTx">
        <pc:chgData name="Michael A Fudge Jr" userId="133895e8-240b-4811-850e-9cf94297d089" providerId="ADAL" clId="{FBFD38BE-AE0D-491A-8B43-C41F8BF280DE}" dt="2020-11-13T16:58:25.262" v="1947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FBFD38BE-AE0D-491A-8B43-C41F8BF280DE}" dt="2020-11-13T01:34:38.136" v="7856" actId="313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FBFD38BE-AE0D-491A-8B43-C41F8BF280DE}" dt="2020-11-13T16:55:52.035" v="19247" actId="20577"/>
          <ac:spMkLst>
            <pc:docMk/>
            <pc:sldMk cId="96570146" sldId="271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FBFD38BE-AE0D-491A-8B43-C41F8BF280DE}" dt="2020-11-13T16:58:07.002" v="19421" actId="20577"/>
          <ac:graphicFrameMkLst>
            <pc:docMk/>
            <pc:sldMk cId="96570146" sldId="271"/>
            <ac:graphicFrameMk id="4" creationId="{FE11F12B-26C9-41F5-B380-98A1C13ABDC2}"/>
          </ac:graphicFrameMkLst>
        </pc:graphicFrameChg>
      </pc:sldChg>
      <pc:sldChg chg="modSp mod">
        <pc:chgData name="Michael A Fudge Jr" userId="133895e8-240b-4811-850e-9cf94297d089" providerId="ADAL" clId="{FBFD38BE-AE0D-491A-8B43-C41F8BF280DE}" dt="2020-11-13T14:54:44.994" v="16397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FBFD38BE-AE0D-491A-8B43-C41F8BF280DE}" dt="2020-11-13T14:54:44.994" v="16397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143076438" sldId="300"/>
        </pc:sldMkLst>
      </pc:sldChg>
      <pc:sldChg chg="modSp mod modAnim">
        <pc:chgData name="Michael A Fudge Jr" userId="133895e8-240b-4811-850e-9cf94297d089" providerId="ADAL" clId="{FBFD38BE-AE0D-491A-8B43-C41F8BF280DE}" dt="2020-11-13T15:56:52.004" v="1864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FBFD38BE-AE0D-491A-8B43-C41F8BF280DE}" dt="2020-11-13T15:56:52.004" v="1864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074992706" sldId="398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694000766" sldId="401"/>
        </pc:sldMkLst>
      </pc:sldChg>
      <pc:sldChg chg="addSp delSp modSp mod">
        <pc:chgData name="Michael A Fudge Jr" userId="133895e8-240b-4811-850e-9cf94297d089" providerId="ADAL" clId="{FBFD38BE-AE0D-491A-8B43-C41F8BF280DE}" dt="2020-11-12T20:03:31.429" v="411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FBFD38BE-AE0D-491A-8B43-C41F8BF280DE}" dt="2020-11-12T20:02:32.468" v="406" actId="20577"/>
          <ac:spMkLst>
            <pc:docMk/>
            <pc:sldMk cId="1459794709" sldId="489"/>
            <ac:spMk id="2" creationId="{85954A83-1BFB-42E8-ABE1-F6284F291E27}"/>
          </ac:spMkLst>
        </pc:spChg>
        <pc:picChg chg="del">
          <ac:chgData name="Michael A Fudge Jr" userId="133895e8-240b-4811-850e-9cf94297d089" providerId="ADAL" clId="{FBFD38BE-AE0D-491A-8B43-C41F8BF280DE}" dt="2020-11-12T20:03:26.522" v="410" actId="478"/>
          <ac:picMkLst>
            <pc:docMk/>
            <pc:sldMk cId="1459794709" sldId="489"/>
            <ac:picMk id="3" creationId="{483886BC-53FE-4FAC-840B-F40BE32ED64B}"/>
          </ac:picMkLst>
        </pc:picChg>
        <pc:picChg chg="add mod">
          <ac:chgData name="Michael A Fudge Jr" userId="133895e8-240b-4811-850e-9cf94297d089" providerId="ADAL" clId="{FBFD38BE-AE0D-491A-8B43-C41F8BF280DE}" dt="2020-11-12T20:03:31.429" v="411" actId="1076"/>
          <ac:picMkLst>
            <pc:docMk/>
            <pc:sldMk cId="1459794709" sldId="489"/>
            <ac:picMk id="6" creationId="{0CEFB603-5B0B-458A-BAFC-6E56F5DB6E62}"/>
          </ac:picMkLst>
        </pc:picChg>
        <pc:picChg chg="del">
          <ac:chgData name="Michael A Fudge Jr" userId="133895e8-240b-4811-850e-9cf94297d089" providerId="ADAL" clId="{FBFD38BE-AE0D-491A-8B43-C41F8BF280DE}" dt="2020-11-12T20:03:26.522" v="410" actId="478"/>
          <ac:picMkLst>
            <pc:docMk/>
            <pc:sldMk cId="1459794709" sldId="489"/>
            <ac:picMk id="7" creationId="{F9DC8BC3-7DE0-49FE-900C-ECC4086E44DC}"/>
          </ac:picMkLst>
        </pc:picChg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213542034" sldId="51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510000219" sldId="51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606689016" sldId="547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521993309" sldId="55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120472171" sldId="55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083167953" sldId="567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031750761" sldId="908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289496402" sldId="909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868415825" sldId="91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381996060" sldId="91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130015359" sldId="91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521124967" sldId="914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180867449" sldId="916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3517370" sldId="92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459545929" sldId="92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478685925" sldId="93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622169265" sldId="94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105215921" sldId="94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957612721" sldId="99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906812886" sldId="99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795352423" sldId="99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14091770" sldId="99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578644980" sldId="994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534512670" sldId="995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196814211" sldId="996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720366563" sldId="997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415532309" sldId="998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945103643" sldId="999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862100490" sldId="100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174629137" sldId="100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981413105" sldId="100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870434538" sldId="1015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908103973" sldId="1018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41893523" sldId="1019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860265334" sldId="1025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719775880" sldId="103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548789222" sldId="103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656777481" sldId="103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830516390" sldId="103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397471999" sldId="1034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848503610" sldId="1035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406032762" sldId="1036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661596164" sldId="1037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36247155" sldId="1038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886308312" sldId="1039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075811205" sldId="1040"/>
        </pc:sldMkLst>
      </pc:sldChg>
      <pc:sldChg chg="modSp mod ord modNotesTx">
        <pc:chgData name="Michael A Fudge Jr" userId="133895e8-240b-4811-850e-9cf94297d089" providerId="ADAL" clId="{FBFD38BE-AE0D-491A-8B43-C41F8BF280DE}" dt="2020-11-13T16:17:29.984" v="19045" actId="20577"/>
        <pc:sldMkLst>
          <pc:docMk/>
          <pc:sldMk cId="789236909" sldId="1041"/>
        </pc:sldMkLst>
        <pc:spChg chg="mod">
          <ac:chgData name="Michael A Fudge Jr" userId="133895e8-240b-4811-850e-9cf94297d089" providerId="ADAL" clId="{FBFD38BE-AE0D-491A-8B43-C41F8BF280DE}" dt="2020-11-13T03:23:38.572" v="11336" actId="20577"/>
          <ac:spMkLst>
            <pc:docMk/>
            <pc:sldMk cId="789236909" sldId="1041"/>
            <ac:spMk id="5" creationId="{E0D04EC1-733E-4BA9-9251-8C6E6E3D01D7}"/>
          </ac:spMkLst>
        </pc:spChg>
        <pc:spChg chg="mod">
          <ac:chgData name="Michael A Fudge Jr" userId="133895e8-240b-4811-850e-9cf94297d089" providerId="ADAL" clId="{FBFD38BE-AE0D-491A-8B43-C41F8BF280DE}" dt="2020-11-13T16:17:29.984" v="19045" actId="20577"/>
          <ac:spMkLst>
            <pc:docMk/>
            <pc:sldMk cId="789236909" sldId="1041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626990099" sldId="104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25312926" sldId="104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231694572" sldId="1044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66509253" sldId="1045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093522478" sldId="1046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410676616" sldId="1048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177179996" sldId="1049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511319860" sldId="105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671393047" sldId="105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24181902" sldId="105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059577549" sldId="1054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978469526" sldId="1055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2914136" sldId="1056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104563279" sldId="1057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390686567" sldId="1058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471180062" sldId="1059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334584939" sldId="1060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804037079" sldId="1061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164461562" sldId="1062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327351686" sldId="1063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721442158" sldId="1064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2306457916" sldId="1065"/>
        </pc:sldMkLst>
      </pc:sldChg>
      <pc:sldChg chg="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842703689" sldId="1066"/>
        </pc:sldMkLst>
      </pc:sldChg>
      <pc:sldChg chg="addSp delSp modSp new mod setBg modAnim">
        <pc:chgData name="Michael A Fudge Jr" userId="133895e8-240b-4811-850e-9cf94297d089" providerId="ADAL" clId="{FBFD38BE-AE0D-491A-8B43-C41F8BF280DE}" dt="2020-11-12T22:29:41.109" v="3062" actId="20577"/>
        <pc:sldMkLst>
          <pc:docMk/>
          <pc:sldMk cId="2628643203" sldId="1067"/>
        </pc:sldMkLst>
        <pc:spChg chg="mod">
          <ac:chgData name="Michael A Fudge Jr" userId="133895e8-240b-4811-850e-9cf94297d089" providerId="ADAL" clId="{FBFD38BE-AE0D-491A-8B43-C41F8BF280DE}" dt="2020-11-12T22:29:24.103" v="3048" actId="20577"/>
          <ac:spMkLst>
            <pc:docMk/>
            <pc:sldMk cId="2628643203" sldId="1067"/>
            <ac:spMk id="2" creationId="{5E3C70D6-8E70-4A47-815B-6A06B2915174}"/>
          </ac:spMkLst>
        </pc:spChg>
        <pc:spChg chg="del mod">
          <ac:chgData name="Michael A Fudge Jr" userId="133895e8-240b-4811-850e-9cf94297d089" providerId="ADAL" clId="{FBFD38BE-AE0D-491A-8B43-C41F8BF280DE}" dt="2020-11-12T20:44:15.163" v="1597" actId="26606"/>
          <ac:spMkLst>
            <pc:docMk/>
            <pc:sldMk cId="2628643203" sldId="1067"/>
            <ac:spMk id="3" creationId="{8A1B9091-C489-4DC7-B18E-3D587896188B}"/>
          </ac:spMkLst>
        </pc:spChg>
        <pc:spChg chg="add">
          <ac:chgData name="Michael A Fudge Jr" userId="133895e8-240b-4811-850e-9cf94297d089" providerId="ADAL" clId="{FBFD38BE-AE0D-491A-8B43-C41F8BF280DE}" dt="2020-11-12T20:44:15.163" v="1597" actId="26606"/>
          <ac:spMkLst>
            <pc:docMk/>
            <pc:sldMk cId="2628643203" sldId="1067"/>
            <ac:spMk id="9" creationId="{AD2F5602-6586-46E4-8645-2CDA442ABFEC}"/>
          </ac:spMkLst>
        </pc:spChg>
        <pc:spChg chg="add">
          <ac:chgData name="Michael A Fudge Jr" userId="133895e8-240b-4811-850e-9cf94297d089" providerId="ADAL" clId="{FBFD38BE-AE0D-491A-8B43-C41F8BF280DE}" dt="2020-11-12T20:44:15.163" v="1597" actId="26606"/>
          <ac:spMkLst>
            <pc:docMk/>
            <pc:sldMk cId="2628643203" sldId="1067"/>
            <ac:spMk id="11" creationId="{99434B85-DB0D-4010-A6A1-147F28D47D3B}"/>
          </ac:spMkLst>
        </pc:spChg>
        <pc:grpChg chg="add del">
          <ac:chgData name="Michael A Fudge Jr" userId="133895e8-240b-4811-850e-9cf94297d089" providerId="ADAL" clId="{FBFD38BE-AE0D-491A-8B43-C41F8BF280DE}" dt="2020-11-12T22:28:57.276" v="3029" actId="478"/>
          <ac:grpSpMkLst>
            <pc:docMk/>
            <pc:sldMk cId="2628643203" sldId="1067"/>
            <ac:grpSpMk id="13" creationId="{F2E5F4F0-80C0-49F3-84A2-453DE42F2074}"/>
          </ac:grpSpMkLst>
        </pc:grpChg>
        <pc:graphicFrameChg chg="add mod">
          <ac:chgData name="Michael A Fudge Jr" userId="133895e8-240b-4811-850e-9cf94297d089" providerId="ADAL" clId="{FBFD38BE-AE0D-491A-8B43-C41F8BF280DE}" dt="2020-11-12T22:29:41.109" v="3062" actId="20577"/>
          <ac:graphicFrameMkLst>
            <pc:docMk/>
            <pc:sldMk cId="2628643203" sldId="1067"/>
            <ac:graphicFrameMk id="5" creationId="{0F347EFF-1E10-436F-867D-38B7C76341E8}"/>
          </ac:graphicFrameMkLst>
        </pc:graphicFrameChg>
      </pc:sldChg>
      <pc:sldChg chg="modSp new del mod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4164734516" sldId="1068"/>
        </pc:sldMkLst>
        <pc:spChg chg="mod">
          <ac:chgData name="Michael A Fudge Jr" userId="133895e8-240b-4811-850e-9cf94297d089" providerId="ADAL" clId="{FBFD38BE-AE0D-491A-8B43-C41F8BF280DE}" dt="2020-11-12T20:14:36.636" v="1456" actId="20577"/>
          <ac:spMkLst>
            <pc:docMk/>
            <pc:sldMk cId="4164734516" sldId="1068"/>
            <ac:spMk id="2" creationId="{E68E74EF-5577-4F1C-8600-AF0964924D51}"/>
          </ac:spMkLst>
        </pc:spChg>
      </pc:sldChg>
      <pc:sldChg chg="addSp delSp modSp new mod modAnim addCm delCm">
        <pc:chgData name="Michael A Fudge Jr" userId="133895e8-240b-4811-850e-9cf94297d089" providerId="ADAL" clId="{FBFD38BE-AE0D-491A-8B43-C41F8BF280DE}" dt="2020-11-18T00:44:27.974" v="21795" actId="164"/>
        <pc:sldMkLst>
          <pc:docMk/>
          <pc:sldMk cId="978276097" sldId="1069"/>
        </pc:sldMkLst>
        <pc:spChg chg="mod">
          <ac:chgData name="Michael A Fudge Jr" userId="133895e8-240b-4811-850e-9cf94297d089" providerId="ADAL" clId="{FBFD38BE-AE0D-491A-8B43-C41F8BF280DE}" dt="2020-11-12T20:16:10.055" v="1584" actId="20577"/>
          <ac:spMkLst>
            <pc:docMk/>
            <pc:sldMk cId="978276097" sldId="1069"/>
            <ac:spMk id="2" creationId="{4F6265F1-03F4-4FA6-A126-3E6498C7FD9E}"/>
          </ac:spMkLst>
        </pc:spChg>
        <pc:spChg chg="mod">
          <ac:chgData name="Michael A Fudge Jr" userId="133895e8-240b-4811-850e-9cf94297d089" providerId="ADAL" clId="{FBFD38BE-AE0D-491A-8B43-C41F8BF280DE}" dt="2020-11-12T21:07:13.672" v="2364" actId="14100"/>
          <ac:spMkLst>
            <pc:docMk/>
            <pc:sldMk cId="978276097" sldId="1069"/>
            <ac:spMk id="3" creationId="{60CD19D5-2964-4189-A9ED-0B1E0B14429C}"/>
          </ac:spMkLst>
        </pc:spChg>
        <pc:spChg chg="add mod topLvl">
          <ac:chgData name="Michael A Fudge Jr" userId="133895e8-240b-4811-850e-9cf94297d089" providerId="ADAL" clId="{FBFD38BE-AE0D-491A-8B43-C41F8BF280DE}" dt="2020-11-18T00:44:27.974" v="21795" actId="164"/>
          <ac:spMkLst>
            <pc:docMk/>
            <pc:sldMk cId="978276097" sldId="1069"/>
            <ac:spMk id="6" creationId="{2BCD4D4F-8221-4923-A8B4-0D4E5D36D60B}"/>
          </ac:spMkLst>
        </pc:spChg>
        <pc:spChg chg="add mod">
          <ac:chgData name="Michael A Fudge Jr" userId="133895e8-240b-4811-850e-9cf94297d089" providerId="ADAL" clId="{FBFD38BE-AE0D-491A-8B43-C41F8BF280DE}" dt="2020-11-12T21:38:01.693" v="2462" actId="164"/>
          <ac:spMkLst>
            <pc:docMk/>
            <pc:sldMk cId="978276097" sldId="1069"/>
            <ac:spMk id="8" creationId="{8AF5C64E-4154-4072-B665-85E02916EF6E}"/>
          </ac:spMkLst>
        </pc:spChg>
        <pc:spChg chg="add mod">
          <ac:chgData name="Michael A Fudge Jr" userId="133895e8-240b-4811-850e-9cf94297d089" providerId="ADAL" clId="{FBFD38BE-AE0D-491A-8B43-C41F8BF280DE}" dt="2020-11-12T21:37:16.317" v="2420" actId="164"/>
          <ac:spMkLst>
            <pc:docMk/>
            <pc:sldMk cId="978276097" sldId="1069"/>
            <ac:spMk id="10" creationId="{E94BEB6F-D4AB-41A8-96AA-C97039BF6C80}"/>
          </ac:spMkLst>
        </pc:spChg>
        <pc:spChg chg="add mod">
          <ac:chgData name="Michael A Fudge Jr" userId="133895e8-240b-4811-850e-9cf94297d089" providerId="ADAL" clId="{FBFD38BE-AE0D-491A-8B43-C41F8BF280DE}" dt="2020-11-12T21:37:16.317" v="2420" actId="164"/>
          <ac:spMkLst>
            <pc:docMk/>
            <pc:sldMk cId="978276097" sldId="1069"/>
            <ac:spMk id="12" creationId="{FB10B5EE-A555-43B7-9509-8FC3A3448821}"/>
          </ac:spMkLst>
        </pc:spChg>
        <pc:spChg chg="add mod">
          <ac:chgData name="Michael A Fudge Jr" userId="133895e8-240b-4811-850e-9cf94297d089" providerId="ADAL" clId="{FBFD38BE-AE0D-491A-8B43-C41F8BF280DE}" dt="2020-11-12T21:37:16.317" v="2420" actId="164"/>
          <ac:spMkLst>
            <pc:docMk/>
            <pc:sldMk cId="978276097" sldId="1069"/>
            <ac:spMk id="14" creationId="{B976A85F-C81A-4B1D-BB86-15AADA04F258}"/>
          </ac:spMkLst>
        </pc:spChg>
        <pc:spChg chg="add mod topLvl">
          <ac:chgData name="Michael A Fudge Jr" userId="133895e8-240b-4811-850e-9cf94297d089" providerId="ADAL" clId="{FBFD38BE-AE0D-491A-8B43-C41F8BF280DE}" dt="2020-11-18T00:44:27.974" v="21795" actId="164"/>
          <ac:spMkLst>
            <pc:docMk/>
            <pc:sldMk cId="978276097" sldId="1069"/>
            <ac:spMk id="15" creationId="{1BAC8730-092E-4DE4-A595-889D5ADFDCFD}"/>
          </ac:spMkLst>
        </pc:spChg>
        <pc:spChg chg="add mod">
          <ac:chgData name="Michael A Fudge Jr" userId="133895e8-240b-4811-850e-9cf94297d089" providerId="ADAL" clId="{FBFD38BE-AE0D-491A-8B43-C41F8BF280DE}" dt="2020-11-12T21:37:16.317" v="2420" actId="164"/>
          <ac:spMkLst>
            <pc:docMk/>
            <pc:sldMk cId="978276097" sldId="1069"/>
            <ac:spMk id="17" creationId="{E257B754-39F7-44ED-BDD7-36E79A6D1952}"/>
          </ac:spMkLst>
        </pc:spChg>
        <pc:spChg chg="add mod">
          <ac:chgData name="Michael A Fudge Jr" userId="133895e8-240b-4811-850e-9cf94297d089" providerId="ADAL" clId="{FBFD38BE-AE0D-491A-8B43-C41F8BF280DE}" dt="2020-11-12T21:38:01.693" v="2462" actId="164"/>
          <ac:spMkLst>
            <pc:docMk/>
            <pc:sldMk cId="978276097" sldId="1069"/>
            <ac:spMk id="19" creationId="{25CEF875-0D09-4E12-933D-4B19D4EB6C69}"/>
          </ac:spMkLst>
        </pc:spChg>
        <pc:grpChg chg="add mod">
          <ac:chgData name="Michael A Fudge Jr" userId="133895e8-240b-4811-850e-9cf94297d089" providerId="ADAL" clId="{FBFD38BE-AE0D-491A-8B43-C41F8BF280DE}" dt="2020-11-18T00:44:27.974" v="21795" actId="164"/>
          <ac:grpSpMkLst>
            <pc:docMk/>
            <pc:sldMk cId="978276097" sldId="1069"/>
            <ac:grpSpMk id="4" creationId="{11833375-FA31-41A6-9E6B-25CA7626B928}"/>
          </ac:grpSpMkLst>
        </pc:grpChg>
        <pc:grpChg chg="add del mod">
          <ac:chgData name="Michael A Fudge Jr" userId="133895e8-240b-4811-850e-9cf94297d089" providerId="ADAL" clId="{FBFD38BE-AE0D-491A-8B43-C41F8BF280DE}" dt="2020-11-18T00:44:14.382" v="21790" actId="165"/>
          <ac:grpSpMkLst>
            <pc:docMk/>
            <pc:sldMk cId="978276097" sldId="1069"/>
            <ac:grpSpMk id="16" creationId="{3DA8215C-8E8D-47D3-AF18-396B1CDECD56}"/>
          </ac:grpSpMkLst>
        </pc:grpChg>
        <pc:grpChg chg="add mod">
          <ac:chgData name="Michael A Fudge Jr" userId="133895e8-240b-4811-850e-9cf94297d089" providerId="ADAL" clId="{FBFD38BE-AE0D-491A-8B43-C41F8BF280DE}" dt="2020-11-12T21:37:16.317" v="2420" actId="164"/>
          <ac:grpSpMkLst>
            <pc:docMk/>
            <pc:sldMk cId="978276097" sldId="1069"/>
            <ac:grpSpMk id="18" creationId="{0769AD65-59C4-47C1-87F7-40BDCE0F005C}"/>
          </ac:grpSpMkLst>
        </pc:grpChg>
        <pc:grpChg chg="add mod">
          <ac:chgData name="Michael A Fudge Jr" userId="133895e8-240b-4811-850e-9cf94297d089" providerId="ADAL" clId="{FBFD38BE-AE0D-491A-8B43-C41F8BF280DE}" dt="2020-11-12T21:38:01.693" v="2462" actId="164"/>
          <ac:grpSpMkLst>
            <pc:docMk/>
            <pc:sldMk cId="978276097" sldId="1069"/>
            <ac:grpSpMk id="20" creationId="{B4A61A76-F6D1-4627-B61D-47DAB22839B7}"/>
          </ac:grpSpMkLst>
        </pc:grpChg>
        <pc:picChg chg="add mod">
          <ac:chgData name="Michael A Fudge Jr" userId="133895e8-240b-4811-850e-9cf94297d089" providerId="ADAL" clId="{FBFD38BE-AE0D-491A-8B43-C41F8BF280DE}" dt="2020-11-12T21:32:24.251" v="2375" actId="1076"/>
          <ac:picMkLst>
            <pc:docMk/>
            <pc:sldMk cId="978276097" sldId="1069"/>
            <ac:picMk id="5" creationId="{22902E63-3981-4371-9C77-91F7B67AC5BE}"/>
          </ac:picMkLst>
        </pc:picChg>
      </pc:sldChg>
      <pc:sldChg chg="addSp delSp modSp add mod setBg modAnim delDesignElem chgLayout">
        <pc:chgData name="Michael A Fudge Jr" userId="133895e8-240b-4811-850e-9cf94297d089" providerId="ADAL" clId="{FBFD38BE-AE0D-491A-8B43-C41F8BF280DE}" dt="2020-11-12T22:26:29.063" v="2990" actId="12100"/>
        <pc:sldMkLst>
          <pc:docMk/>
          <pc:sldMk cId="802298156" sldId="1070"/>
        </pc:sldMkLst>
        <pc:spChg chg="mod ord">
          <ac:chgData name="Michael A Fudge Jr" userId="133895e8-240b-4811-850e-9cf94297d089" providerId="ADAL" clId="{FBFD38BE-AE0D-491A-8B43-C41F8BF280DE}" dt="2020-11-12T22:24:17.975" v="2952" actId="700"/>
          <ac:spMkLst>
            <pc:docMk/>
            <pc:sldMk cId="802298156" sldId="1070"/>
            <ac:spMk id="2" creationId="{4F6265F1-03F4-4FA6-A126-3E6498C7FD9E}"/>
          </ac:spMkLst>
        </pc:spChg>
        <pc:spChg chg="del mod">
          <ac:chgData name="Michael A Fudge Jr" userId="133895e8-240b-4811-850e-9cf94297d089" providerId="ADAL" clId="{FBFD38BE-AE0D-491A-8B43-C41F8BF280DE}" dt="2020-11-12T22:17:44.867" v="2528" actId="26606"/>
          <ac:spMkLst>
            <pc:docMk/>
            <pc:sldMk cId="802298156" sldId="1070"/>
            <ac:spMk id="3" creationId="{60CD19D5-2964-4189-A9ED-0B1E0B14429C}"/>
          </ac:spMkLst>
        </pc:spChg>
        <pc:spChg chg="add del">
          <ac:chgData name="Michael A Fudge Jr" userId="133895e8-240b-4811-850e-9cf94297d089" providerId="ADAL" clId="{FBFD38BE-AE0D-491A-8B43-C41F8BF280DE}" dt="2020-11-12T22:24:17.975" v="2952" actId="700"/>
          <ac:spMkLst>
            <pc:docMk/>
            <pc:sldMk cId="802298156" sldId="1070"/>
            <ac:spMk id="9" creationId="{AD2F5602-6586-46E4-8645-2CDA442ABFEC}"/>
          </ac:spMkLst>
        </pc:spChg>
        <pc:spChg chg="add">
          <ac:chgData name="Michael A Fudge Jr" userId="133895e8-240b-4811-850e-9cf94297d089" providerId="ADAL" clId="{FBFD38BE-AE0D-491A-8B43-C41F8BF280DE}" dt="2020-11-12T22:24:21.520" v="2953" actId="26606"/>
          <ac:spMkLst>
            <pc:docMk/>
            <pc:sldMk cId="802298156" sldId="1070"/>
            <ac:spMk id="10" creationId="{2D2B266D-3625-4584-A5C3-7D3F672CFF30}"/>
          </ac:spMkLst>
        </pc:spChg>
        <pc:spChg chg="add del">
          <ac:chgData name="Michael A Fudge Jr" userId="133895e8-240b-4811-850e-9cf94297d089" providerId="ADAL" clId="{FBFD38BE-AE0D-491A-8B43-C41F8BF280DE}" dt="2020-11-12T22:24:17.975" v="2952" actId="700"/>
          <ac:spMkLst>
            <pc:docMk/>
            <pc:sldMk cId="802298156" sldId="1070"/>
            <ac:spMk id="11" creationId="{99434B85-DB0D-4010-A6A1-147F28D47D3B}"/>
          </ac:spMkLst>
        </pc:spChg>
        <pc:grpChg chg="add del">
          <ac:chgData name="Michael A Fudge Jr" userId="133895e8-240b-4811-850e-9cf94297d089" providerId="ADAL" clId="{FBFD38BE-AE0D-491A-8B43-C41F8BF280DE}" dt="2020-11-12T22:24:17.975" v="2952" actId="700"/>
          <ac:grpSpMkLst>
            <pc:docMk/>
            <pc:sldMk cId="802298156" sldId="1070"/>
            <ac:grpSpMk id="13" creationId="{F2E5F4F0-80C0-49F3-84A2-453DE42F2074}"/>
          </ac:grpSpMkLst>
        </pc:grpChg>
        <pc:graphicFrameChg chg="add mod ord">
          <ac:chgData name="Michael A Fudge Jr" userId="133895e8-240b-4811-850e-9cf94297d089" providerId="ADAL" clId="{FBFD38BE-AE0D-491A-8B43-C41F8BF280DE}" dt="2020-11-12T22:26:29.063" v="2990" actId="12100"/>
          <ac:graphicFrameMkLst>
            <pc:docMk/>
            <pc:sldMk cId="802298156" sldId="1070"/>
            <ac:graphicFrameMk id="5" creationId="{87DE455B-C416-4BC3-8D76-6F6AAD2639D9}"/>
          </ac:graphicFrameMkLst>
        </pc:graphicFrameChg>
      </pc:sldChg>
      <pc:sldChg chg="addSp delSp modSp new mod setBg modAnim">
        <pc:chgData name="Michael A Fudge Jr" userId="133895e8-240b-4811-850e-9cf94297d089" providerId="ADAL" clId="{FBFD38BE-AE0D-491A-8B43-C41F8BF280DE}" dt="2020-11-12T20:55:31.509" v="2111" actId="20577"/>
        <pc:sldMkLst>
          <pc:docMk/>
          <pc:sldMk cId="2953784391" sldId="1071"/>
        </pc:sldMkLst>
        <pc:spChg chg="mod">
          <ac:chgData name="Michael A Fudge Jr" userId="133895e8-240b-4811-850e-9cf94297d089" providerId="ADAL" clId="{FBFD38BE-AE0D-491A-8B43-C41F8BF280DE}" dt="2020-11-12T20:55:27.009" v="2098" actId="14100"/>
          <ac:spMkLst>
            <pc:docMk/>
            <pc:sldMk cId="2953784391" sldId="1071"/>
            <ac:spMk id="2" creationId="{055B426D-C997-42DF-9799-2AB5FBB49B70}"/>
          </ac:spMkLst>
        </pc:spChg>
        <pc:spChg chg="mod">
          <ac:chgData name="Michael A Fudge Jr" userId="133895e8-240b-4811-850e-9cf94297d089" providerId="ADAL" clId="{FBFD38BE-AE0D-491A-8B43-C41F8BF280DE}" dt="2020-11-12T20:55:31.509" v="2111" actId="20577"/>
          <ac:spMkLst>
            <pc:docMk/>
            <pc:sldMk cId="2953784391" sldId="1071"/>
            <ac:spMk id="3" creationId="{5CDEACF7-F47E-4A11-A6EA-9E2CA30B9A6D}"/>
          </ac:spMkLst>
        </pc:spChg>
        <pc:spChg chg="add del">
          <ac:chgData name="Michael A Fudge Jr" userId="133895e8-240b-4811-850e-9cf94297d089" providerId="ADAL" clId="{FBFD38BE-AE0D-491A-8B43-C41F8BF280DE}" dt="2020-11-12T20:54:31.027" v="2042" actId="478"/>
          <ac:spMkLst>
            <pc:docMk/>
            <pc:sldMk cId="2953784391" sldId="1071"/>
            <ac:spMk id="11" creationId="{21540236-BFD5-4A9D-8840-4703E7F76825}"/>
          </ac:spMkLst>
        </pc:spChg>
        <pc:spChg chg="add">
          <ac:chgData name="Michael A Fudge Jr" userId="133895e8-240b-4811-850e-9cf94297d089" providerId="ADAL" clId="{FBFD38BE-AE0D-491A-8B43-C41F8BF280DE}" dt="2020-11-12T20:49:08.056" v="2033" actId="26606"/>
          <ac:spMkLst>
            <pc:docMk/>
            <pc:sldMk cId="2953784391" sldId="1071"/>
            <ac:spMk id="12" creationId="{2C61293E-6EBE-43EF-A52C-9BEBFD7679D4}"/>
          </ac:spMkLst>
        </pc:spChg>
        <pc:picChg chg="add del">
          <ac:chgData name="Michael A Fudge Jr" userId="133895e8-240b-4811-850e-9cf94297d089" providerId="ADAL" clId="{FBFD38BE-AE0D-491A-8B43-C41F8BF280DE}" dt="2020-11-12T20:49:08.040" v="2032" actId="26606"/>
          <ac:picMkLst>
            <pc:docMk/>
            <pc:sldMk cId="2953784391" sldId="1071"/>
            <ac:picMk id="5" creationId="{D23A94E1-DE36-4C11-9ECE-041198CE875B}"/>
          </ac:picMkLst>
        </pc:picChg>
        <pc:picChg chg="add">
          <ac:chgData name="Michael A Fudge Jr" userId="133895e8-240b-4811-850e-9cf94297d089" providerId="ADAL" clId="{FBFD38BE-AE0D-491A-8B43-C41F8BF280DE}" dt="2020-11-12T20:49:08.056" v="2033" actId="26606"/>
          <ac:picMkLst>
            <pc:docMk/>
            <pc:sldMk cId="2953784391" sldId="1071"/>
            <ac:picMk id="13" creationId="{A2A26EFA-F9FA-4624-A8AE-EA5C87B57151}"/>
          </ac:picMkLst>
        </pc:picChg>
        <pc:cxnChg chg="add del">
          <ac:chgData name="Michael A Fudge Jr" userId="133895e8-240b-4811-850e-9cf94297d089" providerId="ADAL" clId="{FBFD38BE-AE0D-491A-8B43-C41F8BF280DE}" dt="2020-11-12T20:49:08.040" v="2032" actId="26606"/>
          <ac:cxnSpMkLst>
            <pc:docMk/>
            <pc:sldMk cId="2953784391" sldId="1071"/>
            <ac:cxnSpMk id="9" creationId="{A7F400EE-A8A5-48AF-B4D6-291B52C6F0B0}"/>
          </ac:cxnSpMkLst>
        </pc:cxnChg>
      </pc:sldChg>
      <pc:sldChg chg="addSp delSp modSp new mod chgLayout">
        <pc:chgData name="Michael A Fudge Jr" userId="133895e8-240b-4811-850e-9cf94297d089" providerId="ADAL" clId="{FBFD38BE-AE0D-491A-8B43-C41F8BF280DE}" dt="2020-11-12T22:27:34.849" v="3007" actId="20577"/>
        <pc:sldMkLst>
          <pc:docMk/>
          <pc:sldMk cId="3664264339" sldId="1072"/>
        </pc:sldMkLst>
        <pc:spChg chg="mod ord">
          <ac:chgData name="Michael A Fudge Jr" userId="133895e8-240b-4811-850e-9cf94297d089" providerId="ADAL" clId="{FBFD38BE-AE0D-491A-8B43-C41F8BF280DE}" dt="2020-11-12T20:56:56.107" v="2118" actId="700"/>
          <ac:spMkLst>
            <pc:docMk/>
            <pc:sldMk cId="3664264339" sldId="1072"/>
            <ac:spMk id="2" creationId="{2BE15953-966B-42C3-8A87-015144710F57}"/>
          </ac:spMkLst>
        </pc:spChg>
        <pc:spChg chg="add del mod">
          <ac:chgData name="Michael A Fudge Jr" userId="133895e8-240b-4811-850e-9cf94297d089" providerId="ADAL" clId="{FBFD38BE-AE0D-491A-8B43-C41F8BF280DE}" dt="2020-11-12T22:27:34.849" v="3007" actId="20577"/>
          <ac:spMkLst>
            <pc:docMk/>
            <pc:sldMk cId="3664264339" sldId="1072"/>
            <ac:spMk id="3" creationId="{F4186DF1-B727-4681-86A8-EB5864AECAAD}"/>
          </ac:spMkLst>
        </pc:spChg>
        <pc:picChg chg="add del mod ord">
          <ac:chgData name="Michael A Fudge Jr" userId="133895e8-240b-4811-850e-9cf94297d089" providerId="ADAL" clId="{FBFD38BE-AE0D-491A-8B43-C41F8BF280DE}" dt="2020-11-12T20:56:58.682" v="2122"/>
          <ac:picMkLst>
            <pc:docMk/>
            <pc:sldMk cId="3664264339" sldId="1072"/>
            <ac:picMk id="4" creationId="{AE9BB94B-93F0-4EB0-953C-061D1C344B06}"/>
          </ac:picMkLst>
        </pc:picChg>
        <pc:picChg chg="add del mod">
          <ac:chgData name="Michael A Fudge Jr" userId="133895e8-240b-4811-850e-9cf94297d089" providerId="ADAL" clId="{FBFD38BE-AE0D-491A-8B43-C41F8BF280DE}" dt="2020-11-12T21:00:45.191" v="2190" actId="478"/>
          <ac:picMkLst>
            <pc:docMk/>
            <pc:sldMk cId="3664264339" sldId="1072"/>
            <ac:picMk id="5" creationId="{2D7CCE1E-58CD-4F84-BFF3-9F0E9AE7EAB6}"/>
          </ac:picMkLst>
        </pc:picChg>
        <pc:picChg chg="add del mod">
          <ac:chgData name="Michael A Fudge Jr" userId="133895e8-240b-4811-850e-9cf94297d089" providerId="ADAL" clId="{FBFD38BE-AE0D-491A-8B43-C41F8BF280DE}" dt="2020-11-12T21:04:16.050" v="2205" actId="478"/>
          <ac:picMkLst>
            <pc:docMk/>
            <pc:sldMk cId="3664264339" sldId="1072"/>
            <ac:picMk id="6" creationId="{D110352E-589B-4222-A082-BD266245A375}"/>
          </ac:picMkLst>
        </pc:picChg>
        <pc:picChg chg="add mod">
          <ac:chgData name="Michael A Fudge Jr" userId="133895e8-240b-4811-850e-9cf94297d089" providerId="ADAL" clId="{FBFD38BE-AE0D-491A-8B43-C41F8BF280DE}" dt="2020-11-12T21:05:02.280" v="2211" actId="208"/>
          <ac:picMkLst>
            <pc:docMk/>
            <pc:sldMk cId="3664264339" sldId="1072"/>
            <ac:picMk id="7" creationId="{D82D9AAB-0901-4C8F-BB78-E520CA57750B}"/>
          </ac:picMkLst>
        </pc:picChg>
      </pc:sldChg>
      <pc:sldChg chg="add del">
        <pc:chgData name="Michael A Fudge Jr" userId="133895e8-240b-4811-850e-9cf94297d089" providerId="ADAL" clId="{FBFD38BE-AE0D-491A-8B43-C41F8BF280DE}" dt="2020-11-13T14:53:42.433" v="16296" actId="47"/>
        <pc:sldMkLst>
          <pc:docMk/>
          <pc:sldMk cId="1384412203" sldId="1073"/>
        </pc:sldMkLst>
      </pc:sldChg>
      <pc:sldChg chg="addSp delSp modSp new del mod">
        <pc:chgData name="Michael A Fudge Jr" userId="133895e8-240b-4811-850e-9cf94297d089" providerId="ADAL" clId="{FBFD38BE-AE0D-491A-8B43-C41F8BF280DE}" dt="2020-11-13T14:54:53.087" v="16399" actId="47"/>
        <pc:sldMkLst>
          <pc:docMk/>
          <pc:sldMk cId="4234326244" sldId="1074"/>
        </pc:sldMkLst>
        <pc:spChg chg="mod">
          <ac:chgData name="Michael A Fudge Jr" userId="133895e8-240b-4811-850e-9cf94297d089" providerId="ADAL" clId="{FBFD38BE-AE0D-491A-8B43-C41F8BF280DE}" dt="2020-11-12T22:34:57.117" v="3516" actId="20577"/>
          <ac:spMkLst>
            <pc:docMk/>
            <pc:sldMk cId="4234326244" sldId="1074"/>
            <ac:spMk id="2" creationId="{6DFE807C-C23E-46A8-A776-F70AA3C73557}"/>
          </ac:spMkLst>
        </pc:spChg>
        <pc:spChg chg="mod">
          <ac:chgData name="Michael A Fudge Jr" userId="133895e8-240b-4811-850e-9cf94297d089" providerId="ADAL" clId="{FBFD38BE-AE0D-491A-8B43-C41F8BF280DE}" dt="2020-11-13T00:53:13.707" v="5573" actId="20577"/>
          <ac:spMkLst>
            <pc:docMk/>
            <pc:sldMk cId="4234326244" sldId="1074"/>
            <ac:spMk id="3" creationId="{CABE3BC7-B1C5-4C3F-8620-84C7BDFD05E4}"/>
          </ac:spMkLst>
        </pc:spChg>
        <pc:spChg chg="add del mod">
          <ac:chgData name="Michael A Fudge Jr" userId="133895e8-240b-4811-850e-9cf94297d089" providerId="ADAL" clId="{FBFD38BE-AE0D-491A-8B43-C41F8BF280DE}" dt="2020-11-12T22:43:50.407" v="4339" actId="478"/>
          <ac:spMkLst>
            <pc:docMk/>
            <pc:sldMk cId="4234326244" sldId="1074"/>
            <ac:spMk id="5" creationId="{B8A4ABC4-D192-4A78-A1ED-6E2C09C59CBC}"/>
          </ac:spMkLst>
        </pc:spChg>
      </pc:sldChg>
      <pc:sldChg chg="delSp modSp add mod ord delAnim modAnim">
        <pc:chgData name="Michael A Fudge Jr" userId="133895e8-240b-4811-850e-9cf94297d089" providerId="ADAL" clId="{FBFD38BE-AE0D-491A-8B43-C41F8BF280DE}" dt="2020-11-12T22:20:06.750" v="2672" actId="20577"/>
        <pc:sldMkLst>
          <pc:docMk/>
          <pc:sldMk cId="3302368992" sldId="1075"/>
        </pc:sldMkLst>
        <pc:spChg chg="mod">
          <ac:chgData name="Michael A Fudge Jr" userId="133895e8-240b-4811-850e-9cf94297d089" providerId="ADAL" clId="{FBFD38BE-AE0D-491A-8B43-C41F8BF280DE}" dt="2020-11-12T22:19:09.861" v="2652" actId="313"/>
          <ac:spMkLst>
            <pc:docMk/>
            <pc:sldMk cId="3302368992" sldId="1075"/>
            <ac:spMk id="2" creationId="{4F6265F1-03F4-4FA6-A126-3E6498C7FD9E}"/>
          </ac:spMkLst>
        </pc:spChg>
        <pc:spChg chg="mod">
          <ac:chgData name="Michael A Fudge Jr" userId="133895e8-240b-4811-850e-9cf94297d089" providerId="ADAL" clId="{FBFD38BE-AE0D-491A-8B43-C41F8BF280DE}" dt="2020-11-12T22:20:06.750" v="2672" actId="20577"/>
          <ac:spMkLst>
            <pc:docMk/>
            <pc:sldMk cId="3302368992" sldId="1075"/>
            <ac:spMk id="3" creationId="{60CD19D5-2964-4189-A9ED-0B1E0B14429C}"/>
          </ac:spMkLst>
        </pc:spChg>
        <pc:spChg chg="mod topLvl">
          <ac:chgData name="Michael A Fudge Jr" userId="133895e8-240b-4811-850e-9cf94297d089" providerId="ADAL" clId="{FBFD38BE-AE0D-491A-8B43-C41F8BF280DE}" dt="2020-11-12T22:19:57.922" v="2658" actId="14100"/>
          <ac:spMkLst>
            <pc:docMk/>
            <pc:sldMk cId="3302368992" sldId="1075"/>
            <ac:spMk id="6" creationId="{2BCD4D4F-8221-4923-A8B4-0D4E5D36D60B}"/>
          </ac:spMkLst>
        </pc:spChg>
        <pc:spChg chg="del mod topLvl">
          <ac:chgData name="Michael A Fudge Jr" userId="133895e8-240b-4811-850e-9cf94297d089" providerId="ADAL" clId="{FBFD38BE-AE0D-491A-8B43-C41F8BF280DE}" dt="2020-11-12T22:19:47.821" v="2656" actId="478"/>
          <ac:spMkLst>
            <pc:docMk/>
            <pc:sldMk cId="3302368992" sldId="1075"/>
            <ac:spMk id="15" creationId="{1BAC8730-092E-4DE4-A595-889D5ADFDCFD}"/>
          </ac:spMkLst>
        </pc:spChg>
        <pc:grpChg chg="del">
          <ac:chgData name="Michael A Fudge Jr" userId="133895e8-240b-4811-850e-9cf94297d089" providerId="ADAL" clId="{FBFD38BE-AE0D-491A-8B43-C41F8BF280DE}" dt="2020-11-12T22:19:44.326" v="2655" actId="165"/>
          <ac:grpSpMkLst>
            <pc:docMk/>
            <pc:sldMk cId="3302368992" sldId="1075"/>
            <ac:grpSpMk id="16" creationId="{3DA8215C-8E8D-47D3-AF18-396B1CDECD56}"/>
          </ac:grpSpMkLst>
        </pc:grpChg>
        <pc:grpChg chg="del">
          <ac:chgData name="Michael A Fudge Jr" userId="133895e8-240b-4811-850e-9cf94297d089" providerId="ADAL" clId="{FBFD38BE-AE0D-491A-8B43-C41F8BF280DE}" dt="2020-11-12T22:19:19.315" v="2654" actId="478"/>
          <ac:grpSpMkLst>
            <pc:docMk/>
            <pc:sldMk cId="3302368992" sldId="1075"/>
            <ac:grpSpMk id="18" creationId="{0769AD65-59C4-47C1-87F7-40BDCE0F005C}"/>
          </ac:grpSpMkLst>
        </pc:grpChg>
        <pc:grpChg chg="del">
          <ac:chgData name="Michael A Fudge Jr" userId="133895e8-240b-4811-850e-9cf94297d089" providerId="ADAL" clId="{FBFD38BE-AE0D-491A-8B43-C41F8BF280DE}" dt="2020-11-12T22:19:16.020" v="2653" actId="478"/>
          <ac:grpSpMkLst>
            <pc:docMk/>
            <pc:sldMk cId="3302368992" sldId="1075"/>
            <ac:grpSpMk id="20" creationId="{B4A61A76-F6D1-4627-B61D-47DAB22839B7}"/>
          </ac:grpSpMkLst>
        </pc:grpChg>
      </pc:sldChg>
      <pc:sldChg chg="addSp modSp add mod">
        <pc:chgData name="Michael A Fudge Jr" userId="133895e8-240b-4811-850e-9cf94297d089" providerId="ADAL" clId="{FBFD38BE-AE0D-491A-8B43-C41F8BF280DE}" dt="2020-11-18T01:05:53.071" v="21798" actId="14100"/>
        <pc:sldMkLst>
          <pc:docMk/>
          <pc:sldMk cId="2478107908" sldId="1076"/>
        </pc:sldMkLst>
        <pc:spChg chg="mod">
          <ac:chgData name="Michael A Fudge Jr" userId="133895e8-240b-4811-850e-9cf94297d089" providerId="ADAL" clId="{FBFD38BE-AE0D-491A-8B43-C41F8BF280DE}" dt="2020-11-12T22:20:24.425" v="2679" actId="20577"/>
          <ac:spMkLst>
            <pc:docMk/>
            <pc:sldMk cId="2478107908" sldId="1076"/>
            <ac:spMk id="2" creationId="{4F6265F1-03F4-4FA6-A126-3E6498C7FD9E}"/>
          </ac:spMkLst>
        </pc:spChg>
        <pc:spChg chg="mod">
          <ac:chgData name="Michael A Fudge Jr" userId="133895e8-240b-4811-850e-9cf94297d089" providerId="ADAL" clId="{FBFD38BE-AE0D-491A-8B43-C41F8BF280DE}" dt="2020-11-13T15:59:48.338" v="18737" actId="20577"/>
          <ac:spMkLst>
            <pc:docMk/>
            <pc:sldMk cId="2478107908" sldId="1076"/>
            <ac:spMk id="3" creationId="{60CD19D5-2964-4189-A9ED-0B1E0B14429C}"/>
          </ac:spMkLst>
        </pc:spChg>
        <pc:spChg chg="add mod">
          <ac:chgData name="Michael A Fudge Jr" userId="133895e8-240b-4811-850e-9cf94297d089" providerId="ADAL" clId="{FBFD38BE-AE0D-491A-8B43-C41F8BF280DE}" dt="2020-11-18T01:05:46.688" v="21796" actId="14100"/>
          <ac:spMkLst>
            <pc:docMk/>
            <pc:sldMk cId="2478107908" sldId="1076"/>
            <ac:spMk id="4" creationId="{655D7686-D350-4603-A5AB-1B85F90908D8}"/>
          </ac:spMkLst>
        </pc:spChg>
        <pc:spChg chg="mod">
          <ac:chgData name="Michael A Fudge Jr" userId="133895e8-240b-4811-850e-9cf94297d089" providerId="ADAL" clId="{FBFD38BE-AE0D-491A-8B43-C41F8BF280DE}" dt="2020-11-18T01:05:50" v="21797" actId="14100"/>
          <ac:spMkLst>
            <pc:docMk/>
            <pc:sldMk cId="2478107908" sldId="1076"/>
            <ac:spMk id="6" creationId="{2BCD4D4F-8221-4923-A8B4-0D4E5D36D60B}"/>
          </ac:spMkLst>
        </pc:spChg>
        <pc:spChg chg="add mod">
          <ac:chgData name="Michael A Fudge Jr" userId="133895e8-240b-4811-850e-9cf94297d089" providerId="ADAL" clId="{FBFD38BE-AE0D-491A-8B43-C41F8BF280DE}" dt="2020-11-18T01:05:53.071" v="21798" actId="14100"/>
          <ac:spMkLst>
            <pc:docMk/>
            <pc:sldMk cId="2478107908" sldId="1076"/>
            <ac:spMk id="9" creationId="{DF735368-A50C-4989-AE67-E79C6E82855B}"/>
          </ac:spMkLst>
        </pc:spChg>
      </pc:sldChg>
      <pc:sldChg chg="addSp delSp modSp add mod">
        <pc:chgData name="Michael A Fudge Jr" userId="133895e8-240b-4811-850e-9cf94297d089" providerId="ADAL" clId="{FBFD38BE-AE0D-491A-8B43-C41F8BF280DE}" dt="2020-11-18T01:17:23.711" v="21803" actId="14100"/>
        <pc:sldMkLst>
          <pc:docMk/>
          <pc:sldMk cId="3206827260" sldId="1077"/>
        </pc:sldMkLst>
        <pc:spChg chg="mod">
          <ac:chgData name="Michael A Fudge Jr" userId="133895e8-240b-4811-850e-9cf94297d089" providerId="ADAL" clId="{FBFD38BE-AE0D-491A-8B43-C41F8BF280DE}" dt="2020-11-12T22:23:12.659" v="2921" actId="313"/>
          <ac:spMkLst>
            <pc:docMk/>
            <pc:sldMk cId="3206827260" sldId="1077"/>
            <ac:spMk id="2" creationId="{4F6265F1-03F4-4FA6-A126-3E6498C7FD9E}"/>
          </ac:spMkLst>
        </pc:spChg>
        <pc:spChg chg="mod">
          <ac:chgData name="Michael A Fudge Jr" userId="133895e8-240b-4811-850e-9cf94297d089" providerId="ADAL" clId="{FBFD38BE-AE0D-491A-8B43-C41F8BF280DE}" dt="2020-11-13T15:59:55.305" v="18740" actId="27636"/>
          <ac:spMkLst>
            <pc:docMk/>
            <pc:sldMk cId="3206827260" sldId="1077"/>
            <ac:spMk id="3" creationId="{60CD19D5-2964-4189-A9ED-0B1E0B14429C}"/>
          </ac:spMkLst>
        </pc:spChg>
        <pc:spChg chg="del">
          <ac:chgData name="Michael A Fudge Jr" userId="133895e8-240b-4811-850e-9cf94297d089" providerId="ADAL" clId="{FBFD38BE-AE0D-491A-8B43-C41F8BF280DE}" dt="2020-11-12T22:23:30.755" v="2922" actId="478"/>
          <ac:spMkLst>
            <pc:docMk/>
            <pc:sldMk cId="3206827260" sldId="1077"/>
            <ac:spMk id="4" creationId="{655D7686-D350-4603-A5AB-1B85F90908D8}"/>
          </ac:spMkLst>
        </pc:spChg>
        <pc:spChg chg="del">
          <ac:chgData name="Michael A Fudge Jr" userId="133895e8-240b-4811-850e-9cf94297d089" providerId="ADAL" clId="{FBFD38BE-AE0D-491A-8B43-C41F8BF280DE}" dt="2020-11-12T22:23:32.415" v="2923" actId="478"/>
          <ac:spMkLst>
            <pc:docMk/>
            <pc:sldMk cId="3206827260" sldId="1077"/>
            <ac:spMk id="6" creationId="{2BCD4D4F-8221-4923-A8B4-0D4E5D36D60B}"/>
          </ac:spMkLst>
        </pc:spChg>
        <pc:spChg chg="add mod">
          <ac:chgData name="Michael A Fudge Jr" userId="133895e8-240b-4811-850e-9cf94297d089" providerId="ADAL" clId="{FBFD38BE-AE0D-491A-8B43-C41F8BF280DE}" dt="2020-11-18T01:17:23.711" v="21803" actId="14100"/>
          <ac:spMkLst>
            <pc:docMk/>
            <pc:sldMk cId="3206827260" sldId="1077"/>
            <ac:spMk id="7" creationId="{46E0B434-BA5B-492D-8CF6-8D44025D90B2}"/>
          </ac:spMkLst>
        </pc:spChg>
        <pc:spChg chg="mod">
          <ac:chgData name="Michael A Fudge Jr" userId="133895e8-240b-4811-850e-9cf94297d089" providerId="ADAL" clId="{FBFD38BE-AE0D-491A-8B43-C41F8BF280DE}" dt="2020-11-18T01:17:04.727" v="21799" actId="14100"/>
          <ac:spMkLst>
            <pc:docMk/>
            <pc:sldMk cId="3206827260" sldId="1077"/>
            <ac:spMk id="9" creationId="{DF735368-A50C-4989-AE67-E79C6E82855B}"/>
          </ac:spMkLst>
        </pc:spChg>
        <pc:picChg chg="mod">
          <ac:chgData name="Michael A Fudge Jr" userId="133895e8-240b-4811-850e-9cf94297d089" providerId="ADAL" clId="{FBFD38BE-AE0D-491A-8B43-C41F8BF280DE}" dt="2020-11-18T01:17:08.583" v="21801" actId="1076"/>
          <ac:picMkLst>
            <pc:docMk/>
            <pc:sldMk cId="3206827260" sldId="1077"/>
            <ac:picMk id="5" creationId="{22902E63-3981-4371-9C77-91F7B67AC5BE}"/>
          </ac:picMkLst>
        </pc:picChg>
      </pc:sldChg>
      <pc:sldChg chg="addSp delSp modSp new del mod">
        <pc:chgData name="Michael A Fudge Jr" userId="133895e8-240b-4811-850e-9cf94297d089" providerId="ADAL" clId="{FBFD38BE-AE0D-491A-8B43-C41F8BF280DE}" dt="2020-11-13T14:54:53.087" v="16399" actId="47"/>
        <pc:sldMkLst>
          <pc:docMk/>
          <pc:sldMk cId="2273383388" sldId="1078"/>
        </pc:sldMkLst>
        <pc:spChg chg="mod">
          <ac:chgData name="Michael A Fudge Jr" userId="133895e8-240b-4811-850e-9cf94297d089" providerId="ADAL" clId="{FBFD38BE-AE0D-491A-8B43-C41F8BF280DE}" dt="2020-11-12T22:44:22.586" v="4382" actId="20577"/>
          <ac:spMkLst>
            <pc:docMk/>
            <pc:sldMk cId="2273383388" sldId="1078"/>
            <ac:spMk id="2" creationId="{31AD5998-94FE-450D-9DE8-1BACBBB400F9}"/>
          </ac:spMkLst>
        </pc:spChg>
        <pc:spChg chg="mod">
          <ac:chgData name="Michael A Fudge Jr" userId="133895e8-240b-4811-850e-9cf94297d089" providerId="ADAL" clId="{FBFD38BE-AE0D-491A-8B43-C41F8BF280DE}" dt="2020-11-12T22:46:04.281" v="4646" actId="20577"/>
          <ac:spMkLst>
            <pc:docMk/>
            <pc:sldMk cId="2273383388" sldId="1078"/>
            <ac:spMk id="3" creationId="{874B6387-C7A7-46FA-BDC8-8D69B1A5215D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4" creationId="{FB9EDCA5-B934-4074-9C18-0819E631337D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5" creationId="{3B745816-3016-4A9B-A0B2-1235CCFF6D04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6" creationId="{C63E9D1D-6493-4146-BC77-955F73C20214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7" creationId="{6027ED37-B568-4533-A1F6-FDAB8C76C4BA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8" creationId="{EBAB2CE3-4319-45CE-B334-D260FE66AC7F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10" creationId="{58F3645A-BF72-42D5-ABF8-867FD4342180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13" creationId="{57B0F123-2B5A-4725-82DC-CDF86D8A4238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14" creationId="{C9C45ADB-229C-466E-AB57-CD9EA7473C8A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16" creationId="{5188C65B-1685-4F53-AA1C-F35F6F1773DA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19" creationId="{2D82F0F0-A429-4CDE-9AFE-7A9EBC6D8935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20" creationId="{183F18CE-B5E4-4B10-ACAD-021831663BC7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22" creationId="{3C25A282-ACC8-4C64-BA93-792858FB49D8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25" creationId="{C70D6BC7-5473-4F4C-8627-2B3A73B60D05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26" creationId="{868E8AB4-A485-48CA-835B-1BDC519998A9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27" creationId="{E3B2AC0A-79C2-43AE-9C12-EA92F857ED50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28" creationId="{1CB4B5C8-4633-4C53-B109-9DDBE6A1BCD1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29" creationId="{B8B76200-8E4A-4827-95F4-91021F787363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30" creationId="{F285138B-FF39-4571-B5D1-9950A0A27FE5}"/>
          </ac:spMkLst>
        </pc:spChg>
        <pc:spChg chg="add del mod">
          <ac:chgData name="Michael A Fudge Jr" userId="133895e8-240b-4811-850e-9cf94297d089" providerId="ADAL" clId="{FBFD38BE-AE0D-491A-8B43-C41F8BF280DE}" dt="2020-11-12T22:50:22.168" v="4668"/>
          <ac:spMkLst>
            <pc:docMk/>
            <pc:sldMk cId="2273383388" sldId="1078"/>
            <ac:spMk id="34" creationId="{D98A6F06-0711-4D0E-BBBA-C62A764032C2}"/>
          </ac:spMkLst>
        </pc:sp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9" creationId="{8C5FD2E7-01F5-43C1-8F69-B6B9E3E914BC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11" creationId="{29F11C7B-B977-4E8C-B995-F715B0B34097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12" creationId="{7DB3669F-CAEE-4B78-8EE6-E4DDFD008037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15" creationId="{0069093C-5AED-4F67-B5F7-4FF1BF08434F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17" creationId="{1D0D923D-FD6E-402D-8428-84360A8DE7D3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18" creationId="{EAC6F114-FDB9-4301-A2AD-0A126C4DAD51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21" creationId="{30D42918-81C5-4D84-ADB7-02CE7A4FE16B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23" creationId="{8C131256-CC55-4DC2-A44A-19F62018C4A2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24" creationId="{C65E3051-8FF3-465B-AEEF-3272AFD31676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31" creationId="{D5D46C0C-022A-4E2C-9499-D7F07F1965C6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32" creationId="{42072346-465A-4CB0-8C53-3E454755C0DD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33" creationId="{7AA5CCE8-4173-41B4-886F-4AD4FD47A26B}"/>
          </ac:cxnSpMkLst>
        </pc:cxnChg>
        <pc:cxnChg chg="add del mod">
          <ac:chgData name="Michael A Fudge Jr" userId="133895e8-240b-4811-850e-9cf94297d089" providerId="ADAL" clId="{FBFD38BE-AE0D-491A-8B43-C41F8BF280DE}" dt="2020-11-12T22:50:22.168" v="4668"/>
          <ac:cxnSpMkLst>
            <pc:docMk/>
            <pc:sldMk cId="2273383388" sldId="1078"/>
            <ac:cxnSpMk id="35" creationId="{E933C941-232E-4197-8803-2228415833E4}"/>
          </ac:cxnSpMkLst>
        </pc:cxnChg>
      </pc:sldChg>
      <pc:sldChg chg="addSp delSp modSp add mod ord">
        <pc:chgData name="Michael A Fudge Jr" userId="133895e8-240b-4811-850e-9cf94297d089" providerId="ADAL" clId="{FBFD38BE-AE0D-491A-8B43-C41F8BF280DE}" dt="2020-11-13T01:02:06.707" v="6011" actId="20577"/>
        <pc:sldMkLst>
          <pc:docMk/>
          <pc:sldMk cId="2337363536" sldId="1079"/>
        </pc:sldMkLst>
        <pc:spChg chg="mod">
          <ac:chgData name="Michael A Fudge Jr" userId="133895e8-240b-4811-850e-9cf94297d089" providerId="ADAL" clId="{FBFD38BE-AE0D-491A-8B43-C41F8BF280DE}" dt="2020-11-13T01:02:06.707" v="6011" actId="20577"/>
          <ac:spMkLst>
            <pc:docMk/>
            <pc:sldMk cId="2337363536" sldId="1079"/>
            <ac:spMk id="2" creationId="{85954A83-1BFB-42E8-ABE1-F6284F291E27}"/>
          </ac:spMkLst>
        </pc:spChg>
        <pc:picChg chg="add mod">
          <ac:chgData name="Michael A Fudge Jr" userId="133895e8-240b-4811-850e-9cf94297d089" providerId="ADAL" clId="{FBFD38BE-AE0D-491A-8B43-C41F8BF280DE}" dt="2020-11-12T22:37:35.678" v="3753" actId="1076"/>
          <ac:picMkLst>
            <pc:docMk/>
            <pc:sldMk cId="2337363536" sldId="1079"/>
            <ac:picMk id="4" creationId="{0F0D82FC-1A4C-4EF5-B761-1232C1AD725D}"/>
          </ac:picMkLst>
        </pc:picChg>
        <pc:picChg chg="del">
          <ac:chgData name="Michael A Fudge Jr" userId="133895e8-240b-4811-850e-9cf94297d089" providerId="ADAL" clId="{FBFD38BE-AE0D-491A-8B43-C41F8BF280DE}" dt="2020-11-12T22:37:22.079" v="3751" actId="478"/>
          <ac:picMkLst>
            <pc:docMk/>
            <pc:sldMk cId="2337363536" sldId="1079"/>
            <ac:picMk id="6" creationId="{0CEFB603-5B0B-458A-BAFC-6E56F5DB6E62}"/>
          </ac:picMkLst>
        </pc:picChg>
      </pc:sldChg>
      <pc:sldChg chg="addSp delSp modSp new mod setBg modAnim">
        <pc:chgData name="Michael A Fudge Jr" userId="133895e8-240b-4811-850e-9cf94297d089" providerId="ADAL" clId="{FBFD38BE-AE0D-491A-8B43-C41F8BF280DE}" dt="2020-11-13T00:39:37.097" v="5246" actId="20577"/>
        <pc:sldMkLst>
          <pc:docMk/>
          <pc:sldMk cId="1891600482" sldId="1080"/>
        </pc:sldMkLst>
        <pc:spChg chg="mod">
          <ac:chgData name="Michael A Fudge Jr" userId="133895e8-240b-4811-850e-9cf94297d089" providerId="ADAL" clId="{FBFD38BE-AE0D-491A-8B43-C41F8BF280DE}" dt="2020-11-12T22:32:12.602" v="3284" actId="14100"/>
          <ac:spMkLst>
            <pc:docMk/>
            <pc:sldMk cId="1891600482" sldId="1080"/>
            <ac:spMk id="2" creationId="{BC70F0F8-65CD-4A64-9C9F-B5B78A8FEC1C}"/>
          </ac:spMkLst>
        </pc:spChg>
        <pc:spChg chg="mod">
          <ac:chgData name="Michael A Fudge Jr" userId="133895e8-240b-4811-850e-9cf94297d089" providerId="ADAL" clId="{FBFD38BE-AE0D-491A-8B43-C41F8BF280DE}" dt="2020-11-13T00:39:37.097" v="5246" actId="20577"/>
          <ac:spMkLst>
            <pc:docMk/>
            <pc:sldMk cId="1891600482" sldId="1080"/>
            <ac:spMk id="3" creationId="{B8FD5F07-F094-43C1-886F-F38401E0A4E3}"/>
          </ac:spMkLst>
        </pc:spChg>
        <pc:spChg chg="add">
          <ac:chgData name="Michael A Fudge Jr" userId="133895e8-240b-4811-850e-9cf94297d089" providerId="ADAL" clId="{FBFD38BE-AE0D-491A-8B43-C41F8BF280DE}" dt="2020-11-12T22:32:02.016" v="3282" actId="26606"/>
          <ac:spMkLst>
            <pc:docMk/>
            <pc:sldMk cId="1891600482" sldId="1080"/>
            <ac:spMk id="10" creationId="{743AA782-23D1-4521-8CAD-47662984AA08}"/>
          </ac:spMkLst>
        </pc:spChg>
        <pc:spChg chg="add del">
          <ac:chgData name="Michael A Fudge Jr" userId="133895e8-240b-4811-850e-9cf94297d089" providerId="ADAL" clId="{FBFD38BE-AE0D-491A-8B43-C41F8BF280DE}" dt="2020-11-12T22:32:24.124" v="3285" actId="478"/>
          <ac:spMkLst>
            <pc:docMk/>
            <pc:sldMk cId="1891600482" sldId="1080"/>
            <ac:spMk id="12" creationId="{71877DBC-BB60-40F0-AC93-2ACDBAAE60CE}"/>
          </ac:spMkLst>
        </pc:spChg>
        <pc:picChg chg="add">
          <ac:chgData name="Michael A Fudge Jr" userId="133895e8-240b-4811-850e-9cf94297d089" providerId="ADAL" clId="{FBFD38BE-AE0D-491A-8B43-C41F8BF280DE}" dt="2020-11-12T22:32:02.016" v="3282" actId="26606"/>
          <ac:picMkLst>
            <pc:docMk/>
            <pc:sldMk cId="1891600482" sldId="1080"/>
            <ac:picMk id="7" creationId="{3C80264A-27C5-4D11-B038-C2058BDB5D47}"/>
          </ac:picMkLst>
        </pc:picChg>
      </pc:sldChg>
      <pc:sldChg chg="addSp delSp modSp new del mod modClrScheme chgLayout">
        <pc:chgData name="Michael A Fudge Jr" userId="133895e8-240b-4811-850e-9cf94297d089" providerId="ADAL" clId="{FBFD38BE-AE0D-491A-8B43-C41F8BF280DE}" dt="2020-11-13T14:54:49.470" v="16398" actId="47"/>
        <pc:sldMkLst>
          <pc:docMk/>
          <pc:sldMk cId="15532826" sldId="1081"/>
        </pc:sldMkLst>
        <pc:spChg chg="del">
          <ac:chgData name="Michael A Fudge Jr" userId="133895e8-240b-4811-850e-9cf94297d089" providerId="ADAL" clId="{FBFD38BE-AE0D-491A-8B43-C41F8BF280DE}" dt="2020-11-12T22:50:30.521" v="4671" actId="700"/>
          <ac:spMkLst>
            <pc:docMk/>
            <pc:sldMk cId="15532826" sldId="1081"/>
            <ac:spMk id="2" creationId="{C9DC0ADA-6E2D-40AD-A01E-C753DA0B5FC8}"/>
          </ac:spMkLst>
        </pc:spChg>
        <pc:spChg chg="del">
          <ac:chgData name="Michael A Fudge Jr" userId="133895e8-240b-4811-850e-9cf94297d089" providerId="ADAL" clId="{FBFD38BE-AE0D-491A-8B43-C41F8BF280DE}" dt="2020-11-12T22:50:30.521" v="4671" actId="700"/>
          <ac:spMkLst>
            <pc:docMk/>
            <pc:sldMk cId="15532826" sldId="1081"/>
            <ac:spMk id="3" creationId="{BBFBB8CD-CCE3-462B-9196-DD6735F32726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4" creationId="{F2CDA329-94F4-4C39-8E2D-1F4AEEF4C6B9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5" creationId="{E50005BC-AFA3-43C5-9013-4CF9084476AF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6" creationId="{5CD6C114-8631-4C24-9BFD-275439665ED8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7" creationId="{EB1B61D6-290C-4651-A1BF-ECB8FA1D3E98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8" creationId="{37E621E4-E639-4033-A1B2-5C7FEBCB4E9B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10" creationId="{CAF6FDD8-3EBC-4C2D-AE82-A0EB5B650D1C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13" creationId="{EE4E7937-2FA5-4158-B47A-906FFE555D34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14" creationId="{FEFEECB1-7B3E-4DA7-B634-470C0FC3C095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16" creationId="{6A884AF6-49C7-42C5-8323-317F21545336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19" creationId="{0C4D3491-9588-488E-9C2C-0623FF7E3562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20" creationId="{FB2064FD-2523-4FFF-81E5-E0AC80AC2395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22" creationId="{E17F351C-A227-4498-A644-F4AC04B1CE0C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25" creationId="{5B41318F-B385-4C95-BD48-E10C4D20F133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26" creationId="{B01299E5-2326-477D-BA18-0487C0983D9E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27" creationId="{77AA049C-7925-4FE8-A905-CDB35AB639A9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28" creationId="{209DAB02-40CC-423C-BF27-99329D7CAE77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29" creationId="{A761265E-6625-4B40-BA24-31921B0F9C7D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30" creationId="{D8681B57-0B72-47C3-9041-32D26DF244D9}"/>
          </ac:spMkLst>
        </pc:spChg>
        <pc:spChg chg="add del mod">
          <ac:chgData name="Michael A Fudge Jr" userId="133895e8-240b-4811-850e-9cf94297d089" providerId="ADAL" clId="{FBFD38BE-AE0D-491A-8B43-C41F8BF280DE}" dt="2020-11-12T22:50:25.996" v="4670"/>
          <ac:spMkLst>
            <pc:docMk/>
            <pc:sldMk cId="15532826" sldId="1081"/>
            <ac:spMk id="34" creationId="{73B5BD60-7775-4DC7-AD18-E610732B72BF}"/>
          </ac:spMkLst>
        </pc:spChg>
        <pc:spChg chg="add mod">
          <ac:chgData name="Michael A Fudge Jr" userId="133895e8-240b-4811-850e-9cf94297d089" providerId="ADAL" clId="{FBFD38BE-AE0D-491A-8B43-C41F8BF280DE}" dt="2020-11-12T22:50:55.103" v="4676" actId="14100"/>
          <ac:spMkLst>
            <pc:docMk/>
            <pc:sldMk cId="15532826" sldId="1081"/>
            <ac:spMk id="36" creationId="{ECEB7F93-BAC4-4DBE-A69B-ADE074696FB9}"/>
          </ac:spMkLst>
        </pc:spChg>
        <pc:spChg chg="add mod">
          <ac:chgData name="Michael A Fudge Jr" userId="133895e8-240b-4811-850e-9cf94297d089" providerId="ADAL" clId="{FBFD38BE-AE0D-491A-8B43-C41F8BF280DE}" dt="2020-11-12T22:51:33.727" v="4693" actId="1076"/>
          <ac:spMkLst>
            <pc:docMk/>
            <pc:sldMk cId="15532826" sldId="1081"/>
            <ac:spMk id="37" creationId="{AC3ABA13-3A2F-47E5-8138-C6C011272481}"/>
          </ac:spMkLst>
        </pc:spChg>
        <pc:spChg chg="add mod">
          <ac:chgData name="Michael A Fudge Jr" userId="133895e8-240b-4811-850e-9cf94297d089" providerId="ADAL" clId="{FBFD38BE-AE0D-491A-8B43-C41F8BF280DE}" dt="2020-11-12T22:51:57.164" v="4728" actId="20577"/>
          <ac:spMkLst>
            <pc:docMk/>
            <pc:sldMk cId="15532826" sldId="1081"/>
            <ac:spMk id="38" creationId="{33BE9E8A-F560-4F9C-A2FC-55E287E0FF0C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39" creationId="{669E0E35-B1C8-4E23-AF47-B2A96361B097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40" creationId="{D0790DE4-2438-4256-A3C2-28FBAAA8FAF1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42" creationId="{A2A5ACB7-899B-4EE7-8783-F7272F97FAA0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45" creationId="{3F5A1364-B81B-44D9-80B3-382DA1D4E921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46" creationId="{10F31571-D5C9-4CA8-A67B-A760455DE113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48" creationId="{C34173A9-4809-40EB-BFF4-35C55BB2C7E2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51" creationId="{A6041B25-FE35-4EFC-A99A-8E39DDF7842C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52" creationId="{CDA9D374-F719-4920-B8A9-89A910DD48FE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54" creationId="{E0EA7486-B313-47A4-B3A6-255993A44B04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57" creationId="{C3244AAA-FA7D-41EE-B2EF-1F74BB87FD21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58" creationId="{7561E511-51F7-43F9-A321-5ED6342F0365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59" creationId="{F9199B9E-5922-425E-94A1-BF435147345C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60" creationId="{3706F252-EDCA-485E-BBE7-633325E0631D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61" creationId="{D670E476-BC6F-44DC-B7E7-19F3F63C10B0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62" creationId="{E8267AB2-E885-432D-A17D-E7204A0CEDC9}"/>
          </ac:spMkLst>
        </pc:spChg>
        <pc:spChg chg="add mod">
          <ac:chgData name="Michael A Fudge Jr" userId="133895e8-240b-4811-850e-9cf94297d089" providerId="ADAL" clId="{FBFD38BE-AE0D-491A-8B43-C41F8BF280DE}" dt="2020-11-12T22:50:45.658" v="4674" actId="1076"/>
          <ac:spMkLst>
            <pc:docMk/>
            <pc:sldMk cId="15532826" sldId="1081"/>
            <ac:spMk id="66" creationId="{70CC9F2B-75AD-4B3D-8523-55D9AB37AAA9}"/>
          </ac:spMkLst>
        </pc:sp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9" creationId="{E16AA409-82AE-4068-AD41-A4B19A881D17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11" creationId="{A8B049FC-76AA-43A0-A215-07C808CF5A21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12" creationId="{0AB8B75A-F6D8-4925-88D1-BD5F8D9244D3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15" creationId="{371CE9A9-C9F7-4B72-9E02-949D9002300C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17" creationId="{5A4EF273-7768-4129-AA26-D9C7A9D87BC6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18" creationId="{3327EC44-3931-4707-B5CF-1A9EF08B5092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21" creationId="{A5A4A983-C2DC-4EB3-B15D-7C3DD4E21F7C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23" creationId="{0BD258A3-52B4-4143-89EE-FA163290EDAF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24" creationId="{A0D89FE4-A304-4F4E-B61C-4B78624022C7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31" creationId="{FAD3D42D-1C6F-4431-BC98-19B9E023740D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32" creationId="{8988E5D9-474B-412C-A1AF-417E6EDD95CE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33" creationId="{C32962DA-4FA9-49EA-BF6F-562EA61F07F0}"/>
          </ac:cxnSpMkLst>
        </pc:cxnChg>
        <pc:cxnChg chg="add del mod">
          <ac:chgData name="Michael A Fudge Jr" userId="133895e8-240b-4811-850e-9cf94297d089" providerId="ADAL" clId="{FBFD38BE-AE0D-491A-8B43-C41F8BF280DE}" dt="2020-11-12T22:50:25.996" v="4670"/>
          <ac:cxnSpMkLst>
            <pc:docMk/>
            <pc:sldMk cId="15532826" sldId="1081"/>
            <ac:cxnSpMk id="35" creationId="{724040E8-B741-427B-A825-CB54CC564573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41" creationId="{05440FB8-C20A-4F34-82BC-522C35BAE4E4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43" creationId="{E4C8E734-FE0F-494B-939A-3CC8B73ABBBB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44" creationId="{7A0EFDD9-498D-4BF0-BDD6-F8DA864BC658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47" creationId="{98971C4C-CDB4-49D8-9D8E-B9A353229FFC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49" creationId="{5DF2C38D-DA89-4772-9233-4A154F0A0FB7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50" creationId="{6F1EC75E-2FA1-4BA1-9064-7D2EB2D01ACC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53" creationId="{67D9D716-C100-446E-BEC2-658B717A9D63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55" creationId="{E87B74CC-4722-4A2C-95B6-4E87F62666FE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56" creationId="{0089F46A-95DD-42C8-93A2-662188A52183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63" creationId="{3DF69CD4-4BCF-44BA-9AC4-5BD93E3A50C3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64" creationId="{94DC8AD0-4B32-4CFD-971D-9D6D348C6B89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65" creationId="{28F33AD8-AADE-4368-AEB4-6E58F367C53E}"/>
          </ac:cxnSpMkLst>
        </pc:cxnChg>
        <pc:cxnChg chg="add mod">
          <ac:chgData name="Michael A Fudge Jr" userId="133895e8-240b-4811-850e-9cf94297d089" providerId="ADAL" clId="{FBFD38BE-AE0D-491A-8B43-C41F8BF280DE}" dt="2020-11-12T22:50:45.658" v="4674" actId="1076"/>
          <ac:cxnSpMkLst>
            <pc:docMk/>
            <pc:sldMk cId="15532826" sldId="1081"/>
            <ac:cxnSpMk id="67" creationId="{CA14F0AB-29CC-4353-8124-F1E00773BAE0}"/>
          </ac:cxnSpMkLst>
        </pc:cxnChg>
      </pc:sldChg>
      <pc:sldChg chg="new del">
        <pc:chgData name="Michael A Fudge Jr" userId="133895e8-240b-4811-850e-9cf94297d089" providerId="ADAL" clId="{FBFD38BE-AE0D-491A-8B43-C41F8BF280DE}" dt="2020-11-13T14:55:48.592" v="16422" actId="47"/>
        <pc:sldMkLst>
          <pc:docMk/>
          <pc:sldMk cId="1141048909" sldId="1082"/>
        </pc:sldMkLst>
      </pc:sldChg>
      <pc:sldChg chg="new del">
        <pc:chgData name="Michael A Fudge Jr" userId="133895e8-240b-4811-850e-9cf94297d089" providerId="ADAL" clId="{FBFD38BE-AE0D-491A-8B43-C41F8BF280DE}" dt="2020-11-13T14:55:48.592" v="16422" actId="47"/>
        <pc:sldMkLst>
          <pc:docMk/>
          <pc:sldMk cId="3764154509" sldId="1083"/>
        </pc:sldMkLst>
      </pc:sldChg>
      <pc:sldChg chg="addSp delSp modSp new mod ord chgLayout modNotesTx">
        <pc:chgData name="Michael A Fudge Jr" userId="133895e8-240b-4811-850e-9cf94297d089" providerId="ADAL" clId="{FBFD38BE-AE0D-491A-8B43-C41F8BF280DE}" dt="2020-11-19T16:56:45.887" v="21818" actId="478"/>
        <pc:sldMkLst>
          <pc:docMk/>
          <pc:sldMk cId="3799818193" sldId="1084"/>
        </pc:sldMkLst>
        <pc:spChg chg="del mod">
          <ac:chgData name="Michael A Fudge Jr" userId="133895e8-240b-4811-850e-9cf94297d089" providerId="ADAL" clId="{FBFD38BE-AE0D-491A-8B43-C41F8BF280DE}" dt="2020-11-12T23:05:38.475" v="5035" actId="478"/>
          <ac:spMkLst>
            <pc:docMk/>
            <pc:sldMk cId="3799818193" sldId="1084"/>
            <ac:spMk id="2" creationId="{5222C703-E167-48A8-8EB6-51670E4148FF}"/>
          </ac:spMkLst>
        </pc:spChg>
        <pc:spChg chg="add del mod">
          <ac:chgData name="Michael A Fudge Jr" userId="133895e8-240b-4811-850e-9cf94297d089" providerId="ADAL" clId="{FBFD38BE-AE0D-491A-8B43-C41F8BF280DE}" dt="2020-11-19T16:56:45.887" v="21818" actId="478"/>
          <ac:spMkLst>
            <pc:docMk/>
            <pc:sldMk cId="3799818193" sldId="1084"/>
            <ac:spMk id="3" creationId="{32DFEF05-DFAB-4469-AC9B-B531AD7E5466}"/>
          </ac:spMkLst>
        </pc:spChg>
        <pc:spChg chg="del">
          <ac:chgData name="Michael A Fudge Jr" userId="133895e8-240b-4811-850e-9cf94297d089" providerId="ADAL" clId="{FBFD38BE-AE0D-491A-8B43-C41F8BF280DE}" dt="2020-11-12T22:52:14.951" v="4730" actId="478"/>
          <ac:spMkLst>
            <pc:docMk/>
            <pc:sldMk cId="3799818193" sldId="1084"/>
            <ac:spMk id="3" creationId="{8B436327-0C32-4746-9542-C943ACEA1ADF}"/>
          </ac:spMkLst>
        </pc:spChg>
        <pc:spChg chg="add mod">
          <ac:chgData name="Michael A Fudge Jr" userId="133895e8-240b-4811-850e-9cf94297d089" providerId="ADAL" clId="{FBFD38BE-AE0D-491A-8B43-C41F8BF280DE}" dt="2020-11-12T23:17:04.010" v="5185" actId="1076"/>
          <ac:spMkLst>
            <pc:docMk/>
            <pc:sldMk cId="3799818193" sldId="1084"/>
            <ac:spMk id="4" creationId="{928C23F7-BCB3-4D3D-8827-867EDF71B3E6}"/>
          </ac:spMkLst>
        </pc:spChg>
        <pc:spChg chg="add mod">
          <ac:chgData name="Michael A Fudge Jr" userId="133895e8-240b-4811-850e-9cf94297d089" providerId="ADAL" clId="{FBFD38BE-AE0D-491A-8B43-C41F8BF280DE}" dt="2020-11-12T23:04:04.821" v="5018" actId="164"/>
          <ac:spMkLst>
            <pc:docMk/>
            <pc:sldMk cId="3799818193" sldId="1084"/>
            <ac:spMk id="5" creationId="{490D4FFC-BC5F-4701-9E40-2F68377CEED0}"/>
          </ac:spMkLst>
        </pc:spChg>
        <pc:spChg chg="add mod">
          <ac:chgData name="Michael A Fudge Jr" userId="133895e8-240b-4811-850e-9cf94297d089" providerId="ADAL" clId="{FBFD38BE-AE0D-491A-8B43-C41F8BF280DE}" dt="2020-11-13T01:49:21.351" v="8742" actId="1076"/>
          <ac:spMkLst>
            <pc:docMk/>
            <pc:sldMk cId="3799818193" sldId="1084"/>
            <ac:spMk id="6" creationId="{4AA352A8-8F57-4E13-A917-5E1C4274700F}"/>
          </ac:spMkLst>
        </pc:spChg>
        <pc:spChg chg="add mod">
          <ac:chgData name="Michael A Fudge Jr" userId="133895e8-240b-4811-850e-9cf94297d089" providerId="ADAL" clId="{FBFD38BE-AE0D-491A-8B43-C41F8BF280DE}" dt="2020-11-13T01:49:55.393" v="8747" actId="20577"/>
          <ac:spMkLst>
            <pc:docMk/>
            <pc:sldMk cId="3799818193" sldId="1084"/>
            <ac:spMk id="8" creationId="{4557533A-A45B-4AB5-A667-105678340B9B}"/>
          </ac:spMkLst>
        </pc:spChg>
        <pc:spChg chg="add mod">
          <ac:chgData name="Michael A Fudge Jr" userId="133895e8-240b-4811-850e-9cf94297d089" providerId="ADAL" clId="{FBFD38BE-AE0D-491A-8B43-C41F8BF280DE}" dt="2020-11-12T23:04:08.634" v="5019" actId="164"/>
          <ac:spMkLst>
            <pc:docMk/>
            <pc:sldMk cId="3799818193" sldId="1084"/>
            <ac:spMk id="10" creationId="{9C523DDC-16F9-42BB-88B6-984D591A0FBE}"/>
          </ac:spMkLst>
        </pc:spChg>
        <pc:spChg chg="add mod">
          <ac:chgData name="Michael A Fudge Jr" userId="133895e8-240b-4811-850e-9cf94297d089" providerId="ADAL" clId="{FBFD38BE-AE0D-491A-8B43-C41F8BF280DE}" dt="2020-11-13T01:48:11.365" v="8730" actId="1076"/>
          <ac:spMkLst>
            <pc:docMk/>
            <pc:sldMk cId="3799818193" sldId="1084"/>
            <ac:spMk id="12" creationId="{87833D53-9984-4C4D-B432-C6B464BB1426}"/>
          </ac:spMkLst>
        </pc:spChg>
        <pc:spChg chg="add mod">
          <ac:chgData name="Michael A Fudge Jr" userId="133895e8-240b-4811-850e-9cf94297d089" providerId="ADAL" clId="{FBFD38BE-AE0D-491A-8B43-C41F8BF280DE}" dt="2020-11-13T01:48:53.124" v="8738" actId="1076"/>
          <ac:spMkLst>
            <pc:docMk/>
            <pc:sldMk cId="3799818193" sldId="1084"/>
            <ac:spMk id="14" creationId="{6D2DBA27-8CF2-4219-BDA5-D63C7EA7A5A9}"/>
          </ac:spMkLst>
        </pc:spChg>
        <pc:spChg chg="add mod">
          <ac:chgData name="Michael A Fudge Jr" userId="133895e8-240b-4811-850e-9cf94297d089" providerId="ADAL" clId="{FBFD38BE-AE0D-491A-8B43-C41F8BF280DE}" dt="2020-11-12T23:18:04.142" v="5195" actId="1076"/>
          <ac:spMkLst>
            <pc:docMk/>
            <pc:sldMk cId="3799818193" sldId="1084"/>
            <ac:spMk id="16" creationId="{932EF119-773F-4ABF-AF8C-8A52856E77F4}"/>
          </ac:spMkLst>
        </pc:spChg>
        <pc:spChg chg="add mod">
          <ac:chgData name="Michael A Fudge Jr" userId="133895e8-240b-4811-850e-9cf94297d089" providerId="ADAL" clId="{FBFD38BE-AE0D-491A-8B43-C41F8BF280DE}" dt="2020-11-12T23:04:12.400" v="5020" actId="164"/>
          <ac:spMkLst>
            <pc:docMk/>
            <pc:sldMk cId="3799818193" sldId="1084"/>
            <ac:spMk id="17" creationId="{3E5BFF06-6CB1-43D1-A1A0-BBBB44AC5B52}"/>
          </ac:spMkLst>
        </pc:spChg>
        <pc:spChg chg="add mod">
          <ac:chgData name="Michael A Fudge Jr" userId="133895e8-240b-4811-850e-9cf94297d089" providerId="ADAL" clId="{FBFD38BE-AE0D-491A-8B43-C41F8BF280DE}" dt="2020-11-12T23:04:08.634" v="5019" actId="164"/>
          <ac:spMkLst>
            <pc:docMk/>
            <pc:sldMk cId="3799818193" sldId="1084"/>
            <ac:spMk id="19" creationId="{3214B3E2-D16C-4AF1-B070-59522ABED205}"/>
          </ac:spMkLst>
        </pc:spChg>
        <pc:spChg chg="add mod">
          <ac:chgData name="Michael A Fudge Jr" userId="133895e8-240b-4811-850e-9cf94297d089" providerId="ADAL" clId="{FBFD38BE-AE0D-491A-8B43-C41F8BF280DE}" dt="2020-11-12T23:04:04.821" v="5018" actId="164"/>
          <ac:spMkLst>
            <pc:docMk/>
            <pc:sldMk cId="3799818193" sldId="1084"/>
            <ac:spMk id="20" creationId="{5BF51A42-B08D-4FEA-AC21-78F3F8CB03F6}"/>
          </ac:spMkLst>
        </pc:spChg>
        <pc:spChg chg="add mod">
          <ac:chgData name="Michael A Fudge Jr" userId="133895e8-240b-4811-850e-9cf94297d089" providerId="ADAL" clId="{FBFD38BE-AE0D-491A-8B43-C41F8BF280DE}" dt="2020-11-12T23:18:52.522" v="5204" actId="1076"/>
          <ac:spMkLst>
            <pc:docMk/>
            <pc:sldMk cId="3799818193" sldId="1084"/>
            <ac:spMk id="25" creationId="{DC2BE9CD-0A1C-4D49-A0AB-784083CE43A3}"/>
          </ac:spMkLst>
        </pc:spChg>
        <pc:spChg chg="add mod">
          <ac:chgData name="Michael A Fudge Jr" userId="133895e8-240b-4811-850e-9cf94297d089" providerId="ADAL" clId="{FBFD38BE-AE0D-491A-8B43-C41F8BF280DE}" dt="2020-11-13T01:49:07.888" v="8740" actId="1076"/>
          <ac:spMkLst>
            <pc:docMk/>
            <pc:sldMk cId="3799818193" sldId="1084"/>
            <ac:spMk id="27" creationId="{34FB09DE-D203-46F9-8D77-AF16C7BACEBA}"/>
          </ac:spMkLst>
        </pc:spChg>
        <pc:spChg chg="add del mod">
          <ac:chgData name="Michael A Fudge Jr" userId="133895e8-240b-4811-850e-9cf94297d089" providerId="ADAL" clId="{FBFD38BE-AE0D-491A-8B43-C41F8BF280DE}" dt="2020-11-12T23:05:41.649" v="5036" actId="478"/>
          <ac:spMkLst>
            <pc:docMk/>
            <pc:sldMk cId="3799818193" sldId="1084"/>
            <ac:spMk id="31" creationId="{3563FE88-4CE1-4E9A-A59D-D0C393F25A32}"/>
          </ac:spMkLst>
        </pc:spChg>
        <pc:spChg chg="add mod">
          <ac:chgData name="Michael A Fudge Jr" userId="133895e8-240b-4811-850e-9cf94297d089" providerId="ADAL" clId="{FBFD38BE-AE0D-491A-8B43-C41F8BF280DE}" dt="2020-11-12T23:16:42.153" v="5179" actId="1076"/>
          <ac:spMkLst>
            <pc:docMk/>
            <pc:sldMk cId="3799818193" sldId="1084"/>
            <ac:spMk id="42" creationId="{A11BAD55-2042-41B8-A81F-4C7F3AF9441E}"/>
          </ac:spMkLst>
        </pc:spChg>
        <pc:spChg chg="add mod">
          <ac:chgData name="Michael A Fudge Jr" userId="133895e8-240b-4811-850e-9cf94297d089" providerId="ADAL" clId="{FBFD38BE-AE0D-491A-8B43-C41F8BF280DE}" dt="2020-11-13T01:49:25.504" v="8743" actId="1076"/>
          <ac:spMkLst>
            <pc:docMk/>
            <pc:sldMk cId="3799818193" sldId="1084"/>
            <ac:spMk id="44" creationId="{EC127341-8795-4FAB-9CE1-629CE80E4AA1}"/>
          </ac:spMkLst>
        </pc:spChg>
        <pc:spChg chg="add mod">
          <ac:chgData name="Michael A Fudge Jr" userId="133895e8-240b-4811-850e-9cf94297d089" providerId="ADAL" clId="{FBFD38BE-AE0D-491A-8B43-C41F8BF280DE}" dt="2020-11-13T01:48:11.365" v="8730" actId="1076"/>
          <ac:spMkLst>
            <pc:docMk/>
            <pc:sldMk cId="3799818193" sldId="1084"/>
            <ac:spMk id="67" creationId="{32E3CAE0-0966-4DF1-BB2B-8ADFD6ED9CB6}"/>
          </ac:spMkLst>
        </pc:spChg>
        <pc:spChg chg="add mod">
          <ac:chgData name="Michael A Fudge Jr" userId="133895e8-240b-4811-850e-9cf94297d089" providerId="ADAL" clId="{FBFD38BE-AE0D-491A-8B43-C41F8BF280DE}" dt="2020-11-13T01:49:33.820" v="8744" actId="1076"/>
          <ac:spMkLst>
            <pc:docMk/>
            <pc:sldMk cId="3799818193" sldId="1084"/>
            <ac:spMk id="69" creationId="{96231FED-82CA-4299-B5AA-F7B9025CED58}"/>
          </ac:spMkLst>
        </pc:spChg>
        <pc:spChg chg="add mod">
          <ac:chgData name="Michael A Fudge Jr" userId="133895e8-240b-4811-850e-9cf94297d089" providerId="ADAL" clId="{FBFD38BE-AE0D-491A-8B43-C41F8BF280DE}" dt="2020-11-12T23:19:11.650" v="5210" actId="1076"/>
          <ac:spMkLst>
            <pc:docMk/>
            <pc:sldMk cId="3799818193" sldId="1084"/>
            <ac:spMk id="117" creationId="{B59BED46-5A3E-41D6-9E8F-1CF849F2B3C2}"/>
          </ac:spMkLst>
        </pc:spChg>
        <pc:spChg chg="add mod ord">
          <ac:chgData name="Michael A Fudge Jr" userId="133895e8-240b-4811-850e-9cf94297d089" providerId="ADAL" clId="{FBFD38BE-AE0D-491A-8B43-C41F8BF280DE}" dt="2020-11-13T01:49:03.449" v="8739" actId="1076"/>
          <ac:spMkLst>
            <pc:docMk/>
            <pc:sldMk cId="3799818193" sldId="1084"/>
            <ac:spMk id="119" creationId="{9B4E23C5-6B0E-473F-ACAE-45F326A8E291}"/>
          </ac:spMkLst>
        </pc:spChg>
        <pc:spChg chg="add del mod ord">
          <ac:chgData name="Michael A Fudge Jr" userId="133895e8-240b-4811-850e-9cf94297d089" providerId="ADAL" clId="{FBFD38BE-AE0D-491A-8B43-C41F8BF280DE}" dt="2020-11-19T16:56:45.887" v="21818" actId="478"/>
          <ac:spMkLst>
            <pc:docMk/>
            <pc:sldMk cId="3799818193" sldId="1084"/>
            <ac:spMk id="137" creationId="{4F72512B-55D7-40B7-B1C8-CDC0A711C975}"/>
          </ac:spMkLst>
        </pc:spChg>
        <pc:spChg chg="add del mod ord">
          <ac:chgData name="Michael A Fudge Jr" userId="133895e8-240b-4811-850e-9cf94297d089" providerId="ADAL" clId="{FBFD38BE-AE0D-491A-8B43-C41F8BF280DE}" dt="2020-11-13T01:48:26.959" v="8734" actId="478"/>
          <ac:spMkLst>
            <pc:docMk/>
            <pc:sldMk cId="3799818193" sldId="1084"/>
            <ac:spMk id="138" creationId="{10968606-D0A5-413F-806E-5042C9066894}"/>
          </ac:spMkLst>
        </pc:spChg>
        <pc:grpChg chg="add mod">
          <ac:chgData name="Michael A Fudge Jr" userId="133895e8-240b-4811-850e-9cf94297d089" providerId="ADAL" clId="{FBFD38BE-AE0D-491A-8B43-C41F8BF280DE}" dt="2020-11-12T23:16:33.536" v="5177" actId="1076"/>
          <ac:grpSpMkLst>
            <pc:docMk/>
            <pc:sldMk cId="3799818193" sldId="1084"/>
            <ac:grpSpMk id="21" creationId="{4C0FC712-AD14-4DA7-ACB9-268DD860896B}"/>
          </ac:grpSpMkLst>
        </pc:grpChg>
        <pc:grpChg chg="add mod">
          <ac:chgData name="Michael A Fudge Jr" userId="133895e8-240b-4811-850e-9cf94297d089" providerId="ADAL" clId="{FBFD38BE-AE0D-491A-8B43-C41F8BF280DE}" dt="2020-11-13T01:49:13.444" v="8741" actId="1076"/>
          <ac:grpSpMkLst>
            <pc:docMk/>
            <pc:sldMk cId="3799818193" sldId="1084"/>
            <ac:grpSpMk id="22" creationId="{5629B7F5-B127-4468-A228-C1300FEE955D}"/>
          </ac:grpSpMkLst>
        </pc:grpChg>
        <pc:grpChg chg="add mod">
          <ac:chgData name="Michael A Fudge Jr" userId="133895e8-240b-4811-850e-9cf94297d089" providerId="ADAL" clId="{FBFD38BE-AE0D-491A-8B43-C41F8BF280DE}" dt="2020-11-13T01:48:18.712" v="8732" actId="1076"/>
          <ac:grpSpMkLst>
            <pc:docMk/>
            <pc:sldMk cId="3799818193" sldId="1084"/>
            <ac:grpSpMk id="23" creationId="{DA2A37B5-43E3-40D8-9C71-93BB820C3979}"/>
          </ac:grpSpMkLst>
        </pc:grpChg>
        <pc:cxnChg chg="add mod">
          <ac:chgData name="Michael A Fudge Jr" userId="133895e8-240b-4811-850e-9cf94297d089" providerId="ADAL" clId="{FBFD38BE-AE0D-491A-8B43-C41F8BF280DE}" dt="2020-11-12T23:17:04.010" v="5185" actId="1076"/>
          <ac:cxnSpMkLst>
            <pc:docMk/>
            <pc:sldMk cId="3799818193" sldId="1084"/>
            <ac:cxnSpMk id="29" creationId="{E9C02B45-AE3F-4FBF-80C7-290058350D67}"/>
          </ac:cxnSpMkLst>
        </pc:cxnChg>
        <pc:cxnChg chg="add mod">
          <ac:chgData name="Michael A Fudge Jr" userId="133895e8-240b-4811-850e-9cf94297d089" providerId="ADAL" clId="{FBFD38BE-AE0D-491A-8B43-C41F8BF280DE}" dt="2020-11-12T23:16:33.536" v="5177" actId="1076"/>
          <ac:cxnSpMkLst>
            <pc:docMk/>
            <pc:sldMk cId="3799818193" sldId="1084"/>
            <ac:cxnSpMk id="33" creationId="{60154EFC-7543-46D4-B6EC-269239C401C4}"/>
          </ac:cxnSpMkLst>
        </pc:cxnChg>
        <pc:cxnChg chg="add mod">
          <ac:chgData name="Michael A Fudge Jr" userId="133895e8-240b-4811-850e-9cf94297d089" providerId="ADAL" clId="{FBFD38BE-AE0D-491A-8B43-C41F8BF280DE}" dt="2020-11-13T01:49:21.351" v="8742" actId="1076"/>
          <ac:cxnSpMkLst>
            <pc:docMk/>
            <pc:sldMk cId="3799818193" sldId="1084"/>
            <ac:cxnSpMk id="38" creationId="{346DA9D0-73E9-487A-B2D3-936443528956}"/>
          </ac:cxnSpMkLst>
        </pc:cxnChg>
        <pc:cxnChg chg="add mod">
          <ac:chgData name="Michael A Fudge Jr" userId="133895e8-240b-4811-850e-9cf94297d089" providerId="ADAL" clId="{FBFD38BE-AE0D-491A-8B43-C41F8BF280DE}" dt="2020-11-13T01:49:21.351" v="8742" actId="1076"/>
          <ac:cxnSpMkLst>
            <pc:docMk/>
            <pc:sldMk cId="3799818193" sldId="1084"/>
            <ac:cxnSpMk id="46" creationId="{054CF058-32AC-4C7D-AE31-47CE7BFC02E8}"/>
          </ac:cxnSpMkLst>
        </pc:cxnChg>
        <pc:cxnChg chg="add mod">
          <ac:chgData name="Michael A Fudge Jr" userId="133895e8-240b-4811-850e-9cf94297d089" providerId="ADAL" clId="{FBFD38BE-AE0D-491A-8B43-C41F8BF280DE}" dt="2020-11-13T01:49:21.351" v="8742" actId="1076"/>
          <ac:cxnSpMkLst>
            <pc:docMk/>
            <pc:sldMk cId="3799818193" sldId="1084"/>
            <ac:cxnSpMk id="49" creationId="{08C3CBD9-BBAC-41E0-9D11-D542F7B4D2A9}"/>
          </ac:cxnSpMkLst>
        </pc:cxnChg>
        <pc:cxnChg chg="add mod">
          <ac:chgData name="Michael A Fudge Jr" userId="133895e8-240b-4811-850e-9cf94297d089" providerId="ADAL" clId="{FBFD38BE-AE0D-491A-8B43-C41F8BF280DE}" dt="2020-11-13T01:49:13.444" v="8741" actId="1076"/>
          <ac:cxnSpMkLst>
            <pc:docMk/>
            <pc:sldMk cId="3799818193" sldId="1084"/>
            <ac:cxnSpMk id="63" creationId="{CA2E410C-10D9-4DA6-A69B-5E2F22852E1E}"/>
          </ac:cxnSpMkLst>
        </pc:cxnChg>
        <pc:cxnChg chg="add mod ord">
          <ac:chgData name="Michael A Fudge Jr" userId="133895e8-240b-4811-850e-9cf94297d089" providerId="ADAL" clId="{FBFD38BE-AE0D-491A-8B43-C41F8BF280DE}" dt="2020-11-13T01:49:13.444" v="8741" actId="1076"/>
          <ac:cxnSpMkLst>
            <pc:docMk/>
            <pc:sldMk cId="3799818193" sldId="1084"/>
            <ac:cxnSpMk id="70" creationId="{9FC57197-38CE-4131-8D16-F161629097C5}"/>
          </ac:cxnSpMkLst>
        </pc:cxnChg>
        <pc:cxnChg chg="add mod">
          <ac:chgData name="Michael A Fudge Jr" userId="133895e8-240b-4811-850e-9cf94297d089" providerId="ADAL" clId="{FBFD38BE-AE0D-491A-8B43-C41F8BF280DE}" dt="2020-11-13T01:48:53.124" v="8738" actId="1076"/>
          <ac:cxnSpMkLst>
            <pc:docMk/>
            <pc:sldMk cId="3799818193" sldId="1084"/>
            <ac:cxnSpMk id="73" creationId="{F7697E1D-6C5F-4E49-8DD8-A9FC9DD6462E}"/>
          </ac:cxnSpMkLst>
        </pc:cxnChg>
        <pc:cxnChg chg="add mod">
          <ac:chgData name="Michael A Fudge Jr" userId="133895e8-240b-4811-850e-9cf94297d089" providerId="ADAL" clId="{FBFD38BE-AE0D-491A-8B43-C41F8BF280DE}" dt="2020-11-13T01:48:53.124" v="8738" actId="1076"/>
          <ac:cxnSpMkLst>
            <pc:docMk/>
            <pc:sldMk cId="3799818193" sldId="1084"/>
            <ac:cxnSpMk id="89" creationId="{E7BC9FA6-6D8C-4A06-A7CB-FC9FB48B538B}"/>
          </ac:cxnSpMkLst>
        </pc:cxnChg>
        <pc:cxnChg chg="add mod">
          <ac:chgData name="Michael A Fudge Jr" userId="133895e8-240b-4811-850e-9cf94297d089" providerId="ADAL" clId="{FBFD38BE-AE0D-491A-8B43-C41F8BF280DE}" dt="2020-11-13T01:48:18.712" v="8732" actId="1076"/>
          <ac:cxnSpMkLst>
            <pc:docMk/>
            <pc:sldMk cId="3799818193" sldId="1084"/>
            <ac:cxnSpMk id="113" creationId="{EB8D72C5-396E-4A39-902C-93937EC2EB10}"/>
          </ac:cxnSpMkLst>
        </pc:cxnChg>
        <pc:cxnChg chg="add mod">
          <ac:chgData name="Michael A Fudge Jr" userId="133895e8-240b-4811-850e-9cf94297d089" providerId="ADAL" clId="{FBFD38BE-AE0D-491A-8B43-C41F8BF280DE}" dt="2020-11-13T01:49:07.888" v="8740" actId="1076"/>
          <ac:cxnSpMkLst>
            <pc:docMk/>
            <pc:sldMk cId="3799818193" sldId="1084"/>
            <ac:cxnSpMk id="120" creationId="{EE09618D-F62C-4A4C-9AD7-C0653D8BA1CA}"/>
          </ac:cxnSpMkLst>
        </pc:cxnChg>
        <pc:cxnChg chg="add mod">
          <ac:chgData name="Michael A Fudge Jr" userId="133895e8-240b-4811-850e-9cf94297d089" providerId="ADAL" clId="{FBFD38BE-AE0D-491A-8B43-C41F8BF280DE}" dt="2020-11-13T01:49:07.888" v="8740" actId="1076"/>
          <ac:cxnSpMkLst>
            <pc:docMk/>
            <pc:sldMk cId="3799818193" sldId="1084"/>
            <ac:cxnSpMk id="123" creationId="{8D758BCE-9099-40EB-A8F5-7F0E73DE0A15}"/>
          </ac:cxnSpMkLst>
        </pc:cxnChg>
      </pc:sldChg>
      <pc:sldChg chg="addSp delSp modSp new mod modAnim">
        <pc:chgData name="Michael A Fudge Jr" userId="133895e8-240b-4811-850e-9cf94297d089" providerId="ADAL" clId="{FBFD38BE-AE0D-491A-8B43-C41F8BF280DE}" dt="2020-11-19T16:47:44.425" v="21814" actId="14100"/>
        <pc:sldMkLst>
          <pc:docMk/>
          <pc:sldMk cId="2997111243" sldId="1085"/>
        </pc:sldMkLst>
        <pc:spChg chg="mod">
          <ac:chgData name="Michael A Fudge Jr" userId="133895e8-240b-4811-850e-9cf94297d089" providerId="ADAL" clId="{FBFD38BE-AE0D-491A-8B43-C41F8BF280DE}" dt="2020-11-19T16:47:44.425" v="21814" actId="14100"/>
          <ac:spMkLst>
            <pc:docMk/>
            <pc:sldMk cId="2997111243" sldId="1085"/>
            <ac:spMk id="2" creationId="{A72AABA0-59D8-4CF6-8788-E0731EEB8C31}"/>
          </ac:spMkLst>
        </pc:spChg>
        <pc:spChg chg="del mod">
          <ac:chgData name="Michael A Fudge Jr" userId="133895e8-240b-4811-850e-9cf94297d089" providerId="ADAL" clId="{FBFD38BE-AE0D-491A-8B43-C41F8BF280DE}" dt="2020-11-13T00:41:22.052" v="5275" actId="1032"/>
          <ac:spMkLst>
            <pc:docMk/>
            <pc:sldMk cId="2997111243" sldId="1085"/>
            <ac:spMk id="3" creationId="{3EAF3F46-5803-46E6-A983-4FC79893659A}"/>
          </ac:spMkLst>
        </pc:spChg>
        <pc:spChg chg="add mod">
          <ac:chgData name="Michael A Fudge Jr" userId="133895e8-240b-4811-850e-9cf94297d089" providerId="ADAL" clId="{FBFD38BE-AE0D-491A-8B43-C41F8BF280DE}" dt="2020-11-13T01:45:14.141" v="8656" actId="20577"/>
          <ac:spMkLst>
            <pc:docMk/>
            <pc:sldMk cId="2997111243" sldId="1085"/>
            <ac:spMk id="17" creationId="{CAB7A2F6-A7B0-47DE-846C-D47D2811BA74}"/>
          </ac:spMkLst>
        </pc:spChg>
        <pc:spChg chg="add mod">
          <ac:chgData name="Michael A Fudge Jr" userId="133895e8-240b-4811-850e-9cf94297d089" providerId="ADAL" clId="{FBFD38BE-AE0D-491A-8B43-C41F8BF280DE}" dt="2020-11-13T00:52:19.298" v="5564" actId="14100"/>
          <ac:spMkLst>
            <pc:docMk/>
            <pc:sldMk cId="2997111243" sldId="1085"/>
            <ac:spMk id="19" creationId="{5D94D7C4-3AB0-4601-AECD-553FAA239CD0}"/>
          </ac:spMkLst>
        </pc:spChg>
        <pc:spChg chg="add mod">
          <ac:chgData name="Michael A Fudge Jr" userId="133895e8-240b-4811-850e-9cf94297d089" providerId="ADAL" clId="{FBFD38BE-AE0D-491A-8B43-C41F8BF280DE}" dt="2020-11-13T00:52:15.632" v="5563" actId="14100"/>
          <ac:spMkLst>
            <pc:docMk/>
            <pc:sldMk cId="2997111243" sldId="1085"/>
            <ac:spMk id="21" creationId="{B8E68319-9522-436D-B585-50C1DDD6801A}"/>
          </ac:spMkLst>
        </pc:spChg>
        <pc:spChg chg="add mod">
          <ac:chgData name="Michael A Fudge Jr" userId="133895e8-240b-4811-850e-9cf94297d089" providerId="ADAL" clId="{FBFD38BE-AE0D-491A-8B43-C41F8BF280DE}" dt="2020-11-13T00:54:26.068" v="5577" actId="14100"/>
          <ac:spMkLst>
            <pc:docMk/>
            <pc:sldMk cId="2997111243" sldId="1085"/>
            <ac:spMk id="22" creationId="{5ECB2C17-60F9-4E0D-848B-89DEBA8201B8}"/>
          </ac:spMkLst>
        </pc:spChg>
        <pc:spChg chg="add mod">
          <ac:chgData name="Michael A Fudge Jr" userId="133895e8-240b-4811-850e-9cf94297d089" providerId="ADAL" clId="{FBFD38BE-AE0D-491A-8B43-C41F8BF280DE}" dt="2020-11-13T00:54:31.458" v="5579" actId="1076"/>
          <ac:spMkLst>
            <pc:docMk/>
            <pc:sldMk cId="2997111243" sldId="1085"/>
            <ac:spMk id="24" creationId="{E89EBBE4-B1B3-42F4-ABEF-8D71897B7957}"/>
          </ac:spMkLst>
        </pc:spChg>
        <pc:spChg chg="add mod">
          <ac:chgData name="Michael A Fudge Jr" userId="133895e8-240b-4811-850e-9cf94297d089" providerId="ADAL" clId="{FBFD38BE-AE0D-491A-8B43-C41F8BF280DE}" dt="2020-11-13T00:54:35.146" v="5581" actId="1076"/>
          <ac:spMkLst>
            <pc:docMk/>
            <pc:sldMk cId="2997111243" sldId="1085"/>
            <ac:spMk id="26" creationId="{2D8D12F8-4B82-40C8-93E5-B21A9C28940C}"/>
          </ac:spMkLst>
        </pc:spChg>
        <pc:spChg chg="add mod">
          <ac:chgData name="Michael A Fudge Jr" userId="133895e8-240b-4811-850e-9cf94297d089" providerId="ADAL" clId="{FBFD38BE-AE0D-491A-8B43-C41F8BF280DE}" dt="2020-11-13T00:54:48.792" v="5586" actId="14100"/>
          <ac:spMkLst>
            <pc:docMk/>
            <pc:sldMk cId="2997111243" sldId="1085"/>
            <ac:spMk id="28" creationId="{ED902FBC-FEA4-4938-8D94-C3AF050CEC62}"/>
          </ac:spMkLst>
        </pc:spChg>
        <pc:spChg chg="add mod">
          <ac:chgData name="Michael A Fudge Jr" userId="133895e8-240b-4811-850e-9cf94297d089" providerId="ADAL" clId="{FBFD38BE-AE0D-491A-8B43-C41F8BF280DE}" dt="2020-11-13T00:54:55.860" v="5588" actId="1076"/>
          <ac:spMkLst>
            <pc:docMk/>
            <pc:sldMk cId="2997111243" sldId="1085"/>
            <ac:spMk id="30" creationId="{5BE8CA2E-2EC5-4ECE-8DB8-594E4DE75AD1}"/>
          </ac:spMkLst>
        </pc:spChg>
        <pc:spChg chg="add mod">
          <ac:chgData name="Michael A Fudge Jr" userId="133895e8-240b-4811-850e-9cf94297d089" providerId="ADAL" clId="{FBFD38BE-AE0D-491A-8B43-C41F8BF280DE}" dt="2020-11-13T00:55:03.219" v="5590" actId="1076"/>
          <ac:spMkLst>
            <pc:docMk/>
            <pc:sldMk cId="2997111243" sldId="1085"/>
            <ac:spMk id="32" creationId="{EDA06E8F-B9F1-486D-8ED5-3A7136E703F5}"/>
          </ac:spMkLst>
        </pc:spChg>
        <pc:spChg chg="add mod">
          <ac:chgData name="Michael A Fudge Jr" userId="133895e8-240b-4811-850e-9cf94297d089" providerId="ADAL" clId="{FBFD38BE-AE0D-491A-8B43-C41F8BF280DE}" dt="2020-11-13T00:56:36.634" v="5643" actId="13822"/>
          <ac:spMkLst>
            <pc:docMk/>
            <pc:sldMk cId="2997111243" sldId="1085"/>
            <ac:spMk id="33" creationId="{CB18D34C-F0F3-4481-A132-EBF7E5EA07DA}"/>
          </ac:spMkLst>
        </pc:spChg>
        <pc:spChg chg="add del">
          <ac:chgData name="Michael A Fudge Jr" userId="133895e8-240b-4811-850e-9cf94297d089" providerId="ADAL" clId="{FBFD38BE-AE0D-491A-8B43-C41F8BF280DE}" dt="2020-11-13T00:56:14.083" v="5628" actId="22"/>
          <ac:spMkLst>
            <pc:docMk/>
            <pc:sldMk cId="2997111243" sldId="1085"/>
            <ac:spMk id="35" creationId="{6154E2CC-07F4-4EA5-B811-6441B39E025A}"/>
          </ac:spMkLst>
        </pc:spChg>
        <pc:spChg chg="add del">
          <ac:chgData name="Michael A Fudge Jr" userId="133895e8-240b-4811-850e-9cf94297d089" providerId="ADAL" clId="{FBFD38BE-AE0D-491A-8B43-C41F8BF280DE}" dt="2020-11-13T00:56:13.639" v="5627" actId="22"/>
          <ac:spMkLst>
            <pc:docMk/>
            <pc:sldMk cId="2997111243" sldId="1085"/>
            <ac:spMk id="37" creationId="{509C6E21-7FD7-480B-A68C-468CE4336935}"/>
          </ac:spMkLst>
        </pc:spChg>
        <pc:spChg chg="add mod">
          <ac:chgData name="Michael A Fudge Jr" userId="133895e8-240b-4811-850e-9cf94297d089" providerId="ADAL" clId="{FBFD38BE-AE0D-491A-8B43-C41F8BF280DE}" dt="2020-11-13T00:56:31.389" v="5642" actId="13822"/>
          <ac:spMkLst>
            <pc:docMk/>
            <pc:sldMk cId="2997111243" sldId="1085"/>
            <ac:spMk id="39" creationId="{6BD47A0D-3A10-4571-86F3-16BBCA6D3981}"/>
          </ac:spMkLst>
        </pc:spChg>
        <pc:graphicFrameChg chg="add mod modGraphic">
          <ac:chgData name="Michael A Fudge Jr" userId="133895e8-240b-4811-850e-9cf94297d089" providerId="ADAL" clId="{FBFD38BE-AE0D-491A-8B43-C41F8BF280DE}" dt="2020-11-13T00:52:43.438" v="5569" actId="113"/>
          <ac:graphicFrameMkLst>
            <pc:docMk/>
            <pc:sldMk cId="2997111243" sldId="1085"/>
            <ac:graphicFrameMk id="4" creationId="{18ED8487-6ECC-4C8D-AC9D-C8067DBE676A}"/>
          </ac:graphicFrameMkLst>
        </pc:graphicFrameChg>
        <pc:picChg chg="add del mod">
          <ac:chgData name="Michael A Fudge Jr" userId="133895e8-240b-4811-850e-9cf94297d089" providerId="ADAL" clId="{FBFD38BE-AE0D-491A-8B43-C41F8BF280DE}" dt="2020-11-13T00:49:38.228" v="5516" actId="478"/>
          <ac:picMkLst>
            <pc:docMk/>
            <pc:sldMk cId="2997111243" sldId="1085"/>
            <ac:picMk id="8" creationId="{ABC6478B-632D-4937-83A3-F35F41CE46AD}"/>
          </ac:picMkLst>
        </pc:picChg>
        <pc:picChg chg="add del mod">
          <ac:chgData name="Michael A Fudge Jr" userId="133895e8-240b-4811-850e-9cf94297d089" providerId="ADAL" clId="{FBFD38BE-AE0D-491A-8B43-C41F8BF280DE}" dt="2020-11-13T00:47:25.431" v="5462" actId="478"/>
          <ac:picMkLst>
            <pc:docMk/>
            <pc:sldMk cId="2997111243" sldId="1085"/>
            <ac:picMk id="10" creationId="{545DCDFA-3B88-40E5-A310-96506948022D}"/>
          </ac:picMkLst>
        </pc:picChg>
        <pc:picChg chg="add del mod">
          <ac:chgData name="Michael A Fudge Jr" userId="133895e8-240b-4811-850e-9cf94297d089" providerId="ADAL" clId="{FBFD38BE-AE0D-491A-8B43-C41F8BF280DE}" dt="2020-11-13T00:47:27.758" v="5463" actId="478"/>
          <ac:picMkLst>
            <pc:docMk/>
            <pc:sldMk cId="2997111243" sldId="1085"/>
            <ac:picMk id="12" creationId="{46A535A1-BA72-478F-9F8A-CF3ACDD28588}"/>
          </ac:picMkLst>
        </pc:picChg>
        <pc:picChg chg="add del mod">
          <ac:chgData name="Michael A Fudge Jr" userId="133895e8-240b-4811-850e-9cf94297d089" providerId="ADAL" clId="{FBFD38BE-AE0D-491A-8B43-C41F8BF280DE}" dt="2020-11-13T00:49:38.228" v="5516" actId="478"/>
          <ac:picMkLst>
            <pc:docMk/>
            <pc:sldMk cId="2997111243" sldId="1085"/>
            <ac:picMk id="14" creationId="{E83573DB-D39E-4906-9CD4-0DD6607888FC}"/>
          </ac:picMkLst>
        </pc:picChg>
        <pc:picChg chg="add del mod">
          <ac:chgData name="Michael A Fudge Jr" userId="133895e8-240b-4811-850e-9cf94297d089" providerId="ADAL" clId="{FBFD38BE-AE0D-491A-8B43-C41F8BF280DE}" dt="2020-11-13T00:49:38.228" v="5516" actId="478"/>
          <ac:picMkLst>
            <pc:docMk/>
            <pc:sldMk cId="2997111243" sldId="1085"/>
            <ac:picMk id="16" creationId="{70CEE746-84E1-4B6B-9CB2-EB16AF40A30B}"/>
          </ac:picMkLst>
        </pc:picChg>
        <pc:cxnChg chg="add del">
          <ac:chgData name="Michael A Fudge Jr" userId="133895e8-240b-4811-850e-9cf94297d089" providerId="ADAL" clId="{FBFD38BE-AE0D-491A-8B43-C41F8BF280DE}" dt="2020-11-13T00:45:04.737" v="5436" actId="478"/>
          <ac:cxnSpMkLst>
            <pc:docMk/>
            <pc:sldMk cId="2997111243" sldId="1085"/>
            <ac:cxnSpMk id="6" creationId="{4D86E84A-084B-4939-A9BC-F834D9EA8209}"/>
          </ac:cxnSpMkLst>
        </pc:cxnChg>
      </pc:sldChg>
      <pc:sldChg chg="modSp new mod modAnim">
        <pc:chgData name="Michael A Fudge Jr" userId="133895e8-240b-4811-850e-9cf94297d089" providerId="ADAL" clId="{FBFD38BE-AE0D-491A-8B43-C41F8BF280DE}" dt="2020-11-13T16:01:28.466" v="18761" actId="20577"/>
        <pc:sldMkLst>
          <pc:docMk/>
          <pc:sldMk cId="4205766162" sldId="1086"/>
        </pc:sldMkLst>
        <pc:spChg chg="mod">
          <ac:chgData name="Michael A Fudge Jr" userId="133895e8-240b-4811-850e-9cf94297d089" providerId="ADAL" clId="{FBFD38BE-AE0D-491A-8B43-C41F8BF280DE}" dt="2020-11-13T00:57:03.178" v="5663" actId="20577"/>
          <ac:spMkLst>
            <pc:docMk/>
            <pc:sldMk cId="4205766162" sldId="1086"/>
            <ac:spMk id="2" creationId="{1C2403CA-38F6-48CE-AE1D-8499732F8EB3}"/>
          </ac:spMkLst>
        </pc:spChg>
        <pc:spChg chg="mod">
          <ac:chgData name="Michael A Fudge Jr" userId="133895e8-240b-4811-850e-9cf94297d089" providerId="ADAL" clId="{FBFD38BE-AE0D-491A-8B43-C41F8BF280DE}" dt="2020-11-13T16:01:28.466" v="18761" actId="20577"/>
          <ac:spMkLst>
            <pc:docMk/>
            <pc:sldMk cId="4205766162" sldId="1086"/>
            <ac:spMk id="3" creationId="{23C0CBA2-87B0-4175-AF16-E945912614B0}"/>
          </ac:spMkLst>
        </pc:spChg>
      </pc:sldChg>
      <pc:sldChg chg="addSp delSp modSp new mod modAnim">
        <pc:chgData name="Michael A Fudge Jr" userId="133895e8-240b-4811-850e-9cf94297d089" providerId="ADAL" clId="{FBFD38BE-AE0D-491A-8B43-C41F8BF280DE}" dt="2020-11-13T16:07:59.035" v="18807"/>
        <pc:sldMkLst>
          <pc:docMk/>
          <pc:sldMk cId="1935415107" sldId="1087"/>
        </pc:sldMkLst>
        <pc:spChg chg="mod">
          <ac:chgData name="Michael A Fudge Jr" userId="133895e8-240b-4811-850e-9cf94297d089" providerId="ADAL" clId="{FBFD38BE-AE0D-491A-8B43-C41F8BF280DE}" dt="2020-11-13T01:03:52.074" v="6099" actId="20577"/>
          <ac:spMkLst>
            <pc:docMk/>
            <pc:sldMk cId="1935415107" sldId="1087"/>
            <ac:spMk id="2" creationId="{FB9751CA-91EE-445E-AC82-09C85E0EDA62}"/>
          </ac:spMkLst>
        </pc:spChg>
        <pc:spChg chg="mod">
          <ac:chgData name="Michael A Fudge Jr" userId="133895e8-240b-4811-850e-9cf94297d089" providerId="ADAL" clId="{FBFD38BE-AE0D-491A-8B43-C41F8BF280DE}" dt="2020-11-13T16:04:21.731" v="18781" actId="113"/>
          <ac:spMkLst>
            <pc:docMk/>
            <pc:sldMk cId="1935415107" sldId="1087"/>
            <ac:spMk id="3" creationId="{86B69B6A-2B45-4946-A0A4-EC3DC53F6A52}"/>
          </ac:spMkLst>
        </pc:spChg>
        <pc:spChg chg="add mod">
          <ac:chgData name="Michael A Fudge Jr" userId="133895e8-240b-4811-850e-9cf94297d089" providerId="ADAL" clId="{FBFD38BE-AE0D-491A-8B43-C41F8BF280DE}" dt="2020-11-13T16:05:15.968" v="18787" actId="14100"/>
          <ac:spMkLst>
            <pc:docMk/>
            <pc:sldMk cId="1935415107" sldId="1087"/>
            <ac:spMk id="9" creationId="{569DB452-0362-43A4-9CC7-5F669EEB9FAA}"/>
          </ac:spMkLst>
        </pc:spChg>
        <pc:spChg chg="add mod">
          <ac:chgData name="Michael A Fudge Jr" userId="133895e8-240b-4811-850e-9cf94297d089" providerId="ADAL" clId="{FBFD38BE-AE0D-491A-8B43-C41F8BF280DE}" dt="2020-11-13T16:05:50.441" v="18795" actId="14100"/>
          <ac:spMkLst>
            <pc:docMk/>
            <pc:sldMk cId="1935415107" sldId="1087"/>
            <ac:spMk id="10" creationId="{B0DEF22F-095D-496C-BE6C-B2C3D82FAA66}"/>
          </ac:spMkLst>
        </pc:spChg>
        <pc:spChg chg="add mod">
          <ac:chgData name="Michael A Fudge Jr" userId="133895e8-240b-4811-850e-9cf94297d089" providerId="ADAL" clId="{FBFD38BE-AE0D-491A-8B43-C41F8BF280DE}" dt="2020-11-13T16:05:45.074" v="18794" actId="14100"/>
          <ac:spMkLst>
            <pc:docMk/>
            <pc:sldMk cId="1935415107" sldId="1087"/>
            <ac:spMk id="11" creationId="{A21115AB-CCB7-4619-9966-02540332458B}"/>
          </ac:spMkLst>
        </pc:spChg>
        <pc:spChg chg="add mod">
          <ac:chgData name="Michael A Fudge Jr" userId="133895e8-240b-4811-850e-9cf94297d089" providerId="ADAL" clId="{FBFD38BE-AE0D-491A-8B43-C41F8BF280DE}" dt="2020-11-13T16:05:58.609" v="18797" actId="1076"/>
          <ac:spMkLst>
            <pc:docMk/>
            <pc:sldMk cId="1935415107" sldId="1087"/>
            <ac:spMk id="12" creationId="{8978ECB5-6C54-4AA6-BCA9-9D675081EF55}"/>
          </ac:spMkLst>
        </pc:spChg>
        <pc:picChg chg="add del mod">
          <ac:chgData name="Michael A Fudge Jr" userId="133895e8-240b-4811-850e-9cf94297d089" providerId="ADAL" clId="{FBFD38BE-AE0D-491A-8B43-C41F8BF280DE}" dt="2020-11-13T01:25:27.761" v="7289" actId="478"/>
          <ac:picMkLst>
            <pc:docMk/>
            <pc:sldMk cId="1935415107" sldId="1087"/>
            <ac:picMk id="4" creationId="{ABC266AB-0C0E-4872-9307-0088FF4F3FB2}"/>
          </ac:picMkLst>
        </pc:picChg>
        <pc:picChg chg="add del">
          <ac:chgData name="Michael A Fudge Jr" userId="133895e8-240b-4811-850e-9cf94297d089" providerId="ADAL" clId="{FBFD38BE-AE0D-491A-8B43-C41F8BF280DE}" dt="2020-11-13T16:04:51.449" v="18783" actId="21"/>
          <ac:picMkLst>
            <pc:docMk/>
            <pc:sldMk cId="1935415107" sldId="1087"/>
            <ac:picMk id="4" creationId="{E4BD8EB9-D1B7-4D47-98D2-E474EC30F2FA}"/>
          </ac:picMkLst>
        </pc:picChg>
        <pc:picChg chg="add mod ord">
          <ac:chgData name="Michael A Fudge Jr" userId="133895e8-240b-4811-850e-9cf94297d089" providerId="ADAL" clId="{FBFD38BE-AE0D-491A-8B43-C41F8BF280DE}" dt="2020-11-13T16:04:15.944" v="18776" actId="1076"/>
          <ac:picMkLst>
            <pc:docMk/>
            <pc:sldMk cId="1935415107" sldId="1087"/>
            <ac:picMk id="6" creationId="{9F229877-3575-439C-B07C-FC29CC46A0F6}"/>
          </ac:picMkLst>
        </pc:picChg>
        <pc:picChg chg="add mod">
          <ac:chgData name="Michael A Fudge Jr" userId="133895e8-240b-4811-850e-9cf94297d089" providerId="ADAL" clId="{FBFD38BE-AE0D-491A-8B43-C41F8BF280DE}" dt="2020-11-13T01:25:48.104" v="7297" actId="14100"/>
          <ac:picMkLst>
            <pc:docMk/>
            <pc:sldMk cId="1935415107" sldId="1087"/>
            <ac:picMk id="7" creationId="{E437863F-8FC8-46FC-AAAE-7551C1064C3B}"/>
          </ac:picMkLst>
        </pc:picChg>
      </pc:sldChg>
      <pc:sldChg chg="addSp modSp new mod modAnim">
        <pc:chgData name="Michael A Fudge Jr" userId="133895e8-240b-4811-850e-9cf94297d089" providerId="ADAL" clId="{FBFD38BE-AE0D-491A-8B43-C41F8BF280DE}" dt="2020-11-13T16:11:20.283" v="18832"/>
        <pc:sldMkLst>
          <pc:docMk/>
          <pc:sldMk cId="2548193920" sldId="1088"/>
        </pc:sldMkLst>
        <pc:spChg chg="mod">
          <ac:chgData name="Michael A Fudge Jr" userId="133895e8-240b-4811-850e-9cf94297d089" providerId="ADAL" clId="{FBFD38BE-AE0D-491A-8B43-C41F8BF280DE}" dt="2020-11-13T01:03:40.034" v="6097" actId="20577"/>
          <ac:spMkLst>
            <pc:docMk/>
            <pc:sldMk cId="2548193920" sldId="1088"/>
            <ac:spMk id="2" creationId="{A9107FAD-8C33-46CF-88B4-6570F57A1366}"/>
          </ac:spMkLst>
        </pc:spChg>
        <pc:spChg chg="mod">
          <ac:chgData name="Michael A Fudge Jr" userId="133895e8-240b-4811-850e-9cf94297d089" providerId="ADAL" clId="{FBFD38BE-AE0D-491A-8B43-C41F8BF280DE}" dt="2020-11-13T01:32:48.769" v="7789" actId="20577"/>
          <ac:spMkLst>
            <pc:docMk/>
            <pc:sldMk cId="2548193920" sldId="1088"/>
            <ac:spMk id="3" creationId="{C6BFDE8C-48DC-4C76-921E-8632F24F9BF9}"/>
          </ac:spMkLst>
        </pc:spChg>
        <pc:spChg chg="add mod">
          <ac:chgData name="Michael A Fudge Jr" userId="133895e8-240b-4811-850e-9cf94297d089" providerId="ADAL" clId="{FBFD38BE-AE0D-491A-8B43-C41F8BF280DE}" dt="2020-11-13T16:11:17.343" v="18831" actId="164"/>
          <ac:spMkLst>
            <pc:docMk/>
            <pc:sldMk cId="2548193920" sldId="1088"/>
            <ac:spMk id="7" creationId="{3F58A60B-58C5-41A9-AB7E-4476F823C060}"/>
          </ac:spMkLst>
        </pc:spChg>
        <pc:spChg chg="add mod">
          <ac:chgData name="Michael A Fudge Jr" userId="133895e8-240b-4811-850e-9cf94297d089" providerId="ADAL" clId="{FBFD38BE-AE0D-491A-8B43-C41F8BF280DE}" dt="2020-11-13T16:11:17.343" v="18831" actId="164"/>
          <ac:spMkLst>
            <pc:docMk/>
            <pc:sldMk cId="2548193920" sldId="1088"/>
            <ac:spMk id="8" creationId="{FD89B7F8-0405-46E8-89C1-117E01A567AE}"/>
          </ac:spMkLst>
        </pc:spChg>
        <pc:grpChg chg="add mod">
          <ac:chgData name="Michael A Fudge Jr" userId="133895e8-240b-4811-850e-9cf94297d089" providerId="ADAL" clId="{FBFD38BE-AE0D-491A-8B43-C41F8BF280DE}" dt="2020-11-13T16:11:17.343" v="18831" actId="164"/>
          <ac:grpSpMkLst>
            <pc:docMk/>
            <pc:sldMk cId="2548193920" sldId="1088"/>
            <ac:grpSpMk id="5" creationId="{05EA01DB-B2A0-4D23-ACA8-7D355B8D67D2}"/>
          </ac:grpSpMkLst>
        </pc:grpChg>
        <pc:picChg chg="add mod">
          <ac:chgData name="Michael A Fudge Jr" userId="133895e8-240b-4811-850e-9cf94297d089" providerId="ADAL" clId="{FBFD38BE-AE0D-491A-8B43-C41F8BF280DE}" dt="2020-11-13T01:31:11.078" v="7559" actId="208"/>
          <ac:picMkLst>
            <pc:docMk/>
            <pc:sldMk cId="2548193920" sldId="1088"/>
            <ac:picMk id="4" creationId="{1C0A5ED2-843A-42CD-A110-7572F2CE0492}"/>
          </ac:picMkLst>
        </pc:picChg>
        <pc:picChg chg="add mod">
          <ac:chgData name="Michael A Fudge Jr" userId="133895e8-240b-4811-850e-9cf94297d089" providerId="ADAL" clId="{FBFD38BE-AE0D-491A-8B43-C41F8BF280DE}" dt="2020-11-13T01:31:23.049" v="7561" actId="1076"/>
          <ac:picMkLst>
            <pc:docMk/>
            <pc:sldMk cId="2548193920" sldId="1088"/>
            <ac:picMk id="6" creationId="{4D3860E8-CB60-47C6-A7AB-BE21CB390A4E}"/>
          </ac:picMkLst>
        </pc:picChg>
      </pc:sldChg>
      <pc:sldChg chg="modSp new mod modAnim">
        <pc:chgData name="Michael A Fudge Jr" userId="133895e8-240b-4811-850e-9cf94297d089" providerId="ADAL" clId="{FBFD38BE-AE0D-491A-8B43-C41F8BF280DE}" dt="2020-11-13T01:42:36.457" v="8618" actId="20577"/>
        <pc:sldMkLst>
          <pc:docMk/>
          <pc:sldMk cId="3172172653" sldId="1089"/>
        </pc:sldMkLst>
        <pc:spChg chg="mod">
          <ac:chgData name="Michael A Fudge Jr" userId="133895e8-240b-4811-850e-9cf94297d089" providerId="ADAL" clId="{FBFD38BE-AE0D-491A-8B43-C41F8BF280DE}" dt="2020-11-13T01:35:16.531" v="7882" actId="20577"/>
          <ac:spMkLst>
            <pc:docMk/>
            <pc:sldMk cId="3172172653" sldId="1089"/>
            <ac:spMk id="2" creationId="{51C1FC05-0ED9-46C1-9E4B-9133EE244132}"/>
          </ac:spMkLst>
        </pc:spChg>
        <pc:spChg chg="mod">
          <ac:chgData name="Michael A Fudge Jr" userId="133895e8-240b-4811-850e-9cf94297d089" providerId="ADAL" clId="{FBFD38BE-AE0D-491A-8B43-C41F8BF280DE}" dt="2020-11-13T01:42:36.457" v="8618" actId="20577"/>
          <ac:spMkLst>
            <pc:docMk/>
            <pc:sldMk cId="3172172653" sldId="1089"/>
            <ac:spMk id="3" creationId="{F2503269-66A1-47BE-8E41-87CAAF3F1B2E}"/>
          </ac:spMkLst>
        </pc:spChg>
      </pc:sldChg>
      <pc:sldChg chg="addSp modSp new mod modAnim">
        <pc:chgData name="Michael A Fudge Jr" userId="133895e8-240b-4811-850e-9cf94297d089" providerId="ADAL" clId="{FBFD38BE-AE0D-491A-8B43-C41F8BF280DE}" dt="2020-11-19T15:47:23.752" v="21813" actId="693"/>
        <pc:sldMkLst>
          <pc:docMk/>
          <pc:sldMk cId="3824238355" sldId="1090"/>
        </pc:sldMkLst>
        <pc:spChg chg="mod">
          <ac:chgData name="Michael A Fudge Jr" userId="133895e8-240b-4811-850e-9cf94297d089" providerId="ADAL" clId="{FBFD38BE-AE0D-491A-8B43-C41F8BF280DE}" dt="2020-11-13T01:03:08.551" v="6070" actId="20577"/>
          <ac:spMkLst>
            <pc:docMk/>
            <pc:sldMk cId="3824238355" sldId="1090"/>
            <ac:spMk id="2" creationId="{4AF7792C-E689-4B6F-9D28-15EA4356F8C4}"/>
          </ac:spMkLst>
        </pc:spChg>
        <pc:spChg chg="mod">
          <ac:chgData name="Michael A Fudge Jr" userId="133895e8-240b-4811-850e-9cf94297d089" providerId="ADAL" clId="{FBFD38BE-AE0D-491A-8B43-C41F8BF280DE}" dt="2020-11-13T01:29:00.725" v="7467" actId="20577"/>
          <ac:spMkLst>
            <pc:docMk/>
            <pc:sldMk cId="3824238355" sldId="1090"/>
            <ac:spMk id="3" creationId="{4AD78126-389B-4185-AE78-7BBBA9097D74}"/>
          </ac:spMkLst>
        </pc:spChg>
        <pc:spChg chg="add mod">
          <ac:chgData name="Michael A Fudge Jr" userId="133895e8-240b-4811-850e-9cf94297d089" providerId="ADAL" clId="{FBFD38BE-AE0D-491A-8B43-C41F8BF280DE}" dt="2020-11-19T15:47:23.752" v="21813" actId="693"/>
          <ac:spMkLst>
            <pc:docMk/>
            <pc:sldMk cId="3824238355" sldId="1090"/>
            <ac:spMk id="5" creationId="{2A605344-B2BB-4AD8-BD3C-542A2545F93C}"/>
          </ac:spMkLst>
        </pc:spChg>
        <pc:spChg chg="add mod">
          <ac:chgData name="Michael A Fudge Jr" userId="133895e8-240b-4811-850e-9cf94297d089" providerId="ADAL" clId="{FBFD38BE-AE0D-491A-8B43-C41F8BF280DE}" dt="2020-11-13T16:09:41.632" v="18821" actId="164"/>
          <ac:spMkLst>
            <pc:docMk/>
            <pc:sldMk cId="3824238355" sldId="1090"/>
            <ac:spMk id="7" creationId="{3B266B88-66A0-4B0F-9AEC-BA9973606560}"/>
          </ac:spMkLst>
        </pc:spChg>
        <pc:spChg chg="add mod">
          <ac:chgData name="Michael A Fudge Jr" userId="133895e8-240b-4811-850e-9cf94297d089" providerId="ADAL" clId="{FBFD38BE-AE0D-491A-8B43-C41F8BF280DE}" dt="2020-11-13T16:09:41.632" v="18821" actId="164"/>
          <ac:spMkLst>
            <pc:docMk/>
            <pc:sldMk cId="3824238355" sldId="1090"/>
            <ac:spMk id="9" creationId="{D1FDCDF1-B1F1-48D1-9B5A-C2AB393E0F24}"/>
          </ac:spMkLst>
        </pc:spChg>
        <pc:spChg chg="add mod">
          <ac:chgData name="Michael A Fudge Jr" userId="133895e8-240b-4811-850e-9cf94297d089" providerId="ADAL" clId="{FBFD38BE-AE0D-491A-8B43-C41F8BF280DE}" dt="2020-11-19T15:47:23.752" v="21813" actId="693"/>
          <ac:spMkLst>
            <pc:docMk/>
            <pc:sldMk cId="3824238355" sldId="1090"/>
            <ac:spMk id="12" creationId="{63BE32BA-9444-47A4-B0CF-730C5AE77FE6}"/>
          </ac:spMkLst>
        </pc:spChg>
        <pc:grpChg chg="add mod">
          <ac:chgData name="Michael A Fudge Jr" userId="133895e8-240b-4811-850e-9cf94297d089" providerId="ADAL" clId="{FBFD38BE-AE0D-491A-8B43-C41F8BF280DE}" dt="2020-11-13T16:09:41.632" v="18821" actId="164"/>
          <ac:grpSpMkLst>
            <pc:docMk/>
            <pc:sldMk cId="3824238355" sldId="1090"/>
            <ac:grpSpMk id="15" creationId="{E1C95976-E157-425B-BE03-777E7EF6AF0F}"/>
          </ac:grpSpMkLst>
        </pc:grpChg>
        <pc:grpChg chg="add mod">
          <ac:chgData name="Michael A Fudge Jr" userId="133895e8-240b-4811-850e-9cf94297d089" providerId="ADAL" clId="{FBFD38BE-AE0D-491A-8B43-C41F8BF280DE}" dt="2020-11-13T16:09:41.632" v="18821" actId="164"/>
          <ac:grpSpMkLst>
            <pc:docMk/>
            <pc:sldMk cId="3824238355" sldId="1090"/>
            <ac:grpSpMk id="16" creationId="{D30EA7EF-2656-4D1A-AEF6-057359D917A2}"/>
          </ac:grpSpMkLst>
        </pc:grpChg>
        <pc:grpChg chg="add mod">
          <ac:chgData name="Michael A Fudge Jr" userId="133895e8-240b-4811-850e-9cf94297d089" providerId="ADAL" clId="{FBFD38BE-AE0D-491A-8B43-C41F8BF280DE}" dt="2020-11-13T16:09:41.632" v="18821" actId="164"/>
          <ac:grpSpMkLst>
            <pc:docMk/>
            <pc:sldMk cId="3824238355" sldId="1090"/>
            <ac:grpSpMk id="19" creationId="{BE6E3E5A-D29D-4170-AD83-694E155D4C9F}"/>
          </ac:grpSpMkLst>
        </pc:grpChg>
        <pc:picChg chg="add mod">
          <ac:chgData name="Michael A Fudge Jr" userId="133895e8-240b-4811-850e-9cf94297d089" providerId="ADAL" clId="{FBFD38BE-AE0D-491A-8B43-C41F8BF280DE}" dt="2020-11-13T01:27:35.539" v="7313" actId="1076"/>
          <ac:picMkLst>
            <pc:docMk/>
            <pc:sldMk cId="3824238355" sldId="1090"/>
            <ac:picMk id="4" creationId="{6DA121C8-E8CB-4A23-90C4-B52FE17CCEBA}"/>
          </ac:picMkLst>
        </pc:picChg>
        <pc:picChg chg="add mod">
          <ac:chgData name="Michael A Fudge Jr" userId="133895e8-240b-4811-850e-9cf94297d089" providerId="ADAL" clId="{FBFD38BE-AE0D-491A-8B43-C41F8BF280DE}" dt="2020-11-13T01:27:45.700" v="7315" actId="1076"/>
          <ac:picMkLst>
            <pc:docMk/>
            <pc:sldMk cId="3824238355" sldId="1090"/>
            <ac:picMk id="6" creationId="{D991C549-638C-448B-B15B-FFBF72CCB3D7}"/>
          </ac:picMkLst>
        </pc:picChg>
        <pc:picChg chg="add mod">
          <ac:chgData name="Michael A Fudge Jr" userId="133895e8-240b-4811-850e-9cf94297d089" providerId="ADAL" clId="{FBFD38BE-AE0D-491A-8B43-C41F8BF280DE}" dt="2020-11-13T01:27:49.840" v="7317" actId="1076"/>
          <ac:picMkLst>
            <pc:docMk/>
            <pc:sldMk cId="3824238355" sldId="1090"/>
            <ac:picMk id="8" creationId="{3C0AC46F-1E18-4D7B-871F-67AF77850411}"/>
          </ac:picMkLst>
        </pc:picChg>
        <pc:cxnChg chg="add mod">
          <ac:chgData name="Michael A Fudge Jr" userId="133895e8-240b-4811-850e-9cf94297d089" providerId="ADAL" clId="{FBFD38BE-AE0D-491A-8B43-C41F8BF280DE}" dt="2020-11-13T16:09:11.400" v="18816" actId="208"/>
          <ac:cxnSpMkLst>
            <pc:docMk/>
            <pc:sldMk cId="3824238355" sldId="1090"/>
            <ac:cxnSpMk id="10" creationId="{E8D17AD5-47AA-4B91-A28B-246FF8B3EB4A}"/>
          </ac:cxnSpMkLst>
        </pc:cxnChg>
        <pc:cxnChg chg="add mod">
          <ac:chgData name="Michael A Fudge Jr" userId="133895e8-240b-4811-850e-9cf94297d089" providerId="ADAL" clId="{FBFD38BE-AE0D-491A-8B43-C41F8BF280DE}" dt="2020-11-13T16:09:11.400" v="18816" actId="208"/>
          <ac:cxnSpMkLst>
            <pc:docMk/>
            <pc:sldMk cId="3824238355" sldId="1090"/>
            <ac:cxnSpMk id="11" creationId="{430DD936-28B7-4FA2-8ABF-0341D8CCC1B7}"/>
          </ac:cxnSpMkLst>
        </pc:cxnChg>
        <pc:cxnChg chg="mod">
          <ac:chgData name="Michael A Fudge Jr" userId="133895e8-240b-4811-850e-9cf94297d089" providerId="ADAL" clId="{FBFD38BE-AE0D-491A-8B43-C41F8BF280DE}" dt="2020-11-13T16:09:17.913" v="18818"/>
          <ac:cxnSpMkLst>
            <pc:docMk/>
            <pc:sldMk cId="3824238355" sldId="1090"/>
            <ac:cxnSpMk id="17" creationId="{078C6CBD-2A43-4A01-A83C-5F79F940C4F9}"/>
          </ac:cxnSpMkLst>
        </pc:cxnChg>
        <pc:cxnChg chg="mod">
          <ac:chgData name="Michael A Fudge Jr" userId="133895e8-240b-4811-850e-9cf94297d089" providerId="ADAL" clId="{FBFD38BE-AE0D-491A-8B43-C41F8BF280DE}" dt="2020-11-13T16:09:17.913" v="18818"/>
          <ac:cxnSpMkLst>
            <pc:docMk/>
            <pc:sldMk cId="3824238355" sldId="1090"/>
            <ac:cxnSpMk id="18" creationId="{A9518764-9CF8-4A92-92BB-1FA9EBA4C063}"/>
          </ac:cxnSpMkLst>
        </pc:cxnChg>
      </pc:sldChg>
      <pc:sldChg chg="addSp delSp modSp new mod modAnim">
        <pc:chgData name="Michael A Fudge Jr" userId="133895e8-240b-4811-850e-9cf94297d089" providerId="ADAL" clId="{FBFD38BE-AE0D-491A-8B43-C41F8BF280DE}" dt="2020-11-18T01:34:15.254" v="21806" actId="6549"/>
        <pc:sldMkLst>
          <pc:docMk/>
          <pc:sldMk cId="3654344711" sldId="1091"/>
        </pc:sldMkLst>
        <pc:spChg chg="mod">
          <ac:chgData name="Michael A Fudge Jr" userId="133895e8-240b-4811-850e-9cf94297d089" providerId="ADAL" clId="{FBFD38BE-AE0D-491A-8B43-C41F8BF280DE}" dt="2020-11-13T01:04:02.949" v="6114" actId="20577"/>
          <ac:spMkLst>
            <pc:docMk/>
            <pc:sldMk cId="3654344711" sldId="1091"/>
            <ac:spMk id="2" creationId="{E0E937A5-7033-4D38-92DF-8910E6F97A65}"/>
          </ac:spMkLst>
        </pc:spChg>
        <pc:spChg chg="mod">
          <ac:chgData name="Michael A Fudge Jr" userId="133895e8-240b-4811-850e-9cf94297d089" providerId="ADAL" clId="{FBFD38BE-AE0D-491A-8B43-C41F8BF280DE}" dt="2020-11-18T01:34:15.254" v="21806" actId="6549"/>
          <ac:spMkLst>
            <pc:docMk/>
            <pc:sldMk cId="3654344711" sldId="1091"/>
            <ac:spMk id="3" creationId="{0FACE446-1FA5-41B3-8A64-B20A8981EEF3}"/>
          </ac:spMkLst>
        </pc:spChg>
        <pc:spChg chg="add del">
          <ac:chgData name="Michael A Fudge Jr" userId="133895e8-240b-4811-850e-9cf94297d089" providerId="ADAL" clId="{FBFD38BE-AE0D-491A-8B43-C41F8BF280DE}" dt="2020-11-13T16:02:24.704" v="18763" actId="11529"/>
          <ac:spMkLst>
            <pc:docMk/>
            <pc:sldMk cId="3654344711" sldId="1091"/>
            <ac:spMk id="5" creationId="{3799D512-5A5A-48A3-85D3-79A11B632A03}"/>
          </ac:spMkLst>
        </pc:spChg>
        <pc:spChg chg="add mod">
          <ac:chgData name="Michael A Fudge Jr" userId="133895e8-240b-4811-850e-9cf94297d089" providerId="ADAL" clId="{FBFD38BE-AE0D-491A-8B43-C41F8BF280DE}" dt="2020-11-13T16:02:46.026" v="18767" actId="1582"/>
          <ac:spMkLst>
            <pc:docMk/>
            <pc:sldMk cId="3654344711" sldId="1091"/>
            <ac:spMk id="7" creationId="{C2EC09E5-E273-4E51-B3B2-81782A732EE6}"/>
          </ac:spMkLst>
        </pc:spChg>
        <pc:spChg chg="add mod">
          <ac:chgData name="Michael A Fudge Jr" userId="133895e8-240b-4811-850e-9cf94297d089" providerId="ADAL" clId="{FBFD38BE-AE0D-491A-8B43-C41F8BF280DE}" dt="2020-11-13T16:03:07.991" v="18774" actId="14100"/>
          <ac:spMkLst>
            <pc:docMk/>
            <pc:sldMk cId="3654344711" sldId="1091"/>
            <ac:spMk id="9" creationId="{C531FCCA-798F-4E54-9084-2F095B00C8CA}"/>
          </ac:spMkLst>
        </pc:spChg>
        <pc:picChg chg="add mod">
          <ac:chgData name="Michael A Fudge Jr" userId="133895e8-240b-4811-850e-9cf94297d089" providerId="ADAL" clId="{FBFD38BE-AE0D-491A-8B43-C41F8BF280DE}" dt="2020-11-13T16:02:57.505" v="18772" actId="1076"/>
          <ac:picMkLst>
            <pc:docMk/>
            <pc:sldMk cId="3654344711" sldId="1091"/>
            <ac:picMk id="4" creationId="{E8D6B0B4-0449-48FF-A798-564D03221845}"/>
          </ac:picMkLst>
        </pc:picChg>
        <pc:picChg chg="add mod">
          <ac:chgData name="Michael A Fudge Jr" userId="133895e8-240b-4811-850e-9cf94297d089" providerId="ADAL" clId="{FBFD38BE-AE0D-491A-8B43-C41F8BF280DE}" dt="2020-11-13T01:19:02.206" v="6998" actId="207"/>
          <ac:picMkLst>
            <pc:docMk/>
            <pc:sldMk cId="3654344711" sldId="1091"/>
            <ac:picMk id="6" creationId="{DF11F0F0-B7C5-420A-B304-EC667F33CC71}"/>
          </ac:picMkLst>
        </pc:picChg>
      </pc:sldChg>
      <pc:sldChg chg="addSp modSp add mod modNotesTx">
        <pc:chgData name="Michael A Fudge Jr" userId="133895e8-240b-4811-850e-9cf94297d089" providerId="ADAL" clId="{FBFD38BE-AE0D-491A-8B43-C41F8BF280DE}" dt="2020-11-13T17:07:25.637" v="20314" actId="20577"/>
        <pc:sldMkLst>
          <pc:docMk/>
          <pc:sldMk cId="2843981801" sldId="1092"/>
        </pc:sldMkLst>
        <pc:spChg chg="mod">
          <ac:chgData name="Michael A Fudge Jr" userId="133895e8-240b-4811-850e-9cf94297d089" providerId="ADAL" clId="{FBFD38BE-AE0D-491A-8B43-C41F8BF280DE}" dt="2020-11-13T17:02:14.629" v="19950" actId="14100"/>
          <ac:spMkLst>
            <pc:docMk/>
            <pc:sldMk cId="2843981801" sldId="1092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FBFD38BE-AE0D-491A-8B43-C41F8BF280DE}" dt="2020-11-13T17:07:25.637" v="20314" actId="20577"/>
          <ac:graphicFrameMkLst>
            <pc:docMk/>
            <pc:sldMk cId="2843981801" sldId="1092"/>
            <ac:graphicFrameMk id="4" creationId="{B6D068A2-EAAA-4815-A7EF-AFE5E1CB47B7}"/>
          </ac:graphicFrameMkLst>
        </pc:graphicFrameChg>
      </pc:sldChg>
      <pc:sldChg chg="modSp add mod modNotesTx">
        <pc:chgData name="Michael A Fudge Jr" userId="133895e8-240b-4811-850e-9cf94297d089" providerId="ADAL" clId="{FBFD38BE-AE0D-491A-8B43-C41F8BF280DE}" dt="2020-11-13T17:00:59.304" v="19800" actId="5793"/>
        <pc:sldMkLst>
          <pc:docMk/>
          <pc:sldMk cId="3143363048" sldId="1093"/>
        </pc:sldMkLst>
        <pc:spChg chg="mod">
          <ac:chgData name="Michael A Fudge Jr" userId="133895e8-240b-4811-850e-9cf94297d089" providerId="ADAL" clId="{FBFD38BE-AE0D-491A-8B43-C41F8BF280DE}" dt="2020-11-13T17:00:47.132" v="19775" actId="20577"/>
          <ac:spMkLst>
            <pc:docMk/>
            <pc:sldMk cId="3143363048" sldId="109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FBFD38BE-AE0D-491A-8B43-C41F8BF280DE}" dt="2020-11-13T16:59:57.446" v="19674" actId="20577"/>
        <pc:sldMkLst>
          <pc:docMk/>
          <pc:sldMk cId="4111729782" sldId="1094"/>
        </pc:sldMkLst>
        <pc:spChg chg="mod">
          <ac:chgData name="Michael A Fudge Jr" userId="133895e8-240b-4811-850e-9cf94297d089" providerId="ADAL" clId="{FBFD38BE-AE0D-491A-8B43-C41F8BF280DE}" dt="2020-11-13T16:59:23.565" v="19628" actId="313"/>
          <ac:spMkLst>
            <pc:docMk/>
            <pc:sldMk cId="4111729782" sldId="1094"/>
            <ac:spMk id="2" creationId="{A0EC69E1-79D5-4CCA-9AE3-8CCDB54E5D78}"/>
          </ac:spMkLst>
        </pc:spChg>
        <pc:spChg chg="mod">
          <ac:chgData name="Michael A Fudge Jr" userId="133895e8-240b-4811-850e-9cf94297d089" providerId="ADAL" clId="{FBFD38BE-AE0D-491A-8B43-C41F8BF280DE}" dt="2020-11-13T16:59:45.903" v="19659" actId="20577"/>
          <ac:spMkLst>
            <pc:docMk/>
            <pc:sldMk cId="4111729782" sldId="1094"/>
            <ac:spMk id="3" creationId="{23BFC44E-10DC-44C2-99E8-3D541093BB67}"/>
          </ac:spMkLst>
        </pc:spChg>
      </pc:sldChg>
      <pc:sldChg chg="addSp delSp modSp add mod ord">
        <pc:chgData name="Michael A Fudge Jr" userId="133895e8-240b-4811-850e-9cf94297d089" providerId="ADAL" clId="{FBFD38BE-AE0D-491A-8B43-C41F8BF280DE}" dt="2020-11-13T01:41:52.900" v="8613" actId="207"/>
        <pc:sldMkLst>
          <pc:docMk/>
          <pc:sldMk cId="11619740" sldId="1095"/>
        </pc:sldMkLst>
        <pc:spChg chg="mod">
          <ac:chgData name="Michael A Fudge Jr" userId="133895e8-240b-4811-850e-9cf94297d089" providerId="ADAL" clId="{FBFD38BE-AE0D-491A-8B43-C41F8BF280DE}" dt="2020-11-13T01:35:10.955" v="7871" actId="20577"/>
          <ac:spMkLst>
            <pc:docMk/>
            <pc:sldMk cId="11619740" sldId="1095"/>
            <ac:spMk id="2" creationId="{85954A83-1BFB-42E8-ABE1-F6284F291E27}"/>
          </ac:spMkLst>
        </pc:spChg>
        <pc:picChg chg="del">
          <ac:chgData name="Michael A Fudge Jr" userId="133895e8-240b-4811-850e-9cf94297d089" providerId="ADAL" clId="{FBFD38BE-AE0D-491A-8B43-C41F8BF280DE}" dt="2020-11-13T01:41:36.986" v="8610" actId="478"/>
          <ac:picMkLst>
            <pc:docMk/>
            <pc:sldMk cId="11619740" sldId="1095"/>
            <ac:picMk id="4" creationId="{0F0D82FC-1A4C-4EF5-B761-1232C1AD725D}"/>
          </ac:picMkLst>
        </pc:picChg>
        <pc:picChg chg="add mod">
          <ac:chgData name="Michael A Fudge Jr" userId="133895e8-240b-4811-850e-9cf94297d089" providerId="ADAL" clId="{FBFD38BE-AE0D-491A-8B43-C41F8BF280DE}" dt="2020-11-13T01:41:52.900" v="8613" actId="207"/>
          <ac:picMkLst>
            <pc:docMk/>
            <pc:sldMk cId="11619740" sldId="1095"/>
            <ac:picMk id="6" creationId="{509AA398-0869-4793-9BAE-2435C99FC1BF}"/>
          </ac:picMkLst>
        </pc:picChg>
      </pc:sldChg>
      <pc:sldChg chg="modSp add mod ord modNotesTx">
        <pc:chgData name="Michael A Fudge Jr" userId="133895e8-240b-4811-850e-9cf94297d089" providerId="ADAL" clId="{FBFD38BE-AE0D-491A-8B43-C41F8BF280DE}" dt="2020-11-13T17:11:35.707" v="20655" actId="20577"/>
        <pc:sldMkLst>
          <pc:docMk/>
          <pc:sldMk cId="2635132270" sldId="1096"/>
        </pc:sldMkLst>
        <pc:spChg chg="mod">
          <ac:chgData name="Michael A Fudge Jr" userId="133895e8-240b-4811-850e-9cf94297d089" providerId="ADAL" clId="{FBFD38BE-AE0D-491A-8B43-C41F8BF280DE}" dt="2020-11-13T01:45:37.009" v="8682" actId="14100"/>
          <ac:spMkLst>
            <pc:docMk/>
            <pc:sldMk cId="2635132270" sldId="1096"/>
            <ac:spMk id="2" creationId="{A0EC69E1-79D5-4CCA-9AE3-8CCDB54E5D78}"/>
          </ac:spMkLst>
        </pc:spChg>
        <pc:spChg chg="mod">
          <ac:chgData name="Michael A Fudge Jr" userId="133895e8-240b-4811-850e-9cf94297d089" providerId="ADAL" clId="{FBFD38BE-AE0D-491A-8B43-C41F8BF280DE}" dt="2020-11-13T17:11:35.707" v="20655" actId="20577"/>
          <ac:spMkLst>
            <pc:docMk/>
            <pc:sldMk cId="2635132270" sldId="1096"/>
            <ac:spMk id="3" creationId="{23BFC44E-10DC-44C2-99E8-3D541093BB67}"/>
          </ac:spMkLst>
        </pc:spChg>
      </pc:sldChg>
      <pc:sldChg chg="addSp delSp modSp add mod ord">
        <pc:chgData name="Michael A Fudge Jr" userId="133895e8-240b-4811-850e-9cf94297d089" providerId="ADAL" clId="{FBFD38BE-AE0D-491A-8B43-C41F8BF280DE}" dt="2020-11-13T01:47:29.895" v="8726" actId="1076"/>
        <pc:sldMkLst>
          <pc:docMk/>
          <pc:sldMk cId="940264078" sldId="1097"/>
        </pc:sldMkLst>
        <pc:spChg chg="mod">
          <ac:chgData name="Michael A Fudge Jr" userId="133895e8-240b-4811-850e-9cf94297d089" providerId="ADAL" clId="{FBFD38BE-AE0D-491A-8B43-C41F8BF280DE}" dt="2020-11-13T01:47:01.915" v="8722" actId="20577"/>
          <ac:spMkLst>
            <pc:docMk/>
            <pc:sldMk cId="940264078" sldId="1097"/>
            <ac:spMk id="2" creationId="{85954A83-1BFB-42E8-ABE1-F6284F291E27}"/>
          </ac:spMkLst>
        </pc:spChg>
        <pc:picChg chg="add mod">
          <ac:chgData name="Michael A Fudge Jr" userId="133895e8-240b-4811-850e-9cf94297d089" providerId="ADAL" clId="{FBFD38BE-AE0D-491A-8B43-C41F8BF280DE}" dt="2020-11-13T01:47:29.895" v="8726" actId="1076"/>
          <ac:picMkLst>
            <pc:docMk/>
            <pc:sldMk cId="940264078" sldId="1097"/>
            <ac:picMk id="4" creationId="{2C1B1798-9AA8-47E5-9FF9-1E8288C5092F}"/>
          </ac:picMkLst>
        </pc:picChg>
        <pc:picChg chg="del">
          <ac:chgData name="Michael A Fudge Jr" userId="133895e8-240b-4811-850e-9cf94297d089" providerId="ADAL" clId="{FBFD38BE-AE0D-491A-8B43-C41F8BF280DE}" dt="2020-11-13T01:47:05.154" v="8723" actId="478"/>
          <ac:picMkLst>
            <pc:docMk/>
            <pc:sldMk cId="940264078" sldId="1097"/>
            <ac:picMk id="6" creationId="{509AA398-0869-4793-9BAE-2435C99FC1BF}"/>
          </ac:picMkLst>
        </pc:picChg>
      </pc:sldChg>
      <pc:sldChg chg="addSp modSp new mod modAnim">
        <pc:chgData name="Michael A Fudge Jr" userId="133895e8-240b-4811-850e-9cf94297d089" providerId="ADAL" clId="{FBFD38BE-AE0D-491A-8B43-C41F8BF280DE}" dt="2020-11-19T19:39:58.073" v="21819" actId="313"/>
        <pc:sldMkLst>
          <pc:docMk/>
          <pc:sldMk cId="3105282607" sldId="1098"/>
        </pc:sldMkLst>
        <pc:spChg chg="mod">
          <ac:chgData name="Michael A Fudge Jr" userId="133895e8-240b-4811-850e-9cf94297d089" providerId="ADAL" clId="{FBFD38BE-AE0D-491A-8B43-C41F8BF280DE}" dt="2020-11-13T02:21:03.270" v="10594" actId="20577"/>
          <ac:spMkLst>
            <pc:docMk/>
            <pc:sldMk cId="3105282607" sldId="1098"/>
            <ac:spMk id="2" creationId="{CC1E97E1-6B3F-4366-B7B3-449274A17B4C}"/>
          </ac:spMkLst>
        </pc:spChg>
        <pc:spChg chg="mod">
          <ac:chgData name="Michael A Fudge Jr" userId="133895e8-240b-4811-850e-9cf94297d089" providerId="ADAL" clId="{FBFD38BE-AE0D-491A-8B43-C41F8BF280DE}" dt="2020-11-13T14:13:55.531" v="14734" actId="20577"/>
          <ac:spMkLst>
            <pc:docMk/>
            <pc:sldMk cId="3105282607" sldId="1098"/>
            <ac:spMk id="3" creationId="{DD9C21C6-AEEB-47E0-9CB2-4FD33A36A252}"/>
          </ac:spMkLst>
        </pc:spChg>
        <pc:spChg chg="add mod">
          <ac:chgData name="Michael A Fudge Jr" userId="133895e8-240b-4811-850e-9cf94297d089" providerId="ADAL" clId="{FBFD38BE-AE0D-491A-8B43-C41F8BF280DE}" dt="2020-11-13T15:46:34.799" v="17984" actId="693"/>
          <ac:spMkLst>
            <pc:docMk/>
            <pc:sldMk cId="3105282607" sldId="1098"/>
            <ac:spMk id="4" creationId="{4F672F45-6892-47E5-96E8-E4298811ECEF}"/>
          </ac:spMkLst>
        </pc:spChg>
        <pc:spChg chg="add mod">
          <ac:chgData name="Michael A Fudge Jr" userId="133895e8-240b-4811-850e-9cf94297d089" providerId="ADAL" clId="{FBFD38BE-AE0D-491A-8B43-C41F8BF280DE}" dt="2020-11-19T19:39:58.073" v="21819" actId="313"/>
          <ac:spMkLst>
            <pc:docMk/>
            <pc:sldMk cId="3105282607" sldId="1098"/>
            <ac:spMk id="5" creationId="{B599A711-2A9A-48A6-A307-AF9576D12350}"/>
          </ac:spMkLst>
        </pc:spChg>
        <pc:spChg chg="add mod">
          <ac:chgData name="Michael A Fudge Jr" userId="133895e8-240b-4811-850e-9cf94297d089" providerId="ADAL" clId="{FBFD38BE-AE0D-491A-8B43-C41F8BF280DE}" dt="2020-11-13T15:45:28.101" v="17916" actId="1076"/>
          <ac:spMkLst>
            <pc:docMk/>
            <pc:sldMk cId="3105282607" sldId="1098"/>
            <ac:spMk id="7" creationId="{2A726A67-D826-4825-ACF7-9BC51F884E22}"/>
          </ac:spMkLst>
        </pc:spChg>
        <pc:spChg chg="add mod">
          <ac:chgData name="Michael A Fudge Jr" userId="133895e8-240b-4811-850e-9cf94297d089" providerId="ADAL" clId="{FBFD38BE-AE0D-491A-8B43-C41F8BF280DE}" dt="2020-11-13T15:45:28.101" v="17916" actId="1076"/>
          <ac:spMkLst>
            <pc:docMk/>
            <pc:sldMk cId="3105282607" sldId="1098"/>
            <ac:spMk id="8" creationId="{EC49DC1F-2755-4805-A63F-DF4436EE0B04}"/>
          </ac:spMkLst>
        </pc:spChg>
        <pc:spChg chg="add mod">
          <ac:chgData name="Michael A Fudge Jr" userId="133895e8-240b-4811-850e-9cf94297d089" providerId="ADAL" clId="{FBFD38BE-AE0D-491A-8B43-C41F8BF280DE}" dt="2020-11-13T15:45:44.551" v="17932" actId="20577"/>
          <ac:spMkLst>
            <pc:docMk/>
            <pc:sldMk cId="3105282607" sldId="1098"/>
            <ac:spMk id="9" creationId="{49B317D5-3D9B-4D86-908B-192D3E45D7A8}"/>
          </ac:spMkLst>
        </pc:spChg>
        <pc:spChg chg="add mod">
          <ac:chgData name="Michael A Fudge Jr" userId="133895e8-240b-4811-850e-9cf94297d089" providerId="ADAL" clId="{FBFD38BE-AE0D-491A-8B43-C41F8BF280DE}" dt="2020-11-13T15:45:28.101" v="17916" actId="1076"/>
          <ac:spMkLst>
            <pc:docMk/>
            <pc:sldMk cId="3105282607" sldId="1098"/>
            <ac:spMk id="11" creationId="{5C98AF61-F383-4604-8621-627EECBE66D6}"/>
          </ac:spMkLst>
        </pc:spChg>
        <pc:spChg chg="add mod">
          <ac:chgData name="Michael A Fudge Jr" userId="133895e8-240b-4811-850e-9cf94297d089" providerId="ADAL" clId="{FBFD38BE-AE0D-491A-8B43-C41F8BF280DE}" dt="2020-11-13T15:45:28.101" v="17916" actId="1076"/>
          <ac:spMkLst>
            <pc:docMk/>
            <pc:sldMk cId="3105282607" sldId="1098"/>
            <ac:spMk id="12" creationId="{7ABBAB6D-22FF-468A-A3A8-3ECAFB03EC1A}"/>
          </ac:spMkLst>
        </pc:spChg>
        <pc:cxnChg chg="add mod">
          <ac:chgData name="Michael A Fudge Jr" userId="133895e8-240b-4811-850e-9cf94297d089" providerId="ADAL" clId="{FBFD38BE-AE0D-491A-8B43-C41F8BF280DE}" dt="2020-11-13T15:45:28.101" v="17916" actId="1076"/>
          <ac:cxnSpMkLst>
            <pc:docMk/>
            <pc:sldMk cId="3105282607" sldId="1098"/>
            <ac:cxnSpMk id="6" creationId="{8E1C4DAC-950C-4D45-91F3-3820AC5A07A3}"/>
          </ac:cxnSpMkLst>
        </pc:cxnChg>
        <pc:cxnChg chg="add mod">
          <ac:chgData name="Michael A Fudge Jr" userId="133895e8-240b-4811-850e-9cf94297d089" providerId="ADAL" clId="{FBFD38BE-AE0D-491A-8B43-C41F8BF280DE}" dt="2020-11-13T15:45:28.101" v="17916" actId="1076"/>
          <ac:cxnSpMkLst>
            <pc:docMk/>
            <pc:sldMk cId="3105282607" sldId="1098"/>
            <ac:cxnSpMk id="10" creationId="{464CBFE1-FC60-42CF-93A2-E45CA388D28D}"/>
          </ac:cxnSpMkLst>
        </pc:cxnChg>
      </pc:sldChg>
      <pc:sldChg chg="addSp delSp modSp new mod modClrScheme modAnim chgLayout">
        <pc:chgData name="Michael A Fudge Jr" userId="133895e8-240b-4811-850e-9cf94297d089" providerId="ADAL" clId="{FBFD38BE-AE0D-491A-8B43-C41F8BF280DE}" dt="2020-11-19T19:56:07.756" v="21847" actId="14100"/>
        <pc:sldMkLst>
          <pc:docMk/>
          <pc:sldMk cId="4184470683" sldId="1099"/>
        </pc:sldMkLst>
        <pc:spChg chg="mod ord">
          <ac:chgData name="Michael A Fudge Jr" userId="133895e8-240b-4811-850e-9cf94297d089" providerId="ADAL" clId="{FBFD38BE-AE0D-491A-8B43-C41F8BF280DE}" dt="2020-11-13T02:53:39.870" v="10973" actId="20577"/>
          <ac:spMkLst>
            <pc:docMk/>
            <pc:sldMk cId="4184470683" sldId="1099"/>
            <ac:spMk id="2" creationId="{B52DBB9A-3F64-4306-8919-1547A5D53896}"/>
          </ac:spMkLst>
        </pc:spChg>
        <pc:spChg chg="add mod">
          <ac:chgData name="Michael A Fudge Jr" userId="133895e8-240b-4811-850e-9cf94297d089" providerId="ADAL" clId="{FBFD38BE-AE0D-491A-8B43-C41F8BF280DE}" dt="2020-11-19T19:56:07.756" v="21847" actId="14100"/>
          <ac:spMkLst>
            <pc:docMk/>
            <pc:sldMk cId="4184470683" sldId="1099"/>
            <ac:spMk id="3" creationId="{2E89FA1C-BFF9-4505-8460-702E25950961}"/>
          </ac:spMkLst>
        </pc:spChg>
        <pc:spChg chg="del">
          <ac:chgData name="Michael A Fudge Jr" userId="133895e8-240b-4811-850e-9cf94297d089" providerId="ADAL" clId="{FBFD38BE-AE0D-491A-8B43-C41F8BF280DE}" dt="2020-11-13T02:52:43.812" v="10949" actId="700"/>
          <ac:spMkLst>
            <pc:docMk/>
            <pc:sldMk cId="4184470683" sldId="1099"/>
            <ac:spMk id="3" creationId="{42F8F1A8-8F7A-462E-BFE2-596436028EEE}"/>
          </ac:spMkLst>
        </pc:spChg>
        <pc:spChg chg="add del mod">
          <ac:chgData name="Michael A Fudge Jr" userId="133895e8-240b-4811-850e-9cf94297d089" providerId="ADAL" clId="{FBFD38BE-AE0D-491A-8B43-C41F8BF280DE}" dt="2020-11-13T03:03:13.277" v="11156" actId="478"/>
          <ac:spMkLst>
            <pc:docMk/>
            <pc:sldMk cId="4184470683" sldId="1099"/>
            <ac:spMk id="38" creationId="{344A9AD3-B9D2-4B28-879E-2B95AAC834F7}"/>
          </ac:spMkLst>
        </pc:spChg>
        <pc:spChg chg="add mod">
          <ac:chgData name="Michael A Fudge Jr" userId="133895e8-240b-4811-850e-9cf94297d089" providerId="ADAL" clId="{FBFD38BE-AE0D-491A-8B43-C41F8BF280DE}" dt="2020-11-13T03:03:42.455" v="11162" actId="164"/>
          <ac:spMkLst>
            <pc:docMk/>
            <pc:sldMk cId="4184470683" sldId="1099"/>
            <ac:spMk id="39" creationId="{AB807975-A446-43FD-BBC7-29A1068AAA4E}"/>
          </ac:spMkLst>
        </pc:spChg>
        <pc:spChg chg="add mod">
          <ac:chgData name="Michael A Fudge Jr" userId="133895e8-240b-4811-850e-9cf94297d089" providerId="ADAL" clId="{FBFD38BE-AE0D-491A-8B43-C41F8BF280DE}" dt="2020-11-13T03:04:15.089" v="11181" actId="164"/>
          <ac:spMkLst>
            <pc:docMk/>
            <pc:sldMk cId="4184470683" sldId="1099"/>
            <ac:spMk id="42" creationId="{20D121D4-3EA6-4D0A-8646-948C7153B6B2}"/>
          </ac:spMkLst>
        </pc:spChg>
        <pc:grpChg chg="add mod">
          <ac:chgData name="Michael A Fudge Jr" userId="133895e8-240b-4811-850e-9cf94297d089" providerId="ADAL" clId="{FBFD38BE-AE0D-491A-8B43-C41F8BF280DE}" dt="2020-11-13T13:42:54.888" v="13882" actId="164"/>
          <ac:grpSpMkLst>
            <pc:docMk/>
            <pc:sldMk cId="4184470683" sldId="1099"/>
            <ac:grpSpMk id="5" creationId="{4316D25D-CB4B-4059-8589-A4AA5CE135F9}"/>
          </ac:grpSpMkLst>
        </pc:grpChg>
        <pc:grpChg chg="add mod">
          <ac:chgData name="Michael A Fudge Jr" userId="133895e8-240b-4811-850e-9cf94297d089" providerId="ADAL" clId="{FBFD38BE-AE0D-491A-8B43-C41F8BF280DE}" dt="2020-11-13T03:02:07.334" v="11124" actId="164"/>
          <ac:grpSpMkLst>
            <pc:docMk/>
            <pc:sldMk cId="4184470683" sldId="1099"/>
            <ac:grpSpMk id="35" creationId="{3120E8D6-F6C4-4875-AE0F-24E8DA034202}"/>
          </ac:grpSpMkLst>
        </pc:grpChg>
        <pc:grpChg chg="add mod">
          <ac:chgData name="Michael A Fudge Jr" userId="133895e8-240b-4811-850e-9cf94297d089" providerId="ADAL" clId="{FBFD38BE-AE0D-491A-8B43-C41F8BF280DE}" dt="2020-11-13T13:42:54.888" v="13882" actId="164"/>
          <ac:grpSpMkLst>
            <pc:docMk/>
            <pc:sldMk cId="4184470683" sldId="1099"/>
            <ac:grpSpMk id="36" creationId="{8C54C9CE-F359-4EB9-9B6D-EBE7A24772D8}"/>
          </ac:grpSpMkLst>
        </pc:grpChg>
        <pc:grpChg chg="add mod">
          <ac:chgData name="Michael A Fudge Jr" userId="133895e8-240b-4811-850e-9cf94297d089" providerId="ADAL" clId="{FBFD38BE-AE0D-491A-8B43-C41F8BF280DE}" dt="2020-11-13T03:03:42.455" v="11162" actId="164"/>
          <ac:grpSpMkLst>
            <pc:docMk/>
            <pc:sldMk cId="4184470683" sldId="1099"/>
            <ac:grpSpMk id="37" creationId="{D954A92D-9922-499E-9823-3BE34CA825CA}"/>
          </ac:grpSpMkLst>
        </pc:grpChg>
        <pc:grpChg chg="add mod">
          <ac:chgData name="Michael A Fudge Jr" userId="133895e8-240b-4811-850e-9cf94297d089" providerId="ADAL" clId="{FBFD38BE-AE0D-491A-8B43-C41F8BF280DE}" dt="2020-11-13T03:03:42.455" v="11162" actId="164"/>
          <ac:grpSpMkLst>
            <pc:docMk/>
            <pc:sldMk cId="4184470683" sldId="1099"/>
            <ac:grpSpMk id="40" creationId="{CD2D6AAA-98E8-4C53-B05F-247AB33C57D8}"/>
          </ac:grpSpMkLst>
        </pc:grpChg>
        <pc:grpChg chg="add mod">
          <ac:chgData name="Michael A Fudge Jr" userId="133895e8-240b-4811-850e-9cf94297d089" providerId="ADAL" clId="{FBFD38BE-AE0D-491A-8B43-C41F8BF280DE}" dt="2020-11-13T03:04:15.089" v="11181" actId="164"/>
          <ac:grpSpMkLst>
            <pc:docMk/>
            <pc:sldMk cId="4184470683" sldId="1099"/>
            <ac:grpSpMk id="44" creationId="{E283F9A2-B98E-47AE-811F-3F1798C72C5B}"/>
          </ac:grpSpMkLst>
        </pc:grpChg>
        <pc:picChg chg="add mod">
          <ac:chgData name="Michael A Fudge Jr" userId="133895e8-240b-4811-850e-9cf94297d089" providerId="ADAL" clId="{FBFD38BE-AE0D-491A-8B43-C41F8BF280DE}" dt="2020-11-13T03:02:07.334" v="11124" actId="164"/>
          <ac:picMkLst>
            <pc:docMk/>
            <pc:sldMk cId="4184470683" sldId="1099"/>
            <ac:picMk id="4" creationId="{B4A1FCD8-C32A-4120-825F-14661F9707E8}"/>
          </ac:picMkLst>
        </pc:picChg>
        <pc:picChg chg="add mod">
          <ac:chgData name="Michael A Fudge Jr" userId="133895e8-240b-4811-850e-9cf94297d089" providerId="ADAL" clId="{FBFD38BE-AE0D-491A-8B43-C41F8BF280DE}" dt="2020-11-13T03:02:07.334" v="11124" actId="164"/>
          <ac:picMkLst>
            <pc:docMk/>
            <pc:sldMk cId="4184470683" sldId="1099"/>
            <ac:picMk id="6" creationId="{DACE093D-CD7D-4122-A750-DC98F07E4F69}"/>
          </ac:picMkLst>
        </pc:picChg>
        <pc:picChg chg="add mod">
          <ac:chgData name="Michael A Fudge Jr" userId="133895e8-240b-4811-850e-9cf94297d089" providerId="ADAL" clId="{FBFD38BE-AE0D-491A-8B43-C41F8BF280DE}" dt="2020-11-13T03:02:07.334" v="11124" actId="164"/>
          <ac:picMkLst>
            <pc:docMk/>
            <pc:sldMk cId="4184470683" sldId="1099"/>
            <ac:picMk id="8" creationId="{C677775E-30F4-49AE-8C5A-D26A8AA23558}"/>
          </ac:picMkLst>
        </pc:picChg>
        <pc:picChg chg="add mod">
          <ac:chgData name="Michael A Fudge Jr" userId="133895e8-240b-4811-850e-9cf94297d089" providerId="ADAL" clId="{FBFD38BE-AE0D-491A-8B43-C41F8BF280DE}" dt="2020-11-13T03:02:07.334" v="11124" actId="164"/>
          <ac:picMkLst>
            <pc:docMk/>
            <pc:sldMk cId="4184470683" sldId="1099"/>
            <ac:picMk id="10" creationId="{60C37BD2-DA5F-42E3-B491-1CD44D55E796}"/>
          </ac:picMkLst>
        </pc:picChg>
        <pc:picChg chg="add mod">
          <ac:chgData name="Michael A Fudge Jr" userId="133895e8-240b-4811-850e-9cf94297d089" providerId="ADAL" clId="{FBFD38BE-AE0D-491A-8B43-C41F8BF280DE}" dt="2020-11-13T03:02:07.334" v="11124" actId="164"/>
          <ac:picMkLst>
            <pc:docMk/>
            <pc:sldMk cId="4184470683" sldId="1099"/>
            <ac:picMk id="12" creationId="{4DB1EF78-DA44-4B8B-8005-EA02F9F9A80E}"/>
          </ac:picMkLst>
        </pc:picChg>
        <pc:picChg chg="add mod">
          <ac:chgData name="Michael A Fudge Jr" userId="133895e8-240b-4811-850e-9cf94297d089" providerId="ADAL" clId="{FBFD38BE-AE0D-491A-8B43-C41F8BF280DE}" dt="2020-11-13T03:02:07.334" v="11124" actId="164"/>
          <ac:picMkLst>
            <pc:docMk/>
            <pc:sldMk cId="4184470683" sldId="1099"/>
            <ac:picMk id="14" creationId="{B99448F1-34B8-4D00-8F93-8C086AD90925}"/>
          </ac:picMkLst>
        </pc:picChg>
        <pc:picChg chg="add mod">
          <ac:chgData name="Michael A Fudge Jr" userId="133895e8-240b-4811-850e-9cf94297d089" providerId="ADAL" clId="{FBFD38BE-AE0D-491A-8B43-C41F8BF280DE}" dt="2020-11-13T13:42:22.804" v="13865" actId="693"/>
          <ac:picMkLst>
            <pc:docMk/>
            <pc:sldMk cId="4184470683" sldId="1099"/>
            <ac:picMk id="15" creationId="{DCC0AECB-596A-49F5-BECE-121002D703B3}"/>
          </ac:picMkLst>
        </pc:picChg>
        <pc:picChg chg="add mod">
          <ac:chgData name="Michael A Fudge Jr" userId="133895e8-240b-4811-850e-9cf94297d089" providerId="ADAL" clId="{FBFD38BE-AE0D-491A-8B43-C41F8BF280DE}" dt="2020-11-13T03:02:20.585" v="11125" actId="164"/>
          <ac:picMkLst>
            <pc:docMk/>
            <pc:sldMk cId="4184470683" sldId="1099"/>
            <ac:picMk id="17" creationId="{D4EAE33F-6070-4AD9-8C0C-FFC411FD7778}"/>
          </ac:picMkLst>
        </pc:picChg>
        <pc:picChg chg="add mod">
          <ac:chgData name="Michael A Fudge Jr" userId="133895e8-240b-4811-850e-9cf94297d089" providerId="ADAL" clId="{FBFD38BE-AE0D-491A-8B43-C41F8BF280DE}" dt="2020-11-13T03:02:20.585" v="11125" actId="164"/>
          <ac:picMkLst>
            <pc:docMk/>
            <pc:sldMk cId="4184470683" sldId="1099"/>
            <ac:picMk id="19" creationId="{D7AE3C89-5B7F-489F-A311-CC49EFC7624A}"/>
          </ac:picMkLst>
        </pc:picChg>
        <pc:picChg chg="add mod">
          <ac:chgData name="Michael A Fudge Jr" userId="133895e8-240b-4811-850e-9cf94297d089" providerId="ADAL" clId="{FBFD38BE-AE0D-491A-8B43-C41F8BF280DE}" dt="2020-11-13T03:04:15.089" v="11181" actId="164"/>
          <ac:picMkLst>
            <pc:docMk/>
            <pc:sldMk cId="4184470683" sldId="1099"/>
            <ac:picMk id="20" creationId="{BFB0A150-7E27-4391-858F-09A1A84F6EE7}"/>
          </ac:picMkLst>
        </pc:picChg>
        <pc:picChg chg="add mod">
          <ac:chgData name="Michael A Fudge Jr" userId="133895e8-240b-4811-850e-9cf94297d089" providerId="ADAL" clId="{FBFD38BE-AE0D-491A-8B43-C41F8BF280DE}" dt="2020-11-13T03:04:15.089" v="11181" actId="164"/>
          <ac:picMkLst>
            <pc:docMk/>
            <pc:sldMk cId="4184470683" sldId="1099"/>
            <ac:picMk id="24" creationId="{62DE1749-6010-4658-B7CE-11E7F6B2BFBC}"/>
          </ac:picMkLst>
        </pc:picChg>
        <pc:picChg chg="add mod">
          <ac:chgData name="Michael A Fudge Jr" userId="133895e8-240b-4811-850e-9cf94297d089" providerId="ADAL" clId="{FBFD38BE-AE0D-491A-8B43-C41F8BF280DE}" dt="2020-11-13T03:04:15.089" v="11181" actId="164"/>
          <ac:picMkLst>
            <pc:docMk/>
            <pc:sldMk cId="4184470683" sldId="1099"/>
            <ac:picMk id="26" creationId="{11C8A082-C14A-4727-9230-4E5493D0A0C3}"/>
          </ac:picMkLst>
        </pc:picChg>
        <pc:picChg chg="add mod">
          <ac:chgData name="Michael A Fudge Jr" userId="133895e8-240b-4811-850e-9cf94297d089" providerId="ADAL" clId="{FBFD38BE-AE0D-491A-8B43-C41F8BF280DE}" dt="2020-11-13T03:04:15.089" v="11181" actId="164"/>
          <ac:picMkLst>
            <pc:docMk/>
            <pc:sldMk cId="4184470683" sldId="1099"/>
            <ac:picMk id="28" creationId="{FBD5939F-0AA6-419E-994D-0C00E58A619E}"/>
          </ac:picMkLst>
        </pc:picChg>
        <pc:picChg chg="add mod">
          <ac:chgData name="Michael A Fudge Jr" userId="133895e8-240b-4811-850e-9cf94297d089" providerId="ADAL" clId="{FBFD38BE-AE0D-491A-8B43-C41F8BF280DE}" dt="2020-11-13T03:02:37.486" v="11127" actId="164"/>
          <ac:picMkLst>
            <pc:docMk/>
            <pc:sldMk cId="4184470683" sldId="1099"/>
            <ac:picMk id="29" creationId="{70C887F0-2F95-4893-8594-1FFC00AC7538}"/>
          </ac:picMkLst>
        </pc:picChg>
        <pc:picChg chg="add mod">
          <ac:chgData name="Michael A Fudge Jr" userId="133895e8-240b-4811-850e-9cf94297d089" providerId="ADAL" clId="{FBFD38BE-AE0D-491A-8B43-C41F8BF280DE}" dt="2020-11-13T03:02:37.486" v="11127" actId="164"/>
          <ac:picMkLst>
            <pc:docMk/>
            <pc:sldMk cId="4184470683" sldId="1099"/>
            <ac:picMk id="34" creationId="{894A6499-A786-4CC6-BBE7-F9BF7FBA6676}"/>
          </ac:picMkLst>
        </pc:picChg>
        <pc:cxnChg chg="add mod">
          <ac:chgData name="Michael A Fudge Jr" userId="133895e8-240b-4811-850e-9cf94297d089" providerId="ADAL" clId="{FBFD38BE-AE0D-491A-8B43-C41F8BF280DE}" dt="2020-11-13T03:04:15.089" v="11181" actId="164"/>
          <ac:cxnSpMkLst>
            <pc:docMk/>
            <pc:sldMk cId="4184470683" sldId="1099"/>
            <ac:cxnSpMk id="22" creationId="{6F70C25D-687F-4F0C-BBD0-A6E5A47A6571}"/>
          </ac:cxnSpMkLst>
        </pc:cxnChg>
        <pc:cxnChg chg="add mod">
          <ac:chgData name="Michael A Fudge Jr" userId="133895e8-240b-4811-850e-9cf94297d089" providerId="ADAL" clId="{FBFD38BE-AE0D-491A-8B43-C41F8BF280DE}" dt="2020-11-13T03:04:15.089" v="11181" actId="164"/>
          <ac:cxnSpMkLst>
            <pc:docMk/>
            <pc:sldMk cId="4184470683" sldId="1099"/>
            <ac:cxnSpMk id="30" creationId="{1276581A-8ED8-4FF1-B173-CC9D090EB9C7}"/>
          </ac:cxnSpMkLst>
        </pc:cxnChg>
      </pc:sldChg>
      <pc:sldChg chg="addSp delSp modSp new mod modAnim">
        <pc:chgData name="Michael A Fudge Jr" userId="133895e8-240b-4811-850e-9cf94297d089" providerId="ADAL" clId="{FBFD38BE-AE0D-491A-8B43-C41F8BF280DE}" dt="2020-11-13T13:42:02.640" v="13864" actId="693"/>
        <pc:sldMkLst>
          <pc:docMk/>
          <pc:sldMk cId="4101376426" sldId="1100"/>
        </pc:sldMkLst>
        <pc:spChg chg="mod">
          <ac:chgData name="Michael A Fudge Jr" userId="133895e8-240b-4811-850e-9cf94297d089" providerId="ADAL" clId="{FBFD38BE-AE0D-491A-8B43-C41F8BF280DE}" dt="2020-11-13T03:13:25.278" v="11246" actId="1076"/>
          <ac:spMkLst>
            <pc:docMk/>
            <pc:sldMk cId="4101376426" sldId="1100"/>
            <ac:spMk id="2" creationId="{952722C9-F645-4037-BB90-E4152E1232A4}"/>
          </ac:spMkLst>
        </pc:spChg>
        <pc:spChg chg="del">
          <ac:chgData name="Michael A Fudge Jr" userId="133895e8-240b-4811-850e-9cf94297d089" providerId="ADAL" clId="{FBFD38BE-AE0D-491A-8B43-C41F8BF280DE}" dt="2020-11-13T03:05:09.290" v="11185" actId="478"/>
          <ac:spMkLst>
            <pc:docMk/>
            <pc:sldMk cId="4101376426" sldId="1100"/>
            <ac:spMk id="3" creationId="{027E2F1A-A8FA-46B7-B161-FA36ECA54296}"/>
          </ac:spMkLst>
        </pc:spChg>
        <pc:grpChg chg="add mod">
          <ac:chgData name="Michael A Fudge Jr" userId="133895e8-240b-4811-850e-9cf94297d089" providerId="ADAL" clId="{FBFD38BE-AE0D-491A-8B43-C41F8BF280DE}" dt="2020-11-13T03:13:07.884" v="11242" actId="164"/>
          <ac:grpSpMkLst>
            <pc:docMk/>
            <pc:sldMk cId="4101376426" sldId="1100"/>
            <ac:grpSpMk id="19" creationId="{6D7C78BA-C0FA-431D-A3F9-F1A8E6145777}"/>
          </ac:grpSpMkLst>
        </pc:grpChg>
        <pc:grpChg chg="add del mod">
          <ac:chgData name="Michael A Fudge Jr" userId="133895e8-240b-4811-850e-9cf94297d089" providerId="ADAL" clId="{FBFD38BE-AE0D-491A-8B43-C41F8BF280DE}" dt="2020-11-13T03:16:48.636" v="11248" actId="165"/>
          <ac:grpSpMkLst>
            <pc:docMk/>
            <pc:sldMk cId="4101376426" sldId="1100"/>
            <ac:grpSpMk id="20" creationId="{BB90329F-3B75-40D9-8AB3-CB20F56A6D1A}"/>
          </ac:grpSpMkLst>
        </pc:grpChg>
        <pc:grpChg chg="add mod">
          <ac:chgData name="Michael A Fudge Jr" userId="133895e8-240b-4811-850e-9cf94297d089" providerId="ADAL" clId="{FBFD38BE-AE0D-491A-8B43-C41F8BF280DE}" dt="2020-11-13T03:20:51.255" v="11280" actId="1076"/>
          <ac:grpSpMkLst>
            <pc:docMk/>
            <pc:sldMk cId="4101376426" sldId="1100"/>
            <ac:grpSpMk id="22" creationId="{9CD61EE6-729A-49DD-9285-6A67A8C52D76}"/>
          </ac:grpSpMkLst>
        </pc:grpChg>
        <pc:grpChg chg="add mod">
          <ac:chgData name="Michael A Fudge Jr" userId="133895e8-240b-4811-850e-9cf94297d089" providerId="ADAL" clId="{FBFD38BE-AE0D-491A-8B43-C41F8BF280DE}" dt="2020-11-13T03:20:46.794" v="11279" actId="1076"/>
          <ac:grpSpMkLst>
            <pc:docMk/>
            <pc:sldMk cId="4101376426" sldId="1100"/>
            <ac:grpSpMk id="27" creationId="{8C18F6A5-4D39-4D1A-BCA7-6BD5EB020A28}"/>
          </ac:grpSpMkLst>
        </pc:grpChg>
        <pc:grpChg chg="add mod">
          <ac:chgData name="Michael A Fudge Jr" userId="133895e8-240b-4811-850e-9cf94297d089" providerId="ADAL" clId="{FBFD38BE-AE0D-491A-8B43-C41F8BF280DE}" dt="2020-11-13T03:22:26.846" v="11297" actId="164"/>
          <ac:grpSpMkLst>
            <pc:docMk/>
            <pc:sldMk cId="4101376426" sldId="1100"/>
            <ac:grpSpMk id="38" creationId="{5DBB3138-A532-4412-A1E5-3720F97E79CD}"/>
          </ac:grpSpMkLst>
        </pc:grpChg>
        <pc:picChg chg="add del mod">
          <ac:chgData name="Michael A Fudge Jr" userId="133895e8-240b-4811-850e-9cf94297d089" providerId="ADAL" clId="{FBFD38BE-AE0D-491A-8B43-C41F8BF280DE}" dt="2020-11-13T03:10:50.593" v="11221" actId="478"/>
          <ac:picMkLst>
            <pc:docMk/>
            <pc:sldMk cId="4101376426" sldId="1100"/>
            <ac:picMk id="4" creationId="{C6F5DC94-485D-433B-92B5-986F5E820B8C}"/>
          </ac:picMkLst>
        </pc:picChg>
        <pc:picChg chg="add del mod topLvl">
          <ac:chgData name="Michael A Fudge Jr" userId="133895e8-240b-4811-850e-9cf94297d089" providerId="ADAL" clId="{FBFD38BE-AE0D-491A-8B43-C41F8BF280DE}" dt="2020-11-13T03:16:59.349" v="11253" actId="478"/>
          <ac:picMkLst>
            <pc:docMk/>
            <pc:sldMk cId="4101376426" sldId="1100"/>
            <ac:picMk id="5" creationId="{C11B0FCC-FA90-42FA-AB1F-E41DD5D54E43}"/>
          </ac:picMkLst>
        </pc:picChg>
        <pc:picChg chg="add mod topLvl">
          <ac:chgData name="Michael A Fudge Jr" userId="133895e8-240b-4811-850e-9cf94297d089" providerId="ADAL" clId="{FBFD38BE-AE0D-491A-8B43-C41F8BF280DE}" dt="2020-11-13T03:17:25.612" v="11260" actId="164"/>
          <ac:picMkLst>
            <pc:docMk/>
            <pc:sldMk cId="4101376426" sldId="1100"/>
            <ac:picMk id="7" creationId="{8F1398FE-45D0-470D-B259-6A34B975B729}"/>
          </ac:picMkLst>
        </pc:picChg>
        <pc:picChg chg="add mod topLvl">
          <ac:chgData name="Michael A Fudge Jr" userId="133895e8-240b-4811-850e-9cf94297d089" providerId="ADAL" clId="{FBFD38BE-AE0D-491A-8B43-C41F8BF280DE}" dt="2020-11-13T03:17:25.612" v="11260" actId="164"/>
          <ac:picMkLst>
            <pc:docMk/>
            <pc:sldMk cId="4101376426" sldId="1100"/>
            <ac:picMk id="9" creationId="{E6474214-4FF0-43EF-B4A7-11817EB96123}"/>
          </ac:picMkLst>
        </pc:picChg>
        <pc:picChg chg="add mod topLvl">
          <ac:chgData name="Michael A Fudge Jr" userId="133895e8-240b-4811-850e-9cf94297d089" providerId="ADAL" clId="{FBFD38BE-AE0D-491A-8B43-C41F8BF280DE}" dt="2020-11-13T03:17:25.612" v="11260" actId="164"/>
          <ac:picMkLst>
            <pc:docMk/>
            <pc:sldMk cId="4101376426" sldId="1100"/>
            <ac:picMk id="11" creationId="{97D53B70-187A-47A3-A5C9-A2C544E70D6A}"/>
          </ac:picMkLst>
        </pc:picChg>
        <pc:picChg chg="add mod">
          <ac:chgData name="Michael A Fudge Jr" userId="133895e8-240b-4811-850e-9cf94297d089" providerId="ADAL" clId="{FBFD38BE-AE0D-491A-8B43-C41F8BF280DE}" dt="2020-11-13T03:11:34.472" v="11233" actId="571"/>
          <ac:picMkLst>
            <pc:docMk/>
            <pc:sldMk cId="4101376426" sldId="1100"/>
            <ac:picMk id="12" creationId="{0F0061E7-EB6F-46C4-BA3C-7C501F260312}"/>
          </ac:picMkLst>
        </pc:picChg>
        <pc:picChg chg="add mod">
          <ac:chgData name="Michael A Fudge Jr" userId="133895e8-240b-4811-850e-9cf94297d089" providerId="ADAL" clId="{FBFD38BE-AE0D-491A-8B43-C41F8BF280DE}" dt="2020-11-13T03:11:34.472" v="11233" actId="571"/>
          <ac:picMkLst>
            <pc:docMk/>
            <pc:sldMk cId="4101376426" sldId="1100"/>
            <ac:picMk id="13" creationId="{9D92AE2A-6094-4FD8-B6BA-39CE2897F1E2}"/>
          </ac:picMkLst>
        </pc:picChg>
        <pc:picChg chg="add mod">
          <ac:chgData name="Michael A Fudge Jr" userId="133895e8-240b-4811-850e-9cf94297d089" providerId="ADAL" clId="{FBFD38BE-AE0D-491A-8B43-C41F8BF280DE}" dt="2020-11-13T13:42:02.640" v="13864" actId="693"/>
          <ac:picMkLst>
            <pc:docMk/>
            <pc:sldMk cId="4101376426" sldId="1100"/>
            <ac:picMk id="14" creationId="{D44CD041-6FEA-4FCF-90C4-4B7D0A827E94}"/>
          </ac:picMkLst>
        </pc:picChg>
        <pc:picChg chg="add mod">
          <ac:chgData name="Michael A Fudge Jr" userId="133895e8-240b-4811-850e-9cf94297d089" providerId="ADAL" clId="{FBFD38BE-AE0D-491A-8B43-C41F8BF280DE}" dt="2020-11-13T03:13:07.884" v="11242" actId="164"/>
          <ac:picMkLst>
            <pc:docMk/>
            <pc:sldMk cId="4101376426" sldId="1100"/>
            <ac:picMk id="16" creationId="{841830B7-1751-4D14-8A8F-2C0C6BBEB3AF}"/>
          </ac:picMkLst>
        </pc:picChg>
        <pc:picChg chg="add mod">
          <ac:chgData name="Michael A Fudge Jr" userId="133895e8-240b-4811-850e-9cf94297d089" providerId="ADAL" clId="{FBFD38BE-AE0D-491A-8B43-C41F8BF280DE}" dt="2020-11-13T03:13:07.884" v="11242" actId="164"/>
          <ac:picMkLst>
            <pc:docMk/>
            <pc:sldMk cId="4101376426" sldId="1100"/>
            <ac:picMk id="18" creationId="{117157DC-61AD-45B5-A6C4-CEE56CFCD92A}"/>
          </ac:picMkLst>
        </pc:picChg>
        <pc:picChg chg="add mod ord">
          <ac:chgData name="Michael A Fudge Jr" userId="133895e8-240b-4811-850e-9cf94297d089" providerId="ADAL" clId="{FBFD38BE-AE0D-491A-8B43-C41F8BF280DE}" dt="2020-11-13T03:17:25.612" v="11260" actId="164"/>
          <ac:picMkLst>
            <pc:docMk/>
            <pc:sldMk cId="4101376426" sldId="1100"/>
            <ac:picMk id="21" creationId="{C5C5BC42-E43C-4A20-AC9E-9BEE85AF51A7}"/>
          </ac:picMkLst>
        </pc:picChg>
        <pc:picChg chg="add mod modCrop">
          <ac:chgData name="Michael A Fudge Jr" userId="133895e8-240b-4811-850e-9cf94297d089" providerId="ADAL" clId="{FBFD38BE-AE0D-491A-8B43-C41F8BF280DE}" dt="2020-11-13T03:20:45.062" v="11278" actId="164"/>
          <ac:picMkLst>
            <pc:docMk/>
            <pc:sldMk cId="4101376426" sldId="1100"/>
            <ac:picMk id="23" creationId="{E76F2D64-C1E4-4B8C-A22D-BF7905B31473}"/>
          </ac:picMkLst>
        </pc:picChg>
        <pc:picChg chg="add mod">
          <ac:chgData name="Michael A Fudge Jr" userId="133895e8-240b-4811-850e-9cf94297d089" providerId="ADAL" clId="{FBFD38BE-AE0D-491A-8B43-C41F8BF280DE}" dt="2020-11-13T03:20:45.062" v="11278" actId="164"/>
          <ac:picMkLst>
            <pc:docMk/>
            <pc:sldMk cId="4101376426" sldId="1100"/>
            <ac:picMk id="25" creationId="{8270A03B-A06D-4AB3-AD21-6830BFEBF4B0}"/>
          </ac:picMkLst>
        </pc:picChg>
        <pc:picChg chg="add mod">
          <ac:chgData name="Michael A Fudge Jr" userId="133895e8-240b-4811-850e-9cf94297d089" providerId="ADAL" clId="{FBFD38BE-AE0D-491A-8B43-C41F8BF280DE}" dt="2020-11-13T03:22:26.846" v="11297" actId="164"/>
          <ac:picMkLst>
            <pc:docMk/>
            <pc:sldMk cId="4101376426" sldId="1100"/>
            <ac:picMk id="26" creationId="{325506CD-97EB-465F-B3E4-2BA6CE155BEE}"/>
          </ac:picMkLst>
        </pc:picChg>
        <pc:picChg chg="add mod">
          <ac:chgData name="Michael A Fudge Jr" userId="133895e8-240b-4811-850e-9cf94297d089" providerId="ADAL" clId="{FBFD38BE-AE0D-491A-8B43-C41F8BF280DE}" dt="2020-11-13T03:22:26.846" v="11297" actId="164"/>
          <ac:picMkLst>
            <pc:docMk/>
            <pc:sldMk cId="4101376426" sldId="1100"/>
            <ac:picMk id="33" creationId="{F3205FA4-3D35-4100-B93A-0F1309E44B2A}"/>
          </ac:picMkLst>
        </pc:picChg>
        <pc:picChg chg="add mod">
          <ac:chgData name="Michael A Fudge Jr" userId="133895e8-240b-4811-850e-9cf94297d089" providerId="ADAL" clId="{FBFD38BE-AE0D-491A-8B43-C41F8BF280DE}" dt="2020-11-13T03:22:26.846" v="11297" actId="164"/>
          <ac:picMkLst>
            <pc:docMk/>
            <pc:sldMk cId="4101376426" sldId="1100"/>
            <ac:picMk id="35" creationId="{65790288-C13A-4292-AFE9-437F22127AF4}"/>
          </ac:picMkLst>
        </pc:picChg>
        <pc:picChg chg="add mod">
          <ac:chgData name="Michael A Fudge Jr" userId="133895e8-240b-4811-850e-9cf94297d089" providerId="ADAL" clId="{FBFD38BE-AE0D-491A-8B43-C41F8BF280DE}" dt="2020-11-13T03:22:26.846" v="11297" actId="164"/>
          <ac:picMkLst>
            <pc:docMk/>
            <pc:sldMk cId="4101376426" sldId="1100"/>
            <ac:picMk id="37" creationId="{D7E5471B-DBCA-40A4-830B-1D4281DD5798}"/>
          </ac:picMkLst>
        </pc:picChg>
        <pc:cxnChg chg="add mod">
          <ac:chgData name="Michael A Fudge Jr" userId="133895e8-240b-4811-850e-9cf94297d089" providerId="ADAL" clId="{FBFD38BE-AE0D-491A-8B43-C41F8BF280DE}" dt="2020-11-13T03:22:26.846" v="11297" actId="164"/>
          <ac:cxnSpMkLst>
            <pc:docMk/>
            <pc:sldMk cId="4101376426" sldId="1100"/>
            <ac:cxnSpMk id="28" creationId="{2ECE124D-8B24-4DFF-B02A-76ABD4AF0859}"/>
          </ac:cxnSpMkLst>
        </pc:cxnChg>
        <pc:cxnChg chg="add mod">
          <ac:chgData name="Michael A Fudge Jr" userId="133895e8-240b-4811-850e-9cf94297d089" providerId="ADAL" clId="{FBFD38BE-AE0D-491A-8B43-C41F8BF280DE}" dt="2020-11-13T03:22:26.846" v="11297" actId="164"/>
          <ac:cxnSpMkLst>
            <pc:docMk/>
            <pc:sldMk cId="4101376426" sldId="1100"/>
            <ac:cxnSpMk id="30" creationId="{6D87B312-8029-4334-B769-167A7D200751}"/>
          </ac:cxnSpMkLst>
        </pc:cxnChg>
      </pc:sldChg>
      <pc:sldChg chg="addSp modSp add mod">
        <pc:chgData name="Michael A Fudge Jr" userId="133895e8-240b-4811-850e-9cf94297d089" providerId="ADAL" clId="{FBFD38BE-AE0D-491A-8B43-C41F8BF280DE}" dt="2020-11-13T01:53:41.141" v="8838" actId="208"/>
        <pc:sldMkLst>
          <pc:docMk/>
          <pc:sldMk cId="3338619467" sldId="1101"/>
        </pc:sldMkLst>
        <pc:spChg chg="add mod">
          <ac:chgData name="Michael A Fudge Jr" userId="133895e8-240b-4811-850e-9cf94297d089" providerId="ADAL" clId="{FBFD38BE-AE0D-491A-8B43-C41F8BF280DE}" dt="2020-11-13T01:53:41.141" v="8838" actId="208"/>
          <ac:spMkLst>
            <pc:docMk/>
            <pc:sldMk cId="3338619467" sldId="1101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01:53:04.084" v="8829" actId="14861"/>
          <ac:spMkLst>
            <pc:docMk/>
            <pc:sldMk cId="3338619467" sldId="1101"/>
            <ac:spMk id="4" creationId="{928C23F7-BCB3-4D3D-8827-867EDF71B3E6}"/>
          </ac:spMkLst>
        </pc:spChg>
        <pc:spChg chg="mod">
          <ac:chgData name="Michael A Fudge Jr" userId="133895e8-240b-4811-850e-9cf94297d089" providerId="ADAL" clId="{FBFD38BE-AE0D-491A-8B43-C41F8BF280DE}" dt="2020-11-13T01:51:28.909" v="8804" actId="20577"/>
          <ac:spMkLst>
            <pc:docMk/>
            <pc:sldMk cId="3338619467" sldId="1101"/>
            <ac:spMk id="137" creationId="{4F72512B-55D7-40B7-B1C8-CDC0A711C975}"/>
          </ac:spMkLst>
        </pc:spChg>
      </pc:sldChg>
      <pc:sldChg chg="modSp add mod">
        <pc:chgData name="Michael A Fudge Jr" userId="133895e8-240b-4811-850e-9cf94297d089" providerId="ADAL" clId="{FBFD38BE-AE0D-491A-8B43-C41F8BF280DE}" dt="2020-11-13T01:54:40.993" v="8893" actId="1076"/>
        <pc:sldMkLst>
          <pc:docMk/>
          <pc:sldMk cId="3626039897" sldId="1102"/>
        </pc:sldMkLst>
        <pc:spChg chg="mod">
          <ac:chgData name="Michael A Fudge Jr" userId="133895e8-240b-4811-850e-9cf94297d089" providerId="ADAL" clId="{FBFD38BE-AE0D-491A-8B43-C41F8BF280DE}" dt="2020-11-13T01:54:40.993" v="8893" actId="1076"/>
          <ac:spMkLst>
            <pc:docMk/>
            <pc:sldMk cId="3626039897" sldId="1102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01:54:25.068" v="8865" actId="20577"/>
          <ac:spMkLst>
            <pc:docMk/>
            <pc:sldMk cId="3626039897" sldId="1102"/>
            <ac:spMk id="20" creationId="{5BF51A42-B08D-4FEA-AC21-78F3F8CB03F6}"/>
          </ac:spMkLst>
        </pc:spChg>
        <pc:spChg chg="mod">
          <ac:chgData name="Michael A Fudge Jr" userId="133895e8-240b-4811-850e-9cf94297d089" providerId="ADAL" clId="{FBFD38BE-AE0D-491A-8B43-C41F8BF280DE}" dt="2020-11-13T01:54:34.508" v="8892" actId="20577"/>
          <ac:spMkLst>
            <pc:docMk/>
            <pc:sldMk cId="3626039897" sldId="1102"/>
            <ac:spMk id="137" creationId="{4F72512B-55D7-40B7-B1C8-CDC0A711C975}"/>
          </ac:spMkLst>
        </pc:spChg>
      </pc:sldChg>
      <pc:sldChg chg="addSp delSp modSp new mod modAnim">
        <pc:chgData name="Michael A Fudge Jr" userId="133895e8-240b-4811-850e-9cf94297d089" providerId="ADAL" clId="{FBFD38BE-AE0D-491A-8B43-C41F8BF280DE}" dt="2020-11-13T02:19:44.820" v="10530" actId="20577"/>
        <pc:sldMkLst>
          <pc:docMk/>
          <pc:sldMk cId="75155843" sldId="1103"/>
        </pc:sldMkLst>
        <pc:spChg chg="mod">
          <ac:chgData name="Michael A Fudge Jr" userId="133895e8-240b-4811-850e-9cf94297d089" providerId="ADAL" clId="{FBFD38BE-AE0D-491A-8B43-C41F8BF280DE}" dt="2020-11-13T01:56:00.884" v="9129" actId="20577"/>
          <ac:spMkLst>
            <pc:docMk/>
            <pc:sldMk cId="75155843" sldId="1103"/>
            <ac:spMk id="2" creationId="{3665C1E4-0669-48EF-BC58-774454BB1386}"/>
          </ac:spMkLst>
        </pc:spChg>
        <pc:spChg chg="mod">
          <ac:chgData name="Michael A Fudge Jr" userId="133895e8-240b-4811-850e-9cf94297d089" providerId="ADAL" clId="{FBFD38BE-AE0D-491A-8B43-C41F8BF280DE}" dt="2020-11-13T02:19:44.820" v="10530" actId="20577"/>
          <ac:spMkLst>
            <pc:docMk/>
            <pc:sldMk cId="75155843" sldId="1103"/>
            <ac:spMk id="3" creationId="{E4BEDE06-46E1-4949-AC8B-EC5BA4A5B715}"/>
          </ac:spMkLst>
        </pc:spChg>
        <pc:spChg chg="add del mod">
          <ac:chgData name="Michael A Fudge Jr" userId="133895e8-240b-4811-850e-9cf94297d089" providerId="ADAL" clId="{FBFD38BE-AE0D-491A-8B43-C41F8BF280DE}" dt="2020-11-13T02:02:50.327" v="9361" actId="21"/>
          <ac:spMkLst>
            <pc:docMk/>
            <pc:sldMk cId="75155843" sldId="1103"/>
            <ac:spMk id="5" creationId="{F02F1836-E29D-45E0-BAE7-D1E335EC0082}"/>
          </ac:spMkLst>
        </pc:spChg>
        <pc:spChg chg="add del mod">
          <ac:chgData name="Michael A Fudge Jr" userId="133895e8-240b-4811-850e-9cf94297d089" providerId="ADAL" clId="{FBFD38BE-AE0D-491A-8B43-C41F8BF280DE}" dt="2020-11-13T02:02:50.327" v="9361" actId="21"/>
          <ac:spMkLst>
            <pc:docMk/>
            <pc:sldMk cId="75155843" sldId="1103"/>
            <ac:spMk id="7" creationId="{3254FCA2-6B4C-46BB-A0AA-6485D6DCFA67}"/>
          </ac:spMkLst>
        </pc:spChg>
        <pc:picChg chg="add del mod">
          <ac:chgData name="Michael A Fudge Jr" userId="133895e8-240b-4811-850e-9cf94297d089" providerId="ADAL" clId="{FBFD38BE-AE0D-491A-8B43-C41F8BF280DE}" dt="2020-11-13T02:02:50.327" v="9361" actId="21"/>
          <ac:picMkLst>
            <pc:docMk/>
            <pc:sldMk cId="75155843" sldId="1103"/>
            <ac:picMk id="4" creationId="{E4382CE3-6C3F-4BAB-A16F-979B8E1E34B8}"/>
          </ac:picMkLst>
        </pc:picChg>
      </pc:sldChg>
      <pc:sldChg chg="addSp modSp new mod modAnim">
        <pc:chgData name="Michael A Fudge Jr" userId="133895e8-240b-4811-850e-9cf94297d089" providerId="ADAL" clId="{FBFD38BE-AE0D-491A-8B43-C41F8BF280DE}" dt="2020-11-13T16:14:45.906" v="19029" actId="20577"/>
        <pc:sldMkLst>
          <pc:docMk/>
          <pc:sldMk cId="834455483" sldId="1104"/>
        </pc:sldMkLst>
        <pc:spChg chg="mod">
          <ac:chgData name="Michael A Fudge Jr" userId="133895e8-240b-4811-850e-9cf94297d089" providerId="ADAL" clId="{FBFD38BE-AE0D-491A-8B43-C41F8BF280DE}" dt="2020-11-13T02:02:41.757" v="9360" actId="20577"/>
          <ac:spMkLst>
            <pc:docMk/>
            <pc:sldMk cId="834455483" sldId="1104"/>
            <ac:spMk id="2" creationId="{0412BD69-BE02-49B2-BDB6-3E218573267D}"/>
          </ac:spMkLst>
        </pc:spChg>
        <pc:spChg chg="mod">
          <ac:chgData name="Michael A Fudge Jr" userId="133895e8-240b-4811-850e-9cf94297d089" providerId="ADAL" clId="{FBFD38BE-AE0D-491A-8B43-C41F8BF280DE}" dt="2020-11-13T16:14:45.906" v="19029" actId="20577"/>
          <ac:spMkLst>
            <pc:docMk/>
            <pc:sldMk cId="834455483" sldId="1104"/>
            <ac:spMk id="3" creationId="{63AE61E6-785F-4E18-8625-BCC25BB56C95}"/>
          </ac:spMkLst>
        </pc:spChg>
        <pc:spChg chg="add mod">
          <ac:chgData name="Michael A Fudge Jr" userId="133895e8-240b-4811-850e-9cf94297d089" providerId="ADAL" clId="{FBFD38BE-AE0D-491A-8B43-C41F8BF280DE}" dt="2020-11-13T02:07:41.208" v="9764" actId="164"/>
          <ac:spMkLst>
            <pc:docMk/>
            <pc:sldMk cId="834455483" sldId="1104"/>
            <ac:spMk id="7" creationId="{132204D6-C271-49C2-B7A0-3084F17FE53B}"/>
          </ac:spMkLst>
        </pc:spChg>
        <pc:spChg chg="add mod">
          <ac:chgData name="Michael A Fudge Jr" userId="133895e8-240b-4811-850e-9cf94297d089" providerId="ADAL" clId="{FBFD38BE-AE0D-491A-8B43-C41F8BF280DE}" dt="2020-11-13T02:07:37.367" v="9763" actId="164"/>
          <ac:spMkLst>
            <pc:docMk/>
            <pc:sldMk cId="834455483" sldId="1104"/>
            <ac:spMk id="9" creationId="{ED761F3D-432F-4A6D-9A84-72FB1BE48350}"/>
          </ac:spMkLst>
        </pc:spChg>
        <pc:spChg chg="add mod">
          <ac:chgData name="Michael A Fudge Jr" userId="133895e8-240b-4811-850e-9cf94297d089" providerId="ADAL" clId="{FBFD38BE-AE0D-491A-8B43-C41F8BF280DE}" dt="2020-11-13T02:07:41.208" v="9764" actId="164"/>
          <ac:spMkLst>
            <pc:docMk/>
            <pc:sldMk cId="834455483" sldId="1104"/>
            <ac:spMk id="10" creationId="{0BD4638C-29EC-48A9-BD11-0F624C4E8818}"/>
          </ac:spMkLst>
        </pc:spChg>
        <pc:spChg chg="add mod">
          <ac:chgData name="Michael A Fudge Jr" userId="133895e8-240b-4811-850e-9cf94297d089" providerId="ADAL" clId="{FBFD38BE-AE0D-491A-8B43-C41F8BF280DE}" dt="2020-11-13T02:07:37.367" v="9763" actId="164"/>
          <ac:spMkLst>
            <pc:docMk/>
            <pc:sldMk cId="834455483" sldId="1104"/>
            <ac:spMk id="12" creationId="{DA4F4246-286C-4D9E-A21E-F13F4AB3961F}"/>
          </ac:spMkLst>
        </pc:spChg>
        <pc:grpChg chg="add mod">
          <ac:chgData name="Michael A Fudge Jr" userId="133895e8-240b-4811-850e-9cf94297d089" providerId="ADAL" clId="{FBFD38BE-AE0D-491A-8B43-C41F8BF280DE}" dt="2020-11-13T02:07:37.367" v="9763" actId="164"/>
          <ac:grpSpMkLst>
            <pc:docMk/>
            <pc:sldMk cId="834455483" sldId="1104"/>
            <ac:grpSpMk id="13" creationId="{99C75D99-04F8-4059-BEE6-8E200B36DA79}"/>
          </ac:grpSpMkLst>
        </pc:grpChg>
        <pc:grpChg chg="add mod">
          <ac:chgData name="Michael A Fudge Jr" userId="133895e8-240b-4811-850e-9cf94297d089" providerId="ADAL" clId="{FBFD38BE-AE0D-491A-8B43-C41F8BF280DE}" dt="2020-11-13T02:07:41.208" v="9764" actId="164"/>
          <ac:grpSpMkLst>
            <pc:docMk/>
            <pc:sldMk cId="834455483" sldId="1104"/>
            <ac:grpSpMk id="14" creationId="{64A352EA-98E9-41EF-B8B4-A79F7307E1B5}"/>
          </ac:grpSpMkLst>
        </pc:grpChg>
        <pc:picChg chg="add">
          <ac:chgData name="Michael A Fudge Jr" userId="133895e8-240b-4811-850e-9cf94297d089" providerId="ADAL" clId="{FBFD38BE-AE0D-491A-8B43-C41F8BF280DE}" dt="2020-11-13T02:02:56.083" v="9363" actId="22"/>
          <ac:picMkLst>
            <pc:docMk/>
            <pc:sldMk cId="834455483" sldId="1104"/>
            <ac:picMk id="5" creationId="{754DF1B0-58C3-415B-8A93-889559F8BE9F}"/>
          </ac:picMkLst>
        </pc:picChg>
        <pc:picChg chg="add mod">
          <ac:chgData name="Michael A Fudge Jr" userId="133895e8-240b-4811-850e-9cf94297d089" providerId="ADAL" clId="{FBFD38BE-AE0D-491A-8B43-C41F8BF280DE}" dt="2020-11-13T02:08:59.883" v="9770" actId="1076"/>
          <ac:picMkLst>
            <pc:docMk/>
            <pc:sldMk cId="834455483" sldId="1104"/>
            <ac:picMk id="16" creationId="{A55A07DD-900A-42D9-A44E-00AC4C8E3A8B}"/>
          </ac:picMkLst>
        </pc:picChg>
        <pc:picChg chg="add mod">
          <ac:chgData name="Michael A Fudge Jr" userId="133895e8-240b-4811-850e-9cf94297d089" providerId="ADAL" clId="{FBFD38BE-AE0D-491A-8B43-C41F8BF280DE}" dt="2020-11-13T02:09:05.543" v="9772" actId="1076"/>
          <ac:picMkLst>
            <pc:docMk/>
            <pc:sldMk cId="834455483" sldId="1104"/>
            <ac:picMk id="18" creationId="{CAEB58EE-FF55-49F2-946F-0369D5C0B9CD}"/>
          </ac:picMkLst>
        </pc:picChg>
      </pc:sldChg>
      <pc:sldChg chg="addSp modSp new mod modAnim chgLayout">
        <pc:chgData name="Michael A Fudge Jr" userId="133895e8-240b-4811-850e-9cf94297d089" providerId="ADAL" clId="{FBFD38BE-AE0D-491A-8B43-C41F8BF280DE}" dt="2020-11-13T02:14:53.453" v="10203"/>
        <pc:sldMkLst>
          <pc:docMk/>
          <pc:sldMk cId="4115371496" sldId="1105"/>
        </pc:sldMkLst>
        <pc:spChg chg="mod ord">
          <ac:chgData name="Michael A Fudge Jr" userId="133895e8-240b-4811-850e-9cf94297d089" providerId="ADAL" clId="{FBFD38BE-AE0D-491A-8B43-C41F8BF280DE}" dt="2020-11-13T02:13:37.705" v="10151" actId="700"/>
          <ac:spMkLst>
            <pc:docMk/>
            <pc:sldMk cId="4115371496" sldId="1105"/>
            <ac:spMk id="2" creationId="{EB3B0FD8-0521-41B6-BBF4-05E125E1C739}"/>
          </ac:spMkLst>
        </pc:spChg>
        <pc:spChg chg="mod ord">
          <ac:chgData name="Michael A Fudge Jr" userId="133895e8-240b-4811-850e-9cf94297d089" providerId="ADAL" clId="{FBFD38BE-AE0D-491A-8B43-C41F8BF280DE}" dt="2020-11-13T02:14:44.173" v="10201" actId="14100"/>
          <ac:spMkLst>
            <pc:docMk/>
            <pc:sldMk cId="4115371496" sldId="1105"/>
            <ac:spMk id="3" creationId="{0F0EFD7A-FA20-4A40-868E-305ED9327ED2}"/>
          </ac:spMkLst>
        </pc:spChg>
        <pc:picChg chg="add mod">
          <ac:chgData name="Michael A Fudge Jr" userId="133895e8-240b-4811-850e-9cf94297d089" providerId="ADAL" clId="{FBFD38BE-AE0D-491A-8B43-C41F8BF280DE}" dt="2020-11-13T02:14:46.867" v="10202" actId="14100"/>
          <ac:picMkLst>
            <pc:docMk/>
            <pc:sldMk cId="4115371496" sldId="1105"/>
            <ac:picMk id="5" creationId="{01C42BBA-9668-4C58-A106-2BB07BC79678}"/>
          </ac:picMkLst>
        </pc:picChg>
      </pc:sldChg>
      <pc:sldChg chg="addSp delSp modSp new mod">
        <pc:chgData name="Michael A Fudge Jr" userId="133895e8-240b-4811-850e-9cf94297d089" providerId="ADAL" clId="{FBFD38BE-AE0D-491A-8B43-C41F8BF280DE}" dt="2020-11-13T16:13:55.702" v="19011" actId="14100"/>
        <pc:sldMkLst>
          <pc:docMk/>
          <pc:sldMk cId="1667785020" sldId="1106"/>
        </pc:sldMkLst>
        <pc:spChg chg="mod">
          <ac:chgData name="Michael A Fudge Jr" userId="133895e8-240b-4811-850e-9cf94297d089" providerId="ADAL" clId="{FBFD38BE-AE0D-491A-8B43-C41F8BF280DE}" dt="2020-11-13T02:15:51.866" v="10229" actId="20577"/>
          <ac:spMkLst>
            <pc:docMk/>
            <pc:sldMk cId="1667785020" sldId="1106"/>
            <ac:spMk id="2" creationId="{F478CE5C-7DEB-4DED-9FED-3597C9FADEC7}"/>
          </ac:spMkLst>
        </pc:spChg>
        <pc:spChg chg="del">
          <ac:chgData name="Michael A Fudge Jr" userId="133895e8-240b-4811-850e-9cf94297d089" providerId="ADAL" clId="{FBFD38BE-AE0D-491A-8B43-C41F8BF280DE}" dt="2020-11-13T02:15:55.026" v="10230"/>
          <ac:spMkLst>
            <pc:docMk/>
            <pc:sldMk cId="1667785020" sldId="1106"/>
            <ac:spMk id="3" creationId="{5D80EC3D-79B5-4564-A5F7-A77E345F85A4}"/>
          </ac:spMkLst>
        </pc:spChg>
        <pc:spChg chg="add mod">
          <ac:chgData name="Michael A Fudge Jr" userId="133895e8-240b-4811-850e-9cf94297d089" providerId="ADAL" clId="{FBFD38BE-AE0D-491A-8B43-C41F8BF280DE}" dt="2020-11-13T16:13:55.702" v="19011" actId="14100"/>
          <ac:spMkLst>
            <pc:docMk/>
            <pc:sldMk cId="1667785020" sldId="1106"/>
            <ac:spMk id="9" creationId="{ACC2A292-12C9-4FDE-B97D-F597C0077B1F}"/>
          </ac:spMkLst>
        </pc:spChg>
        <pc:picChg chg="add mod">
          <ac:chgData name="Michael A Fudge Jr" userId="133895e8-240b-4811-850e-9cf94297d089" providerId="ADAL" clId="{FBFD38BE-AE0D-491A-8B43-C41F8BF280DE}" dt="2020-11-13T02:16:11.247" v="10234" actId="208"/>
          <ac:picMkLst>
            <pc:docMk/>
            <pc:sldMk cId="1667785020" sldId="1106"/>
            <ac:picMk id="4" creationId="{7F41237A-425D-44AA-95C5-CE2A248D523C}"/>
          </ac:picMkLst>
        </pc:picChg>
        <pc:picChg chg="add mod">
          <ac:chgData name="Michael A Fudge Jr" userId="133895e8-240b-4811-850e-9cf94297d089" providerId="ADAL" clId="{FBFD38BE-AE0D-491A-8B43-C41F8BF280DE}" dt="2020-11-13T02:16:32.056" v="10238" actId="1076"/>
          <ac:picMkLst>
            <pc:docMk/>
            <pc:sldMk cId="1667785020" sldId="1106"/>
            <ac:picMk id="6" creationId="{546A9047-0245-4A34-A407-F8E948077F3A}"/>
          </ac:picMkLst>
        </pc:picChg>
        <pc:picChg chg="add mod">
          <ac:chgData name="Michael A Fudge Jr" userId="133895e8-240b-4811-850e-9cf94297d089" providerId="ADAL" clId="{FBFD38BE-AE0D-491A-8B43-C41F8BF280DE}" dt="2020-11-13T02:16:44.582" v="10240" actId="1076"/>
          <ac:picMkLst>
            <pc:docMk/>
            <pc:sldMk cId="1667785020" sldId="1106"/>
            <ac:picMk id="8" creationId="{F798EE21-66D0-4B74-A624-18C85005643D}"/>
          </ac:picMkLst>
        </pc:picChg>
      </pc:sldChg>
      <pc:sldChg chg="modSp add mod ord">
        <pc:chgData name="Michael A Fudge Jr" userId="133895e8-240b-4811-850e-9cf94297d089" providerId="ADAL" clId="{FBFD38BE-AE0D-491A-8B43-C41F8BF280DE}" dt="2020-11-13T02:20:51.336" v="10561" actId="20577"/>
        <pc:sldMkLst>
          <pc:docMk/>
          <pc:sldMk cId="1313997880" sldId="1107"/>
        </pc:sldMkLst>
        <pc:spChg chg="mod">
          <ac:chgData name="Michael A Fudge Jr" userId="133895e8-240b-4811-850e-9cf94297d089" providerId="ADAL" clId="{FBFD38BE-AE0D-491A-8B43-C41F8BF280DE}" dt="2020-11-13T02:20:07.788" v="10534" actId="1076"/>
          <ac:spMkLst>
            <pc:docMk/>
            <pc:sldMk cId="1313997880" sldId="1107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02:20:51.336" v="10561" actId="20577"/>
          <ac:spMkLst>
            <pc:docMk/>
            <pc:sldMk cId="1313997880" sldId="1107"/>
            <ac:spMk id="137" creationId="{4F72512B-55D7-40B7-B1C8-CDC0A711C975}"/>
          </ac:spMkLst>
        </pc:spChg>
      </pc:sldChg>
      <pc:sldChg chg="addSp delSp modSp new mod modAnim">
        <pc:chgData name="Michael A Fudge Jr" userId="133895e8-240b-4811-850e-9cf94297d089" providerId="ADAL" clId="{FBFD38BE-AE0D-491A-8B43-C41F8BF280DE}" dt="2020-11-13T14:58:13.998" v="16442"/>
        <pc:sldMkLst>
          <pc:docMk/>
          <pc:sldMk cId="3504409941" sldId="1108"/>
        </pc:sldMkLst>
        <pc:spChg chg="mod">
          <ac:chgData name="Michael A Fudge Jr" userId="133895e8-240b-4811-850e-9cf94297d089" providerId="ADAL" clId="{FBFD38BE-AE0D-491A-8B43-C41F8BF280DE}" dt="2020-11-13T03:40:23.905" v="11970" actId="20577"/>
          <ac:spMkLst>
            <pc:docMk/>
            <pc:sldMk cId="3504409941" sldId="1108"/>
            <ac:spMk id="2" creationId="{6E207CA5-E2B6-40FE-A23C-BCBECA3E3D52}"/>
          </ac:spMkLst>
        </pc:spChg>
        <pc:spChg chg="del">
          <ac:chgData name="Michael A Fudge Jr" userId="133895e8-240b-4811-850e-9cf94297d089" providerId="ADAL" clId="{FBFD38BE-AE0D-491A-8B43-C41F8BF280DE}" dt="2020-11-13T03:30:32.077" v="11852" actId="478"/>
          <ac:spMkLst>
            <pc:docMk/>
            <pc:sldMk cId="3504409941" sldId="1108"/>
            <ac:spMk id="3" creationId="{43FF341F-8E50-4E04-8E5C-17086753ABC7}"/>
          </ac:spMkLst>
        </pc:spChg>
        <pc:spChg chg="add mod">
          <ac:chgData name="Michael A Fudge Jr" userId="133895e8-240b-4811-850e-9cf94297d089" providerId="ADAL" clId="{FBFD38BE-AE0D-491A-8B43-C41F8BF280DE}" dt="2020-11-13T03:37:07.800" v="11894" actId="113"/>
          <ac:spMkLst>
            <pc:docMk/>
            <pc:sldMk cId="3504409941" sldId="1108"/>
            <ac:spMk id="9" creationId="{8FBF4A76-0438-4C0A-BD04-4B0283D031A3}"/>
          </ac:spMkLst>
        </pc:spChg>
        <pc:spChg chg="add mod">
          <ac:chgData name="Michael A Fudge Jr" userId="133895e8-240b-4811-850e-9cf94297d089" providerId="ADAL" clId="{FBFD38BE-AE0D-491A-8B43-C41F8BF280DE}" dt="2020-11-13T03:37:33.711" v="11908" actId="14100"/>
          <ac:spMkLst>
            <pc:docMk/>
            <pc:sldMk cId="3504409941" sldId="1108"/>
            <ac:spMk id="11" creationId="{D7E298B9-4ED6-4B6F-BD4B-4E46ECAC815D}"/>
          </ac:spMkLst>
        </pc:spChg>
        <pc:spChg chg="add mod">
          <ac:chgData name="Michael A Fudge Jr" userId="133895e8-240b-4811-850e-9cf94297d089" providerId="ADAL" clId="{FBFD38BE-AE0D-491A-8B43-C41F8BF280DE}" dt="2020-11-13T03:37:54.024" v="11919" actId="404"/>
          <ac:spMkLst>
            <pc:docMk/>
            <pc:sldMk cId="3504409941" sldId="1108"/>
            <ac:spMk id="13" creationId="{0BD8156D-229E-4B98-9CB3-4B4502372CD3}"/>
          </ac:spMkLst>
        </pc:spChg>
        <pc:spChg chg="add mod">
          <ac:chgData name="Michael A Fudge Jr" userId="133895e8-240b-4811-850e-9cf94297d089" providerId="ADAL" clId="{FBFD38BE-AE0D-491A-8B43-C41F8BF280DE}" dt="2020-11-13T03:38:17.758" v="11933" actId="20577"/>
          <ac:spMkLst>
            <pc:docMk/>
            <pc:sldMk cId="3504409941" sldId="1108"/>
            <ac:spMk id="15" creationId="{4B02A309-E3F0-48A6-971E-75DFD55DD1D9}"/>
          </ac:spMkLst>
        </pc:spChg>
        <pc:spChg chg="add mod">
          <ac:chgData name="Michael A Fudge Jr" userId="133895e8-240b-4811-850e-9cf94297d089" providerId="ADAL" clId="{FBFD38BE-AE0D-491A-8B43-C41F8BF280DE}" dt="2020-11-13T03:38:34.013" v="11944" actId="20577"/>
          <ac:spMkLst>
            <pc:docMk/>
            <pc:sldMk cId="3504409941" sldId="1108"/>
            <ac:spMk id="17" creationId="{7AA0E3F6-B9E3-4046-84C0-572B25513C78}"/>
          </ac:spMkLst>
        </pc:spChg>
        <pc:spChg chg="add mod">
          <ac:chgData name="Michael A Fudge Jr" userId="133895e8-240b-4811-850e-9cf94297d089" providerId="ADAL" clId="{FBFD38BE-AE0D-491A-8B43-C41F8BF280DE}" dt="2020-11-13T14:57:47.669" v="16437" actId="14100"/>
          <ac:spMkLst>
            <pc:docMk/>
            <pc:sldMk cId="3504409941" sldId="1108"/>
            <ac:spMk id="19" creationId="{F21BFF8F-F31D-4F24-B446-9E4EF9C9EFE7}"/>
          </ac:spMkLst>
        </pc:spChg>
        <pc:spChg chg="add mod">
          <ac:chgData name="Michael A Fudge Jr" userId="133895e8-240b-4811-850e-9cf94297d089" providerId="ADAL" clId="{FBFD38BE-AE0D-491A-8B43-C41F8BF280DE}" dt="2020-11-13T14:57:59.733" v="16441" actId="14100"/>
          <ac:spMkLst>
            <pc:docMk/>
            <pc:sldMk cId="3504409941" sldId="1108"/>
            <ac:spMk id="20" creationId="{7B11A711-B65A-4304-9339-B1BCAA146A54}"/>
          </ac:spMkLst>
        </pc:spChg>
        <pc:picChg chg="add mod">
          <ac:chgData name="Michael A Fudge Jr" userId="133895e8-240b-4811-850e-9cf94297d089" providerId="ADAL" clId="{FBFD38BE-AE0D-491A-8B43-C41F8BF280DE}" dt="2020-11-13T03:32:23.127" v="11862" actId="1076"/>
          <ac:picMkLst>
            <pc:docMk/>
            <pc:sldMk cId="3504409941" sldId="1108"/>
            <ac:picMk id="4" creationId="{E99CCDC3-1474-46F8-B2D8-8B0335D8D6DB}"/>
          </ac:picMkLst>
        </pc:picChg>
        <pc:picChg chg="add mod">
          <ac:chgData name="Michael A Fudge Jr" userId="133895e8-240b-4811-850e-9cf94297d089" providerId="ADAL" clId="{FBFD38BE-AE0D-491A-8B43-C41F8BF280DE}" dt="2020-11-13T03:32:25.299" v="11863" actId="1076"/>
          <ac:picMkLst>
            <pc:docMk/>
            <pc:sldMk cId="3504409941" sldId="1108"/>
            <ac:picMk id="5" creationId="{BB8DD17D-0EEC-42FA-80E2-1BA4CC008346}"/>
          </ac:picMkLst>
        </pc:picChg>
        <pc:picChg chg="add mod">
          <ac:chgData name="Michael A Fudge Jr" userId="133895e8-240b-4811-850e-9cf94297d089" providerId="ADAL" clId="{FBFD38BE-AE0D-491A-8B43-C41F8BF280DE}" dt="2020-11-13T03:32:20.554" v="11861" actId="1076"/>
          <ac:picMkLst>
            <pc:docMk/>
            <pc:sldMk cId="3504409941" sldId="1108"/>
            <ac:picMk id="6" creationId="{B3110187-E23F-4068-B3F2-D168056B6E92}"/>
          </ac:picMkLst>
        </pc:picChg>
        <pc:picChg chg="add mod">
          <ac:chgData name="Michael A Fudge Jr" userId="133895e8-240b-4811-850e-9cf94297d089" providerId="ADAL" clId="{FBFD38BE-AE0D-491A-8B43-C41F8BF280DE}" dt="2020-11-13T03:33:02.707" v="11866" actId="208"/>
          <ac:picMkLst>
            <pc:docMk/>
            <pc:sldMk cId="3504409941" sldId="1108"/>
            <ac:picMk id="7" creationId="{8CC1B710-43C6-41D4-9D52-42EC796A7AF3}"/>
          </ac:picMkLst>
        </pc:picChg>
        <pc:picChg chg="add mod">
          <ac:chgData name="Michael A Fudge Jr" userId="133895e8-240b-4811-850e-9cf94297d089" providerId="ADAL" clId="{FBFD38BE-AE0D-491A-8B43-C41F8BF280DE}" dt="2020-11-13T03:36:46.423" v="11886" actId="1076"/>
          <ac:picMkLst>
            <pc:docMk/>
            <pc:sldMk cId="3504409941" sldId="1108"/>
            <ac:picMk id="8" creationId="{ACBFBCC3-5559-4615-9770-CAA1582264EC}"/>
          </ac:picMkLst>
        </pc:picChg>
        <pc:cxnChg chg="add mod">
          <ac:chgData name="Michael A Fudge Jr" userId="133895e8-240b-4811-850e-9cf94297d089" providerId="ADAL" clId="{FBFD38BE-AE0D-491A-8B43-C41F8BF280DE}" dt="2020-11-13T03:39:09.351" v="11953" actId="1076"/>
          <ac:cxnSpMkLst>
            <pc:docMk/>
            <pc:sldMk cId="3504409941" sldId="1108"/>
            <ac:cxnSpMk id="18" creationId="{0EF687D5-D32C-4766-9D3C-C5A2A8F65A4D}"/>
          </ac:cxnSpMkLst>
        </pc:cxnChg>
        <pc:cxnChg chg="add mod">
          <ac:chgData name="Michael A Fudge Jr" userId="133895e8-240b-4811-850e-9cf94297d089" providerId="ADAL" clId="{FBFD38BE-AE0D-491A-8B43-C41F8BF280DE}" dt="2020-11-13T03:39:19.671" v="11956" actId="14100"/>
          <ac:cxnSpMkLst>
            <pc:docMk/>
            <pc:sldMk cId="3504409941" sldId="1108"/>
            <ac:cxnSpMk id="23" creationId="{7CB00CF0-0065-48A8-8AFC-8DFBB9286FC7}"/>
          </ac:cxnSpMkLst>
        </pc:cxnChg>
        <pc:cxnChg chg="add mod">
          <ac:chgData name="Michael A Fudge Jr" userId="133895e8-240b-4811-850e-9cf94297d089" providerId="ADAL" clId="{FBFD38BE-AE0D-491A-8B43-C41F8BF280DE}" dt="2020-11-13T03:39:33.724" v="11960" actId="14100"/>
          <ac:cxnSpMkLst>
            <pc:docMk/>
            <pc:sldMk cId="3504409941" sldId="1108"/>
            <ac:cxnSpMk id="25" creationId="{3E6F5C4C-3E68-4A89-83C2-A9CE8FACDE6B}"/>
          </ac:cxnSpMkLst>
        </pc:cxnChg>
        <pc:cxnChg chg="add mod">
          <ac:chgData name="Michael A Fudge Jr" userId="133895e8-240b-4811-850e-9cf94297d089" providerId="ADAL" clId="{FBFD38BE-AE0D-491A-8B43-C41F8BF280DE}" dt="2020-11-13T03:39:46.333" v="11963" actId="14100"/>
          <ac:cxnSpMkLst>
            <pc:docMk/>
            <pc:sldMk cId="3504409941" sldId="1108"/>
            <ac:cxnSpMk id="28" creationId="{507A4CA8-B054-4830-81D1-9AEB0A31794D}"/>
          </ac:cxnSpMkLst>
        </pc:cxnChg>
      </pc:sldChg>
      <pc:sldChg chg="modSp add mod ord">
        <pc:chgData name="Michael A Fudge Jr" userId="133895e8-240b-4811-850e-9cf94297d089" providerId="ADAL" clId="{FBFD38BE-AE0D-491A-8B43-C41F8BF280DE}" dt="2020-11-13T03:28:43.523" v="11789" actId="20577"/>
        <pc:sldMkLst>
          <pc:docMk/>
          <pc:sldMk cId="16810892" sldId="1109"/>
        </pc:sldMkLst>
        <pc:spChg chg="mod">
          <ac:chgData name="Michael A Fudge Jr" userId="133895e8-240b-4811-850e-9cf94297d089" providerId="ADAL" clId="{FBFD38BE-AE0D-491A-8B43-C41F8BF280DE}" dt="2020-11-13T03:28:36.912" v="11772" actId="14100"/>
          <ac:spMkLst>
            <pc:docMk/>
            <pc:sldMk cId="16810892" sldId="1109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03:28:43.523" v="11789" actId="20577"/>
          <ac:spMkLst>
            <pc:docMk/>
            <pc:sldMk cId="16810892" sldId="1109"/>
            <ac:spMk id="137" creationId="{4F72512B-55D7-40B7-B1C8-CDC0A711C975}"/>
          </ac:spMkLst>
        </pc:spChg>
      </pc:sldChg>
      <pc:sldChg chg="addSp delSp modSp new mod modAnim">
        <pc:chgData name="Michael A Fudge Jr" userId="133895e8-240b-4811-850e-9cf94297d089" providerId="ADAL" clId="{FBFD38BE-AE0D-491A-8B43-C41F8BF280DE}" dt="2020-11-19T22:14:09.469" v="21904" actId="14100"/>
        <pc:sldMkLst>
          <pc:docMk/>
          <pc:sldMk cId="2896161794" sldId="1110"/>
        </pc:sldMkLst>
        <pc:spChg chg="mod">
          <ac:chgData name="Michael A Fudge Jr" userId="133895e8-240b-4811-850e-9cf94297d089" providerId="ADAL" clId="{FBFD38BE-AE0D-491A-8B43-C41F8BF280DE}" dt="2020-11-13T13:53:44.077" v="14035" actId="14100"/>
          <ac:spMkLst>
            <pc:docMk/>
            <pc:sldMk cId="2896161794" sldId="1110"/>
            <ac:spMk id="2" creationId="{2C5E1CA8-DA5D-486F-8E2B-3B0A12B2C42F}"/>
          </ac:spMkLst>
        </pc:spChg>
        <pc:spChg chg="del">
          <ac:chgData name="Michael A Fudge Jr" userId="133895e8-240b-4811-850e-9cf94297d089" providerId="ADAL" clId="{FBFD38BE-AE0D-491A-8B43-C41F8BF280DE}" dt="2020-11-13T13:32:02.717" v="13747" actId="478"/>
          <ac:spMkLst>
            <pc:docMk/>
            <pc:sldMk cId="2896161794" sldId="1110"/>
            <ac:spMk id="3" creationId="{A8B479F3-9B56-4E39-8A85-EF43AF86D2B2}"/>
          </ac:spMkLst>
        </pc:spChg>
        <pc:spChg chg="add del mod">
          <ac:chgData name="Michael A Fudge Jr" userId="133895e8-240b-4811-850e-9cf94297d089" providerId="ADAL" clId="{FBFD38BE-AE0D-491A-8B43-C41F8BF280DE}" dt="2020-11-19T22:14:09.469" v="21904" actId="14100"/>
          <ac:spMkLst>
            <pc:docMk/>
            <pc:sldMk cId="2896161794" sldId="1110"/>
            <ac:spMk id="41" creationId="{F7331545-CFAF-45F8-A70D-74EFC5ED6F34}"/>
          </ac:spMkLst>
        </pc:spChg>
        <pc:spChg chg="add mod">
          <ac:chgData name="Michael A Fudge Jr" userId="133895e8-240b-4811-850e-9cf94297d089" providerId="ADAL" clId="{FBFD38BE-AE0D-491A-8B43-C41F8BF280DE}" dt="2020-11-13T13:53:02.916" v="14029" actId="164"/>
          <ac:spMkLst>
            <pc:docMk/>
            <pc:sldMk cId="2896161794" sldId="1110"/>
            <ac:spMk id="43" creationId="{5603B8CB-B3EC-4614-87FF-E93DCC14D137}"/>
          </ac:spMkLst>
        </pc:spChg>
        <pc:spChg chg="add mod">
          <ac:chgData name="Michael A Fudge Jr" userId="133895e8-240b-4811-850e-9cf94297d089" providerId="ADAL" clId="{FBFD38BE-AE0D-491A-8B43-C41F8BF280DE}" dt="2020-11-13T13:52:57.153" v="14028" actId="164"/>
          <ac:spMkLst>
            <pc:docMk/>
            <pc:sldMk cId="2896161794" sldId="1110"/>
            <ac:spMk id="45" creationId="{9A2EDE3D-4C3F-4ECC-AA2D-456386A44461}"/>
          </ac:spMkLst>
        </pc:spChg>
        <pc:spChg chg="add del">
          <ac:chgData name="Michael A Fudge Jr" userId="133895e8-240b-4811-850e-9cf94297d089" providerId="ADAL" clId="{FBFD38BE-AE0D-491A-8B43-C41F8BF280DE}" dt="2020-11-13T13:53:53.120" v="14037" actId="22"/>
          <ac:spMkLst>
            <pc:docMk/>
            <pc:sldMk cId="2896161794" sldId="1110"/>
            <ac:spMk id="50" creationId="{C361BC85-B1AA-4361-BA77-666C95E3CBA6}"/>
          </ac:spMkLst>
        </pc:spChg>
        <pc:spChg chg="add mod">
          <ac:chgData name="Michael A Fudge Jr" userId="133895e8-240b-4811-850e-9cf94297d089" providerId="ADAL" clId="{FBFD38BE-AE0D-491A-8B43-C41F8BF280DE}" dt="2020-11-13T13:54:18.917" v="14060" actId="1076"/>
          <ac:spMkLst>
            <pc:docMk/>
            <pc:sldMk cId="2896161794" sldId="1110"/>
            <ac:spMk id="52" creationId="{2BB012FD-7E7A-4FAB-A986-305F5CB16BAA}"/>
          </ac:spMkLst>
        </pc:spChg>
        <pc:grpChg chg="add mod">
          <ac:chgData name="Michael A Fudge Jr" userId="133895e8-240b-4811-850e-9cf94297d089" providerId="ADAL" clId="{FBFD38BE-AE0D-491A-8B43-C41F8BF280DE}" dt="2020-11-13T13:52:57.153" v="14028" actId="164"/>
          <ac:grpSpMkLst>
            <pc:docMk/>
            <pc:sldMk cId="2896161794" sldId="1110"/>
            <ac:grpSpMk id="46" creationId="{8889E2C3-E81D-4FBD-8520-D50A140FA389}"/>
          </ac:grpSpMkLst>
        </pc:grpChg>
        <pc:grpChg chg="add mod">
          <ac:chgData name="Michael A Fudge Jr" userId="133895e8-240b-4811-850e-9cf94297d089" providerId="ADAL" clId="{FBFD38BE-AE0D-491A-8B43-C41F8BF280DE}" dt="2020-11-13T13:53:02.916" v="14029" actId="164"/>
          <ac:grpSpMkLst>
            <pc:docMk/>
            <pc:sldMk cId="2896161794" sldId="1110"/>
            <ac:grpSpMk id="47" creationId="{906A0AE4-9E8D-4D0A-BD88-E716A0D6F566}"/>
          </ac:grpSpMkLst>
        </pc:grpChg>
        <pc:grpChg chg="add mod">
          <ac:chgData name="Michael A Fudge Jr" userId="133895e8-240b-4811-850e-9cf94297d089" providerId="ADAL" clId="{FBFD38BE-AE0D-491A-8B43-C41F8BF280DE}" dt="2020-11-13T13:53:08.561" v="14030" actId="164"/>
          <ac:grpSpMkLst>
            <pc:docMk/>
            <pc:sldMk cId="2896161794" sldId="1110"/>
            <ac:grpSpMk id="48" creationId="{3F270622-7FCC-4926-A6C9-2A7783804EA5}"/>
          </ac:grpSpMkLst>
        </pc:grpChg>
        <pc:picChg chg="add mod">
          <ac:chgData name="Michael A Fudge Jr" userId="133895e8-240b-4811-850e-9cf94297d089" providerId="ADAL" clId="{FBFD38BE-AE0D-491A-8B43-C41F8BF280DE}" dt="2020-11-13T13:39:18.820" v="13842" actId="14100"/>
          <ac:picMkLst>
            <pc:docMk/>
            <pc:sldMk cId="2896161794" sldId="1110"/>
            <ac:picMk id="4" creationId="{F67C2735-A0A8-43B8-82E7-07EEED046095}"/>
          </ac:picMkLst>
        </pc:picChg>
        <pc:picChg chg="add mod">
          <ac:chgData name="Michael A Fudge Jr" userId="133895e8-240b-4811-850e-9cf94297d089" providerId="ADAL" clId="{FBFD38BE-AE0D-491A-8B43-C41F8BF280DE}" dt="2020-11-13T13:40:24.301" v="13857" actId="1076"/>
          <ac:picMkLst>
            <pc:docMk/>
            <pc:sldMk cId="2896161794" sldId="1110"/>
            <ac:picMk id="6" creationId="{69DCB1CE-FFBE-4D06-A5D8-DB0A282BD6AB}"/>
          </ac:picMkLst>
        </pc:picChg>
        <pc:picChg chg="add mod">
          <ac:chgData name="Michael A Fudge Jr" userId="133895e8-240b-4811-850e-9cf94297d089" providerId="ADAL" clId="{FBFD38BE-AE0D-491A-8B43-C41F8BF280DE}" dt="2020-11-13T13:45:33.821" v="13893" actId="207"/>
          <ac:picMkLst>
            <pc:docMk/>
            <pc:sldMk cId="2896161794" sldId="1110"/>
            <ac:picMk id="8" creationId="{0824160A-22AB-48E5-A50C-31866800270E}"/>
          </ac:picMkLst>
        </pc:picChg>
        <pc:picChg chg="add mod">
          <ac:chgData name="Michael A Fudge Jr" userId="133895e8-240b-4811-850e-9cf94297d089" providerId="ADAL" clId="{FBFD38BE-AE0D-491A-8B43-C41F8BF280DE}" dt="2020-11-13T13:45:39.463" v="13894" actId="207"/>
          <ac:picMkLst>
            <pc:docMk/>
            <pc:sldMk cId="2896161794" sldId="1110"/>
            <ac:picMk id="10" creationId="{AF38F7C9-70E1-4FE9-B741-03D041181457}"/>
          </ac:picMkLst>
        </pc:picChg>
        <pc:picChg chg="add mod">
          <ac:chgData name="Michael A Fudge Jr" userId="133895e8-240b-4811-850e-9cf94297d089" providerId="ADAL" clId="{FBFD38BE-AE0D-491A-8B43-C41F8BF280DE}" dt="2020-11-13T13:40:15.747" v="13855" actId="1076"/>
          <ac:picMkLst>
            <pc:docMk/>
            <pc:sldMk cId="2896161794" sldId="1110"/>
            <ac:picMk id="12" creationId="{4C35DDA6-F62B-4C84-B2E6-B0CC09C4015B}"/>
          </ac:picMkLst>
        </pc:picChg>
        <pc:picChg chg="add mod">
          <ac:chgData name="Michael A Fudge Jr" userId="133895e8-240b-4811-850e-9cf94297d089" providerId="ADAL" clId="{FBFD38BE-AE0D-491A-8B43-C41F8BF280DE}" dt="2020-11-13T13:40:20.093" v="13856" actId="1076"/>
          <ac:picMkLst>
            <pc:docMk/>
            <pc:sldMk cId="2896161794" sldId="1110"/>
            <ac:picMk id="14" creationId="{E3874DBA-A4AB-4245-A3CC-4CED1C0FE3B9}"/>
          </ac:picMkLst>
        </pc:picChg>
        <pc:picChg chg="add mod">
          <ac:chgData name="Michael A Fudge Jr" userId="133895e8-240b-4811-850e-9cf94297d089" providerId="ADAL" clId="{FBFD38BE-AE0D-491A-8B43-C41F8BF280DE}" dt="2020-11-13T13:45:41.769" v="13895" actId="207"/>
          <ac:picMkLst>
            <pc:docMk/>
            <pc:sldMk cId="2896161794" sldId="1110"/>
            <ac:picMk id="16" creationId="{ACF2AD30-A3E2-4CCD-A257-426E137E0A30}"/>
          </ac:picMkLst>
        </pc:picChg>
        <pc:picChg chg="add mod">
          <ac:chgData name="Michael A Fudge Jr" userId="133895e8-240b-4811-850e-9cf94297d089" providerId="ADAL" clId="{FBFD38BE-AE0D-491A-8B43-C41F8BF280DE}" dt="2020-11-13T13:45:47.273" v="13897" actId="207"/>
          <ac:picMkLst>
            <pc:docMk/>
            <pc:sldMk cId="2896161794" sldId="1110"/>
            <ac:picMk id="18" creationId="{EAFBAE45-5643-4A97-A2C0-FC8DF129CB8F}"/>
          </ac:picMkLst>
        </pc:picChg>
        <pc:picChg chg="add mod">
          <ac:chgData name="Michael A Fudge Jr" userId="133895e8-240b-4811-850e-9cf94297d089" providerId="ADAL" clId="{FBFD38BE-AE0D-491A-8B43-C41F8BF280DE}" dt="2020-11-13T13:45:44.601" v="13896" actId="207"/>
          <ac:picMkLst>
            <pc:docMk/>
            <pc:sldMk cId="2896161794" sldId="1110"/>
            <ac:picMk id="20" creationId="{54DD5453-892D-4D95-96B4-2274FAD80B31}"/>
          </ac:picMkLst>
        </pc:picChg>
        <pc:picChg chg="add mod">
          <ac:chgData name="Michael A Fudge Jr" userId="133895e8-240b-4811-850e-9cf94297d089" providerId="ADAL" clId="{FBFD38BE-AE0D-491A-8B43-C41F8BF280DE}" dt="2020-11-13T13:53:08.561" v="14030" actId="164"/>
          <ac:picMkLst>
            <pc:docMk/>
            <pc:sldMk cId="2896161794" sldId="1110"/>
            <ac:picMk id="21" creationId="{1AD1956F-B050-4CD2-BF72-DF8C4C0B3098}"/>
          </ac:picMkLst>
        </pc:picChg>
        <pc:picChg chg="add mod">
          <ac:chgData name="Michael A Fudge Jr" userId="133895e8-240b-4811-850e-9cf94297d089" providerId="ADAL" clId="{FBFD38BE-AE0D-491A-8B43-C41F8BF280DE}" dt="2020-11-13T13:53:08.561" v="14030" actId="164"/>
          <ac:picMkLst>
            <pc:docMk/>
            <pc:sldMk cId="2896161794" sldId="1110"/>
            <ac:picMk id="23" creationId="{8FCB327E-A74F-4758-A066-585E43F92A09}"/>
          </ac:picMkLst>
        </pc:picChg>
        <pc:picChg chg="add mod">
          <ac:chgData name="Michael A Fudge Jr" userId="133895e8-240b-4811-850e-9cf94297d089" providerId="ADAL" clId="{FBFD38BE-AE0D-491A-8B43-C41F8BF280DE}" dt="2020-11-13T13:53:08.561" v="14030" actId="164"/>
          <ac:picMkLst>
            <pc:docMk/>
            <pc:sldMk cId="2896161794" sldId="1110"/>
            <ac:picMk id="25" creationId="{75C94858-1B8B-4F3B-A2AA-56C25C42DBA3}"/>
          </ac:picMkLst>
        </pc:picChg>
        <pc:picChg chg="add mod">
          <ac:chgData name="Michael A Fudge Jr" userId="133895e8-240b-4811-850e-9cf94297d089" providerId="ADAL" clId="{FBFD38BE-AE0D-491A-8B43-C41F8BF280DE}" dt="2020-11-13T13:52:57.153" v="14028" actId="164"/>
          <ac:picMkLst>
            <pc:docMk/>
            <pc:sldMk cId="2896161794" sldId="1110"/>
            <ac:picMk id="26" creationId="{FD9A5113-0F3A-4C25-A074-ECA3F03DD748}"/>
          </ac:picMkLst>
        </pc:picChg>
        <pc:picChg chg="add mod">
          <ac:chgData name="Michael A Fudge Jr" userId="133895e8-240b-4811-850e-9cf94297d089" providerId="ADAL" clId="{FBFD38BE-AE0D-491A-8B43-C41F8BF280DE}" dt="2020-11-13T13:52:57.153" v="14028" actId="164"/>
          <ac:picMkLst>
            <pc:docMk/>
            <pc:sldMk cId="2896161794" sldId="1110"/>
            <ac:picMk id="29" creationId="{E13876EE-ACAB-4F83-968B-FCCD394FBA03}"/>
          </ac:picMkLst>
        </pc:picChg>
        <pc:picChg chg="add mod">
          <ac:chgData name="Michael A Fudge Jr" userId="133895e8-240b-4811-850e-9cf94297d089" providerId="ADAL" clId="{FBFD38BE-AE0D-491A-8B43-C41F8BF280DE}" dt="2020-11-13T13:53:02.916" v="14029" actId="164"/>
          <ac:picMkLst>
            <pc:docMk/>
            <pc:sldMk cId="2896161794" sldId="1110"/>
            <ac:picMk id="32" creationId="{A0F2F7C1-6221-4BB7-8D46-58C866621ACE}"/>
          </ac:picMkLst>
        </pc:picChg>
        <pc:picChg chg="add mod">
          <ac:chgData name="Michael A Fudge Jr" userId="133895e8-240b-4811-850e-9cf94297d089" providerId="ADAL" clId="{FBFD38BE-AE0D-491A-8B43-C41F8BF280DE}" dt="2020-11-13T13:53:02.916" v="14029" actId="164"/>
          <ac:picMkLst>
            <pc:docMk/>
            <pc:sldMk cId="2896161794" sldId="1110"/>
            <ac:picMk id="35" creationId="{11733D8A-78A2-4E83-BE86-4DB8CE9CCC6D}"/>
          </ac:picMkLst>
        </pc:picChg>
        <pc:cxnChg chg="add mod">
          <ac:chgData name="Michael A Fudge Jr" userId="133895e8-240b-4811-850e-9cf94297d089" providerId="ADAL" clId="{FBFD38BE-AE0D-491A-8B43-C41F8BF280DE}" dt="2020-11-13T13:53:08.561" v="14030" actId="164"/>
          <ac:cxnSpMkLst>
            <pc:docMk/>
            <pc:sldMk cId="2896161794" sldId="1110"/>
            <ac:cxnSpMk id="27" creationId="{739A5123-3EA0-4C69-92DD-A272D155D72A}"/>
          </ac:cxnSpMkLst>
        </pc:cxnChg>
        <pc:cxnChg chg="add mod">
          <ac:chgData name="Michael A Fudge Jr" userId="133895e8-240b-4811-850e-9cf94297d089" providerId="ADAL" clId="{FBFD38BE-AE0D-491A-8B43-C41F8BF280DE}" dt="2020-11-13T13:53:08.561" v="14030" actId="164"/>
          <ac:cxnSpMkLst>
            <pc:docMk/>
            <pc:sldMk cId="2896161794" sldId="1110"/>
            <ac:cxnSpMk id="36" creationId="{F8F51C64-28F0-4C40-B199-085D83A0104F}"/>
          </ac:cxnSpMkLst>
        </pc:cxnChg>
      </pc:sldChg>
      <pc:sldChg chg="addSp delSp modSp new mod modAnim">
        <pc:chgData name="Michael A Fudge Jr" userId="133895e8-240b-4811-850e-9cf94297d089" providerId="ADAL" clId="{FBFD38BE-AE0D-491A-8B43-C41F8BF280DE}" dt="2020-11-13T14:12:59.712" v="14688" actId="20577"/>
        <pc:sldMkLst>
          <pc:docMk/>
          <pc:sldMk cId="542781793" sldId="1111"/>
        </pc:sldMkLst>
        <pc:spChg chg="mod">
          <ac:chgData name="Michael A Fudge Jr" userId="133895e8-240b-4811-850e-9cf94297d089" providerId="ADAL" clId="{FBFD38BE-AE0D-491A-8B43-C41F8BF280DE}" dt="2020-11-13T13:57:55.117" v="14061"/>
          <ac:spMkLst>
            <pc:docMk/>
            <pc:sldMk cId="542781793" sldId="1111"/>
            <ac:spMk id="2" creationId="{459A9330-1CE7-4C5D-9E7C-F8E6A05859D6}"/>
          </ac:spMkLst>
        </pc:spChg>
        <pc:spChg chg="del">
          <ac:chgData name="Michael A Fudge Jr" userId="133895e8-240b-4811-850e-9cf94297d089" providerId="ADAL" clId="{FBFD38BE-AE0D-491A-8B43-C41F8BF280DE}" dt="2020-11-13T13:57:57.307" v="14062" actId="478"/>
          <ac:spMkLst>
            <pc:docMk/>
            <pc:sldMk cId="542781793" sldId="1111"/>
            <ac:spMk id="3" creationId="{2269261E-CE24-4D68-AE18-9E1906A973A4}"/>
          </ac:spMkLst>
        </pc:spChg>
        <pc:spChg chg="add mod">
          <ac:chgData name="Michael A Fudge Jr" userId="133895e8-240b-4811-850e-9cf94297d089" providerId="ADAL" clId="{FBFD38BE-AE0D-491A-8B43-C41F8BF280DE}" dt="2020-11-13T14:11:26.630" v="14633" actId="20577"/>
          <ac:spMkLst>
            <pc:docMk/>
            <pc:sldMk cId="542781793" sldId="1111"/>
            <ac:spMk id="22" creationId="{ABB06577-922C-4A83-A7CE-3A766DD0D57F}"/>
          </ac:spMkLst>
        </pc:spChg>
        <pc:spChg chg="add mod">
          <ac:chgData name="Michael A Fudge Jr" userId="133895e8-240b-4811-850e-9cf94297d089" providerId="ADAL" clId="{FBFD38BE-AE0D-491A-8B43-C41F8BF280DE}" dt="2020-11-13T14:12:05.928" v="14641" actId="14100"/>
          <ac:spMkLst>
            <pc:docMk/>
            <pc:sldMk cId="542781793" sldId="1111"/>
            <ac:spMk id="33" creationId="{248F5F4A-9AFD-4F40-B825-919441A0D779}"/>
          </ac:spMkLst>
        </pc:spChg>
        <pc:spChg chg="add del mod">
          <ac:chgData name="Michael A Fudge Jr" userId="133895e8-240b-4811-850e-9cf94297d089" providerId="ADAL" clId="{FBFD38BE-AE0D-491A-8B43-C41F8BF280DE}" dt="2020-11-13T14:11:14.833" v="14623"/>
          <ac:spMkLst>
            <pc:docMk/>
            <pc:sldMk cId="542781793" sldId="1111"/>
            <ac:spMk id="34" creationId="{EA280FC0-5892-49B2-9036-6A1037AE68FD}"/>
          </ac:spMkLst>
        </pc:spChg>
        <pc:spChg chg="add mod">
          <ac:chgData name="Michael A Fudge Jr" userId="133895e8-240b-4811-850e-9cf94297d089" providerId="ADAL" clId="{FBFD38BE-AE0D-491A-8B43-C41F8BF280DE}" dt="2020-11-13T14:12:59.712" v="14688" actId="20577"/>
          <ac:spMkLst>
            <pc:docMk/>
            <pc:sldMk cId="542781793" sldId="1111"/>
            <ac:spMk id="38" creationId="{0E6BEF8C-0B85-46BD-97C5-85C2E6138409}"/>
          </ac:spMkLst>
        </pc:spChg>
        <pc:grpChg chg="add mod">
          <ac:chgData name="Michael A Fudge Jr" userId="133895e8-240b-4811-850e-9cf94297d089" providerId="ADAL" clId="{FBFD38BE-AE0D-491A-8B43-C41F8BF280DE}" dt="2020-11-13T14:05:49.949" v="14288" actId="1076"/>
          <ac:grpSpMkLst>
            <pc:docMk/>
            <pc:sldMk cId="542781793" sldId="1111"/>
            <ac:grpSpMk id="30" creationId="{E9ACC609-FF7D-4B14-BF30-1A9B16697FFB}"/>
          </ac:grpSpMkLst>
        </pc:grpChg>
        <pc:grpChg chg="add mod">
          <ac:chgData name="Michael A Fudge Jr" userId="133895e8-240b-4811-850e-9cf94297d089" providerId="ADAL" clId="{FBFD38BE-AE0D-491A-8B43-C41F8BF280DE}" dt="2020-11-13T14:05:34.658" v="14285" actId="164"/>
          <ac:grpSpMkLst>
            <pc:docMk/>
            <pc:sldMk cId="542781793" sldId="1111"/>
            <ac:grpSpMk id="31" creationId="{EEBFB526-191E-4FDE-8EC4-0CDE4AAFA22F}"/>
          </ac:grpSpMkLst>
        </pc:grpChg>
        <pc:grpChg chg="add mod">
          <ac:chgData name="Michael A Fudge Jr" userId="133895e8-240b-4811-850e-9cf94297d089" providerId="ADAL" clId="{FBFD38BE-AE0D-491A-8B43-C41F8BF280DE}" dt="2020-11-13T14:05:40.398" v="14286" actId="164"/>
          <ac:grpSpMkLst>
            <pc:docMk/>
            <pc:sldMk cId="542781793" sldId="1111"/>
            <ac:grpSpMk id="32" creationId="{BCC99032-290A-4427-A225-838F3C62B2E1}"/>
          </ac:grpSpMkLst>
        </pc:grpChg>
        <pc:grpChg chg="add mod">
          <ac:chgData name="Michael A Fudge Jr" userId="133895e8-240b-4811-850e-9cf94297d089" providerId="ADAL" clId="{FBFD38BE-AE0D-491A-8B43-C41F8BF280DE}" dt="2020-11-13T14:11:45.169" v="14638" actId="14100"/>
          <ac:grpSpMkLst>
            <pc:docMk/>
            <pc:sldMk cId="542781793" sldId="1111"/>
            <ac:grpSpMk id="35" creationId="{B75C597C-ABE4-4E0E-82FE-7D20CDBC6603}"/>
          </ac:grpSpMkLst>
        </pc:grpChg>
        <pc:picChg chg="add mod">
          <ac:chgData name="Michael A Fudge Jr" userId="133895e8-240b-4811-850e-9cf94297d089" providerId="ADAL" clId="{FBFD38BE-AE0D-491A-8B43-C41F8BF280DE}" dt="2020-11-13T14:05:34.658" v="14285" actId="164"/>
          <ac:picMkLst>
            <pc:docMk/>
            <pc:sldMk cId="542781793" sldId="1111"/>
            <ac:picMk id="4" creationId="{9475F0E3-9F55-41B3-A5D1-449B08F6E864}"/>
          </ac:picMkLst>
        </pc:picChg>
        <pc:picChg chg="add mod">
          <ac:chgData name="Michael A Fudge Jr" userId="133895e8-240b-4811-850e-9cf94297d089" providerId="ADAL" clId="{FBFD38BE-AE0D-491A-8B43-C41F8BF280DE}" dt="2020-11-13T14:05:40.398" v="14286" actId="164"/>
          <ac:picMkLst>
            <pc:docMk/>
            <pc:sldMk cId="542781793" sldId="1111"/>
            <ac:picMk id="5" creationId="{7EE1C237-0F48-4264-B6B4-CBB99E01DE8B}"/>
          </ac:picMkLst>
        </pc:picChg>
        <pc:picChg chg="add mod">
          <ac:chgData name="Michael A Fudge Jr" userId="133895e8-240b-4811-850e-9cf94297d089" providerId="ADAL" clId="{FBFD38BE-AE0D-491A-8B43-C41F8BF280DE}" dt="2020-11-13T14:05:34.658" v="14285" actId="164"/>
          <ac:picMkLst>
            <pc:docMk/>
            <pc:sldMk cId="542781793" sldId="1111"/>
            <ac:picMk id="7" creationId="{5D845046-D837-4447-9FDF-5305D18DC5D5}"/>
          </ac:picMkLst>
        </pc:picChg>
        <pc:picChg chg="add del">
          <ac:chgData name="Michael A Fudge Jr" userId="133895e8-240b-4811-850e-9cf94297d089" providerId="ADAL" clId="{FBFD38BE-AE0D-491A-8B43-C41F8BF280DE}" dt="2020-11-13T14:01:25.731" v="14095" actId="478"/>
          <ac:picMkLst>
            <pc:docMk/>
            <pc:sldMk cId="542781793" sldId="1111"/>
            <ac:picMk id="9" creationId="{B0BB0E1E-31DD-4758-BA84-B6BBCDAA6E59}"/>
          </ac:picMkLst>
        </pc:picChg>
        <pc:picChg chg="add del">
          <ac:chgData name="Michael A Fudge Jr" userId="133895e8-240b-4811-850e-9cf94297d089" providerId="ADAL" clId="{FBFD38BE-AE0D-491A-8B43-C41F8BF280DE}" dt="2020-11-13T14:01:25.731" v="14095" actId="478"/>
          <ac:picMkLst>
            <pc:docMk/>
            <pc:sldMk cId="542781793" sldId="1111"/>
            <ac:picMk id="11" creationId="{60E3112D-F480-4497-8173-77A5F417DD4E}"/>
          </ac:picMkLst>
        </pc:picChg>
        <pc:picChg chg="add mod">
          <ac:chgData name="Michael A Fudge Jr" userId="133895e8-240b-4811-850e-9cf94297d089" providerId="ADAL" clId="{FBFD38BE-AE0D-491A-8B43-C41F8BF280DE}" dt="2020-11-13T14:05:34.658" v="14285" actId="164"/>
          <ac:picMkLst>
            <pc:docMk/>
            <pc:sldMk cId="542781793" sldId="1111"/>
            <ac:picMk id="13" creationId="{1D76B0E6-4F43-400A-8E69-FB60C695BD83}"/>
          </ac:picMkLst>
        </pc:picChg>
        <pc:picChg chg="add mod">
          <ac:chgData name="Michael A Fudge Jr" userId="133895e8-240b-4811-850e-9cf94297d089" providerId="ADAL" clId="{FBFD38BE-AE0D-491A-8B43-C41F8BF280DE}" dt="2020-11-13T14:05:34.658" v="14285" actId="164"/>
          <ac:picMkLst>
            <pc:docMk/>
            <pc:sldMk cId="542781793" sldId="1111"/>
            <ac:picMk id="15" creationId="{16C08181-AFF2-4CE4-B42C-808FFBF94506}"/>
          </ac:picMkLst>
        </pc:picChg>
        <pc:picChg chg="add mod">
          <ac:chgData name="Michael A Fudge Jr" userId="133895e8-240b-4811-850e-9cf94297d089" providerId="ADAL" clId="{FBFD38BE-AE0D-491A-8B43-C41F8BF280DE}" dt="2020-11-13T14:05:40.398" v="14286" actId="164"/>
          <ac:picMkLst>
            <pc:docMk/>
            <pc:sldMk cId="542781793" sldId="1111"/>
            <ac:picMk id="17" creationId="{37DDED09-3117-4CBA-A8B1-228F42CC42C1}"/>
          </ac:picMkLst>
        </pc:picChg>
        <pc:picChg chg="add mod">
          <ac:chgData name="Michael A Fudge Jr" userId="133895e8-240b-4811-850e-9cf94297d089" providerId="ADAL" clId="{FBFD38BE-AE0D-491A-8B43-C41F8BF280DE}" dt="2020-11-13T14:05:40.398" v="14286" actId="164"/>
          <ac:picMkLst>
            <pc:docMk/>
            <pc:sldMk cId="542781793" sldId="1111"/>
            <ac:picMk id="19" creationId="{8E31464A-B575-4393-B400-B64E575A23F2}"/>
          </ac:picMkLst>
        </pc:picChg>
        <pc:picChg chg="add mod">
          <ac:chgData name="Michael A Fudge Jr" userId="133895e8-240b-4811-850e-9cf94297d089" providerId="ADAL" clId="{FBFD38BE-AE0D-491A-8B43-C41F8BF280DE}" dt="2020-11-13T14:05:40.398" v="14286" actId="164"/>
          <ac:picMkLst>
            <pc:docMk/>
            <pc:sldMk cId="542781793" sldId="1111"/>
            <ac:picMk id="21" creationId="{7B4FF810-F1C3-4B8E-9C88-8F3898239E19}"/>
          </ac:picMkLst>
        </pc:picChg>
        <pc:cxnChg chg="add mod">
          <ac:chgData name="Michael A Fudge Jr" userId="133895e8-240b-4811-850e-9cf94297d089" providerId="ADAL" clId="{FBFD38BE-AE0D-491A-8B43-C41F8BF280DE}" dt="2020-11-13T14:05:21.527" v="14283" actId="1582"/>
          <ac:cxnSpMkLst>
            <pc:docMk/>
            <pc:sldMk cId="542781793" sldId="1111"/>
            <ac:cxnSpMk id="24" creationId="{3A029F18-488E-48C7-823D-C67D4754D319}"/>
          </ac:cxnSpMkLst>
        </pc:cxnChg>
        <pc:cxnChg chg="add mod">
          <ac:chgData name="Michael A Fudge Jr" userId="133895e8-240b-4811-850e-9cf94297d089" providerId="ADAL" clId="{FBFD38BE-AE0D-491A-8B43-C41F8BF280DE}" dt="2020-11-13T14:05:21.527" v="14283" actId="1582"/>
          <ac:cxnSpMkLst>
            <pc:docMk/>
            <pc:sldMk cId="542781793" sldId="1111"/>
            <ac:cxnSpMk id="25" creationId="{5F5817DF-EF63-4D34-BE8F-8BFD4088D361}"/>
          </ac:cxnSpMkLst>
        </pc:cxnChg>
        <pc:cxnChg chg="mod">
          <ac:chgData name="Michael A Fudge Jr" userId="133895e8-240b-4811-850e-9cf94297d089" providerId="ADAL" clId="{FBFD38BE-AE0D-491A-8B43-C41F8BF280DE}" dt="2020-11-13T14:11:51.927" v="14639" actId="208"/>
          <ac:cxnSpMkLst>
            <pc:docMk/>
            <pc:sldMk cId="542781793" sldId="1111"/>
            <ac:cxnSpMk id="36" creationId="{FE7DF032-7631-4336-8F6F-88190F7047A2}"/>
          </ac:cxnSpMkLst>
        </pc:cxnChg>
        <pc:cxnChg chg="mod">
          <ac:chgData name="Michael A Fudge Jr" userId="133895e8-240b-4811-850e-9cf94297d089" providerId="ADAL" clId="{FBFD38BE-AE0D-491A-8B43-C41F8BF280DE}" dt="2020-11-13T14:11:51.927" v="14639" actId="208"/>
          <ac:cxnSpMkLst>
            <pc:docMk/>
            <pc:sldMk cId="542781793" sldId="1111"/>
            <ac:cxnSpMk id="37" creationId="{948D6594-F26F-4FB9-AE3F-A9840285A6E0}"/>
          </ac:cxnSpMkLst>
        </pc:cxnChg>
      </pc:sldChg>
      <pc:sldChg chg="new del">
        <pc:chgData name="Michael A Fudge Jr" userId="133895e8-240b-4811-850e-9cf94297d089" providerId="ADAL" clId="{FBFD38BE-AE0D-491A-8B43-C41F8BF280DE}" dt="2020-11-13T14:55:48.592" v="16422" actId="47"/>
        <pc:sldMkLst>
          <pc:docMk/>
          <pc:sldMk cId="1984553594" sldId="1112"/>
        </pc:sldMkLst>
      </pc:sldChg>
      <pc:sldChg chg="modSp add mod ord">
        <pc:chgData name="Michael A Fudge Jr" userId="133895e8-240b-4811-850e-9cf94297d089" providerId="ADAL" clId="{FBFD38BE-AE0D-491A-8B43-C41F8BF280DE}" dt="2020-11-13T03:41:29.439" v="12012" actId="20577"/>
        <pc:sldMkLst>
          <pc:docMk/>
          <pc:sldMk cId="2384893826" sldId="1113"/>
        </pc:sldMkLst>
        <pc:spChg chg="mod">
          <ac:chgData name="Michael A Fudge Jr" userId="133895e8-240b-4811-850e-9cf94297d089" providerId="ADAL" clId="{FBFD38BE-AE0D-491A-8B43-C41F8BF280DE}" dt="2020-11-13T03:41:13.635" v="11976" actId="14100"/>
          <ac:spMkLst>
            <pc:docMk/>
            <pc:sldMk cId="2384893826" sldId="1113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03:41:29.439" v="12012" actId="20577"/>
          <ac:spMkLst>
            <pc:docMk/>
            <pc:sldMk cId="2384893826" sldId="1113"/>
            <ac:spMk id="137" creationId="{4F72512B-55D7-40B7-B1C8-CDC0A711C975}"/>
          </ac:spMkLst>
        </pc:spChg>
      </pc:sldChg>
      <pc:sldChg chg="new del">
        <pc:chgData name="Michael A Fudge Jr" userId="133895e8-240b-4811-850e-9cf94297d089" providerId="ADAL" clId="{FBFD38BE-AE0D-491A-8B43-C41F8BF280DE}" dt="2020-11-13T03:42:20.909" v="12020" actId="47"/>
        <pc:sldMkLst>
          <pc:docMk/>
          <pc:sldMk cId="1011749" sldId="1114"/>
        </pc:sldMkLst>
      </pc:sldChg>
      <pc:sldChg chg="modSp add mod ord modNotesTx">
        <pc:chgData name="Michael A Fudge Jr" userId="133895e8-240b-4811-850e-9cf94297d089" providerId="ADAL" clId="{FBFD38BE-AE0D-491A-8B43-C41F8BF280DE}" dt="2020-11-13T17:19:27.104" v="21228" actId="20577"/>
        <pc:sldMkLst>
          <pc:docMk/>
          <pc:sldMk cId="39950056" sldId="1115"/>
        </pc:sldMkLst>
        <pc:spChg chg="mod">
          <ac:chgData name="Michael A Fudge Jr" userId="133895e8-240b-4811-850e-9cf94297d089" providerId="ADAL" clId="{FBFD38BE-AE0D-491A-8B43-C41F8BF280DE}" dt="2020-11-13T17:19:27.104" v="21228" actId="20577"/>
          <ac:spMkLst>
            <pc:docMk/>
            <pc:sldMk cId="39950056" sldId="1115"/>
            <ac:spMk id="2" creationId="{A0EC69E1-79D5-4CCA-9AE3-8CCDB54E5D78}"/>
          </ac:spMkLst>
        </pc:spChg>
        <pc:spChg chg="mod">
          <ac:chgData name="Michael A Fudge Jr" userId="133895e8-240b-4811-850e-9cf94297d089" providerId="ADAL" clId="{FBFD38BE-AE0D-491A-8B43-C41F8BF280DE}" dt="2020-11-13T17:15:49.887" v="20862" actId="5793"/>
          <ac:spMkLst>
            <pc:docMk/>
            <pc:sldMk cId="39950056" sldId="1115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FBFD38BE-AE0D-491A-8B43-C41F8BF280DE}" dt="2020-11-13T17:21:22.442" v="21434" actId="20577"/>
        <pc:sldMkLst>
          <pc:docMk/>
          <pc:sldMk cId="1514425685" sldId="1116"/>
        </pc:sldMkLst>
        <pc:spChg chg="mod">
          <ac:chgData name="Michael A Fudge Jr" userId="133895e8-240b-4811-850e-9cf94297d089" providerId="ADAL" clId="{FBFD38BE-AE0D-491A-8B43-C41F8BF280DE}" dt="2020-11-13T17:21:22.442" v="21434" actId="20577"/>
          <ac:spMkLst>
            <pc:docMk/>
            <pc:sldMk cId="1514425685" sldId="1116"/>
            <ac:spMk id="2" creationId="{A0EC69E1-79D5-4CCA-9AE3-8CCDB54E5D78}"/>
          </ac:spMkLst>
        </pc:spChg>
        <pc:spChg chg="mod">
          <ac:chgData name="Michael A Fudge Jr" userId="133895e8-240b-4811-850e-9cf94297d089" providerId="ADAL" clId="{FBFD38BE-AE0D-491A-8B43-C41F8BF280DE}" dt="2020-11-13T17:18:27.011" v="21158" actId="20577"/>
          <ac:spMkLst>
            <pc:docMk/>
            <pc:sldMk cId="1514425685" sldId="1116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FBFD38BE-AE0D-491A-8B43-C41F8BF280DE}" dt="2020-11-13T03:53:09.586" v="12942" actId="5793"/>
        <pc:sldMkLst>
          <pc:docMk/>
          <pc:sldMk cId="2217167036" sldId="1117"/>
        </pc:sldMkLst>
        <pc:spChg chg="mod">
          <ac:chgData name="Michael A Fudge Jr" userId="133895e8-240b-4811-850e-9cf94297d089" providerId="ADAL" clId="{FBFD38BE-AE0D-491A-8B43-C41F8BF280DE}" dt="2020-11-13T03:51:42.883" v="12749" actId="20577"/>
          <ac:spMkLst>
            <pc:docMk/>
            <pc:sldMk cId="2217167036" sldId="1117"/>
            <ac:spMk id="2" creationId="{CC1E97E1-6B3F-4366-B7B3-449274A17B4C}"/>
          </ac:spMkLst>
        </pc:spChg>
        <pc:spChg chg="mod">
          <ac:chgData name="Michael A Fudge Jr" userId="133895e8-240b-4811-850e-9cf94297d089" providerId="ADAL" clId="{FBFD38BE-AE0D-491A-8B43-C41F8BF280DE}" dt="2020-11-13T03:53:09.586" v="12942" actId="5793"/>
          <ac:spMkLst>
            <pc:docMk/>
            <pc:sldMk cId="2217167036" sldId="1117"/>
            <ac:spMk id="3" creationId="{DD9C21C6-AEEB-47E0-9CB2-4FD33A36A252}"/>
          </ac:spMkLst>
        </pc:spChg>
      </pc:sldChg>
      <pc:sldChg chg="addSp delSp modSp add mod ord delAnim modAnim">
        <pc:chgData name="Michael A Fudge Jr" userId="133895e8-240b-4811-850e-9cf94297d089" providerId="ADAL" clId="{FBFD38BE-AE0D-491A-8B43-C41F8BF280DE}" dt="2020-11-13T13:47:04.325" v="13916" actId="208"/>
        <pc:sldMkLst>
          <pc:docMk/>
          <pc:sldMk cId="263400270" sldId="1118"/>
        </pc:sldMkLst>
        <pc:spChg chg="mod">
          <ac:chgData name="Michael A Fudge Jr" userId="133895e8-240b-4811-850e-9cf94297d089" providerId="ADAL" clId="{FBFD38BE-AE0D-491A-8B43-C41F8BF280DE}" dt="2020-11-13T03:53:32.968" v="12955" actId="20577"/>
          <ac:spMkLst>
            <pc:docMk/>
            <pc:sldMk cId="263400270" sldId="1118"/>
            <ac:spMk id="2" creationId="{0412BD69-BE02-49B2-BDB6-3E218573267D}"/>
          </ac:spMkLst>
        </pc:spChg>
        <pc:spChg chg="mod">
          <ac:chgData name="Michael A Fudge Jr" userId="133895e8-240b-4811-850e-9cf94297d089" providerId="ADAL" clId="{FBFD38BE-AE0D-491A-8B43-C41F8BF280DE}" dt="2020-11-13T04:03:40.710" v="13271" actId="27636"/>
          <ac:spMkLst>
            <pc:docMk/>
            <pc:sldMk cId="263400270" sldId="1118"/>
            <ac:spMk id="3" creationId="{63AE61E6-785F-4E18-8625-BCC25BB56C95}"/>
          </ac:spMkLst>
        </pc:spChg>
        <pc:spChg chg="add del mod">
          <ac:chgData name="Michael A Fudge Jr" userId="133895e8-240b-4811-850e-9cf94297d089" providerId="ADAL" clId="{FBFD38BE-AE0D-491A-8B43-C41F8BF280DE}" dt="2020-11-13T04:01:12.092" v="13044" actId="478"/>
          <ac:spMkLst>
            <pc:docMk/>
            <pc:sldMk cId="263400270" sldId="1118"/>
            <ac:spMk id="6" creationId="{043CAA59-AFF4-497F-AD58-07D50AC9B257}"/>
          </ac:spMkLst>
        </pc:spChg>
        <pc:spChg chg="add mod">
          <ac:chgData name="Michael A Fudge Jr" userId="133895e8-240b-4811-850e-9cf94297d089" providerId="ADAL" clId="{FBFD38BE-AE0D-491A-8B43-C41F8BF280DE}" dt="2020-11-13T13:46:06.596" v="13900" actId="208"/>
          <ac:spMkLst>
            <pc:docMk/>
            <pc:sldMk cId="263400270" sldId="1118"/>
            <ac:spMk id="8" creationId="{31DD03DF-F30C-4FBD-B03A-30EC1FC42209}"/>
          </ac:spMkLst>
        </pc:spChg>
        <pc:spChg chg="add mod">
          <ac:chgData name="Michael A Fudge Jr" userId="133895e8-240b-4811-850e-9cf94297d089" providerId="ADAL" clId="{FBFD38BE-AE0D-491A-8B43-C41F8BF280DE}" dt="2020-11-13T13:47:04.325" v="13916" actId="208"/>
          <ac:spMkLst>
            <pc:docMk/>
            <pc:sldMk cId="263400270" sldId="1118"/>
            <ac:spMk id="9" creationId="{079BEB28-096B-4B81-A43A-5BABECE0DDAD}"/>
          </ac:spMkLst>
        </pc:spChg>
        <pc:spChg chg="del mod topLvl">
          <ac:chgData name="Michael A Fudge Jr" userId="133895e8-240b-4811-850e-9cf94297d089" providerId="ADAL" clId="{FBFD38BE-AE0D-491A-8B43-C41F8BF280DE}" dt="2020-11-13T04:00:30.096" v="13004" actId="478"/>
          <ac:spMkLst>
            <pc:docMk/>
            <pc:sldMk cId="263400270" sldId="1118"/>
            <ac:spMk id="17" creationId="{D5E9C1C3-D59C-4033-8196-8EA69BE559EE}"/>
          </ac:spMkLst>
        </pc:spChg>
        <pc:spChg chg="mod topLvl">
          <ac:chgData name="Michael A Fudge Jr" userId="133895e8-240b-4811-850e-9cf94297d089" providerId="ADAL" clId="{FBFD38BE-AE0D-491A-8B43-C41F8BF280DE}" dt="2020-11-13T04:04:08.119" v="13276" actId="20577"/>
          <ac:spMkLst>
            <pc:docMk/>
            <pc:sldMk cId="263400270" sldId="1118"/>
            <ac:spMk id="19" creationId="{BE521756-06CB-4984-BC85-D3B771CF6BD9}"/>
          </ac:spMkLst>
        </pc:spChg>
        <pc:grpChg chg="del">
          <ac:chgData name="Michael A Fudge Jr" userId="133895e8-240b-4811-850e-9cf94297d089" providerId="ADAL" clId="{FBFD38BE-AE0D-491A-8B43-C41F8BF280DE}" dt="2020-11-13T03:54:45.184" v="12973" actId="478"/>
          <ac:grpSpMkLst>
            <pc:docMk/>
            <pc:sldMk cId="263400270" sldId="1118"/>
            <ac:grpSpMk id="13" creationId="{99C75D99-04F8-4059-BEE6-8E200B36DA79}"/>
          </ac:grpSpMkLst>
        </pc:grpChg>
        <pc:grpChg chg="del">
          <ac:chgData name="Michael A Fudge Jr" userId="133895e8-240b-4811-850e-9cf94297d089" providerId="ADAL" clId="{FBFD38BE-AE0D-491A-8B43-C41F8BF280DE}" dt="2020-11-13T03:54:48.555" v="12974" actId="478"/>
          <ac:grpSpMkLst>
            <pc:docMk/>
            <pc:sldMk cId="263400270" sldId="1118"/>
            <ac:grpSpMk id="14" creationId="{64A352EA-98E9-41EF-B8B4-A79F7307E1B5}"/>
          </ac:grpSpMkLst>
        </pc:grpChg>
        <pc:grpChg chg="add del mod">
          <ac:chgData name="Michael A Fudge Jr" userId="133895e8-240b-4811-850e-9cf94297d089" providerId="ADAL" clId="{FBFD38BE-AE0D-491A-8B43-C41F8BF280DE}" dt="2020-11-13T03:55:53.336" v="12981" actId="165"/>
          <ac:grpSpMkLst>
            <pc:docMk/>
            <pc:sldMk cId="263400270" sldId="1118"/>
            <ac:grpSpMk id="15" creationId="{B028DAAE-6A0D-4F99-A036-2E858EBCCACA}"/>
          </ac:grpSpMkLst>
        </pc:grpChg>
        <pc:picChg chg="add del mod ord">
          <ac:chgData name="Michael A Fudge Jr" userId="133895e8-240b-4811-850e-9cf94297d089" providerId="ADAL" clId="{FBFD38BE-AE0D-491A-8B43-C41F8BF280DE}" dt="2020-11-13T03:59:53.590" v="12993" actId="478"/>
          <ac:picMkLst>
            <pc:docMk/>
            <pc:sldMk cId="263400270" sldId="1118"/>
            <ac:picMk id="4" creationId="{9432DED2-54D5-4ECF-92F5-275274AE2719}"/>
          </ac:picMkLst>
        </pc:picChg>
        <pc:picChg chg="del">
          <ac:chgData name="Michael A Fudge Jr" userId="133895e8-240b-4811-850e-9cf94297d089" providerId="ADAL" clId="{FBFD38BE-AE0D-491A-8B43-C41F8BF280DE}" dt="2020-11-13T03:54:19.585" v="12964" actId="478"/>
          <ac:picMkLst>
            <pc:docMk/>
            <pc:sldMk cId="263400270" sldId="1118"/>
            <ac:picMk id="5" creationId="{754DF1B0-58C3-415B-8A93-889559F8BE9F}"/>
          </ac:picMkLst>
        </pc:picChg>
        <pc:picChg chg="add mod ord">
          <ac:chgData name="Michael A Fudge Jr" userId="133895e8-240b-4811-850e-9cf94297d089" providerId="ADAL" clId="{FBFD38BE-AE0D-491A-8B43-C41F8BF280DE}" dt="2020-11-13T04:00:11.168" v="13000" actId="167"/>
          <ac:picMkLst>
            <pc:docMk/>
            <pc:sldMk cId="263400270" sldId="1118"/>
            <ac:picMk id="11" creationId="{D40B07D1-6B3E-4671-8974-6F6B89A2B575}"/>
          </ac:picMkLst>
        </pc:picChg>
        <pc:picChg chg="mod">
          <ac:chgData name="Michael A Fudge Jr" userId="133895e8-240b-4811-850e-9cf94297d089" providerId="ADAL" clId="{FBFD38BE-AE0D-491A-8B43-C41F8BF280DE}" dt="2020-11-13T13:26:00.343" v="13720" actId="207"/>
          <ac:picMkLst>
            <pc:docMk/>
            <pc:sldMk cId="263400270" sldId="1118"/>
            <ac:picMk id="16" creationId="{A55A07DD-900A-42D9-A44E-00AC4C8E3A8B}"/>
          </ac:picMkLst>
        </pc:picChg>
        <pc:picChg chg="mod">
          <ac:chgData name="Michael A Fudge Jr" userId="133895e8-240b-4811-850e-9cf94297d089" providerId="ADAL" clId="{FBFD38BE-AE0D-491A-8B43-C41F8BF280DE}" dt="2020-11-13T13:46:00.466" v="13899" actId="207"/>
          <ac:picMkLst>
            <pc:docMk/>
            <pc:sldMk cId="263400270" sldId="1118"/>
            <ac:picMk id="18" creationId="{CAEB58EE-FF55-49F2-946F-0369D5C0B9CD}"/>
          </ac:picMkLst>
        </pc:picChg>
        <pc:picChg chg="add del">
          <ac:chgData name="Michael A Fudge Jr" userId="133895e8-240b-4811-850e-9cf94297d089" providerId="ADAL" clId="{FBFD38BE-AE0D-491A-8B43-C41F8BF280DE}" dt="2020-11-13T04:02:37.276" v="13147"/>
          <ac:picMkLst>
            <pc:docMk/>
            <pc:sldMk cId="263400270" sldId="1118"/>
            <ac:picMk id="22" creationId="{D35BAB8F-11FA-4C16-B08C-CE58565D41F5}"/>
          </ac:picMkLst>
        </pc:picChg>
      </pc:sldChg>
      <pc:sldChg chg="modSp add mod ord">
        <pc:chgData name="Michael A Fudge Jr" userId="133895e8-240b-4811-850e-9cf94297d089" providerId="ADAL" clId="{FBFD38BE-AE0D-491A-8B43-C41F8BF280DE}" dt="2020-11-13T13:26:48.986" v="13731" actId="20577"/>
        <pc:sldMkLst>
          <pc:docMk/>
          <pc:sldMk cId="3857635958" sldId="1119"/>
        </pc:sldMkLst>
        <pc:spChg chg="mod">
          <ac:chgData name="Michael A Fudge Jr" userId="133895e8-240b-4811-850e-9cf94297d089" providerId="ADAL" clId="{FBFD38BE-AE0D-491A-8B43-C41F8BF280DE}" dt="2020-11-13T04:04:43.272" v="13284" actId="14100"/>
          <ac:spMkLst>
            <pc:docMk/>
            <pc:sldMk cId="3857635958" sldId="1119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13:26:48.986" v="13731" actId="20577"/>
          <ac:spMkLst>
            <pc:docMk/>
            <pc:sldMk cId="3857635958" sldId="1119"/>
            <ac:spMk id="137" creationId="{4F72512B-55D7-40B7-B1C8-CDC0A711C975}"/>
          </ac:spMkLst>
        </pc:spChg>
      </pc:sldChg>
      <pc:sldChg chg="add del ord">
        <pc:chgData name="Michael A Fudge Jr" userId="133895e8-240b-4811-850e-9cf94297d089" providerId="ADAL" clId="{FBFD38BE-AE0D-491A-8B43-C41F8BF280DE}" dt="2020-11-13T03:53:26.332" v="12943" actId="47"/>
        <pc:sldMkLst>
          <pc:docMk/>
          <pc:sldMk cId="4179066084" sldId="1119"/>
        </pc:sldMkLst>
      </pc:sldChg>
      <pc:sldChg chg="addSp modSp add mod ord modAnim">
        <pc:chgData name="Michael A Fudge Jr" userId="133895e8-240b-4811-850e-9cf94297d089" providerId="ADAL" clId="{FBFD38BE-AE0D-491A-8B43-C41F8BF280DE}" dt="2020-11-19T22:10:04.241" v="21882" actId="6549"/>
        <pc:sldMkLst>
          <pc:docMk/>
          <pc:sldMk cId="2336080690" sldId="1120"/>
        </pc:sldMkLst>
        <pc:spChg chg="mod">
          <ac:chgData name="Michael A Fudge Jr" userId="133895e8-240b-4811-850e-9cf94297d089" providerId="ADAL" clId="{FBFD38BE-AE0D-491A-8B43-C41F8BF280DE}" dt="2020-11-13T04:05:12.147" v="13313" actId="20577"/>
          <ac:spMkLst>
            <pc:docMk/>
            <pc:sldMk cId="2336080690" sldId="1120"/>
            <ac:spMk id="2" creationId="{CC1E97E1-6B3F-4366-B7B3-449274A17B4C}"/>
          </ac:spMkLst>
        </pc:spChg>
        <pc:spChg chg="mod">
          <ac:chgData name="Michael A Fudge Jr" userId="133895e8-240b-4811-850e-9cf94297d089" providerId="ADAL" clId="{FBFD38BE-AE0D-491A-8B43-C41F8BF280DE}" dt="2020-11-13T16:19:18.873" v="19053" actId="20577"/>
          <ac:spMkLst>
            <pc:docMk/>
            <pc:sldMk cId="2336080690" sldId="1120"/>
            <ac:spMk id="3" creationId="{DD9C21C6-AEEB-47E0-9CB2-4FD33A36A252}"/>
          </ac:spMkLst>
        </pc:spChg>
        <pc:spChg chg="add mod">
          <ac:chgData name="Michael A Fudge Jr" userId="133895e8-240b-4811-850e-9cf94297d089" providerId="ADAL" clId="{FBFD38BE-AE0D-491A-8B43-C41F8BF280DE}" dt="2020-11-19T22:10:04.241" v="21882" actId="6549"/>
          <ac:spMkLst>
            <pc:docMk/>
            <pc:sldMk cId="2336080690" sldId="1120"/>
            <ac:spMk id="4" creationId="{2DE7F31C-C58F-4441-B06E-B2EFEFD72803}"/>
          </ac:spMkLst>
        </pc:spChg>
        <pc:spChg chg="add mod">
          <ac:chgData name="Michael A Fudge Jr" userId="133895e8-240b-4811-850e-9cf94297d089" providerId="ADAL" clId="{FBFD38BE-AE0D-491A-8B43-C41F8BF280DE}" dt="2020-11-13T15:44:32.589" v="17908" actId="1076"/>
          <ac:spMkLst>
            <pc:docMk/>
            <pc:sldMk cId="2336080690" sldId="1120"/>
            <ac:spMk id="5" creationId="{49A1C140-5E55-4FA7-BCBB-AB38AAB40272}"/>
          </ac:spMkLst>
        </pc:spChg>
        <pc:spChg chg="add mod">
          <ac:chgData name="Michael A Fudge Jr" userId="133895e8-240b-4811-850e-9cf94297d089" providerId="ADAL" clId="{FBFD38BE-AE0D-491A-8B43-C41F8BF280DE}" dt="2020-11-13T15:44:32.589" v="17908" actId="1076"/>
          <ac:spMkLst>
            <pc:docMk/>
            <pc:sldMk cId="2336080690" sldId="1120"/>
            <ac:spMk id="7" creationId="{F7F9AB02-55C5-4F0B-BBD8-90CFF6DD5C98}"/>
          </ac:spMkLst>
        </pc:spChg>
        <pc:spChg chg="add mod">
          <ac:chgData name="Michael A Fudge Jr" userId="133895e8-240b-4811-850e-9cf94297d089" providerId="ADAL" clId="{FBFD38BE-AE0D-491A-8B43-C41F8BF280DE}" dt="2020-11-13T15:44:32.589" v="17908" actId="1076"/>
          <ac:spMkLst>
            <pc:docMk/>
            <pc:sldMk cId="2336080690" sldId="1120"/>
            <ac:spMk id="8" creationId="{06C63FE4-DC61-484C-A584-CBD11AF92784}"/>
          </ac:spMkLst>
        </pc:spChg>
        <pc:spChg chg="add mod">
          <ac:chgData name="Michael A Fudge Jr" userId="133895e8-240b-4811-850e-9cf94297d089" providerId="ADAL" clId="{FBFD38BE-AE0D-491A-8B43-C41F8BF280DE}" dt="2020-11-13T15:47:43.797" v="17988" actId="208"/>
          <ac:spMkLst>
            <pc:docMk/>
            <pc:sldMk cId="2336080690" sldId="1120"/>
            <ac:spMk id="9" creationId="{84C790F0-2D6F-41FB-9F0C-8CE6EA863DBE}"/>
          </ac:spMkLst>
        </pc:spChg>
        <pc:spChg chg="add mod">
          <ac:chgData name="Michael A Fudge Jr" userId="133895e8-240b-4811-850e-9cf94297d089" providerId="ADAL" clId="{FBFD38BE-AE0D-491A-8B43-C41F8BF280DE}" dt="2020-11-13T15:44:49.900" v="17913" actId="1076"/>
          <ac:spMkLst>
            <pc:docMk/>
            <pc:sldMk cId="2336080690" sldId="1120"/>
            <ac:spMk id="11" creationId="{56B1E528-3968-41D3-A167-3C80D6B8EB40}"/>
          </ac:spMkLst>
        </pc:spChg>
        <pc:spChg chg="add mod">
          <ac:chgData name="Michael A Fudge Jr" userId="133895e8-240b-4811-850e-9cf94297d089" providerId="ADAL" clId="{FBFD38BE-AE0D-491A-8B43-C41F8BF280DE}" dt="2020-11-13T15:44:54.691" v="17914" actId="1076"/>
          <ac:spMkLst>
            <pc:docMk/>
            <pc:sldMk cId="2336080690" sldId="1120"/>
            <ac:spMk id="12" creationId="{38CCE213-1F2D-45BE-9FA3-AEB72FBE3550}"/>
          </ac:spMkLst>
        </pc:spChg>
        <pc:cxnChg chg="add mod">
          <ac:chgData name="Michael A Fudge Jr" userId="133895e8-240b-4811-850e-9cf94297d089" providerId="ADAL" clId="{FBFD38BE-AE0D-491A-8B43-C41F8BF280DE}" dt="2020-11-13T15:44:32.589" v="17908" actId="1076"/>
          <ac:cxnSpMkLst>
            <pc:docMk/>
            <pc:sldMk cId="2336080690" sldId="1120"/>
            <ac:cxnSpMk id="6" creationId="{B921EF61-790B-4790-AE28-E2643C5951D9}"/>
          </ac:cxnSpMkLst>
        </pc:cxnChg>
        <pc:cxnChg chg="add mod">
          <ac:chgData name="Michael A Fudge Jr" userId="133895e8-240b-4811-850e-9cf94297d089" providerId="ADAL" clId="{FBFD38BE-AE0D-491A-8B43-C41F8BF280DE}" dt="2020-11-13T15:47:39.644" v="17987" actId="208"/>
          <ac:cxnSpMkLst>
            <pc:docMk/>
            <pc:sldMk cId="2336080690" sldId="1120"/>
            <ac:cxnSpMk id="10" creationId="{0A5EB636-8D9E-481C-8F9A-CEF4FB6D8AC9}"/>
          </ac:cxnSpMkLst>
        </pc:cxnChg>
      </pc:sldChg>
      <pc:sldChg chg="modSp add mod ord">
        <pc:chgData name="Michael A Fudge Jr" userId="133895e8-240b-4811-850e-9cf94297d089" providerId="ADAL" clId="{FBFD38BE-AE0D-491A-8B43-C41F8BF280DE}" dt="2020-11-13T17:19:03.530" v="21204" actId="6549"/>
        <pc:sldMkLst>
          <pc:docMk/>
          <pc:sldMk cId="4048421832" sldId="1121"/>
        </pc:sldMkLst>
        <pc:spChg chg="mod">
          <ac:chgData name="Michael A Fudge Jr" userId="133895e8-240b-4811-850e-9cf94297d089" providerId="ADAL" clId="{FBFD38BE-AE0D-491A-8B43-C41F8BF280DE}" dt="2020-11-13T14:14:09.266" v="14745" actId="14100"/>
          <ac:spMkLst>
            <pc:docMk/>
            <pc:sldMk cId="4048421832" sldId="1121"/>
            <ac:spMk id="5" creationId="{E0D04EC1-733E-4BA9-9251-8C6E6E3D01D7}"/>
          </ac:spMkLst>
        </pc:spChg>
        <pc:spChg chg="mod">
          <ac:chgData name="Michael A Fudge Jr" userId="133895e8-240b-4811-850e-9cf94297d089" providerId="ADAL" clId="{FBFD38BE-AE0D-491A-8B43-C41F8BF280DE}" dt="2020-11-13T17:19:03.530" v="21204" actId="6549"/>
          <ac:spMkLst>
            <pc:docMk/>
            <pc:sldMk cId="4048421832" sldId="1121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FBFD38BE-AE0D-491A-8B43-C41F8BF280DE}" dt="2020-11-13T17:21:44.465" v="21464" actId="14100"/>
        <pc:sldMkLst>
          <pc:docMk/>
          <pc:sldMk cId="2630390036" sldId="1122"/>
        </pc:sldMkLst>
        <pc:spChg chg="mod">
          <ac:chgData name="Michael A Fudge Jr" userId="133895e8-240b-4811-850e-9cf94297d089" providerId="ADAL" clId="{FBFD38BE-AE0D-491A-8B43-C41F8BF280DE}" dt="2020-11-13T17:21:44.465" v="21464" actId="14100"/>
          <ac:spMkLst>
            <pc:docMk/>
            <pc:sldMk cId="2630390036" sldId="1122"/>
            <ac:spMk id="2" creationId="{A0EC69E1-79D5-4CCA-9AE3-8CCDB54E5D78}"/>
          </ac:spMkLst>
        </pc:spChg>
        <pc:spChg chg="mod">
          <ac:chgData name="Michael A Fudge Jr" userId="133895e8-240b-4811-850e-9cf94297d089" providerId="ADAL" clId="{FBFD38BE-AE0D-491A-8B43-C41F8BF280DE}" dt="2020-11-13T17:20:49.528" v="21391" actId="6549"/>
          <ac:spMkLst>
            <pc:docMk/>
            <pc:sldMk cId="2630390036" sldId="1122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FBFD38BE-AE0D-491A-8B43-C41F8BF280DE}" dt="2020-11-13T14:18:15.077" v="15015" actId="1076"/>
        <pc:sldMkLst>
          <pc:docMk/>
          <pc:sldMk cId="1981478019" sldId="1123"/>
        </pc:sldMkLst>
        <pc:spChg chg="mod">
          <ac:chgData name="Michael A Fudge Jr" userId="133895e8-240b-4811-850e-9cf94297d089" providerId="ADAL" clId="{FBFD38BE-AE0D-491A-8B43-C41F8BF280DE}" dt="2020-11-13T14:18:15.077" v="15015" actId="1076"/>
          <ac:spMkLst>
            <pc:docMk/>
            <pc:sldMk cId="1981478019" sldId="1123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14:18:08.687" v="15013" actId="20577"/>
          <ac:spMkLst>
            <pc:docMk/>
            <pc:sldMk cId="1981478019" sldId="1123"/>
            <ac:spMk id="137" creationId="{4F72512B-55D7-40B7-B1C8-CDC0A711C975}"/>
          </ac:spMkLst>
        </pc:spChg>
      </pc:sldChg>
      <pc:sldChg chg="addSp delSp modSp new mod modClrScheme modAnim chgLayout">
        <pc:chgData name="Michael A Fudge Jr" userId="133895e8-240b-4811-850e-9cf94297d089" providerId="ADAL" clId="{FBFD38BE-AE0D-491A-8B43-C41F8BF280DE}" dt="2020-11-13T14:57:27.565" v="16433" actId="14100"/>
        <pc:sldMkLst>
          <pc:docMk/>
          <pc:sldMk cId="3022812055" sldId="1124"/>
        </pc:sldMkLst>
        <pc:spChg chg="del">
          <ac:chgData name="Michael A Fudge Jr" userId="133895e8-240b-4811-850e-9cf94297d089" providerId="ADAL" clId="{FBFD38BE-AE0D-491A-8B43-C41F8BF280DE}" dt="2020-11-13T14:18:46.083" v="15019" actId="700"/>
          <ac:spMkLst>
            <pc:docMk/>
            <pc:sldMk cId="3022812055" sldId="1124"/>
            <ac:spMk id="2" creationId="{AF959B8A-3DAB-4657-AD16-CBB0F15E58A5}"/>
          </ac:spMkLst>
        </pc:spChg>
        <pc:spChg chg="del">
          <ac:chgData name="Michael A Fudge Jr" userId="133895e8-240b-4811-850e-9cf94297d089" providerId="ADAL" clId="{FBFD38BE-AE0D-491A-8B43-C41F8BF280DE}" dt="2020-11-13T14:18:46.083" v="15019" actId="700"/>
          <ac:spMkLst>
            <pc:docMk/>
            <pc:sldMk cId="3022812055" sldId="1124"/>
            <ac:spMk id="3" creationId="{B8AE89F1-E455-4F3D-9AC8-43C5A04328C0}"/>
          </ac:spMkLst>
        </pc:spChg>
        <pc:spChg chg="add mod">
          <ac:chgData name="Michael A Fudge Jr" userId="133895e8-240b-4811-850e-9cf94297d089" providerId="ADAL" clId="{FBFD38BE-AE0D-491A-8B43-C41F8BF280DE}" dt="2020-11-13T14:20:59.670" v="15037" actId="164"/>
          <ac:spMkLst>
            <pc:docMk/>
            <pc:sldMk cId="3022812055" sldId="1124"/>
            <ac:spMk id="8" creationId="{82B0C162-6CAA-4B72-918E-B0F79E6B1AEB}"/>
          </ac:spMkLst>
        </pc:spChg>
        <pc:spChg chg="add mod">
          <ac:chgData name="Michael A Fudge Jr" userId="133895e8-240b-4811-850e-9cf94297d089" providerId="ADAL" clId="{FBFD38BE-AE0D-491A-8B43-C41F8BF280DE}" dt="2020-11-13T14:22:20.563" v="15071" actId="164"/>
          <ac:spMkLst>
            <pc:docMk/>
            <pc:sldMk cId="3022812055" sldId="1124"/>
            <ac:spMk id="12" creationId="{D920268D-20C0-4719-A311-025C3270EE0E}"/>
          </ac:spMkLst>
        </pc:spChg>
        <pc:spChg chg="add mod">
          <ac:chgData name="Michael A Fudge Jr" userId="133895e8-240b-4811-850e-9cf94297d089" providerId="ADAL" clId="{FBFD38BE-AE0D-491A-8B43-C41F8BF280DE}" dt="2020-11-13T14:23:29.444" v="15085" actId="1076"/>
          <ac:spMkLst>
            <pc:docMk/>
            <pc:sldMk cId="3022812055" sldId="1124"/>
            <ac:spMk id="16" creationId="{BBAA4720-DFB2-4236-B99C-304FB5913B10}"/>
          </ac:spMkLst>
        </pc:spChg>
        <pc:spChg chg="add mod">
          <ac:chgData name="Michael A Fudge Jr" userId="133895e8-240b-4811-850e-9cf94297d089" providerId="ADAL" clId="{FBFD38BE-AE0D-491A-8B43-C41F8BF280DE}" dt="2020-11-13T14:25:02.122" v="15163" actId="20577"/>
          <ac:spMkLst>
            <pc:docMk/>
            <pc:sldMk cId="3022812055" sldId="1124"/>
            <ac:spMk id="20" creationId="{26396732-F8D9-478C-95A3-8BB7C72DC740}"/>
          </ac:spMkLst>
        </pc:spChg>
        <pc:spChg chg="add mod">
          <ac:chgData name="Michael A Fudge Jr" userId="133895e8-240b-4811-850e-9cf94297d089" providerId="ADAL" clId="{FBFD38BE-AE0D-491A-8B43-C41F8BF280DE}" dt="2020-11-13T14:24:55.452" v="15152" actId="20577"/>
          <ac:spMkLst>
            <pc:docMk/>
            <pc:sldMk cId="3022812055" sldId="1124"/>
            <ac:spMk id="23" creationId="{8EA16796-6081-429C-B0F9-348BE16262D3}"/>
          </ac:spMkLst>
        </pc:spChg>
        <pc:spChg chg="add mod">
          <ac:chgData name="Michael A Fudge Jr" userId="133895e8-240b-4811-850e-9cf94297d089" providerId="ADAL" clId="{FBFD38BE-AE0D-491A-8B43-C41F8BF280DE}" dt="2020-11-13T14:25:40.931" v="15166" actId="164"/>
          <ac:spMkLst>
            <pc:docMk/>
            <pc:sldMk cId="3022812055" sldId="1124"/>
            <ac:spMk id="28" creationId="{7665A0A8-1EE6-4D0A-BFD3-DE1CE50D043D}"/>
          </ac:spMkLst>
        </pc:spChg>
        <pc:spChg chg="add mod">
          <ac:chgData name="Michael A Fudge Jr" userId="133895e8-240b-4811-850e-9cf94297d089" providerId="ADAL" clId="{FBFD38BE-AE0D-491A-8B43-C41F8BF280DE}" dt="2020-11-13T14:27:12.896" v="15183" actId="1076"/>
          <ac:spMkLst>
            <pc:docMk/>
            <pc:sldMk cId="3022812055" sldId="1124"/>
            <ac:spMk id="31" creationId="{54F72EEA-ACA0-4FA7-8DFB-31D7EF081FC3}"/>
          </ac:spMkLst>
        </pc:spChg>
        <pc:spChg chg="add del">
          <ac:chgData name="Michael A Fudge Jr" userId="133895e8-240b-4811-850e-9cf94297d089" providerId="ADAL" clId="{FBFD38BE-AE0D-491A-8B43-C41F8BF280DE}" dt="2020-11-13T14:29:52.481" v="15218" actId="22"/>
          <ac:spMkLst>
            <pc:docMk/>
            <pc:sldMk cId="3022812055" sldId="1124"/>
            <ac:spMk id="58" creationId="{2BE50CEA-8A49-4E20-BE19-F9A8D25A74A8}"/>
          </ac:spMkLst>
        </pc:spChg>
        <pc:spChg chg="add mod ord">
          <ac:chgData name="Michael A Fudge Jr" userId="133895e8-240b-4811-850e-9cf94297d089" providerId="ADAL" clId="{FBFD38BE-AE0D-491A-8B43-C41F8BF280DE}" dt="2020-11-13T14:30:38.156" v="15249" actId="14100"/>
          <ac:spMkLst>
            <pc:docMk/>
            <pc:sldMk cId="3022812055" sldId="1124"/>
            <ac:spMk id="59" creationId="{BECB0DD3-16E3-44A6-9F20-043AFB6B8192}"/>
          </ac:spMkLst>
        </pc:spChg>
        <pc:spChg chg="add mod">
          <ac:chgData name="Michael A Fudge Jr" userId="133895e8-240b-4811-850e-9cf94297d089" providerId="ADAL" clId="{FBFD38BE-AE0D-491A-8B43-C41F8BF280DE}" dt="2020-11-13T14:57:27.565" v="16433" actId="14100"/>
          <ac:spMkLst>
            <pc:docMk/>
            <pc:sldMk cId="3022812055" sldId="1124"/>
            <ac:spMk id="60" creationId="{3123DE1C-600D-423A-9671-733FFA4DB730}"/>
          </ac:spMkLst>
        </pc:spChg>
        <pc:grpChg chg="add mod">
          <ac:chgData name="Michael A Fudge Jr" userId="133895e8-240b-4811-850e-9cf94297d089" providerId="ADAL" clId="{FBFD38BE-AE0D-491A-8B43-C41F8BF280DE}" dt="2020-11-13T14:28:28.371" v="15206" actId="1076"/>
          <ac:grpSpMkLst>
            <pc:docMk/>
            <pc:sldMk cId="3022812055" sldId="1124"/>
            <ac:grpSpMk id="9" creationId="{F7065592-5B88-47E9-8D13-81BA7C958ED9}"/>
          </ac:grpSpMkLst>
        </pc:grpChg>
        <pc:grpChg chg="add mod">
          <ac:chgData name="Michael A Fudge Jr" userId="133895e8-240b-4811-850e-9cf94297d089" providerId="ADAL" clId="{FBFD38BE-AE0D-491A-8B43-C41F8BF280DE}" dt="2020-11-13T14:28:26.763" v="15205" actId="1076"/>
          <ac:grpSpMkLst>
            <pc:docMk/>
            <pc:sldMk cId="3022812055" sldId="1124"/>
            <ac:grpSpMk id="17" creationId="{91383B9C-C07B-4473-8637-824EE43D603A}"/>
          </ac:grpSpMkLst>
        </pc:grpChg>
        <pc:grpChg chg="add mod">
          <ac:chgData name="Michael A Fudge Jr" userId="133895e8-240b-4811-850e-9cf94297d089" providerId="ADAL" clId="{FBFD38BE-AE0D-491A-8B43-C41F8BF280DE}" dt="2020-11-13T14:28:20.675" v="15203" actId="1076"/>
          <ac:grpSpMkLst>
            <pc:docMk/>
            <pc:sldMk cId="3022812055" sldId="1124"/>
            <ac:grpSpMk id="18" creationId="{92B5FCB4-3602-4365-A421-E09E01B63B47}"/>
          </ac:grpSpMkLst>
        </pc:grpChg>
        <pc:grpChg chg="add mod">
          <ac:chgData name="Michael A Fudge Jr" userId="133895e8-240b-4811-850e-9cf94297d089" providerId="ADAL" clId="{FBFD38BE-AE0D-491A-8B43-C41F8BF280DE}" dt="2020-11-13T14:25:08.912" v="15164" actId="1076"/>
          <ac:grpSpMkLst>
            <pc:docMk/>
            <pc:sldMk cId="3022812055" sldId="1124"/>
            <ac:grpSpMk id="21" creationId="{F93F1D64-0823-4C8C-A0CD-B393849D05DB}"/>
          </ac:grpSpMkLst>
        </pc:grpChg>
        <pc:grpChg chg="add mod">
          <ac:chgData name="Michael A Fudge Jr" userId="133895e8-240b-4811-850e-9cf94297d089" providerId="ADAL" clId="{FBFD38BE-AE0D-491A-8B43-C41F8BF280DE}" dt="2020-11-13T14:27:36.266" v="15191" actId="1076"/>
          <ac:grpSpMkLst>
            <pc:docMk/>
            <pc:sldMk cId="3022812055" sldId="1124"/>
            <ac:grpSpMk id="24" creationId="{FA5B043D-3C65-49FF-AA65-3A0919C156AE}"/>
          </ac:grpSpMkLst>
        </pc:grpChg>
        <pc:grpChg chg="add mod">
          <ac:chgData name="Michael A Fudge Jr" userId="133895e8-240b-4811-850e-9cf94297d089" providerId="ADAL" clId="{FBFD38BE-AE0D-491A-8B43-C41F8BF280DE}" dt="2020-11-13T14:25:44.801" v="15167" actId="1076"/>
          <ac:grpSpMkLst>
            <pc:docMk/>
            <pc:sldMk cId="3022812055" sldId="1124"/>
            <ac:grpSpMk id="29" creationId="{D363BB74-08FE-4500-8BB4-7A92C679C983}"/>
          </ac:grpSpMkLst>
        </pc:grpChg>
        <pc:grpChg chg="add mod">
          <ac:chgData name="Michael A Fudge Jr" userId="133895e8-240b-4811-850e-9cf94297d089" providerId="ADAL" clId="{FBFD38BE-AE0D-491A-8B43-C41F8BF280DE}" dt="2020-11-13T14:27:28.450" v="15189" actId="1076"/>
          <ac:grpSpMkLst>
            <pc:docMk/>
            <pc:sldMk cId="3022812055" sldId="1124"/>
            <ac:grpSpMk id="33" creationId="{317B3411-1F55-4B24-A1EB-556B3DB4B0D4}"/>
          </ac:grpSpMkLst>
        </pc:grpChg>
        <pc:picChg chg="add mod modCrop">
          <ac:chgData name="Michael A Fudge Jr" userId="133895e8-240b-4811-850e-9cf94297d089" providerId="ADAL" clId="{FBFD38BE-AE0D-491A-8B43-C41F8BF280DE}" dt="2020-11-13T14:24:45.034" v="15145" actId="164"/>
          <ac:picMkLst>
            <pc:docMk/>
            <pc:sldMk cId="3022812055" sldId="1124"/>
            <ac:picMk id="4" creationId="{76C698FF-17A2-4BF8-AFB7-C67440C9B350}"/>
          </ac:picMkLst>
        </pc:picChg>
        <pc:picChg chg="add mod modCrop">
          <ac:chgData name="Michael A Fudge Jr" userId="133895e8-240b-4811-850e-9cf94297d089" providerId="ADAL" clId="{FBFD38BE-AE0D-491A-8B43-C41F8BF280DE}" dt="2020-11-13T14:24:01.065" v="15108" actId="164"/>
          <ac:picMkLst>
            <pc:docMk/>
            <pc:sldMk cId="3022812055" sldId="1124"/>
            <ac:picMk id="5" creationId="{56ECA739-9A6A-4580-B2F7-211189E81675}"/>
          </ac:picMkLst>
        </pc:picChg>
        <pc:picChg chg="add mod">
          <ac:chgData name="Michael A Fudge Jr" userId="133895e8-240b-4811-850e-9cf94297d089" providerId="ADAL" clId="{FBFD38BE-AE0D-491A-8B43-C41F8BF280DE}" dt="2020-11-13T14:22:20.563" v="15071" actId="164"/>
          <ac:picMkLst>
            <pc:docMk/>
            <pc:sldMk cId="3022812055" sldId="1124"/>
            <ac:picMk id="6" creationId="{CB63E80F-BDEF-4742-A105-8A1BC2FCA06F}"/>
          </ac:picMkLst>
        </pc:picChg>
        <pc:picChg chg="add mod">
          <ac:chgData name="Michael A Fudge Jr" userId="133895e8-240b-4811-850e-9cf94297d089" providerId="ADAL" clId="{FBFD38BE-AE0D-491A-8B43-C41F8BF280DE}" dt="2020-11-13T14:20:59.670" v="15037" actId="164"/>
          <ac:picMkLst>
            <pc:docMk/>
            <pc:sldMk cId="3022812055" sldId="1124"/>
            <ac:picMk id="7" creationId="{204003C6-E07E-4BB3-97EB-1808CDD39554}"/>
          </ac:picMkLst>
        </pc:picChg>
        <pc:picChg chg="add del">
          <ac:chgData name="Michael A Fudge Jr" userId="133895e8-240b-4811-850e-9cf94297d089" providerId="ADAL" clId="{FBFD38BE-AE0D-491A-8B43-C41F8BF280DE}" dt="2020-11-13T14:21:13.571" v="15042"/>
          <ac:picMkLst>
            <pc:docMk/>
            <pc:sldMk cId="3022812055" sldId="1124"/>
            <ac:picMk id="10" creationId="{49CF9819-0301-4D77-9D21-7146B1A46E88}"/>
          </ac:picMkLst>
        </pc:picChg>
        <pc:picChg chg="add mod">
          <ac:chgData name="Michael A Fudge Jr" userId="133895e8-240b-4811-850e-9cf94297d089" providerId="ADAL" clId="{FBFD38BE-AE0D-491A-8B43-C41F8BF280DE}" dt="2020-11-13T14:22:16.547" v="15070" actId="164"/>
          <ac:picMkLst>
            <pc:docMk/>
            <pc:sldMk cId="3022812055" sldId="1124"/>
            <ac:picMk id="13" creationId="{A06306A3-A0A5-4F15-B51D-A9B439681E15}"/>
          </ac:picMkLst>
        </pc:picChg>
        <pc:picChg chg="add del">
          <ac:chgData name="Michael A Fudge Jr" userId="133895e8-240b-4811-850e-9cf94297d089" providerId="ADAL" clId="{FBFD38BE-AE0D-491A-8B43-C41F8BF280DE}" dt="2020-11-13T14:21:51.725" v="15057"/>
          <ac:picMkLst>
            <pc:docMk/>
            <pc:sldMk cId="3022812055" sldId="1124"/>
            <ac:picMk id="14" creationId="{316ABBA2-28DC-4C04-8460-48DC9BAA8B1E}"/>
          </ac:picMkLst>
        </pc:picChg>
        <pc:picChg chg="add mod">
          <ac:chgData name="Michael A Fudge Jr" userId="133895e8-240b-4811-850e-9cf94297d089" providerId="ADAL" clId="{FBFD38BE-AE0D-491A-8B43-C41F8BF280DE}" dt="2020-11-13T14:25:40.931" v="15166" actId="164"/>
          <ac:picMkLst>
            <pc:docMk/>
            <pc:sldMk cId="3022812055" sldId="1124"/>
            <ac:picMk id="26" creationId="{DC7BC0D4-C335-4AE2-905F-6A37B7B1F762}"/>
          </ac:picMkLst>
        </pc:picChg>
        <pc:picChg chg="add mod">
          <ac:chgData name="Michael A Fudge Jr" userId="133895e8-240b-4811-850e-9cf94297d089" providerId="ADAL" clId="{FBFD38BE-AE0D-491A-8B43-C41F8BF280DE}" dt="2020-11-13T14:27:26.195" v="15188" actId="1076"/>
          <ac:picMkLst>
            <pc:docMk/>
            <pc:sldMk cId="3022812055" sldId="1124"/>
            <ac:picMk id="30" creationId="{44832F91-C1CB-4FCE-8A68-CD0A303BE368}"/>
          </ac:picMkLst>
        </pc:picChg>
        <pc:cxnChg chg="add mod">
          <ac:chgData name="Michael A Fudge Jr" userId="133895e8-240b-4811-850e-9cf94297d089" providerId="ADAL" clId="{FBFD38BE-AE0D-491A-8B43-C41F8BF280DE}" dt="2020-11-13T14:27:36.266" v="15191" actId="1076"/>
          <ac:cxnSpMkLst>
            <pc:docMk/>
            <pc:sldMk cId="3022812055" sldId="1124"/>
            <ac:cxnSpMk id="32" creationId="{A57AD4DC-1188-417D-B8F5-707D60D5103D}"/>
          </ac:cxnSpMkLst>
        </pc:cxnChg>
        <pc:cxnChg chg="add mod">
          <ac:chgData name="Michael A Fudge Jr" userId="133895e8-240b-4811-850e-9cf94297d089" providerId="ADAL" clId="{FBFD38BE-AE0D-491A-8B43-C41F8BF280DE}" dt="2020-11-13T14:26:44.970" v="15179" actId="14100"/>
          <ac:cxnSpMkLst>
            <pc:docMk/>
            <pc:sldMk cId="3022812055" sldId="1124"/>
            <ac:cxnSpMk id="36" creationId="{1CD7B77B-F744-4B57-915D-E747E5B68B58}"/>
          </ac:cxnSpMkLst>
        </pc:cxnChg>
        <pc:cxnChg chg="add mod">
          <ac:chgData name="Michael A Fudge Jr" userId="133895e8-240b-4811-850e-9cf94297d089" providerId="ADAL" clId="{FBFD38BE-AE0D-491A-8B43-C41F8BF280DE}" dt="2020-11-13T14:28:20.675" v="15203" actId="1076"/>
          <ac:cxnSpMkLst>
            <pc:docMk/>
            <pc:sldMk cId="3022812055" sldId="1124"/>
            <ac:cxnSpMk id="42" creationId="{0CE666E0-5DED-4D17-AE78-ABC6848A3760}"/>
          </ac:cxnSpMkLst>
        </pc:cxnChg>
        <pc:cxnChg chg="add mod">
          <ac:chgData name="Michael A Fudge Jr" userId="133895e8-240b-4811-850e-9cf94297d089" providerId="ADAL" clId="{FBFD38BE-AE0D-491A-8B43-C41F8BF280DE}" dt="2020-11-13T14:28:26.763" v="15205" actId="1076"/>
          <ac:cxnSpMkLst>
            <pc:docMk/>
            <pc:sldMk cId="3022812055" sldId="1124"/>
            <ac:cxnSpMk id="47" creationId="{73D07F3A-AE3E-42AD-BFBB-954C5D4AB0DD}"/>
          </ac:cxnSpMkLst>
        </pc:cxnChg>
        <pc:cxnChg chg="add mod">
          <ac:chgData name="Michael A Fudge Jr" userId="133895e8-240b-4811-850e-9cf94297d089" providerId="ADAL" clId="{FBFD38BE-AE0D-491A-8B43-C41F8BF280DE}" dt="2020-11-13T14:28:58.476" v="15212" actId="14100"/>
          <ac:cxnSpMkLst>
            <pc:docMk/>
            <pc:sldMk cId="3022812055" sldId="1124"/>
            <ac:cxnSpMk id="50" creationId="{00F2A639-DE88-4108-A825-D095DAE37F16}"/>
          </ac:cxnSpMkLst>
        </pc:cxnChg>
        <pc:cxnChg chg="add mod">
          <ac:chgData name="Michael A Fudge Jr" userId="133895e8-240b-4811-850e-9cf94297d089" providerId="ADAL" clId="{FBFD38BE-AE0D-491A-8B43-C41F8BF280DE}" dt="2020-11-13T14:29:13.826" v="15216" actId="14100"/>
          <ac:cxnSpMkLst>
            <pc:docMk/>
            <pc:sldMk cId="3022812055" sldId="1124"/>
            <ac:cxnSpMk id="54" creationId="{84FE0632-3C41-44F3-9A8D-D9E29A2843C9}"/>
          </ac:cxnSpMkLst>
        </pc:cxnChg>
      </pc:sldChg>
      <pc:sldChg chg="addSp delSp modSp new mod modAnim chgLayout">
        <pc:chgData name="Michael A Fudge Jr" userId="133895e8-240b-4811-850e-9cf94297d089" providerId="ADAL" clId="{FBFD38BE-AE0D-491A-8B43-C41F8BF280DE}" dt="2020-11-13T14:45:26.189" v="15628" actId="20577"/>
        <pc:sldMkLst>
          <pc:docMk/>
          <pc:sldMk cId="2213260494" sldId="1125"/>
        </pc:sldMkLst>
        <pc:spChg chg="mod ord">
          <ac:chgData name="Michael A Fudge Jr" userId="133895e8-240b-4811-850e-9cf94297d089" providerId="ADAL" clId="{FBFD38BE-AE0D-491A-8B43-C41F8BF280DE}" dt="2020-11-13T14:43:54.683" v="15510" actId="700"/>
          <ac:spMkLst>
            <pc:docMk/>
            <pc:sldMk cId="2213260494" sldId="1125"/>
            <ac:spMk id="2" creationId="{81379DB3-46CB-4040-9BC2-8833E5B59A65}"/>
          </ac:spMkLst>
        </pc:spChg>
        <pc:spChg chg="del">
          <ac:chgData name="Michael A Fudge Jr" userId="133895e8-240b-4811-850e-9cf94297d089" providerId="ADAL" clId="{FBFD38BE-AE0D-491A-8B43-C41F8BF280DE}" dt="2020-11-13T14:41:40.005" v="15482" actId="478"/>
          <ac:spMkLst>
            <pc:docMk/>
            <pc:sldMk cId="2213260494" sldId="1125"/>
            <ac:spMk id="3" creationId="{34B72710-F81D-4207-A0C1-1DD353A1D1BF}"/>
          </ac:spMkLst>
        </pc:spChg>
        <pc:spChg chg="add mod">
          <ac:chgData name="Michael A Fudge Jr" userId="133895e8-240b-4811-850e-9cf94297d089" providerId="ADAL" clId="{FBFD38BE-AE0D-491A-8B43-C41F8BF280DE}" dt="2020-11-13T14:43:38.062" v="15506" actId="164"/>
          <ac:spMkLst>
            <pc:docMk/>
            <pc:sldMk cId="2213260494" sldId="1125"/>
            <ac:spMk id="6" creationId="{262BC353-3E10-41FE-AD44-D1C8F16B3C6F}"/>
          </ac:spMkLst>
        </pc:spChg>
        <pc:spChg chg="add mod ord">
          <ac:chgData name="Michael A Fudge Jr" userId="133895e8-240b-4811-850e-9cf94297d089" providerId="ADAL" clId="{FBFD38BE-AE0D-491A-8B43-C41F8BF280DE}" dt="2020-11-13T14:45:26.189" v="15628" actId="20577"/>
          <ac:spMkLst>
            <pc:docMk/>
            <pc:sldMk cId="2213260494" sldId="1125"/>
            <ac:spMk id="8" creationId="{9798EAD3-FC52-4FA7-B5E7-A3B9A4EC25F3}"/>
          </ac:spMkLst>
        </pc:spChg>
        <pc:grpChg chg="add mod">
          <ac:chgData name="Michael A Fudge Jr" userId="133895e8-240b-4811-850e-9cf94297d089" providerId="ADAL" clId="{FBFD38BE-AE0D-491A-8B43-C41F8BF280DE}" dt="2020-11-13T14:43:38.062" v="15506" actId="164"/>
          <ac:grpSpMkLst>
            <pc:docMk/>
            <pc:sldMk cId="2213260494" sldId="1125"/>
            <ac:grpSpMk id="7" creationId="{4ECF7FFB-9D25-49B1-B09B-2FEE4A3BF4CF}"/>
          </ac:grpSpMkLst>
        </pc:grpChg>
        <pc:picChg chg="add mod">
          <ac:chgData name="Michael A Fudge Jr" userId="133895e8-240b-4811-850e-9cf94297d089" providerId="ADAL" clId="{FBFD38BE-AE0D-491A-8B43-C41F8BF280DE}" dt="2020-11-13T14:43:38.062" v="15506" actId="164"/>
          <ac:picMkLst>
            <pc:docMk/>
            <pc:sldMk cId="2213260494" sldId="1125"/>
            <ac:picMk id="4" creationId="{C72C785A-7AEA-4B2F-8BF3-A45700A0660E}"/>
          </ac:picMkLst>
        </pc:picChg>
        <pc:picChg chg="add mod">
          <ac:chgData name="Michael A Fudge Jr" userId="133895e8-240b-4811-850e-9cf94297d089" providerId="ADAL" clId="{FBFD38BE-AE0D-491A-8B43-C41F8BF280DE}" dt="2020-11-13T14:43:47.989" v="15509" actId="14100"/>
          <ac:picMkLst>
            <pc:docMk/>
            <pc:sldMk cId="2213260494" sldId="1125"/>
            <ac:picMk id="5" creationId="{C334DC9B-A89D-4B24-B79B-0D3EDB19DC16}"/>
          </ac:picMkLst>
        </pc:picChg>
      </pc:sldChg>
      <pc:sldChg chg="addSp delSp modSp new del mod">
        <pc:chgData name="Michael A Fudge Jr" userId="133895e8-240b-4811-850e-9cf94297d089" providerId="ADAL" clId="{FBFD38BE-AE0D-491A-8B43-C41F8BF280DE}" dt="2020-11-13T14:52:17.897" v="16291" actId="47"/>
        <pc:sldMkLst>
          <pc:docMk/>
          <pc:sldMk cId="3551211749" sldId="1126"/>
        </pc:sldMkLst>
        <pc:spChg chg="del">
          <ac:chgData name="Michael A Fudge Jr" userId="133895e8-240b-4811-850e-9cf94297d089" providerId="ADAL" clId="{FBFD38BE-AE0D-491A-8B43-C41F8BF280DE}" dt="2020-11-13T14:42:06.546" v="15488" actId="478"/>
          <ac:spMkLst>
            <pc:docMk/>
            <pc:sldMk cId="3551211749" sldId="1126"/>
            <ac:spMk id="2" creationId="{5E902871-AA0E-459F-93A1-92BA1870AA00}"/>
          </ac:spMkLst>
        </pc:spChg>
        <pc:spChg chg="del">
          <ac:chgData name="Michael A Fudge Jr" userId="133895e8-240b-4811-850e-9cf94297d089" providerId="ADAL" clId="{FBFD38BE-AE0D-491A-8B43-C41F8BF280DE}" dt="2020-11-13T14:42:04.026" v="15487" actId="478"/>
          <ac:spMkLst>
            <pc:docMk/>
            <pc:sldMk cId="3551211749" sldId="1126"/>
            <ac:spMk id="3" creationId="{FEEE6628-3CF4-4B20-87B0-6CF47EA75E83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6" creationId="{57DEC801-48CB-49EF-9BBA-18053D6BDEB2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9" creationId="{BE36E3AD-5BF6-405C-913D-DD6E090ECFEC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12" creationId="{69D45277-03BB-4245-8E6E-4C053B76BFD6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15" creationId="{530D8404-8CA2-459F-83A6-638930397F2A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18" creationId="{D0766807-AEE9-4445-9A4D-64344E6BE3EF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21" creationId="{F40ACC79-85C9-4286-B590-47D549800D4A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24" creationId="{2AABD027-9A8D-4FC8-BD77-8DDB60B6F82A}"/>
          </ac:spMkLst>
        </pc:spChg>
        <pc:spChg chg="add del mod">
          <ac:chgData name="Michael A Fudge Jr" userId="133895e8-240b-4811-850e-9cf94297d089" providerId="ADAL" clId="{FBFD38BE-AE0D-491A-8B43-C41F8BF280DE}" dt="2020-11-13T14:42:11.489" v="15490" actId="478"/>
          <ac:spMkLst>
            <pc:docMk/>
            <pc:sldMk cId="3551211749" sldId="1126"/>
            <ac:spMk id="31" creationId="{20A47B92-21C8-4E1D-87E5-0B70E5EBF86E}"/>
          </ac:spMkLst>
        </pc:spChg>
        <pc:spChg chg="mod">
          <ac:chgData name="Michael A Fudge Jr" userId="133895e8-240b-4811-850e-9cf94297d089" providerId="ADAL" clId="{FBFD38BE-AE0D-491A-8B43-C41F8BF280DE}" dt="2020-11-13T14:42:07.435" v="15489"/>
          <ac:spMkLst>
            <pc:docMk/>
            <pc:sldMk cId="3551211749" sldId="1126"/>
            <ac:spMk id="34" creationId="{F4BB3AF3-9D44-4986-9E00-86BA38087B3F}"/>
          </ac:spMkLst>
        </pc:spChg>
        <pc:spChg chg="add del mod">
          <ac:chgData name="Michael A Fudge Jr" userId="133895e8-240b-4811-850e-9cf94297d089" providerId="ADAL" clId="{FBFD38BE-AE0D-491A-8B43-C41F8BF280DE}" dt="2020-11-13T14:42:16.073" v="15491" actId="478"/>
          <ac:spMkLst>
            <pc:docMk/>
            <pc:sldMk cId="3551211749" sldId="1126"/>
            <ac:spMk id="37" creationId="{3C851EA0-B861-4B91-AC95-89332C26825F}"/>
          </ac:spMkLst>
        </pc:s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4" creationId="{C4D17473-E277-421C-80D8-0326975177B3}"/>
          </ac:grpSpMkLst>
        </pc:gr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7" creationId="{BFFF27E8-EEC2-4764-8252-1D165B0A307A}"/>
          </ac:grpSpMkLst>
        </pc:gr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10" creationId="{41294226-EB72-42BB-9CF9-FA67C08AA2B4}"/>
          </ac:grpSpMkLst>
        </pc:gr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13" creationId="{F4A116F3-3507-4B4B-87B0-FA149BD4BC50}"/>
          </ac:grpSpMkLst>
        </pc:gr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16" creationId="{A9DCFB42-138B-4A95-B4FF-22DAAE8F6278}"/>
          </ac:grpSpMkLst>
        </pc:gr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19" creationId="{4237D251-654C-424E-B141-1FFB86C746B4}"/>
          </ac:grpSpMkLst>
        </pc:gr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22" creationId="{E383CE65-1B44-470C-B196-59CBAD01E9FB}"/>
          </ac:grpSpMkLst>
        </pc:grpChg>
        <pc:grpChg chg="add mod">
          <ac:chgData name="Michael A Fudge Jr" userId="133895e8-240b-4811-850e-9cf94297d089" providerId="ADAL" clId="{FBFD38BE-AE0D-491A-8B43-C41F8BF280DE}" dt="2020-11-13T14:42:07.435" v="15489"/>
          <ac:grpSpMkLst>
            <pc:docMk/>
            <pc:sldMk cId="3551211749" sldId="1126"/>
            <ac:grpSpMk id="32" creationId="{37A677EE-E471-435B-B551-A98D8E11CC16}"/>
          </ac:grpSpMkLst>
        </pc:grp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5" creationId="{988F22EB-D859-4881-9C23-6785B14B01BE}"/>
          </ac:picMkLst>
        </pc:pic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8" creationId="{E4522DA5-36FE-4325-8E93-CDC4D07F9AD6}"/>
          </ac:picMkLst>
        </pc:pic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11" creationId="{0A673D0B-6D7C-4F8C-A385-389E05ECD308}"/>
          </ac:picMkLst>
        </pc:pic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14" creationId="{8C8BC62C-8640-42F0-8F33-6CD4869A0A3E}"/>
          </ac:picMkLst>
        </pc:pic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17" creationId="{A645A656-8386-4459-B91C-EA4AD1045FCE}"/>
          </ac:picMkLst>
        </pc:pic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20" creationId="{3F66EFDC-292E-4EA2-85A5-647CC6A29E3A}"/>
          </ac:picMkLst>
        </pc:pic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23" creationId="{D8221ABB-B7CA-45FF-95B1-3638FDE4D14B}"/>
          </ac:picMkLst>
        </pc:picChg>
        <pc:picChg chg="mod">
          <ac:chgData name="Michael A Fudge Jr" userId="133895e8-240b-4811-850e-9cf94297d089" providerId="ADAL" clId="{FBFD38BE-AE0D-491A-8B43-C41F8BF280DE}" dt="2020-11-13T14:42:07.435" v="15489"/>
          <ac:picMkLst>
            <pc:docMk/>
            <pc:sldMk cId="3551211749" sldId="1126"/>
            <ac:picMk id="33" creationId="{B65DCF46-9862-450B-B10B-4ED75456D1E4}"/>
          </ac:picMkLst>
        </pc:picChg>
        <pc:cxnChg chg="add mod">
          <ac:chgData name="Michael A Fudge Jr" userId="133895e8-240b-4811-850e-9cf94297d089" providerId="ADAL" clId="{FBFD38BE-AE0D-491A-8B43-C41F8BF280DE}" dt="2020-11-13T14:42:07.435" v="15489"/>
          <ac:cxnSpMkLst>
            <pc:docMk/>
            <pc:sldMk cId="3551211749" sldId="1126"/>
            <ac:cxnSpMk id="25" creationId="{EE5C5A4E-82D3-49BD-9C4E-1EDB487E2678}"/>
          </ac:cxnSpMkLst>
        </pc:cxnChg>
        <pc:cxnChg chg="add mod">
          <ac:chgData name="Michael A Fudge Jr" userId="133895e8-240b-4811-850e-9cf94297d089" providerId="ADAL" clId="{FBFD38BE-AE0D-491A-8B43-C41F8BF280DE}" dt="2020-11-13T14:42:07.435" v="15489"/>
          <ac:cxnSpMkLst>
            <pc:docMk/>
            <pc:sldMk cId="3551211749" sldId="1126"/>
            <ac:cxnSpMk id="26" creationId="{098CC670-7D74-478F-A0E3-C43DE46EF4C0}"/>
          </ac:cxnSpMkLst>
        </pc:cxnChg>
        <pc:cxnChg chg="add mod">
          <ac:chgData name="Michael A Fudge Jr" userId="133895e8-240b-4811-850e-9cf94297d089" providerId="ADAL" clId="{FBFD38BE-AE0D-491A-8B43-C41F8BF280DE}" dt="2020-11-13T14:42:07.435" v="15489"/>
          <ac:cxnSpMkLst>
            <pc:docMk/>
            <pc:sldMk cId="3551211749" sldId="1126"/>
            <ac:cxnSpMk id="27" creationId="{335F5C3C-7121-4091-A802-BC3E262B0D2C}"/>
          </ac:cxnSpMkLst>
        </pc:cxnChg>
        <pc:cxnChg chg="add mod">
          <ac:chgData name="Michael A Fudge Jr" userId="133895e8-240b-4811-850e-9cf94297d089" providerId="ADAL" clId="{FBFD38BE-AE0D-491A-8B43-C41F8BF280DE}" dt="2020-11-13T14:42:07.435" v="15489"/>
          <ac:cxnSpMkLst>
            <pc:docMk/>
            <pc:sldMk cId="3551211749" sldId="1126"/>
            <ac:cxnSpMk id="28" creationId="{A0646FB8-EB7E-4296-BA00-8A54E1727570}"/>
          </ac:cxnSpMkLst>
        </pc:cxnChg>
        <pc:cxnChg chg="add mod">
          <ac:chgData name="Michael A Fudge Jr" userId="133895e8-240b-4811-850e-9cf94297d089" providerId="ADAL" clId="{FBFD38BE-AE0D-491A-8B43-C41F8BF280DE}" dt="2020-11-13T14:42:07.435" v="15489"/>
          <ac:cxnSpMkLst>
            <pc:docMk/>
            <pc:sldMk cId="3551211749" sldId="1126"/>
            <ac:cxnSpMk id="29" creationId="{F9FBF271-6C8E-401F-B969-0EA0010E777A}"/>
          </ac:cxnSpMkLst>
        </pc:cxnChg>
        <pc:cxnChg chg="add mod">
          <ac:chgData name="Michael A Fudge Jr" userId="133895e8-240b-4811-850e-9cf94297d089" providerId="ADAL" clId="{FBFD38BE-AE0D-491A-8B43-C41F8BF280DE}" dt="2020-11-13T14:42:07.435" v="15489"/>
          <ac:cxnSpMkLst>
            <pc:docMk/>
            <pc:sldMk cId="3551211749" sldId="1126"/>
            <ac:cxnSpMk id="30" creationId="{0E95EA7D-4558-47DF-8262-90C4B510961D}"/>
          </ac:cxnSpMkLst>
        </pc:cxnChg>
        <pc:cxnChg chg="add mod">
          <ac:chgData name="Michael A Fudge Jr" userId="133895e8-240b-4811-850e-9cf94297d089" providerId="ADAL" clId="{FBFD38BE-AE0D-491A-8B43-C41F8BF280DE}" dt="2020-11-13T14:42:07.435" v="15489"/>
          <ac:cxnSpMkLst>
            <pc:docMk/>
            <pc:sldMk cId="3551211749" sldId="1126"/>
            <ac:cxnSpMk id="35" creationId="{DD3078BA-95EA-4CDD-97D1-74BF711E2D09}"/>
          </ac:cxnSpMkLst>
        </pc:cxnChg>
      </pc:sldChg>
      <pc:sldChg chg="modSp add mod ord">
        <pc:chgData name="Michael A Fudge Jr" userId="133895e8-240b-4811-850e-9cf94297d089" providerId="ADAL" clId="{FBFD38BE-AE0D-491A-8B43-C41F8BF280DE}" dt="2020-11-13T14:31:42.017" v="15272" actId="20577"/>
        <pc:sldMkLst>
          <pc:docMk/>
          <pc:sldMk cId="2703678874" sldId="1127"/>
        </pc:sldMkLst>
        <pc:spChg chg="mod">
          <ac:chgData name="Michael A Fudge Jr" userId="133895e8-240b-4811-850e-9cf94297d089" providerId="ADAL" clId="{FBFD38BE-AE0D-491A-8B43-C41F8BF280DE}" dt="2020-11-13T14:31:36.125" v="15259" actId="1076"/>
          <ac:spMkLst>
            <pc:docMk/>
            <pc:sldMk cId="2703678874" sldId="1127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14:31:42.017" v="15272" actId="20577"/>
          <ac:spMkLst>
            <pc:docMk/>
            <pc:sldMk cId="2703678874" sldId="1127"/>
            <ac:spMk id="137" creationId="{4F72512B-55D7-40B7-B1C8-CDC0A711C975}"/>
          </ac:spMkLst>
        </pc:spChg>
      </pc:sldChg>
      <pc:sldChg chg="add del ord">
        <pc:chgData name="Michael A Fudge Jr" userId="133895e8-240b-4811-850e-9cf94297d089" providerId="ADAL" clId="{FBFD38BE-AE0D-491A-8B43-C41F8BF280DE}" dt="2020-11-13T14:31:16.930" v="15255" actId="47"/>
        <pc:sldMkLst>
          <pc:docMk/>
          <pc:sldMk cId="3156787227" sldId="1127"/>
        </pc:sldMkLst>
      </pc:sldChg>
      <pc:sldChg chg="modSp add mod ord">
        <pc:chgData name="Michael A Fudge Jr" userId="133895e8-240b-4811-850e-9cf94297d089" providerId="ADAL" clId="{FBFD38BE-AE0D-491A-8B43-C41F8BF280DE}" dt="2020-11-13T14:32:08.341" v="15287" actId="1076"/>
        <pc:sldMkLst>
          <pc:docMk/>
          <pc:sldMk cId="841095483" sldId="1128"/>
        </pc:sldMkLst>
        <pc:spChg chg="mod">
          <ac:chgData name="Michael A Fudge Jr" userId="133895e8-240b-4811-850e-9cf94297d089" providerId="ADAL" clId="{FBFD38BE-AE0D-491A-8B43-C41F8BF280DE}" dt="2020-11-13T14:32:08.341" v="15287" actId="1076"/>
          <ac:spMkLst>
            <pc:docMk/>
            <pc:sldMk cId="841095483" sldId="1128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14:32:01.558" v="15286" actId="20577"/>
          <ac:spMkLst>
            <pc:docMk/>
            <pc:sldMk cId="841095483" sldId="1128"/>
            <ac:spMk id="137" creationId="{4F72512B-55D7-40B7-B1C8-CDC0A711C975}"/>
          </ac:spMkLst>
        </pc:spChg>
      </pc:sldChg>
      <pc:sldChg chg="modSp add mod ord">
        <pc:chgData name="Michael A Fudge Jr" userId="133895e8-240b-4811-850e-9cf94297d089" providerId="ADAL" clId="{FBFD38BE-AE0D-491A-8B43-C41F8BF280DE}" dt="2020-11-13T14:32:35.101" v="15298" actId="1076"/>
        <pc:sldMkLst>
          <pc:docMk/>
          <pc:sldMk cId="1684609467" sldId="1129"/>
        </pc:sldMkLst>
        <pc:spChg chg="mod">
          <ac:chgData name="Michael A Fudge Jr" userId="133895e8-240b-4811-850e-9cf94297d089" providerId="ADAL" clId="{FBFD38BE-AE0D-491A-8B43-C41F8BF280DE}" dt="2020-11-13T14:32:35.101" v="15298" actId="1076"/>
          <ac:spMkLst>
            <pc:docMk/>
            <pc:sldMk cId="1684609467" sldId="1129"/>
            <ac:spMk id="2" creationId="{FD4AC0E0-0B42-4FE7-89AB-3C89AD94F070}"/>
          </ac:spMkLst>
        </pc:spChg>
        <pc:spChg chg="mod">
          <ac:chgData name="Michael A Fudge Jr" userId="133895e8-240b-4811-850e-9cf94297d089" providerId="ADAL" clId="{FBFD38BE-AE0D-491A-8B43-C41F8BF280DE}" dt="2020-11-13T14:32:28.545" v="15297" actId="20577"/>
          <ac:spMkLst>
            <pc:docMk/>
            <pc:sldMk cId="1684609467" sldId="1129"/>
            <ac:spMk id="137" creationId="{4F72512B-55D7-40B7-B1C8-CDC0A711C975}"/>
          </ac:spMkLst>
        </pc:spChg>
      </pc:sldChg>
      <pc:sldChg chg="modSp add mod ord">
        <pc:chgData name="Michael A Fudge Jr" userId="133895e8-240b-4811-850e-9cf94297d089" providerId="ADAL" clId="{FBFD38BE-AE0D-491A-8B43-C41F8BF280DE}" dt="2020-11-13T16:22:25.225" v="19079" actId="20577"/>
        <pc:sldMkLst>
          <pc:docMk/>
          <pc:sldMk cId="3373148369" sldId="1130"/>
        </pc:sldMkLst>
        <pc:spChg chg="mod">
          <ac:chgData name="Michael A Fudge Jr" userId="133895e8-240b-4811-850e-9cf94297d089" providerId="ADAL" clId="{FBFD38BE-AE0D-491A-8B43-C41F8BF280DE}" dt="2020-11-13T14:33:07.083" v="15314" actId="20577"/>
          <ac:spMkLst>
            <pc:docMk/>
            <pc:sldMk cId="3373148369" sldId="1130"/>
            <ac:spMk id="5" creationId="{E0D04EC1-733E-4BA9-9251-8C6E6E3D01D7}"/>
          </ac:spMkLst>
        </pc:spChg>
        <pc:spChg chg="mod">
          <ac:chgData name="Michael A Fudge Jr" userId="133895e8-240b-4811-850e-9cf94297d089" providerId="ADAL" clId="{FBFD38BE-AE0D-491A-8B43-C41F8BF280DE}" dt="2020-11-13T16:22:25.225" v="19079" actId="20577"/>
          <ac:spMkLst>
            <pc:docMk/>
            <pc:sldMk cId="3373148369" sldId="1130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FBFD38BE-AE0D-491A-8B43-C41F8BF280DE}" dt="2020-11-13T17:24:00.320" v="21786" actId="20577"/>
        <pc:sldMkLst>
          <pc:docMk/>
          <pc:sldMk cId="864346574" sldId="1131"/>
        </pc:sldMkLst>
        <pc:spChg chg="mod">
          <ac:chgData name="Michael A Fudge Jr" userId="133895e8-240b-4811-850e-9cf94297d089" providerId="ADAL" clId="{FBFD38BE-AE0D-491A-8B43-C41F8BF280DE}" dt="2020-11-13T17:22:01.760" v="21490" actId="14100"/>
          <ac:spMkLst>
            <pc:docMk/>
            <pc:sldMk cId="864346574" sldId="1131"/>
            <ac:spMk id="2" creationId="{A0EC69E1-79D5-4CCA-9AE3-8CCDB54E5D78}"/>
          </ac:spMkLst>
        </pc:spChg>
        <pc:spChg chg="mod">
          <ac:chgData name="Michael A Fudge Jr" userId="133895e8-240b-4811-850e-9cf94297d089" providerId="ADAL" clId="{FBFD38BE-AE0D-491A-8B43-C41F8BF280DE}" dt="2020-11-13T17:23:48.164" v="21761" actId="20577"/>
          <ac:spMkLst>
            <pc:docMk/>
            <pc:sldMk cId="864346574" sldId="1131"/>
            <ac:spMk id="3" creationId="{23BFC44E-10DC-44C2-99E8-3D541093BB67}"/>
          </ac:spMkLst>
        </pc:spChg>
      </pc:sldChg>
      <pc:sldChg chg="addSp delSp modSp add mod ord modAnim">
        <pc:chgData name="Michael A Fudge Jr" userId="133895e8-240b-4811-850e-9cf94297d089" providerId="ADAL" clId="{FBFD38BE-AE0D-491A-8B43-C41F8BF280DE}" dt="2020-11-19T23:37:04.146" v="21929" actId="14100"/>
        <pc:sldMkLst>
          <pc:docMk/>
          <pc:sldMk cId="2558016578" sldId="1132"/>
        </pc:sldMkLst>
        <pc:spChg chg="add mod">
          <ac:chgData name="Michael A Fudge Jr" userId="133895e8-240b-4811-850e-9cf94297d089" providerId="ADAL" clId="{FBFD38BE-AE0D-491A-8B43-C41F8BF280DE}" dt="2020-11-13T14:37:44.632" v="15425" actId="164"/>
          <ac:spMkLst>
            <pc:docMk/>
            <pc:sldMk cId="2558016578" sldId="1132"/>
            <ac:spMk id="3" creationId="{43FC88F7-6A52-4276-B5C7-C0F98EDAD163}"/>
          </ac:spMkLst>
        </pc:spChg>
        <pc:spChg chg="mod topLvl">
          <ac:chgData name="Michael A Fudge Jr" userId="133895e8-240b-4811-850e-9cf94297d089" providerId="ADAL" clId="{FBFD38BE-AE0D-491A-8B43-C41F8BF280DE}" dt="2020-11-13T14:38:08.560" v="15429" actId="164"/>
          <ac:spMkLst>
            <pc:docMk/>
            <pc:sldMk cId="2558016578" sldId="1132"/>
            <ac:spMk id="12" creationId="{D920268D-20C0-4719-A311-025C3270EE0E}"/>
          </ac:spMkLst>
        </pc:spChg>
        <pc:spChg chg="add mod">
          <ac:chgData name="Michael A Fudge Jr" userId="133895e8-240b-4811-850e-9cf94297d089" providerId="ADAL" clId="{FBFD38BE-AE0D-491A-8B43-C41F8BF280DE}" dt="2020-11-13T14:57:00.429" v="16428" actId="14100"/>
          <ac:spMkLst>
            <pc:docMk/>
            <pc:sldMk cId="2558016578" sldId="1132"/>
            <ac:spMk id="19" creationId="{F7F86E01-4C97-46D2-A32C-FEA96AE398B2}"/>
          </ac:spMkLst>
        </pc:spChg>
        <pc:spChg chg="mod">
          <ac:chgData name="Michael A Fudge Jr" userId="133895e8-240b-4811-850e-9cf94297d089" providerId="ADAL" clId="{FBFD38BE-AE0D-491A-8B43-C41F8BF280DE}" dt="2020-11-19T23:37:04.146" v="21929" actId="14100"/>
          <ac:spMkLst>
            <pc:docMk/>
            <pc:sldMk cId="2558016578" sldId="1132"/>
            <ac:spMk id="59" creationId="{BECB0DD3-16E3-44A6-9F20-043AFB6B8192}"/>
          </ac:spMkLst>
        </pc:spChg>
        <pc:grpChg chg="mod">
          <ac:chgData name="Michael A Fudge Jr" userId="133895e8-240b-4811-850e-9cf94297d089" providerId="ADAL" clId="{FBFD38BE-AE0D-491A-8B43-C41F8BF280DE}" dt="2020-11-13T14:38:12.633" v="15430" actId="1076"/>
          <ac:grpSpMkLst>
            <pc:docMk/>
            <pc:sldMk cId="2558016578" sldId="1132"/>
            <ac:grpSpMk id="9" creationId="{F7065592-5B88-47E9-8D13-81BA7C958ED9}"/>
          </ac:grpSpMkLst>
        </pc:grpChg>
        <pc:grpChg chg="add mod">
          <ac:chgData name="Michael A Fudge Jr" userId="133895e8-240b-4811-850e-9cf94297d089" providerId="ADAL" clId="{FBFD38BE-AE0D-491A-8B43-C41F8BF280DE}" dt="2020-11-13T14:38:33.745" v="15434" actId="1076"/>
          <ac:grpSpMkLst>
            <pc:docMk/>
            <pc:sldMk cId="2558016578" sldId="1132"/>
            <ac:grpSpMk id="10" creationId="{1AE40608-114D-46D8-983D-F18F2F11F2B1}"/>
          </ac:grpSpMkLst>
        </pc:grpChg>
        <pc:grpChg chg="add mod">
          <ac:chgData name="Michael A Fudge Jr" userId="133895e8-240b-4811-850e-9cf94297d089" providerId="ADAL" clId="{FBFD38BE-AE0D-491A-8B43-C41F8BF280DE}" dt="2020-11-13T14:38:26.953" v="15433" actId="1076"/>
          <ac:grpSpMkLst>
            <pc:docMk/>
            <pc:sldMk cId="2558016578" sldId="1132"/>
            <ac:grpSpMk id="11" creationId="{331B99B2-BDF0-4DED-86AB-C73D914C22E6}"/>
          </ac:grpSpMkLst>
        </pc:grpChg>
        <pc:grpChg chg="del">
          <ac:chgData name="Michael A Fudge Jr" userId="133895e8-240b-4811-850e-9cf94297d089" providerId="ADAL" clId="{FBFD38BE-AE0D-491A-8B43-C41F8BF280DE}" dt="2020-11-13T14:37:49.868" v="15426" actId="165"/>
          <ac:grpSpMkLst>
            <pc:docMk/>
            <pc:sldMk cId="2558016578" sldId="1132"/>
            <ac:grpSpMk id="18" creationId="{92B5FCB4-3602-4365-A421-E09E01B63B47}"/>
          </ac:grpSpMkLst>
        </pc:grpChg>
        <pc:picChg chg="add mod">
          <ac:chgData name="Michael A Fudge Jr" userId="133895e8-240b-4811-850e-9cf94297d089" providerId="ADAL" clId="{FBFD38BE-AE0D-491A-8B43-C41F8BF280DE}" dt="2020-11-13T14:37:44.632" v="15425" actId="164"/>
          <ac:picMkLst>
            <pc:docMk/>
            <pc:sldMk cId="2558016578" sldId="1132"/>
            <ac:picMk id="2" creationId="{5093B63A-F645-4064-B7FE-8716762CEF81}"/>
          </ac:picMkLst>
        </pc:picChg>
        <pc:picChg chg="mod topLvl modCrop">
          <ac:chgData name="Michael A Fudge Jr" userId="133895e8-240b-4811-850e-9cf94297d089" providerId="ADAL" clId="{FBFD38BE-AE0D-491A-8B43-C41F8BF280DE}" dt="2020-11-13T14:38:08.560" v="15429" actId="164"/>
          <ac:picMkLst>
            <pc:docMk/>
            <pc:sldMk cId="2558016578" sldId="1132"/>
            <ac:picMk id="6" creationId="{CB63E80F-BDEF-4742-A105-8A1BC2FCA06F}"/>
          </ac:picMkLst>
        </pc:picChg>
        <pc:cxnChg chg="add mod">
          <ac:chgData name="Michael A Fudge Jr" userId="133895e8-240b-4811-850e-9cf94297d089" providerId="ADAL" clId="{FBFD38BE-AE0D-491A-8B43-C41F8BF280DE}" dt="2020-11-13T14:38:41.353" v="15437" actId="14100"/>
          <ac:cxnSpMkLst>
            <pc:docMk/>
            <pc:sldMk cId="2558016578" sldId="1132"/>
            <ac:cxnSpMk id="35" creationId="{B98CF080-72BD-49F9-891B-8267C3F3D24A}"/>
          </ac:cxnSpMkLst>
        </pc:cxnChg>
        <pc:cxnChg chg="mod">
          <ac:chgData name="Michael A Fudge Jr" userId="133895e8-240b-4811-850e-9cf94297d089" providerId="ADAL" clId="{FBFD38BE-AE0D-491A-8B43-C41F8BF280DE}" dt="2020-11-13T14:38:26.953" v="15433" actId="1076"/>
          <ac:cxnSpMkLst>
            <pc:docMk/>
            <pc:sldMk cId="2558016578" sldId="1132"/>
            <ac:cxnSpMk id="42" creationId="{0CE666E0-5DED-4D17-AE78-ABC6848A3760}"/>
          </ac:cxnSpMkLst>
        </pc:cxnChg>
        <pc:cxnChg chg="mod">
          <ac:chgData name="Michael A Fudge Jr" userId="133895e8-240b-4811-850e-9cf94297d089" providerId="ADAL" clId="{FBFD38BE-AE0D-491A-8B43-C41F8BF280DE}" dt="2020-11-13T14:38:12.633" v="15430" actId="1076"/>
          <ac:cxnSpMkLst>
            <pc:docMk/>
            <pc:sldMk cId="2558016578" sldId="1132"/>
            <ac:cxnSpMk id="50" creationId="{00F2A639-DE88-4108-A825-D095DAE37F16}"/>
          </ac:cxnSpMkLst>
        </pc:cxnChg>
        <pc:cxnChg chg="mod">
          <ac:chgData name="Michael A Fudge Jr" userId="133895e8-240b-4811-850e-9cf94297d089" providerId="ADAL" clId="{FBFD38BE-AE0D-491A-8B43-C41F8BF280DE}" dt="2020-11-13T14:38:26.953" v="15433" actId="1076"/>
          <ac:cxnSpMkLst>
            <pc:docMk/>
            <pc:sldMk cId="2558016578" sldId="1132"/>
            <ac:cxnSpMk id="54" creationId="{84FE0632-3C41-44F3-9A8D-D9E29A2843C9}"/>
          </ac:cxnSpMkLst>
        </pc:cxnChg>
      </pc:sldChg>
      <pc:sldChg chg="modSp add mod ord">
        <pc:chgData name="Michael A Fudge Jr" userId="133895e8-240b-4811-850e-9cf94297d089" providerId="ADAL" clId="{FBFD38BE-AE0D-491A-8B43-C41F8BF280DE}" dt="2020-11-13T14:40:11.658" v="15461" actId="14100"/>
        <pc:sldMkLst>
          <pc:docMk/>
          <pc:sldMk cId="402434916" sldId="1133"/>
        </pc:sldMkLst>
        <pc:spChg chg="mod">
          <ac:chgData name="Michael A Fudge Jr" userId="133895e8-240b-4811-850e-9cf94297d089" providerId="ADAL" clId="{FBFD38BE-AE0D-491A-8B43-C41F8BF280DE}" dt="2020-11-13T14:40:11.658" v="15461" actId="14100"/>
          <ac:spMkLst>
            <pc:docMk/>
            <pc:sldMk cId="402434916" sldId="1133"/>
            <ac:spMk id="2" creationId="{85954A83-1BFB-42E8-ABE1-F6284F291E27}"/>
          </ac:spMkLst>
        </pc:spChg>
      </pc:sldChg>
      <pc:sldChg chg="modSp new mod modAnim">
        <pc:chgData name="Michael A Fudge Jr" userId="133895e8-240b-4811-850e-9cf94297d089" providerId="ADAL" clId="{FBFD38BE-AE0D-491A-8B43-C41F8BF280DE}" dt="2020-11-13T16:25:02.707" v="19188" actId="20577"/>
        <pc:sldMkLst>
          <pc:docMk/>
          <pc:sldMk cId="2418827118" sldId="1134"/>
        </pc:sldMkLst>
        <pc:spChg chg="mod">
          <ac:chgData name="Michael A Fudge Jr" userId="133895e8-240b-4811-850e-9cf94297d089" providerId="ADAL" clId="{FBFD38BE-AE0D-491A-8B43-C41F8BF280DE}" dt="2020-11-13T14:46:32.484" v="15663" actId="20577"/>
          <ac:spMkLst>
            <pc:docMk/>
            <pc:sldMk cId="2418827118" sldId="1134"/>
            <ac:spMk id="2" creationId="{050233C2-D870-45D7-BC23-358EB8CA6301}"/>
          </ac:spMkLst>
        </pc:spChg>
        <pc:spChg chg="mod">
          <ac:chgData name="Michael A Fudge Jr" userId="133895e8-240b-4811-850e-9cf94297d089" providerId="ADAL" clId="{FBFD38BE-AE0D-491A-8B43-C41F8BF280DE}" dt="2020-11-13T16:25:02.707" v="19188" actId="20577"/>
          <ac:spMkLst>
            <pc:docMk/>
            <pc:sldMk cId="2418827118" sldId="1134"/>
            <ac:spMk id="3" creationId="{34FCC5EE-EA7B-4021-B3D3-F282FF68FF55}"/>
          </ac:spMkLst>
        </pc:spChg>
      </pc:sldChg>
      <pc:sldChg chg="add del ord">
        <pc:chgData name="Michael A Fudge Jr" userId="133895e8-240b-4811-850e-9cf94297d089" providerId="ADAL" clId="{FBFD38BE-AE0D-491A-8B43-C41F8BF280DE}" dt="2020-11-13T17:24:16.994" v="21787" actId="47"/>
        <pc:sldMkLst>
          <pc:docMk/>
          <pc:sldMk cId="661549404" sldId="1135"/>
        </pc:sldMkLst>
      </pc:sldChg>
      <pc:sldChg chg="modSp add mod ord modAnim">
        <pc:chgData name="Michael A Fudge Jr" userId="133895e8-240b-4811-850e-9cf94297d089" providerId="ADAL" clId="{FBFD38BE-AE0D-491A-8B43-C41F8BF280DE}" dt="2020-11-13T15:22:56.752" v="16998" actId="20577"/>
        <pc:sldMkLst>
          <pc:docMk/>
          <pc:sldMk cId="3905271359" sldId="1136"/>
        </pc:sldMkLst>
        <pc:spChg chg="mod">
          <ac:chgData name="Michael A Fudge Jr" userId="133895e8-240b-4811-850e-9cf94297d089" providerId="ADAL" clId="{FBFD38BE-AE0D-491A-8B43-C41F8BF280DE}" dt="2020-11-13T14:55:29.687" v="16417" actId="20577"/>
          <ac:spMkLst>
            <pc:docMk/>
            <pc:sldMk cId="3905271359" sldId="1136"/>
            <ac:spMk id="2" creationId="{CC1E97E1-6B3F-4366-B7B3-449274A17B4C}"/>
          </ac:spMkLst>
        </pc:spChg>
        <pc:spChg chg="mod">
          <ac:chgData name="Michael A Fudge Jr" userId="133895e8-240b-4811-850e-9cf94297d089" providerId="ADAL" clId="{FBFD38BE-AE0D-491A-8B43-C41F8BF280DE}" dt="2020-11-13T15:22:56.752" v="16998" actId="20577"/>
          <ac:spMkLst>
            <pc:docMk/>
            <pc:sldMk cId="3905271359" sldId="1136"/>
            <ac:spMk id="3" creationId="{DD9C21C6-AEEB-47E0-9CB2-4FD33A36A252}"/>
          </ac:spMkLst>
        </pc:spChg>
      </pc:sldChg>
      <pc:sldChg chg="addSp delSp modSp add mod ord delAnim modAnim">
        <pc:chgData name="Michael A Fudge Jr" userId="133895e8-240b-4811-850e-9cf94297d089" providerId="ADAL" clId="{FBFD38BE-AE0D-491A-8B43-C41F8BF280DE}" dt="2020-11-19T23:28:50.733" v="21928" actId="14100"/>
        <pc:sldMkLst>
          <pc:docMk/>
          <pc:sldMk cId="1861766224" sldId="1137"/>
        </pc:sldMkLst>
        <pc:spChg chg="mod">
          <ac:chgData name="Michael A Fudge Jr" userId="133895e8-240b-4811-850e-9cf94297d089" providerId="ADAL" clId="{FBFD38BE-AE0D-491A-8B43-C41F8BF280DE}" dt="2020-11-13T15:39:20.791" v="17790" actId="1076"/>
          <ac:spMkLst>
            <pc:docMk/>
            <pc:sldMk cId="1861766224" sldId="1137"/>
            <ac:spMk id="2" creationId="{2C5E1CA8-DA5D-486F-8E2B-3B0A12B2C42F}"/>
          </ac:spMkLst>
        </pc:spChg>
        <pc:spChg chg="mod topLvl">
          <ac:chgData name="Michael A Fudge Jr" userId="133895e8-240b-4811-850e-9cf94297d089" providerId="ADAL" clId="{FBFD38BE-AE0D-491A-8B43-C41F8BF280DE}" dt="2020-11-19T23:28:50.733" v="21928" actId="14100"/>
          <ac:spMkLst>
            <pc:docMk/>
            <pc:sldMk cId="1861766224" sldId="1137"/>
            <ac:spMk id="41" creationId="{F7331545-CFAF-45F8-A70D-74EFC5ED6F34}"/>
          </ac:spMkLst>
        </pc:spChg>
        <pc:spChg chg="mod topLvl">
          <ac:chgData name="Michael A Fudge Jr" userId="133895e8-240b-4811-850e-9cf94297d089" providerId="ADAL" clId="{FBFD38BE-AE0D-491A-8B43-C41F8BF280DE}" dt="2020-11-13T15:38:44.902" v="17768" actId="164"/>
          <ac:spMkLst>
            <pc:docMk/>
            <pc:sldMk cId="1861766224" sldId="1137"/>
            <ac:spMk id="43" creationId="{5603B8CB-B3EC-4614-87FF-E93DCC14D137}"/>
          </ac:spMkLst>
        </pc:spChg>
        <pc:spChg chg="mod">
          <ac:chgData name="Michael A Fudge Jr" userId="133895e8-240b-4811-850e-9cf94297d089" providerId="ADAL" clId="{FBFD38BE-AE0D-491A-8B43-C41F8BF280DE}" dt="2020-11-13T15:35:15.782" v="17686" actId="1076"/>
          <ac:spMkLst>
            <pc:docMk/>
            <pc:sldMk cId="1861766224" sldId="1137"/>
            <ac:spMk id="52" creationId="{2BB012FD-7E7A-4FAB-A986-305F5CB16BAA}"/>
          </ac:spMkLst>
        </pc:spChg>
        <pc:grpChg chg="add mod">
          <ac:chgData name="Michael A Fudge Jr" userId="133895e8-240b-4811-850e-9cf94297d089" providerId="ADAL" clId="{FBFD38BE-AE0D-491A-8B43-C41F8BF280DE}" dt="2020-11-13T15:38:39.490" v="17767" actId="164"/>
          <ac:grpSpMkLst>
            <pc:docMk/>
            <pc:sldMk cId="1861766224" sldId="1137"/>
            <ac:grpSpMk id="7" creationId="{9E334EBC-3F57-4F68-82A4-D3DCADF13184}"/>
          </ac:grpSpMkLst>
        </pc:grpChg>
        <pc:grpChg chg="add mod">
          <ac:chgData name="Michael A Fudge Jr" userId="133895e8-240b-4811-850e-9cf94297d089" providerId="ADAL" clId="{FBFD38BE-AE0D-491A-8B43-C41F8BF280DE}" dt="2020-11-13T15:38:44.902" v="17768" actId="164"/>
          <ac:grpSpMkLst>
            <pc:docMk/>
            <pc:sldMk cId="1861766224" sldId="1137"/>
            <ac:grpSpMk id="15" creationId="{4FCFF29B-9E65-4928-9C92-AFF29E238BAE}"/>
          </ac:grpSpMkLst>
        </pc:grpChg>
        <pc:grpChg chg="add mod">
          <ac:chgData name="Michael A Fudge Jr" userId="133895e8-240b-4811-850e-9cf94297d089" providerId="ADAL" clId="{FBFD38BE-AE0D-491A-8B43-C41F8BF280DE}" dt="2020-11-13T15:38:39.490" v="17767" actId="164"/>
          <ac:grpSpMkLst>
            <pc:docMk/>
            <pc:sldMk cId="1861766224" sldId="1137"/>
            <ac:grpSpMk id="17" creationId="{53CF7799-9491-4CC7-839A-A9089699AAEE}"/>
          </ac:grpSpMkLst>
        </pc:grpChg>
        <pc:grpChg chg="add mod">
          <ac:chgData name="Michael A Fudge Jr" userId="133895e8-240b-4811-850e-9cf94297d089" providerId="ADAL" clId="{FBFD38BE-AE0D-491A-8B43-C41F8BF280DE}" dt="2020-11-13T15:38:44.902" v="17768" actId="164"/>
          <ac:grpSpMkLst>
            <pc:docMk/>
            <pc:sldMk cId="1861766224" sldId="1137"/>
            <ac:grpSpMk id="19" creationId="{6149D177-4186-4DC6-B404-0D261E73D292}"/>
          </ac:grpSpMkLst>
        </pc:grpChg>
        <pc:grpChg chg="del mod">
          <ac:chgData name="Michael A Fudge Jr" userId="133895e8-240b-4811-850e-9cf94297d089" providerId="ADAL" clId="{FBFD38BE-AE0D-491A-8B43-C41F8BF280DE}" dt="2020-11-13T15:34:07.423" v="17666" actId="478"/>
          <ac:grpSpMkLst>
            <pc:docMk/>
            <pc:sldMk cId="1861766224" sldId="1137"/>
            <ac:grpSpMk id="46" creationId="{8889E2C3-E81D-4FBD-8520-D50A140FA389}"/>
          </ac:grpSpMkLst>
        </pc:grpChg>
        <pc:grpChg chg="del">
          <ac:chgData name="Michael A Fudge Jr" userId="133895e8-240b-4811-850e-9cf94297d089" providerId="ADAL" clId="{FBFD38BE-AE0D-491A-8B43-C41F8BF280DE}" dt="2020-11-13T15:37:03.876" v="17711" actId="165"/>
          <ac:grpSpMkLst>
            <pc:docMk/>
            <pc:sldMk cId="1861766224" sldId="1137"/>
            <ac:grpSpMk id="47" creationId="{906A0AE4-9E8D-4D0A-BD88-E716A0D6F566}"/>
          </ac:grpSpMkLst>
        </pc:grpChg>
        <pc:grpChg chg="del">
          <ac:chgData name="Michael A Fudge Jr" userId="133895e8-240b-4811-850e-9cf94297d089" providerId="ADAL" clId="{FBFD38BE-AE0D-491A-8B43-C41F8BF280DE}" dt="2020-11-13T15:35:20.385" v="17687" actId="165"/>
          <ac:grpSpMkLst>
            <pc:docMk/>
            <pc:sldMk cId="1861766224" sldId="1137"/>
            <ac:grpSpMk id="48" creationId="{3F270622-7FCC-4926-A6C9-2A7783804EA5}"/>
          </ac:grpSpMkLst>
        </pc:grpChg>
        <pc:picChg chg="add mod ord">
          <ac:chgData name="Michael A Fudge Jr" userId="133895e8-240b-4811-850e-9cf94297d089" providerId="ADAL" clId="{FBFD38BE-AE0D-491A-8B43-C41F8BF280DE}" dt="2020-11-13T15:33:55.087" v="17659" actId="1582"/>
          <ac:picMkLst>
            <pc:docMk/>
            <pc:sldMk cId="1861766224" sldId="1137"/>
            <ac:picMk id="3" creationId="{17D2182F-B0A6-4268-A6D4-042C583FCCD5}"/>
          </ac:picMkLst>
        </pc:picChg>
        <pc:picChg chg="del">
          <ac:chgData name="Michael A Fudge Jr" userId="133895e8-240b-4811-850e-9cf94297d089" providerId="ADAL" clId="{FBFD38BE-AE0D-491A-8B43-C41F8BF280DE}" dt="2020-11-13T15:33:06.426" v="17649" actId="478"/>
          <ac:picMkLst>
            <pc:docMk/>
            <pc:sldMk cId="1861766224" sldId="1137"/>
            <ac:picMk id="4" creationId="{F67C2735-A0A8-43B8-82E7-07EEED046095}"/>
          </ac:picMkLst>
        </pc:picChg>
        <pc:picChg chg="add mod ord">
          <ac:chgData name="Michael A Fudge Jr" userId="133895e8-240b-4811-850e-9cf94297d089" providerId="ADAL" clId="{FBFD38BE-AE0D-491A-8B43-C41F8BF280DE}" dt="2020-11-19T23:28:47.120" v="21927" actId="1076"/>
          <ac:picMkLst>
            <pc:docMk/>
            <pc:sldMk cId="1861766224" sldId="1137"/>
            <ac:picMk id="5" creationId="{9ED28087-D7BB-42D6-8C3E-EBB37D4CC9EA}"/>
          </ac:picMkLst>
        </pc:picChg>
        <pc:picChg chg="mod">
          <ac:chgData name="Michael A Fudge Jr" userId="133895e8-240b-4811-850e-9cf94297d089" providerId="ADAL" clId="{FBFD38BE-AE0D-491A-8B43-C41F8BF280DE}" dt="2020-11-13T15:48:35.236" v="17994" actId="207"/>
          <ac:picMkLst>
            <pc:docMk/>
            <pc:sldMk cId="1861766224" sldId="1137"/>
            <ac:picMk id="6" creationId="{69DCB1CE-FFBE-4D06-A5D8-DB0A282BD6AB}"/>
          </ac:picMkLst>
        </pc:picChg>
        <pc:picChg chg="mod">
          <ac:chgData name="Michael A Fudge Jr" userId="133895e8-240b-4811-850e-9cf94297d089" providerId="ADAL" clId="{FBFD38BE-AE0D-491A-8B43-C41F8BF280DE}" dt="2020-11-13T15:48:22.864" v="17992" actId="207"/>
          <ac:picMkLst>
            <pc:docMk/>
            <pc:sldMk cId="1861766224" sldId="1137"/>
            <ac:picMk id="8" creationId="{0824160A-22AB-48E5-A50C-31866800270E}"/>
          </ac:picMkLst>
        </pc:picChg>
        <pc:picChg chg="add mod">
          <ac:chgData name="Michael A Fudge Jr" userId="133895e8-240b-4811-850e-9cf94297d089" providerId="ADAL" clId="{FBFD38BE-AE0D-491A-8B43-C41F8BF280DE}" dt="2020-11-13T15:48:14.598" v="17990" actId="208"/>
          <ac:picMkLst>
            <pc:docMk/>
            <pc:sldMk cId="1861766224" sldId="1137"/>
            <ac:picMk id="9" creationId="{C2679AE4-8556-49B9-9165-B470F405CFE6}"/>
          </ac:picMkLst>
        </pc:picChg>
        <pc:picChg chg="mod">
          <ac:chgData name="Michael A Fudge Jr" userId="133895e8-240b-4811-850e-9cf94297d089" providerId="ADAL" clId="{FBFD38BE-AE0D-491A-8B43-C41F8BF280DE}" dt="2020-11-13T15:48:25.753" v="17993" actId="207"/>
          <ac:picMkLst>
            <pc:docMk/>
            <pc:sldMk cId="1861766224" sldId="1137"/>
            <ac:picMk id="10" creationId="{AF38F7C9-70E1-4FE9-B741-03D041181457}"/>
          </ac:picMkLst>
        </pc:picChg>
        <pc:picChg chg="del">
          <ac:chgData name="Michael A Fudge Jr" userId="133895e8-240b-4811-850e-9cf94297d089" providerId="ADAL" clId="{FBFD38BE-AE0D-491A-8B43-C41F8BF280DE}" dt="2020-11-13T15:33:59.157" v="17661" actId="478"/>
          <ac:picMkLst>
            <pc:docMk/>
            <pc:sldMk cId="1861766224" sldId="1137"/>
            <ac:picMk id="12" creationId="{4C35DDA6-F62B-4C84-B2E6-B0CC09C4015B}"/>
          </ac:picMkLst>
        </pc:picChg>
        <pc:picChg chg="del">
          <ac:chgData name="Michael A Fudge Jr" userId="133895e8-240b-4811-850e-9cf94297d089" providerId="ADAL" clId="{FBFD38BE-AE0D-491A-8B43-C41F8BF280DE}" dt="2020-11-13T15:33:57.908" v="17660" actId="478"/>
          <ac:picMkLst>
            <pc:docMk/>
            <pc:sldMk cId="1861766224" sldId="1137"/>
            <ac:picMk id="14" creationId="{E3874DBA-A4AB-4245-A3CC-4CED1C0FE3B9}"/>
          </ac:picMkLst>
        </pc:picChg>
        <pc:picChg chg="del">
          <ac:chgData name="Michael A Fudge Jr" userId="133895e8-240b-4811-850e-9cf94297d089" providerId="ADAL" clId="{FBFD38BE-AE0D-491A-8B43-C41F8BF280DE}" dt="2020-11-13T15:34:01.498" v="17662" actId="478"/>
          <ac:picMkLst>
            <pc:docMk/>
            <pc:sldMk cId="1861766224" sldId="1137"/>
            <ac:picMk id="16" creationId="{ACF2AD30-A3E2-4CCD-A257-426E137E0A30}"/>
          </ac:picMkLst>
        </pc:picChg>
        <pc:picChg chg="del">
          <ac:chgData name="Michael A Fudge Jr" userId="133895e8-240b-4811-850e-9cf94297d089" providerId="ADAL" clId="{FBFD38BE-AE0D-491A-8B43-C41F8BF280DE}" dt="2020-11-13T15:34:02.305" v="17663" actId="478"/>
          <ac:picMkLst>
            <pc:docMk/>
            <pc:sldMk cId="1861766224" sldId="1137"/>
            <ac:picMk id="18" creationId="{EAFBAE45-5643-4A97-A2C0-FC8DF129CB8F}"/>
          </ac:picMkLst>
        </pc:picChg>
        <pc:picChg chg="del">
          <ac:chgData name="Michael A Fudge Jr" userId="133895e8-240b-4811-850e-9cf94297d089" providerId="ADAL" clId="{FBFD38BE-AE0D-491A-8B43-C41F8BF280DE}" dt="2020-11-13T15:34:03.004" v="17664" actId="478"/>
          <ac:picMkLst>
            <pc:docMk/>
            <pc:sldMk cId="1861766224" sldId="1137"/>
            <ac:picMk id="20" creationId="{54DD5453-892D-4D95-96B4-2274FAD80B31}"/>
          </ac:picMkLst>
        </pc:picChg>
        <pc:picChg chg="del mod topLvl">
          <ac:chgData name="Michael A Fudge Jr" userId="133895e8-240b-4811-850e-9cf94297d089" providerId="ADAL" clId="{FBFD38BE-AE0D-491A-8B43-C41F8BF280DE}" dt="2020-11-13T15:35:22.688" v="17688" actId="478"/>
          <ac:picMkLst>
            <pc:docMk/>
            <pc:sldMk cId="1861766224" sldId="1137"/>
            <ac:picMk id="21" creationId="{1AD1956F-B050-4CD2-BF72-DF8C4C0B3098}"/>
          </ac:picMkLst>
        </pc:picChg>
        <pc:picChg chg="mod topLvl">
          <ac:chgData name="Michael A Fudge Jr" userId="133895e8-240b-4811-850e-9cf94297d089" providerId="ADAL" clId="{FBFD38BE-AE0D-491A-8B43-C41F8BF280DE}" dt="2020-11-13T15:48:38.924" v="17995" actId="207"/>
          <ac:picMkLst>
            <pc:docMk/>
            <pc:sldMk cId="1861766224" sldId="1137"/>
            <ac:picMk id="23" creationId="{8FCB327E-A74F-4758-A066-585E43F92A09}"/>
          </ac:picMkLst>
        </pc:picChg>
        <pc:picChg chg="mod topLvl">
          <ac:chgData name="Michael A Fudge Jr" userId="133895e8-240b-4811-850e-9cf94297d089" providerId="ADAL" clId="{FBFD38BE-AE0D-491A-8B43-C41F8BF280DE}" dt="2020-11-13T15:48:19.050" v="17991" actId="207"/>
          <ac:picMkLst>
            <pc:docMk/>
            <pc:sldMk cId="1861766224" sldId="1137"/>
            <ac:picMk id="25" creationId="{75C94858-1B8B-4F3B-A2AA-56C25C42DBA3}"/>
          </ac:picMkLst>
        </pc:picChg>
        <pc:picChg chg="del mod topLvl">
          <ac:chgData name="Michael A Fudge Jr" userId="133895e8-240b-4811-850e-9cf94297d089" providerId="ADAL" clId="{FBFD38BE-AE0D-491A-8B43-C41F8BF280DE}" dt="2020-11-13T15:37:15.799" v="17714" actId="478"/>
          <ac:picMkLst>
            <pc:docMk/>
            <pc:sldMk cId="1861766224" sldId="1137"/>
            <ac:picMk id="32" creationId="{A0F2F7C1-6221-4BB7-8D46-58C866621ACE}"/>
          </ac:picMkLst>
        </pc:picChg>
        <pc:picChg chg="del mod topLvl">
          <ac:chgData name="Michael A Fudge Jr" userId="133895e8-240b-4811-850e-9cf94297d089" providerId="ADAL" clId="{FBFD38BE-AE0D-491A-8B43-C41F8BF280DE}" dt="2020-11-13T15:37:17.946" v="17715" actId="478"/>
          <ac:picMkLst>
            <pc:docMk/>
            <pc:sldMk cId="1861766224" sldId="1137"/>
            <ac:picMk id="35" creationId="{11733D8A-78A2-4E83-BE86-4DB8CE9CCC6D}"/>
          </ac:picMkLst>
        </pc:picChg>
        <pc:cxnChg chg="del mod topLvl">
          <ac:chgData name="Michael A Fudge Jr" userId="133895e8-240b-4811-850e-9cf94297d089" providerId="ADAL" clId="{FBFD38BE-AE0D-491A-8B43-C41F8BF280DE}" dt="2020-11-13T15:35:25.401" v="17689" actId="478"/>
          <ac:cxnSpMkLst>
            <pc:docMk/>
            <pc:sldMk cId="1861766224" sldId="1137"/>
            <ac:cxnSpMk id="27" creationId="{739A5123-3EA0-4C69-92DD-A272D155D72A}"/>
          </ac:cxnSpMkLst>
        </pc:cxnChg>
        <pc:cxnChg chg="mod topLvl">
          <ac:chgData name="Michael A Fudge Jr" userId="133895e8-240b-4811-850e-9cf94297d089" providerId="ADAL" clId="{FBFD38BE-AE0D-491A-8B43-C41F8BF280DE}" dt="2020-11-19T23:28:47.120" v="21927" actId="1076"/>
          <ac:cxnSpMkLst>
            <pc:docMk/>
            <pc:sldMk cId="1861766224" sldId="1137"/>
            <ac:cxnSpMk id="36" creationId="{F8F51C64-28F0-4C40-B199-085D83A0104F}"/>
          </ac:cxnSpMkLst>
        </pc:cxnChg>
      </pc:sldChg>
      <pc:sldChg chg="addSp delSp modSp add mod ord modAnim">
        <pc:chgData name="Michael A Fudge Jr" userId="133895e8-240b-4811-850e-9cf94297d089" providerId="ADAL" clId="{FBFD38BE-AE0D-491A-8B43-C41F8BF280DE}" dt="2020-11-13T15:48:05.625" v="17989" actId="208"/>
        <pc:sldMkLst>
          <pc:docMk/>
          <pc:sldMk cId="2791286067" sldId="1138"/>
        </pc:sldMkLst>
        <pc:spChg chg="mod">
          <ac:chgData name="Michael A Fudge Jr" userId="133895e8-240b-4811-850e-9cf94297d089" providerId="ADAL" clId="{FBFD38BE-AE0D-491A-8B43-C41F8BF280DE}" dt="2020-11-13T14:59:55.518" v="16459" actId="20577"/>
          <ac:spMkLst>
            <pc:docMk/>
            <pc:sldMk cId="2791286067" sldId="1138"/>
            <ac:spMk id="2" creationId="{CC1E97E1-6B3F-4366-B7B3-449274A17B4C}"/>
          </ac:spMkLst>
        </pc:spChg>
        <pc:spChg chg="mod">
          <ac:chgData name="Michael A Fudge Jr" userId="133895e8-240b-4811-850e-9cf94297d089" providerId="ADAL" clId="{FBFD38BE-AE0D-491A-8B43-C41F8BF280DE}" dt="2020-11-13T15:42:38.825" v="17874" actId="14100"/>
          <ac:spMkLst>
            <pc:docMk/>
            <pc:sldMk cId="2791286067" sldId="1138"/>
            <ac:spMk id="3" creationId="{DD9C21C6-AEEB-47E0-9CB2-4FD33A36A252}"/>
          </ac:spMkLst>
        </pc:spChg>
        <pc:spChg chg="add mod">
          <ac:chgData name="Michael A Fudge Jr" userId="133895e8-240b-4811-850e-9cf94297d089" providerId="ADAL" clId="{FBFD38BE-AE0D-491A-8B43-C41F8BF280DE}" dt="2020-11-13T15:41:20.138" v="17817" actId="242"/>
          <ac:spMkLst>
            <pc:docMk/>
            <pc:sldMk cId="2791286067" sldId="1138"/>
            <ac:spMk id="4" creationId="{1DEA5152-E1D1-40A5-B134-893E79A76CF6}"/>
          </ac:spMkLst>
        </pc:spChg>
        <pc:spChg chg="add del">
          <ac:chgData name="Michael A Fudge Jr" userId="133895e8-240b-4811-850e-9cf94297d089" providerId="ADAL" clId="{FBFD38BE-AE0D-491A-8B43-C41F8BF280DE}" dt="2020-11-13T15:41:05.487" v="17816" actId="22"/>
          <ac:spMkLst>
            <pc:docMk/>
            <pc:sldMk cId="2791286067" sldId="1138"/>
            <ac:spMk id="6" creationId="{6342724E-22FD-482F-8AD0-7358260708D2}"/>
          </ac:spMkLst>
        </pc:spChg>
        <pc:spChg chg="add mod">
          <ac:chgData name="Michael A Fudge Jr" userId="133895e8-240b-4811-850e-9cf94297d089" providerId="ADAL" clId="{FBFD38BE-AE0D-491A-8B43-C41F8BF280DE}" dt="2020-11-13T15:48:05.625" v="17989" actId="208"/>
          <ac:spMkLst>
            <pc:docMk/>
            <pc:sldMk cId="2791286067" sldId="1138"/>
            <ac:spMk id="8" creationId="{2E5F846A-90BB-4CC7-A0F5-0B6D6FF1E125}"/>
          </ac:spMkLst>
        </pc:spChg>
        <pc:spChg chg="add mod">
          <ac:chgData name="Michael A Fudge Jr" userId="133895e8-240b-4811-850e-9cf94297d089" providerId="ADAL" clId="{FBFD38BE-AE0D-491A-8B43-C41F8BF280DE}" dt="2020-11-13T15:43:24.834" v="17888" actId="14100"/>
          <ac:spMkLst>
            <pc:docMk/>
            <pc:sldMk cId="2791286067" sldId="1138"/>
            <ac:spMk id="13" creationId="{B8E6B5BA-585A-4823-A191-B1ED3C0A551A}"/>
          </ac:spMkLst>
        </pc:spChg>
        <pc:spChg chg="add mod">
          <ac:chgData name="Michael A Fudge Jr" userId="133895e8-240b-4811-850e-9cf94297d089" providerId="ADAL" clId="{FBFD38BE-AE0D-491A-8B43-C41F8BF280DE}" dt="2020-11-13T15:43:18.370" v="17885" actId="14100"/>
          <ac:spMkLst>
            <pc:docMk/>
            <pc:sldMk cId="2791286067" sldId="1138"/>
            <ac:spMk id="15" creationId="{C5525A72-21E9-46F1-AB26-89BAB1F7C5EC}"/>
          </ac:spMkLst>
        </pc:spChg>
        <pc:cxnChg chg="add mod">
          <ac:chgData name="Michael A Fudge Jr" userId="133895e8-240b-4811-850e-9cf94297d089" providerId="ADAL" clId="{FBFD38BE-AE0D-491A-8B43-C41F8BF280DE}" dt="2020-11-13T15:48:05.625" v="17989" actId="208"/>
          <ac:cxnSpMkLst>
            <pc:docMk/>
            <pc:sldMk cId="2791286067" sldId="1138"/>
            <ac:cxnSpMk id="9" creationId="{9611015F-A9FB-4601-8B39-4061E1A2EB00}"/>
          </ac:cxnSpMkLst>
        </pc:cxnChg>
      </pc:sldChg>
      <pc:sldChg chg="addSp delSp modSp add mod ord delAnim modAnim">
        <pc:chgData name="Michael A Fudge Jr" userId="133895e8-240b-4811-850e-9cf94297d089" providerId="ADAL" clId="{FBFD38BE-AE0D-491A-8B43-C41F8BF280DE}" dt="2020-11-13T15:49:06.702" v="17998" actId="207"/>
        <pc:sldMkLst>
          <pc:docMk/>
          <pc:sldMk cId="2791790803" sldId="1139"/>
        </pc:sldMkLst>
        <pc:spChg chg="mod">
          <ac:chgData name="Michael A Fudge Jr" userId="133895e8-240b-4811-850e-9cf94297d089" providerId="ADAL" clId="{FBFD38BE-AE0D-491A-8B43-C41F8BF280DE}" dt="2020-11-13T15:23:34.608" v="17030" actId="20577"/>
          <ac:spMkLst>
            <pc:docMk/>
            <pc:sldMk cId="2791790803" sldId="1139"/>
            <ac:spMk id="2" creationId="{0412BD69-BE02-49B2-BDB6-3E218573267D}"/>
          </ac:spMkLst>
        </pc:spChg>
        <pc:spChg chg="mod">
          <ac:chgData name="Michael A Fudge Jr" userId="133895e8-240b-4811-850e-9cf94297d089" providerId="ADAL" clId="{FBFD38BE-AE0D-491A-8B43-C41F8BF280DE}" dt="2020-11-13T15:28:43.594" v="17335" actId="27636"/>
          <ac:spMkLst>
            <pc:docMk/>
            <pc:sldMk cId="2791790803" sldId="1139"/>
            <ac:spMk id="3" creationId="{63AE61E6-785F-4E18-8625-BCC25BB56C95}"/>
          </ac:spMkLst>
        </pc:spChg>
        <pc:spChg chg="mod">
          <ac:chgData name="Michael A Fudge Jr" userId="133895e8-240b-4811-850e-9cf94297d089" providerId="ADAL" clId="{FBFD38BE-AE0D-491A-8B43-C41F8BF280DE}" dt="2020-11-13T15:48:55.964" v="17996" actId="208"/>
          <ac:spMkLst>
            <pc:docMk/>
            <pc:sldMk cId="2791790803" sldId="1139"/>
            <ac:spMk id="8" creationId="{31DD03DF-F30C-4FBD-B03A-30EC1FC42209}"/>
          </ac:spMkLst>
        </pc:spChg>
        <pc:spChg chg="del">
          <ac:chgData name="Michael A Fudge Jr" userId="133895e8-240b-4811-850e-9cf94297d089" providerId="ADAL" clId="{FBFD38BE-AE0D-491A-8B43-C41F8BF280DE}" dt="2020-11-13T15:25:45.364" v="17112" actId="478"/>
          <ac:spMkLst>
            <pc:docMk/>
            <pc:sldMk cId="2791790803" sldId="1139"/>
            <ac:spMk id="9" creationId="{079BEB28-096B-4B81-A43A-5BABECE0DDAD}"/>
          </ac:spMkLst>
        </pc:spChg>
        <pc:spChg chg="del">
          <ac:chgData name="Michael A Fudge Jr" userId="133895e8-240b-4811-850e-9cf94297d089" providerId="ADAL" clId="{FBFD38BE-AE0D-491A-8B43-C41F8BF280DE}" dt="2020-11-13T15:25:48.450" v="17113" actId="478"/>
          <ac:spMkLst>
            <pc:docMk/>
            <pc:sldMk cId="2791790803" sldId="1139"/>
            <ac:spMk id="19" creationId="{BE521756-06CB-4984-BC85-D3B771CF6BD9}"/>
          </ac:spMkLst>
        </pc:spChg>
        <pc:grpChg chg="add mod">
          <ac:chgData name="Michael A Fudge Jr" userId="133895e8-240b-4811-850e-9cf94297d089" providerId="ADAL" clId="{FBFD38BE-AE0D-491A-8B43-C41F8BF280DE}" dt="2020-11-13T15:29:19.402" v="17340" actId="1076"/>
          <ac:grpSpMkLst>
            <pc:docMk/>
            <pc:sldMk cId="2791790803" sldId="1139"/>
            <ac:grpSpMk id="6" creationId="{17F7AA7A-0094-486D-BF01-20F55CFF99C2}"/>
          </ac:grpSpMkLst>
        </pc:grpChg>
        <pc:picChg chg="add del mod">
          <ac:chgData name="Michael A Fudge Jr" userId="133895e8-240b-4811-850e-9cf94297d089" providerId="ADAL" clId="{FBFD38BE-AE0D-491A-8B43-C41F8BF280DE}" dt="2020-11-13T15:24:40.271" v="17084"/>
          <ac:picMkLst>
            <pc:docMk/>
            <pc:sldMk cId="2791790803" sldId="1139"/>
            <ac:picMk id="4" creationId="{771472E1-42CD-4DE0-8B6A-E0AF05F4A8B4}"/>
          </ac:picMkLst>
        </pc:picChg>
        <pc:picChg chg="add mod ord">
          <ac:chgData name="Michael A Fudge Jr" userId="133895e8-240b-4811-850e-9cf94297d089" providerId="ADAL" clId="{FBFD38BE-AE0D-491A-8B43-C41F8BF280DE}" dt="2020-11-13T15:29:19.402" v="17340" actId="1076"/>
          <ac:picMkLst>
            <pc:docMk/>
            <pc:sldMk cId="2791790803" sldId="1139"/>
            <ac:picMk id="5" creationId="{FF7088B9-1E53-458B-8BFC-950230DA60D0}"/>
          </ac:picMkLst>
        </pc:picChg>
        <pc:picChg chg="add del">
          <ac:chgData name="Michael A Fudge Jr" userId="133895e8-240b-4811-850e-9cf94297d089" providerId="ADAL" clId="{FBFD38BE-AE0D-491A-8B43-C41F8BF280DE}" dt="2020-11-13T15:24:43.966" v="17086" actId="478"/>
          <ac:picMkLst>
            <pc:docMk/>
            <pc:sldMk cId="2791790803" sldId="1139"/>
            <ac:picMk id="11" creationId="{D40B07D1-6B3E-4671-8974-6F6B89A2B575}"/>
          </ac:picMkLst>
        </pc:picChg>
        <pc:picChg chg="mod">
          <ac:chgData name="Michael A Fudge Jr" userId="133895e8-240b-4811-850e-9cf94297d089" providerId="ADAL" clId="{FBFD38BE-AE0D-491A-8B43-C41F8BF280DE}" dt="2020-11-13T15:49:06.702" v="17998" actId="207"/>
          <ac:picMkLst>
            <pc:docMk/>
            <pc:sldMk cId="2791790803" sldId="1139"/>
            <ac:picMk id="16" creationId="{A55A07DD-900A-42D9-A44E-00AC4C8E3A8B}"/>
          </ac:picMkLst>
        </pc:picChg>
        <pc:picChg chg="mod">
          <ac:chgData name="Michael A Fudge Jr" userId="133895e8-240b-4811-850e-9cf94297d089" providerId="ADAL" clId="{FBFD38BE-AE0D-491A-8B43-C41F8BF280DE}" dt="2020-11-13T15:49:00.731" v="17997" actId="207"/>
          <ac:picMkLst>
            <pc:docMk/>
            <pc:sldMk cId="2791790803" sldId="1139"/>
            <ac:picMk id="18" creationId="{CAEB58EE-FF55-49F2-946F-0369D5C0B9CD}"/>
          </ac:picMkLst>
        </pc:picChg>
      </pc:sldChg>
      <pc:sldChg chg="modSp add mod modNotesTx">
        <pc:chgData name="Michael A Fudge Jr" userId="133895e8-240b-4811-850e-9cf94297d089" providerId="ADAL" clId="{FBFD38BE-AE0D-491A-8B43-C41F8BF280DE}" dt="2020-11-13T17:09:00.717" v="20402" actId="20577"/>
        <pc:sldMkLst>
          <pc:docMk/>
          <pc:sldMk cId="2693148723" sldId="1140"/>
        </pc:sldMkLst>
        <pc:spChg chg="mod">
          <ac:chgData name="Michael A Fudge Jr" userId="133895e8-240b-4811-850e-9cf94297d089" providerId="ADAL" clId="{FBFD38BE-AE0D-491A-8B43-C41F8BF280DE}" dt="2020-11-13T17:07:46.050" v="20327" actId="20577"/>
          <ac:spMkLst>
            <pc:docMk/>
            <pc:sldMk cId="2693148723" sldId="1140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FBFD38BE-AE0D-491A-8B43-C41F8BF280DE}" dt="2020-11-13T17:08:33.072" v="20379" actId="20577"/>
          <ac:graphicFrameMkLst>
            <pc:docMk/>
            <pc:sldMk cId="2693148723" sldId="1140"/>
            <ac:graphicFrameMk id="4" creationId="{B6D068A2-EAAA-4815-A7EF-AFE5E1CB47B7}"/>
          </ac:graphicFrameMkLst>
        </pc:graphicFrameChg>
      </pc:sldChg>
      <pc:sldChg chg="modSp add mod ord modNotesTx">
        <pc:chgData name="Michael A Fudge Jr" userId="133895e8-240b-4811-850e-9cf94297d089" providerId="ADAL" clId="{FBFD38BE-AE0D-491A-8B43-C41F8BF280DE}" dt="2020-11-13T17:09:36.290" v="20454" actId="20577"/>
        <pc:sldMkLst>
          <pc:docMk/>
          <pc:sldMk cId="619557562" sldId="1141"/>
        </pc:sldMkLst>
        <pc:spChg chg="mod">
          <ac:chgData name="Michael A Fudge Jr" userId="133895e8-240b-4811-850e-9cf94297d089" providerId="ADAL" clId="{FBFD38BE-AE0D-491A-8B43-C41F8BF280DE}" dt="2020-11-13T17:09:24.347" v="20431" actId="27636"/>
          <ac:spMkLst>
            <pc:docMk/>
            <pc:sldMk cId="619557562" sldId="1141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FBFD38BE-AE0D-491A-8B43-C41F8BF280DE}" dt="2020-11-13T17:12:09.329" v="20682" actId="20577"/>
        <pc:sldMkLst>
          <pc:docMk/>
          <pc:sldMk cId="2315876000" sldId="1142"/>
        </pc:sldMkLst>
        <pc:spChg chg="mod">
          <ac:chgData name="Michael A Fudge Jr" userId="133895e8-240b-4811-850e-9cf94297d089" providerId="ADAL" clId="{FBFD38BE-AE0D-491A-8B43-C41F8BF280DE}" dt="2020-11-13T17:12:06.099" v="20679" actId="6549"/>
          <ac:spMkLst>
            <pc:docMk/>
            <pc:sldMk cId="2315876000" sldId="1142"/>
            <ac:spMk id="3" creationId="{23BFC44E-10DC-44C2-99E8-3D541093BB67}"/>
          </ac:spMkLst>
        </pc:spChg>
      </pc:sldChg>
      <pc:sldChg chg="addSp delSp modSp add mod delAnim modAnim">
        <pc:chgData name="Michael A Fudge Jr" userId="133895e8-240b-4811-850e-9cf94297d089" providerId="ADAL" clId="{FBFD38BE-AE0D-491A-8B43-C41F8BF280DE}" dt="2020-11-20T00:03:54.519" v="22194" actId="21"/>
        <pc:sldMkLst>
          <pc:docMk/>
          <pc:sldMk cId="3516200099" sldId="1143"/>
        </pc:sldMkLst>
        <pc:spChg chg="add del mod">
          <ac:chgData name="Michael A Fudge Jr" userId="133895e8-240b-4811-850e-9cf94297d089" providerId="ADAL" clId="{FBFD38BE-AE0D-491A-8B43-C41F8BF280DE}" dt="2020-11-19T23:37:30.929" v="21936" actId="478"/>
          <ac:spMkLst>
            <pc:docMk/>
            <pc:sldMk cId="3516200099" sldId="1143"/>
            <ac:spMk id="15" creationId="{56B4F7EF-90D2-41F7-9122-BA1D4851C2AA}"/>
          </ac:spMkLst>
        </pc:spChg>
        <pc:spChg chg="add del mod">
          <ac:chgData name="Michael A Fudge Jr" userId="133895e8-240b-4811-850e-9cf94297d089" providerId="ADAL" clId="{FBFD38BE-AE0D-491A-8B43-C41F8BF280DE}" dt="2020-11-19T23:42:51.138" v="22033" actId="478"/>
          <ac:spMkLst>
            <pc:docMk/>
            <pc:sldMk cId="3516200099" sldId="1143"/>
            <ac:spMk id="18" creationId="{6CA6781A-FAA4-4132-9935-6267FB6FE225}"/>
          </ac:spMkLst>
        </pc:spChg>
        <pc:spChg chg="mod">
          <ac:chgData name="Michael A Fudge Jr" userId="133895e8-240b-4811-850e-9cf94297d089" providerId="ADAL" clId="{FBFD38BE-AE0D-491A-8B43-C41F8BF280DE}" dt="2020-11-19T23:50:02.915" v="22172" actId="14100"/>
          <ac:spMkLst>
            <pc:docMk/>
            <pc:sldMk cId="3516200099" sldId="1143"/>
            <ac:spMk id="19" creationId="{F7F86E01-4C97-46D2-A32C-FEA96AE398B2}"/>
          </ac:spMkLst>
        </pc:spChg>
        <pc:spChg chg="add del mod topLvl">
          <ac:chgData name="Michael A Fudge Jr" userId="133895e8-240b-4811-850e-9cf94297d089" providerId="ADAL" clId="{FBFD38BE-AE0D-491A-8B43-C41F8BF280DE}" dt="2020-11-19T23:52:16.299" v="22183" actId="478"/>
          <ac:spMkLst>
            <pc:docMk/>
            <pc:sldMk cId="3516200099" sldId="1143"/>
            <ac:spMk id="20" creationId="{26396732-F8D9-478C-95A3-8BB7C72DC740}"/>
          </ac:spMkLst>
        </pc:spChg>
        <pc:spChg chg="add del mod">
          <ac:chgData name="Michael A Fudge Jr" userId="133895e8-240b-4811-850e-9cf94297d089" providerId="ADAL" clId="{FBFD38BE-AE0D-491A-8B43-C41F8BF280DE}" dt="2020-11-19T23:44:29.555" v="22095" actId="478"/>
          <ac:spMkLst>
            <pc:docMk/>
            <pc:sldMk cId="3516200099" sldId="1143"/>
            <ac:spMk id="22" creationId="{99DDA735-3A8C-463A-B502-BF1571FA3EA1}"/>
          </ac:spMkLst>
        </pc:spChg>
        <pc:spChg chg="add mod">
          <ac:chgData name="Michael A Fudge Jr" userId="133895e8-240b-4811-850e-9cf94297d089" providerId="ADAL" clId="{FBFD38BE-AE0D-491A-8B43-C41F8BF280DE}" dt="2020-11-19T23:46:50.793" v="22142" actId="14100"/>
          <ac:spMkLst>
            <pc:docMk/>
            <pc:sldMk cId="3516200099" sldId="1143"/>
            <ac:spMk id="25" creationId="{BFED0063-80E2-47B7-91FC-531177EF00DA}"/>
          </ac:spMkLst>
        </pc:spChg>
        <pc:spChg chg="add mod">
          <ac:chgData name="Michael A Fudge Jr" userId="133895e8-240b-4811-850e-9cf94297d089" providerId="ADAL" clId="{FBFD38BE-AE0D-491A-8B43-C41F8BF280DE}" dt="2020-11-19T23:48:01.550" v="22153" actId="693"/>
          <ac:spMkLst>
            <pc:docMk/>
            <pc:sldMk cId="3516200099" sldId="1143"/>
            <ac:spMk id="27" creationId="{BE93E1F2-854B-4EEF-81EF-084900A08CEE}"/>
          </ac:spMkLst>
        </pc:spChg>
        <pc:spChg chg="add mod">
          <ac:chgData name="Michael A Fudge Jr" userId="133895e8-240b-4811-850e-9cf94297d089" providerId="ADAL" clId="{FBFD38BE-AE0D-491A-8B43-C41F8BF280DE}" dt="2020-11-19T23:46:42.816" v="22139" actId="14100"/>
          <ac:spMkLst>
            <pc:docMk/>
            <pc:sldMk cId="3516200099" sldId="1143"/>
            <ac:spMk id="34" creationId="{7A0FC17E-1A19-4CD0-83AB-7732EEEE7E7B}"/>
          </ac:spMkLst>
        </pc:spChg>
        <pc:spChg chg="add mod">
          <ac:chgData name="Michael A Fudge Jr" userId="133895e8-240b-4811-850e-9cf94297d089" providerId="ADAL" clId="{FBFD38BE-AE0D-491A-8B43-C41F8BF280DE}" dt="2020-11-19T23:41:27.581" v="21982" actId="108"/>
          <ac:spMkLst>
            <pc:docMk/>
            <pc:sldMk cId="3516200099" sldId="1143"/>
            <ac:spMk id="37" creationId="{7DDC4C53-F79D-4CF8-87DA-913D18C1EA9C}"/>
          </ac:spMkLst>
        </pc:spChg>
        <pc:spChg chg="add mod">
          <ac:chgData name="Michael A Fudge Jr" userId="133895e8-240b-4811-850e-9cf94297d089" providerId="ADAL" clId="{FBFD38BE-AE0D-491A-8B43-C41F8BF280DE}" dt="2020-11-19T23:53:12.557" v="22191" actId="14100"/>
          <ac:spMkLst>
            <pc:docMk/>
            <pc:sldMk cId="3516200099" sldId="1143"/>
            <ac:spMk id="38" creationId="{1C6EFFCF-2D6D-4A41-BEF3-C17308EC07F1}"/>
          </ac:spMkLst>
        </pc:spChg>
        <pc:spChg chg="add mod">
          <ac:chgData name="Michael A Fudge Jr" userId="133895e8-240b-4811-850e-9cf94297d089" providerId="ADAL" clId="{FBFD38BE-AE0D-491A-8B43-C41F8BF280DE}" dt="2020-11-19T23:50:22.820" v="22178" actId="14100"/>
          <ac:spMkLst>
            <pc:docMk/>
            <pc:sldMk cId="3516200099" sldId="1143"/>
            <ac:spMk id="39" creationId="{FFBAF64C-761B-44B1-90FD-95B20D37DA51}"/>
          </ac:spMkLst>
        </pc:spChg>
        <pc:spChg chg="add mod">
          <ac:chgData name="Michael A Fudge Jr" userId="133895e8-240b-4811-850e-9cf94297d089" providerId="ADAL" clId="{FBFD38BE-AE0D-491A-8B43-C41F8BF280DE}" dt="2020-11-19T23:53:17.861" v="22192" actId="14100"/>
          <ac:spMkLst>
            <pc:docMk/>
            <pc:sldMk cId="3516200099" sldId="1143"/>
            <ac:spMk id="40" creationId="{EC058290-6B5A-41D3-8A4B-D51961A8778B}"/>
          </ac:spMkLst>
        </pc:spChg>
        <pc:spChg chg="add mod">
          <ac:chgData name="Michael A Fudge Jr" userId="133895e8-240b-4811-850e-9cf94297d089" providerId="ADAL" clId="{FBFD38BE-AE0D-491A-8B43-C41F8BF280DE}" dt="2020-11-19T23:41:00.827" v="21980" actId="693"/>
          <ac:spMkLst>
            <pc:docMk/>
            <pc:sldMk cId="3516200099" sldId="1143"/>
            <ac:spMk id="41" creationId="{F08B01E4-8170-459C-9690-96FE48C63545}"/>
          </ac:spMkLst>
        </pc:spChg>
        <pc:spChg chg="del">
          <ac:chgData name="Michael A Fudge Jr" userId="133895e8-240b-4811-850e-9cf94297d089" providerId="ADAL" clId="{FBFD38BE-AE0D-491A-8B43-C41F8BF280DE}" dt="2020-11-19T23:37:28.121" v="21935" actId="478"/>
          <ac:spMkLst>
            <pc:docMk/>
            <pc:sldMk cId="3516200099" sldId="1143"/>
            <ac:spMk id="59" creationId="{BECB0DD3-16E3-44A6-9F20-043AFB6B8192}"/>
          </ac:spMkLst>
        </pc:spChg>
        <pc:spChg chg="add del mod">
          <ac:chgData name="Michael A Fudge Jr" userId="133895e8-240b-4811-850e-9cf94297d089" providerId="ADAL" clId="{FBFD38BE-AE0D-491A-8B43-C41F8BF280DE}" dt="2020-11-20T00:03:54.519" v="22194" actId="21"/>
          <ac:spMkLst>
            <pc:docMk/>
            <pc:sldMk cId="3516200099" sldId="1143"/>
            <ac:spMk id="74" creationId="{2CB997E9-CB13-46DF-9E38-5B53C81DAF86}"/>
          </ac:spMkLst>
        </pc:spChg>
        <pc:grpChg chg="mod">
          <ac:chgData name="Michael A Fudge Jr" userId="133895e8-240b-4811-850e-9cf94297d089" providerId="ADAL" clId="{FBFD38BE-AE0D-491A-8B43-C41F8BF280DE}" dt="2020-11-19T23:39:54.590" v="21962" actId="14100"/>
          <ac:grpSpMkLst>
            <pc:docMk/>
            <pc:sldMk cId="3516200099" sldId="1143"/>
            <ac:grpSpMk id="11" creationId="{331B99B2-BDF0-4DED-86AB-C73D914C22E6}"/>
          </ac:grpSpMkLst>
        </pc:grpChg>
        <pc:grpChg chg="del">
          <ac:chgData name="Michael A Fudge Jr" userId="133895e8-240b-4811-850e-9cf94297d089" providerId="ADAL" clId="{FBFD38BE-AE0D-491A-8B43-C41F8BF280DE}" dt="2020-11-19T23:52:10.637" v="22181" actId="165"/>
          <ac:grpSpMkLst>
            <pc:docMk/>
            <pc:sldMk cId="3516200099" sldId="1143"/>
            <ac:grpSpMk id="21" creationId="{F93F1D64-0823-4C8C-A0CD-B393849D05DB}"/>
          </ac:grpSpMkLst>
        </pc:grpChg>
        <pc:picChg chg="add del mod topLvl">
          <ac:chgData name="Michael A Fudge Jr" userId="133895e8-240b-4811-850e-9cf94297d089" providerId="ADAL" clId="{FBFD38BE-AE0D-491A-8B43-C41F8BF280DE}" dt="2020-11-19T23:52:24.400" v="22184" actId="478"/>
          <ac:picMkLst>
            <pc:docMk/>
            <pc:sldMk cId="3516200099" sldId="1143"/>
            <ac:picMk id="5" creationId="{56ECA739-9A6A-4580-B2F7-211189E81675}"/>
          </ac:picMkLst>
        </pc:picChg>
        <pc:picChg chg="add mod">
          <ac:chgData name="Michael A Fudge Jr" userId="133895e8-240b-4811-850e-9cf94297d089" providerId="ADAL" clId="{FBFD38BE-AE0D-491A-8B43-C41F8BF280DE}" dt="2020-11-19T23:53:05.901" v="22190" actId="14100"/>
          <ac:picMkLst>
            <pc:docMk/>
            <pc:sldMk cId="3516200099" sldId="1143"/>
            <ac:picMk id="71" creationId="{26B6AB3C-641C-4B1E-A778-3E5397E1875B}"/>
          </ac:picMkLst>
        </pc:picChg>
        <pc:cxnChg chg="mod">
          <ac:chgData name="Michael A Fudge Jr" userId="133895e8-240b-4811-850e-9cf94297d089" providerId="ADAL" clId="{FBFD38BE-AE0D-491A-8B43-C41F8BF280DE}" dt="2020-11-19T23:39:54.590" v="21962" actId="14100"/>
          <ac:cxnSpMkLst>
            <pc:docMk/>
            <pc:sldMk cId="3516200099" sldId="1143"/>
            <ac:cxnSpMk id="35" creationId="{B98CF080-72BD-49F9-891B-8267C3F3D24A}"/>
          </ac:cxnSpMkLst>
        </pc:cxnChg>
        <pc:cxnChg chg="mod">
          <ac:chgData name="Michael A Fudge Jr" userId="133895e8-240b-4811-850e-9cf94297d089" providerId="ADAL" clId="{FBFD38BE-AE0D-491A-8B43-C41F8BF280DE}" dt="2020-11-19T23:52:24.400" v="22184" actId="478"/>
          <ac:cxnSpMkLst>
            <pc:docMk/>
            <pc:sldMk cId="3516200099" sldId="1143"/>
            <ac:cxnSpMk id="36" creationId="{1CD7B77B-F744-4B57-915D-E747E5B68B58}"/>
          </ac:cxnSpMkLst>
        </pc:cxnChg>
        <pc:cxnChg chg="mod">
          <ac:chgData name="Michael A Fudge Jr" userId="133895e8-240b-4811-850e-9cf94297d089" providerId="ADAL" clId="{FBFD38BE-AE0D-491A-8B43-C41F8BF280DE}" dt="2020-11-19T23:50:06.832" v="22174" actId="1076"/>
          <ac:cxnSpMkLst>
            <pc:docMk/>
            <pc:sldMk cId="3516200099" sldId="1143"/>
            <ac:cxnSpMk id="42" creationId="{0CE666E0-5DED-4D17-AE78-ABC6848A3760}"/>
          </ac:cxnSpMkLst>
        </pc:cxnChg>
        <pc:cxnChg chg="add mod">
          <ac:chgData name="Michael A Fudge Jr" userId="133895e8-240b-4811-850e-9cf94297d089" providerId="ADAL" clId="{FBFD38BE-AE0D-491A-8B43-C41F8BF280DE}" dt="2020-11-19T23:53:12.557" v="22191" actId="14100"/>
          <ac:cxnSpMkLst>
            <pc:docMk/>
            <pc:sldMk cId="3516200099" sldId="1143"/>
            <ac:cxnSpMk id="45" creationId="{B4B4DB3A-69A1-4C5D-BAC5-BA05D74DED9C}"/>
          </ac:cxnSpMkLst>
        </pc:cxnChg>
        <pc:cxnChg chg="mod">
          <ac:chgData name="Michael A Fudge Jr" userId="133895e8-240b-4811-850e-9cf94297d089" providerId="ADAL" clId="{FBFD38BE-AE0D-491A-8B43-C41F8BF280DE}" dt="2020-11-19T23:52:24.400" v="22184" actId="478"/>
          <ac:cxnSpMkLst>
            <pc:docMk/>
            <pc:sldMk cId="3516200099" sldId="1143"/>
            <ac:cxnSpMk id="47" creationId="{73D07F3A-AE3E-42AD-BFBB-954C5D4AB0DD}"/>
          </ac:cxnSpMkLst>
        </pc:cxnChg>
        <pc:cxnChg chg="add mod">
          <ac:chgData name="Michael A Fudge Jr" userId="133895e8-240b-4811-850e-9cf94297d089" providerId="ADAL" clId="{FBFD38BE-AE0D-491A-8B43-C41F8BF280DE}" dt="2020-11-19T23:50:10.907" v="22175" actId="14100"/>
          <ac:cxnSpMkLst>
            <pc:docMk/>
            <pc:sldMk cId="3516200099" sldId="1143"/>
            <ac:cxnSpMk id="52" creationId="{E53D9036-31A1-4E47-AF43-3039DEDA4E97}"/>
          </ac:cxnSpMkLst>
        </pc:cxnChg>
        <pc:cxnChg chg="mod">
          <ac:chgData name="Michael A Fudge Jr" userId="133895e8-240b-4811-850e-9cf94297d089" providerId="ADAL" clId="{FBFD38BE-AE0D-491A-8B43-C41F8BF280DE}" dt="2020-11-19T23:39:54.590" v="21962" actId="14100"/>
          <ac:cxnSpMkLst>
            <pc:docMk/>
            <pc:sldMk cId="3516200099" sldId="1143"/>
            <ac:cxnSpMk id="54" creationId="{84FE0632-3C41-44F3-9A8D-D9E29A2843C9}"/>
          </ac:cxnSpMkLst>
        </pc:cxnChg>
        <pc:cxnChg chg="add mod">
          <ac:chgData name="Michael A Fudge Jr" userId="133895e8-240b-4811-850e-9cf94297d089" providerId="ADAL" clId="{FBFD38BE-AE0D-491A-8B43-C41F8BF280DE}" dt="2020-11-19T23:53:17.861" v="22192" actId="14100"/>
          <ac:cxnSpMkLst>
            <pc:docMk/>
            <pc:sldMk cId="3516200099" sldId="1143"/>
            <ac:cxnSpMk id="56" creationId="{E82CBA28-5D52-4519-B6C6-FF9C5A582498}"/>
          </ac:cxnSpMkLst>
        </pc:cxnChg>
        <pc:cxnChg chg="add mod">
          <ac:chgData name="Michael A Fudge Jr" userId="133895e8-240b-4811-850e-9cf94297d089" providerId="ADAL" clId="{FBFD38BE-AE0D-491A-8B43-C41F8BF280DE}" dt="2020-11-19T23:50:22.820" v="22178" actId="14100"/>
          <ac:cxnSpMkLst>
            <pc:docMk/>
            <pc:sldMk cId="3516200099" sldId="1143"/>
            <ac:cxnSpMk id="60" creationId="{573EEE44-24A7-4B00-9BE4-456B6B416949}"/>
          </ac:cxnSpMkLst>
        </pc:cxnChg>
        <pc:cxnChg chg="add mod">
          <ac:chgData name="Michael A Fudge Jr" userId="133895e8-240b-4811-850e-9cf94297d089" providerId="ADAL" clId="{FBFD38BE-AE0D-491A-8B43-C41F8BF280DE}" dt="2020-11-19T23:50:42.459" v="22180" actId="14100"/>
          <ac:cxnSpMkLst>
            <pc:docMk/>
            <pc:sldMk cId="3516200099" sldId="1143"/>
            <ac:cxnSpMk id="62" creationId="{3974CF0E-9A8A-4CF1-B6DD-A3BAB66243A8}"/>
          </ac:cxnSpMkLst>
        </pc:cxnChg>
      </pc:sldChg>
      <pc:sldChg chg="addSp delSp modSp new mod modAnim">
        <pc:chgData name="Michael A Fudge Jr" userId="133895e8-240b-4811-850e-9cf94297d089" providerId="ADAL" clId="{FBFD38BE-AE0D-491A-8B43-C41F8BF280DE}" dt="2020-11-20T00:08:50.984" v="22197"/>
        <pc:sldMkLst>
          <pc:docMk/>
          <pc:sldMk cId="2474383838" sldId="1144"/>
        </pc:sldMkLst>
        <pc:spChg chg="del">
          <ac:chgData name="Michael A Fudge Jr" userId="133895e8-240b-4811-850e-9cf94297d089" providerId="ADAL" clId="{FBFD38BE-AE0D-491A-8B43-C41F8BF280DE}" dt="2020-11-20T00:07:19.863" v="22196" actId="478"/>
          <ac:spMkLst>
            <pc:docMk/>
            <pc:sldMk cId="2474383838" sldId="1144"/>
            <ac:spMk id="2" creationId="{DB78F26A-0DE8-4557-A931-C04A10C45915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4" creationId="{42B5291D-5871-4181-AC58-A50F6BC3B4B5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5" creationId="{651BEB24-0ADF-4CA2-9E32-2711A6CB47D5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6" creationId="{27A7E1FD-6036-4BB6-A161-D3B623786235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7" creationId="{14D78605-C341-4F7A-97F5-75FA98DE50A3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8" creationId="{4876D9F5-3BB3-40F5-9942-79C850A2C3A0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9" creationId="{48D4DE7B-DB6D-4F6B-9A30-AAA1216745ED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12" creationId="{B1128721-C670-4DB6-9BBF-4F8B8960A7F5}"/>
          </ac:spMkLst>
        </pc:spChg>
        <pc:spChg chg="add mod">
          <ac:chgData name="Michael A Fudge Jr" userId="133895e8-240b-4811-850e-9cf94297d089" providerId="ADAL" clId="{FBFD38BE-AE0D-491A-8B43-C41F8BF280DE}" dt="2020-11-20T00:08:50.984" v="22197"/>
          <ac:spMkLst>
            <pc:docMk/>
            <pc:sldMk cId="2474383838" sldId="1144"/>
            <ac:spMk id="15" creationId="{92A66A31-BF88-4826-8763-FEF579C92072}"/>
          </ac:spMkLst>
        </pc:spChg>
        <pc:picChg chg="add mod">
          <ac:chgData name="Michael A Fudge Jr" userId="133895e8-240b-4811-850e-9cf94297d089" providerId="ADAL" clId="{FBFD38BE-AE0D-491A-8B43-C41F8BF280DE}" dt="2020-11-20T00:08:50.984" v="22197"/>
          <ac:picMkLst>
            <pc:docMk/>
            <pc:sldMk cId="2474383838" sldId="1144"/>
            <ac:picMk id="3" creationId="{16D9DB27-98CD-43BC-9757-D4502E0176DB}"/>
          </ac:picMkLst>
        </pc:picChg>
        <pc:cxnChg chg="add mod">
          <ac:chgData name="Michael A Fudge Jr" userId="133895e8-240b-4811-850e-9cf94297d089" providerId="ADAL" clId="{FBFD38BE-AE0D-491A-8B43-C41F8BF280DE}" dt="2020-11-20T00:08:50.984" v="22197"/>
          <ac:cxnSpMkLst>
            <pc:docMk/>
            <pc:sldMk cId="2474383838" sldId="1144"/>
            <ac:cxnSpMk id="10" creationId="{2C592A6E-193A-402E-B183-02223A0944A6}"/>
          </ac:cxnSpMkLst>
        </pc:cxnChg>
        <pc:cxnChg chg="add mod">
          <ac:chgData name="Michael A Fudge Jr" userId="133895e8-240b-4811-850e-9cf94297d089" providerId="ADAL" clId="{FBFD38BE-AE0D-491A-8B43-C41F8BF280DE}" dt="2020-11-20T00:08:50.984" v="22197"/>
          <ac:cxnSpMkLst>
            <pc:docMk/>
            <pc:sldMk cId="2474383838" sldId="1144"/>
            <ac:cxnSpMk id="11" creationId="{BD78D395-9E94-4902-AA8A-E312E00B6412}"/>
          </ac:cxnSpMkLst>
        </pc:cxnChg>
        <pc:cxnChg chg="add mod">
          <ac:chgData name="Michael A Fudge Jr" userId="133895e8-240b-4811-850e-9cf94297d089" providerId="ADAL" clId="{FBFD38BE-AE0D-491A-8B43-C41F8BF280DE}" dt="2020-11-20T00:08:50.984" v="22197"/>
          <ac:cxnSpMkLst>
            <pc:docMk/>
            <pc:sldMk cId="2474383838" sldId="1144"/>
            <ac:cxnSpMk id="13" creationId="{CD498CAE-836E-4727-A6C2-0BB485CA0C7A}"/>
          </ac:cxnSpMkLst>
        </pc:cxnChg>
        <pc:cxnChg chg="add mod">
          <ac:chgData name="Michael A Fudge Jr" userId="133895e8-240b-4811-850e-9cf94297d089" providerId="ADAL" clId="{FBFD38BE-AE0D-491A-8B43-C41F8BF280DE}" dt="2020-11-20T00:08:50.984" v="22197"/>
          <ac:cxnSpMkLst>
            <pc:docMk/>
            <pc:sldMk cId="2474383838" sldId="1144"/>
            <ac:cxnSpMk id="14" creationId="{9FC870D8-3347-4D68-9340-A704F6FEAB08}"/>
          </ac:cxnSpMkLst>
        </pc:cxnChg>
        <pc:cxnChg chg="add mod">
          <ac:chgData name="Michael A Fudge Jr" userId="133895e8-240b-4811-850e-9cf94297d089" providerId="ADAL" clId="{FBFD38BE-AE0D-491A-8B43-C41F8BF280DE}" dt="2020-11-20T00:08:50.984" v="22197"/>
          <ac:cxnSpMkLst>
            <pc:docMk/>
            <pc:sldMk cId="2474383838" sldId="1144"/>
            <ac:cxnSpMk id="16" creationId="{69CAEC36-44FC-4533-928F-52FC78BB3635}"/>
          </ac:cxnSpMkLst>
        </pc:cxnChg>
      </pc:sldChg>
      <pc:sldMasterChg chg="delSldLayout">
        <pc:chgData name="Michael A Fudge Jr" userId="133895e8-240b-4811-850e-9cf94297d089" providerId="ADAL" clId="{FBFD38BE-AE0D-491A-8B43-C41F8BF280DE}" dt="2020-11-13T14:53:42.433" v="16296" actId="47"/>
        <pc:sldMasterMkLst>
          <pc:docMk/>
          <pc:sldMasterMk cId="3638388675" sldId="2147483648"/>
        </pc:sldMasterMkLst>
        <pc:sldLayoutChg chg="del">
          <pc:chgData name="Michael A Fudge Jr" userId="133895e8-240b-4811-850e-9cf94297d089" providerId="ADAL" clId="{FBFD38BE-AE0D-491A-8B43-C41F8BF280DE}" dt="2020-11-13T14:53:42.433" v="16296" actId="47"/>
          <pc:sldLayoutMkLst>
            <pc:docMk/>
            <pc:sldMasterMk cId="3638388675" sldId="2147483648"/>
            <pc:sldLayoutMk cId="1204717351" sldId="2147483662"/>
          </pc:sldLayoutMkLst>
        </pc:sldLayoutChg>
        <pc:sldLayoutChg chg="del">
          <pc:chgData name="Michael A Fudge Jr" userId="133895e8-240b-4811-850e-9cf94297d089" providerId="ADAL" clId="{FBFD38BE-AE0D-491A-8B43-C41F8BF280DE}" dt="2020-11-13T14:53:42.433" v="16296" actId="47"/>
          <pc:sldLayoutMkLst>
            <pc:docMk/>
            <pc:sldMasterMk cId="3638388675" sldId="2147483648"/>
            <pc:sldLayoutMk cId="1293662095" sldId="2147483663"/>
          </pc:sldLayoutMkLst>
        </pc:sldLayoutChg>
      </pc:sldMasterChg>
    </pc:docChg>
  </pc:docChgLst>
  <pc:docChgLst>
    <pc:chgData name="Michael A Fudge" userId="133895e8-240b-4811-850e-9cf94297d089" providerId="ADAL" clId="{2D886405-B419-4B11-8E94-C77A05DA6713}"/>
    <pc:docChg chg="custSel modMainMaster">
      <pc:chgData name="Michael A Fudge" userId="133895e8-240b-4811-850e-9cf94297d089" providerId="ADAL" clId="{2D886405-B419-4B11-8E94-C77A05DA6713}" dt="2024-06-05T19:46:28.792" v="49"/>
      <pc:docMkLst>
        <pc:docMk/>
      </pc:docMkLst>
      <pc:sldMasterChg chg="addSp modSp modSldLayout">
        <pc:chgData name="Michael A Fudge" userId="133895e8-240b-4811-850e-9cf94297d089" providerId="ADAL" clId="{2D886405-B419-4B11-8E94-C77A05DA6713}" dt="2024-06-05T19:46:28.792" v="49"/>
        <pc:sldMasterMkLst>
          <pc:docMk/>
          <pc:sldMasterMk cId="3638388675" sldId="2147483648"/>
        </pc:sldMasterMkLst>
        <pc:spChg chg="add mod">
          <ac:chgData name="Michael A Fudge" userId="133895e8-240b-4811-850e-9cf94297d089" providerId="ADAL" clId="{2D886405-B419-4B11-8E94-C77A05DA6713}" dt="2024-06-05T19:46:28.792" v="49"/>
          <ac:spMkLst>
            <pc:docMk/>
            <pc:sldMasterMk cId="3638388675" sldId="2147483648"/>
            <ac:spMk id="8" creationId="{4B7772F9-A1DC-01D1-EDCC-4DDD552DAD4D}"/>
          </ac:spMkLst>
        </pc:spChg>
        <pc:sldLayoutChg chg="addSp delSp modSp mod">
          <pc:chgData name="Michael A Fudge" userId="133895e8-240b-4811-850e-9cf94297d089" providerId="ADAL" clId="{2D886405-B419-4B11-8E94-C77A05DA6713}" dt="2024-06-05T19:46:25.529" v="48" actId="21"/>
          <pc:sldLayoutMkLst>
            <pc:docMk/>
            <pc:sldMasterMk cId="3638388675" sldId="2147483648"/>
            <pc:sldLayoutMk cId="4252431864" sldId="2147483650"/>
          </pc:sldLayoutMkLst>
          <pc:spChg chg="add del mod">
            <ac:chgData name="Michael A Fudge" userId="133895e8-240b-4811-850e-9cf94297d089" providerId="ADAL" clId="{2D886405-B419-4B11-8E94-C77A05DA6713}" dt="2024-06-05T19:45:30.549" v="46" actId="21"/>
            <ac:spMkLst>
              <pc:docMk/>
              <pc:sldMasterMk cId="3638388675" sldId="2147483648"/>
              <pc:sldLayoutMk cId="4252431864" sldId="2147483650"/>
              <ac:spMk id="7" creationId="{4B7772F9-A1DC-01D1-EDCC-4DDD552DAD4D}"/>
            </ac:spMkLst>
          </pc:spChg>
          <pc:spChg chg="add del mod">
            <ac:chgData name="Michael A Fudge" userId="133895e8-240b-4811-850e-9cf94297d089" providerId="ADAL" clId="{2D886405-B419-4B11-8E94-C77A05DA6713}" dt="2024-06-05T19:46:25.529" v="48" actId="21"/>
            <ac:spMkLst>
              <pc:docMk/>
              <pc:sldMasterMk cId="3638388675" sldId="2147483648"/>
              <pc:sldLayoutMk cId="4252431864" sldId="2147483650"/>
              <ac:spMk id="8" creationId="{4B7772F9-A1DC-01D1-EDCC-4DDD552DAD4D}"/>
            </ac:spMkLst>
          </pc:spChg>
        </pc:sldLayoutChg>
      </pc:sldMasterChg>
    </pc:docChg>
  </pc:docChgLst>
  <pc:docChgLst>
    <pc:chgData name="Michael A Fudge Jr" userId="133895e8-240b-4811-850e-9cf94297d089" providerId="ADAL" clId="{530532E4-AC65-4B07-86CB-CE1EC221E0F2}"/>
    <pc:docChg chg="undo custSel mod addSld delSld modSld sldOrd">
      <pc:chgData name="Michael A Fudge Jr" userId="133895e8-240b-4811-850e-9cf94297d089" providerId="ADAL" clId="{530532E4-AC65-4B07-86CB-CE1EC221E0F2}" dt="2020-09-19T14:09:40.243" v="9782" actId="6549"/>
      <pc:docMkLst>
        <pc:docMk/>
      </pc:docMkLst>
      <pc:sldChg chg="modSp mod">
        <pc:chgData name="Michael A Fudge Jr" userId="133895e8-240b-4811-850e-9cf94297d089" providerId="ADAL" clId="{530532E4-AC65-4B07-86CB-CE1EC221E0F2}" dt="2020-09-18T17:43:27.425" v="2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530532E4-AC65-4B07-86CB-CE1EC221E0F2}" dt="2020-09-18T17:43:19.336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530532E4-AC65-4B07-86CB-CE1EC221E0F2}" dt="2020-09-18T17:43:27.425" v="24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530532E4-AC65-4B07-86CB-CE1EC221E0F2}" dt="2020-09-18T18:04:23.999" v="1015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530532E4-AC65-4B07-86CB-CE1EC221E0F2}" dt="2020-09-18T17:55:15.947" v="462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8:04:23.999" v="1015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04296828" sldId="264"/>
        </pc:sldMkLst>
      </pc:sldChg>
      <pc:sldChg chg="modSp modAnim">
        <pc:chgData name="Michael A Fudge Jr" userId="133895e8-240b-4811-850e-9cf94297d089" providerId="ADAL" clId="{530532E4-AC65-4B07-86CB-CE1EC221E0F2}" dt="2020-09-18T17:50:49.717" v="24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530532E4-AC65-4B07-86CB-CE1EC221E0F2}" dt="2020-09-18T17:50:49.717" v="24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8:07:06.448" v="1311" actId="5793"/>
        <pc:sldMkLst>
          <pc:docMk/>
          <pc:sldMk cId="96570146" sldId="271"/>
        </pc:sldMkLst>
        <pc:spChg chg="mod">
          <ac:chgData name="Michael A Fudge Jr" userId="133895e8-240b-4811-850e-9cf94297d089" providerId="ADAL" clId="{530532E4-AC65-4B07-86CB-CE1EC221E0F2}" dt="2020-09-18T18:03:32.277" v="922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8:06:44.507" v="123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530532E4-AC65-4B07-86CB-CE1EC221E0F2}" dt="2020-09-18T22:34:32.327" v="921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530532E4-AC65-4B07-86CB-CE1EC221E0F2}" dt="2020-09-18T22:34:32.327" v="921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530532E4-AC65-4B07-86CB-CE1EC221E0F2}" dt="2020-09-18T22:37:28.779" v="9767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530532E4-AC65-4B07-86CB-CE1EC221E0F2}" dt="2020-09-18T22:37:28.779" v="9767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8435499" sldId="402"/>
        </pc:sldMkLst>
      </pc:sldChg>
      <pc:sldChg chg="modSp mod ord modNotesTx">
        <pc:chgData name="Michael A Fudge Jr" userId="133895e8-240b-4811-850e-9cf94297d089" providerId="ADAL" clId="{530532E4-AC65-4B07-86CB-CE1EC221E0F2}" dt="2020-09-18T19:19:52.775" v="2703" actId="5793"/>
        <pc:sldMkLst>
          <pc:docMk/>
          <pc:sldMk cId="1029545914" sldId="436"/>
        </pc:sldMkLst>
        <pc:spChg chg="mod">
          <ac:chgData name="Michael A Fudge Jr" userId="133895e8-240b-4811-850e-9cf94297d089" providerId="ADAL" clId="{530532E4-AC65-4B07-86CB-CE1EC221E0F2}" dt="2020-09-18T19:12:22.190" v="2576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19:47.309" v="2687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92388738" sldId="44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947177522" sldId="46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477129478" sldId="46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129198058" sldId="46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36394904" sldId="46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271114027" sldId="47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236710927" sldId="47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92406248" sldId="47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59699588" sldId="473"/>
        </pc:sldMkLst>
      </pc:sldChg>
      <pc:sldChg chg="modSp mod ord">
        <pc:chgData name="Michael A Fudge Jr" userId="133895e8-240b-4811-850e-9cf94297d089" providerId="ADAL" clId="{530532E4-AC65-4B07-86CB-CE1EC221E0F2}" dt="2020-09-18T19:11:51.907" v="2559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530532E4-AC65-4B07-86CB-CE1EC221E0F2}" dt="2020-09-18T19:08:09.630" v="2268" actId="20577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11:51.907" v="2559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9:43:26.509" v="3893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530532E4-AC65-4B07-86CB-CE1EC221E0F2}" dt="2020-09-18T19:40:40.338" v="3609" actId="20577"/>
          <ac:spMkLst>
            <pc:docMk/>
            <pc:sldMk cId="643996234" sldId="47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43:04.594" v="3791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22:12:45.931" v="6544" actId="20577"/>
        <pc:sldMkLst>
          <pc:docMk/>
          <pc:sldMk cId="227050927" sldId="477"/>
        </pc:sldMkLst>
        <pc:spChg chg="mod">
          <ac:chgData name="Michael A Fudge Jr" userId="133895e8-240b-4811-850e-9cf94297d089" providerId="ADAL" clId="{530532E4-AC65-4B07-86CB-CE1EC221E0F2}" dt="2020-09-18T22:11:16.206" v="6316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2:11:58.892" v="6430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09724788" sldId="47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91026773" sldId="47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155705627" sldId="48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229014342" sldId="481"/>
        </pc:sldMkLst>
      </pc:sldChg>
      <pc:sldChg chg="modSp mod ord">
        <pc:chgData name="Michael A Fudge Jr" userId="133895e8-240b-4811-850e-9cf94297d089" providerId="ADAL" clId="{530532E4-AC65-4B07-86CB-CE1EC221E0F2}" dt="2020-09-18T19:40:24.536" v="3602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530532E4-AC65-4B07-86CB-CE1EC221E0F2}" dt="2020-09-18T19:40:24.536" v="3602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40:14.023" v="3601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10261461" sldId="48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89402082" sldId="48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913998270" sldId="48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362591442" sldId="488"/>
        </pc:sldMkLst>
      </pc:sldChg>
      <pc:sldChg chg="addSp delSp modSp mod ord">
        <pc:chgData name="Michael A Fudge Jr" userId="133895e8-240b-4811-850e-9cf94297d089" providerId="ADAL" clId="{530532E4-AC65-4B07-86CB-CE1EC221E0F2}" dt="2020-09-18T17:52:17.572" v="285" actId="404"/>
        <pc:sldMkLst>
          <pc:docMk/>
          <pc:sldMk cId="1459794709" sldId="489"/>
        </pc:sldMkLst>
        <pc:spChg chg="mod">
          <ac:chgData name="Michael A Fudge Jr" userId="133895e8-240b-4811-850e-9cf94297d089" providerId="ADAL" clId="{530532E4-AC65-4B07-86CB-CE1EC221E0F2}" dt="2020-09-18T17:51:24.379" v="271" actId="20577"/>
          <ac:spMkLst>
            <pc:docMk/>
            <pc:sldMk cId="1459794709" sldId="489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3" creationId="{0E5ED2E2-1134-4186-ACA2-AC528F51289B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5" creationId="{ABF52C46-EFC9-4126-9C0C-5B53C8B4221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6" creationId="{60960C34-16B0-4EA9-8CF4-CE871068B906}"/>
          </ac:spMkLst>
        </pc:spChg>
        <pc:graphicFrameChg chg="add mod modGraphic">
          <ac:chgData name="Michael A Fudge Jr" userId="133895e8-240b-4811-850e-9cf94297d089" providerId="ADAL" clId="{530532E4-AC65-4B07-86CB-CE1EC221E0F2}" dt="2020-09-18T17:52:17.572" v="285" actId="404"/>
          <ac:graphicFrameMkLst>
            <pc:docMk/>
            <pc:sldMk cId="1459794709" sldId="489"/>
            <ac:graphicFrameMk id="4" creationId="{0345531D-5605-44D9-BACE-746EE9AF7A6E}"/>
          </ac:graphicFrameMkLst>
        </pc:graphicFrame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23434720" sldId="49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66955142" sldId="49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726632560" sldId="49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776353668" sldId="49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09200750" sldId="49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84900758" sldId="49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23180928" sldId="49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19636810" sldId="497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33109518" sldId="50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98223198" sldId="50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742014929" sldId="50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449543451" sldId="50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835540054" sldId="50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58254534" sldId="507"/>
        </pc:sldMkLst>
      </pc:sldChg>
      <pc:sldChg chg="addSp modSp new mod">
        <pc:chgData name="Michael A Fudge Jr" userId="133895e8-240b-4811-850e-9cf94297d089" providerId="ADAL" clId="{530532E4-AC65-4B07-86CB-CE1EC221E0F2}" dt="2020-09-18T22:20:39.957" v="7615" actId="20577"/>
        <pc:sldMkLst>
          <pc:docMk/>
          <pc:sldMk cId="3597060519" sldId="508"/>
        </pc:sldMkLst>
        <pc:spChg chg="mod">
          <ac:chgData name="Michael A Fudge Jr" userId="133895e8-240b-4811-850e-9cf94297d089" providerId="ADAL" clId="{530532E4-AC65-4B07-86CB-CE1EC221E0F2}" dt="2020-09-18T22:18:48.116" v="7540" actId="20577"/>
          <ac:spMkLst>
            <pc:docMk/>
            <pc:sldMk cId="3597060519" sldId="508"/>
            <ac:spMk id="2" creationId="{94C732F6-DC24-42BD-B584-05EFC86D06B6}"/>
          </ac:spMkLst>
        </pc:spChg>
        <pc:spChg chg="mod">
          <ac:chgData name="Michael A Fudge Jr" userId="133895e8-240b-4811-850e-9cf94297d089" providerId="ADAL" clId="{530532E4-AC65-4B07-86CB-CE1EC221E0F2}" dt="2020-09-18T22:19:04.954" v="7545" actId="14100"/>
          <ac:spMkLst>
            <pc:docMk/>
            <pc:sldMk cId="3597060519" sldId="508"/>
            <ac:spMk id="3" creationId="{ED453AC7-A17A-47F2-A9BC-E75B403B544A}"/>
          </ac:spMkLst>
        </pc:spChg>
        <pc:graphicFrameChg chg="add mod modGraphic">
          <ac:chgData name="Michael A Fudge Jr" userId="133895e8-240b-4811-850e-9cf94297d089" providerId="ADAL" clId="{530532E4-AC65-4B07-86CB-CE1EC221E0F2}" dt="2020-09-18T22:20:39.957" v="7615" actId="20577"/>
          <ac:graphicFrameMkLst>
            <pc:docMk/>
            <pc:sldMk cId="3597060519" sldId="508"/>
            <ac:graphicFrameMk id="5" creationId="{989DB787-BE52-440C-9BDC-B1867C91F1E3}"/>
          </ac:graphicFrameMkLst>
        </pc:graphicFrameChg>
      </pc:sldChg>
      <pc:sldChg chg="addSp delSp modSp new mod ord setBg">
        <pc:chgData name="Michael A Fudge Jr" userId="133895e8-240b-4811-850e-9cf94297d089" providerId="ADAL" clId="{530532E4-AC65-4B07-86CB-CE1EC221E0F2}" dt="2020-09-18T19:28:29.031" v="2997" actId="20577"/>
        <pc:sldMkLst>
          <pc:docMk/>
          <pc:sldMk cId="2573917375" sldId="509"/>
        </pc:sldMkLst>
        <pc:spChg chg="mo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2" creationId="{00A170AC-8FEA-41D2-8B52-D721806BE75E}"/>
          </ac:spMkLst>
        </pc:spChg>
        <pc:spChg chg="mod">
          <ac:chgData name="Michael A Fudge Jr" userId="133895e8-240b-4811-850e-9cf94297d089" providerId="ADAL" clId="{530532E4-AC65-4B07-86CB-CE1EC221E0F2}" dt="2020-09-18T19:28:29.031" v="2997" actId="20577"/>
          <ac:spMkLst>
            <pc:docMk/>
            <pc:sldMk cId="2573917375" sldId="509"/>
            <ac:spMk id="3" creationId="{45914E6F-7B0E-448E-8241-B57E4A9D0D6B}"/>
          </ac:spMkLst>
        </pc:spChg>
        <pc:spChg chg="ad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8" creationId="{907EF6B7-1338-4443-8C46-6A318D952DFD}"/>
          </ac:spMkLst>
        </pc:spChg>
        <pc:spChg chg="add mod">
          <ac:chgData name="Michael A Fudge Jr" userId="133895e8-240b-4811-850e-9cf94297d089" providerId="ADAL" clId="{530532E4-AC65-4B07-86CB-CE1EC221E0F2}" dt="2020-09-18T17:54:40.996" v="414" actId="207"/>
          <ac:spMkLst>
            <pc:docMk/>
            <pc:sldMk cId="2573917375" sldId="509"/>
            <ac:spMk id="10" creationId="{DAAE4CDD-124C-4DCF-9584-B6033B545DD5}"/>
          </ac:spMkLst>
        </pc:spChg>
        <pc:spChg chg="add del">
          <ac:chgData name="Michael A Fudge Jr" userId="133895e8-240b-4811-850e-9cf94297d089" providerId="ADAL" clId="{530532E4-AC65-4B07-86CB-CE1EC221E0F2}" dt="2020-09-18T17:54:31.088" v="413" actId="478"/>
          <ac:spMkLst>
            <pc:docMk/>
            <pc:sldMk cId="2573917375" sldId="509"/>
            <ac:spMk id="12" creationId="{081E4A58-353D-44AE-B2FC-2A74E2E400F7}"/>
          </ac:spMkLst>
        </pc:spChg>
      </pc:sldChg>
      <pc:sldChg chg="addSp modSp new mod modAnim">
        <pc:chgData name="Michael A Fudge Jr" userId="133895e8-240b-4811-850e-9cf94297d089" providerId="ADAL" clId="{530532E4-AC65-4B07-86CB-CE1EC221E0F2}" dt="2020-09-18T18:19:14.625" v="2119"/>
        <pc:sldMkLst>
          <pc:docMk/>
          <pc:sldMk cId="439912674" sldId="510"/>
        </pc:sldMkLst>
        <pc:spChg chg="mod">
          <ac:chgData name="Michael A Fudge Jr" userId="133895e8-240b-4811-850e-9cf94297d089" providerId="ADAL" clId="{530532E4-AC65-4B07-86CB-CE1EC221E0F2}" dt="2020-09-18T17:58:40.856" v="686" actId="20577"/>
          <ac:spMkLst>
            <pc:docMk/>
            <pc:sldMk cId="439912674" sldId="510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7:59:24.879" v="766" actId="20577"/>
          <ac:spMkLst>
            <pc:docMk/>
            <pc:sldMk cId="439912674" sldId="510"/>
            <ac:spMk id="3" creationId="{19FCB0BA-7932-46EA-AB5C-7A5397CB65FD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5" creationId="{1694A870-6E72-4B59-BF94-BAD0D3FCF9A7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7" creationId="{78B29359-086C-461A-8C33-05598363CDB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9" creationId="{4DC0AEED-C237-4A7E-BEBA-1D6862059F7E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1" creationId="{DB43AE25-6F7D-4338-8B84-0992CB85EEE6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3" creationId="{99192B1F-9830-40BC-BF54-8A8E561055A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5" creationId="{54D77C58-F9AD-4CFF-9436-9EEB9D7C4EE7}"/>
          </ac:spMkLst>
        </pc:spChg>
        <pc:graphicFrameChg chg="add mod modGraphic">
          <ac:chgData name="Michael A Fudge Jr" userId="133895e8-240b-4811-850e-9cf94297d089" providerId="ADAL" clId="{530532E4-AC65-4B07-86CB-CE1EC221E0F2}" dt="2020-09-18T18:16:58.271" v="2088" actId="1076"/>
          <ac:graphicFrameMkLst>
            <pc:docMk/>
            <pc:sldMk cId="439912674" sldId="510"/>
            <ac:graphicFrameMk id="16" creationId="{28DCDE96-9F1E-4CC7-A361-68BD8E3BD1CF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18.255" v="2095" actId="20577"/>
          <ac:graphicFrameMkLst>
            <pc:docMk/>
            <pc:sldMk cId="439912674" sldId="510"/>
            <ac:graphicFrameMk id="18" creationId="{FBA5378A-62E1-4F42-8C33-EE7779AF1CDD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38.514" v="2104" actId="20577"/>
          <ac:graphicFrameMkLst>
            <pc:docMk/>
            <pc:sldMk cId="439912674" sldId="510"/>
            <ac:graphicFrameMk id="20" creationId="{EA967801-BF51-4C33-9520-03782868BAE1}"/>
          </ac:graphicFrameMkLst>
        </pc:graphicFrameChg>
      </pc:sldChg>
      <pc:sldChg chg="addSp delSp modSp new mod delAnim modAnim">
        <pc:chgData name="Michael A Fudge Jr" userId="133895e8-240b-4811-850e-9cf94297d089" providerId="ADAL" clId="{530532E4-AC65-4B07-86CB-CE1EC221E0F2}" dt="2020-09-18T19:50:10.316" v="4307"/>
        <pc:sldMkLst>
          <pc:docMk/>
          <pc:sldMk cId="3835384736" sldId="511"/>
        </pc:sldMkLst>
        <pc:spChg chg="mod">
          <ac:chgData name="Michael A Fudge Jr" userId="133895e8-240b-4811-850e-9cf94297d089" providerId="ADAL" clId="{530532E4-AC65-4B07-86CB-CE1EC221E0F2}" dt="2020-09-18T19:29:08.422" v="3002" actId="20577"/>
          <ac:spMkLst>
            <pc:docMk/>
            <pc:sldMk cId="3835384736" sldId="511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49:03.985" v="4294" actId="20577"/>
          <ac:spMkLst>
            <pc:docMk/>
            <pc:sldMk cId="3835384736" sldId="511"/>
            <ac:spMk id="3" creationId="{8F639F3F-D506-4405-B427-18CC5F8B2C38}"/>
          </ac:spMkLst>
        </pc:spChg>
        <pc:spChg chg="add del mod">
          <ac:chgData name="Michael A Fudge Jr" userId="133895e8-240b-4811-850e-9cf94297d089" providerId="ADAL" clId="{530532E4-AC65-4B07-86CB-CE1EC221E0F2}" dt="2020-09-18T19:49:51.316" v="4302" actId="478"/>
          <ac:spMkLst>
            <pc:docMk/>
            <pc:sldMk cId="3835384736" sldId="511"/>
            <ac:spMk id="5" creationId="{C4ECEAC8-71AB-4B21-B805-FB7BB9E4C7D6}"/>
          </ac:spMkLst>
        </pc:spChg>
        <pc:spChg chg="add mod">
          <ac:chgData name="Michael A Fudge Jr" userId="133895e8-240b-4811-850e-9cf94297d089" providerId="ADAL" clId="{530532E4-AC65-4B07-86CB-CE1EC221E0F2}" dt="2020-09-18T19:49:55.566" v="4304" actId="1076"/>
          <ac:spMkLst>
            <pc:docMk/>
            <pc:sldMk cId="3835384736" sldId="511"/>
            <ac:spMk id="13" creationId="{925529A2-CF89-4E59-9839-09CB42D224F4}"/>
          </ac:spMkLst>
        </pc:sp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7" creationId="{2D749C76-D7B0-4B79-B179-76AB61F3EAB7}"/>
          </ac:graphicFrameMkLst>
        </pc:graphicFrame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1" creationId="{3FAAE191-BB5F-4AA6-8325-85E623008FB4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5" creationId="{68C7E9A5-2FA9-4CD6-8CC1-D1A9484445F0}"/>
          </ac:graphicFrameMkLst>
        </pc:graphicFrameChg>
      </pc:sldChg>
      <pc:sldChg chg="modSp add mod ord">
        <pc:chgData name="Michael A Fudge Jr" userId="133895e8-240b-4811-850e-9cf94297d089" providerId="ADAL" clId="{530532E4-AC65-4B07-86CB-CE1EC221E0F2}" dt="2020-09-18T18:04:47.722" v="1092" actId="20577"/>
        <pc:sldMkLst>
          <pc:docMk/>
          <pc:sldMk cId="4213542034" sldId="512"/>
        </pc:sldMkLst>
        <pc:spChg chg="mod">
          <ac:chgData name="Michael A Fudge Jr" userId="133895e8-240b-4811-850e-9cf94297d089" providerId="ADAL" clId="{530532E4-AC65-4B07-86CB-CE1EC221E0F2}" dt="2020-09-18T18:01:51.182" v="810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8:04:47.722" v="1092" actId="20577"/>
          <ac:spMkLst>
            <pc:docMk/>
            <pc:sldMk cId="4213542034" sldId="512"/>
            <ac:spMk id="6" creationId="{E33EFCDF-893E-4DC5-B75A-872200D063CA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8:40.494" v="1476" actId="20577"/>
        <pc:sldMkLst>
          <pc:docMk/>
          <pc:sldMk cId="2510000219" sldId="513"/>
        </pc:sldMkLst>
        <pc:spChg chg="mod">
          <ac:chgData name="Michael A Fudge Jr" userId="133895e8-240b-4811-850e-9cf94297d089" providerId="ADAL" clId="{530532E4-AC65-4B07-86CB-CE1EC221E0F2}" dt="2020-09-18T18:08:40.494" v="147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9:39.814" v="1627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530532E4-AC65-4B07-86CB-CE1EC221E0F2}" dt="2020-09-18T18:09:23.044" v="1559" actId="20577"/>
          <ac:spMkLst>
            <pc:docMk/>
            <pc:sldMk cId="1631914333" sldId="51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18:54.232" v="2583" actId="20577"/>
        <pc:sldMkLst>
          <pc:docMk/>
          <pc:sldMk cId="2712604712" sldId="515"/>
        </pc:sldMkLst>
        <pc:spChg chg="mod">
          <ac:chgData name="Michael A Fudge Jr" userId="133895e8-240b-4811-850e-9cf94297d089" providerId="ADAL" clId="{530532E4-AC65-4B07-86CB-CE1EC221E0F2}" dt="2020-09-18T19:18:54.232" v="2583" actId="20577"/>
          <ac:spMkLst>
            <pc:docMk/>
            <pc:sldMk cId="2712604712" sldId="515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23:43.587" v="2233" actId="20577"/>
          <ac:spMkLst>
            <pc:docMk/>
            <pc:sldMk cId="2712604712" sldId="515"/>
            <ac:spMk id="3" creationId="{19FCB0BA-7932-46EA-AB5C-7A5397CB65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4" creationId="{F0A5B687-BFE2-48E7-B1F6-FF51DF168FC7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5" creationId="{1694A870-6E72-4B59-BF94-BAD0D3FCF9A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6" creationId="{2854472A-DD71-4C94-B94E-F099A485841C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7" creationId="{78B29359-086C-461A-8C33-05598363CDB9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8" creationId="{CA5A9170-57FF-4B67-91C3-E25171000C40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9" creationId="{4DC0AEED-C237-4A7E-BEBA-1D6862059F7E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1" creationId="{DB43AE25-6F7D-4338-8B84-0992CB85EEE6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3" creationId="{99192B1F-9830-40BC-BF54-8A8E561055A9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5" creationId="{54D77C58-F9AD-4CFF-9436-9EEB9D7C4EE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7" creationId="{52B9A907-4F76-4D62-8F80-F8A661941F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9" creationId="{BB372120-F836-4862-87F5-A379B67C9B7C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3" creationId="{23C1706F-3817-4F11-A0C3-ADF98064B9CD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5" creationId="{7A5804E5-444B-454E-A3F5-A72769DB462E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7" creationId="{21EED625-F805-4C26-803C-D307230D4343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9" creationId="{4733082E-2E56-495D-88CD-748ACD747AE5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1" creationId="{5CD48321-BAF9-4F49-8D21-DCD22796D8F0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3" creationId="{9D0C08A7-BDF1-4A49-BEC6-92C4A935C124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5" creationId="{449B6B31-FC27-43C2-9982-7BEA73CE7535}"/>
          </ac:spMkLst>
        </pc:sp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6" creationId="{0E93C8BB-B841-45A4-9B22-C39781E4D472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7" creationId="{593ED7E6-6EDB-4A29-A7F9-BC914EA8432B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4:31.398" v="2239" actId="2165"/>
          <ac:graphicFrameMkLst>
            <pc:docMk/>
            <pc:sldMk cId="2712604712" sldId="515"/>
            <ac:graphicFrameMk id="38" creationId="{AD6E1AEA-EF14-4066-856E-7A90C3988523}"/>
          </ac:graphicFrameMkLst>
        </pc:graphicFrameChg>
      </pc:sldChg>
      <pc:sldChg chg="addSp modSp add mod modAnim">
        <pc:chgData name="Michael A Fudge Jr" userId="133895e8-240b-4811-850e-9cf94297d089" providerId="ADAL" clId="{530532E4-AC65-4B07-86CB-CE1EC221E0F2}" dt="2020-09-18T18:22:29.336" v="2173" actId="20577"/>
        <pc:sldMkLst>
          <pc:docMk/>
          <pc:sldMk cId="1079552537" sldId="516"/>
        </pc:sldMkLst>
        <pc:spChg chg="mod">
          <ac:chgData name="Michael A Fudge Jr" userId="133895e8-240b-4811-850e-9cf94297d089" providerId="ADAL" clId="{530532E4-AC65-4B07-86CB-CE1EC221E0F2}" dt="2020-09-18T18:15:53.024" v="2077" actId="6549"/>
          <ac:spMkLst>
            <pc:docMk/>
            <pc:sldMk cId="1079552537" sldId="516"/>
            <ac:spMk id="3" creationId="{19FCB0BA-7932-46EA-AB5C-7A5397CB65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4" creationId="{F0A5B687-BFE2-48E7-B1F6-FF51DF168FC7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6" creationId="{2854472A-DD71-4C94-B94E-F099A485841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8" creationId="{CA5A9170-57FF-4B67-91C3-E25171000C40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7" creationId="{52B9A907-4F76-4D62-8F80-F8A661941F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9" creationId="{BB372120-F836-4862-87F5-A379B67C9B7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21" creationId="{FD2E4A47-2D84-4E5A-A862-8F14CB6AB83F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9.336" v="2173" actId="20577"/>
          <ac:graphicFrameMkLst>
            <pc:docMk/>
            <pc:sldMk cId="1079552537" sldId="516"/>
            <ac:graphicFrameMk id="10" creationId="{F815B6B4-3F6A-4B4F-BAAC-49469F8086E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25.140" v="2132" actId="20577"/>
          <ac:graphicFrameMkLst>
            <pc:docMk/>
            <pc:sldMk cId="1079552537" sldId="516"/>
            <ac:graphicFrameMk id="11" creationId="{886822D2-2E29-47FF-BF06-5DF031D21E33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45.071" v="2140" actId="20577"/>
          <ac:graphicFrameMkLst>
            <pc:docMk/>
            <pc:sldMk cId="1079552537" sldId="516"/>
            <ac:graphicFrameMk id="12" creationId="{A8AE05D6-02EF-46DF-9AFF-E9812861B926}"/>
          </ac:graphicFrameMkLst>
        </pc:graphicFrameChg>
      </pc:sldChg>
      <pc:sldChg chg="addSp delSp modSp add mod delAnim modAnim">
        <pc:chgData name="Michael A Fudge Jr" userId="133895e8-240b-4811-850e-9cf94297d089" providerId="ADAL" clId="{530532E4-AC65-4B07-86CB-CE1EC221E0F2}" dt="2020-09-18T18:22:51.500" v="2176"/>
        <pc:sldMkLst>
          <pc:docMk/>
          <pc:sldMk cId="1615230260" sldId="517"/>
        </pc:sldMkLst>
        <pc:spChg chg="mod">
          <ac:chgData name="Michael A Fudge Jr" userId="133895e8-240b-4811-850e-9cf94297d089" providerId="ADAL" clId="{530532E4-AC65-4B07-86CB-CE1EC221E0F2}" dt="2020-09-18T18:12:11.870" v="1823" actId="20577"/>
          <ac:spMkLst>
            <pc:docMk/>
            <pc:sldMk cId="1615230260" sldId="517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15:10.585" v="2005" actId="27636"/>
          <ac:spMkLst>
            <pc:docMk/>
            <pc:sldMk cId="1615230260" sldId="517"/>
            <ac:spMk id="3" creationId="{19FCB0BA-7932-46EA-AB5C-7A5397CB65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4" creationId="{F0A5B687-BFE2-48E7-B1F6-FF51DF168FC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5" creationId="{32F4B328-E253-4116-BE42-A62739E01E60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6" creationId="{2854472A-DD71-4C94-B94E-F099A485841C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7" creationId="{895AEE19-5532-43FE-BCDA-FB3A1804E564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8" creationId="{CA5A9170-57FF-4B67-91C3-E25171000C4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9" creationId="{3A58A564-8E52-45BD-AA8D-A63631B3C00B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1" creationId="{08A3EC9D-8692-4718-8405-2944B416D9B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3" creationId="{7B4B5F81-1991-4B26-A2A3-9F7C99E0C68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5" creationId="{7B16AB68-E574-470F-873D-2C5857262A4A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7" creationId="{52B9A907-4F76-4D62-8F80-F8A661941F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9" creationId="{BB372120-F836-4862-87F5-A379B67C9B7C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23" creationId="{BD1D887C-D3C5-400D-B0AD-8DB8418C3646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2.294" v="2171" actId="20577"/>
          <ac:graphicFrameMkLst>
            <pc:docMk/>
            <pc:sldMk cId="1615230260" sldId="517"/>
            <ac:graphicFrameMk id="24" creationId="{52889176-A308-4176-A5DC-10433A25EC9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38.496" v="2154" actId="20577"/>
          <ac:graphicFrameMkLst>
            <pc:docMk/>
            <pc:sldMk cId="1615230260" sldId="517"/>
            <ac:graphicFrameMk id="25" creationId="{A1FB032C-AD88-4989-9410-ABB8BEE842B7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57.192" v="2159" actId="2165"/>
          <ac:graphicFrameMkLst>
            <pc:docMk/>
            <pc:sldMk cId="1615230260" sldId="517"/>
            <ac:graphicFrameMk id="26" creationId="{DC0A7895-B563-4362-8950-8FCAEE1C5263}"/>
          </ac:graphicFrameMkLst>
        </pc:graphicFrameChg>
      </pc:sldChg>
      <pc:sldChg chg="addSp delSp modSp new mod modAnim">
        <pc:chgData name="Michael A Fudge Jr" userId="133895e8-240b-4811-850e-9cf94297d089" providerId="ADAL" clId="{530532E4-AC65-4B07-86CB-CE1EC221E0F2}" dt="2020-09-18T22:01:30.642" v="5825"/>
        <pc:sldMkLst>
          <pc:docMk/>
          <pc:sldMk cId="3937859704" sldId="518"/>
        </pc:sldMkLst>
        <pc:spChg chg="mod">
          <ac:chgData name="Michael A Fudge Jr" userId="133895e8-240b-4811-850e-9cf94297d089" providerId="ADAL" clId="{530532E4-AC65-4B07-86CB-CE1EC221E0F2}" dt="2020-09-18T20:14:39.617" v="5821" actId="14100"/>
          <ac:spMkLst>
            <pc:docMk/>
            <pc:sldMk cId="3937859704" sldId="518"/>
            <ac:spMk id="2" creationId="{F76BCDC2-C124-4867-8143-F85E1978DD1A}"/>
          </ac:spMkLst>
        </pc:spChg>
        <pc:spChg chg="del">
          <ac:chgData name="Michael A Fudge Jr" userId="133895e8-240b-4811-850e-9cf94297d089" providerId="ADAL" clId="{530532E4-AC65-4B07-86CB-CE1EC221E0F2}" dt="2020-09-18T20:14:08.497" v="5767" actId="478"/>
          <ac:spMkLst>
            <pc:docMk/>
            <pc:sldMk cId="3937859704" sldId="518"/>
            <ac:spMk id="3" creationId="{0BF85EEB-B806-47BB-B4A9-B6293E68FCE3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6" creationId="{3F12E4AF-69F7-4CE7-AB9B-2C9BB1AA693D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11" creationId="{E04FA940-9B74-4188-94A1-45FB699418D5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2" creationId="{E1C8EA33-DC2C-4854-B106-30D24F82C987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3" creationId="{8DEBB919-6F07-48FC-8043-3DEF585637F9}"/>
          </ac:spMkLst>
        </pc:s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4" creationId="{43054846-E3E6-4F53-BCE4-8277A580294C}"/>
          </ac:grpSpMkLst>
        </pc:gr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7" creationId="{91E71473-4A17-42D5-A86C-AEFA5A45868D}"/>
          </ac:grpSpMkLst>
        </pc:grp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5" creationId="{36033B16-6E9F-4FED-88DA-1228334B9857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8" creationId="{5FA0270D-AFA7-4EC4-813D-78202DA9C511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9" creationId="{1F648C1A-51C2-4BC5-9A1C-E26D3AF3DA0B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10" creationId="{E1BD7655-85EE-4262-B218-EAB2D8D85202}"/>
          </ac:picMkLst>
        </pc:picChg>
      </pc:sldChg>
      <pc:sldChg chg="addSp delSp modSp new mod">
        <pc:chgData name="Michael A Fudge Jr" userId="133895e8-240b-4811-850e-9cf94297d089" providerId="ADAL" clId="{530532E4-AC65-4B07-86CB-CE1EC221E0F2}" dt="2020-09-19T14:08:35.401" v="9775" actId="20577"/>
        <pc:sldMkLst>
          <pc:docMk/>
          <pc:sldMk cId="1020521621" sldId="519"/>
        </pc:sldMkLst>
        <pc:spChg chg="mod">
          <ac:chgData name="Michael A Fudge Jr" userId="133895e8-240b-4811-850e-9cf94297d089" providerId="ADAL" clId="{530532E4-AC65-4B07-86CB-CE1EC221E0F2}" dt="2020-09-19T14:08:35.401" v="9775" actId="20577"/>
          <ac:spMkLst>
            <pc:docMk/>
            <pc:sldMk cId="1020521621" sldId="519"/>
            <ac:spMk id="2" creationId="{56B35ED3-045E-4E3B-9C2F-81CC0A1A013D}"/>
          </ac:spMkLst>
        </pc:spChg>
        <pc:spChg chg="del">
          <ac:chgData name="Michael A Fudge Jr" userId="133895e8-240b-4811-850e-9cf94297d089" providerId="ADAL" clId="{530532E4-AC65-4B07-86CB-CE1EC221E0F2}" dt="2020-09-18T22:02:23.551" v="5852"/>
          <ac:spMkLst>
            <pc:docMk/>
            <pc:sldMk cId="1020521621" sldId="519"/>
            <ac:spMk id="3" creationId="{EBFD5A6F-1AAE-448E-BFB6-7201BDC58894}"/>
          </ac:spMkLst>
        </pc:spChg>
        <pc:graphicFrameChg chg="add mod modGraphic">
          <ac:chgData name="Michael A Fudge Jr" userId="133895e8-240b-4811-850e-9cf94297d089" providerId="ADAL" clId="{530532E4-AC65-4B07-86CB-CE1EC221E0F2}" dt="2020-09-18T22:04:29.453" v="5871" actId="207"/>
          <ac:graphicFrameMkLst>
            <pc:docMk/>
            <pc:sldMk cId="1020521621" sldId="519"/>
            <ac:graphicFrameMk id="4" creationId="{84365EAE-ABDB-44A2-A397-FB10CEC60EB9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24:20.271" v="2905" actId="6549"/>
        <pc:sldMkLst>
          <pc:docMk/>
          <pc:sldMk cId="325469189" sldId="520"/>
        </pc:sldMkLst>
        <pc:spChg chg="mod">
          <ac:chgData name="Michael A Fudge Jr" userId="133895e8-240b-4811-850e-9cf94297d089" providerId="ADAL" clId="{530532E4-AC65-4B07-86CB-CE1EC221E0F2}" dt="2020-09-18T19:24:20.271" v="2905" actId="6549"/>
          <ac:spMkLst>
            <pc:docMk/>
            <pc:sldMk cId="325469189" sldId="520"/>
            <ac:spMk id="3" creationId="{23BFC44E-10DC-44C2-99E8-3D541093BB67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24:45.728" v="2910"/>
        <pc:sldMkLst>
          <pc:docMk/>
          <pc:sldMk cId="2084588862" sldId="521"/>
        </pc:sldMkLst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19:28:06.919" v="2960" actId="1076"/>
        <pc:sldMkLst>
          <pc:docMk/>
          <pc:sldMk cId="3969184838" sldId="521"/>
        </pc:sldMkLst>
        <pc:spChg chg="mod">
          <ac:chgData name="Michael A Fudge Jr" userId="133895e8-240b-4811-850e-9cf94297d089" providerId="ADAL" clId="{530532E4-AC65-4B07-86CB-CE1EC221E0F2}" dt="2020-09-18T19:25:22.130" v="2934" actId="20577"/>
          <ac:spMkLst>
            <pc:docMk/>
            <pc:sldMk cId="3969184838" sldId="521"/>
            <ac:spMk id="2" creationId="{85954A83-1BFB-42E8-ABE1-F6284F291E27}"/>
          </ac:spMkLst>
        </pc:spChg>
        <pc:spChg chg="mod">
          <ac:chgData name="Michael A Fudge Jr" userId="133895e8-240b-4811-850e-9cf94297d089" providerId="ADAL" clId="{530532E4-AC65-4B07-86CB-CE1EC221E0F2}" dt="2020-09-18T19:28:04.864" v="2959" actId="14100"/>
          <ac:spMkLst>
            <pc:docMk/>
            <pc:sldMk cId="3969184838" sldId="521"/>
            <ac:spMk id="7" creationId="{F12D4914-7177-464E-B551-92E4647D6789}"/>
          </ac:spMkLst>
        </pc:spChg>
        <pc:spChg chg="add mod">
          <ac:chgData name="Michael A Fudge Jr" userId="133895e8-240b-4811-850e-9cf94297d089" providerId="ADAL" clId="{530532E4-AC65-4B07-86CB-CE1EC221E0F2}" dt="2020-09-18T19:27:51.669" v="2957" actId="1076"/>
          <ac:spMkLst>
            <pc:docMk/>
            <pc:sldMk cId="3969184838" sldId="521"/>
            <ac:spMk id="10" creationId="{D6F87BB6-088D-4BC6-8768-B72EAB35892C}"/>
          </ac:spMkLst>
        </pc:spChg>
        <pc:graphicFrameChg chg="del">
          <ac:chgData name="Michael A Fudge Jr" userId="133895e8-240b-4811-850e-9cf94297d089" providerId="ADAL" clId="{530532E4-AC65-4B07-86CB-CE1EC221E0F2}" dt="2020-09-18T19:25:26.267" v="2935" actId="478"/>
          <ac:graphicFrameMkLst>
            <pc:docMk/>
            <pc:sldMk cId="3969184838" sldId="521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530532E4-AC65-4B07-86CB-CE1EC221E0F2}" dt="2020-09-18T19:28:06.919" v="2960" actId="1076"/>
          <ac:picMkLst>
            <pc:docMk/>
            <pc:sldMk cId="3969184838" sldId="521"/>
            <ac:picMk id="5" creationId="{9CD89B78-9692-4BAE-AAE9-8764D05B45E5}"/>
          </ac:picMkLst>
        </pc:picChg>
        <pc:picChg chg="add del mod">
          <ac:chgData name="Michael A Fudge Jr" userId="133895e8-240b-4811-850e-9cf94297d089" providerId="ADAL" clId="{530532E4-AC65-4B07-86CB-CE1EC221E0F2}" dt="2020-09-18T19:26:33.958" v="2944" actId="27803"/>
          <ac:picMkLst>
            <pc:docMk/>
            <pc:sldMk cId="3969184838" sldId="521"/>
            <ac:picMk id="6" creationId="{F12D4914-7177-464E-B551-92E4647D6789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19:36:05.767" v="3375"/>
        <pc:sldMkLst>
          <pc:docMk/>
          <pc:sldMk cId="1282217721" sldId="522"/>
        </pc:sldMkLst>
        <pc:spChg chg="mod">
          <ac:chgData name="Michael A Fudge Jr" userId="133895e8-240b-4811-850e-9cf94297d089" providerId="ADAL" clId="{530532E4-AC65-4B07-86CB-CE1EC221E0F2}" dt="2020-09-18T19:32:01.924" v="3180" actId="20577"/>
          <ac:spMkLst>
            <pc:docMk/>
            <pc:sldMk cId="1282217721" sldId="522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9:35:50.867" v="3374" actId="207"/>
          <ac:spMkLst>
            <pc:docMk/>
            <pc:sldMk cId="1282217721" sldId="522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31:33.779" v="3148"/>
        <pc:sldMkLst>
          <pc:docMk/>
          <pc:sldMk cId="3042677679" sldId="522"/>
        </pc:sldMkLst>
        <pc:spChg chg="add del">
          <ac:chgData name="Michael A Fudge Jr" userId="133895e8-240b-4811-850e-9cf94297d089" providerId="ADAL" clId="{530532E4-AC65-4B07-86CB-CE1EC221E0F2}" dt="2020-09-18T19:31:33.779" v="3148"/>
          <ac:spMkLst>
            <pc:docMk/>
            <pc:sldMk cId="3042677679" sldId="522"/>
            <ac:spMk id="16" creationId="{B670DBD5-770C-4383-9F54-5B86E86BD5BB}"/>
          </ac:spMkLst>
        </pc:spChg>
      </pc:sldChg>
      <pc:sldChg chg="addSp modSp add mod modNotesTx">
        <pc:chgData name="Michael A Fudge Jr" userId="133895e8-240b-4811-850e-9cf94297d089" providerId="ADAL" clId="{530532E4-AC65-4B07-86CB-CE1EC221E0F2}" dt="2020-09-18T19:47:24.937" v="4142"/>
        <pc:sldMkLst>
          <pc:docMk/>
          <pc:sldMk cId="2304665043" sldId="523"/>
        </pc:sldMkLst>
        <pc:spChg chg="mod">
          <ac:chgData name="Michael A Fudge Jr" userId="133895e8-240b-4811-850e-9cf94297d089" providerId="ADAL" clId="{530532E4-AC65-4B07-86CB-CE1EC221E0F2}" dt="2020-09-18T19:47:24.937" v="4142"/>
          <ac:spMkLst>
            <pc:docMk/>
            <pc:sldMk cId="2304665043" sldId="523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530532E4-AC65-4B07-86CB-CE1EC221E0F2}" dt="2020-09-18T19:45:52.832" v="4012" actId="1076"/>
          <ac:graphicFrameMkLst>
            <pc:docMk/>
            <pc:sldMk cId="2304665043" sldId="523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48:34.376" v="4255" actId="20577"/>
        <pc:sldMkLst>
          <pc:docMk/>
          <pc:sldMk cId="119460813" sldId="524"/>
        </pc:sldMkLst>
        <pc:spChg chg="mod">
          <ac:chgData name="Michael A Fudge Jr" userId="133895e8-240b-4811-850e-9cf94297d089" providerId="ADAL" clId="{530532E4-AC65-4B07-86CB-CE1EC221E0F2}" dt="2020-09-18T19:47:47.623" v="4149" actId="20577"/>
          <ac:spMkLst>
            <pc:docMk/>
            <pc:sldMk cId="119460813" sldId="52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53:55.431" v="4486" actId="20577"/>
        <pc:sldMkLst>
          <pc:docMk/>
          <pc:sldMk cId="3700451929" sldId="525"/>
        </pc:sldMkLst>
        <pc:spChg chg="mod">
          <ac:chgData name="Michael A Fudge Jr" userId="133895e8-240b-4811-850e-9cf94297d089" providerId="ADAL" clId="{530532E4-AC65-4B07-86CB-CE1EC221E0F2}" dt="2020-09-18T19:49:20.758" v="4301" actId="20577"/>
          <ac:spMkLst>
            <pc:docMk/>
            <pc:sldMk cId="3700451929" sldId="525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53:55.431" v="4486" actId="20577"/>
          <ac:spMkLst>
            <pc:docMk/>
            <pc:sldMk cId="3700451929" sldId="525"/>
            <ac:spMk id="3" creationId="{8F639F3F-D506-4405-B427-18CC5F8B2C38}"/>
          </ac:spMkLst>
        </pc:spChg>
        <pc:spChg chg="add mod">
          <ac:chgData name="Michael A Fudge Jr" userId="133895e8-240b-4811-850e-9cf94297d089" providerId="ADAL" clId="{530532E4-AC65-4B07-86CB-CE1EC221E0F2}" dt="2020-09-18T19:53:24.489" v="4421" actId="1076"/>
          <ac:spMkLst>
            <pc:docMk/>
            <pc:sldMk cId="3700451929" sldId="525"/>
            <ac:spMk id="4" creationId="{0ABC2B0F-2317-49CE-AE34-2D4B74F756AE}"/>
          </ac:spMkLst>
        </pc:spChg>
        <pc:spChg chg="del">
          <ac:chgData name="Michael A Fudge Jr" userId="133895e8-240b-4811-850e-9cf94297d089" providerId="ADAL" clId="{530532E4-AC65-4B07-86CB-CE1EC221E0F2}" dt="2020-09-18T19:50:31.437" v="4308" actId="478"/>
          <ac:spMkLst>
            <pc:docMk/>
            <pc:sldMk cId="3700451929" sldId="525"/>
            <ac:spMk id="5" creationId="{C4ECEAC8-71AB-4B21-B805-FB7BB9E4C7D6}"/>
          </ac:spMkLst>
        </pc:sp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6" creationId="{C389772D-44EE-4615-9619-DDA9E663A9C8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7" creationId="{2D749C76-D7B0-4B79-B179-76AB61F3EAB7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12" creationId="{B4C48666-9A45-4F4E-B627-CA9E62153E4C}"/>
          </ac:graphicFrameMkLst>
        </pc:graphicFrameChg>
      </pc:sldChg>
      <pc:sldChg chg="modSp add del mod ord">
        <pc:chgData name="Michael A Fudge Jr" userId="133895e8-240b-4811-850e-9cf94297d089" providerId="ADAL" clId="{530532E4-AC65-4B07-86CB-CE1EC221E0F2}" dt="2020-09-18T22:05:08.171" v="5873" actId="2696"/>
        <pc:sldMkLst>
          <pc:docMk/>
          <pc:sldMk cId="2875706173" sldId="526"/>
        </pc:sldMkLst>
        <pc:spChg chg="mod">
          <ac:chgData name="Michael A Fudge Jr" userId="133895e8-240b-4811-850e-9cf94297d089" providerId="ADAL" clId="{530532E4-AC65-4B07-86CB-CE1EC221E0F2}" dt="2020-09-18T19:54:36.671" v="4492" actId="20577"/>
          <ac:spMkLst>
            <pc:docMk/>
            <pc:sldMk cId="2875706173" sldId="526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58:46.502" v="4652" actId="20577"/>
          <ac:spMkLst>
            <pc:docMk/>
            <pc:sldMk cId="2875706173" sldId="526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0:01:52.028" v="5029" actId="20577"/>
        <pc:sldMkLst>
          <pc:docMk/>
          <pc:sldMk cId="2132032460" sldId="527"/>
        </pc:sldMkLst>
        <pc:spChg chg="mod">
          <ac:chgData name="Michael A Fudge Jr" userId="133895e8-240b-4811-850e-9cf94297d089" providerId="ADAL" clId="{530532E4-AC65-4B07-86CB-CE1EC221E0F2}" dt="2020-09-18T19:59:05.809" v="4657" actId="20577"/>
          <ac:spMkLst>
            <pc:docMk/>
            <pc:sldMk cId="2132032460" sldId="5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0:41.879" v="4806" actId="20577"/>
          <ac:spMkLst>
            <pc:docMk/>
            <pc:sldMk cId="2132032460" sldId="527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9T14:08:41.376" v="9777" actId="20577"/>
        <pc:sldMkLst>
          <pc:docMk/>
          <pc:sldMk cId="3991972491" sldId="528"/>
        </pc:sldMkLst>
        <pc:spChg chg="mod">
          <ac:chgData name="Michael A Fudge Jr" userId="133895e8-240b-4811-850e-9cf94297d089" providerId="ADAL" clId="{530532E4-AC65-4B07-86CB-CE1EC221E0F2}" dt="2020-09-19T14:08:41.376" v="9777" actId="20577"/>
          <ac:spMkLst>
            <pc:docMk/>
            <pc:sldMk cId="3991972491" sldId="528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4:40.310" v="5198" actId="20577"/>
          <ac:spMkLst>
            <pc:docMk/>
            <pc:sldMk cId="3991972491" sldId="528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530532E4-AC65-4B07-86CB-CE1EC221E0F2}" dt="2020-09-18T20:03:35.987" v="5072" actId="21"/>
          <ac:graphicFrameMkLst>
            <pc:docMk/>
            <pc:sldMk cId="3991972491" sldId="528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9T14:08:45.577" v="9779" actId="20577"/>
        <pc:sldMkLst>
          <pc:docMk/>
          <pc:sldMk cId="4181340239" sldId="529"/>
        </pc:sldMkLst>
        <pc:spChg chg="mod">
          <ac:chgData name="Michael A Fudge Jr" userId="133895e8-240b-4811-850e-9cf94297d089" providerId="ADAL" clId="{530532E4-AC65-4B07-86CB-CE1EC221E0F2}" dt="2020-09-19T14:08:45.577" v="9779" actId="20577"/>
          <ac:spMkLst>
            <pc:docMk/>
            <pc:sldMk cId="4181340239" sldId="529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5:09.835" v="5244" actId="20577"/>
          <ac:spMkLst>
            <pc:docMk/>
            <pc:sldMk cId="4181340239" sldId="529"/>
            <ac:spMk id="3" creationId="{23BFC44E-10DC-44C2-99E8-3D541093BB6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20:08:13.682" v="5390" actId="167"/>
        <pc:sldMkLst>
          <pc:docMk/>
          <pc:sldMk cId="173889122" sldId="530"/>
        </pc:sldMkLst>
        <pc:spChg chg="mod">
          <ac:chgData name="Michael A Fudge Jr" userId="133895e8-240b-4811-850e-9cf94297d089" providerId="ADAL" clId="{530532E4-AC65-4B07-86CB-CE1EC221E0F2}" dt="2020-09-18T20:06:16.517" v="5362" actId="20577"/>
          <ac:spMkLst>
            <pc:docMk/>
            <pc:sldMk cId="173889122" sldId="530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20:06:20.741" v="5364" actId="478"/>
          <ac:spMkLst>
            <pc:docMk/>
            <pc:sldMk cId="173889122" sldId="530"/>
            <ac:spMk id="7" creationId="{F12D4914-7177-464E-B551-92E4647D6789}"/>
          </ac:spMkLst>
        </pc:spChg>
        <pc:spChg chg="del">
          <ac:chgData name="Michael A Fudge Jr" userId="133895e8-240b-4811-850e-9cf94297d089" providerId="ADAL" clId="{530532E4-AC65-4B07-86CB-CE1EC221E0F2}" dt="2020-09-18T20:06:19.053" v="5363" actId="478"/>
          <ac:spMkLst>
            <pc:docMk/>
            <pc:sldMk cId="173889122" sldId="530"/>
            <ac:spMk id="10" creationId="{D6F87BB6-088D-4BC6-8768-B72EAB35892C}"/>
          </ac:spMkLst>
        </pc:spChg>
        <pc:spChg chg="mod ord">
          <ac:chgData name="Michael A Fudge Jr" userId="133895e8-240b-4811-850e-9cf94297d089" providerId="ADAL" clId="{530532E4-AC65-4B07-86CB-CE1EC221E0F2}" dt="2020-09-18T20:08:06.455" v="5388" actId="166"/>
          <ac:spMkLst>
            <pc:docMk/>
            <pc:sldMk cId="173889122" sldId="530"/>
            <ac:spMk id="18" creationId="{9CD89B78-9692-4BAE-AAE9-8764D05B45E5}"/>
          </ac:spMkLst>
        </pc:spChg>
        <pc:spChg chg="mod ord">
          <ac:chgData name="Michael A Fudge Jr" userId="133895e8-240b-4811-850e-9cf94297d089" providerId="ADAL" clId="{530532E4-AC65-4B07-86CB-CE1EC221E0F2}" dt="2020-09-18T20:08:02.167" v="5387" actId="166"/>
          <ac:spMkLst>
            <pc:docMk/>
            <pc:sldMk cId="173889122" sldId="530"/>
            <ac:spMk id="19" creationId="{D6A77315-38A8-413B-A620-8DF5817F4542}"/>
          </ac:spMkLst>
        </pc:spChg>
        <pc:spChg chg="add mod ord">
          <ac:chgData name="Michael A Fudge Jr" userId="133895e8-240b-4811-850e-9cf94297d089" providerId="ADAL" clId="{530532E4-AC65-4B07-86CB-CE1EC221E0F2}" dt="2020-09-18T20:08:13.682" v="5390" actId="167"/>
          <ac:spMkLst>
            <pc:docMk/>
            <pc:sldMk cId="173889122" sldId="530"/>
            <ac:spMk id="21" creationId="{20AB8ADF-B0F2-474D-B8A9-9CC3BF11F7BE}"/>
          </ac:spMkLst>
        </pc:spChg>
        <pc:spChg chg="add mod">
          <ac:chgData name="Michael A Fudge Jr" userId="133895e8-240b-4811-850e-9cf94297d089" providerId="ADAL" clId="{530532E4-AC65-4B07-86CB-CE1EC221E0F2}" dt="2020-09-18T20:07:43.880" v="5385" actId="1076"/>
          <ac:spMkLst>
            <pc:docMk/>
            <pc:sldMk cId="173889122" sldId="530"/>
            <ac:spMk id="23" creationId="{6CB88E2B-9117-40E6-B684-6ECA4B09DE85}"/>
          </ac:spMkLst>
        </pc:spChg>
        <pc:picChg chg="add del">
          <ac:chgData name="Michael A Fudge Jr" userId="133895e8-240b-4811-850e-9cf94297d089" providerId="ADAL" clId="{530532E4-AC65-4B07-86CB-CE1EC221E0F2}" dt="2020-09-18T20:06:39.973" v="5372" actId="478"/>
          <ac:picMkLst>
            <pc:docMk/>
            <pc:sldMk cId="173889122" sldId="530"/>
            <ac:picMk id="3" creationId="{21831CF6-062F-4F70-810E-E68298E7405C}"/>
          </ac:picMkLst>
        </pc:picChg>
        <pc:picChg chg="add del">
          <ac:chgData name="Michael A Fudge Jr" userId="133895e8-240b-4811-850e-9cf94297d089" providerId="ADAL" clId="{530532E4-AC65-4B07-86CB-CE1EC221E0F2}" dt="2020-09-18T20:06:39.235" v="5371" actId="478"/>
          <ac:picMkLst>
            <pc:docMk/>
            <pc:sldMk cId="173889122" sldId="530"/>
            <ac:picMk id="4" creationId="{F99FCB4D-1772-4E5F-AE93-989048BDC6A9}"/>
          </ac:picMkLst>
        </pc:picChg>
        <pc:picChg chg="del mod">
          <ac:chgData name="Michael A Fudge Jr" userId="133895e8-240b-4811-850e-9cf94297d089" providerId="ADAL" clId="{530532E4-AC65-4B07-86CB-CE1EC221E0F2}" dt="2020-09-18T20:07:06.454" v="5376" actId="27803"/>
          <ac:picMkLst>
            <pc:docMk/>
            <pc:sldMk cId="173889122" sldId="530"/>
            <ac:picMk id="5" creationId="{9CD89B78-9692-4BAE-AAE9-8764D05B45E5}"/>
          </ac:picMkLst>
        </pc:picChg>
        <pc:picChg chg="add del">
          <ac:chgData name="Michael A Fudge Jr" userId="133895e8-240b-4811-850e-9cf94297d089" providerId="ADAL" clId="{530532E4-AC65-4B07-86CB-CE1EC221E0F2}" dt="2020-09-18T20:06:38.433" v="5370" actId="478"/>
          <ac:picMkLst>
            <pc:docMk/>
            <pc:sldMk cId="173889122" sldId="530"/>
            <ac:picMk id="6" creationId="{1446C0CB-043E-4359-A449-053F1242A6DF}"/>
          </ac:picMkLst>
        </pc:picChg>
        <pc:picChg chg="add del">
          <ac:chgData name="Michael A Fudge Jr" userId="133895e8-240b-4811-850e-9cf94297d089" providerId="ADAL" clId="{530532E4-AC65-4B07-86CB-CE1EC221E0F2}" dt="2020-09-18T20:06:36.041" v="5369" actId="478"/>
          <ac:picMkLst>
            <pc:docMk/>
            <pc:sldMk cId="173889122" sldId="530"/>
            <ac:picMk id="15" creationId="{33503ACB-A3E0-435E-B326-1F130168CD4C}"/>
          </ac:picMkLst>
        </pc:picChg>
        <pc:picChg chg="add del mod">
          <ac:chgData name="Michael A Fudge Jr" userId="133895e8-240b-4811-850e-9cf94297d089" providerId="ADAL" clId="{530532E4-AC65-4B07-86CB-CE1EC221E0F2}" dt="2020-09-18T20:07:10.718" v="5377" actId="27803"/>
          <ac:picMkLst>
            <pc:docMk/>
            <pc:sldMk cId="173889122" sldId="530"/>
            <ac:picMk id="17" creationId="{D6A77315-38A8-413B-A620-8DF5817F4542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20:13:31.650" v="5765" actId="20577"/>
        <pc:sldMkLst>
          <pc:docMk/>
          <pc:sldMk cId="324858199" sldId="531"/>
        </pc:sldMkLst>
        <pc:spChg chg="mod">
          <ac:chgData name="Michael A Fudge Jr" userId="133895e8-240b-4811-850e-9cf94297d089" providerId="ADAL" clId="{530532E4-AC65-4B07-86CB-CE1EC221E0F2}" dt="2020-09-18T20:09:00.511" v="5411" actId="20577"/>
          <ac:spMkLst>
            <pc:docMk/>
            <pc:sldMk cId="324858199" sldId="5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20:13:31.650" v="5765" actId="20577"/>
          <ac:spMkLst>
            <pc:docMk/>
            <pc:sldMk cId="324858199" sldId="531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20:08:47.568" v="5393"/>
        <pc:sldMkLst>
          <pc:docMk/>
          <pc:sldMk cId="3940418781" sldId="531"/>
        </pc:sldMkLst>
        <pc:spChg chg="add del">
          <ac:chgData name="Michael A Fudge Jr" userId="133895e8-240b-4811-850e-9cf94297d089" providerId="ADAL" clId="{530532E4-AC65-4B07-86CB-CE1EC221E0F2}" dt="2020-09-18T20:08:47.568" v="5393"/>
          <ac:spMkLst>
            <pc:docMk/>
            <pc:sldMk cId="3940418781" sldId="531"/>
            <ac:spMk id="16" creationId="{B670DBD5-770C-4383-9F54-5B86E86BD5BB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10:21.940" v="6297" actId="20577"/>
        <pc:sldMkLst>
          <pc:docMk/>
          <pc:sldMk cId="3654929132" sldId="532"/>
        </pc:sldMkLst>
        <pc:spChg chg="mod">
          <ac:chgData name="Michael A Fudge Jr" userId="133895e8-240b-4811-850e-9cf94297d089" providerId="ADAL" clId="{530532E4-AC65-4B07-86CB-CE1EC221E0F2}" dt="2020-09-18T22:10:21.940" v="6297" actId="20577"/>
          <ac:spMkLst>
            <pc:docMk/>
            <pc:sldMk cId="3654929132" sldId="53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07:28.156" v="6146" actId="27636"/>
          <ac:spMkLst>
            <pc:docMk/>
            <pc:sldMk cId="3654929132" sldId="532"/>
            <ac:spMk id="6" creationId="{E33EFCDF-893E-4DC5-B75A-872200D063CA}"/>
          </ac:spMkLst>
        </pc:spChg>
      </pc:sldChg>
      <pc:sldChg chg="modSp new mod">
        <pc:chgData name="Michael A Fudge Jr" userId="133895e8-240b-4811-850e-9cf94297d089" providerId="ADAL" clId="{530532E4-AC65-4B07-86CB-CE1EC221E0F2}" dt="2020-09-19T14:09:40.243" v="9782" actId="6549"/>
        <pc:sldMkLst>
          <pc:docMk/>
          <pc:sldMk cId="1992827513" sldId="533"/>
        </pc:sldMkLst>
        <pc:spChg chg="mod">
          <ac:chgData name="Michael A Fudge Jr" userId="133895e8-240b-4811-850e-9cf94297d089" providerId="ADAL" clId="{530532E4-AC65-4B07-86CB-CE1EC221E0F2}" dt="2020-09-18T22:07:51.157" v="6165" actId="20577"/>
          <ac:spMkLst>
            <pc:docMk/>
            <pc:sldMk cId="1992827513" sldId="533"/>
            <ac:spMk id="2" creationId="{C30A89D0-BD11-4FA3-B215-5E8639098430}"/>
          </ac:spMkLst>
        </pc:spChg>
        <pc:spChg chg="mod">
          <ac:chgData name="Michael A Fudge Jr" userId="133895e8-240b-4811-850e-9cf94297d089" providerId="ADAL" clId="{530532E4-AC65-4B07-86CB-CE1EC221E0F2}" dt="2020-09-19T14:09:40.243" v="9782" actId="6549"/>
          <ac:spMkLst>
            <pc:docMk/>
            <pc:sldMk cId="1992827513" sldId="533"/>
            <ac:spMk id="3" creationId="{C75FEE85-DDAE-48F4-995A-13E53BEF9276}"/>
          </ac:spMkLst>
        </pc:spChg>
      </pc:sldChg>
      <pc:sldChg chg="modSp new mod modAnim">
        <pc:chgData name="Michael A Fudge Jr" userId="133895e8-240b-4811-850e-9cf94297d089" providerId="ADAL" clId="{530532E4-AC65-4B07-86CB-CE1EC221E0F2}" dt="2020-09-18T22:33:29.222" v="9096"/>
        <pc:sldMkLst>
          <pc:docMk/>
          <pc:sldMk cId="1945254893" sldId="534"/>
        </pc:sldMkLst>
        <pc:spChg chg="mod">
          <ac:chgData name="Michael A Fudge Jr" userId="133895e8-240b-4811-850e-9cf94297d089" providerId="ADAL" clId="{530532E4-AC65-4B07-86CB-CE1EC221E0F2}" dt="2020-09-18T22:27:55.370" v="8439" actId="20577"/>
          <ac:spMkLst>
            <pc:docMk/>
            <pc:sldMk cId="1945254893" sldId="534"/>
            <ac:spMk id="2" creationId="{B0987F77-BD21-4A28-A1B8-E36037D1FAC8}"/>
          </ac:spMkLst>
        </pc:spChg>
        <pc:spChg chg="mod">
          <ac:chgData name="Michael A Fudge Jr" userId="133895e8-240b-4811-850e-9cf94297d089" providerId="ADAL" clId="{530532E4-AC65-4B07-86CB-CE1EC221E0F2}" dt="2020-09-18T22:33:27.557" v="9095" actId="20577"/>
          <ac:spMkLst>
            <pc:docMk/>
            <pc:sldMk cId="1945254893" sldId="534"/>
            <ac:spMk id="3" creationId="{48D0090E-7C67-4A34-82AF-A2F2409663BF}"/>
          </ac:spMkLst>
        </pc:spChg>
      </pc:sldChg>
      <pc:sldChg chg="new 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08742979" sldId="535"/>
        </pc:sldMkLst>
      </pc:sldChg>
      <pc:sldChg chg="modSp add mod modNotesTx">
        <pc:chgData name="Michael A Fudge Jr" userId="133895e8-240b-4811-850e-9cf94297d089" providerId="ADAL" clId="{530532E4-AC65-4B07-86CB-CE1EC221E0F2}" dt="2020-09-18T22:16:09.118" v="7137" actId="20577"/>
        <pc:sldMkLst>
          <pc:docMk/>
          <pc:sldMk cId="4038510349" sldId="536"/>
        </pc:sldMkLst>
        <pc:spChg chg="mod">
          <ac:chgData name="Michael A Fudge Jr" userId="133895e8-240b-4811-850e-9cf94297d089" providerId="ADAL" clId="{530532E4-AC65-4B07-86CB-CE1EC221E0F2}" dt="2020-09-18T22:15:21.828" v="6915" actId="20577"/>
          <ac:spMkLst>
            <pc:docMk/>
            <pc:sldMk cId="4038510349" sldId="5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18:18.968" v="7506" actId="20577"/>
        <pc:sldMkLst>
          <pc:docMk/>
          <pc:sldMk cId="3354858308" sldId="537"/>
        </pc:sldMkLst>
        <pc:spChg chg="mod">
          <ac:chgData name="Michael A Fudge Jr" userId="133895e8-240b-4811-850e-9cf94297d089" providerId="ADAL" clId="{530532E4-AC65-4B07-86CB-CE1EC221E0F2}" dt="2020-09-18T22:17:56.747" v="7420" actId="20577"/>
          <ac:spMkLst>
            <pc:docMk/>
            <pc:sldMk cId="3354858308" sldId="5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3:27.778" v="7884" actId="27636"/>
        <pc:sldMkLst>
          <pc:docMk/>
          <pc:sldMk cId="1868059833" sldId="538"/>
        </pc:sldMkLst>
        <pc:spChg chg="mod">
          <ac:chgData name="Michael A Fudge Jr" userId="133895e8-240b-4811-850e-9cf94297d089" providerId="ADAL" clId="{530532E4-AC65-4B07-86CB-CE1EC221E0F2}" dt="2020-09-18T22:21:11.786" v="7630" actId="20577"/>
          <ac:spMkLst>
            <pc:docMk/>
            <pc:sldMk cId="1868059833" sldId="538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3:27.778" v="7884" actId="27636"/>
          <ac:spMkLst>
            <pc:docMk/>
            <pc:sldMk cId="1868059833" sldId="53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2:25:30.530" v="8106" actId="20577"/>
        <pc:sldMkLst>
          <pc:docMk/>
          <pc:sldMk cId="27036807" sldId="539"/>
        </pc:sldMkLst>
        <pc:spChg chg="mod">
          <ac:chgData name="Michael A Fudge Jr" userId="133895e8-240b-4811-850e-9cf94297d089" providerId="ADAL" clId="{530532E4-AC65-4B07-86CB-CE1EC221E0F2}" dt="2020-09-18T22:25:17.069" v="8056" actId="20577"/>
          <ac:spMkLst>
            <pc:docMk/>
            <pc:sldMk cId="27036807" sldId="53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27:36.222" v="8413" actId="20577"/>
        <pc:sldMkLst>
          <pc:docMk/>
          <pc:sldMk cId="2604329500" sldId="540"/>
        </pc:sldMkLst>
        <pc:spChg chg="mod">
          <ac:chgData name="Michael A Fudge Jr" userId="133895e8-240b-4811-850e-9cf94297d089" providerId="ADAL" clId="{530532E4-AC65-4B07-86CB-CE1EC221E0F2}" dt="2020-09-18T22:27:26.349" v="8390" actId="20577"/>
          <ac:spMkLst>
            <pc:docMk/>
            <pc:sldMk cId="2604329500" sldId="540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9:26.376" v="8672" actId="5793"/>
        <pc:sldMkLst>
          <pc:docMk/>
          <pc:sldMk cId="3250464961" sldId="541"/>
        </pc:sldMkLst>
        <pc:spChg chg="mod">
          <ac:chgData name="Michael A Fudge Jr" userId="133895e8-240b-4811-850e-9cf94297d089" providerId="ADAL" clId="{530532E4-AC65-4B07-86CB-CE1EC221E0F2}" dt="2020-09-18T22:28:14.076" v="8468" actId="20577"/>
          <ac:spMkLst>
            <pc:docMk/>
            <pc:sldMk cId="3250464961" sldId="541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9:26.376" v="8672" actId="5793"/>
          <ac:spMkLst>
            <pc:docMk/>
            <pc:sldMk cId="3250464961" sldId="541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5T18:24:38.867" v="10810" actId="4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3T17:26:16.812" v="371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3T17:25:11.027" v="364" actId="20577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EB25-A1DD-4B7D-9077-03A328A0911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348F2F-FC2B-467B-8378-675BF1284B6D}">
      <dgm:prSet/>
      <dgm:spPr/>
      <dgm:t>
        <a:bodyPr/>
        <a:lstStyle/>
        <a:p>
          <a:r>
            <a:rPr lang="en-US" dirty="0"/>
            <a:t>The process of normalization will identify hidden dependencies in the data which might have been overlooked throughout the design process.</a:t>
          </a:r>
        </a:p>
      </dgm:t>
    </dgm:pt>
    <dgm:pt modelId="{DD29D60D-5628-4BA1-A5F2-8BDEEE322778}" type="parTrans" cxnId="{4EBA5AD4-A9B6-42F5-B9FD-2BBF364085F1}">
      <dgm:prSet/>
      <dgm:spPr/>
      <dgm:t>
        <a:bodyPr/>
        <a:lstStyle/>
        <a:p>
          <a:endParaRPr lang="en-US"/>
        </a:p>
      </dgm:t>
    </dgm:pt>
    <dgm:pt modelId="{B18D3CFE-D425-44CD-9B45-D282A056B5FF}" type="sibTrans" cxnId="{4EBA5AD4-A9B6-42F5-B9FD-2BBF364085F1}">
      <dgm:prSet/>
      <dgm:spPr/>
      <dgm:t>
        <a:bodyPr/>
        <a:lstStyle/>
        <a:p>
          <a:endParaRPr lang="en-US"/>
        </a:p>
      </dgm:t>
    </dgm:pt>
    <dgm:pt modelId="{88E7C2FB-3270-4581-85E7-75CA82E3C31D}">
      <dgm:prSet/>
      <dgm:spPr/>
      <dgm:t>
        <a:bodyPr/>
        <a:lstStyle/>
        <a:p>
          <a:r>
            <a:rPr lang="en-US"/>
            <a:t>These dependencies reveal themselves through </a:t>
          </a:r>
          <a:r>
            <a:rPr lang="en-US" b="1"/>
            <a:t>data inconsistencies </a:t>
          </a:r>
          <a:r>
            <a:rPr lang="en-US"/>
            <a:t>and </a:t>
          </a:r>
          <a:r>
            <a:rPr lang="en-US" b="1"/>
            <a:t>data anomalies </a:t>
          </a:r>
          <a:r>
            <a:rPr lang="en-US"/>
            <a:t>in the data within our tables.</a:t>
          </a:r>
        </a:p>
      </dgm:t>
    </dgm:pt>
    <dgm:pt modelId="{F332CF2E-B0D9-4DB3-BD4A-48BC2AE1EFA3}" type="parTrans" cxnId="{AE5FE4F2-845D-4A5E-BFBF-D6798F96F39E}">
      <dgm:prSet/>
      <dgm:spPr/>
      <dgm:t>
        <a:bodyPr/>
        <a:lstStyle/>
        <a:p>
          <a:endParaRPr lang="en-US"/>
        </a:p>
      </dgm:t>
    </dgm:pt>
    <dgm:pt modelId="{718B66A1-E5BB-4DA2-A798-79E1F45AD31B}" type="sibTrans" cxnId="{AE5FE4F2-845D-4A5E-BFBF-D6798F96F39E}">
      <dgm:prSet/>
      <dgm:spPr/>
      <dgm:t>
        <a:bodyPr/>
        <a:lstStyle/>
        <a:p>
          <a:endParaRPr lang="en-US"/>
        </a:p>
      </dgm:t>
    </dgm:pt>
    <dgm:pt modelId="{30B20298-AC5D-4991-A74F-50633AE6964F}" type="pres">
      <dgm:prSet presAssocID="{D6D5EB25-A1DD-4B7D-9077-03A328A09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A3F7A8-FEEE-4DC5-8D97-441D3E1C314D}" type="pres">
      <dgm:prSet presAssocID="{AE348F2F-FC2B-467B-8378-675BF1284B6D}" presName="hierRoot1" presStyleCnt="0"/>
      <dgm:spPr/>
    </dgm:pt>
    <dgm:pt modelId="{2D75E626-FA5E-4F53-AE9A-4C0E3EBE1FBA}" type="pres">
      <dgm:prSet presAssocID="{AE348F2F-FC2B-467B-8378-675BF1284B6D}" presName="composite" presStyleCnt="0"/>
      <dgm:spPr/>
    </dgm:pt>
    <dgm:pt modelId="{8879EDB9-302C-4D66-B5B1-485E44065A8E}" type="pres">
      <dgm:prSet presAssocID="{AE348F2F-FC2B-467B-8378-675BF1284B6D}" presName="background" presStyleLbl="node0" presStyleIdx="0" presStyleCnt="2"/>
      <dgm:spPr/>
    </dgm:pt>
    <dgm:pt modelId="{E5A5B28B-43F0-471A-9FDF-1E779EE76C6D}" type="pres">
      <dgm:prSet presAssocID="{AE348F2F-FC2B-467B-8378-675BF1284B6D}" presName="text" presStyleLbl="fgAcc0" presStyleIdx="0" presStyleCnt="2">
        <dgm:presLayoutVars>
          <dgm:chPref val="3"/>
        </dgm:presLayoutVars>
      </dgm:prSet>
      <dgm:spPr/>
    </dgm:pt>
    <dgm:pt modelId="{1B3377B4-C510-411C-94DB-B3EE8DB49B69}" type="pres">
      <dgm:prSet presAssocID="{AE348F2F-FC2B-467B-8378-675BF1284B6D}" presName="hierChild2" presStyleCnt="0"/>
      <dgm:spPr/>
    </dgm:pt>
    <dgm:pt modelId="{7FA352F0-8783-4E84-963B-11DACE544873}" type="pres">
      <dgm:prSet presAssocID="{88E7C2FB-3270-4581-85E7-75CA82E3C31D}" presName="hierRoot1" presStyleCnt="0"/>
      <dgm:spPr/>
    </dgm:pt>
    <dgm:pt modelId="{D3A29FD9-807D-4568-BD6A-3982DA7B2214}" type="pres">
      <dgm:prSet presAssocID="{88E7C2FB-3270-4581-85E7-75CA82E3C31D}" presName="composite" presStyleCnt="0"/>
      <dgm:spPr/>
    </dgm:pt>
    <dgm:pt modelId="{DE36F3AA-0517-487F-9D75-1582372D343B}" type="pres">
      <dgm:prSet presAssocID="{88E7C2FB-3270-4581-85E7-75CA82E3C31D}" presName="background" presStyleLbl="node0" presStyleIdx="1" presStyleCnt="2"/>
      <dgm:spPr/>
    </dgm:pt>
    <dgm:pt modelId="{22CD11A8-E4E9-4058-9DF1-F5F66DA50174}" type="pres">
      <dgm:prSet presAssocID="{88E7C2FB-3270-4581-85E7-75CA82E3C31D}" presName="text" presStyleLbl="fgAcc0" presStyleIdx="1" presStyleCnt="2">
        <dgm:presLayoutVars>
          <dgm:chPref val="3"/>
        </dgm:presLayoutVars>
      </dgm:prSet>
      <dgm:spPr/>
    </dgm:pt>
    <dgm:pt modelId="{F1776013-813F-457F-8440-DEC2E876AECB}" type="pres">
      <dgm:prSet presAssocID="{88E7C2FB-3270-4581-85E7-75CA82E3C31D}" presName="hierChild2" presStyleCnt="0"/>
      <dgm:spPr/>
    </dgm:pt>
  </dgm:ptLst>
  <dgm:cxnLst>
    <dgm:cxn modelId="{C3B9C927-853E-4F09-ADB7-26847AB18AA7}" type="presOf" srcId="{D6D5EB25-A1DD-4B7D-9077-03A328A09118}" destId="{30B20298-AC5D-4991-A74F-50633AE6964F}" srcOrd="0" destOrd="0" presId="urn:microsoft.com/office/officeart/2005/8/layout/hierarchy1"/>
    <dgm:cxn modelId="{36E1FE5D-E28F-4784-979B-E146FCF24BF3}" type="presOf" srcId="{88E7C2FB-3270-4581-85E7-75CA82E3C31D}" destId="{22CD11A8-E4E9-4058-9DF1-F5F66DA50174}" srcOrd="0" destOrd="0" presId="urn:microsoft.com/office/officeart/2005/8/layout/hierarchy1"/>
    <dgm:cxn modelId="{2EF05862-5058-4B6E-A1CC-9AE94632E444}" type="presOf" srcId="{AE348F2F-FC2B-467B-8378-675BF1284B6D}" destId="{E5A5B28B-43F0-471A-9FDF-1E779EE76C6D}" srcOrd="0" destOrd="0" presId="urn:microsoft.com/office/officeart/2005/8/layout/hierarchy1"/>
    <dgm:cxn modelId="{4EBA5AD4-A9B6-42F5-B9FD-2BBF364085F1}" srcId="{D6D5EB25-A1DD-4B7D-9077-03A328A09118}" destId="{AE348F2F-FC2B-467B-8378-675BF1284B6D}" srcOrd="0" destOrd="0" parTransId="{DD29D60D-5628-4BA1-A5F2-8BDEEE322778}" sibTransId="{B18D3CFE-D425-44CD-9B45-D282A056B5FF}"/>
    <dgm:cxn modelId="{AE5FE4F2-845D-4A5E-BFBF-D6798F96F39E}" srcId="{D6D5EB25-A1DD-4B7D-9077-03A328A09118}" destId="{88E7C2FB-3270-4581-85E7-75CA82E3C31D}" srcOrd="1" destOrd="0" parTransId="{F332CF2E-B0D9-4DB3-BD4A-48BC2AE1EFA3}" sibTransId="{718B66A1-E5BB-4DA2-A798-79E1F45AD31B}"/>
    <dgm:cxn modelId="{56C4E1F1-1284-4F0C-9716-FEAD00AB4DF1}" type="presParOf" srcId="{30B20298-AC5D-4991-A74F-50633AE6964F}" destId="{17A3F7A8-FEEE-4DC5-8D97-441D3E1C314D}" srcOrd="0" destOrd="0" presId="urn:microsoft.com/office/officeart/2005/8/layout/hierarchy1"/>
    <dgm:cxn modelId="{9A876610-5AB0-4555-8D16-067F21814262}" type="presParOf" srcId="{17A3F7A8-FEEE-4DC5-8D97-441D3E1C314D}" destId="{2D75E626-FA5E-4F53-AE9A-4C0E3EBE1FBA}" srcOrd="0" destOrd="0" presId="urn:microsoft.com/office/officeart/2005/8/layout/hierarchy1"/>
    <dgm:cxn modelId="{3FDD52BF-82F6-4D68-ABD4-1A21D6ED4FC4}" type="presParOf" srcId="{2D75E626-FA5E-4F53-AE9A-4C0E3EBE1FBA}" destId="{8879EDB9-302C-4D66-B5B1-485E44065A8E}" srcOrd="0" destOrd="0" presId="urn:microsoft.com/office/officeart/2005/8/layout/hierarchy1"/>
    <dgm:cxn modelId="{DB3F5771-03C1-4D1B-BA22-A17141F5CAA0}" type="presParOf" srcId="{2D75E626-FA5E-4F53-AE9A-4C0E3EBE1FBA}" destId="{E5A5B28B-43F0-471A-9FDF-1E779EE76C6D}" srcOrd="1" destOrd="0" presId="urn:microsoft.com/office/officeart/2005/8/layout/hierarchy1"/>
    <dgm:cxn modelId="{47635D1D-536B-4991-B8FB-A9CD0F1A3922}" type="presParOf" srcId="{17A3F7A8-FEEE-4DC5-8D97-441D3E1C314D}" destId="{1B3377B4-C510-411C-94DB-B3EE8DB49B69}" srcOrd="1" destOrd="0" presId="urn:microsoft.com/office/officeart/2005/8/layout/hierarchy1"/>
    <dgm:cxn modelId="{E696EA22-C87C-47CA-BE04-8AE996BA6BD2}" type="presParOf" srcId="{30B20298-AC5D-4991-A74F-50633AE6964F}" destId="{7FA352F0-8783-4E84-963B-11DACE544873}" srcOrd="1" destOrd="0" presId="urn:microsoft.com/office/officeart/2005/8/layout/hierarchy1"/>
    <dgm:cxn modelId="{747C30D1-BD82-4CC9-A2B6-B7F2E8C75AE4}" type="presParOf" srcId="{7FA352F0-8783-4E84-963B-11DACE544873}" destId="{D3A29FD9-807D-4568-BD6A-3982DA7B2214}" srcOrd="0" destOrd="0" presId="urn:microsoft.com/office/officeart/2005/8/layout/hierarchy1"/>
    <dgm:cxn modelId="{DD882AA8-33FB-4DBA-A45E-F99057CBDF59}" type="presParOf" srcId="{D3A29FD9-807D-4568-BD6A-3982DA7B2214}" destId="{DE36F3AA-0517-487F-9D75-1582372D343B}" srcOrd="0" destOrd="0" presId="urn:microsoft.com/office/officeart/2005/8/layout/hierarchy1"/>
    <dgm:cxn modelId="{CC68D479-B71D-436B-859C-BFCB44691886}" type="presParOf" srcId="{D3A29FD9-807D-4568-BD6A-3982DA7B2214}" destId="{22CD11A8-E4E9-4058-9DF1-F5F66DA50174}" srcOrd="1" destOrd="0" presId="urn:microsoft.com/office/officeart/2005/8/layout/hierarchy1"/>
    <dgm:cxn modelId="{666CA830-6C46-4B12-979F-07B7AE91BC1A}" type="presParOf" srcId="{7FA352F0-8783-4E84-963B-11DACE544873}" destId="{F1776013-813F-457F-8440-DEC2E876AE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5D42C-3F17-49A4-A1E5-8696932BB56C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6B7D9679-2CA7-4D03-ADC3-5807F289D83F}">
      <dgm:prSet/>
      <dgm:spPr/>
      <dgm:t>
        <a:bodyPr/>
        <a:lstStyle/>
        <a:p>
          <a:r>
            <a:rPr lang="en-US"/>
            <a:t>Update Anomaly</a:t>
          </a:r>
        </a:p>
      </dgm:t>
    </dgm:pt>
    <dgm:pt modelId="{334239B5-0B70-4CE7-A53E-78663042A708}" type="parTrans" cxnId="{DC441C1F-D485-4D58-BB81-B07F9F9F39C4}">
      <dgm:prSet/>
      <dgm:spPr/>
      <dgm:t>
        <a:bodyPr/>
        <a:lstStyle/>
        <a:p>
          <a:endParaRPr lang="en-US"/>
        </a:p>
      </dgm:t>
    </dgm:pt>
    <dgm:pt modelId="{A9795B60-7532-4768-849D-1D945E7AB0E9}" type="sibTrans" cxnId="{DC441C1F-D485-4D58-BB81-B07F9F9F39C4}">
      <dgm:prSet/>
      <dgm:spPr/>
      <dgm:t>
        <a:bodyPr/>
        <a:lstStyle/>
        <a:p>
          <a:endParaRPr lang="en-US"/>
        </a:p>
      </dgm:t>
    </dgm:pt>
    <dgm:pt modelId="{96603462-4B17-43AB-854C-30E204414D7D}">
      <dgm:prSet/>
      <dgm:spPr/>
      <dgm:t>
        <a:bodyPr/>
        <a:lstStyle/>
        <a:p>
          <a:r>
            <a:rPr lang="en-US"/>
            <a:t>Delete Anomaly</a:t>
          </a:r>
        </a:p>
      </dgm:t>
    </dgm:pt>
    <dgm:pt modelId="{A49BF37F-0E33-4FD1-9E4F-8654EC5B3EF9}" type="parTrans" cxnId="{A5EBE678-7C76-4E4B-9EDE-96C39050E406}">
      <dgm:prSet/>
      <dgm:spPr/>
      <dgm:t>
        <a:bodyPr/>
        <a:lstStyle/>
        <a:p>
          <a:endParaRPr lang="en-US"/>
        </a:p>
      </dgm:t>
    </dgm:pt>
    <dgm:pt modelId="{CD9FBB09-7A17-4184-8208-1D7EC528CF5E}" type="sibTrans" cxnId="{A5EBE678-7C76-4E4B-9EDE-96C39050E406}">
      <dgm:prSet/>
      <dgm:spPr/>
      <dgm:t>
        <a:bodyPr/>
        <a:lstStyle/>
        <a:p>
          <a:endParaRPr lang="en-US"/>
        </a:p>
      </dgm:t>
    </dgm:pt>
    <dgm:pt modelId="{FFB05916-9EC8-41A8-8A77-39B80C533173}">
      <dgm:prSet/>
      <dgm:spPr/>
      <dgm:t>
        <a:bodyPr/>
        <a:lstStyle/>
        <a:p>
          <a:r>
            <a:rPr lang="en-US"/>
            <a:t>Insert Anomaly</a:t>
          </a:r>
        </a:p>
      </dgm:t>
    </dgm:pt>
    <dgm:pt modelId="{8A61FAD9-FD86-4D34-AFA4-CAF759214193}" type="parTrans" cxnId="{C3364E08-E8F7-46E2-A851-517D6A7784EA}">
      <dgm:prSet/>
      <dgm:spPr/>
      <dgm:t>
        <a:bodyPr/>
        <a:lstStyle/>
        <a:p>
          <a:endParaRPr lang="en-US"/>
        </a:p>
      </dgm:t>
    </dgm:pt>
    <dgm:pt modelId="{E86F1368-63E8-4494-BFA6-5E65C5BA0A12}" type="sibTrans" cxnId="{C3364E08-E8F7-46E2-A851-517D6A7784EA}">
      <dgm:prSet/>
      <dgm:spPr/>
      <dgm:t>
        <a:bodyPr/>
        <a:lstStyle/>
        <a:p>
          <a:endParaRPr lang="en-US"/>
        </a:p>
      </dgm:t>
    </dgm:pt>
    <dgm:pt modelId="{441C3CF0-C260-4734-A578-9BCF56DEF9B8}">
      <dgm:prSet/>
      <dgm:spPr/>
      <dgm:t>
        <a:bodyPr/>
        <a:lstStyle/>
        <a:p>
          <a:r>
            <a:rPr lang="en-US"/>
            <a:t>Table is not DRY!</a:t>
          </a:r>
        </a:p>
      </dgm:t>
    </dgm:pt>
    <dgm:pt modelId="{603B7AFA-A4D0-4605-A3C6-3B2E8D7A2A6B}" type="parTrans" cxnId="{6596D845-16EE-4D9C-B40F-CEC46218521F}">
      <dgm:prSet/>
      <dgm:spPr/>
      <dgm:t>
        <a:bodyPr/>
        <a:lstStyle/>
        <a:p>
          <a:endParaRPr lang="en-US"/>
        </a:p>
      </dgm:t>
    </dgm:pt>
    <dgm:pt modelId="{CE4FDE06-5AB4-47CB-9963-FB29E9FA43B4}" type="sibTrans" cxnId="{6596D845-16EE-4D9C-B40F-CEC46218521F}">
      <dgm:prSet/>
      <dgm:spPr/>
      <dgm:t>
        <a:bodyPr/>
        <a:lstStyle/>
        <a:p>
          <a:endParaRPr lang="en-US"/>
        </a:p>
      </dgm:t>
    </dgm:pt>
    <dgm:pt modelId="{688EC175-F86D-493C-94F0-AA87274B31A1}" type="pres">
      <dgm:prSet presAssocID="{EA45D42C-3F17-49A4-A1E5-8696932BB5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C99198-6915-4D87-8B05-1C0A4D43A0A7}" type="pres">
      <dgm:prSet presAssocID="{6B7D9679-2CA7-4D03-ADC3-5807F289D83F}" presName="hierRoot1" presStyleCnt="0"/>
      <dgm:spPr/>
    </dgm:pt>
    <dgm:pt modelId="{8DFA0425-6DE1-404E-A1A4-22F8C99998B8}" type="pres">
      <dgm:prSet presAssocID="{6B7D9679-2CA7-4D03-ADC3-5807F289D83F}" presName="composite" presStyleCnt="0"/>
      <dgm:spPr/>
    </dgm:pt>
    <dgm:pt modelId="{1FB81608-CFE9-4FBF-B7B1-034C3BED119B}" type="pres">
      <dgm:prSet presAssocID="{6B7D9679-2CA7-4D03-ADC3-5807F289D83F}" presName="background" presStyleLbl="node0" presStyleIdx="0" presStyleCnt="4"/>
      <dgm:spPr/>
    </dgm:pt>
    <dgm:pt modelId="{EF327CE1-98DA-46B0-9849-A38A9BA10000}" type="pres">
      <dgm:prSet presAssocID="{6B7D9679-2CA7-4D03-ADC3-5807F289D83F}" presName="text" presStyleLbl="fgAcc0" presStyleIdx="0" presStyleCnt="4">
        <dgm:presLayoutVars>
          <dgm:chPref val="3"/>
        </dgm:presLayoutVars>
      </dgm:prSet>
      <dgm:spPr/>
    </dgm:pt>
    <dgm:pt modelId="{8B43FB51-5962-410D-8F55-BD0529B76456}" type="pres">
      <dgm:prSet presAssocID="{6B7D9679-2CA7-4D03-ADC3-5807F289D83F}" presName="hierChild2" presStyleCnt="0"/>
      <dgm:spPr/>
    </dgm:pt>
    <dgm:pt modelId="{1A26D136-9C06-4489-97BF-4267700068BB}" type="pres">
      <dgm:prSet presAssocID="{96603462-4B17-43AB-854C-30E204414D7D}" presName="hierRoot1" presStyleCnt="0"/>
      <dgm:spPr/>
    </dgm:pt>
    <dgm:pt modelId="{FFAFD393-02E2-4233-85A9-7D5BCC39CAA3}" type="pres">
      <dgm:prSet presAssocID="{96603462-4B17-43AB-854C-30E204414D7D}" presName="composite" presStyleCnt="0"/>
      <dgm:spPr/>
    </dgm:pt>
    <dgm:pt modelId="{F949D64F-27B3-4824-9B3D-3F4EA11394ED}" type="pres">
      <dgm:prSet presAssocID="{96603462-4B17-43AB-854C-30E204414D7D}" presName="background" presStyleLbl="node0" presStyleIdx="1" presStyleCnt="4"/>
      <dgm:spPr/>
    </dgm:pt>
    <dgm:pt modelId="{CB2587E8-122D-4292-85F7-C982E8DF6655}" type="pres">
      <dgm:prSet presAssocID="{96603462-4B17-43AB-854C-30E204414D7D}" presName="text" presStyleLbl="fgAcc0" presStyleIdx="1" presStyleCnt="4">
        <dgm:presLayoutVars>
          <dgm:chPref val="3"/>
        </dgm:presLayoutVars>
      </dgm:prSet>
      <dgm:spPr/>
    </dgm:pt>
    <dgm:pt modelId="{5E45654B-A09E-4EA0-AC3C-4CEC1D1D1A7E}" type="pres">
      <dgm:prSet presAssocID="{96603462-4B17-43AB-854C-30E204414D7D}" presName="hierChild2" presStyleCnt="0"/>
      <dgm:spPr/>
    </dgm:pt>
    <dgm:pt modelId="{5A50C18A-7917-4353-9819-E4157BF4AB71}" type="pres">
      <dgm:prSet presAssocID="{FFB05916-9EC8-41A8-8A77-39B80C533173}" presName="hierRoot1" presStyleCnt="0"/>
      <dgm:spPr/>
    </dgm:pt>
    <dgm:pt modelId="{A36899D5-1BBC-4224-A47D-43B16D7C9EFD}" type="pres">
      <dgm:prSet presAssocID="{FFB05916-9EC8-41A8-8A77-39B80C533173}" presName="composite" presStyleCnt="0"/>
      <dgm:spPr/>
    </dgm:pt>
    <dgm:pt modelId="{77DCF76D-D5DD-4F29-BFB3-D86329EB7934}" type="pres">
      <dgm:prSet presAssocID="{FFB05916-9EC8-41A8-8A77-39B80C533173}" presName="background" presStyleLbl="node0" presStyleIdx="2" presStyleCnt="4"/>
      <dgm:spPr/>
    </dgm:pt>
    <dgm:pt modelId="{168803C0-3A97-479B-81F2-1A24061FF56A}" type="pres">
      <dgm:prSet presAssocID="{FFB05916-9EC8-41A8-8A77-39B80C533173}" presName="text" presStyleLbl="fgAcc0" presStyleIdx="2" presStyleCnt="4">
        <dgm:presLayoutVars>
          <dgm:chPref val="3"/>
        </dgm:presLayoutVars>
      </dgm:prSet>
      <dgm:spPr/>
    </dgm:pt>
    <dgm:pt modelId="{ED4FF6E2-2A22-4EB9-B6B2-207CC54ED184}" type="pres">
      <dgm:prSet presAssocID="{FFB05916-9EC8-41A8-8A77-39B80C533173}" presName="hierChild2" presStyleCnt="0"/>
      <dgm:spPr/>
    </dgm:pt>
    <dgm:pt modelId="{6E6E96FF-3B62-4381-B340-80B705496336}" type="pres">
      <dgm:prSet presAssocID="{441C3CF0-C260-4734-A578-9BCF56DEF9B8}" presName="hierRoot1" presStyleCnt="0"/>
      <dgm:spPr/>
    </dgm:pt>
    <dgm:pt modelId="{0A5AC060-A0DA-404F-9305-3CD557E9E52A}" type="pres">
      <dgm:prSet presAssocID="{441C3CF0-C260-4734-A578-9BCF56DEF9B8}" presName="composite" presStyleCnt="0"/>
      <dgm:spPr/>
    </dgm:pt>
    <dgm:pt modelId="{4C19831D-38D4-4FE7-A5FD-91F7AFD15004}" type="pres">
      <dgm:prSet presAssocID="{441C3CF0-C260-4734-A578-9BCF56DEF9B8}" presName="background" presStyleLbl="node0" presStyleIdx="3" presStyleCnt="4"/>
      <dgm:spPr/>
    </dgm:pt>
    <dgm:pt modelId="{2DC9784F-7CC2-4489-8AB0-30AE82F78D6C}" type="pres">
      <dgm:prSet presAssocID="{441C3CF0-C260-4734-A578-9BCF56DEF9B8}" presName="text" presStyleLbl="fgAcc0" presStyleIdx="3" presStyleCnt="4">
        <dgm:presLayoutVars>
          <dgm:chPref val="3"/>
        </dgm:presLayoutVars>
      </dgm:prSet>
      <dgm:spPr/>
    </dgm:pt>
    <dgm:pt modelId="{2BE71EAC-1CC0-4486-9B92-81EF88A701C2}" type="pres">
      <dgm:prSet presAssocID="{441C3CF0-C260-4734-A578-9BCF56DEF9B8}" presName="hierChild2" presStyleCnt="0"/>
      <dgm:spPr/>
    </dgm:pt>
  </dgm:ptLst>
  <dgm:cxnLst>
    <dgm:cxn modelId="{C3364E08-E8F7-46E2-A851-517D6A7784EA}" srcId="{EA45D42C-3F17-49A4-A1E5-8696932BB56C}" destId="{FFB05916-9EC8-41A8-8A77-39B80C533173}" srcOrd="2" destOrd="0" parTransId="{8A61FAD9-FD86-4D34-AFA4-CAF759214193}" sibTransId="{E86F1368-63E8-4494-BFA6-5E65C5BA0A12}"/>
    <dgm:cxn modelId="{DC441C1F-D485-4D58-BB81-B07F9F9F39C4}" srcId="{EA45D42C-3F17-49A4-A1E5-8696932BB56C}" destId="{6B7D9679-2CA7-4D03-ADC3-5807F289D83F}" srcOrd="0" destOrd="0" parTransId="{334239B5-0B70-4CE7-A53E-78663042A708}" sibTransId="{A9795B60-7532-4768-849D-1D945E7AB0E9}"/>
    <dgm:cxn modelId="{6596D845-16EE-4D9C-B40F-CEC46218521F}" srcId="{EA45D42C-3F17-49A4-A1E5-8696932BB56C}" destId="{441C3CF0-C260-4734-A578-9BCF56DEF9B8}" srcOrd="3" destOrd="0" parTransId="{603B7AFA-A4D0-4605-A3C6-3B2E8D7A2A6B}" sibTransId="{CE4FDE06-5AB4-47CB-9963-FB29E9FA43B4}"/>
    <dgm:cxn modelId="{C74EFD6B-99D6-42BC-8963-5A2014BE4974}" type="presOf" srcId="{441C3CF0-C260-4734-A578-9BCF56DEF9B8}" destId="{2DC9784F-7CC2-4489-8AB0-30AE82F78D6C}" srcOrd="0" destOrd="0" presId="urn:microsoft.com/office/officeart/2005/8/layout/hierarchy1"/>
    <dgm:cxn modelId="{5CA9914E-3D4D-4D31-A7DA-C6E538924C6A}" type="presOf" srcId="{EA45D42C-3F17-49A4-A1E5-8696932BB56C}" destId="{688EC175-F86D-493C-94F0-AA87274B31A1}" srcOrd="0" destOrd="0" presId="urn:microsoft.com/office/officeart/2005/8/layout/hierarchy1"/>
    <dgm:cxn modelId="{2803B978-A4C1-48D9-B8FC-888DE6B2DAFE}" type="presOf" srcId="{FFB05916-9EC8-41A8-8A77-39B80C533173}" destId="{168803C0-3A97-479B-81F2-1A24061FF56A}" srcOrd="0" destOrd="0" presId="urn:microsoft.com/office/officeart/2005/8/layout/hierarchy1"/>
    <dgm:cxn modelId="{A5EBE678-7C76-4E4B-9EDE-96C39050E406}" srcId="{EA45D42C-3F17-49A4-A1E5-8696932BB56C}" destId="{96603462-4B17-43AB-854C-30E204414D7D}" srcOrd="1" destOrd="0" parTransId="{A49BF37F-0E33-4FD1-9E4F-8654EC5B3EF9}" sibTransId="{CD9FBB09-7A17-4184-8208-1D7EC528CF5E}"/>
    <dgm:cxn modelId="{5CAD97CA-5B1F-4151-8BA1-416FDE352CD1}" type="presOf" srcId="{96603462-4B17-43AB-854C-30E204414D7D}" destId="{CB2587E8-122D-4292-85F7-C982E8DF6655}" srcOrd="0" destOrd="0" presId="urn:microsoft.com/office/officeart/2005/8/layout/hierarchy1"/>
    <dgm:cxn modelId="{03FDE6DD-B2AA-41DE-AE0D-72F3F6F91475}" type="presOf" srcId="{6B7D9679-2CA7-4D03-ADC3-5807F289D83F}" destId="{EF327CE1-98DA-46B0-9849-A38A9BA10000}" srcOrd="0" destOrd="0" presId="urn:microsoft.com/office/officeart/2005/8/layout/hierarchy1"/>
    <dgm:cxn modelId="{9F8C0C46-3F97-4BD2-A327-6FFFACA5DFA7}" type="presParOf" srcId="{688EC175-F86D-493C-94F0-AA87274B31A1}" destId="{05C99198-6915-4D87-8B05-1C0A4D43A0A7}" srcOrd="0" destOrd="0" presId="urn:microsoft.com/office/officeart/2005/8/layout/hierarchy1"/>
    <dgm:cxn modelId="{390C4B75-34D8-434B-A8A7-F87163A3049C}" type="presParOf" srcId="{05C99198-6915-4D87-8B05-1C0A4D43A0A7}" destId="{8DFA0425-6DE1-404E-A1A4-22F8C99998B8}" srcOrd="0" destOrd="0" presId="urn:microsoft.com/office/officeart/2005/8/layout/hierarchy1"/>
    <dgm:cxn modelId="{D2FFFC93-A1AA-46D6-A826-01030113199B}" type="presParOf" srcId="{8DFA0425-6DE1-404E-A1A4-22F8C99998B8}" destId="{1FB81608-CFE9-4FBF-B7B1-034C3BED119B}" srcOrd="0" destOrd="0" presId="urn:microsoft.com/office/officeart/2005/8/layout/hierarchy1"/>
    <dgm:cxn modelId="{1F452C39-0A77-4CC7-87F6-A71EE97D191A}" type="presParOf" srcId="{8DFA0425-6DE1-404E-A1A4-22F8C99998B8}" destId="{EF327CE1-98DA-46B0-9849-A38A9BA10000}" srcOrd="1" destOrd="0" presId="urn:microsoft.com/office/officeart/2005/8/layout/hierarchy1"/>
    <dgm:cxn modelId="{9D27C765-A0AC-44D8-9C48-F95A9E7835D7}" type="presParOf" srcId="{05C99198-6915-4D87-8B05-1C0A4D43A0A7}" destId="{8B43FB51-5962-410D-8F55-BD0529B76456}" srcOrd="1" destOrd="0" presId="urn:microsoft.com/office/officeart/2005/8/layout/hierarchy1"/>
    <dgm:cxn modelId="{CAE39853-A5FB-4A45-8E72-577B5D8B5222}" type="presParOf" srcId="{688EC175-F86D-493C-94F0-AA87274B31A1}" destId="{1A26D136-9C06-4489-97BF-4267700068BB}" srcOrd="1" destOrd="0" presId="urn:microsoft.com/office/officeart/2005/8/layout/hierarchy1"/>
    <dgm:cxn modelId="{5799C055-6D92-489A-B452-8338EA55316F}" type="presParOf" srcId="{1A26D136-9C06-4489-97BF-4267700068BB}" destId="{FFAFD393-02E2-4233-85A9-7D5BCC39CAA3}" srcOrd="0" destOrd="0" presId="urn:microsoft.com/office/officeart/2005/8/layout/hierarchy1"/>
    <dgm:cxn modelId="{3E1CE491-B001-4B2E-9C34-6E9657D6CB24}" type="presParOf" srcId="{FFAFD393-02E2-4233-85A9-7D5BCC39CAA3}" destId="{F949D64F-27B3-4824-9B3D-3F4EA11394ED}" srcOrd="0" destOrd="0" presId="urn:microsoft.com/office/officeart/2005/8/layout/hierarchy1"/>
    <dgm:cxn modelId="{A6D0C406-68B0-4370-86E8-C5B862727B97}" type="presParOf" srcId="{FFAFD393-02E2-4233-85A9-7D5BCC39CAA3}" destId="{CB2587E8-122D-4292-85F7-C982E8DF6655}" srcOrd="1" destOrd="0" presId="urn:microsoft.com/office/officeart/2005/8/layout/hierarchy1"/>
    <dgm:cxn modelId="{042A0745-6A79-45EA-8DDA-E2741C24F32E}" type="presParOf" srcId="{1A26D136-9C06-4489-97BF-4267700068BB}" destId="{5E45654B-A09E-4EA0-AC3C-4CEC1D1D1A7E}" srcOrd="1" destOrd="0" presId="urn:microsoft.com/office/officeart/2005/8/layout/hierarchy1"/>
    <dgm:cxn modelId="{441BB9CF-892E-451B-B343-6C9BCC13B1BC}" type="presParOf" srcId="{688EC175-F86D-493C-94F0-AA87274B31A1}" destId="{5A50C18A-7917-4353-9819-E4157BF4AB71}" srcOrd="2" destOrd="0" presId="urn:microsoft.com/office/officeart/2005/8/layout/hierarchy1"/>
    <dgm:cxn modelId="{CC171DCE-8A40-49C2-855C-99D4571BCCA9}" type="presParOf" srcId="{5A50C18A-7917-4353-9819-E4157BF4AB71}" destId="{A36899D5-1BBC-4224-A47D-43B16D7C9EFD}" srcOrd="0" destOrd="0" presId="urn:microsoft.com/office/officeart/2005/8/layout/hierarchy1"/>
    <dgm:cxn modelId="{01C284B7-40D0-4F65-9760-5A943CED5F71}" type="presParOf" srcId="{A36899D5-1BBC-4224-A47D-43B16D7C9EFD}" destId="{77DCF76D-D5DD-4F29-BFB3-D86329EB7934}" srcOrd="0" destOrd="0" presId="urn:microsoft.com/office/officeart/2005/8/layout/hierarchy1"/>
    <dgm:cxn modelId="{A189F184-3EE2-4831-8329-2CDF57BCC866}" type="presParOf" srcId="{A36899D5-1BBC-4224-A47D-43B16D7C9EFD}" destId="{168803C0-3A97-479B-81F2-1A24061FF56A}" srcOrd="1" destOrd="0" presId="urn:microsoft.com/office/officeart/2005/8/layout/hierarchy1"/>
    <dgm:cxn modelId="{F3D9F9C8-57B0-47E3-982D-FAC1E3FA312F}" type="presParOf" srcId="{5A50C18A-7917-4353-9819-E4157BF4AB71}" destId="{ED4FF6E2-2A22-4EB9-B6B2-207CC54ED184}" srcOrd="1" destOrd="0" presId="urn:microsoft.com/office/officeart/2005/8/layout/hierarchy1"/>
    <dgm:cxn modelId="{EB437AC9-22FE-41C0-AE58-12647D26B6D4}" type="presParOf" srcId="{688EC175-F86D-493C-94F0-AA87274B31A1}" destId="{6E6E96FF-3B62-4381-B340-80B705496336}" srcOrd="3" destOrd="0" presId="urn:microsoft.com/office/officeart/2005/8/layout/hierarchy1"/>
    <dgm:cxn modelId="{6C8EB085-0D3F-4D79-A96D-FD6E1E0DEE71}" type="presParOf" srcId="{6E6E96FF-3B62-4381-B340-80B705496336}" destId="{0A5AC060-A0DA-404F-9305-3CD557E9E52A}" srcOrd="0" destOrd="0" presId="urn:microsoft.com/office/officeart/2005/8/layout/hierarchy1"/>
    <dgm:cxn modelId="{D05C3A28-AD67-4B1A-88A6-207F3140E94D}" type="presParOf" srcId="{0A5AC060-A0DA-404F-9305-3CD557E9E52A}" destId="{4C19831D-38D4-4FE7-A5FD-91F7AFD15004}" srcOrd="0" destOrd="0" presId="urn:microsoft.com/office/officeart/2005/8/layout/hierarchy1"/>
    <dgm:cxn modelId="{C56AC386-1615-4C16-87ED-49EBB91AAD45}" type="presParOf" srcId="{0A5AC060-A0DA-404F-9305-3CD557E9E52A}" destId="{2DC9784F-7CC2-4489-8AB0-30AE82F78D6C}" srcOrd="1" destOrd="0" presId="urn:microsoft.com/office/officeart/2005/8/layout/hierarchy1"/>
    <dgm:cxn modelId="{EC347CA1-1E36-43E7-AC15-6DD7CD13FBF6}" type="presParOf" srcId="{6E6E96FF-3B62-4381-B340-80B705496336}" destId="{2BE71EAC-1CC0-4486-9B92-81EF88A701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F7F784-9116-4DAE-AAC1-8352E7FD64B4}" type="doc">
      <dgm:prSet loTypeId="urn:microsoft.com/office/officeart/2005/8/layout/target1" loCatId="relationship" qsTypeId="urn:microsoft.com/office/officeart/2005/8/quickstyle/simple1" qsCatId="simple" csTypeId="urn:microsoft.com/office/officeart/2005/8/colors/colorful5" csCatId="colorful" phldr="1"/>
      <dgm:spPr/>
    </dgm:pt>
    <dgm:pt modelId="{2AEE8E2A-106C-4B2E-A453-3509B871EC3A}">
      <dgm:prSet phldrT="[Text]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b="1" dirty="0"/>
            <a:t>3</a:t>
          </a:r>
          <a:r>
            <a:rPr lang="en-US" b="1" baseline="30000" dirty="0"/>
            <a:t>rd</a:t>
          </a:r>
          <a:r>
            <a:rPr lang="en-US" dirty="0"/>
            <a:t> Normal Form</a:t>
          </a:r>
        </a:p>
      </dgm:t>
    </dgm:pt>
    <dgm:pt modelId="{8CCC0B22-C1A9-4F7A-9D7A-0813E3FAA12D}" type="parTrans" cxnId="{DA59AF6C-33D4-4F5D-B033-29660A895959}">
      <dgm:prSet/>
      <dgm:spPr/>
      <dgm:t>
        <a:bodyPr/>
        <a:lstStyle/>
        <a:p>
          <a:endParaRPr lang="en-US"/>
        </a:p>
      </dgm:t>
    </dgm:pt>
    <dgm:pt modelId="{DDA75C11-3069-43E2-9A77-C303B2F593A8}" type="sibTrans" cxnId="{DA59AF6C-33D4-4F5D-B033-29660A895959}">
      <dgm:prSet/>
      <dgm:spPr/>
      <dgm:t>
        <a:bodyPr/>
        <a:lstStyle/>
        <a:p>
          <a:endParaRPr lang="en-US"/>
        </a:p>
      </dgm:t>
    </dgm:pt>
    <dgm:pt modelId="{6943D4EF-7218-46C5-97EB-23F87C9EA151}">
      <dgm:prSet phldrT="[Text]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b="1" dirty="0"/>
            <a:t>2</a:t>
          </a:r>
          <a:r>
            <a:rPr lang="en-US" b="1" baseline="30000" dirty="0"/>
            <a:t>nd</a:t>
          </a:r>
          <a:r>
            <a:rPr lang="en-US" dirty="0"/>
            <a:t> Normal Form</a:t>
          </a:r>
        </a:p>
      </dgm:t>
    </dgm:pt>
    <dgm:pt modelId="{8EC560DE-E11F-4319-811C-D19607E8CAE4}" type="parTrans" cxnId="{D2054C03-5982-404E-86FA-8828C6DA20D2}">
      <dgm:prSet/>
      <dgm:spPr/>
      <dgm:t>
        <a:bodyPr/>
        <a:lstStyle/>
        <a:p>
          <a:endParaRPr lang="en-US"/>
        </a:p>
      </dgm:t>
    </dgm:pt>
    <dgm:pt modelId="{E2F5B791-5A05-4D23-AFEB-94105770F6FA}" type="sibTrans" cxnId="{D2054C03-5982-404E-86FA-8828C6DA20D2}">
      <dgm:prSet/>
      <dgm:spPr/>
      <dgm:t>
        <a:bodyPr/>
        <a:lstStyle/>
        <a:p>
          <a:endParaRPr lang="en-US"/>
        </a:p>
      </dgm:t>
    </dgm:pt>
    <dgm:pt modelId="{AB2A6522-955A-4B50-89C9-610F3CB59699}">
      <dgm:prSet phldrT="[Text]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b="1" dirty="0"/>
            <a:t>1</a:t>
          </a:r>
          <a:r>
            <a:rPr lang="en-US" b="1" baseline="30000" dirty="0"/>
            <a:t>st</a:t>
          </a:r>
          <a:r>
            <a:rPr lang="en-US" dirty="0"/>
            <a:t> Normal Form</a:t>
          </a:r>
        </a:p>
      </dgm:t>
    </dgm:pt>
    <dgm:pt modelId="{D1BAE19C-1F1A-4440-9DAC-D33F2D15F69B}" type="parTrans" cxnId="{7BCA455C-209E-4F0C-A8E2-BC183341AF5E}">
      <dgm:prSet/>
      <dgm:spPr/>
      <dgm:t>
        <a:bodyPr/>
        <a:lstStyle/>
        <a:p>
          <a:endParaRPr lang="en-US"/>
        </a:p>
      </dgm:t>
    </dgm:pt>
    <dgm:pt modelId="{2A47EA85-5081-403C-90E5-29EC115BE92D}" type="sibTrans" cxnId="{7BCA455C-209E-4F0C-A8E2-BC183341AF5E}">
      <dgm:prSet/>
      <dgm:spPr/>
      <dgm:t>
        <a:bodyPr/>
        <a:lstStyle/>
        <a:p>
          <a:endParaRPr lang="en-US"/>
        </a:p>
      </dgm:t>
    </dgm:pt>
    <dgm:pt modelId="{EA44A359-6B1E-47F6-AD8B-1EB3295AB876}">
      <dgm:prSet phldrT="[Text]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b="1" dirty="0"/>
            <a:t>Zero</a:t>
          </a:r>
          <a:r>
            <a:rPr lang="en-US" dirty="0"/>
            <a:t> Normal Form</a:t>
          </a:r>
        </a:p>
      </dgm:t>
    </dgm:pt>
    <dgm:pt modelId="{E71B8BA4-F61C-4299-ADD6-03EBA0532A68}" type="parTrans" cxnId="{42B39AFE-6745-4192-BA75-47229A6482F9}">
      <dgm:prSet/>
      <dgm:spPr/>
      <dgm:t>
        <a:bodyPr/>
        <a:lstStyle/>
        <a:p>
          <a:endParaRPr lang="en-US"/>
        </a:p>
      </dgm:t>
    </dgm:pt>
    <dgm:pt modelId="{621EC35A-BB79-417C-8CC0-7D7C0FEB3A67}" type="sibTrans" cxnId="{42B39AFE-6745-4192-BA75-47229A6482F9}">
      <dgm:prSet/>
      <dgm:spPr/>
      <dgm:t>
        <a:bodyPr/>
        <a:lstStyle/>
        <a:p>
          <a:endParaRPr lang="en-US"/>
        </a:p>
      </dgm:t>
    </dgm:pt>
    <dgm:pt modelId="{E69879AC-5B30-4B14-8990-B58446E1AF60}" type="pres">
      <dgm:prSet presAssocID="{CAF7F784-9116-4DAE-AAC1-8352E7FD64B4}" presName="composite" presStyleCnt="0">
        <dgm:presLayoutVars>
          <dgm:chMax val="5"/>
          <dgm:dir/>
          <dgm:resizeHandles val="exact"/>
        </dgm:presLayoutVars>
      </dgm:prSet>
      <dgm:spPr/>
    </dgm:pt>
    <dgm:pt modelId="{DB92AD02-8C06-429B-B91D-FAA71DCBAC7E}" type="pres">
      <dgm:prSet presAssocID="{2AEE8E2A-106C-4B2E-A453-3509B871EC3A}" presName="circle1" presStyleLbl="lnNode1" presStyleIdx="0" presStyleCnt="4"/>
      <dgm:spPr>
        <a:solidFill>
          <a:schemeClr val="accent4"/>
        </a:solidFill>
      </dgm:spPr>
    </dgm:pt>
    <dgm:pt modelId="{2D86A51A-FB4B-4EC4-8FA7-839F89056A51}" type="pres">
      <dgm:prSet presAssocID="{2AEE8E2A-106C-4B2E-A453-3509B871EC3A}" presName="text1" presStyleLbl="revTx" presStyleIdx="0" presStyleCnt="4">
        <dgm:presLayoutVars>
          <dgm:bulletEnabled val="1"/>
        </dgm:presLayoutVars>
      </dgm:prSet>
      <dgm:spPr/>
    </dgm:pt>
    <dgm:pt modelId="{F719B127-01C6-48AD-A6ED-670EC81547E7}" type="pres">
      <dgm:prSet presAssocID="{2AEE8E2A-106C-4B2E-A453-3509B871EC3A}" presName="line1" presStyleLbl="callout" presStyleIdx="0" presStyleCnt="8"/>
      <dgm:spPr>
        <a:ln w="38100"/>
      </dgm:spPr>
    </dgm:pt>
    <dgm:pt modelId="{79995E79-4E12-49D7-8413-283689E5BDF1}" type="pres">
      <dgm:prSet presAssocID="{2AEE8E2A-106C-4B2E-A453-3509B871EC3A}" presName="d1" presStyleLbl="callout" presStyleIdx="1" presStyleCnt="8"/>
      <dgm:spPr>
        <a:ln w="38100">
          <a:headEnd type="none" w="med" len="med"/>
          <a:tailEnd type="arrow" w="med" len="med"/>
        </a:ln>
      </dgm:spPr>
    </dgm:pt>
    <dgm:pt modelId="{FFB29C77-DF50-4A91-84B9-9CCD7AB0366A}" type="pres">
      <dgm:prSet presAssocID="{6943D4EF-7218-46C5-97EB-23F87C9EA151}" presName="circle2" presStyleLbl="lnNode1" presStyleIdx="1" presStyleCnt="4"/>
      <dgm:spPr>
        <a:solidFill>
          <a:schemeClr val="accent6"/>
        </a:solidFill>
      </dgm:spPr>
    </dgm:pt>
    <dgm:pt modelId="{BB51CE01-8018-4C32-BDC7-97C77589DFC5}" type="pres">
      <dgm:prSet presAssocID="{6943D4EF-7218-46C5-97EB-23F87C9EA151}" presName="text2" presStyleLbl="revTx" presStyleIdx="1" presStyleCnt="4">
        <dgm:presLayoutVars>
          <dgm:bulletEnabled val="1"/>
        </dgm:presLayoutVars>
      </dgm:prSet>
      <dgm:spPr/>
    </dgm:pt>
    <dgm:pt modelId="{063564E9-B76D-49C4-8AC8-E9C62BE6C51D}" type="pres">
      <dgm:prSet presAssocID="{6943D4EF-7218-46C5-97EB-23F87C9EA151}" presName="line2" presStyleLbl="callout" presStyleIdx="2" presStyleCnt="8"/>
      <dgm:spPr>
        <a:ln w="38100"/>
      </dgm:spPr>
    </dgm:pt>
    <dgm:pt modelId="{D6EF2082-12E3-41B6-B9DD-FE21C8E33913}" type="pres">
      <dgm:prSet presAssocID="{6943D4EF-7218-46C5-97EB-23F87C9EA151}" presName="d2" presStyleLbl="callout" presStyleIdx="3" presStyleCnt="8"/>
      <dgm:spPr>
        <a:ln w="38100">
          <a:headEnd type="none" w="med" len="med"/>
          <a:tailEnd type="arrow" w="med" len="med"/>
        </a:ln>
      </dgm:spPr>
    </dgm:pt>
    <dgm:pt modelId="{0629DA1B-C4E9-4A4C-94AB-A37ED3BC39C4}" type="pres">
      <dgm:prSet presAssocID="{AB2A6522-955A-4B50-89C9-610F3CB59699}" presName="circle3" presStyleLbl="lnNode1" presStyleIdx="2" presStyleCnt="4"/>
      <dgm:spPr>
        <a:solidFill>
          <a:schemeClr val="accent2"/>
        </a:solidFill>
      </dgm:spPr>
    </dgm:pt>
    <dgm:pt modelId="{EE5DA3EF-02A8-46EC-8D23-E0D443C0151E}" type="pres">
      <dgm:prSet presAssocID="{AB2A6522-955A-4B50-89C9-610F3CB59699}" presName="text3" presStyleLbl="revTx" presStyleIdx="2" presStyleCnt="4">
        <dgm:presLayoutVars>
          <dgm:bulletEnabled val="1"/>
        </dgm:presLayoutVars>
      </dgm:prSet>
      <dgm:spPr/>
    </dgm:pt>
    <dgm:pt modelId="{37C3DB01-094D-4CCF-BAF0-BA7AEA7B9B64}" type="pres">
      <dgm:prSet presAssocID="{AB2A6522-955A-4B50-89C9-610F3CB59699}" presName="line3" presStyleLbl="callout" presStyleIdx="4" presStyleCnt="8"/>
      <dgm:spPr>
        <a:ln w="38100"/>
      </dgm:spPr>
    </dgm:pt>
    <dgm:pt modelId="{B22C3787-A9FE-49CC-B38A-7C77E2A18499}" type="pres">
      <dgm:prSet presAssocID="{AB2A6522-955A-4B50-89C9-610F3CB59699}" presName="d3" presStyleLbl="callout" presStyleIdx="5" presStyleCnt="8"/>
      <dgm:spPr>
        <a:ln w="38100">
          <a:headEnd type="none" w="med" len="med"/>
          <a:tailEnd type="arrow" w="med" len="med"/>
        </a:ln>
      </dgm:spPr>
    </dgm:pt>
    <dgm:pt modelId="{F17F54A9-9678-4D2B-9D0F-F3B5DED439A5}" type="pres">
      <dgm:prSet presAssocID="{EA44A359-6B1E-47F6-AD8B-1EB3295AB876}" presName="circle4" presStyleLbl="lnNode1" presStyleIdx="3" presStyleCnt="4"/>
      <dgm:spPr>
        <a:solidFill>
          <a:schemeClr val="accent1"/>
        </a:solidFill>
      </dgm:spPr>
    </dgm:pt>
    <dgm:pt modelId="{FFB76E64-6E21-4EB5-ADD6-94FDE065269D}" type="pres">
      <dgm:prSet presAssocID="{EA44A359-6B1E-47F6-AD8B-1EB3295AB876}" presName="text4" presStyleLbl="revTx" presStyleIdx="3" presStyleCnt="4">
        <dgm:presLayoutVars>
          <dgm:bulletEnabled val="1"/>
        </dgm:presLayoutVars>
      </dgm:prSet>
      <dgm:spPr/>
    </dgm:pt>
    <dgm:pt modelId="{BD929FD6-EE36-45DC-8F58-E5DB2DA44FE2}" type="pres">
      <dgm:prSet presAssocID="{EA44A359-6B1E-47F6-AD8B-1EB3295AB876}" presName="line4" presStyleLbl="callout" presStyleIdx="6" presStyleCnt="8"/>
      <dgm:spPr>
        <a:ln w="38100"/>
      </dgm:spPr>
    </dgm:pt>
    <dgm:pt modelId="{68BE7D28-8AF0-46AB-8A7F-85407D28332B}" type="pres">
      <dgm:prSet presAssocID="{EA44A359-6B1E-47F6-AD8B-1EB3295AB876}" presName="d4" presStyleLbl="callout" presStyleIdx="7" presStyleCnt="8"/>
      <dgm:spPr>
        <a:ln w="38100">
          <a:headEnd type="none" w="med" len="med"/>
          <a:tailEnd type="arrow" w="med" len="med"/>
        </a:ln>
      </dgm:spPr>
    </dgm:pt>
  </dgm:ptLst>
  <dgm:cxnLst>
    <dgm:cxn modelId="{D2054C03-5982-404E-86FA-8828C6DA20D2}" srcId="{CAF7F784-9116-4DAE-AAC1-8352E7FD64B4}" destId="{6943D4EF-7218-46C5-97EB-23F87C9EA151}" srcOrd="1" destOrd="0" parTransId="{8EC560DE-E11F-4319-811C-D19607E8CAE4}" sibTransId="{E2F5B791-5A05-4D23-AFEB-94105770F6FA}"/>
    <dgm:cxn modelId="{CADC7118-ECDF-4A0C-8F0C-60AB18DCBE0D}" type="presOf" srcId="{2AEE8E2A-106C-4B2E-A453-3509B871EC3A}" destId="{2D86A51A-FB4B-4EC4-8FA7-839F89056A51}" srcOrd="0" destOrd="0" presId="urn:microsoft.com/office/officeart/2005/8/layout/target1"/>
    <dgm:cxn modelId="{7BCA455C-209E-4F0C-A8E2-BC183341AF5E}" srcId="{CAF7F784-9116-4DAE-AAC1-8352E7FD64B4}" destId="{AB2A6522-955A-4B50-89C9-610F3CB59699}" srcOrd="2" destOrd="0" parTransId="{D1BAE19C-1F1A-4440-9DAC-D33F2D15F69B}" sibTransId="{2A47EA85-5081-403C-90E5-29EC115BE92D}"/>
    <dgm:cxn modelId="{DA59AF6C-33D4-4F5D-B033-29660A895959}" srcId="{CAF7F784-9116-4DAE-AAC1-8352E7FD64B4}" destId="{2AEE8E2A-106C-4B2E-A453-3509B871EC3A}" srcOrd="0" destOrd="0" parTransId="{8CCC0B22-C1A9-4F7A-9D7A-0813E3FAA12D}" sibTransId="{DDA75C11-3069-43E2-9A77-C303B2F593A8}"/>
    <dgm:cxn modelId="{5410BEC1-8776-4B43-968C-3147C752F878}" type="presOf" srcId="{CAF7F784-9116-4DAE-AAC1-8352E7FD64B4}" destId="{E69879AC-5B30-4B14-8990-B58446E1AF60}" srcOrd="0" destOrd="0" presId="urn:microsoft.com/office/officeart/2005/8/layout/target1"/>
    <dgm:cxn modelId="{A455C9D9-1E5B-45CF-B847-8E1A674F36AB}" type="presOf" srcId="{EA44A359-6B1E-47F6-AD8B-1EB3295AB876}" destId="{FFB76E64-6E21-4EB5-ADD6-94FDE065269D}" srcOrd="0" destOrd="0" presId="urn:microsoft.com/office/officeart/2005/8/layout/target1"/>
    <dgm:cxn modelId="{987726DD-7509-4DFF-8F9C-4653210C6E40}" type="presOf" srcId="{6943D4EF-7218-46C5-97EB-23F87C9EA151}" destId="{BB51CE01-8018-4C32-BDC7-97C77589DFC5}" srcOrd="0" destOrd="0" presId="urn:microsoft.com/office/officeart/2005/8/layout/target1"/>
    <dgm:cxn modelId="{260CBEFC-7941-41BB-8C24-D3E679FC57DC}" type="presOf" srcId="{AB2A6522-955A-4B50-89C9-610F3CB59699}" destId="{EE5DA3EF-02A8-46EC-8D23-E0D443C0151E}" srcOrd="0" destOrd="0" presId="urn:microsoft.com/office/officeart/2005/8/layout/target1"/>
    <dgm:cxn modelId="{42B39AFE-6745-4192-BA75-47229A6482F9}" srcId="{CAF7F784-9116-4DAE-AAC1-8352E7FD64B4}" destId="{EA44A359-6B1E-47F6-AD8B-1EB3295AB876}" srcOrd="3" destOrd="0" parTransId="{E71B8BA4-F61C-4299-ADD6-03EBA0532A68}" sibTransId="{621EC35A-BB79-417C-8CC0-7D7C0FEB3A67}"/>
    <dgm:cxn modelId="{AAF70166-6D60-4BCA-A91B-A3777003CC8E}" type="presParOf" srcId="{E69879AC-5B30-4B14-8990-B58446E1AF60}" destId="{DB92AD02-8C06-429B-B91D-FAA71DCBAC7E}" srcOrd="0" destOrd="0" presId="urn:microsoft.com/office/officeart/2005/8/layout/target1"/>
    <dgm:cxn modelId="{C8DB4B68-94A0-4366-BE88-BF718AD14B5B}" type="presParOf" srcId="{E69879AC-5B30-4B14-8990-B58446E1AF60}" destId="{2D86A51A-FB4B-4EC4-8FA7-839F89056A51}" srcOrd="1" destOrd="0" presId="urn:microsoft.com/office/officeart/2005/8/layout/target1"/>
    <dgm:cxn modelId="{9FBD0162-A716-425C-BFF6-3574F53ED0AE}" type="presParOf" srcId="{E69879AC-5B30-4B14-8990-B58446E1AF60}" destId="{F719B127-01C6-48AD-A6ED-670EC81547E7}" srcOrd="2" destOrd="0" presId="urn:microsoft.com/office/officeart/2005/8/layout/target1"/>
    <dgm:cxn modelId="{F532F640-98C7-4C86-A2A8-D62DDA1B1F4A}" type="presParOf" srcId="{E69879AC-5B30-4B14-8990-B58446E1AF60}" destId="{79995E79-4E12-49D7-8413-283689E5BDF1}" srcOrd="3" destOrd="0" presId="urn:microsoft.com/office/officeart/2005/8/layout/target1"/>
    <dgm:cxn modelId="{2F1F345E-8B0D-4950-AD45-12592D2896C1}" type="presParOf" srcId="{E69879AC-5B30-4B14-8990-B58446E1AF60}" destId="{FFB29C77-DF50-4A91-84B9-9CCD7AB0366A}" srcOrd="4" destOrd="0" presId="urn:microsoft.com/office/officeart/2005/8/layout/target1"/>
    <dgm:cxn modelId="{C6F29531-B11F-4111-AC2E-BE1F4B221D90}" type="presParOf" srcId="{E69879AC-5B30-4B14-8990-B58446E1AF60}" destId="{BB51CE01-8018-4C32-BDC7-97C77589DFC5}" srcOrd="5" destOrd="0" presId="urn:microsoft.com/office/officeart/2005/8/layout/target1"/>
    <dgm:cxn modelId="{758CF82E-A109-43DB-AAB2-36B5CC41E9B7}" type="presParOf" srcId="{E69879AC-5B30-4B14-8990-B58446E1AF60}" destId="{063564E9-B76D-49C4-8AC8-E9C62BE6C51D}" srcOrd="6" destOrd="0" presId="urn:microsoft.com/office/officeart/2005/8/layout/target1"/>
    <dgm:cxn modelId="{E667C2CA-81CA-4F0C-8106-4EB7177B2A9D}" type="presParOf" srcId="{E69879AC-5B30-4B14-8990-B58446E1AF60}" destId="{D6EF2082-12E3-41B6-B9DD-FE21C8E33913}" srcOrd="7" destOrd="0" presId="urn:microsoft.com/office/officeart/2005/8/layout/target1"/>
    <dgm:cxn modelId="{E4419D0A-E8BD-4F2B-A9C2-2F5DF82D95D9}" type="presParOf" srcId="{E69879AC-5B30-4B14-8990-B58446E1AF60}" destId="{0629DA1B-C4E9-4A4C-94AB-A37ED3BC39C4}" srcOrd="8" destOrd="0" presId="urn:microsoft.com/office/officeart/2005/8/layout/target1"/>
    <dgm:cxn modelId="{7E9426AD-0519-4B58-96C1-4E6C87F28A37}" type="presParOf" srcId="{E69879AC-5B30-4B14-8990-B58446E1AF60}" destId="{EE5DA3EF-02A8-46EC-8D23-E0D443C0151E}" srcOrd="9" destOrd="0" presId="urn:microsoft.com/office/officeart/2005/8/layout/target1"/>
    <dgm:cxn modelId="{97BA47C8-BE7C-4300-ABCB-8D9C6368404E}" type="presParOf" srcId="{E69879AC-5B30-4B14-8990-B58446E1AF60}" destId="{37C3DB01-094D-4CCF-BAF0-BA7AEA7B9B64}" srcOrd="10" destOrd="0" presId="urn:microsoft.com/office/officeart/2005/8/layout/target1"/>
    <dgm:cxn modelId="{D25A6FC3-76AF-43BE-8C26-16572C989FC2}" type="presParOf" srcId="{E69879AC-5B30-4B14-8990-B58446E1AF60}" destId="{B22C3787-A9FE-49CC-B38A-7C77E2A18499}" srcOrd="11" destOrd="0" presId="urn:microsoft.com/office/officeart/2005/8/layout/target1"/>
    <dgm:cxn modelId="{4DE953BC-13BC-4362-8DA6-00A94D6D712A}" type="presParOf" srcId="{E69879AC-5B30-4B14-8990-B58446E1AF60}" destId="{F17F54A9-9678-4D2B-9D0F-F3B5DED439A5}" srcOrd="12" destOrd="0" presId="urn:microsoft.com/office/officeart/2005/8/layout/target1"/>
    <dgm:cxn modelId="{EAE13169-FC2B-4A6F-9A27-3C2ABC8A1C0B}" type="presParOf" srcId="{E69879AC-5B30-4B14-8990-B58446E1AF60}" destId="{FFB76E64-6E21-4EB5-ADD6-94FDE065269D}" srcOrd="13" destOrd="0" presId="urn:microsoft.com/office/officeart/2005/8/layout/target1"/>
    <dgm:cxn modelId="{392018E4-C462-4C3B-96DD-6FC42F89BFAE}" type="presParOf" srcId="{E69879AC-5B30-4B14-8990-B58446E1AF60}" destId="{BD929FD6-EE36-45DC-8F58-E5DB2DA44FE2}" srcOrd="14" destOrd="0" presId="urn:microsoft.com/office/officeart/2005/8/layout/target1"/>
    <dgm:cxn modelId="{9ABEF572-4EC1-4273-8BEB-94E7BDA255FA}" type="presParOf" srcId="{E69879AC-5B30-4B14-8990-B58446E1AF60}" destId="{68BE7D28-8AF0-46AB-8A7F-85407D28332B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9EDB9-302C-4D66-B5B1-485E44065A8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B28B-43F0-471A-9FDF-1E779EE76C6D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process of normalization will identify hidden dependencies in the data which might have been overlooked throughout the design process.</a:t>
          </a:r>
        </a:p>
      </dsp:txBody>
      <dsp:txXfrm>
        <a:off x="678914" y="525899"/>
        <a:ext cx="4067491" cy="2525499"/>
      </dsp:txXfrm>
    </dsp:sp>
    <dsp:sp modelId="{DE36F3AA-0517-487F-9D75-1582372D343B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D11A8-E4E9-4058-9DF1-F5F66DA50174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These dependencies reveal themselves through </a:t>
          </a:r>
          <a:r>
            <a:rPr lang="en-US" sz="2600" b="1" kern="1200"/>
            <a:t>data inconsistencies </a:t>
          </a:r>
          <a:r>
            <a:rPr lang="en-US" sz="2600" kern="1200"/>
            <a:t>and </a:t>
          </a:r>
          <a:r>
            <a:rPr lang="en-US" sz="2600" b="1" kern="1200"/>
            <a:t>data anomalies </a:t>
          </a:r>
          <a:r>
            <a:rPr lang="en-US" sz="2600" kern="1200"/>
            <a:t>in the data within our tables.</a:t>
          </a:r>
        </a:p>
      </dsp:txBody>
      <dsp:txXfrm>
        <a:off x="5842357" y="525899"/>
        <a:ext cx="4067491" cy="252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81608-CFE9-4FBF-B7B1-034C3BED119B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27CE1-98DA-46B0-9849-A38A9BA10000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Update Anomaly</a:t>
          </a:r>
        </a:p>
      </dsp:txBody>
      <dsp:txXfrm>
        <a:off x="288396" y="1634282"/>
        <a:ext cx="2117829" cy="1314957"/>
      </dsp:txXfrm>
    </dsp:sp>
    <dsp:sp modelId="{F949D64F-27B3-4824-9B3D-3F4EA11394ED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587E8-122D-4292-85F7-C982E8DF6655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Delete Anomaly</a:t>
          </a:r>
        </a:p>
      </dsp:txBody>
      <dsp:txXfrm>
        <a:off x="2976857" y="1634282"/>
        <a:ext cx="2117829" cy="1314957"/>
      </dsp:txXfrm>
    </dsp:sp>
    <dsp:sp modelId="{77DCF76D-D5DD-4F29-BFB3-D86329EB7934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803C0-3A97-479B-81F2-1A24061FF56A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Insert Anomaly</a:t>
          </a:r>
        </a:p>
      </dsp:txBody>
      <dsp:txXfrm>
        <a:off x="5665318" y="1634282"/>
        <a:ext cx="2117829" cy="1314957"/>
      </dsp:txXfrm>
    </dsp:sp>
    <dsp:sp modelId="{4C19831D-38D4-4FE7-A5FD-91F7AFD15004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9784F-7CC2-4489-8AB0-30AE82F78D6C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Table is not DRY!</a:t>
          </a:r>
        </a:p>
      </dsp:txBody>
      <dsp:txXfrm>
        <a:off x="8353779" y="1634282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F54A9-9678-4D2B-9D0F-F3B5DED439A5}">
      <dsp:nvSpPr>
        <dsp:cNvPr id="0" name=""/>
        <dsp:cNvSpPr/>
      </dsp:nvSpPr>
      <dsp:spPr>
        <a:xfrm>
          <a:off x="282300" y="1210615"/>
          <a:ext cx="3631845" cy="36318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9DA1B-C4E9-4A4C-94AB-A37ED3BC39C4}">
      <dsp:nvSpPr>
        <dsp:cNvPr id="0" name=""/>
        <dsp:cNvSpPr/>
      </dsp:nvSpPr>
      <dsp:spPr>
        <a:xfrm>
          <a:off x="801351" y="1729666"/>
          <a:ext cx="2593743" cy="259374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9C77-DF50-4A91-84B9-9CCD7AB0366A}">
      <dsp:nvSpPr>
        <dsp:cNvPr id="0" name=""/>
        <dsp:cNvSpPr/>
      </dsp:nvSpPr>
      <dsp:spPr>
        <a:xfrm>
          <a:off x="1320100" y="2248415"/>
          <a:ext cx="1556245" cy="155624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2AD02-8C06-429B-B91D-FAA71DCBAC7E}">
      <dsp:nvSpPr>
        <dsp:cNvPr id="0" name=""/>
        <dsp:cNvSpPr/>
      </dsp:nvSpPr>
      <dsp:spPr>
        <a:xfrm>
          <a:off x="1838848" y="2767163"/>
          <a:ext cx="518748" cy="518748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6A51A-FB4B-4EC4-8FA7-839F89056A51}">
      <dsp:nvSpPr>
        <dsp:cNvPr id="0" name=""/>
        <dsp:cNvSpPr/>
      </dsp:nvSpPr>
      <dsp:spPr>
        <a:xfrm>
          <a:off x="4519453" y="0"/>
          <a:ext cx="1815922" cy="868616"/>
        </a:xfrm>
        <a:prstGeom prst="rect">
          <a:avLst/>
        </a:prstGeom>
        <a:noFill/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3</a:t>
          </a:r>
          <a:r>
            <a:rPr lang="en-US" sz="2400" b="1" kern="1200" baseline="30000" dirty="0"/>
            <a:t>rd</a:t>
          </a:r>
          <a:r>
            <a:rPr lang="en-US" sz="2400" kern="1200" dirty="0"/>
            <a:t> Normal Form</a:t>
          </a:r>
        </a:p>
      </dsp:txBody>
      <dsp:txXfrm>
        <a:off x="4519453" y="0"/>
        <a:ext cx="1815922" cy="868616"/>
      </dsp:txXfrm>
    </dsp:sp>
    <dsp:sp modelId="{F719B127-01C6-48AD-A6ED-670EC81547E7}">
      <dsp:nvSpPr>
        <dsp:cNvPr id="0" name=""/>
        <dsp:cNvSpPr/>
      </dsp:nvSpPr>
      <dsp:spPr>
        <a:xfrm>
          <a:off x="4065473" y="434308"/>
          <a:ext cx="4539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95E79-4E12-49D7-8413-283689E5BDF1}">
      <dsp:nvSpPr>
        <dsp:cNvPr id="0" name=""/>
        <dsp:cNvSpPr/>
      </dsp:nvSpPr>
      <dsp:spPr>
        <a:xfrm rot="5400000">
          <a:off x="1783463" y="720316"/>
          <a:ext cx="2566504" cy="1997515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1CE01-8018-4C32-BDC7-97C77589DFC5}">
      <dsp:nvSpPr>
        <dsp:cNvPr id="0" name=""/>
        <dsp:cNvSpPr/>
      </dsp:nvSpPr>
      <dsp:spPr>
        <a:xfrm>
          <a:off x="4519453" y="868616"/>
          <a:ext cx="1815922" cy="868616"/>
        </a:xfrm>
        <a:prstGeom prst="rect">
          <a:avLst/>
        </a:prstGeom>
        <a:noFill/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</a:t>
          </a:r>
          <a:r>
            <a:rPr lang="en-US" sz="2400" b="1" kern="1200" baseline="30000" dirty="0"/>
            <a:t>nd</a:t>
          </a:r>
          <a:r>
            <a:rPr lang="en-US" sz="2400" kern="1200" dirty="0"/>
            <a:t> Normal Form</a:t>
          </a:r>
        </a:p>
      </dsp:txBody>
      <dsp:txXfrm>
        <a:off x="4519453" y="868616"/>
        <a:ext cx="1815922" cy="868616"/>
      </dsp:txXfrm>
    </dsp:sp>
    <dsp:sp modelId="{063564E9-B76D-49C4-8AC8-E9C62BE6C51D}">
      <dsp:nvSpPr>
        <dsp:cNvPr id="0" name=""/>
        <dsp:cNvSpPr/>
      </dsp:nvSpPr>
      <dsp:spPr>
        <a:xfrm>
          <a:off x="4065473" y="1302924"/>
          <a:ext cx="4539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F2082-12E3-41B6-B9DD-FE21C8E33913}">
      <dsp:nvSpPr>
        <dsp:cNvPr id="0" name=""/>
        <dsp:cNvSpPr/>
      </dsp:nvSpPr>
      <dsp:spPr>
        <a:xfrm rot="5400000">
          <a:off x="2227759" y="1574707"/>
          <a:ext cx="2107681" cy="156472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DA3EF-02A8-46EC-8D23-E0D443C0151E}">
      <dsp:nvSpPr>
        <dsp:cNvPr id="0" name=""/>
        <dsp:cNvSpPr/>
      </dsp:nvSpPr>
      <dsp:spPr>
        <a:xfrm>
          <a:off x="4519453" y="1737232"/>
          <a:ext cx="1815922" cy="868616"/>
        </a:xfrm>
        <a:prstGeom prst="rect">
          <a:avLst/>
        </a:prstGeom>
        <a:noFill/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</a:t>
          </a:r>
          <a:r>
            <a:rPr lang="en-US" sz="2400" b="1" kern="1200" baseline="30000" dirty="0"/>
            <a:t>st</a:t>
          </a:r>
          <a:r>
            <a:rPr lang="en-US" sz="2400" kern="1200" dirty="0"/>
            <a:t> Normal Form</a:t>
          </a:r>
        </a:p>
      </dsp:txBody>
      <dsp:txXfrm>
        <a:off x="4519453" y="1737232"/>
        <a:ext cx="1815922" cy="868616"/>
      </dsp:txXfrm>
    </dsp:sp>
    <dsp:sp modelId="{37C3DB01-094D-4CCF-BAF0-BA7AEA7B9B64}">
      <dsp:nvSpPr>
        <dsp:cNvPr id="0" name=""/>
        <dsp:cNvSpPr/>
      </dsp:nvSpPr>
      <dsp:spPr>
        <a:xfrm>
          <a:off x="4065473" y="2171541"/>
          <a:ext cx="4539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C3787-A9FE-49CC-B38A-7C77E2A18499}">
      <dsp:nvSpPr>
        <dsp:cNvPr id="0" name=""/>
        <dsp:cNvSpPr/>
      </dsp:nvSpPr>
      <dsp:spPr>
        <a:xfrm rot="5400000">
          <a:off x="2657830" y="2370989"/>
          <a:ext cx="1607697" cy="1207588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76E64-6E21-4EB5-ADD6-94FDE065269D}">
      <dsp:nvSpPr>
        <dsp:cNvPr id="0" name=""/>
        <dsp:cNvSpPr/>
      </dsp:nvSpPr>
      <dsp:spPr>
        <a:xfrm>
          <a:off x="4519453" y="2605849"/>
          <a:ext cx="1815922" cy="868616"/>
        </a:xfrm>
        <a:prstGeom prst="rect">
          <a:avLst/>
        </a:prstGeom>
        <a:noFill/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Zero</a:t>
          </a:r>
          <a:r>
            <a:rPr lang="en-US" sz="2400" kern="1200" dirty="0"/>
            <a:t> Normal Form</a:t>
          </a:r>
        </a:p>
      </dsp:txBody>
      <dsp:txXfrm>
        <a:off x="4519453" y="2605849"/>
        <a:ext cx="1815922" cy="868616"/>
      </dsp:txXfrm>
    </dsp:sp>
    <dsp:sp modelId="{BD929FD6-EE36-45DC-8F58-E5DB2DA44FE2}">
      <dsp:nvSpPr>
        <dsp:cNvPr id="0" name=""/>
        <dsp:cNvSpPr/>
      </dsp:nvSpPr>
      <dsp:spPr>
        <a:xfrm>
          <a:off x="4065473" y="3040157"/>
          <a:ext cx="4539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E7D28-8AF0-46AB-8A7F-85407D28332B}">
      <dsp:nvSpPr>
        <dsp:cNvPr id="0" name=""/>
        <dsp:cNvSpPr/>
      </dsp:nvSpPr>
      <dsp:spPr>
        <a:xfrm rot="5400000">
          <a:off x="3088930" y="3170419"/>
          <a:ext cx="1105049" cy="843798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 – multi-valued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it is a one column key!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MC </a:t>
            </a:r>
          </a:p>
          <a:p>
            <a:r>
              <a:rPr lang="en-US" dirty="0"/>
              <a:t>Address is a key for City, 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spend a lot of time here, just explain we will walk through the process as see this diagram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0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key is the best selection for normalization, when not available use the minimal candidate key.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into makes a new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5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3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1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select distinct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4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4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8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9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new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46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2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‘__0_’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GPA –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erin</a:t>
            </a:r>
            <a:r>
              <a:rPr lang="en-US" dirty="0"/>
              <a:t> should be the same GPA as the first.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delete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transitive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71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535737"/>
            <a:ext cx="181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5.svg"/><Relationship Id="rId9" Type="http://schemas.openxmlformats.org/officeDocument/2006/relationships/image" Target="../media/image32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40.pn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15.svg"/><Relationship Id="rId9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0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24.sv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5" Type="http://schemas.openxmlformats.org/officeDocument/2006/relationships/image" Target="../media/image50.svg"/><Relationship Id="rId10" Type="http://schemas.openxmlformats.org/officeDocument/2006/relationships/image" Target="../media/image28.png"/><Relationship Id="rId4" Type="http://schemas.openxmlformats.org/officeDocument/2006/relationships/image" Target="../media/image49.png"/><Relationship Id="rId9" Type="http://schemas.openxmlformats.org/officeDocument/2006/relationships/image" Target="../media/image53.svg"/><Relationship Id="rId1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23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62.svg"/><Relationship Id="rId5" Type="http://schemas.openxmlformats.org/officeDocument/2006/relationships/image" Target="../media/image49.png"/><Relationship Id="rId10" Type="http://schemas.openxmlformats.org/officeDocument/2006/relationships/image" Target="../media/image61.png"/><Relationship Id="rId4" Type="http://schemas.openxmlformats.org/officeDocument/2006/relationships/image" Target="../media/image24.svg"/><Relationship Id="rId9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4.png"/><Relationship Id="rId7" Type="http://schemas.openxmlformats.org/officeDocument/2006/relationships/image" Target="../media/image4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5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9.png"/><Relationship Id="rId7" Type="http://schemas.openxmlformats.org/officeDocument/2006/relationships/image" Target="../media/image62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3.png"/><Relationship Id="rId5" Type="http://schemas.openxmlformats.org/officeDocument/2006/relationships/image" Target="../media/image15.svg"/><Relationship Id="rId10" Type="http://schemas.openxmlformats.org/officeDocument/2006/relationships/image" Target="../media/image72.png"/><Relationship Id="rId4" Type="http://schemas.openxmlformats.org/officeDocument/2006/relationships/image" Target="../media/image14.png"/><Relationship Id="rId9" Type="http://schemas.openxmlformats.org/officeDocument/2006/relationships/image" Target="../media/image71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4.png"/><Relationship Id="rId7" Type="http://schemas.openxmlformats.org/officeDocument/2006/relationships/image" Target="../media/image4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4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13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Data Normalization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265F1-03F4-4FA6-A126-3E6498C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Data Anomalies Make Inconsistencies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E455B-C416-4BC3-8D76-6F6AAD263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49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22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B81608-CFE9-4FBF-B7B1-034C3BED1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327CE1-98DA-46B0-9849-A38A9BA1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49D64F-27B3-4824-9B3D-3F4EA1139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2587E8-122D-4292-85F7-C982E8DF6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DCF76D-D5DD-4F29-BFB3-D86329EB7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803C0-3A97-479B-81F2-1A24061FF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9831D-38D4-4FE7-A5FD-91F7AFD15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C9784F-7CC2-4489-8AB0-30AE82F78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5F1-03F4-4FA6-A126-3E6498C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19D5-2964-4189-A9ED-0B1E0B14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825626"/>
            <a:ext cx="11338560" cy="692492"/>
          </a:xfrm>
        </p:spPr>
        <p:txBody>
          <a:bodyPr/>
          <a:lstStyle/>
          <a:p>
            <a:r>
              <a:rPr lang="en-US" dirty="0"/>
              <a:t>Raise Bill </a:t>
            </a:r>
            <a:r>
              <a:rPr lang="en-US" dirty="0" err="1"/>
              <a:t>Melator’s</a:t>
            </a:r>
            <a:r>
              <a:rPr lang="en-US" dirty="0"/>
              <a:t> fee? 4 Updates!?!?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02E63-3981-4371-9C77-91F7B67A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" y="2653056"/>
            <a:ext cx="12160076" cy="3564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CD4D4F-8221-4923-A8B4-0D4E5D36D60B}"/>
              </a:ext>
            </a:extLst>
          </p:cNvPr>
          <p:cNvSpPr/>
          <p:nvPr/>
        </p:nvSpPr>
        <p:spPr>
          <a:xfrm>
            <a:off x="15962" y="2930250"/>
            <a:ext cx="2544358" cy="1022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5F1-03F4-4FA6-A126-3E6498C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19D5-2964-4189-A9ED-0B1E0B14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825626"/>
            <a:ext cx="11338560" cy="692492"/>
          </a:xfrm>
        </p:spPr>
        <p:txBody>
          <a:bodyPr/>
          <a:lstStyle/>
          <a:p>
            <a:r>
              <a:rPr lang="en-US" dirty="0"/>
              <a:t>How do we Delete the Nissan Leaf? A Delete is an SQL UPDATE?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02E63-3981-4371-9C77-91F7B67A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" y="2653056"/>
            <a:ext cx="12160076" cy="3564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CD4D4F-8221-4923-A8B4-0D4E5D36D60B}"/>
              </a:ext>
            </a:extLst>
          </p:cNvPr>
          <p:cNvSpPr/>
          <p:nvPr/>
        </p:nvSpPr>
        <p:spPr>
          <a:xfrm>
            <a:off x="4647412" y="4435494"/>
            <a:ext cx="5833017" cy="252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D7686-D350-4603-A5AB-1B85F90908D8}"/>
              </a:ext>
            </a:extLst>
          </p:cNvPr>
          <p:cNvSpPr/>
          <p:nvPr/>
        </p:nvSpPr>
        <p:spPr>
          <a:xfrm>
            <a:off x="4647414" y="2954869"/>
            <a:ext cx="5833017" cy="252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35368-A50C-4989-AE67-E79C6E82855B}"/>
              </a:ext>
            </a:extLst>
          </p:cNvPr>
          <p:cNvSpPr/>
          <p:nvPr/>
        </p:nvSpPr>
        <p:spPr>
          <a:xfrm>
            <a:off x="4647413" y="5965367"/>
            <a:ext cx="5833018" cy="252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5F1-03F4-4FA6-A126-3E6498C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19D5-2964-4189-A9ED-0B1E0B14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690688"/>
            <a:ext cx="11338560" cy="827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we add Kent </a:t>
            </a:r>
            <a:r>
              <a:rPr lang="en-US" dirty="0" err="1"/>
              <a:t>Belevit</a:t>
            </a:r>
            <a:r>
              <a:rPr lang="en-US" dirty="0"/>
              <a:t>? Not until he takes a test Apparently!??! Then to insert the test is an SQL UPDATE?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02E63-3981-4371-9C77-91F7B67A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" y="2653056"/>
            <a:ext cx="12160076" cy="3564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735368-A50C-4989-AE67-E79C6E82855B}"/>
              </a:ext>
            </a:extLst>
          </p:cNvPr>
          <p:cNvSpPr/>
          <p:nvPr/>
        </p:nvSpPr>
        <p:spPr>
          <a:xfrm>
            <a:off x="10501460" y="5965367"/>
            <a:ext cx="1674578" cy="252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6E0B434-BA5B-492D-8CF6-8D44025D90B2}"/>
              </a:ext>
            </a:extLst>
          </p:cNvPr>
          <p:cNvSpPr/>
          <p:nvPr/>
        </p:nvSpPr>
        <p:spPr>
          <a:xfrm>
            <a:off x="9589477" y="4777916"/>
            <a:ext cx="2602523" cy="450166"/>
          </a:xfrm>
          <a:prstGeom prst="wedgeRectCallout">
            <a:avLst>
              <a:gd name="adj1" fmla="val -10688"/>
              <a:gd name="adj2" fmla="val 194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Nulls Not Allowed Here!</a:t>
            </a:r>
          </a:p>
        </p:txBody>
      </p:sp>
    </p:spTree>
    <p:extLst>
      <p:ext uri="{BB962C8B-B14F-4D97-AF65-F5344CB8AC3E}">
        <p14:creationId xmlns:p14="http://schemas.microsoft.com/office/powerpoint/2010/main" val="320682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order to remove data from the table you must perform an SQL UPDATE statement. Which type of Anomaly is this?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INSERT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UPDATE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DELETE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SELECT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0F0F8-65CD-4A64-9C9F-B5B78A8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955548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5F07-F094-43C1-886F-F38401E0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730326"/>
            <a:ext cx="6431046" cy="447845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We Have</a:t>
            </a:r>
          </a:p>
          <a:p>
            <a:pPr lvl="1"/>
            <a:r>
              <a:rPr lang="en-US" sz="3600" dirty="0"/>
              <a:t>Data redundancy</a:t>
            </a:r>
          </a:p>
          <a:p>
            <a:pPr lvl="1"/>
            <a:r>
              <a:rPr lang="en-US" sz="3600" dirty="0"/>
              <a:t>Data anomalies and</a:t>
            </a:r>
          </a:p>
          <a:p>
            <a:pPr lvl="1"/>
            <a:r>
              <a:rPr lang="en-US" sz="3600" dirty="0"/>
              <a:t>Data inconsistencies</a:t>
            </a:r>
          </a:p>
          <a:p>
            <a:r>
              <a:rPr lang="en-US" sz="3600" dirty="0"/>
              <a:t>Caused by poor design</a:t>
            </a:r>
          </a:p>
          <a:p>
            <a:r>
              <a:rPr lang="en-US" sz="3600" dirty="0"/>
              <a:t>So how to we fix it?</a:t>
            </a:r>
          </a:p>
          <a:p>
            <a:r>
              <a:rPr lang="en-US" sz="3600" dirty="0"/>
              <a:t>Answer: Normalize</a:t>
            </a:r>
          </a:p>
          <a:p>
            <a:pPr lvl="1"/>
            <a:r>
              <a:rPr lang="en-US" sz="3200" dirty="0"/>
              <a:t>Identify the data dependencies, then resolve them!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C80264A-27C5-4D11-B038-C2058BDB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 Dependencies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231D4338-1E3D-4F3F-A0BC-BFAAFF6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0680" y="2310340"/>
            <a:ext cx="2080120" cy="2080120"/>
          </a:xfrm>
          <a:prstGeom prst="rect">
            <a:avLst/>
          </a:prstGeom>
        </p:spPr>
      </p:pic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0F0D82FC-1A4C-4EF5-B761-1232C1AD7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540" y="42840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03CA-38F6-48CE-AE1D-8499732F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CBA2-87B0-4175-AF16-E9459126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dependencies define the data relationship between the attributes in two columns of a table.</a:t>
            </a:r>
          </a:p>
          <a:p>
            <a:r>
              <a:rPr lang="en-US" sz="3200" dirty="0"/>
              <a:t>Each column might:</a:t>
            </a:r>
          </a:p>
          <a:p>
            <a:pPr lvl="1"/>
            <a:r>
              <a:rPr lang="en-US" sz="2800" dirty="0"/>
              <a:t>Not be useable by the key</a:t>
            </a:r>
          </a:p>
          <a:p>
            <a:pPr lvl="1"/>
            <a:r>
              <a:rPr lang="en-US" sz="2800" dirty="0"/>
              <a:t>Act as a key</a:t>
            </a:r>
          </a:p>
          <a:p>
            <a:pPr lvl="1"/>
            <a:r>
              <a:rPr lang="en-US" sz="2800" dirty="0"/>
              <a:t>Be a key</a:t>
            </a:r>
          </a:p>
          <a:p>
            <a:pPr lvl="1"/>
            <a:r>
              <a:rPr lang="en-US" sz="2800" dirty="0"/>
              <a:t>Be part of a key</a:t>
            </a:r>
          </a:p>
        </p:txBody>
      </p:sp>
    </p:spTree>
    <p:extLst>
      <p:ext uri="{BB962C8B-B14F-4D97-AF65-F5344CB8AC3E}">
        <p14:creationId xmlns:p14="http://schemas.microsoft.com/office/powerpoint/2010/main" val="42057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37A5-7033-4D38-92DF-8910E6F9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E446-1FA5-41B3-8A64-B20A8981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6834" cy="4420430"/>
          </a:xfrm>
        </p:spPr>
        <p:txBody>
          <a:bodyPr>
            <a:normAutofit/>
          </a:bodyPr>
          <a:lstStyle/>
          <a:p>
            <a:r>
              <a:rPr lang="en-US" b="1" dirty="0"/>
              <a:t>Key dependency </a:t>
            </a:r>
            <a:r>
              <a:rPr lang="en-US" dirty="0"/>
              <a:t>exists between columns A and B when column A is a key and can be used to lookup a single atomic value for column B.</a:t>
            </a:r>
          </a:p>
          <a:p>
            <a:r>
              <a:rPr lang="en-US" dirty="0"/>
              <a:t>With </a:t>
            </a:r>
            <a:r>
              <a:rPr lang="en-US" b="1" dirty="0" err="1"/>
              <a:t>driver_id</a:t>
            </a:r>
            <a:r>
              <a:rPr lang="en-US" dirty="0"/>
              <a:t> as the key, we can lookup a single atomic value for </a:t>
            </a:r>
            <a:r>
              <a:rPr lang="en-US" b="1" dirty="0" err="1"/>
              <a:t>driver_fee</a:t>
            </a:r>
            <a:endParaRPr lang="en-US" b="1" dirty="0"/>
          </a:p>
          <a:p>
            <a:r>
              <a:rPr lang="en-US" dirty="0"/>
              <a:t>While the key does repeat, the same value is looked up for each key.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6B0B4-0449-48FF-A798-564D0322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751" y="763530"/>
            <a:ext cx="2524370" cy="5867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DF11F0F0-B7C5-420A-B304-EC667F33C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5219" y="22701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EC09E5-E273-4E51-B3B2-81782A732EE6}"/>
              </a:ext>
            </a:extLst>
          </p:cNvPr>
          <p:cNvSpPr/>
          <p:nvPr/>
        </p:nvSpPr>
        <p:spPr>
          <a:xfrm>
            <a:off x="8468751" y="2867378"/>
            <a:ext cx="2524370" cy="84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31FCCA-798F-4E54-9084-2F095B00C8CA}"/>
              </a:ext>
            </a:extLst>
          </p:cNvPr>
          <p:cNvSpPr/>
          <p:nvPr/>
        </p:nvSpPr>
        <p:spPr>
          <a:xfrm>
            <a:off x="8468751" y="4896378"/>
            <a:ext cx="2524370" cy="1256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51CA-91EE-445E-AC82-09C85E0E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Key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9B6A-2B45-4946-A0A4-EC3DC53F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209715" cy="4351338"/>
          </a:xfrm>
        </p:spPr>
        <p:txBody>
          <a:bodyPr>
            <a:normAutofit/>
          </a:bodyPr>
          <a:lstStyle/>
          <a:p>
            <a:r>
              <a:rPr lang="en-US" b="1" dirty="0"/>
              <a:t>No key dependency </a:t>
            </a:r>
            <a:r>
              <a:rPr lang="en-US" dirty="0"/>
              <a:t>exists between columns A and B when column A is a key and cannot be used to lookup a single atomic value from column B.</a:t>
            </a:r>
          </a:p>
          <a:p>
            <a:r>
              <a:rPr lang="en-US" dirty="0"/>
              <a:t>In this example, the key </a:t>
            </a:r>
            <a:r>
              <a:rPr lang="en-US" b="1" dirty="0"/>
              <a:t>licplate</a:t>
            </a:r>
            <a:r>
              <a:rPr lang="en-US" dirty="0"/>
              <a:t> cannot be used to lookup a single feature (not atomic, but multi-valued).</a:t>
            </a:r>
          </a:p>
          <a:p>
            <a:r>
              <a:rPr lang="en-US" dirty="0"/>
              <a:t>While the same </a:t>
            </a:r>
            <a:r>
              <a:rPr lang="en-US" b="1" dirty="0"/>
              <a:t>licplate </a:t>
            </a:r>
            <a:r>
              <a:rPr lang="en-US" dirty="0"/>
              <a:t>looks up the same features, you cannot select a single atomic feature like </a:t>
            </a:r>
            <a:r>
              <a:rPr lang="en-US" b="1" dirty="0"/>
              <a:t>XM Radio.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7863F-8FC8-46FC-AAAE-7551C106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810" y="1048854"/>
            <a:ext cx="4529796" cy="5540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9F229877-3575-439C-B07C-FC29CC46A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254" y="49168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9DB452-0362-43A4-9CC7-5F669EEB9FAA}"/>
              </a:ext>
            </a:extLst>
          </p:cNvPr>
          <p:cNvSpPr/>
          <p:nvPr/>
        </p:nvSpPr>
        <p:spPr>
          <a:xfrm>
            <a:off x="7441810" y="5046133"/>
            <a:ext cx="1081301" cy="7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EF22F-095D-496C-BE6C-B2C3D82FAA66}"/>
              </a:ext>
            </a:extLst>
          </p:cNvPr>
          <p:cNvSpPr/>
          <p:nvPr/>
        </p:nvSpPr>
        <p:spPr>
          <a:xfrm>
            <a:off x="8625408" y="5046133"/>
            <a:ext cx="902414" cy="7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115AB-CCB7-4619-9966-02540332458B}"/>
              </a:ext>
            </a:extLst>
          </p:cNvPr>
          <p:cNvSpPr/>
          <p:nvPr/>
        </p:nvSpPr>
        <p:spPr>
          <a:xfrm>
            <a:off x="9606844" y="5046133"/>
            <a:ext cx="1151467" cy="7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8ECB5-6C54-4AA6-BCA9-9D675081EF55}"/>
              </a:ext>
            </a:extLst>
          </p:cNvPr>
          <p:cNvSpPr/>
          <p:nvPr/>
        </p:nvSpPr>
        <p:spPr>
          <a:xfrm>
            <a:off x="10820139" y="5046133"/>
            <a:ext cx="1151467" cy="7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What is data normalization? 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Understanding data anomalies, and inconsistencies.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Defining the normal forms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Understanding, Identifying the normal forms.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Normalizing the table design and transitioning to other normal forms.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792C-E689-4B6F-9D28-15EA4356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Key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8126-389B-4185-AE78-7BBBA909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022" cy="419534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partial key dependency </a:t>
            </a:r>
            <a:r>
              <a:rPr lang="en-US" dirty="0"/>
              <a:t>exists between columns A and B when columns A+C are a key and only column A is only necessary to lookup a single atomic value for column B.</a:t>
            </a:r>
          </a:p>
          <a:p>
            <a:r>
              <a:rPr lang="en-US" dirty="0"/>
              <a:t>Columns </a:t>
            </a:r>
            <a:r>
              <a:rPr lang="en-US" b="1" dirty="0"/>
              <a:t>driver_id </a:t>
            </a:r>
            <a:r>
              <a:rPr lang="en-US" dirty="0"/>
              <a:t>+ </a:t>
            </a:r>
            <a:r>
              <a:rPr lang="en-US" b="1" dirty="0"/>
              <a:t>licplate</a:t>
            </a:r>
            <a:r>
              <a:rPr lang="en-US" dirty="0"/>
              <a:t> are the key but only the </a:t>
            </a:r>
            <a:r>
              <a:rPr lang="en-US" b="1" dirty="0"/>
              <a:t>driver_id</a:t>
            </a:r>
            <a:r>
              <a:rPr lang="en-US" dirty="0"/>
              <a:t> is required to lookup single atomic values of </a:t>
            </a:r>
            <a:r>
              <a:rPr lang="en-US" b="1" dirty="0" err="1"/>
              <a:t>driver_name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121C8-E8CB-4A23-90C4-B52FE17C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61" y="919876"/>
            <a:ext cx="3952738" cy="5743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D991C549-638C-448B-B15B-FFBF72CC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7161" y="356533"/>
            <a:ext cx="914400" cy="914400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3C0AC46F-1E18-4D7B-871F-67AF7785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9130" y="326956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E6E3E5A-D29D-4170-AD83-694E155D4C9F}"/>
              </a:ext>
            </a:extLst>
          </p:cNvPr>
          <p:cNvGrpSpPr/>
          <p:nvPr/>
        </p:nvGrpSpPr>
        <p:grpSpPr>
          <a:xfrm>
            <a:off x="7837161" y="2969017"/>
            <a:ext cx="3952738" cy="3262450"/>
            <a:chOff x="7837161" y="2969017"/>
            <a:chExt cx="3952738" cy="32624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266B88-66A0-4B0F-9AEC-BA9973606560}"/>
                </a:ext>
              </a:extLst>
            </p:cNvPr>
            <p:cNvSpPr/>
            <p:nvPr/>
          </p:nvSpPr>
          <p:spPr>
            <a:xfrm>
              <a:off x="7837161" y="5023556"/>
              <a:ext cx="3952738" cy="12079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FDCDF1-B1F1-48D1-9B5A-C2AB393E0F24}"/>
                </a:ext>
              </a:extLst>
            </p:cNvPr>
            <p:cNvSpPr/>
            <p:nvPr/>
          </p:nvSpPr>
          <p:spPr>
            <a:xfrm>
              <a:off x="7837161" y="2969017"/>
              <a:ext cx="3952738" cy="8466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C95976-E157-425B-BE03-777E7EF6AF0F}"/>
                </a:ext>
              </a:extLst>
            </p:cNvPr>
            <p:cNvGrpSpPr/>
            <p:nvPr/>
          </p:nvGrpSpPr>
          <p:grpSpPr>
            <a:xfrm>
              <a:off x="9249086" y="3117096"/>
              <a:ext cx="564444" cy="609600"/>
              <a:chOff x="5317067" y="5621867"/>
              <a:chExt cx="564444" cy="6096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8D17AD5-47AA-4B91-A28B-246FF8B3E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067" y="5621867"/>
                <a:ext cx="564444" cy="609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0DD936-28B7-4FA2-8ABF-0341D8CCC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7067" y="5621867"/>
                <a:ext cx="564444" cy="609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0EA7EF-2656-4D1A-AEF6-057359D917A2}"/>
                </a:ext>
              </a:extLst>
            </p:cNvPr>
            <p:cNvGrpSpPr/>
            <p:nvPr/>
          </p:nvGrpSpPr>
          <p:grpSpPr>
            <a:xfrm>
              <a:off x="9249086" y="5093972"/>
              <a:ext cx="564444" cy="1047183"/>
              <a:chOff x="5317067" y="5621867"/>
              <a:chExt cx="564444" cy="60960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78C6CBD-2A43-4A01-A83C-5F79F940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067" y="5621867"/>
                <a:ext cx="564444" cy="609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9518764-9CF8-4A92-92BB-1FA9EBA4C0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7067" y="5621867"/>
                <a:ext cx="564444" cy="609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A605344-B2BB-4AD8-BD3C-542A2545F93C}"/>
              </a:ext>
            </a:extLst>
          </p:cNvPr>
          <p:cNvSpPr/>
          <p:nvPr/>
        </p:nvSpPr>
        <p:spPr>
          <a:xfrm>
            <a:off x="8993171" y="4213781"/>
            <a:ext cx="2796728" cy="449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E32BA-9444-47A4-B0CF-730C5AE77FE6}"/>
              </a:ext>
            </a:extLst>
          </p:cNvPr>
          <p:cNvSpPr/>
          <p:nvPr/>
        </p:nvSpPr>
        <p:spPr>
          <a:xfrm>
            <a:off x="8993171" y="1781528"/>
            <a:ext cx="2796728" cy="449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7FAD-8C33-46CF-88B4-6570F57A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DE8C-48DC-4C76-921E-8632F24F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transitive dependency</a:t>
            </a:r>
            <a:r>
              <a:rPr lang="en-US" dirty="0"/>
              <a:t> exists between columns A and B when column A is not a key but can be used to lookup a single atomic value in column B.</a:t>
            </a:r>
          </a:p>
          <a:p>
            <a:r>
              <a:rPr lang="en-US" dirty="0"/>
              <a:t>In this example, </a:t>
            </a:r>
            <a:r>
              <a:rPr lang="en-US" b="1" dirty="0"/>
              <a:t>licplate </a:t>
            </a:r>
            <a:r>
              <a:rPr lang="en-US" dirty="0"/>
              <a:t>is the key, but </a:t>
            </a:r>
            <a:r>
              <a:rPr lang="en-US" b="1" dirty="0" err="1"/>
              <a:t>car_size</a:t>
            </a:r>
            <a:r>
              <a:rPr lang="en-US" dirty="0"/>
              <a:t> can be used to lookup a single atomic value for </a:t>
            </a:r>
            <a:r>
              <a:rPr lang="en-US" b="1" dirty="0" err="1"/>
              <a:t>car_fee</a:t>
            </a:r>
            <a:r>
              <a:rPr lang="en-US" dirty="0"/>
              <a:t>.</a:t>
            </a:r>
          </a:p>
          <a:p>
            <a:r>
              <a:rPr lang="en-US" dirty="0"/>
              <a:t>Column </a:t>
            </a:r>
            <a:r>
              <a:rPr lang="en-US" b="1" dirty="0" err="1"/>
              <a:t>car_size</a:t>
            </a:r>
            <a:r>
              <a:rPr lang="en-US" b="1" dirty="0"/>
              <a:t> </a:t>
            </a:r>
            <a:r>
              <a:rPr lang="en-US" dirty="0"/>
              <a:t>is acting ask as key on behalf of </a:t>
            </a:r>
            <a:r>
              <a:rPr lang="en-US" b="1" dirty="0"/>
              <a:t>licplate</a:t>
            </a:r>
            <a:r>
              <a:rPr lang="en-US" dirty="0"/>
              <a:t> hence the transitive dependency.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A5ED2-843A-42CD-A110-7572F2CE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51" y="1027906"/>
            <a:ext cx="3165656" cy="5507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4D3860E8-CB60-47C6-A7AB-BE21CB390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9851" y="570706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5EA01DB-B2A0-4D23-ACA8-7D355B8D67D2}"/>
              </a:ext>
            </a:extLst>
          </p:cNvPr>
          <p:cNvGrpSpPr/>
          <p:nvPr/>
        </p:nvGrpSpPr>
        <p:grpSpPr>
          <a:xfrm>
            <a:off x="9471377" y="3429000"/>
            <a:ext cx="2064130" cy="3069520"/>
            <a:chOff x="9471377" y="3429000"/>
            <a:chExt cx="2064130" cy="3069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58A60B-58C5-41A9-AB7E-4476F823C060}"/>
                </a:ext>
              </a:extLst>
            </p:cNvPr>
            <p:cNvSpPr/>
            <p:nvPr/>
          </p:nvSpPr>
          <p:spPr>
            <a:xfrm>
              <a:off x="9471377" y="3429000"/>
              <a:ext cx="2064130" cy="781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89B7F8-0405-46E8-89C1-117E01A567AE}"/>
                </a:ext>
              </a:extLst>
            </p:cNvPr>
            <p:cNvSpPr/>
            <p:nvPr/>
          </p:nvSpPr>
          <p:spPr>
            <a:xfrm>
              <a:off x="9471377" y="5716764"/>
              <a:ext cx="2064130" cy="781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1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type of dependency occurs between two columns which are not a key?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No Key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Partial 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Transitive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1282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Assume the key column(s) are </a:t>
            </a:r>
            <a:r>
              <a:rPr lang="en-US" sz="3200" u="sng" dirty="0"/>
              <a:t>underlined</a:t>
            </a:r>
            <a:r>
              <a:rPr lang="en-US" sz="3200" dirty="0"/>
              <a:t>. Which column has no key dependency?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D068A2-EAAA-4815-A7EF-AFE5E1CB47B7}"/>
              </a:ext>
            </a:extLst>
          </p:cNvPr>
          <p:cNvGraphicFramePr>
            <a:graphicFrameLocks noGrp="1"/>
          </p:cNvGraphicFramePr>
          <p:nvPr/>
        </p:nvGraphicFramePr>
        <p:xfrm>
          <a:off x="449953" y="37923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44">
                  <a:extLst>
                    <a:ext uri="{9D8B030D-6E8A-4147-A177-3AD203B41FA5}">
                      <a16:colId xmlns:a16="http://schemas.microsoft.com/office/drawing/2014/main" val="3530519943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128913804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4136881521"/>
                    </a:ext>
                  </a:extLst>
                </a:gridCol>
                <a:gridCol w="1337164">
                  <a:extLst>
                    <a:ext uri="{9D8B030D-6E8A-4147-A177-3AD203B41FA5}">
                      <a16:colId xmlns:a16="http://schemas.microsoft.com/office/drawing/2014/main" val="1385935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683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Tennis, 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Utica,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Baseball, 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1313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Utica,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9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 West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4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Tennis, Baseball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141 West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1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Jane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Oswego,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555-6767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55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1282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Assume the key column(s) are </a:t>
            </a:r>
            <a:r>
              <a:rPr lang="en-US" sz="3200" u="sng" dirty="0"/>
              <a:t>underlined</a:t>
            </a:r>
            <a:r>
              <a:rPr lang="en-US" sz="3200" dirty="0"/>
              <a:t>. Which column as a partial dependency?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D068A2-EAAA-4815-A7EF-AFE5E1CB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52970"/>
              </p:ext>
            </p:extLst>
          </p:nvPr>
        </p:nvGraphicFramePr>
        <p:xfrm>
          <a:off x="449953" y="37923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44">
                  <a:extLst>
                    <a:ext uri="{9D8B030D-6E8A-4147-A177-3AD203B41FA5}">
                      <a16:colId xmlns:a16="http://schemas.microsoft.com/office/drawing/2014/main" val="3530519943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128913804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4136881521"/>
                    </a:ext>
                  </a:extLst>
                </a:gridCol>
                <a:gridCol w="1337164">
                  <a:extLst>
                    <a:ext uri="{9D8B030D-6E8A-4147-A177-3AD203B41FA5}">
                      <a16:colId xmlns:a16="http://schemas.microsoft.com/office/drawing/2014/main" val="1385935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683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Tennis, 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Utica,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Baseball, 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1313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Utica,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9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 West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4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Tennis, Baseball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141 West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1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Jane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Oswego,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555-6767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98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1282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Assume the key column(s) are </a:t>
            </a:r>
            <a:r>
              <a:rPr lang="en-US" sz="3200" u="sng" dirty="0"/>
              <a:t>underlined</a:t>
            </a:r>
            <a:r>
              <a:rPr lang="en-US" sz="3200" dirty="0"/>
              <a:t>. Which column as a transitive dependency?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D068A2-EAAA-4815-A7EF-AFE5E1CB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28323"/>
              </p:ext>
            </p:extLst>
          </p:nvPr>
        </p:nvGraphicFramePr>
        <p:xfrm>
          <a:off x="449953" y="37923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44">
                  <a:extLst>
                    <a:ext uri="{9D8B030D-6E8A-4147-A177-3AD203B41FA5}">
                      <a16:colId xmlns:a16="http://schemas.microsoft.com/office/drawing/2014/main" val="3530519943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128913804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4136881521"/>
                    </a:ext>
                  </a:extLst>
                </a:gridCol>
                <a:gridCol w="1337164">
                  <a:extLst>
                    <a:ext uri="{9D8B030D-6E8A-4147-A177-3AD203B41FA5}">
                      <a16:colId xmlns:a16="http://schemas.microsoft.com/office/drawing/2014/main" val="1385935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683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Tennis, 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Utica,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Baseball, 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1313 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Utica,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555-1234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9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 West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4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Tennis, Baseball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141 West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555-9902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1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Jane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555-6767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14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Normal Forms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231D4338-1E3D-4F3F-A0BC-BFAAFF6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0680" y="2310340"/>
            <a:ext cx="2080120" cy="2080120"/>
          </a:xfrm>
          <a:prstGeom prst="rect">
            <a:avLst/>
          </a:prstGeom>
        </p:spPr>
      </p:pic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509AA398-0869-4793-9BAE-2435C99FC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540" y="42396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FC05-0ED9-46C1-9E4B-9133EE24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3269-66A1-47BE-8E41-87CAAF3F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82521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Normal Form </a:t>
            </a:r>
            <a:r>
              <a:rPr lang="en-US" dirty="0"/>
              <a:t>represents the state of the data within the table with respect to data dependencies.</a:t>
            </a:r>
          </a:p>
          <a:p>
            <a:r>
              <a:rPr lang="en-US" b="1" dirty="0"/>
              <a:t>Zero Normal Form (0NF) </a:t>
            </a:r>
            <a:r>
              <a:rPr lang="en-US" dirty="0"/>
              <a:t>data has at least one column with </a:t>
            </a:r>
            <a:r>
              <a:rPr lang="en-US" b="1" dirty="0"/>
              <a:t>no key dependency</a:t>
            </a:r>
            <a:r>
              <a:rPr lang="en-US" dirty="0"/>
              <a:t>.</a:t>
            </a:r>
          </a:p>
          <a:p>
            <a:r>
              <a:rPr lang="en-US" b="1" dirty="0"/>
              <a:t>First Normal Form (1NF)</a:t>
            </a:r>
            <a:r>
              <a:rPr lang="en-US" dirty="0"/>
              <a:t> has zero columns with </a:t>
            </a:r>
            <a:r>
              <a:rPr lang="en-US" b="1" dirty="0"/>
              <a:t>no key dependency.</a:t>
            </a:r>
            <a:endParaRPr lang="en-US" dirty="0"/>
          </a:p>
          <a:p>
            <a:r>
              <a:rPr lang="en-US" b="1" dirty="0"/>
              <a:t>Second Normal Form (2NF)</a:t>
            </a:r>
            <a:r>
              <a:rPr lang="en-US" dirty="0"/>
              <a:t> has zero columns with </a:t>
            </a:r>
            <a:r>
              <a:rPr lang="en-US" b="1" dirty="0"/>
              <a:t>no key dependency </a:t>
            </a:r>
            <a:r>
              <a:rPr lang="en-US" dirty="0"/>
              <a:t> and zero columns with </a:t>
            </a:r>
            <a:r>
              <a:rPr lang="en-US" b="1" dirty="0"/>
              <a:t>partial key dependency.</a:t>
            </a:r>
          </a:p>
          <a:p>
            <a:r>
              <a:rPr lang="en-US" b="1" dirty="0"/>
              <a:t>Third Normal Form (3NF) </a:t>
            </a:r>
            <a:r>
              <a:rPr lang="en-US" dirty="0"/>
              <a:t> as zero columns with </a:t>
            </a:r>
            <a:r>
              <a:rPr lang="en-US" b="1" dirty="0"/>
              <a:t>no key dependency</a:t>
            </a:r>
            <a:r>
              <a:rPr lang="en-US" dirty="0"/>
              <a:t>, zero columns with </a:t>
            </a:r>
            <a:r>
              <a:rPr lang="en-US" b="1" dirty="0"/>
              <a:t>partial key dependency</a:t>
            </a:r>
            <a:r>
              <a:rPr lang="en-US" dirty="0"/>
              <a:t> and zero columns with </a:t>
            </a:r>
            <a:r>
              <a:rPr lang="en-US" b="1" dirty="0"/>
              <a:t>transitive dependency.</a:t>
            </a:r>
          </a:p>
        </p:txBody>
      </p:sp>
    </p:spTree>
    <p:extLst>
      <p:ext uri="{BB962C8B-B14F-4D97-AF65-F5344CB8AC3E}">
        <p14:creationId xmlns:p14="http://schemas.microsoft.com/office/powerpoint/2010/main" val="31721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ABA0-59D8-4CF6-8788-E0731EEB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331"/>
          </a:xfrm>
        </p:spPr>
        <p:txBody>
          <a:bodyPr/>
          <a:lstStyle/>
          <a:p>
            <a:r>
              <a:rPr lang="en-US" dirty="0"/>
              <a:t>Progression of Normal Forms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ED8487-6ECC-4C8D-AC9D-C8067DBE6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62636"/>
              </p:ext>
            </p:extLst>
          </p:nvPr>
        </p:nvGraphicFramePr>
        <p:xfrm>
          <a:off x="838200" y="1825624"/>
          <a:ext cx="6617677" cy="484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AB7A2F6-A7B0-47DE-846C-D47D2811BA74}"/>
              </a:ext>
            </a:extLst>
          </p:cNvPr>
          <p:cNvSpPr/>
          <p:nvPr/>
        </p:nvSpPr>
        <p:spPr>
          <a:xfrm>
            <a:off x="8004514" y="4017512"/>
            <a:ext cx="2855741" cy="9235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Resolve </a:t>
            </a:r>
            <a:r>
              <a:rPr lang="en-US" sz="2400" b="1" dirty="0"/>
              <a:t>No Key </a:t>
            </a:r>
            <a:r>
              <a:rPr lang="en-US" sz="2400" dirty="0"/>
              <a:t>Dependencies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94D7C4-3AB0-4601-AECD-553FAA239CD0}"/>
              </a:ext>
            </a:extLst>
          </p:cNvPr>
          <p:cNvSpPr/>
          <p:nvPr/>
        </p:nvSpPr>
        <p:spPr>
          <a:xfrm>
            <a:off x="8004514" y="3093992"/>
            <a:ext cx="2855741" cy="9235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Resolve </a:t>
            </a:r>
            <a:r>
              <a:rPr lang="en-US" sz="2400" b="1" dirty="0">
                <a:solidFill>
                  <a:schemeClr val="dk1"/>
                </a:solidFill>
              </a:rPr>
              <a:t>Partial Key </a:t>
            </a:r>
            <a:r>
              <a:rPr lang="en-US" sz="2400" dirty="0">
                <a:solidFill>
                  <a:schemeClr val="dk1"/>
                </a:solidFill>
              </a:rPr>
              <a:t>Dependencies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68319-9522-436D-B585-50C1DDD6801A}"/>
              </a:ext>
            </a:extLst>
          </p:cNvPr>
          <p:cNvSpPr/>
          <p:nvPr/>
        </p:nvSpPr>
        <p:spPr>
          <a:xfrm>
            <a:off x="8004514" y="2170472"/>
            <a:ext cx="2855741" cy="9235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Resolve </a:t>
            </a:r>
            <a:r>
              <a:rPr lang="en-US" sz="2400" b="1" dirty="0">
                <a:solidFill>
                  <a:schemeClr val="dk1"/>
                </a:solidFill>
              </a:rPr>
              <a:t>Transitive</a:t>
            </a:r>
            <a:r>
              <a:rPr lang="en-US" sz="2400" dirty="0">
                <a:solidFill>
                  <a:schemeClr val="dk1"/>
                </a:solidFill>
              </a:rPr>
              <a:t> Dependencies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ECB2C17-60F9-4E0D-848B-89DEBA8201B8}"/>
              </a:ext>
            </a:extLst>
          </p:cNvPr>
          <p:cNvSpPr/>
          <p:nvPr/>
        </p:nvSpPr>
        <p:spPr>
          <a:xfrm rot="5400000" flipH="1" flipV="1">
            <a:off x="7440172" y="4376690"/>
            <a:ext cx="284626" cy="8440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E89EBBE4-B1B3-42F4-ABEF-8D71897B7957}"/>
              </a:ext>
            </a:extLst>
          </p:cNvPr>
          <p:cNvSpPr/>
          <p:nvPr/>
        </p:nvSpPr>
        <p:spPr>
          <a:xfrm rot="5400000" flipH="1" flipV="1">
            <a:off x="7440172" y="3484292"/>
            <a:ext cx="284626" cy="8440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2D8D12F8-4B82-40C8-93E5-B21A9C28940C}"/>
              </a:ext>
            </a:extLst>
          </p:cNvPr>
          <p:cNvSpPr/>
          <p:nvPr/>
        </p:nvSpPr>
        <p:spPr>
          <a:xfrm rot="5400000" flipH="1" flipV="1">
            <a:off x="7440171" y="2563250"/>
            <a:ext cx="284626" cy="8440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ED902FBC-FEA4-4938-8D94-C3AF050CEC62}"/>
              </a:ext>
            </a:extLst>
          </p:cNvPr>
          <p:cNvSpPr/>
          <p:nvPr/>
        </p:nvSpPr>
        <p:spPr>
          <a:xfrm rot="5400000" flipH="1">
            <a:off x="7400498" y="3904887"/>
            <a:ext cx="363967" cy="84406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5BE8CA2E-2EC5-4ECE-8DB8-594E4DE75AD1}"/>
              </a:ext>
            </a:extLst>
          </p:cNvPr>
          <p:cNvSpPr/>
          <p:nvPr/>
        </p:nvSpPr>
        <p:spPr>
          <a:xfrm rot="5400000" flipH="1">
            <a:off x="7400498" y="3019205"/>
            <a:ext cx="363967" cy="84406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EDA06E8F-B9F1-486D-8ED5-3A7136E703F5}"/>
              </a:ext>
            </a:extLst>
          </p:cNvPr>
          <p:cNvSpPr/>
          <p:nvPr/>
        </p:nvSpPr>
        <p:spPr>
          <a:xfrm rot="5400000" flipH="1">
            <a:off x="7400497" y="2102728"/>
            <a:ext cx="363967" cy="84406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8D34C-F0F3-4481-A132-EBF7E5EA07DA}"/>
              </a:ext>
            </a:extLst>
          </p:cNvPr>
          <p:cNvSpPr/>
          <p:nvPr/>
        </p:nvSpPr>
        <p:spPr>
          <a:xfrm>
            <a:off x="8004514" y="1309145"/>
            <a:ext cx="2855741" cy="570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D47A0D-3A10-4571-86F3-16BBCA6D3981}"/>
              </a:ext>
            </a:extLst>
          </p:cNvPr>
          <p:cNvSpPr/>
          <p:nvPr/>
        </p:nvSpPr>
        <p:spPr>
          <a:xfrm>
            <a:off x="5315241" y="5579363"/>
            <a:ext cx="1845210" cy="570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STATE</a:t>
            </a:r>
          </a:p>
        </p:txBody>
      </p:sp>
    </p:spTree>
    <p:extLst>
      <p:ext uri="{BB962C8B-B14F-4D97-AF65-F5344CB8AC3E}">
        <p14:creationId xmlns:p14="http://schemas.microsoft.com/office/powerpoint/2010/main" val="29971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7" grpId="0" animBg="1"/>
      <p:bldP spid="19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627564"/>
            <a:ext cx="8682466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Which Normal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 table with all key dependencies and no partial key dependencies is in which normal form?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0NF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1NF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2NF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3NF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Normalization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231D4338-1E3D-4F3F-A0BC-BFAAFF6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0680" y="2310340"/>
            <a:ext cx="2080120" cy="2080120"/>
          </a:xfrm>
          <a:prstGeom prst="rect">
            <a:avLst/>
          </a:prstGeom>
        </p:spPr>
      </p:pic>
      <p:pic>
        <p:nvPicPr>
          <p:cNvPr id="6" name="Graphic 5" descr="Gold bars">
            <a:extLst>
              <a:ext uri="{FF2B5EF4-FFF2-40B4-BE49-F238E27FC236}">
                <a16:creationId xmlns:a16="http://schemas.microsoft.com/office/drawing/2014/main" id="{0CEFB603-5B0B-458A-BAFC-6E56F5DB6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540" y="41720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4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627564"/>
            <a:ext cx="8682466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Which Normal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 table with one no key dependency is in which normal form?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0NF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1NF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2NF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3NF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7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 Normalization Process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231D4338-1E3D-4F3F-A0BC-BFAAFF6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0680" y="2310340"/>
            <a:ext cx="2080120" cy="2080120"/>
          </a:xfrm>
          <a:prstGeom prst="rect">
            <a:avLst/>
          </a:prstGeom>
        </p:spPr>
      </p:pic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2C1B1798-9AA8-47E5-9FF9-1E8288C5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540" y="4327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Non-Key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Data Normalization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3799818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Non-Key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Key Selection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236017" y="590843"/>
            <a:ext cx="2246838" cy="16221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9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0FD8-0521-41B6-BBF4-05E125E1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FD7A-FA20-4A40-868E-305ED932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9031" cy="4351338"/>
          </a:xfrm>
        </p:spPr>
        <p:txBody>
          <a:bodyPr/>
          <a:lstStyle/>
          <a:p>
            <a:r>
              <a:rPr lang="en-US" dirty="0"/>
              <a:t>For each table to be normalized a key must be selected from the table data.</a:t>
            </a:r>
          </a:p>
          <a:p>
            <a:r>
              <a:rPr lang="en-US" dirty="0"/>
              <a:t>This key cannot be a surrogate key, since these keys are meaningless the have no data dependencies.</a:t>
            </a:r>
          </a:p>
          <a:p>
            <a:r>
              <a:rPr lang="en-US" dirty="0"/>
              <a:t>A </a:t>
            </a:r>
            <a:r>
              <a:rPr lang="en-US" b="1" dirty="0"/>
              <a:t>natural or business key</a:t>
            </a:r>
            <a:r>
              <a:rPr lang="en-US" dirty="0"/>
              <a:t> should be selected. </a:t>
            </a:r>
          </a:p>
          <a:p>
            <a:r>
              <a:rPr lang="en-US" dirty="0"/>
              <a:t>If there is no natural key, the </a:t>
            </a:r>
            <a:r>
              <a:rPr lang="en-US" b="1" dirty="0"/>
              <a:t>minimal candidate </a:t>
            </a:r>
            <a:r>
              <a:rPr lang="en-US" dirty="0"/>
              <a:t>key should be selected.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01C42BBA-9668-4C58-A106-2BB07BC79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6383" y="1989515"/>
            <a:ext cx="3821504" cy="38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CE5C-7DEB-4DED-9FED-3597C9FA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Key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1237A-425D-44AA-95C5-CE2A248D5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6" y="1987946"/>
            <a:ext cx="11899888" cy="348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546A9047-0245-4A34-A407-F8E94807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56" y="1511386"/>
            <a:ext cx="749071" cy="749071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F798EE21-66D0-4B74-A624-18C850056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9441" y="1511386"/>
            <a:ext cx="749071" cy="749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2A292-12C9-4FDE-B97D-F597C0077B1F}"/>
              </a:ext>
            </a:extLst>
          </p:cNvPr>
          <p:cNvSpPr txBox="1"/>
          <p:nvPr/>
        </p:nvSpPr>
        <p:spPr>
          <a:xfrm>
            <a:off x="253303" y="5769589"/>
            <a:ext cx="777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row represents a driver passing a vehicle exam. It does not make sense for the driver id and license plate to repeat.</a:t>
            </a:r>
          </a:p>
        </p:txBody>
      </p:sp>
    </p:spTree>
    <p:extLst>
      <p:ext uri="{BB962C8B-B14F-4D97-AF65-F5344CB8AC3E}">
        <p14:creationId xmlns:p14="http://schemas.microsoft.com/office/powerpoint/2010/main" val="1667785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627564"/>
            <a:ext cx="8682466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Normalization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of the following makes for the best key selection for data normalization of a table?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Surrogate Key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Candidate Key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Minimal Candidate Key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Natural Key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Identifying No Key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83195" y="2683317"/>
            <a:ext cx="2246838" cy="16221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9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C1E4-0669-48EF-BC58-774454B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No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DE06-46E1-4949-AC8B-EC5BA4A5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7551"/>
          </a:xfrm>
        </p:spPr>
        <p:txBody>
          <a:bodyPr>
            <a:normAutofit/>
          </a:bodyPr>
          <a:lstStyle/>
          <a:p>
            <a:r>
              <a:rPr lang="en-US" dirty="0"/>
              <a:t>No-Key dependencies are Multi-valued attributes which where implemented in the relational table as multiple values in a single column or multiple columns with similar names. </a:t>
            </a:r>
          </a:p>
          <a:p>
            <a:r>
              <a:rPr lang="en-US" dirty="0"/>
              <a:t>In both cases, the data are not query able in the current format because you must inspect inside the field or know which of many fields to choose.</a:t>
            </a:r>
          </a:p>
          <a:p>
            <a:r>
              <a:rPr lang="en-US" dirty="0"/>
              <a:t>From the data modeling perspective consider No Key dependencies as [M] attributes which were never resolved to a M-M relationship.</a:t>
            </a:r>
          </a:p>
        </p:txBody>
      </p:sp>
    </p:spTree>
    <p:extLst>
      <p:ext uri="{BB962C8B-B14F-4D97-AF65-F5344CB8AC3E}">
        <p14:creationId xmlns:p14="http://schemas.microsoft.com/office/powerpoint/2010/main" val="7515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BD69-BE02-49B2-BDB6-3E21857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No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1E6-785F-4E18-8625-BCC25BB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451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Cuse</a:t>
            </a:r>
            <a:r>
              <a:rPr lang="en-US" dirty="0"/>
              <a:t> Rides </a:t>
            </a:r>
            <a:r>
              <a:rPr lang="en-US" b="1" dirty="0"/>
              <a:t>fleet</a:t>
            </a:r>
            <a:r>
              <a:rPr lang="en-US" dirty="0"/>
              <a:t> table has two no key dependencies.</a:t>
            </a:r>
          </a:p>
          <a:p>
            <a:r>
              <a:rPr lang="en-US" dirty="0"/>
              <a:t>A driver drives in many regions such as west side or downtown</a:t>
            </a:r>
          </a:p>
          <a:p>
            <a:r>
              <a:rPr lang="en-US" dirty="0"/>
              <a:t>A car is equipped with many convenience features such as USB ports or Bluetooth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DF1B0-58C3-415B-8A93-889559F8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18" y="5510153"/>
            <a:ext cx="9468151" cy="9827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4A352EA-98E9-41EF-B8B4-A79F7307E1B5}"/>
              </a:ext>
            </a:extLst>
          </p:cNvPr>
          <p:cNvGrpSpPr/>
          <p:nvPr/>
        </p:nvGrpSpPr>
        <p:grpSpPr>
          <a:xfrm>
            <a:off x="1920242" y="3905080"/>
            <a:ext cx="3910818" cy="1796278"/>
            <a:chOff x="1920242" y="3905080"/>
            <a:chExt cx="3910818" cy="179627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2204D6-C271-49C2-B7A0-3084F17FE53B}"/>
                </a:ext>
              </a:extLst>
            </p:cNvPr>
            <p:cNvSpPr/>
            <p:nvPr/>
          </p:nvSpPr>
          <p:spPr>
            <a:xfrm rot="16200000">
              <a:off x="3606393" y="3863551"/>
              <a:ext cx="538516" cy="3137097"/>
            </a:xfrm>
            <a:prstGeom prst="rightBrace">
              <a:avLst>
                <a:gd name="adj1" fmla="val 8333"/>
                <a:gd name="adj2" fmla="val 5179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D4638C-29EC-48A9-BD11-0F624C4E8818}"/>
                </a:ext>
              </a:extLst>
            </p:cNvPr>
            <p:cNvSpPr/>
            <p:nvPr/>
          </p:nvSpPr>
          <p:spPr>
            <a:xfrm>
              <a:off x="1920242" y="3905080"/>
              <a:ext cx="3910818" cy="1092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Regions implemented as many columns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5D99-04F8-4059-BEE6-8E200B36DA79}"/>
              </a:ext>
            </a:extLst>
          </p:cNvPr>
          <p:cNvGrpSpPr/>
          <p:nvPr/>
        </p:nvGrpSpPr>
        <p:grpSpPr>
          <a:xfrm>
            <a:off x="6545528" y="3770142"/>
            <a:ext cx="3910818" cy="1931215"/>
            <a:chOff x="6545528" y="3770142"/>
            <a:chExt cx="3910818" cy="193121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D761F3D-432F-4A6D-9A84-72FB1BE48350}"/>
                </a:ext>
              </a:extLst>
            </p:cNvPr>
            <p:cNvSpPr/>
            <p:nvPr/>
          </p:nvSpPr>
          <p:spPr>
            <a:xfrm rot="16200000">
              <a:off x="8231679" y="3526567"/>
              <a:ext cx="538516" cy="3811064"/>
            </a:xfrm>
            <a:prstGeom prst="rightBrace">
              <a:avLst>
                <a:gd name="adj1" fmla="val 8333"/>
                <a:gd name="adj2" fmla="val 5179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4F4246-286C-4D9E-A21E-F13F4AB3961F}"/>
                </a:ext>
              </a:extLst>
            </p:cNvPr>
            <p:cNvSpPr/>
            <p:nvPr/>
          </p:nvSpPr>
          <p:spPr>
            <a:xfrm>
              <a:off x="6545528" y="3770142"/>
              <a:ext cx="3910818" cy="12164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Many Car Features implemented into one column</a:t>
              </a:r>
            </a:p>
          </p:txBody>
        </p:sp>
      </p:grpSp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A55A07DD-900A-42D9-A44E-00AC4C8E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510" y="4986627"/>
            <a:ext cx="914400" cy="914400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CAEB58EE-FF55-49F2-946F-0369D5C0B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2602" y="49748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Data Normalization?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29"/>
            <a:ext cx="10515600" cy="4308834"/>
          </a:xfrm>
        </p:spPr>
        <p:txBody>
          <a:bodyPr>
            <a:normAutofit/>
          </a:bodyPr>
          <a:lstStyle/>
          <a:p>
            <a:r>
              <a:rPr lang="en-US" sz="3200" dirty="0"/>
              <a:t>Data Normalization is a process that seeks to improve the design of a relational database.</a:t>
            </a:r>
          </a:p>
          <a:p>
            <a:r>
              <a:rPr lang="en-US" sz="3200" dirty="0"/>
              <a:t>The normalization process consists of a series of ordered tests over the data in each table.</a:t>
            </a:r>
          </a:p>
          <a:p>
            <a:r>
              <a:rPr lang="en-US" sz="3200" dirty="0"/>
              <a:t>When a given test fails, there is a formal process we apply to improve the design. </a:t>
            </a:r>
          </a:p>
          <a:p>
            <a:r>
              <a:rPr lang="en-US" sz="3200" dirty="0"/>
              <a:t>This involves redesigning the tables then moving the data into the new versions of the tables.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Resolve No-Key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68535" y="4933499"/>
            <a:ext cx="2246838" cy="16221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7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97E1-6B3F-4366-B7B3-449274A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No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1C6-AEEB-47E0-9CB2-4FD33A36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These are many-to-many relationships, hidden inside a single column or group of columns</a:t>
            </a:r>
          </a:p>
          <a:p>
            <a:r>
              <a:rPr lang="en-US" dirty="0"/>
              <a:t>So we need to add lookup table and a bridge table.</a:t>
            </a:r>
          </a:p>
          <a:p>
            <a:r>
              <a:rPr lang="en-US" dirty="0"/>
              <a:t>Lookup table holds the multi-values; bridge table sustains the original relationship to the key.</a:t>
            </a:r>
          </a:p>
          <a:p>
            <a:r>
              <a:rPr lang="en-US" dirty="0"/>
              <a:t>No Key Dependencies are moved to the bridge table, unique values go in the lookup table.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72F45-6892-47E5-96E8-E4298811ECEF}"/>
              </a:ext>
            </a:extLst>
          </p:cNvPr>
          <p:cNvSpPr/>
          <p:nvPr/>
        </p:nvSpPr>
        <p:spPr>
          <a:xfrm>
            <a:off x="5252156" y="5171546"/>
            <a:ext cx="1329267" cy="1456266"/>
          </a:xfrm>
          <a:prstGeom prst="rect">
            <a:avLst/>
          </a:prstGeom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Bridge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9A711-2A9A-48A6-A307-AF9576D12350}"/>
              </a:ext>
            </a:extLst>
          </p:cNvPr>
          <p:cNvSpPr/>
          <p:nvPr/>
        </p:nvSpPr>
        <p:spPr>
          <a:xfrm>
            <a:off x="8226778" y="5171546"/>
            <a:ext cx="1329267" cy="1456266"/>
          </a:xfrm>
          <a:prstGeom prst="rect">
            <a:avLst/>
          </a:prstGeom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Lookup Table of multi-valued attributes</a:t>
            </a:r>
          </a:p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E1C4DAC-950C-4D45-91F3-3820AC5A07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81423" y="5899679"/>
            <a:ext cx="1645355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726A67-D826-4825-ACF7-9BC51F884E22}"/>
              </a:ext>
            </a:extLst>
          </p:cNvPr>
          <p:cNvSpPr txBox="1"/>
          <p:nvPr/>
        </p:nvSpPr>
        <p:spPr>
          <a:xfrm>
            <a:off x="7789334" y="5510212"/>
            <a:ext cx="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9DC1F-2755-4805-A63F-DF4436EE0B04}"/>
              </a:ext>
            </a:extLst>
          </p:cNvPr>
          <p:cNvSpPr txBox="1"/>
          <p:nvPr/>
        </p:nvSpPr>
        <p:spPr>
          <a:xfrm>
            <a:off x="6581423" y="5510212"/>
            <a:ext cx="64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B317D5-3D9B-4D86-908B-192D3E45D7A8}"/>
              </a:ext>
            </a:extLst>
          </p:cNvPr>
          <p:cNvSpPr/>
          <p:nvPr/>
        </p:nvSpPr>
        <p:spPr>
          <a:xfrm>
            <a:off x="2039056" y="5171546"/>
            <a:ext cx="1329267" cy="1456266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Original Table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4CBFE1-FC60-42CF-93A2-E45CA388D28D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rot="10800000">
            <a:off x="3368324" y="5899679"/>
            <a:ext cx="1883833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98AF61-F383-4604-8621-627EECBE66D6}"/>
              </a:ext>
            </a:extLst>
          </p:cNvPr>
          <p:cNvSpPr txBox="1"/>
          <p:nvPr/>
        </p:nvSpPr>
        <p:spPr>
          <a:xfrm>
            <a:off x="3416032" y="5532790"/>
            <a:ext cx="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BAB6D-22FF-468A-A3A8-3ECAFB03EC1A}"/>
              </a:ext>
            </a:extLst>
          </p:cNvPr>
          <p:cNvSpPr txBox="1"/>
          <p:nvPr/>
        </p:nvSpPr>
        <p:spPr>
          <a:xfrm>
            <a:off x="4827414" y="5543047"/>
            <a:ext cx="64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1052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BB9A-3F64-4306-8919-1547A5D5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Resolve Regions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20E8D6-F6C4-4875-AE0F-24E8DA034202}"/>
              </a:ext>
            </a:extLst>
          </p:cNvPr>
          <p:cNvGrpSpPr/>
          <p:nvPr/>
        </p:nvGrpSpPr>
        <p:grpSpPr>
          <a:xfrm>
            <a:off x="337413" y="1345662"/>
            <a:ext cx="4436169" cy="2565157"/>
            <a:chOff x="337413" y="1345662"/>
            <a:chExt cx="4436169" cy="25651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A1FCD8-C32A-4120-825F-14661F970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413" y="1831365"/>
              <a:ext cx="4436169" cy="20794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6" name="Graphic 5" descr="Key">
              <a:extLst>
                <a:ext uri="{FF2B5EF4-FFF2-40B4-BE49-F238E27FC236}">
                  <a16:creationId xmlns:a16="http://schemas.microsoft.com/office/drawing/2014/main" id="{DACE093D-CD7D-4122-A750-DC98F07E4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413" y="1381199"/>
              <a:ext cx="791890" cy="791890"/>
            </a:xfrm>
            <a:prstGeom prst="rect">
              <a:avLst/>
            </a:prstGeom>
          </p:spPr>
        </p:pic>
        <p:pic>
          <p:nvPicPr>
            <p:cNvPr id="8" name="Graphic 7" descr="Key">
              <a:extLst>
                <a:ext uri="{FF2B5EF4-FFF2-40B4-BE49-F238E27FC236}">
                  <a16:creationId xmlns:a16="http://schemas.microsoft.com/office/drawing/2014/main" id="{C677775E-30F4-49AE-8C5A-D26A8AA23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6348" y="1381199"/>
              <a:ext cx="791890" cy="791890"/>
            </a:xfrm>
            <a:prstGeom prst="rect">
              <a:avLst/>
            </a:prstGeom>
          </p:spPr>
        </p:pic>
        <p:pic>
          <p:nvPicPr>
            <p:cNvPr id="10" name="Graphic 9" descr="Checkbox Crossed">
              <a:extLst>
                <a:ext uri="{FF2B5EF4-FFF2-40B4-BE49-F238E27FC236}">
                  <a16:creationId xmlns:a16="http://schemas.microsoft.com/office/drawing/2014/main" id="{60C37BD2-DA5F-42E3-B491-1CD44D55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15283" y="1348963"/>
              <a:ext cx="759654" cy="759654"/>
            </a:xfrm>
            <a:prstGeom prst="rect">
              <a:avLst/>
            </a:prstGeom>
          </p:spPr>
        </p:pic>
        <p:pic>
          <p:nvPicPr>
            <p:cNvPr id="12" name="Graphic 11" descr="Checkbox Crossed">
              <a:extLst>
                <a:ext uri="{FF2B5EF4-FFF2-40B4-BE49-F238E27FC236}">
                  <a16:creationId xmlns:a16="http://schemas.microsoft.com/office/drawing/2014/main" id="{4DB1EF78-DA44-4B8B-8005-EA02F9F9A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5897" y="1348963"/>
              <a:ext cx="759654" cy="759654"/>
            </a:xfrm>
            <a:prstGeom prst="rect">
              <a:avLst/>
            </a:prstGeom>
          </p:spPr>
        </p:pic>
        <p:pic>
          <p:nvPicPr>
            <p:cNvPr id="14" name="Graphic 13" descr="Checkbox Crossed">
              <a:extLst>
                <a:ext uri="{FF2B5EF4-FFF2-40B4-BE49-F238E27FC236}">
                  <a16:creationId xmlns:a16="http://schemas.microsoft.com/office/drawing/2014/main" id="{B99448F1-34B8-4D00-8F93-8C086AD9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3928" y="1345662"/>
              <a:ext cx="759654" cy="75965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2D6AAA-98E8-4C53-B05F-247AB33C57D8}"/>
              </a:ext>
            </a:extLst>
          </p:cNvPr>
          <p:cNvGrpSpPr/>
          <p:nvPr/>
        </p:nvGrpSpPr>
        <p:grpSpPr>
          <a:xfrm>
            <a:off x="10543659" y="2897945"/>
            <a:ext cx="1204683" cy="3720090"/>
            <a:chOff x="10543659" y="2897945"/>
            <a:chExt cx="1204683" cy="372009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954A92D-9922-499E-9823-3BE34CA825CA}"/>
                </a:ext>
              </a:extLst>
            </p:cNvPr>
            <p:cNvGrpSpPr/>
            <p:nvPr/>
          </p:nvGrpSpPr>
          <p:grpSpPr>
            <a:xfrm>
              <a:off x="10543659" y="3842760"/>
              <a:ext cx="1171300" cy="2775275"/>
              <a:chOff x="10543659" y="3842760"/>
              <a:chExt cx="1171300" cy="277527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70C887F0-2F95-4893-8594-1FFC00AC7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43659" y="4290647"/>
                <a:ext cx="1171300" cy="2327388"/>
              </a:xfrm>
              <a:prstGeom prst="rect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</p:pic>
          <p:pic>
            <p:nvPicPr>
              <p:cNvPr id="34" name="Graphic 33" descr="Key">
                <a:extLst>
                  <a:ext uri="{FF2B5EF4-FFF2-40B4-BE49-F238E27FC236}">
                    <a16:creationId xmlns:a16="http://schemas.microsoft.com/office/drawing/2014/main" id="{894A6499-A786-4CC6-BBE7-F9BF7FBA6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77042" y="3842760"/>
                <a:ext cx="791890" cy="791890"/>
              </a:xfrm>
              <a:prstGeom prst="rect">
                <a:avLst/>
              </a:prstGeom>
            </p:spPr>
          </p:pic>
        </p:grpSp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AB807975-A446-43FD-BBC7-29A1068AAA4E}"/>
                </a:ext>
              </a:extLst>
            </p:cNvPr>
            <p:cNvSpPr/>
            <p:nvPr/>
          </p:nvSpPr>
          <p:spPr>
            <a:xfrm>
              <a:off x="10577042" y="2897945"/>
              <a:ext cx="1171300" cy="849812"/>
            </a:xfrm>
            <a:prstGeom prst="wedgeRectCallout">
              <a:avLst>
                <a:gd name="adj1" fmla="val -13627"/>
                <a:gd name="adj2" fmla="val 91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Lookup Table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83F9A2-B98E-47AE-811F-3F1798C72C5B}"/>
              </a:ext>
            </a:extLst>
          </p:cNvPr>
          <p:cNvGrpSpPr/>
          <p:nvPr/>
        </p:nvGrpSpPr>
        <p:grpSpPr>
          <a:xfrm>
            <a:off x="2376335" y="1345662"/>
            <a:ext cx="8167324" cy="5300384"/>
            <a:chOff x="2376335" y="1345662"/>
            <a:chExt cx="8167324" cy="53003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FB0A150-7E27-4391-858F-09A1A84F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52063" y="1831365"/>
              <a:ext cx="2965053" cy="4814681"/>
            </a:xfrm>
            <a:prstGeom prst="rect">
              <a:avLst/>
            </a:prstGeom>
            <a:ln w="38100">
              <a:solidFill>
                <a:srgbClr val="0070C0"/>
              </a:solidFill>
              <a:prstDash val="sysDash"/>
            </a:ln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70C25D-687F-4F0C-BBD0-A6E5A47A6571}"/>
                </a:ext>
              </a:extLst>
            </p:cNvPr>
            <p:cNvCxnSpPr>
              <a:endCxn id="15" idx="3"/>
            </p:cNvCxnSpPr>
            <p:nvPr/>
          </p:nvCxnSpPr>
          <p:spPr>
            <a:xfrm flipH="1">
              <a:off x="2376335" y="5428290"/>
              <a:ext cx="3175728" cy="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 descr="Key">
              <a:extLst>
                <a:ext uri="{FF2B5EF4-FFF2-40B4-BE49-F238E27FC236}">
                  <a16:creationId xmlns:a16="http://schemas.microsoft.com/office/drawing/2014/main" id="{62DE1749-6010-4658-B7CE-11E7F6B2B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12939" y="1381199"/>
              <a:ext cx="791890" cy="791890"/>
            </a:xfrm>
            <a:prstGeom prst="rect">
              <a:avLst/>
            </a:prstGeom>
          </p:spPr>
        </p:pic>
        <p:pic>
          <p:nvPicPr>
            <p:cNvPr id="26" name="Graphic 25" descr="Key">
              <a:extLst>
                <a:ext uri="{FF2B5EF4-FFF2-40B4-BE49-F238E27FC236}">
                  <a16:creationId xmlns:a16="http://schemas.microsoft.com/office/drawing/2014/main" id="{11C8A082-C14A-4727-9230-4E5493D0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51874" y="1381199"/>
              <a:ext cx="791890" cy="791890"/>
            </a:xfrm>
            <a:prstGeom prst="rect">
              <a:avLst/>
            </a:prstGeom>
          </p:spPr>
        </p:pic>
        <p:pic>
          <p:nvPicPr>
            <p:cNvPr id="28" name="Graphic 27" descr="Key">
              <a:extLst>
                <a:ext uri="{FF2B5EF4-FFF2-40B4-BE49-F238E27FC236}">
                  <a16:creationId xmlns:a16="http://schemas.microsoft.com/office/drawing/2014/main" id="{FBD5939F-0AA6-419E-994D-0C00E58A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16377" y="1345662"/>
              <a:ext cx="791890" cy="791890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76581A-8ED8-4FF1-B173-CC9D090EB9C7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8567225" y="5454341"/>
              <a:ext cx="197643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peech Bubble: Rectangle 41">
              <a:extLst>
                <a:ext uri="{FF2B5EF4-FFF2-40B4-BE49-F238E27FC236}">
                  <a16:creationId xmlns:a16="http://schemas.microsoft.com/office/drawing/2014/main" id="{20D121D4-3EA6-4D0A-8646-948C7153B6B2}"/>
                </a:ext>
              </a:extLst>
            </p:cNvPr>
            <p:cNvSpPr/>
            <p:nvPr/>
          </p:nvSpPr>
          <p:spPr>
            <a:xfrm>
              <a:off x="9147624" y="1831365"/>
              <a:ext cx="1171300" cy="849812"/>
            </a:xfrm>
            <a:prstGeom prst="wedgeRectCallout">
              <a:avLst>
                <a:gd name="adj1" fmla="val -96498"/>
                <a:gd name="adj2" fmla="val -131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Bridge</a:t>
              </a:r>
            </a:p>
            <a:p>
              <a:pPr algn="ctr"/>
              <a:r>
                <a:rPr lang="en-US" sz="2000" dirty="0"/>
                <a:t>Table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16D25D-CB4B-4059-8589-A4AA5CE135F9}"/>
              </a:ext>
            </a:extLst>
          </p:cNvPr>
          <p:cNvGrpSpPr/>
          <p:nvPr/>
        </p:nvGrpSpPr>
        <p:grpSpPr>
          <a:xfrm>
            <a:off x="344068" y="3897637"/>
            <a:ext cx="4510735" cy="2597959"/>
            <a:chOff x="344068" y="3897637"/>
            <a:chExt cx="4510735" cy="259795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C54C9CE-F359-4EB9-9B6D-EBE7A24772D8}"/>
                </a:ext>
              </a:extLst>
            </p:cNvPr>
            <p:cNvGrpSpPr/>
            <p:nvPr/>
          </p:nvGrpSpPr>
          <p:grpSpPr>
            <a:xfrm>
              <a:off x="344068" y="3897637"/>
              <a:ext cx="2032267" cy="2597959"/>
              <a:chOff x="344068" y="3897637"/>
              <a:chExt cx="2032267" cy="259795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C0AECB-596A-49F5-BECE-121002D70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068" y="4360985"/>
                <a:ext cx="2032267" cy="2134611"/>
              </a:xfrm>
              <a:prstGeom prst="rect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</p:pic>
          <p:pic>
            <p:nvPicPr>
              <p:cNvPr id="17" name="Graphic 16" descr="Key">
                <a:extLst>
                  <a:ext uri="{FF2B5EF4-FFF2-40B4-BE49-F238E27FC236}">
                    <a16:creationId xmlns:a16="http://schemas.microsoft.com/office/drawing/2014/main" id="{D4EAE33F-6070-4AD9-8C0C-FFC411FD7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4458" y="3897637"/>
                <a:ext cx="791890" cy="791890"/>
              </a:xfrm>
              <a:prstGeom prst="rect">
                <a:avLst/>
              </a:prstGeom>
            </p:spPr>
          </p:pic>
          <p:pic>
            <p:nvPicPr>
              <p:cNvPr id="19" name="Graphic 18" descr="Key">
                <a:extLst>
                  <a:ext uri="{FF2B5EF4-FFF2-40B4-BE49-F238E27FC236}">
                    <a16:creationId xmlns:a16="http://schemas.microsoft.com/office/drawing/2014/main" id="{D7AE3C89-5B7F-489F-A311-CC49EFC76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23393" y="3897637"/>
                <a:ext cx="791890" cy="791890"/>
              </a:xfrm>
              <a:prstGeom prst="rect">
                <a:avLst/>
              </a:prstGeom>
            </p:spPr>
          </p:pic>
        </p:grpSp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2E89FA1C-BFF9-4505-8460-702E25950961}"/>
                </a:ext>
              </a:extLst>
            </p:cNvPr>
            <p:cNvSpPr/>
            <p:nvPr/>
          </p:nvSpPr>
          <p:spPr>
            <a:xfrm>
              <a:off x="3020416" y="4360985"/>
              <a:ext cx="1834387" cy="849812"/>
            </a:xfrm>
            <a:prstGeom prst="wedgeRectCallout">
              <a:avLst>
                <a:gd name="adj1" fmla="val -77998"/>
                <a:gd name="adj2" fmla="val -1130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Dependencies</a:t>
              </a:r>
              <a:br>
                <a:rPr lang="en-US" sz="2000" dirty="0"/>
              </a:br>
              <a:r>
                <a:rPr lang="en-US" sz="2000" dirty="0"/>
                <a:t>Removed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4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22C9-F645-4037-BB90-E4152E1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75"/>
            <a:ext cx="10515600" cy="1260790"/>
          </a:xfrm>
        </p:spPr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Resolve Car Features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D61EE6-729A-49DD-9285-6A67A8C52D76}"/>
              </a:ext>
            </a:extLst>
          </p:cNvPr>
          <p:cNvGrpSpPr/>
          <p:nvPr/>
        </p:nvGrpSpPr>
        <p:grpSpPr>
          <a:xfrm>
            <a:off x="158940" y="1084943"/>
            <a:ext cx="5395768" cy="2854011"/>
            <a:chOff x="478396" y="976361"/>
            <a:chExt cx="5395768" cy="285401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C5BC42-E43C-4A20-AC9E-9BEE85AF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96" y="1437467"/>
              <a:ext cx="5395768" cy="23929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7" name="Graphic 6" descr="Key">
              <a:extLst>
                <a:ext uri="{FF2B5EF4-FFF2-40B4-BE49-F238E27FC236}">
                  <a16:creationId xmlns:a16="http://schemas.microsoft.com/office/drawing/2014/main" id="{8F1398FE-45D0-470D-B259-6A34B975B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285" y="976361"/>
              <a:ext cx="791890" cy="791890"/>
            </a:xfrm>
            <a:prstGeom prst="rect">
              <a:avLst/>
            </a:prstGeom>
          </p:spPr>
        </p:pic>
        <p:pic>
          <p:nvPicPr>
            <p:cNvPr id="9" name="Graphic 8" descr="Key">
              <a:extLst>
                <a:ext uri="{FF2B5EF4-FFF2-40B4-BE49-F238E27FC236}">
                  <a16:creationId xmlns:a16="http://schemas.microsoft.com/office/drawing/2014/main" id="{E6474214-4FF0-43EF-B4A7-11817EB96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7411" y="992479"/>
              <a:ext cx="791890" cy="791890"/>
            </a:xfrm>
            <a:prstGeom prst="rect">
              <a:avLst/>
            </a:prstGeom>
          </p:spPr>
        </p:pic>
        <p:pic>
          <p:nvPicPr>
            <p:cNvPr id="11" name="Graphic 10" descr="Checkbox Crossed">
              <a:extLst>
                <a:ext uri="{FF2B5EF4-FFF2-40B4-BE49-F238E27FC236}">
                  <a16:creationId xmlns:a16="http://schemas.microsoft.com/office/drawing/2014/main" id="{97D53B70-187A-47A3-A5C9-A2C544E7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0560" y="1008597"/>
              <a:ext cx="759654" cy="75965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7C78BA-C0FA-431D-A3F9-F1A8E6145777}"/>
              </a:ext>
            </a:extLst>
          </p:cNvPr>
          <p:cNvGrpSpPr/>
          <p:nvPr/>
        </p:nvGrpSpPr>
        <p:grpSpPr>
          <a:xfrm>
            <a:off x="1070780" y="3822313"/>
            <a:ext cx="2105500" cy="2822941"/>
            <a:chOff x="1070780" y="3822313"/>
            <a:chExt cx="2105500" cy="282294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4CD041-6FEA-4FCF-90C4-4B7D0A827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0780" y="4234376"/>
              <a:ext cx="2105500" cy="2410878"/>
            </a:xfrm>
            <a:prstGeom prst="rect">
              <a:avLst/>
            </a:prstGeom>
            <a:ln w="38100">
              <a:solidFill>
                <a:schemeClr val="tx1"/>
              </a:solidFill>
              <a:prstDash val="solid"/>
            </a:ln>
          </p:spPr>
        </p:pic>
        <p:pic>
          <p:nvPicPr>
            <p:cNvPr id="16" name="Graphic 15" descr="Key">
              <a:extLst>
                <a:ext uri="{FF2B5EF4-FFF2-40B4-BE49-F238E27FC236}">
                  <a16:creationId xmlns:a16="http://schemas.microsoft.com/office/drawing/2014/main" id="{841830B7-1751-4D14-8A8F-2C0C6BBE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9414" y="3822313"/>
              <a:ext cx="791890" cy="791890"/>
            </a:xfrm>
            <a:prstGeom prst="rect">
              <a:avLst/>
            </a:prstGeom>
          </p:spPr>
        </p:pic>
        <p:pic>
          <p:nvPicPr>
            <p:cNvPr id="18" name="Graphic 17" descr="Key">
              <a:extLst>
                <a:ext uri="{FF2B5EF4-FFF2-40B4-BE49-F238E27FC236}">
                  <a16:creationId xmlns:a16="http://schemas.microsoft.com/office/drawing/2014/main" id="{117157DC-61AD-45B5-A6C4-CEE56CF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1540" y="3838431"/>
              <a:ext cx="791890" cy="79189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18F6A5-4D39-4D1A-BCA7-6BD5EB020A28}"/>
              </a:ext>
            </a:extLst>
          </p:cNvPr>
          <p:cNvGrpSpPr/>
          <p:nvPr/>
        </p:nvGrpSpPr>
        <p:grpSpPr>
          <a:xfrm>
            <a:off x="10674539" y="3405559"/>
            <a:ext cx="1358521" cy="2449524"/>
            <a:chOff x="9900460" y="3442486"/>
            <a:chExt cx="1358521" cy="244952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76F2D64-C1E4-4B8C-A22D-BF7905B31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896"/>
            <a:stretch/>
          </p:blipFill>
          <p:spPr>
            <a:xfrm>
              <a:off x="9900460" y="3938954"/>
              <a:ext cx="1358521" cy="1953056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</p:pic>
        <p:pic>
          <p:nvPicPr>
            <p:cNvPr id="25" name="Graphic 24" descr="Key">
              <a:extLst>
                <a:ext uri="{FF2B5EF4-FFF2-40B4-BE49-F238E27FC236}">
                  <a16:creationId xmlns:a16="http://schemas.microsoft.com/office/drawing/2014/main" id="{8270A03B-A06D-4AB3-AD21-6830BFEB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30696" y="3442486"/>
              <a:ext cx="791890" cy="79189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BB3138-A532-4412-A1E5-3720F97E79CD}"/>
              </a:ext>
            </a:extLst>
          </p:cNvPr>
          <p:cNvGrpSpPr/>
          <p:nvPr/>
        </p:nvGrpSpPr>
        <p:grpSpPr>
          <a:xfrm>
            <a:off x="3176280" y="984420"/>
            <a:ext cx="7498259" cy="5785642"/>
            <a:chOff x="3176280" y="984420"/>
            <a:chExt cx="7498259" cy="578564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25506CD-97EB-465F-B3E4-2BA6CE15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21877" y="1480888"/>
              <a:ext cx="3655257" cy="5289174"/>
            </a:xfrm>
            <a:prstGeom prst="rect">
              <a:avLst/>
            </a:prstGeom>
            <a:ln w="38100">
              <a:solidFill>
                <a:schemeClr val="accent1"/>
              </a:solidFill>
              <a:prstDash val="sysDash"/>
            </a:ln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CE124D-8B24-4DFF-B02A-76ABD4AF0859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176280" y="5439814"/>
              <a:ext cx="2905042" cy="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87B312-8029-4334-B769-167A7D20075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9765935" y="4878555"/>
              <a:ext cx="90860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Key">
              <a:extLst>
                <a:ext uri="{FF2B5EF4-FFF2-40B4-BE49-F238E27FC236}">
                  <a16:creationId xmlns:a16="http://schemas.microsoft.com/office/drawing/2014/main" id="{F3205FA4-3D35-4100-B93A-0F1309E44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93155" y="1034682"/>
              <a:ext cx="791890" cy="791890"/>
            </a:xfrm>
            <a:prstGeom prst="rect">
              <a:avLst/>
            </a:prstGeom>
          </p:spPr>
        </p:pic>
        <p:pic>
          <p:nvPicPr>
            <p:cNvPr id="35" name="Graphic 34" descr="Key">
              <a:extLst>
                <a:ext uri="{FF2B5EF4-FFF2-40B4-BE49-F238E27FC236}">
                  <a16:creationId xmlns:a16="http://schemas.microsoft.com/office/drawing/2014/main" id="{65790288-C13A-4292-AFE9-437F22127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6297" y="984420"/>
              <a:ext cx="791890" cy="791890"/>
            </a:xfrm>
            <a:prstGeom prst="rect">
              <a:avLst/>
            </a:prstGeom>
          </p:spPr>
        </p:pic>
        <p:pic>
          <p:nvPicPr>
            <p:cNvPr id="37" name="Graphic 36" descr="Key">
              <a:extLst>
                <a:ext uri="{FF2B5EF4-FFF2-40B4-BE49-F238E27FC236}">
                  <a16:creationId xmlns:a16="http://schemas.microsoft.com/office/drawing/2014/main" id="{D7E5471B-DBCA-40A4-830B-1D4281DD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08815" y="984420"/>
              <a:ext cx="791890" cy="791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13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Resolve No Key Dependencies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database, </a:t>
            </a:r>
            <a:r>
              <a:rPr lang="en-US" b="1" dirty="0" err="1"/>
              <a:t>cr_fleet</a:t>
            </a:r>
            <a:r>
              <a:rPr lang="en-US" b="1" dirty="0"/>
              <a:t> </a:t>
            </a:r>
            <a:r>
              <a:rPr lang="en-US" dirty="0"/>
              <a:t>table.</a:t>
            </a:r>
          </a:p>
          <a:p>
            <a:r>
              <a:rPr lang="en-US" dirty="0"/>
              <a:t>Create the tables</a:t>
            </a:r>
          </a:p>
          <a:p>
            <a:pPr lvl="1"/>
            <a:r>
              <a:rPr lang="en-US" b="1" dirty="0" err="1"/>
              <a:t>cr_regions</a:t>
            </a:r>
            <a:r>
              <a:rPr lang="en-US" b="1" dirty="0"/>
              <a:t> </a:t>
            </a:r>
            <a:r>
              <a:rPr lang="en-US" dirty="0"/>
              <a:t>(lookup table)</a:t>
            </a:r>
          </a:p>
          <a:p>
            <a:pPr lvl="1"/>
            <a:r>
              <a:rPr lang="en-US" b="1" dirty="0" err="1"/>
              <a:t>cr_fleet_regions</a:t>
            </a:r>
            <a:r>
              <a:rPr lang="en-US" b="1" dirty="0"/>
              <a:t> </a:t>
            </a:r>
            <a:r>
              <a:rPr lang="en-US" dirty="0"/>
              <a:t>(bridge table)</a:t>
            </a:r>
          </a:p>
          <a:p>
            <a:pPr lvl="1"/>
            <a:r>
              <a:rPr lang="en-US" b="1" dirty="0" err="1"/>
              <a:t>cr_features</a:t>
            </a:r>
            <a:r>
              <a:rPr lang="en-US" b="1" dirty="0"/>
              <a:t> </a:t>
            </a:r>
            <a:r>
              <a:rPr lang="en-US" dirty="0"/>
              <a:t>(lookup table)</a:t>
            </a:r>
          </a:p>
          <a:p>
            <a:pPr lvl="1"/>
            <a:r>
              <a:rPr lang="en-US" b="1" dirty="0" err="1"/>
              <a:t>cr_fleet_features</a:t>
            </a:r>
            <a:r>
              <a:rPr lang="en-US" b="1" dirty="0"/>
              <a:t> </a:t>
            </a:r>
            <a:r>
              <a:rPr lang="en-US" dirty="0"/>
              <a:t>(bridge table)</a:t>
            </a:r>
          </a:p>
          <a:p>
            <a:pPr lvl="1"/>
            <a:r>
              <a:rPr lang="en-US" dirty="0"/>
              <a:t>Don’t do the FK’s until we are done normalizing.</a:t>
            </a:r>
          </a:p>
          <a:p>
            <a:r>
              <a:rPr lang="en-US" dirty="0"/>
              <a:t>Migrate data</a:t>
            </a:r>
          </a:p>
          <a:p>
            <a:pPr lvl="1"/>
            <a:r>
              <a:rPr lang="en-US" dirty="0"/>
              <a:t>UNPIVOT for multiple columns region1, region2, region3</a:t>
            </a:r>
          </a:p>
          <a:p>
            <a:pPr lvl="1"/>
            <a:r>
              <a:rPr lang="en-US" dirty="0"/>
              <a:t>STRING_SPLIT for single column </a:t>
            </a:r>
            <a:r>
              <a:rPr lang="en-US" dirty="0" err="1"/>
              <a:t>car_features</a:t>
            </a:r>
            <a:endParaRPr lang="en-US" dirty="0"/>
          </a:p>
          <a:p>
            <a:pPr lvl="1"/>
            <a:r>
              <a:rPr lang="en-US" dirty="0"/>
              <a:t>INSERT INTO SELECT, SELECT INTO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36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627564"/>
            <a:ext cx="8682466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No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From the video demo, which SQL is called the Make table query?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INSERT INTO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INSERT INTO … SELECT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SELECT FROM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SELECT INTO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25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3065690" y="3335556"/>
            <a:ext cx="1082533" cy="11027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7CA5-E2B6-40FE-A23C-BCBECA3E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276" y="4020671"/>
            <a:ext cx="3838277" cy="17345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Cuse</a:t>
            </a:r>
            <a:r>
              <a:rPr lang="en-US" dirty="0"/>
              <a:t> Rides: Resolved No Key Dependencies,</a:t>
            </a:r>
            <a:br>
              <a:rPr lang="en-US" dirty="0"/>
            </a:br>
            <a:r>
              <a:rPr lang="en-US" dirty="0"/>
              <a:t>Now in 1NF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CCDC3-1474-46F8-B2D8-8B0335D8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4" y="4824315"/>
            <a:ext cx="838317" cy="1181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DD17D-0EEC-42FA-80E2-1BA4CC00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205" y="3429000"/>
            <a:ext cx="2105319" cy="3067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10187-E23F-4068-B3F2-D168056B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89" y="4824315"/>
            <a:ext cx="695422" cy="1400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1B710-43C6-41D4-9D52-42EC796A7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476" y="3314684"/>
            <a:ext cx="2000529" cy="3296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FBCC3-5559-4615-9770-CAA158226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887" y="588818"/>
            <a:ext cx="7049484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BF4A76-0438-4C0A-BD04-4B0283D031A3}"/>
              </a:ext>
            </a:extLst>
          </p:cNvPr>
          <p:cNvSpPr/>
          <p:nvPr/>
        </p:nvSpPr>
        <p:spPr>
          <a:xfrm>
            <a:off x="2728887" y="274915"/>
            <a:ext cx="7023100" cy="286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298B9-4ED6-4B6F-BD4B-4E46ECAC815D}"/>
              </a:ext>
            </a:extLst>
          </p:cNvPr>
          <p:cNvSpPr/>
          <p:nvPr/>
        </p:nvSpPr>
        <p:spPr>
          <a:xfrm>
            <a:off x="11091793" y="4584699"/>
            <a:ext cx="838317" cy="2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156D-229E-4B98-9CB3-4B4502372CD3}"/>
              </a:ext>
            </a:extLst>
          </p:cNvPr>
          <p:cNvSpPr/>
          <p:nvPr/>
        </p:nvSpPr>
        <p:spPr>
          <a:xfrm>
            <a:off x="261890" y="4584698"/>
            <a:ext cx="695422" cy="22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2A309-E3F0-48A6-971E-75DFD55DD1D9}"/>
              </a:ext>
            </a:extLst>
          </p:cNvPr>
          <p:cNvSpPr/>
          <p:nvPr/>
        </p:nvSpPr>
        <p:spPr>
          <a:xfrm>
            <a:off x="1478476" y="3028490"/>
            <a:ext cx="2000529" cy="286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fleet_regions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0E3F6-B9E3-4046-84C0-572B25513C78}"/>
              </a:ext>
            </a:extLst>
          </p:cNvPr>
          <p:cNvSpPr/>
          <p:nvPr/>
        </p:nvSpPr>
        <p:spPr>
          <a:xfrm>
            <a:off x="8316205" y="3123296"/>
            <a:ext cx="2105319" cy="286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fleet_features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EF687D5-D32C-4766-9D3C-C5A2A8F65A4D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1903163" y="2202766"/>
            <a:ext cx="1401302" cy="2501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B00CF0-0065-48A8-8AFC-8DFBB9286FC7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9154075" y="2251484"/>
            <a:ext cx="1486354" cy="237761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E6F5C4C-3E68-4A89-83C2-A9CE8FACDE6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421524" y="5414947"/>
            <a:ext cx="670270" cy="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7A4CA8-B054-4830-81D1-9AEB0A31794D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957312" y="5524498"/>
            <a:ext cx="493725" cy="2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BFF8F-F31D-4F24-B446-9E4EF9C9EFE7}"/>
              </a:ext>
            </a:extLst>
          </p:cNvPr>
          <p:cNvSpPr/>
          <p:nvPr/>
        </p:nvSpPr>
        <p:spPr>
          <a:xfrm>
            <a:off x="7845778" y="3028490"/>
            <a:ext cx="4267200" cy="35545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1A711-B65A-4304-9339-B1BCAA146A54}"/>
              </a:ext>
            </a:extLst>
          </p:cNvPr>
          <p:cNvSpPr/>
          <p:nvPr/>
        </p:nvSpPr>
        <p:spPr>
          <a:xfrm>
            <a:off x="42267" y="2920858"/>
            <a:ext cx="3778357" cy="38073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Identifying Partial Key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4064854" y="1963299"/>
            <a:ext cx="2117044" cy="17465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3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97E1-6B3F-4366-B7B3-449274A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Partial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1C6-AEEB-47E0-9CB2-4FD33A36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Partial key dependencies occur when there is a composite key, and only a part of the key is necessary to lookup a single atomic value.</a:t>
            </a:r>
          </a:p>
          <a:p>
            <a:r>
              <a:rPr lang="en-US" dirty="0"/>
              <a:t>These are usually many-to-many relationships, embedded within a single table.</a:t>
            </a:r>
          </a:p>
          <a:p>
            <a:r>
              <a:rPr lang="en-US" dirty="0"/>
              <a:t>If the table has a single column key, it cannot have a partial dependency.</a:t>
            </a:r>
          </a:p>
          <a:p>
            <a:r>
              <a:rPr lang="en-US" dirty="0"/>
              <a:t>If the table does not have any non-key columns it cannot had a partial dependency.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B426D-C997-42DF-9799-2AB5FBB4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105721"/>
          </a:xfrm>
        </p:spPr>
        <p:txBody>
          <a:bodyPr anchor="b">
            <a:normAutofit/>
          </a:bodyPr>
          <a:lstStyle/>
          <a:p>
            <a:r>
              <a:rPr lang="en-US" dirty="0"/>
              <a:t>Case Study: </a:t>
            </a:r>
            <a:r>
              <a:rPr lang="en-US" dirty="0" err="1"/>
              <a:t>Cuse</a:t>
            </a:r>
            <a:r>
              <a:rPr lang="en-US" dirty="0"/>
              <a:t> Rides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2A26EFA-F9FA-4624-A8AE-EA5C87B57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85" r="2870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ACF7-F47E-4A11-A6EA-9E2CA30B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1814732"/>
            <a:ext cx="6420626" cy="4501662"/>
          </a:xfrm>
        </p:spPr>
        <p:txBody>
          <a:bodyPr>
            <a:normAutofit/>
          </a:bodyPr>
          <a:lstStyle/>
          <a:p>
            <a:r>
              <a:rPr lang="en-US" sz="2400" dirty="0"/>
              <a:t>Community Ride Share Program with Fixed Rates! (Fictitious)</a:t>
            </a:r>
          </a:p>
          <a:p>
            <a:r>
              <a:rPr lang="en-US" sz="2400" dirty="0"/>
              <a:t>Drivers – people who drive other needing a ride share</a:t>
            </a:r>
          </a:p>
          <a:p>
            <a:r>
              <a:rPr lang="en-US" sz="2400" dirty="0"/>
              <a:t>Vehicles – fleet vehicles used to drive people around.</a:t>
            </a:r>
          </a:p>
          <a:p>
            <a:r>
              <a:rPr lang="en-US" sz="2400" dirty="0"/>
              <a:t>Each Driver must be certified to drive that vehicle by scoring better than 75/100 on the road test exam.</a:t>
            </a:r>
          </a:p>
          <a:p>
            <a:r>
              <a:rPr lang="en-US" sz="2400" dirty="0"/>
              <a:t>Pricing model is based on Driver + Vehicle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7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0B07D1-6B3E-4671-8974-6F6B89A2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7" y="4236606"/>
            <a:ext cx="11460085" cy="2423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2BD69-BE02-49B2-BDB6-3E21857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Partial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1E6-785F-4E18-8625-BCC25BB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194451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Cuse</a:t>
            </a:r>
            <a:r>
              <a:rPr lang="en-US" dirty="0"/>
              <a:t> Rides </a:t>
            </a:r>
            <a:r>
              <a:rPr lang="en-US" b="1" dirty="0"/>
              <a:t>fleet</a:t>
            </a:r>
            <a:r>
              <a:rPr lang="en-US" dirty="0"/>
              <a:t> table has two partial key dependencies.</a:t>
            </a:r>
          </a:p>
          <a:p>
            <a:r>
              <a:rPr lang="en-US" dirty="0"/>
              <a:t>Only the </a:t>
            </a:r>
            <a:r>
              <a:rPr lang="en-US" b="1" dirty="0" err="1"/>
              <a:t>driver_id</a:t>
            </a:r>
            <a:r>
              <a:rPr lang="en-US" dirty="0"/>
              <a:t>  is necessary to lookup </a:t>
            </a:r>
            <a:r>
              <a:rPr lang="en-US" b="1" dirty="0" err="1"/>
              <a:t>driver_name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driver_fee</a:t>
            </a:r>
            <a:endParaRPr lang="en-US" b="1" dirty="0"/>
          </a:p>
          <a:p>
            <a:r>
              <a:rPr lang="en-US" dirty="0"/>
              <a:t>Only the </a:t>
            </a:r>
            <a:r>
              <a:rPr lang="en-US" b="1" dirty="0"/>
              <a:t>licplate</a:t>
            </a:r>
            <a:r>
              <a:rPr lang="en-US" dirty="0"/>
              <a:t> is needed to lookup </a:t>
            </a:r>
            <a:r>
              <a:rPr lang="en-US" b="1" dirty="0"/>
              <a:t>make, model, </a:t>
            </a:r>
            <a:r>
              <a:rPr lang="en-US" b="1" dirty="0" err="1"/>
              <a:t>car_size</a:t>
            </a:r>
            <a:r>
              <a:rPr lang="en-US" b="1" dirty="0"/>
              <a:t>, </a:t>
            </a:r>
            <a:r>
              <a:rPr lang="en-US" dirty="0"/>
              <a:t> &amp;</a:t>
            </a:r>
            <a:r>
              <a:rPr lang="en-US" b="1" dirty="0"/>
              <a:t> </a:t>
            </a:r>
            <a:r>
              <a:rPr lang="en-US" b="1" dirty="0" err="1"/>
              <a:t>car_fee</a:t>
            </a:r>
            <a:endParaRPr lang="en-US" dirty="0"/>
          </a:p>
        </p:txBody>
      </p:sp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A55A07DD-900A-42D9-A44E-00AC4C8E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492" y="3714780"/>
            <a:ext cx="914400" cy="914400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CAEB58EE-FF55-49F2-946F-0369D5C0B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4980" y="3714780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521756-06CB-4984-BC85-D3B771CF6BD9}"/>
              </a:ext>
            </a:extLst>
          </p:cNvPr>
          <p:cNvSpPr/>
          <p:nvPr/>
        </p:nvSpPr>
        <p:spPr>
          <a:xfrm>
            <a:off x="1375892" y="3714780"/>
            <a:ext cx="2897365" cy="529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Only needs </a:t>
            </a:r>
            <a:r>
              <a:rPr lang="en-US" sz="2400" b="1" dirty="0" err="1">
                <a:solidFill>
                  <a:sysClr val="windowText" lastClr="000000"/>
                </a:solidFill>
              </a:rPr>
              <a:t>driver_id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D03DF-F30C-4FBD-B03A-30EC1FC42209}"/>
              </a:ext>
            </a:extLst>
          </p:cNvPr>
          <p:cNvSpPr/>
          <p:nvPr/>
        </p:nvSpPr>
        <p:spPr>
          <a:xfrm>
            <a:off x="5291103" y="3714780"/>
            <a:ext cx="3910818" cy="5085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Only needs the </a:t>
            </a:r>
            <a:r>
              <a:rPr lang="en-US" sz="2400" b="1" dirty="0">
                <a:solidFill>
                  <a:sysClr val="windowText" lastClr="000000"/>
                </a:solidFill>
              </a:rPr>
              <a:t>licplate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EB28-096B-4B81-A43A-5BABECE0DDAD}"/>
              </a:ext>
            </a:extLst>
          </p:cNvPr>
          <p:cNvSpPr/>
          <p:nvPr/>
        </p:nvSpPr>
        <p:spPr>
          <a:xfrm>
            <a:off x="9253644" y="3698044"/>
            <a:ext cx="2572398" cy="5085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Need Both!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Resolving Partial Key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4167528" y="4851989"/>
            <a:ext cx="2347571" cy="17465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5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97E1-6B3F-4366-B7B3-449274A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Partial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1C6-AEEB-47E0-9CB2-4FD33A36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Partially-dependent non-key values are removed from the original table and added to a new table.</a:t>
            </a:r>
          </a:p>
          <a:p>
            <a:r>
              <a:rPr lang="en-US" dirty="0"/>
              <a:t>The primary key of the new table is the part of the key in which the columns are dependent.</a:t>
            </a:r>
          </a:p>
          <a:p>
            <a:r>
              <a:rPr lang="en-US" dirty="0"/>
              <a:t>The original table is now an associative entity, with each part of the primary key now a foreign key to the new tables.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F31C-C58F-4441-B06E-B2EFEFD72803}"/>
              </a:ext>
            </a:extLst>
          </p:cNvPr>
          <p:cNvSpPr/>
          <p:nvPr/>
        </p:nvSpPr>
        <p:spPr>
          <a:xfrm>
            <a:off x="4766733" y="4820356"/>
            <a:ext cx="1329267" cy="14562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Original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1C140-5E55-4FA7-BCBB-AB38AAB40272}"/>
              </a:ext>
            </a:extLst>
          </p:cNvPr>
          <p:cNvSpPr/>
          <p:nvPr/>
        </p:nvSpPr>
        <p:spPr>
          <a:xfrm>
            <a:off x="7741355" y="4820356"/>
            <a:ext cx="1329267" cy="1456266"/>
          </a:xfrm>
          <a:prstGeom prst="rect">
            <a:avLst/>
          </a:prstGeom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Partial Key</a:t>
            </a:r>
          </a:p>
          <a:p>
            <a:pPr algn="ctr"/>
            <a:r>
              <a:rPr lang="en-US" dirty="0"/>
              <a:t>Dependent </a:t>
            </a:r>
          </a:p>
          <a:p>
            <a:pPr algn="ctr"/>
            <a:r>
              <a:rPr lang="en-US" dirty="0"/>
              <a:t>Table 2</a:t>
            </a:r>
          </a:p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921EF61-790B-4790-AE28-E2643C5951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096000" y="5548489"/>
            <a:ext cx="1645355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F9AB02-55C5-4F0B-BBD8-90CFF6DD5C98}"/>
              </a:ext>
            </a:extLst>
          </p:cNvPr>
          <p:cNvSpPr txBox="1"/>
          <p:nvPr/>
        </p:nvSpPr>
        <p:spPr>
          <a:xfrm>
            <a:off x="7303911" y="5159022"/>
            <a:ext cx="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3FE4-DC61-484C-A584-CBD11AF92784}"/>
              </a:ext>
            </a:extLst>
          </p:cNvPr>
          <p:cNvSpPr txBox="1"/>
          <p:nvPr/>
        </p:nvSpPr>
        <p:spPr>
          <a:xfrm>
            <a:off x="6096000" y="5159022"/>
            <a:ext cx="64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790F0-2D6F-41FB-9F0C-8CE6EA863DBE}"/>
              </a:ext>
            </a:extLst>
          </p:cNvPr>
          <p:cNvSpPr/>
          <p:nvPr/>
        </p:nvSpPr>
        <p:spPr>
          <a:xfrm>
            <a:off x="1553633" y="4820356"/>
            <a:ext cx="1329267" cy="1456266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Partial Key</a:t>
            </a:r>
          </a:p>
          <a:p>
            <a:pPr algn="ctr"/>
            <a:r>
              <a:rPr lang="en-US" dirty="0"/>
              <a:t>Dependent </a:t>
            </a:r>
          </a:p>
          <a:p>
            <a:pPr algn="ctr"/>
            <a:r>
              <a:rPr lang="en-US" dirty="0"/>
              <a:t>Table 1</a:t>
            </a:r>
          </a:p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A5EB636-8D9E-481C-8F9A-CEF4FB6D8AC9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rot="10800000">
            <a:off x="2882901" y="5548489"/>
            <a:ext cx="1883833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B1E528-3968-41D3-A167-3C80D6B8EB40}"/>
              </a:ext>
            </a:extLst>
          </p:cNvPr>
          <p:cNvSpPr txBox="1"/>
          <p:nvPr/>
        </p:nvSpPr>
        <p:spPr>
          <a:xfrm>
            <a:off x="2930609" y="5181600"/>
            <a:ext cx="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CE213-1F2D-45BE-9FA3-AEB72FBE3550}"/>
              </a:ext>
            </a:extLst>
          </p:cNvPr>
          <p:cNvSpPr txBox="1"/>
          <p:nvPr/>
        </p:nvSpPr>
        <p:spPr>
          <a:xfrm>
            <a:off x="4341991" y="5191857"/>
            <a:ext cx="64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3360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CA8-DA5D-486F-8E2B-3B0A12B2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3" y="365125"/>
            <a:ext cx="11064295" cy="1325563"/>
          </a:xfrm>
        </p:spPr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Resolve Partial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C2735-A0A8-43B8-82E7-07EEED04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1" y="1690687"/>
            <a:ext cx="8242596" cy="17383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69DCB1CE-FFBE-4D06-A5D8-DB0A282BD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510" y="1307869"/>
            <a:ext cx="632912" cy="632912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0824160A-22AB-48E5-A50C-318668002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9059" y="1307869"/>
            <a:ext cx="632912" cy="632912"/>
          </a:xfrm>
          <a:prstGeom prst="rect">
            <a:avLst/>
          </a:prstGeom>
        </p:spPr>
      </p:pic>
      <p:pic>
        <p:nvPicPr>
          <p:cNvPr id="10" name="Graphic 9" descr="Checkbox Crossed">
            <a:extLst>
              <a:ext uri="{FF2B5EF4-FFF2-40B4-BE49-F238E27FC236}">
                <a16:creationId xmlns:a16="http://schemas.microsoft.com/office/drawing/2014/main" id="{AF38F7C9-70E1-4FE9-B741-03D041181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0343" y="1360107"/>
            <a:ext cx="528437" cy="528437"/>
          </a:xfrm>
          <a:prstGeom prst="rect">
            <a:avLst/>
          </a:prstGeom>
        </p:spPr>
      </p:pic>
      <p:pic>
        <p:nvPicPr>
          <p:cNvPr id="12" name="Graphic 11" descr="Checkbox Crossed">
            <a:extLst>
              <a:ext uri="{FF2B5EF4-FFF2-40B4-BE49-F238E27FC236}">
                <a16:creationId xmlns:a16="http://schemas.microsoft.com/office/drawing/2014/main" id="{4C35DDA6-F62B-4C84-B2E6-B0CC09C401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8659" y="1341598"/>
            <a:ext cx="528437" cy="528437"/>
          </a:xfrm>
          <a:prstGeom prst="rect">
            <a:avLst/>
          </a:prstGeom>
        </p:spPr>
      </p:pic>
      <p:pic>
        <p:nvPicPr>
          <p:cNvPr id="14" name="Graphic 13" descr="Checkbox Crossed">
            <a:extLst>
              <a:ext uri="{FF2B5EF4-FFF2-40B4-BE49-F238E27FC236}">
                <a16:creationId xmlns:a16="http://schemas.microsoft.com/office/drawing/2014/main" id="{E3874DBA-A4AB-4245-A3CC-4CED1C0FE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2107" y="1340323"/>
            <a:ext cx="528437" cy="528437"/>
          </a:xfrm>
          <a:prstGeom prst="rect">
            <a:avLst/>
          </a:prstGeom>
        </p:spPr>
      </p:pic>
      <p:pic>
        <p:nvPicPr>
          <p:cNvPr id="16" name="Graphic 15" descr="Checkbox Crossed">
            <a:extLst>
              <a:ext uri="{FF2B5EF4-FFF2-40B4-BE49-F238E27FC236}">
                <a16:creationId xmlns:a16="http://schemas.microsoft.com/office/drawing/2014/main" id="{ACF2AD30-A3E2-4CCD-A257-426E137E0A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8811" y="1341599"/>
            <a:ext cx="528437" cy="528437"/>
          </a:xfrm>
          <a:prstGeom prst="rect">
            <a:avLst/>
          </a:prstGeom>
        </p:spPr>
      </p:pic>
      <p:pic>
        <p:nvPicPr>
          <p:cNvPr id="18" name="Graphic 17" descr="Checkbox Crossed">
            <a:extLst>
              <a:ext uri="{FF2B5EF4-FFF2-40B4-BE49-F238E27FC236}">
                <a16:creationId xmlns:a16="http://schemas.microsoft.com/office/drawing/2014/main" id="{EAFBAE45-5643-4A97-A2C0-FC8DF129C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3706" y="1360108"/>
            <a:ext cx="528437" cy="528437"/>
          </a:xfrm>
          <a:prstGeom prst="rect">
            <a:avLst/>
          </a:prstGeom>
        </p:spPr>
      </p:pic>
      <p:pic>
        <p:nvPicPr>
          <p:cNvPr id="20" name="Graphic 19" descr="Checkbox Crossed">
            <a:extLst>
              <a:ext uri="{FF2B5EF4-FFF2-40B4-BE49-F238E27FC236}">
                <a16:creationId xmlns:a16="http://schemas.microsoft.com/office/drawing/2014/main" id="{54DD5453-892D-4D95-96B4-2274FAD80B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4462" y="1360107"/>
            <a:ext cx="528437" cy="52843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70622-7FCC-4926-A6C9-2A7783804EA5}"/>
              </a:ext>
            </a:extLst>
          </p:cNvPr>
          <p:cNvGrpSpPr/>
          <p:nvPr/>
        </p:nvGrpSpPr>
        <p:grpSpPr>
          <a:xfrm>
            <a:off x="3183977" y="3654922"/>
            <a:ext cx="5126419" cy="2946746"/>
            <a:chOff x="3183977" y="3654922"/>
            <a:chExt cx="5126419" cy="29467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D1956F-B050-4CD2-BF72-DF8C4C0B3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07729" y="4050400"/>
              <a:ext cx="3471954" cy="1782270"/>
            </a:xfrm>
            <a:prstGeom prst="rect">
              <a:avLst/>
            </a:prstGeom>
            <a:ln w="38100">
              <a:solidFill>
                <a:schemeClr val="tx1"/>
              </a:solidFill>
              <a:prstDash val="solid"/>
            </a:ln>
          </p:spPr>
        </p:pic>
        <p:pic>
          <p:nvPicPr>
            <p:cNvPr id="23" name="Graphic 22" descr="Key">
              <a:extLst>
                <a:ext uri="{FF2B5EF4-FFF2-40B4-BE49-F238E27FC236}">
                  <a16:creationId xmlns:a16="http://schemas.microsoft.com/office/drawing/2014/main" id="{8FCB327E-A74F-4758-A066-585E43F9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1089" y="3654922"/>
              <a:ext cx="632912" cy="632912"/>
            </a:xfrm>
            <a:prstGeom prst="rect">
              <a:avLst/>
            </a:prstGeom>
          </p:spPr>
        </p:pic>
        <p:pic>
          <p:nvPicPr>
            <p:cNvPr id="25" name="Graphic 24" descr="Key">
              <a:extLst>
                <a:ext uri="{FF2B5EF4-FFF2-40B4-BE49-F238E27FC236}">
                  <a16:creationId xmlns:a16="http://schemas.microsoft.com/office/drawing/2014/main" id="{75C94858-1B8B-4F3B-A2AA-56C25C42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05082" y="3654922"/>
              <a:ext cx="632912" cy="632912"/>
            </a:xfrm>
            <a:prstGeom prst="rect">
              <a:avLst/>
            </a:prstGeom>
          </p:spPr>
        </p:pic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39A5123-3EA0-4C69-92DD-A272D155D72A}"/>
                </a:ext>
              </a:extLst>
            </p:cNvPr>
            <p:cNvCxnSpPr>
              <a:cxnSpLocks/>
              <a:stCxn id="21" idx="1"/>
              <a:endCxn id="26" idx="3"/>
            </p:cNvCxnSpPr>
            <p:nvPr/>
          </p:nvCxnSpPr>
          <p:spPr>
            <a:xfrm rot="10800000">
              <a:off x="3183977" y="4941533"/>
              <a:ext cx="723753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F51C64-28F0-4C40-B199-085D83A0104F}"/>
                </a:ext>
              </a:extLst>
            </p:cNvPr>
            <p:cNvCxnSpPr>
              <a:cxnSpLocks/>
              <a:stCxn id="21" idx="3"/>
              <a:endCxn id="32" idx="1"/>
            </p:cNvCxnSpPr>
            <p:nvPr/>
          </p:nvCxnSpPr>
          <p:spPr>
            <a:xfrm flipV="1">
              <a:off x="7379683" y="4941534"/>
              <a:ext cx="930713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F7331545-CFAF-45F8-A70D-74EFC5ED6F34}"/>
                </a:ext>
              </a:extLst>
            </p:cNvPr>
            <p:cNvSpPr/>
            <p:nvPr/>
          </p:nvSpPr>
          <p:spPr>
            <a:xfrm>
              <a:off x="4072379" y="6190963"/>
              <a:ext cx="3091992" cy="410705"/>
            </a:xfrm>
            <a:prstGeom prst="wedgeRectCallout">
              <a:avLst>
                <a:gd name="adj1" fmla="val -2425"/>
                <a:gd name="adj2" fmla="val -13050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Dependencies Removed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6A0AE4-9E8D-4D0A-BD88-E716A0D6F566}"/>
              </a:ext>
            </a:extLst>
          </p:cNvPr>
          <p:cNvGrpSpPr/>
          <p:nvPr/>
        </p:nvGrpSpPr>
        <p:grpSpPr>
          <a:xfrm>
            <a:off x="8310396" y="3931239"/>
            <a:ext cx="3668533" cy="2670429"/>
            <a:chOff x="8310396" y="3931239"/>
            <a:chExt cx="3668533" cy="267042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0F2F7C1-6221-4BB7-8D46-58C86662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10396" y="4328126"/>
              <a:ext cx="3668533" cy="1226815"/>
            </a:xfrm>
            <a:prstGeom prst="rect">
              <a:avLst/>
            </a:prstGeom>
            <a:ln w="38100">
              <a:solidFill>
                <a:schemeClr val="accent1"/>
              </a:solidFill>
              <a:prstDash val="sysDash"/>
            </a:ln>
          </p:spPr>
        </p:pic>
        <p:pic>
          <p:nvPicPr>
            <p:cNvPr id="35" name="Graphic 34" descr="Key">
              <a:extLst>
                <a:ext uri="{FF2B5EF4-FFF2-40B4-BE49-F238E27FC236}">
                  <a16:creationId xmlns:a16="http://schemas.microsoft.com/office/drawing/2014/main" id="{11733D8A-78A2-4E83-BE86-4DB8CE9CC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0396" y="3931239"/>
              <a:ext cx="632912" cy="632912"/>
            </a:xfrm>
            <a:prstGeom prst="rect">
              <a:avLst/>
            </a:prstGeom>
          </p:spPr>
        </p:pic>
        <p:sp>
          <p:nvSpPr>
            <p:cNvPr id="43" name="Speech Bubble: Rectangle 42">
              <a:extLst>
                <a:ext uri="{FF2B5EF4-FFF2-40B4-BE49-F238E27FC236}">
                  <a16:creationId xmlns:a16="http://schemas.microsoft.com/office/drawing/2014/main" id="{5603B8CB-B3EC-4614-87FF-E93DCC14D137}"/>
                </a:ext>
              </a:extLst>
            </p:cNvPr>
            <p:cNvSpPr/>
            <p:nvPr/>
          </p:nvSpPr>
          <p:spPr>
            <a:xfrm>
              <a:off x="8965763" y="5985610"/>
              <a:ext cx="2388037" cy="616058"/>
            </a:xfrm>
            <a:prstGeom prst="wedgeRectCallout">
              <a:avLst>
                <a:gd name="adj1" fmla="val -2425"/>
                <a:gd name="adj2" fmla="val -13050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Partial dependencies for </a:t>
              </a:r>
              <a:r>
                <a:rPr lang="en-US" sz="2000" b="1" dirty="0"/>
                <a:t>licplate</a:t>
              </a:r>
              <a:endParaRPr lang="en-US" sz="2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89E2C3-E81D-4FBD-8520-D50A140FA389}"/>
              </a:ext>
            </a:extLst>
          </p:cNvPr>
          <p:cNvGrpSpPr/>
          <p:nvPr/>
        </p:nvGrpSpPr>
        <p:grpSpPr>
          <a:xfrm>
            <a:off x="233595" y="4050400"/>
            <a:ext cx="2950381" cy="2548122"/>
            <a:chOff x="233595" y="4050400"/>
            <a:chExt cx="2950381" cy="254812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9A5113-0F3A-4C25-A074-ECA3F03D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3595" y="4495965"/>
              <a:ext cx="2950381" cy="891135"/>
            </a:xfrm>
            <a:prstGeom prst="rect">
              <a:avLst/>
            </a:prstGeom>
            <a:ln w="38100">
              <a:solidFill>
                <a:srgbClr val="FF0000"/>
              </a:solidFill>
              <a:prstDash val="sysDash"/>
            </a:ln>
          </p:spPr>
        </p:pic>
        <p:pic>
          <p:nvPicPr>
            <p:cNvPr id="29" name="Graphic 28" descr="Key">
              <a:extLst>
                <a:ext uri="{FF2B5EF4-FFF2-40B4-BE49-F238E27FC236}">
                  <a16:creationId xmlns:a16="http://schemas.microsoft.com/office/drawing/2014/main" id="{E13876EE-ACAB-4F83-968B-FCCD394F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595" y="4050400"/>
              <a:ext cx="632912" cy="632912"/>
            </a:xfrm>
            <a:prstGeom prst="rect">
              <a:avLst/>
            </a:prstGeom>
          </p:spPr>
        </p:pic>
        <p:sp>
          <p:nvSpPr>
            <p:cNvPr id="45" name="Speech Bubble: Rectangle 44">
              <a:extLst>
                <a:ext uri="{FF2B5EF4-FFF2-40B4-BE49-F238E27FC236}">
                  <a16:creationId xmlns:a16="http://schemas.microsoft.com/office/drawing/2014/main" id="{9A2EDE3D-4C3F-4ECC-AA2D-456386A44461}"/>
                </a:ext>
              </a:extLst>
            </p:cNvPr>
            <p:cNvSpPr/>
            <p:nvPr/>
          </p:nvSpPr>
          <p:spPr>
            <a:xfrm>
              <a:off x="598088" y="5982464"/>
              <a:ext cx="2388037" cy="616058"/>
            </a:xfrm>
            <a:prstGeom prst="wedgeRectCallout">
              <a:avLst>
                <a:gd name="adj1" fmla="val -2425"/>
                <a:gd name="adj2" fmla="val -13050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Partial dependencies for </a:t>
              </a:r>
              <a:r>
                <a:rPr lang="en-US" sz="2000" b="1" dirty="0"/>
                <a:t>driver_id</a:t>
              </a:r>
              <a:endParaRPr lang="en-US" sz="20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BB012FD-7E7A-4FAB-A986-305F5CB16BAA}"/>
              </a:ext>
            </a:extLst>
          </p:cNvPr>
          <p:cNvSpPr txBox="1"/>
          <p:nvPr/>
        </p:nvSpPr>
        <p:spPr>
          <a:xfrm>
            <a:off x="8960861" y="1690687"/>
            <a:ext cx="1020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Fleet</a:t>
            </a:r>
            <a:r>
              <a:rPr lang="en-US" sz="2400" dirty="0"/>
              <a:t> </a:t>
            </a:r>
          </a:p>
          <a:p>
            <a:r>
              <a:rPr lang="en-US" sz="2400" dirty="0"/>
              <a:t>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61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9330-1CE7-4C5D-9E7C-F8E6A058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Resolve Partial Dependencies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BFB526-191E-4FDE-8EC4-0CDE4AAFA22F}"/>
              </a:ext>
            </a:extLst>
          </p:cNvPr>
          <p:cNvGrpSpPr/>
          <p:nvPr/>
        </p:nvGrpSpPr>
        <p:grpSpPr>
          <a:xfrm>
            <a:off x="498261" y="1639173"/>
            <a:ext cx="2477441" cy="5058877"/>
            <a:chOff x="498261" y="1639173"/>
            <a:chExt cx="2477441" cy="50588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F0E3-9F55-41B3-A5D1-449B08F6E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261" y="2063221"/>
              <a:ext cx="2477441" cy="463482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7" name="Graphic 6" descr="Key">
              <a:extLst>
                <a:ext uri="{FF2B5EF4-FFF2-40B4-BE49-F238E27FC236}">
                  <a16:creationId xmlns:a16="http://schemas.microsoft.com/office/drawing/2014/main" id="{5D845046-D837-4447-9FDF-5305D18D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0379" y="1639173"/>
              <a:ext cx="649884" cy="649884"/>
            </a:xfrm>
            <a:prstGeom prst="rect">
              <a:avLst/>
            </a:prstGeom>
          </p:spPr>
        </p:pic>
        <p:pic>
          <p:nvPicPr>
            <p:cNvPr id="13" name="Graphic 12" descr="Key">
              <a:extLst>
                <a:ext uri="{FF2B5EF4-FFF2-40B4-BE49-F238E27FC236}">
                  <a16:creationId xmlns:a16="http://schemas.microsoft.com/office/drawing/2014/main" id="{1D76B0E6-4F43-400A-8E69-FB60C695B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1439" y="1639173"/>
              <a:ext cx="649884" cy="649884"/>
            </a:xfrm>
            <a:prstGeom prst="rect">
              <a:avLst/>
            </a:prstGeom>
          </p:spPr>
        </p:pic>
        <p:pic>
          <p:nvPicPr>
            <p:cNvPr id="15" name="Graphic 14" descr="Key">
              <a:extLst>
                <a:ext uri="{FF2B5EF4-FFF2-40B4-BE49-F238E27FC236}">
                  <a16:creationId xmlns:a16="http://schemas.microsoft.com/office/drawing/2014/main" id="{16C08181-AFF2-4CE4-B42C-808FFBF94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33570" y="1639173"/>
              <a:ext cx="649884" cy="64988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C99032-290A-4427-A225-838F3C62B2E1}"/>
              </a:ext>
            </a:extLst>
          </p:cNvPr>
          <p:cNvGrpSpPr/>
          <p:nvPr/>
        </p:nvGrpSpPr>
        <p:grpSpPr>
          <a:xfrm>
            <a:off x="8925885" y="1622089"/>
            <a:ext cx="2560866" cy="3592968"/>
            <a:chOff x="8925885" y="1622089"/>
            <a:chExt cx="2560866" cy="35929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E1C237-0F48-4264-B6B4-CBB99E01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5885" y="2063221"/>
              <a:ext cx="2560866" cy="315183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7" name="Graphic 16" descr="Key">
              <a:extLst>
                <a:ext uri="{FF2B5EF4-FFF2-40B4-BE49-F238E27FC236}">
                  <a16:creationId xmlns:a16="http://schemas.microsoft.com/office/drawing/2014/main" id="{37DDED09-3117-4CBA-A8B1-228F42CC4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4900" y="1639173"/>
              <a:ext cx="649884" cy="649884"/>
            </a:xfrm>
            <a:prstGeom prst="rect">
              <a:avLst/>
            </a:prstGeom>
          </p:spPr>
        </p:pic>
        <p:pic>
          <p:nvPicPr>
            <p:cNvPr id="19" name="Graphic 18" descr="Key">
              <a:extLst>
                <a:ext uri="{FF2B5EF4-FFF2-40B4-BE49-F238E27FC236}">
                  <a16:creationId xmlns:a16="http://schemas.microsoft.com/office/drawing/2014/main" id="{8E31464A-B575-4393-B400-B64E575A2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25885" y="1639173"/>
              <a:ext cx="649884" cy="649884"/>
            </a:xfrm>
            <a:prstGeom prst="rect">
              <a:avLst/>
            </a:prstGeom>
          </p:spPr>
        </p:pic>
        <p:pic>
          <p:nvPicPr>
            <p:cNvPr id="21" name="Graphic 20" descr="Key">
              <a:extLst>
                <a:ext uri="{FF2B5EF4-FFF2-40B4-BE49-F238E27FC236}">
                  <a16:creationId xmlns:a16="http://schemas.microsoft.com/office/drawing/2014/main" id="{7B4FF810-F1C3-4B8E-9C88-8F3898239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50825" y="1622089"/>
              <a:ext cx="649884" cy="649884"/>
            </a:xfrm>
            <a:prstGeom prst="rect">
              <a:avLst/>
            </a:prstGeom>
          </p:spPr>
        </p:pic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BB06577-922C-4A83-A7CE-3A766DD0D57F}"/>
              </a:ext>
            </a:extLst>
          </p:cNvPr>
          <p:cNvSpPr/>
          <p:nvPr/>
        </p:nvSpPr>
        <p:spPr>
          <a:xfrm>
            <a:off x="3918457" y="2063221"/>
            <a:ext cx="4165297" cy="1365779"/>
          </a:xfrm>
          <a:prstGeom prst="wedgeRectCallout">
            <a:avLst>
              <a:gd name="adj1" fmla="val -68780"/>
              <a:gd name="adj2" fmla="val -143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that we have a separate </a:t>
            </a:r>
            <a:r>
              <a:rPr lang="en-US" b="1" dirty="0"/>
              <a:t>drivers </a:t>
            </a:r>
            <a:r>
              <a:rPr lang="en-US" dirty="0"/>
              <a:t>table, in the </a:t>
            </a:r>
            <a:r>
              <a:rPr lang="en-US" b="1" dirty="0" err="1"/>
              <a:t>fleet_regions</a:t>
            </a:r>
            <a:r>
              <a:rPr lang="en-US" dirty="0"/>
              <a:t> table we no longer need the </a:t>
            </a:r>
            <a:r>
              <a:rPr lang="en-US" b="1" dirty="0"/>
              <a:t>licplate</a:t>
            </a:r>
            <a:r>
              <a:rPr lang="en-US" dirty="0"/>
              <a:t> column. This table will now be joined to </a:t>
            </a:r>
            <a:r>
              <a:rPr lang="en-US" b="1" dirty="0"/>
              <a:t>drivers.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ACC609-FF7D-4B14-BF30-1A9B16697FFB}"/>
              </a:ext>
            </a:extLst>
          </p:cNvPr>
          <p:cNvGrpSpPr/>
          <p:nvPr/>
        </p:nvGrpSpPr>
        <p:grpSpPr>
          <a:xfrm>
            <a:off x="517692" y="2347054"/>
            <a:ext cx="793178" cy="4292999"/>
            <a:chOff x="4662311" y="4255911"/>
            <a:chExt cx="824089" cy="14901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029F18-488E-48C7-823D-C67D4754D319}"/>
                </a:ext>
              </a:extLst>
            </p:cNvPr>
            <p:cNvCxnSpPr/>
            <p:nvPr/>
          </p:nvCxnSpPr>
          <p:spPr>
            <a:xfrm>
              <a:off x="4662311" y="4255911"/>
              <a:ext cx="824089" cy="14901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5817DF-EF63-4D34-BE8F-8BFD4088D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311" y="4255911"/>
              <a:ext cx="733778" cy="14901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248F5F4A-9AFD-4F40-B825-919441A0D779}"/>
              </a:ext>
            </a:extLst>
          </p:cNvPr>
          <p:cNvSpPr/>
          <p:nvPr/>
        </p:nvSpPr>
        <p:spPr>
          <a:xfrm>
            <a:off x="3918456" y="4747641"/>
            <a:ext cx="4165297" cy="1365779"/>
          </a:xfrm>
          <a:prstGeom prst="wedgeRectCallout">
            <a:avLst>
              <a:gd name="adj1" fmla="val 68797"/>
              <a:gd name="adj2" fmla="val -366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that we have a separate </a:t>
            </a:r>
            <a:r>
              <a:rPr lang="en-US" b="1" dirty="0"/>
              <a:t>vehicles </a:t>
            </a:r>
            <a:r>
              <a:rPr lang="en-US" dirty="0"/>
              <a:t>table, in the </a:t>
            </a:r>
            <a:r>
              <a:rPr lang="en-US" b="1" dirty="0" err="1"/>
              <a:t>fleet_features</a:t>
            </a:r>
            <a:r>
              <a:rPr lang="en-US" b="1" dirty="0"/>
              <a:t> </a:t>
            </a:r>
            <a:r>
              <a:rPr lang="en-US" dirty="0"/>
              <a:t>table we no longer require the </a:t>
            </a:r>
            <a:r>
              <a:rPr lang="en-US" b="1" dirty="0" err="1"/>
              <a:t>driver_id</a:t>
            </a:r>
            <a:r>
              <a:rPr lang="en-US" b="1" dirty="0"/>
              <a:t> </a:t>
            </a:r>
            <a:r>
              <a:rPr lang="en-US" dirty="0"/>
              <a:t>column. This table will now be joined to </a:t>
            </a:r>
            <a:r>
              <a:rPr lang="en-US" b="1" dirty="0"/>
              <a:t>vehicles</a:t>
            </a:r>
            <a:r>
              <a:rPr lang="en-US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C597C-ABE4-4E0E-82FE-7D20CDBC6603}"/>
              </a:ext>
            </a:extLst>
          </p:cNvPr>
          <p:cNvGrpSpPr/>
          <p:nvPr/>
        </p:nvGrpSpPr>
        <p:grpSpPr>
          <a:xfrm>
            <a:off x="8925884" y="2405052"/>
            <a:ext cx="805137" cy="2810006"/>
            <a:chOff x="4662311" y="4255911"/>
            <a:chExt cx="824089" cy="14901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7DF032-7631-4336-8F6F-88190F7047A2}"/>
                </a:ext>
              </a:extLst>
            </p:cNvPr>
            <p:cNvCxnSpPr/>
            <p:nvPr/>
          </p:nvCxnSpPr>
          <p:spPr>
            <a:xfrm>
              <a:off x="4662311" y="4255911"/>
              <a:ext cx="824089" cy="14901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8D6594-F26F-4FB9-AE3F-A9840285A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311" y="4255911"/>
              <a:ext cx="733778" cy="14901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E6BEF8C-0B85-46BD-97C5-85C2E6138409}"/>
              </a:ext>
            </a:extLst>
          </p:cNvPr>
          <p:cNvSpPr/>
          <p:nvPr/>
        </p:nvSpPr>
        <p:spPr>
          <a:xfrm>
            <a:off x="3918456" y="3680178"/>
            <a:ext cx="4165297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Eliminate Unnecessary Columns from the key</a:t>
            </a:r>
          </a:p>
        </p:txBody>
      </p:sp>
    </p:spTree>
    <p:extLst>
      <p:ext uri="{BB962C8B-B14F-4D97-AF65-F5344CB8AC3E}">
        <p14:creationId xmlns:p14="http://schemas.microsoft.com/office/powerpoint/2010/main" val="5427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9524134" cy="1325563"/>
          </a:xfrm>
        </p:spPr>
        <p:txBody>
          <a:bodyPr/>
          <a:lstStyle/>
          <a:p>
            <a:r>
              <a:rPr lang="en-US" dirty="0"/>
              <a:t>Demo: Resolve Partial Key Dependencies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database, </a:t>
            </a:r>
            <a:r>
              <a:rPr lang="en-US" b="1" dirty="0" err="1"/>
              <a:t>cr_fleet</a:t>
            </a:r>
            <a:r>
              <a:rPr lang="en-US" b="1" dirty="0"/>
              <a:t> </a:t>
            </a:r>
            <a:r>
              <a:rPr lang="en-US" dirty="0"/>
              <a:t>table.</a:t>
            </a:r>
          </a:p>
          <a:p>
            <a:r>
              <a:rPr lang="en-US" dirty="0"/>
              <a:t>Create the tables</a:t>
            </a:r>
          </a:p>
          <a:p>
            <a:pPr lvl="1"/>
            <a:r>
              <a:rPr lang="en-US" b="1" dirty="0" err="1"/>
              <a:t>cr_drivers</a:t>
            </a:r>
            <a:r>
              <a:rPr lang="en-US" b="1" dirty="0"/>
              <a:t> </a:t>
            </a:r>
            <a:r>
              <a:rPr lang="en-US" dirty="0"/>
              <a:t>(partial table)</a:t>
            </a:r>
          </a:p>
          <a:p>
            <a:pPr lvl="1"/>
            <a:r>
              <a:rPr lang="en-US" b="1" dirty="0" err="1"/>
              <a:t>cr_vehicles</a:t>
            </a:r>
            <a:r>
              <a:rPr lang="en-US" b="1" dirty="0"/>
              <a:t> </a:t>
            </a:r>
            <a:r>
              <a:rPr lang="en-US" dirty="0"/>
              <a:t>(partial table)</a:t>
            </a:r>
          </a:p>
          <a:p>
            <a:r>
              <a:rPr lang="en-US" dirty="0"/>
              <a:t>Migrate data</a:t>
            </a:r>
          </a:p>
          <a:p>
            <a:pPr lvl="1"/>
            <a:r>
              <a:rPr lang="en-US" dirty="0"/>
              <a:t>SELECT DISTINCT to reduce rows. </a:t>
            </a:r>
          </a:p>
          <a:p>
            <a:pPr lvl="1"/>
            <a:r>
              <a:rPr lang="en-US" dirty="0"/>
              <a:t>INSERT INTO SELECT, SELECT INTO</a:t>
            </a:r>
          </a:p>
          <a:p>
            <a:r>
              <a:rPr lang="en-US" dirty="0"/>
              <a:t>Alter </a:t>
            </a:r>
            <a:r>
              <a:rPr lang="en-US" b="1" dirty="0" err="1"/>
              <a:t>cr_fleet_drivers</a:t>
            </a:r>
            <a:r>
              <a:rPr lang="en-US" b="1" dirty="0"/>
              <a:t> </a:t>
            </a:r>
            <a:r>
              <a:rPr lang="en-US" dirty="0"/>
              <a:t>removing redundant key</a:t>
            </a:r>
          </a:p>
          <a:p>
            <a:r>
              <a:rPr lang="en-US" dirty="0"/>
              <a:t>Alter </a:t>
            </a:r>
            <a:r>
              <a:rPr lang="en-US" b="1" dirty="0" err="1"/>
              <a:t>cr_fleet_drivers</a:t>
            </a:r>
            <a:r>
              <a:rPr lang="en-US" b="1" dirty="0"/>
              <a:t> </a:t>
            </a:r>
            <a:r>
              <a:rPr lang="en-US" dirty="0"/>
              <a:t>removing redundant key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18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627564"/>
            <a:ext cx="955612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Partial Key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From the video, to get the unique values for the partial table we use: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SELECT DISTINCT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SELECT INTO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SELECT with UNION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SELECT with PIVOT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90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6815048" y="3429000"/>
            <a:ext cx="1082533" cy="11027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065592-5B88-47E9-8D13-81BA7C958ED9}"/>
              </a:ext>
            </a:extLst>
          </p:cNvPr>
          <p:cNvGrpSpPr/>
          <p:nvPr/>
        </p:nvGrpSpPr>
        <p:grpSpPr>
          <a:xfrm>
            <a:off x="4332783" y="568639"/>
            <a:ext cx="2848373" cy="1664078"/>
            <a:chOff x="6303374" y="4628444"/>
            <a:chExt cx="2848373" cy="16640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4003C6-E07E-4BB3-97EB-1808CDD3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374" y="4873099"/>
              <a:ext cx="2848373" cy="1419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B0C162-6CAA-4B72-918E-B0F79E6B1AEB}"/>
                </a:ext>
              </a:extLst>
            </p:cNvPr>
            <p:cNvSpPr/>
            <p:nvPr/>
          </p:nvSpPr>
          <p:spPr>
            <a:xfrm>
              <a:off x="6303374" y="4628444"/>
              <a:ext cx="2848373" cy="24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fleet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B5FCB4-3602-4365-A421-E09E01B63B47}"/>
              </a:ext>
            </a:extLst>
          </p:cNvPr>
          <p:cNvGrpSpPr/>
          <p:nvPr/>
        </p:nvGrpSpPr>
        <p:grpSpPr>
          <a:xfrm>
            <a:off x="8353664" y="1371924"/>
            <a:ext cx="2962689" cy="1220644"/>
            <a:chOff x="8252064" y="1146353"/>
            <a:chExt cx="2962689" cy="12206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63E80F-BDEF-4742-A105-8A1BC2FC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064" y="1404838"/>
              <a:ext cx="2962688" cy="9621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20268D-20C0-4719-A311-025C3270EE0E}"/>
                </a:ext>
              </a:extLst>
            </p:cNvPr>
            <p:cNvSpPr/>
            <p:nvPr/>
          </p:nvSpPr>
          <p:spPr>
            <a:xfrm>
              <a:off x="8252065" y="1146353"/>
              <a:ext cx="2962688" cy="24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vehicles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383B9C-C07B-4473-8637-824EE43D603A}"/>
              </a:ext>
            </a:extLst>
          </p:cNvPr>
          <p:cNvGrpSpPr/>
          <p:nvPr/>
        </p:nvGrpSpPr>
        <p:grpSpPr>
          <a:xfrm>
            <a:off x="826323" y="1172046"/>
            <a:ext cx="2333952" cy="962159"/>
            <a:chOff x="1031067" y="1404838"/>
            <a:chExt cx="2333952" cy="9621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6306A3-A0A5-4F15-B51D-A9B43968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068" y="1633470"/>
              <a:ext cx="2333951" cy="73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AA4720-DFB2-4236-B99C-304FB5913B10}"/>
                </a:ext>
              </a:extLst>
            </p:cNvPr>
            <p:cNvSpPr/>
            <p:nvPr/>
          </p:nvSpPr>
          <p:spPr>
            <a:xfrm>
              <a:off x="1031067" y="1404838"/>
              <a:ext cx="2333952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drivers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3F1D64-0823-4C8C-A0CD-B393849D05DB}"/>
              </a:ext>
            </a:extLst>
          </p:cNvPr>
          <p:cNvGrpSpPr/>
          <p:nvPr/>
        </p:nvGrpSpPr>
        <p:grpSpPr>
          <a:xfrm>
            <a:off x="1055059" y="2581942"/>
            <a:ext cx="1364744" cy="3949860"/>
            <a:chOff x="1162756" y="2627097"/>
            <a:chExt cx="1364744" cy="3949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ECA739-9A6A-4580-B2F7-211189E81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454"/>
            <a:stretch/>
          </p:blipFill>
          <p:spPr>
            <a:xfrm>
              <a:off x="1162756" y="2861689"/>
              <a:ext cx="1364744" cy="371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396732-F8D9-478C-95A3-8BB7C72DC740}"/>
                </a:ext>
              </a:extLst>
            </p:cNvPr>
            <p:cNvSpPr/>
            <p:nvPr/>
          </p:nvSpPr>
          <p:spPr>
            <a:xfrm>
              <a:off x="1162756" y="2627097"/>
              <a:ext cx="1364744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driver_regions</a:t>
              </a:r>
              <a:endParaRPr lang="en-US" sz="14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5B043D-3C65-49FF-AA65-3A0919C156AE}"/>
              </a:ext>
            </a:extLst>
          </p:cNvPr>
          <p:cNvGrpSpPr/>
          <p:nvPr/>
        </p:nvGrpSpPr>
        <p:grpSpPr>
          <a:xfrm>
            <a:off x="8794043" y="3100747"/>
            <a:ext cx="1472442" cy="2806701"/>
            <a:chOff x="9742310" y="2904946"/>
            <a:chExt cx="1472442" cy="28067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C698FF-17A2-4BF8-AFB7-C67440C9B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061"/>
            <a:stretch/>
          </p:blipFill>
          <p:spPr>
            <a:xfrm>
              <a:off x="9742311" y="3139538"/>
              <a:ext cx="1472441" cy="2572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A16796-6081-429C-B0F9-348BE16262D3}"/>
                </a:ext>
              </a:extLst>
            </p:cNvPr>
            <p:cNvSpPr/>
            <p:nvPr/>
          </p:nvSpPr>
          <p:spPr>
            <a:xfrm>
              <a:off x="9742310" y="2904946"/>
              <a:ext cx="1472441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vehicle_features</a:t>
              </a:r>
              <a:endParaRPr lang="en-US" sz="1400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3BB74-08FE-4500-8BB4-7A92C679C983}"/>
              </a:ext>
            </a:extLst>
          </p:cNvPr>
          <p:cNvGrpSpPr/>
          <p:nvPr/>
        </p:nvGrpSpPr>
        <p:grpSpPr>
          <a:xfrm>
            <a:off x="3417998" y="3814960"/>
            <a:ext cx="695423" cy="1639987"/>
            <a:chOff x="261889" y="4584698"/>
            <a:chExt cx="695423" cy="16399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7BC0D4-C335-4AE2-905F-6A37B7B1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1889" y="4824315"/>
              <a:ext cx="695422" cy="1400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65A0A8-1EE6-4D0A-BFD3-DE1CE50D043D}"/>
                </a:ext>
              </a:extLst>
            </p:cNvPr>
            <p:cNvSpPr/>
            <p:nvPr/>
          </p:nvSpPr>
          <p:spPr>
            <a:xfrm>
              <a:off x="261890" y="4584698"/>
              <a:ext cx="695422" cy="226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regions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7B3411-1F55-4B24-A1EB-556B3DB4B0D4}"/>
              </a:ext>
            </a:extLst>
          </p:cNvPr>
          <p:cNvGrpSpPr/>
          <p:nvPr/>
        </p:nvGrpSpPr>
        <p:grpSpPr>
          <a:xfrm>
            <a:off x="11136941" y="3521449"/>
            <a:ext cx="838318" cy="1420881"/>
            <a:chOff x="7321304" y="3429000"/>
            <a:chExt cx="838318" cy="142088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832F91-C1CB-4FCE-8A68-CD0A303B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21305" y="3668616"/>
              <a:ext cx="838317" cy="1181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72EEA-ACA0-4FA7-8DFB-31D7EF081FC3}"/>
                </a:ext>
              </a:extLst>
            </p:cNvPr>
            <p:cNvSpPr/>
            <p:nvPr/>
          </p:nvSpPr>
          <p:spPr>
            <a:xfrm>
              <a:off x="7321304" y="3429000"/>
              <a:ext cx="838317" cy="23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features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57AD4DC-1188-417D-B8F5-707D60D5103D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10266485" y="4351698"/>
            <a:ext cx="870457" cy="26969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CD7B77B-F744-4B57-915D-E747E5B68B58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19803" y="4674168"/>
            <a:ext cx="998195" cy="8059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CE666E0-5DED-4D17-AE78-ABC6848A3760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8353664" y="2111490"/>
            <a:ext cx="440380" cy="2509905"/>
          </a:xfrm>
          <a:prstGeom prst="bentConnector3">
            <a:avLst>
              <a:gd name="adj1" fmla="val 15191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D07F3A-AE3E-42AD-BFBB-954C5D4AB0DD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 rot="10800000">
            <a:off x="826325" y="1767442"/>
            <a:ext cx="228735" cy="2906726"/>
          </a:xfrm>
          <a:prstGeom prst="bentConnector3">
            <a:avLst>
              <a:gd name="adj1" fmla="val 1999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0F2A639-DE88-4108-A825-D095DAE37F1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160275" y="1523006"/>
            <a:ext cx="1172508" cy="24443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4FE0632-3C41-44F3-9A8D-D9E29A2843C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181156" y="1523006"/>
            <a:ext cx="1172508" cy="58848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BECB0DD3-16E3-44A6-9F20-043AFB6B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506" y="2985597"/>
            <a:ext cx="3333080" cy="3059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Cuse</a:t>
            </a:r>
            <a:r>
              <a:rPr lang="en-US" dirty="0"/>
              <a:t> Rides: Resolved </a:t>
            </a:r>
            <a:br>
              <a:rPr lang="en-US" dirty="0"/>
            </a:br>
            <a:r>
              <a:rPr lang="en-US" dirty="0"/>
              <a:t>Partial Key Dependencies,</a:t>
            </a:r>
            <a:br>
              <a:rPr lang="en-US" dirty="0"/>
            </a:br>
            <a:r>
              <a:rPr lang="en-US" dirty="0"/>
              <a:t>Now in 2NF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23DE1C-600D-423A-9671-733FFA4DB730}"/>
              </a:ext>
            </a:extLst>
          </p:cNvPr>
          <p:cNvSpPr/>
          <p:nvPr/>
        </p:nvSpPr>
        <p:spPr>
          <a:xfrm>
            <a:off x="372533" y="253856"/>
            <a:ext cx="11740445" cy="24108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Identifying Transitive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8484740" y="1636013"/>
            <a:ext cx="2117044" cy="17465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953-966B-42C3-8A87-01514471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Cuse</a:t>
            </a:r>
            <a:r>
              <a:rPr lang="en-US" dirty="0"/>
              <a:t>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6DF1-B727-4681-86A8-EB5864AE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608859"/>
            <a:ext cx="10515600" cy="579950"/>
          </a:xfrm>
        </p:spPr>
        <p:txBody>
          <a:bodyPr/>
          <a:lstStyle/>
          <a:p>
            <a:r>
              <a:rPr lang="en-US" dirty="0"/>
              <a:t>Spreadsheet Database – One Big Table… poor design.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D9AAB-0901-4C8F-BB78-E520CA57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" y="2188809"/>
            <a:ext cx="12160076" cy="3564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264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97E1-6B3F-4366-B7B3-449274A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1C6-AEEB-47E0-9CB2-4FD33A36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When a non-key column functions as a key for one or more other columns, we have a transitive dependency. </a:t>
            </a:r>
          </a:p>
          <a:p>
            <a:r>
              <a:rPr lang="en-US" dirty="0"/>
              <a:t>Transitive dependencies happen when a one-to-many relationship is embedded within a table.</a:t>
            </a:r>
          </a:p>
          <a:p>
            <a:r>
              <a:rPr lang="en-US" dirty="0"/>
              <a:t>To identify transitive dependences, we must focus on the non-key columns within the table.</a:t>
            </a:r>
          </a:p>
          <a:p>
            <a:r>
              <a:rPr lang="en-US" dirty="0"/>
              <a:t>The table requires at least two non-key columns for a transitive dependency to exist.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088B9-1E53-458B-8BFC-950230DA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50" y="4494498"/>
            <a:ext cx="6191741" cy="2023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2BD69-BE02-49B2-BDB6-3E21857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1E6-785F-4E18-8625-BCC25BB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194451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Cuse</a:t>
            </a:r>
            <a:r>
              <a:rPr lang="en-US" dirty="0"/>
              <a:t> Rides </a:t>
            </a:r>
            <a:r>
              <a:rPr lang="en-US" b="1" dirty="0"/>
              <a:t>vehicles</a:t>
            </a:r>
            <a:r>
              <a:rPr lang="en-US" dirty="0"/>
              <a:t> table a transitive dependency.</a:t>
            </a:r>
          </a:p>
          <a:p>
            <a:r>
              <a:rPr lang="en-US" dirty="0"/>
              <a:t>The </a:t>
            </a:r>
            <a:r>
              <a:rPr lang="en-US" b="1" dirty="0" err="1"/>
              <a:t>car_size</a:t>
            </a:r>
            <a:r>
              <a:rPr lang="en-US" b="1" dirty="0"/>
              <a:t> </a:t>
            </a:r>
            <a:r>
              <a:rPr lang="en-US" dirty="0"/>
              <a:t> column acts as a key for values in the </a:t>
            </a:r>
            <a:r>
              <a:rPr lang="en-US" b="1" dirty="0" err="1"/>
              <a:t>car_fee</a:t>
            </a:r>
            <a:r>
              <a:rPr lang="en-US" b="1" dirty="0"/>
              <a:t> </a:t>
            </a:r>
            <a:r>
              <a:rPr lang="en-US" dirty="0"/>
              <a:t>column.</a:t>
            </a:r>
          </a:p>
          <a:p>
            <a:r>
              <a:rPr lang="en-US" dirty="0"/>
              <a:t>It is transitive because </a:t>
            </a:r>
            <a:r>
              <a:rPr lang="en-US" b="1" dirty="0" err="1"/>
              <a:t>car_fee</a:t>
            </a:r>
            <a:r>
              <a:rPr lang="en-US" b="1" dirty="0"/>
              <a:t> </a:t>
            </a:r>
            <a:r>
              <a:rPr lang="en-US" dirty="0"/>
              <a:t>does not require the </a:t>
            </a:r>
            <a:r>
              <a:rPr lang="en-US" b="1" dirty="0"/>
              <a:t>licplate </a:t>
            </a:r>
            <a:r>
              <a:rPr lang="en-US" dirty="0"/>
              <a:t>directly.</a:t>
            </a:r>
          </a:p>
        </p:txBody>
      </p:sp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A55A07DD-900A-42D9-A44E-00AC4C8E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3673" y="3911268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7F7AA7A-0094-486D-BF01-20F55CFF99C2}"/>
              </a:ext>
            </a:extLst>
          </p:cNvPr>
          <p:cNvGrpSpPr/>
          <p:nvPr/>
        </p:nvGrpSpPr>
        <p:grpSpPr>
          <a:xfrm>
            <a:off x="6435525" y="3770142"/>
            <a:ext cx="2613668" cy="1276420"/>
            <a:chOff x="4039566" y="3770142"/>
            <a:chExt cx="2613668" cy="1276420"/>
          </a:xfrm>
        </p:grpSpPr>
        <p:pic>
          <p:nvPicPr>
            <p:cNvPr id="18" name="Graphic 17" descr="Key">
              <a:extLst>
                <a:ext uri="{FF2B5EF4-FFF2-40B4-BE49-F238E27FC236}">
                  <a16:creationId xmlns:a16="http://schemas.microsoft.com/office/drawing/2014/main" id="{CAEB58EE-FF55-49F2-946F-0369D5C0B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5789" y="3951152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DD03DF-F30C-4FBD-B03A-30EC1FC42209}"/>
                </a:ext>
              </a:extLst>
            </p:cNvPr>
            <p:cNvSpPr/>
            <p:nvPr/>
          </p:nvSpPr>
          <p:spPr>
            <a:xfrm>
              <a:off x="4039566" y="3770142"/>
              <a:ext cx="2613668" cy="127642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dirty="0">
                  <a:solidFill>
                    <a:sysClr val="windowText" lastClr="000000"/>
                  </a:solidFill>
                </a:rPr>
                <a:t>Trans. Dep.</a:t>
              </a:r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7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Resolving Transitive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8309761" y="4807267"/>
            <a:ext cx="2347571" cy="17465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5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97E1-6B3F-4366-B7B3-449274A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1C6-AEEB-47E0-9CB2-4FD33A36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219"/>
          </a:xfrm>
        </p:spPr>
        <p:txBody>
          <a:bodyPr/>
          <a:lstStyle/>
          <a:p>
            <a:r>
              <a:rPr lang="en-US" dirty="0"/>
              <a:t>Transitively dependent columns will be removed from the current table and added to a new table.</a:t>
            </a:r>
          </a:p>
          <a:p>
            <a:r>
              <a:rPr lang="en-US" dirty="0"/>
              <a:t>The primary key of the new table is the column they are transitively dependent upon, the column acting as key.</a:t>
            </a:r>
          </a:p>
          <a:p>
            <a:r>
              <a:rPr lang="en-US" dirty="0"/>
              <a:t>The original table’s column acting as key is now the foreign key referencing the new table.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A5152-E1D1-40A5-B134-893E79A76CF6}"/>
              </a:ext>
            </a:extLst>
          </p:cNvPr>
          <p:cNvSpPr/>
          <p:nvPr/>
        </p:nvSpPr>
        <p:spPr>
          <a:xfrm>
            <a:off x="838200" y="4910667"/>
            <a:ext cx="1329267" cy="14562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Original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F846A-90BB-4CC7-A0F5-0B6D6FF1E125}"/>
              </a:ext>
            </a:extLst>
          </p:cNvPr>
          <p:cNvSpPr/>
          <p:nvPr/>
        </p:nvSpPr>
        <p:spPr>
          <a:xfrm>
            <a:off x="3812822" y="4910667"/>
            <a:ext cx="1329267" cy="1456266"/>
          </a:xfrm>
          <a:prstGeom prst="rect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Transitively</a:t>
            </a:r>
          </a:p>
          <a:p>
            <a:pPr algn="ctr"/>
            <a:r>
              <a:rPr lang="en-US" dirty="0"/>
              <a:t>Dependent </a:t>
            </a:r>
          </a:p>
          <a:p>
            <a:pPr algn="ctr"/>
            <a:r>
              <a:rPr lang="en-US" dirty="0"/>
              <a:t>Table</a:t>
            </a:r>
          </a:p>
          <a:p>
            <a:pPr algn="ctr"/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611015F-A9FB-4601-8B39-4061E1A2EB0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67467" y="5638800"/>
            <a:ext cx="1645355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E6B5BA-585A-4823-A191-B1ED3C0A551A}"/>
              </a:ext>
            </a:extLst>
          </p:cNvPr>
          <p:cNvSpPr txBox="1"/>
          <p:nvPr/>
        </p:nvSpPr>
        <p:spPr>
          <a:xfrm>
            <a:off x="3375378" y="5249333"/>
            <a:ext cx="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25A72-21E9-46F1-AB26-89BAB1F7C5EC}"/>
              </a:ext>
            </a:extLst>
          </p:cNvPr>
          <p:cNvSpPr txBox="1"/>
          <p:nvPr/>
        </p:nvSpPr>
        <p:spPr>
          <a:xfrm>
            <a:off x="2167467" y="5249333"/>
            <a:ext cx="64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7912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2182F-B0A6-4268-A6D4-042C583FC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7" y="1719025"/>
            <a:ext cx="4228691" cy="2090043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E1CA8-DA5D-486F-8E2B-3B0A12B2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2" y="227555"/>
            <a:ext cx="11064295" cy="1325563"/>
          </a:xfrm>
        </p:spPr>
        <p:txBody>
          <a:bodyPr/>
          <a:lstStyle/>
          <a:p>
            <a:r>
              <a:rPr lang="en-US" dirty="0" err="1"/>
              <a:t>Cuse</a:t>
            </a:r>
            <a:r>
              <a:rPr lang="en-US" dirty="0"/>
              <a:t> Rides: Resolve Transitive Dependencies</a:t>
            </a:r>
          </a:p>
        </p:txBody>
      </p:sp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69DCB1CE-FFBE-4D06-A5D8-DB0A282BD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74" y="1285193"/>
            <a:ext cx="632912" cy="632912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0824160A-22AB-48E5-A50C-318668002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3631" y="1299108"/>
            <a:ext cx="632912" cy="632912"/>
          </a:xfrm>
          <a:prstGeom prst="rect">
            <a:avLst/>
          </a:prstGeom>
        </p:spPr>
      </p:pic>
      <p:pic>
        <p:nvPicPr>
          <p:cNvPr id="10" name="Graphic 9" descr="Checkbox Crossed">
            <a:extLst>
              <a:ext uri="{FF2B5EF4-FFF2-40B4-BE49-F238E27FC236}">
                <a16:creationId xmlns:a16="http://schemas.microsoft.com/office/drawing/2014/main" id="{AF38F7C9-70E1-4FE9-B741-03D041181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6645" y="1351345"/>
            <a:ext cx="528437" cy="5284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E334EBC-3F57-4F68-82A4-D3DCADF13184}"/>
              </a:ext>
            </a:extLst>
          </p:cNvPr>
          <p:cNvGrpSpPr/>
          <p:nvPr/>
        </p:nvGrpSpPr>
        <p:grpSpPr>
          <a:xfrm>
            <a:off x="225268" y="3931239"/>
            <a:ext cx="5718214" cy="2480253"/>
            <a:chOff x="225268" y="3931239"/>
            <a:chExt cx="5718214" cy="24802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D28087-D7BB-42D6-8C3E-EBB37D4C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3389" y="4328126"/>
              <a:ext cx="3420093" cy="2083366"/>
            </a:xfrm>
            <a:prstGeom prst="rect">
              <a:avLst/>
            </a:prstGeom>
            <a:ln w="38100">
              <a:solidFill>
                <a:schemeClr val="tx1"/>
              </a:solidFill>
              <a:prstDash val="solid"/>
            </a:ln>
          </p:spPr>
        </p:pic>
        <p:pic>
          <p:nvPicPr>
            <p:cNvPr id="23" name="Graphic 22" descr="Key">
              <a:extLst>
                <a:ext uri="{FF2B5EF4-FFF2-40B4-BE49-F238E27FC236}">
                  <a16:creationId xmlns:a16="http://schemas.microsoft.com/office/drawing/2014/main" id="{8FCB327E-A74F-4758-A066-585E43F9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8008" y="3931239"/>
              <a:ext cx="632912" cy="632912"/>
            </a:xfrm>
            <a:prstGeom prst="rect">
              <a:avLst/>
            </a:prstGeom>
          </p:spPr>
        </p:pic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F7331545-CFAF-45F8-A70D-74EFC5ED6F34}"/>
                </a:ext>
              </a:extLst>
            </p:cNvPr>
            <p:cNvSpPr/>
            <p:nvPr/>
          </p:nvSpPr>
          <p:spPr>
            <a:xfrm>
              <a:off x="225268" y="4954278"/>
              <a:ext cx="1669520" cy="825633"/>
            </a:xfrm>
            <a:prstGeom prst="wedgeRectCallout">
              <a:avLst>
                <a:gd name="adj1" fmla="val 84488"/>
                <a:gd name="adj2" fmla="val -1634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Dependencies</a:t>
              </a:r>
              <a:br>
                <a:rPr lang="en-US" sz="2000" dirty="0"/>
              </a:br>
              <a:r>
                <a:rPr lang="en-US" sz="2000" dirty="0"/>
                <a:t>Removed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BB012FD-7E7A-4FAB-A986-305F5CB16BAA}"/>
              </a:ext>
            </a:extLst>
          </p:cNvPr>
          <p:cNvSpPr txBox="1"/>
          <p:nvPr/>
        </p:nvSpPr>
        <p:spPr>
          <a:xfrm>
            <a:off x="5070647" y="1882609"/>
            <a:ext cx="1470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vehicles</a:t>
            </a:r>
            <a:r>
              <a:rPr lang="en-US" sz="2400" dirty="0"/>
              <a:t> </a:t>
            </a:r>
          </a:p>
          <a:p>
            <a:r>
              <a:rPr lang="en-US" sz="2400" dirty="0"/>
              <a:t>table</a:t>
            </a:r>
            <a:endParaRPr lang="en-US" sz="24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49D177-4186-4DC6-B404-0D261E73D292}"/>
              </a:ext>
            </a:extLst>
          </p:cNvPr>
          <p:cNvGrpSpPr/>
          <p:nvPr/>
        </p:nvGrpSpPr>
        <p:grpSpPr>
          <a:xfrm>
            <a:off x="5943482" y="4328126"/>
            <a:ext cx="6023250" cy="1672788"/>
            <a:chOff x="5943482" y="4328126"/>
            <a:chExt cx="6023250" cy="1672788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8F51C64-28F0-4C40-B199-085D83A0104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5943482" y="5369809"/>
              <a:ext cx="2110585" cy="299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Speech Bubble: Rectangle 42">
              <a:extLst>
                <a:ext uri="{FF2B5EF4-FFF2-40B4-BE49-F238E27FC236}">
                  <a16:creationId xmlns:a16="http://schemas.microsoft.com/office/drawing/2014/main" id="{5603B8CB-B3EC-4614-87FF-E93DCC14D137}"/>
                </a:ext>
              </a:extLst>
            </p:cNvPr>
            <p:cNvSpPr/>
            <p:nvPr/>
          </p:nvSpPr>
          <p:spPr>
            <a:xfrm>
              <a:off x="10149374" y="4758795"/>
              <a:ext cx="1817358" cy="1242119"/>
            </a:xfrm>
            <a:prstGeom prst="wedgeRectCallout">
              <a:avLst>
                <a:gd name="adj1" fmla="val -73238"/>
                <a:gd name="adj2" fmla="val -1053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Transitive dependencies for </a:t>
              </a:r>
              <a:r>
                <a:rPr lang="en-US" sz="2000" b="1" dirty="0"/>
                <a:t>car_size</a:t>
              </a:r>
              <a:endParaRPr lang="en-US" sz="20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CFF29B-9E65-4928-9C92-AFF29E238BAE}"/>
                </a:ext>
              </a:extLst>
            </p:cNvPr>
            <p:cNvGrpSpPr/>
            <p:nvPr/>
          </p:nvGrpSpPr>
          <p:grpSpPr>
            <a:xfrm>
              <a:off x="8054067" y="4328126"/>
              <a:ext cx="1549925" cy="1658686"/>
              <a:chOff x="8630203" y="3896856"/>
              <a:chExt cx="1549925" cy="1658686"/>
            </a:xfrm>
          </p:grpSpPr>
          <p:pic>
            <p:nvPicPr>
              <p:cNvPr id="25" name="Graphic 24" descr="Key">
                <a:extLst>
                  <a:ext uri="{FF2B5EF4-FFF2-40B4-BE49-F238E27FC236}">
                    <a16:creationId xmlns:a16="http://schemas.microsoft.com/office/drawing/2014/main" id="{75C94858-1B8B-4F3B-A2AA-56C25C42D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30203" y="3896856"/>
                <a:ext cx="632912" cy="632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2679AE4-8556-49B9-9165-B470F405C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30203" y="4327525"/>
                <a:ext cx="1549925" cy="1228017"/>
              </a:xfrm>
              <a:prstGeom prst="rect">
                <a:avLst/>
              </a:prstGeom>
              <a:ln w="38100">
                <a:solidFill>
                  <a:srgbClr val="7030A0"/>
                </a:solidFill>
                <a:prstDash val="sysDash"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8617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9524134" cy="1325563"/>
          </a:xfrm>
        </p:spPr>
        <p:txBody>
          <a:bodyPr/>
          <a:lstStyle/>
          <a:p>
            <a:r>
              <a:rPr lang="en-US" dirty="0"/>
              <a:t>Demo: Resolve Transitive Dependencies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database, </a:t>
            </a:r>
            <a:r>
              <a:rPr lang="en-US" b="1" dirty="0" err="1"/>
              <a:t>cr_fleet</a:t>
            </a:r>
            <a:r>
              <a:rPr lang="en-US" b="1" dirty="0"/>
              <a:t> </a:t>
            </a:r>
            <a:r>
              <a:rPr lang="en-US" dirty="0"/>
              <a:t>table.</a:t>
            </a:r>
          </a:p>
          <a:p>
            <a:r>
              <a:rPr lang="en-US" dirty="0"/>
              <a:t>Create the tables</a:t>
            </a:r>
          </a:p>
          <a:p>
            <a:pPr lvl="1"/>
            <a:r>
              <a:rPr lang="en-US" b="1" dirty="0" err="1"/>
              <a:t>cr_vehicles_sizes</a:t>
            </a:r>
            <a:r>
              <a:rPr lang="en-US" b="1" dirty="0"/>
              <a:t> </a:t>
            </a:r>
            <a:r>
              <a:rPr lang="en-US" dirty="0"/>
              <a:t>(transitive table)</a:t>
            </a:r>
          </a:p>
          <a:p>
            <a:r>
              <a:rPr lang="en-US" dirty="0"/>
              <a:t>Migrate data</a:t>
            </a:r>
          </a:p>
          <a:p>
            <a:pPr lvl="1"/>
            <a:r>
              <a:rPr lang="en-US" dirty="0"/>
              <a:t>SELECT DISTINCT to reduce rows. </a:t>
            </a:r>
          </a:p>
          <a:p>
            <a:pPr lvl="1"/>
            <a:r>
              <a:rPr lang="en-US" dirty="0"/>
              <a:t>INSERT INTO SELECT, SELECT INTO</a:t>
            </a:r>
          </a:p>
          <a:p>
            <a:r>
              <a:rPr lang="en-US" dirty="0"/>
              <a:t>Now that we are in 3NF, we can add the FK’s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48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27564"/>
            <a:ext cx="935735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which table does the FK reside after a transitive dependency is resolved?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New Table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Original Table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Both – uses a bridge table</a:t>
            </a:r>
          </a:p>
          <a:p>
            <a:pPr marL="514350" indent="-514350">
              <a:buAutoNum type="alphaLcPeriod"/>
            </a:pPr>
            <a:r>
              <a:rPr lang="en-US" sz="3200" dirty="0">
                <a:latin typeface="Consolas" panose="020B0609020204030204" pitchFamily="49" charset="0"/>
              </a:rPr>
              <a:t>Neither – no new table is created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6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FC57197-38CE-4131-8D16-F161629097C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6125131" y="2804975"/>
            <a:ext cx="856875" cy="11027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8C23F7-BCB3-4D3D-8827-867EDF71B3E6}"/>
              </a:ext>
            </a:extLst>
          </p:cNvPr>
          <p:cNvSpPr/>
          <p:nvPr/>
        </p:nvSpPr>
        <p:spPr>
          <a:xfrm>
            <a:off x="508876" y="795680"/>
            <a:ext cx="1758463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Natural Key</a:t>
            </a:r>
            <a:r>
              <a:rPr lang="en-US" dirty="0"/>
              <a:t> or </a:t>
            </a:r>
            <a:r>
              <a:rPr lang="en-US" b="1" dirty="0"/>
              <a:t>Minimal Candidate Key </a:t>
            </a:r>
            <a:r>
              <a:rPr lang="en-US" dirty="0"/>
              <a:t>of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352A8-8F57-4E13-A917-5E1C4274700F}"/>
              </a:ext>
            </a:extLst>
          </p:cNvPr>
          <p:cNvSpPr/>
          <p:nvPr/>
        </p:nvSpPr>
        <p:spPr>
          <a:xfrm>
            <a:off x="3207979" y="3547713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7533A-A45B-4AB5-A667-105678340B9B}"/>
              </a:ext>
            </a:extLst>
          </p:cNvPr>
          <p:cNvSpPr/>
          <p:nvPr/>
        </p:nvSpPr>
        <p:spPr>
          <a:xfrm>
            <a:off x="236016" y="5160768"/>
            <a:ext cx="1982369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No Key </a:t>
            </a:r>
            <a:r>
              <a:rPr lang="en-US" dirty="0"/>
              <a:t>dependencies to new tables.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3D53-9984-4C4D-B432-C6B464BB1426}"/>
              </a:ext>
            </a:extLst>
          </p:cNvPr>
          <p:cNvSpPr/>
          <p:nvPr/>
        </p:nvSpPr>
        <p:spPr>
          <a:xfrm>
            <a:off x="4337278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Partial-Key </a:t>
            </a:r>
            <a:r>
              <a:rPr lang="en-US" dirty="0"/>
              <a:t>dependencies to new tables.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2DBA27-8CF2-4219-BDA5-D63C7EA7A5A9}"/>
              </a:ext>
            </a:extLst>
          </p:cNvPr>
          <p:cNvSpPr/>
          <p:nvPr/>
        </p:nvSpPr>
        <p:spPr>
          <a:xfrm>
            <a:off x="6982006" y="3547714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2NF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37B5-43E3-40D8-9C71-93BB820C3979}"/>
              </a:ext>
            </a:extLst>
          </p:cNvPr>
          <p:cNvGrpSpPr/>
          <p:nvPr/>
        </p:nvGrpSpPr>
        <p:grpSpPr>
          <a:xfrm>
            <a:off x="8567225" y="1826795"/>
            <a:ext cx="1997612" cy="1508760"/>
            <a:chOff x="9111176" y="1251865"/>
            <a:chExt cx="1997612" cy="15087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32EF119-773F-4ABF-AF8C-8A52856E77F4}"/>
                </a:ext>
              </a:extLst>
            </p:cNvPr>
            <p:cNvSpPr/>
            <p:nvPr/>
          </p:nvSpPr>
          <p:spPr>
            <a:xfrm>
              <a:off x="9111176" y="1251865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5BFF06-6CB1-43D1-A1A0-BBBB44AC5B52}"/>
                </a:ext>
              </a:extLst>
            </p:cNvPr>
            <p:cNvSpPr txBox="1"/>
            <p:nvPr/>
          </p:nvSpPr>
          <p:spPr>
            <a:xfrm>
              <a:off x="9308320" y="163807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Transitive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9B7F5-B127-4468-A228-C1300FEE955D}"/>
              </a:ext>
            </a:extLst>
          </p:cNvPr>
          <p:cNvGrpSpPr/>
          <p:nvPr/>
        </p:nvGrpSpPr>
        <p:grpSpPr>
          <a:xfrm>
            <a:off x="4127519" y="2050595"/>
            <a:ext cx="1997612" cy="1508760"/>
            <a:chOff x="5948289" y="1522827"/>
            <a:chExt cx="1997612" cy="1508760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C523DDC-16F9-42BB-88B6-984D591A0FBE}"/>
                </a:ext>
              </a:extLst>
            </p:cNvPr>
            <p:cNvSpPr/>
            <p:nvPr/>
          </p:nvSpPr>
          <p:spPr>
            <a:xfrm>
              <a:off x="5948289" y="152282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4B3E2-D16C-4AF1-B070-59522ABED205}"/>
                </a:ext>
              </a:extLst>
            </p:cNvPr>
            <p:cNvSpPr txBox="1"/>
            <p:nvPr/>
          </p:nvSpPr>
          <p:spPr>
            <a:xfrm>
              <a:off x="6145433" y="1902491"/>
              <a:ext cx="1603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Partial Key</a:t>
              </a:r>
              <a:br>
                <a:rPr lang="en-US" b="1" dirty="0"/>
              </a:br>
              <a:r>
                <a:rPr lang="en-US" dirty="0"/>
                <a:t>dependencies?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FC712-AD14-4DA7-ACB9-268DD860896B}"/>
              </a:ext>
            </a:extLst>
          </p:cNvPr>
          <p:cNvGrpSpPr/>
          <p:nvPr/>
        </p:nvGrpSpPr>
        <p:grpSpPr>
          <a:xfrm>
            <a:off x="236016" y="2804975"/>
            <a:ext cx="1997612" cy="1508760"/>
            <a:chOff x="2138289" y="3204867"/>
            <a:chExt cx="1997612" cy="150876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90D4FFC-BC5F-4701-9E40-2F68377CEED0}"/>
                </a:ext>
              </a:extLst>
            </p:cNvPr>
            <p:cNvSpPr/>
            <p:nvPr/>
          </p:nvSpPr>
          <p:spPr>
            <a:xfrm>
              <a:off x="2138289" y="3204867"/>
              <a:ext cx="1997612" cy="1508760"/>
            </a:xfrm>
            <a:prstGeom prst="diamond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51A42-B08D-4FEA-AC21-78F3F8CB03F6}"/>
                </a:ext>
              </a:extLst>
            </p:cNvPr>
            <p:cNvSpPr txBox="1"/>
            <p:nvPr/>
          </p:nvSpPr>
          <p:spPr>
            <a:xfrm>
              <a:off x="2335433" y="3560076"/>
              <a:ext cx="1603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 Key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dependencies?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BE9CD-0A1C-4D49-A0AB-784083CE43A3}"/>
              </a:ext>
            </a:extLst>
          </p:cNvPr>
          <p:cNvSpPr/>
          <p:nvPr/>
        </p:nvSpPr>
        <p:spPr>
          <a:xfrm>
            <a:off x="8484740" y="5160767"/>
            <a:ext cx="1997612" cy="11676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Resolve all </a:t>
            </a:r>
            <a:r>
              <a:rPr lang="en-US" b="1" dirty="0"/>
              <a:t>Transitive </a:t>
            </a:r>
            <a:r>
              <a:rPr lang="en-US" dirty="0"/>
              <a:t>dependencies to new tables.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B09DE-D203-46F9-8D77-AF16C7BACEBA}"/>
              </a:ext>
            </a:extLst>
          </p:cNvPr>
          <p:cNvSpPr/>
          <p:nvPr/>
        </p:nvSpPr>
        <p:spPr>
          <a:xfrm>
            <a:off x="10971050" y="3565705"/>
            <a:ext cx="787790" cy="7200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3NF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02B45-AE3F-4FBF-80C7-290058350D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90627" y="2307494"/>
            <a:ext cx="841676" cy="15328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154EFC-7543-46D4-B6EC-269239C401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807496" y="4733441"/>
            <a:ext cx="847033" cy="76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6DA9D0-73E9-487A-B2D3-93644352895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233628" y="3559355"/>
            <a:ext cx="974351" cy="34836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1BAD55-2042-41B8-A81F-4C7F3AF9441E}"/>
              </a:ext>
            </a:extLst>
          </p:cNvPr>
          <p:cNvSpPr txBox="1"/>
          <p:nvPr/>
        </p:nvSpPr>
        <p:spPr>
          <a:xfrm>
            <a:off x="984852" y="4482657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27341-8795-4FAB-9CE1-629CE80E4AA1}"/>
              </a:ext>
            </a:extLst>
          </p:cNvPr>
          <p:cNvSpPr txBox="1"/>
          <p:nvPr/>
        </p:nvSpPr>
        <p:spPr>
          <a:xfrm>
            <a:off x="2446663" y="3419725"/>
            <a:ext cx="4845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4CF058-32AC-4C7D-AE31-47CE7BFC02E8}"/>
              </a:ext>
            </a:extLst>
          </p:cNvPr>
          <p:cNvCxnSpPr>
            <a:cxnSpLocks/>
            <a:stCxn id="8" idx="3"/>
            <a:endCxn id="6" idx="4"/>
          </p:cNvCxnSpPr>
          <p:nvPr/>
        </p:nvCxnSpPr>
        <p:spPr>
          <a:xfrm flipV="1">
            <a:off x="2218385" y="4267732"/>
            <a:ext cx="1383489" cy="147684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8C3CBD9-BBAC-41E0-9D11-D542F7B4D2A9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3493327" y="2913522"/>
            <a:ext cx="742738" cy="52564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2E410C-10D9-4DA6-A69B-5E2F22852E1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430498" y="4255181"/>
            <a:ext cx="1601412" cy="20975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2E3CAE0-0966-4DF1-BB2B-8ADFD6ED9CB6}"/>
              </a:ext>
            </a:extLst>
          </p:cNvPr>
          <p:cNvSpPr txBox="1"/>
          <p:nvPr/>
        </p:nvSpPr>
        <p:spPr>
          <a:xfrm>
            <a:off x="4882005" y="4250663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31FED-82CA-4299-B5AA-F7B9025CED58}"/>
              </a:ext>
            </a:extLst>
          </p:cNvPr>
          <p:cNvSpPr txBox="1"/>
          <p:nvPr/>
        </p:nvSpPr>
        <p:spPr>
          <a:xfrm>
            <a:off x="6341647" y="2639759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697E1D-6C5F-4E49-8DD8-A9FC9DD6462E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769796" y="2581175"/>
            <a:ext cx="797429" cy="132654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7BC9FA6-6D8C-4A06-A7CB-FC9FB48B538B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6334890" y="4267733"/>
            <a:ext cx="1041011" cy="14768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B8D72C5-396E-4A39-902C-93937EC2EB1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5400000">
            <a:off x="8612183" y="4206919"/>
            <a:ext cx="1825212" cy="824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9BED46-5A3E-41D6-9E8F-1CF849F2B3C2}"/>
              </a:ext>
            </a:extLst>
          </p:cNvPr>
          <p:cNvSpPr txBox="1"/>
          <p:nvPr/>
        </p:nvSpPr>
        <p:spPr>
          <a:xfrm>
            <a:off x="9227225" y="3919364"/>
            <a:ext cx="5126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09618D-F62C-4A4C-9AD7-C0653D8BA1CA}"/>
              </a:ext>
            </a:extLst>
          </p:cNvPr>
          <p:cNvCxnSpPr>
            <a:cxnSpLocks/>
            <a:stCxn id="16" idx="3"/>
            <a:endCxn id="27" idx="0"/>
          </p:cNvCxnSpPr>
          <p:nvPr/>
        </p:nvCxnSpPr>
        <p:spPr>
          <a:xfrm>
            <a:off x="10564837" y="2581175"/>
            <a:ext cx="800108" cy="98453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E23C5-6B0E-473F-ACAE-45F326A8E291}"/>
              </a:ext>
            </a:extLst>
          </p:cNvPr>
          <p:cNvSpPr txBox="1"/>
          <p:nvPr/>
        </p:nvSpPr>
        <p:spPr>
          <a:xfrm>
            <a:off x="11060241" y="2437442"/>
            <a:ext cx="4860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758BCE-9099-40EB-A8F5-7F0E73DE0A15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flipV="1">
            <a:off x="10482352" y="4285724"/>
            <a:ext cx="882593" cy="145885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>
            <a:extLst>
              <a:ext uri="{FF2B5EF4-FFF2-40B4-BE49-F238E27FC236}">
                <a16:creationId xmlns:a16="http://schemas.microsoft.com/office/drawing/2014/main" id="{4F72512B-55D7-40B7-B1C8-CDC0A71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8" y="365125"/>
            <a:ext cx="8413652" cy="1325563"/>
          </a:xfrm>
        </p:spPr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AC0E0-0B42-4FE7-89AB-3C89AD94F070}"/>
              </a:ext>
            </a:extLst>
          </p:cNvPr>
          <p:cNvSpPr/>
          <p:nvPr/>
        </p:nvSpPr>
        <p:spPr>
          <a:xfrm>
            <a:off x="10812533" y="3374339"/>
            <a:ext cx="1082533" cy="11027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9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065592-5B88-47E9-8D13-81BA7C958ED9}"/>
              </a:ext>
            </a:extLst>
          </p:cNvPr>
          <p:cNvGrpSpPr/>
          <p:nvPr/>
        </p:nvGrpSpPr>
        <p:grpSpPr>
          <a:xfrm>
            <a:off x="3927377" y="568639"/>
            <a:ext cx="2848373" cy="1664078"/>
            <a:chOff x="6303374" y="4628444"/>
            <a:chExt cx="2848373" cy="16640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4003C6-E07E-4BB3-97EB-1808CDD3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374" y="4873099"/>
              <a:ext cx="2848373" cy="1419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B0C162-6CAA-4B72-918E-B0F79E6B1AEB}"/>
                </a:ext>
              </a:extLst>
            </p:cNvPr>
            <p:cNvSpPr/>
            <p:nvPr/>
          </p:nvSpPr>
          <p:spPr>
            <a:xfrm>
              <a:off x="6303374" y="4628444"/>
              <a:ext cx="2848373" cy="24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fleet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1B99B2-BDF0-4DED-86AB-C73D914C22E6}"/>
              </a:ext>
            </a:extLst>
          </p:cNvPr>
          <p:cNvGrpSpPr/>
          <p:nvPr/>
        </p:nvGrpSpPr>
        <p:grpSpPr>
          <a:xfrm>
            <a:off x="7815604" y="925098"/>
            <a:ext cx="2314336" cy="1220644"/>
            <a:chOff x="8353664" y="1371924"/>
            <a:chExt cx="2314336" cy="12206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63E80F-BDEF-4742-A105-8A1BC2FCA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884"/>
            <a:stretch/>
          </p:blipFill>
          <p:spPr>
            <a:xfrm>
              <a:off x="8353664" y="1630409"/>
              <a:ext cx="2314336" cy="9621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20268D-20C0-4719-A311-025C3270EE0E}"/>
                </a:ext>
              </a:extLst>
            </p:cNvPr>
            <p:cNvSpPr/>
            <p:nvPr/>
          </p:nvSpPr>
          <p:spPr>
            <a:xfrm>
              <a:off x="8353665" y="1371924"/>
              <a:ext cx="2314335" cy="258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vehicles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383B9C-C07B-4473-8637-824EE43D603A}"/>
              </a:ext>
            </a:extLst>
          </p:cNvPr>
          <p:cNvGrpSpPr/>
          <p:nvPr/>
        </p:nvGrpSpPr>
        <p:grpSpPr>
          <a:xfrm>
            <a:off x="826323" y="1172046"/>
            <a:ext cx="2333952" cy="962159"/>
            <a:chOff x="1031067" y="1404838"/>
            <a:chExt cx="2333952" cy="9621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6306A3-A0A5-4F15-B51D-A9B43968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068" y="1633470"/>
              <a:ext cx="2333951" cy="73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AA4720-DFB2-4236-B99C-304FB5913B10}"/>
                </a:ext>
              </a:extLst>
            </p:cNvPr>
            <p:cNvSpPr/>
            <p:nvPr/>
          </p:nvSpPr>
          <p:spPr>
            <a:xfrm>
              <a:off x="1031067" y="1404838"/>
              <a:ext cx="2333952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drivers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3F1D64-0823-4C8C-A0CD-B393849D05DB}"/>
              </a:ext>
            </a:extLst>
          </p:cNvPr>
          <p:cNvGrpSpPr/>
          <p:nvPr/>
        </p:nvGrpSpPr>
        <p:grpSpPr>
          <a:xfrm>
            <a:off x="1055059" y="2581942"/>
            <a:ext cx="1364744" cy="3949860"/>
            <a:chOff x="1162756" y="2627097"/>
            <a:chExt cx="1364744" cy="3949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ECA739-9A6A-4580-B2F7-211189E81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454"/>
            <a:stretch/>
          </p:blipFill>
          <p:spPr>
            <a:xfrm>
              <a:off x="1162756" y="2861689"/>
              <a:ext cx="1364744" cy="371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396732-F8D9-478C-95A3-8BB7C72DC740}"/>
                </a:ext>
              </a:extLst>
            </p:cNvPr>
            <p:cNvSpPr/>
            <p:nvPr/>
          </p:nvSpPr>
          <p:spPr>
            <a:xfrm>
              <a:off x="1162756" y="2627097"/>
              <a:ext cx="1364744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driver_regions</a:t>
              </a:r>
              <a:endParaRPr lang="en-US" sz="14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5B043D-3C65-49FF-AA65-3A0919C156AE}"/>
              </a:ext>
            </a:extLst>
          </p:cNvPr>
          <p:cNvGrpSpPr/>
          <p:nvPr/>
        </p:nvGrpSpPr>
        <p:grpSpPr>
          <a:xfrm>
            <a:off x="8794043" y="3100747"/>
            <a:ext cx="1472442" cy="2806701"/>
            <a:chOff x="9742310" y="2904946"/>
            <a:chExt cx="1472442" cy="28067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C698FF-17A2-4BF8-AFB7-C67440C9B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061"/>
            <a:stretch/>
          </p:blipFill>
          <p:spPr>
            <a:xfrm>
              <a:off x="9742311" y="3139538"/>
              <a:ext cx="1472441" cy="2572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A16796-6081-429C-B0F9-348BE16262D3}"/>
                </a:ext>
              </a:extLst>
            </p:cNvPr>
            <p:cNvSpPr/>
            <p:nvPr/>
          </p:nvSpPr>
          <p:spPr>
            <a:xfrm>
              <a:off x="9742310" y="2904946"/>
              <a:ext cx="1472441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vehicle_features</a:t>
              </a:r>
              <a:endParaRPr lang="en-US" sz="1400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3BB74-08FE-4500-8BB4-7A92C679C983}"/>
              </a:ext>
            </a:extLst>
          </p:cNvPr>
          <p:cNvGrpSpPr/>
          <p:nvPr/>
        </p:nvGrpSpPr>
        <p:grpSpPr>
          <a:xfrm>
            <a:off x="3417998" y="3814960"/>
            <a:ext cx="695423" cy="1639987"/>
            <a:chOff x="261889" y="4584698"/>
            <a:chExt cx="695423" cy="16399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7BC0D4-C335-4AE2-905F-6A37B7B1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1889" y="4824315"/>
              <a:ext cx="695422" cy="1400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65A0A8-1EE6-4D0A-BFD3-DE1CE50D043D}"/>
                </a:ext>
              </a:extLst>
            </p:cNvPr>
            <p:cNvSpPr/>
            <p:nvPr/>
          </p:nvSpPr>
          <p:spPr>
            <a:xfrm>
              <a:off x="261890" y="4584698"/>
              <a:ext cx="695422" cy="226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regions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7B3411-1F55-4B24-A1EB-556B3DB4B0D4}"/>
              </a:ext>
            </a:extLst>
          </p:cNvPr>
          <p:cNvGrpSpPr/>
          <p:nvPr/>
        </p:nvGrpSpPr>
        <p:grpSpPr>
          <a:xfrm>
            <a:off x="11136941" y="3521449"/>
            <a:ext cx="838318" cy="1420881"/>
            <a:chOff x="7321304" y="3429000"/>
            <a:chExt cx="838318" cy="142088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832F91-C1CB-4FCE-8A68-CD0A303B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21305" y="3668616"/>
              <a:ext cx="838317" cy="1181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72EEA-ACA0-4FA7-8DFB-31D7EF081FC3}"/>
                </a:ext>
              </a:extLst>
            </p:cNvPr>
            <p:cNvSpPr/>
            <p:nvPr/>
          </p:nvSpPr>
          <p:spPr>
            <a:xfrm>
              <a:off x="7321304" y="3429000"/>
              <a:ext cx="838317" cy="23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features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57AD4DC-1188-417D-B8F5-707D60D5103D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10266485" y="4351698"/>
            <a:ext cx="870457" cy="26969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CD7B77B-F744-4B57-915D-E747E5B68B58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19803" y="4674168"/>
            <a:ext cx="998195" cy="8059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CE666E0-5DED-4D17-AE78-ABC6848A3760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7815604" y="1664664"/>
            <a:ext cx="978440" cy="2956731"/>
          </a:xfrm>
          <a:prstGeom prst="bentConnector3">
            <a:avLst>
              <a:gd name="adj1" fmla="val 123364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D07F3A-AE3E-42AD-BFBB-954C5D4AB0DD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 rot="10800000">
            <a:off x="826325" y="1767442"/>
            <a:ext cx="228735" cy="2906726"/>
          </a:xfrm>
          <a:prstGeom prst="bentConnector3">
            <a:avLst>
              <a:gd name="adj1" fmla="val 1999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0F2A639-DE88-4108-A825-D095DAE37F1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160275" y="1523006"/>
            <a:ext cx="767102" cy="24443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4FE0632-3C41-44F3-9A8D-D9E29A2843C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75750" y="1523006"/>
            <a:ext cx="1039854" cy="14165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BECB0DD3-16E3-44A6-9F20-043AFB6B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506" y="2985597"/>
            <a:ext cx="3333080" cy="3059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Cuse</a:t>
            </a:r>
            <a:r>
              <a:rPr lang="en-US" dirty="0"/>
              <a:t> Rides: Resolved </a:t>
            </a:r>
            <a:br>
              <a:rPr lang="en-US" dirty="0"/>
            </a:br>
            <a:r>
              <a:rPr lang="en-US" dirty="0"/>
              <a:t>Transitive Dependencies,</a:t>
            </a:r>
            <a:br>
              <a:rPr lang="en-US" dirty="0"/>
            </a:br>
            <a:r>
              <a:rPr lang="en-US" dirty="0"/>
              <a:t>Now in 3NF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E40608-114D-46D8-983D-F18F2F11F2B1}"/>
              </a:ext>
            </a:extLst>
          </p:cNvPr>
          <p:cNvGrpSpPr/>
          <p:nvPr/>
        </p:nvGrpSpPr>
        <p:grpSpPr>
          <a:xfrm>
            <a:off x="10736835" y="1812078"/>
            <a:ext cx="1238423" cy="1004456"/>
            <a:chOff x="6958987" y="5628409"/>
            <a:chExt cx="1238423" cy="10044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093B63A-F645-4064-B7FE-8716762C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58987" y="5870759"/>
              <a:ext cx="1238423" cy="762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FC88F7-6A52-4276-B5C7-C0F98EDAD163}"/>
                </a:ext>
              </a:extLst>
            </p:cNvPr>
            <p:cNvSpPr/>
            <p:nvPr/>
          </p:nvSpPr>
          <p:spPr>
            <a:xfrm>
              <a:off x="6958987" y="5628409"/>
              <a:ext cx="1238423" cy="242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vehicle_sizes</a:t>
              </a:r>
              <a:endParaRPr lang="en-US" sz="1400" b="1" dirty="0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8CF080-72BD-49F9-891B-8267C3F3D24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0129940" y="1664663"/>
            <a:ext cx="606895" cy="77081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86E01-4C97-46D2-A32C-FEA96AE398B2}"/>
              </a:ext>
            </a:extLst>
          </p:cNvPr>
          <p:cNvSpPr/>
          <p:nvPr/>
        </p:nvSpPr>
        <p:spPr>
          <a:xfrm>
            <a:off x="7529689" y="568640"/>
            <a:ext cx="4583289" cy="24169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065592-5B88-47E9-8D13-81BA7C958ED9}"/>
              </a:ext>
            </a:extLst>
          </p:cNvPr>
          <p:cNvGrpSpPr/>
          <p:nvPr/>
        </p:nvGrpSpPr>
        <p:grpSpPr>
          <a:xfrm>
            <a:off x="3927377" y="568639"/>
            <a:ext cx="2848373" cy="1664078"/>
            <a:chOff x="6303374" y="4628444"/>
            <a:chExt cx="2848373" cy="16640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4003C6-E07E-4BB3-97EB-1808CDD3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374" y="4873099"/>
              <a:ext cx="2848373" cy="1419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B0C162-6CAA-4B72-918E-B0F79E6B1AEB}"/>
                </a:ext>
              </a:extLst>
            </p:cNvPr>
            <p:cNvSpPr/>
            <p:nvPr/>
          </p:nvSpPr>
          <p:spPr>
            <a:xfrm>
              <a:off x="6303374" y="4628444"/>
              <a:ext cx="2848373" cy="24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fleet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1B99B2-BDF0-4DED-86AB-C73D914C22E6}"/>
              </a:ext>
            </a:extLst>
          </p:cNvPr>
          <p:cNvGrpSpPr/>
          <p:nvPr/>
        </p:nvGrpSpPr>
        <p:grpSpPr>
          <a:xfrm>
            <a:off x="7815604" y="925098"/>
            <a:ext cx="2314336" cy="1220644"/>
            <a:chOff x="8353664" y="1371924"/>
            <a:chExt cx="2314336" cy="12206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63E80F-BDEF-4742-A105-8A1BC2FCA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884"/>
            <a:stretch/>
          </p:blipFill>
          <p:spPr>
            <a:xfrm>
              <a:off x="8353664" y="1630409"/>
              <a:ext cx="2314336" cy="9621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20268D-20C0-4719-A311-025C3270EE0E}"/>
                </a:ext>
              </a:extLst>
            </p:cNvPr>
            <p:cNvSpPr/>
            <p:nvPr/>
          </p:nvSpPr>
          <p:spPr>
            <a:xfrm>
              <a:off x="8353665" y="1371924"/>
              <a:ext cx="2314335" cy="258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vehicles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383B9C-C07B-4473-8637-824EE43D603A}"/>
              </a:ext>
            </a:extLst>
          </p:cNvPr>
          <p:cNvGrpSpPr/>
          <p:nvPr/>
        </p:nvGrpSpPr>
        <p:grpSpPr>
          <a:xfrm>
            <a:off x="826323" y="1172046"/>
            <a:ext cx="2333952" cy="962159"/>
            <a:chOff x="1031067" y="1404838"/>
            <a:chExt cx="2333952" cy="9621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6306A3-A0A5-4F15-B51D-A9B43968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068" y="1633470"/>
              <a:ext cx="2333951" cy="73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AA4720-DFB2-4236-B99C-304FB5913B10}"/>
                </a:ext>
              </a:extLst>
            </p:cNvPr>
            <p:cNvSpPr/>
            <p:nvPr/>
          </p:nvSpPr>
          <p:spPr>
            <a:xfrm>
              <a:off x="1031067" y="1404838"/>
              <a:ext cx="2333952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drivers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96732-F8D9-478C-95A3-8BB7C72DC740}"/>
              </a:ext>
            </a:extLst>
          </p:cNvPr>
          <p:cNvSpPr/>
          <p:nvPr/>
        </p:nvSpPr>
        <p:spPr>
          <a:xfrm>
            <a:off x="1055059" y="2581942"/>
            <a:ext cx="1364744" cy="23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driver_regions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5B043D-3C65-49FF-AA65-3A0919C156AE}"/>
              </a:ext>
            </a:extLst>
          </p:cNvPr>
          <p:cNvGrpSpPr/>
          <p:nvPr/>
        </p:nvGrpSpPr>
        <p:grpSpPr>
          <a:xfrm>
            <a:off x="8794043" y="3100747"/>
            <a:ext cx="1472442" cy="2806701"/>
            <a:chOff x="9742310" y="2904946"/>
            <a:chExt cx="1472442" cy="28067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C698FF-17A2-4BF8-AFB7-C67440C9B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061"/>
            <a:stretch/>
          </p:blipFill>
          <p:spPr>
            <a:xfrm>
              <a:off x="9742311" y="3139538"/>
              <a:ext cx="1472441" cy="2572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A16796-6081-429C-B0F9-348BE16262D3}"/>
                </a:ext>
              </a:extLst>
            </p:cNvPr>
            <p:cNvSpPr/>
            <p:nvPr/>
          </p:nvSpPr>
          <p:spPr>
            <a:xfrm>
              <a:off x="9742310" y="2904946"/>
              <a:ext cx="1472441" cy="234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vehicle_features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3BB74-08FE-4500-8BB4-7A92C679C983}"/>
              </a:ext>
            </a:extLst>
          </p:cNvPr>
          <p:cNvGrpSpPr/>
          <p:nvPr/>
        </p:nvGrpSpPr>
        <p:grpSpPr>
          <a:xfrm>
            <a:off x="3417998" y="3814960"/>
            <a:ext cx="695423" cy="1639987"/>
            <a:chOff x="261889" y="4584698"/>
            <a:chExt cx="695423" cy="16399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7BC0D4-C335-4AE2-905F-6A37B7B1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889" y="4824315"/>
              <a:ext cx="695422" cy="1400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65A0A8-1EE6-4D0A-BFD3-DE1CE50D043D}"/>
                </a:ext>
              </a:extLst>
            </p:cNvPr>
            <p:cNvSpPr/>
            <p:nvPr/>
          </p:nvSpPr>
          <p:spPr>
            <a:xfrm>
              <a:off x="261890" y="4584698"/>
              <a:ext cx="695422" cy="226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regions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7B3411-1F55-4B24-A1EB-556B3DB4B0D4}"/>
              </a:ext>
            </a:extLst>
          </p:cNvPr>
          <p:cNvGrpSpPr/>
          <p:nvPr/>
        </p:nvGrpSpPr>
        <p:grpSpPr>
          <a:xfrm>
            <a:off x="11136941" y="3521449"/>
            <a:ext cx="838318" cy="1420881"/>
            <a:chOff x="7321304" y="3429000"/>
            <a:chExt cx="838318" cy="142088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832F91-C1CB-4FCE-8A68-CD0A303B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1305" y="3668616"/>
              <a:ext cx="838317" cy="1181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72EEA-ACA0-4FA7-8DFB-31D7EF081FC3}"/>
                </a:ext>
              </a:extLst>
            </p:cNvPr>
            <p:cNvSpPr/>
            <p:nvPr/>
          </p:nvSpPr>
          <p:spPr>
            <a:xfrm>
              <a:off x="7321304" y="3429000"/>
              <a:ext cx="838317" cy="23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features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57AD4DC-1188-417D-B8F5-707D60D5103D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10266485" y="4351698"/>
            <a:ext cx="870457" cy="26969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CD7B77B-F744-4B57-915D-E747E5B68B5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419803" y="4674168"/>
            <a:ext cx="998195" cy="8059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CE666E0-5DED-4D17-AE78-ABC6848A3760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7815604" y="1664664"/>
            <a:ext cx="978440" cy="2956731"/>
          </a:xfrm>
          <a:prstGeom prst="bentConnector3">
            <a:avLst>
              <a:gd name="adj1" fmla="val 123364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D07F3A-AE3E-42AD-BFBB-954C5D4AB0DD}"/>
              </a:ext>
            </a:extLst>
          </p:cNvPr>
          <p:cNvCxnSpPr>
            <a:cxnSpLocks/>
            <a:endCxn id="13" idx="1"/>
          </p:cNvCxnSpPr>
          <p:nvPr/>
        </p:nvCxnSpPr>
        <p:spPr>
          <a:xfrm rot="10800000">
            <a:off x="826325" y="1767442"/>
            <a:ext cx="228735" cy="2906726"/>
          </a:xfrm>
          <a:prstGeom prst="bentConnector3">
            <a:avLst>
              <a:gd name="adj1" fmla="val 1999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0F2A639-DE88-4108-A825-D095DAE37F1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160275" y="1523006"/>
            <a:ext cx="767102" cy="24443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4FE0632-3C41-44F3-9A8D-D9E29A2843C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75750" y="1523006"/>
            <a:ext cx="1039854" cy="14165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E40608-114D-46D8-983D-F18F2F11F2B1}"/>
              </a:ext>
            </a:extLst>
          </p:cNvPr>
          <p:cNvGrpSpPr/>
          <p:nvPr/>
        </p:nvGrpSpPr>
        <p:grpSpPr>
          <a:xfrm>
            <a:off x="10736835" y="1812078"/>
            <a:ext cx="1238423" cy="1004456"/>
            <a:chOff x="6958987" y="5628409"/>
            <a:chExt cx="1238423" cy="10044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093B63A-F645-4064-B7FE-8716762C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8987" y="5870759"/>
              <a:ext cx="1238423" cy="762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FC88F7-6A52-4276-B5C7-C0F98EDAD163}"/>
                </a:ext>
              </a:extLst>
            </p:cNvPr>
            <p:cNvSpPr/>
            <p:nvPr/>
          </p:nvSpPr>
          <p:spPr>
            <a:xfrm>
              <a:off x="6958987" y="5628409"/>
              <a:ext cx="1238423" cy="242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vehicle_sizes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8CF080-72BD-49F9-891B-8267C3F3D24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0129940" y="1664663"/>
            <a:ext cx="606895" cy="77081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86E01-4C97-46D2-A32C-FEA96AE398B2}"/>
              </a:ext>
            </a:extLst>
          </p:cNvPr>
          <p:cNvSpPr/>
          <p:nvPr/>
        </p:nvSpPr>
        <p:spPr>
          <a:xfrm>
            <a:off x="10521792" y="1721098"/>
            <a:ext cx="1542050" cy="120971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DC4C53-F79D-4CF8-87DA-913D18C1EA9C}"/>
              </a:ext>
            </a:extLst>
          </p:cNvPr>
          <p:cNvSpPr/>
          <p:nvPr/>
        </p:nvSpPr>
        <p:spPr>
          <a:xfrm>
            <a:off x="7480552" y="3007152"/>
            <a:ext cx="4583289" cy="302600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6EFFCF-2D6D-4A41-BEF3-C17308EC07F1}"/>
              </a:ext>
            </a:extLst>
          </p:cNvPr>
          <p:cNvSpPr/>
          <p:nvPr/>
        </p:nvSpPr>
        <p:spPr>
          <a:xfrm>
            <a:off x="433633" y="2495009"/>
            <a:ext cx="3949431" cy="3323496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AF64C-761B-44B1-90FD-95B20D37DA51}"/>
              </a:ext>
            </a:extLst>
          </p:cNvPr>
          <p:cNvSpPr/>
          <p:nvPr/>
        </p:nvSpPr>
        <p:spPr>
          <a:xfrm>
            <a:off x="7480553" y="813294"/>
            <a:ext cx="2828116" cy="154301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058290-6B5A-41D3-8A4B-D51961A8778B}"/>
              </a:ext>
            </a:extLst>
          </p:cNvPr>
          <p:cNvSpPr/>
          <p:nvPr/>
        </p:nvSpPr>
        <p:spPr>
          <a:xfrm>
            <a:off x="433633" y="1039495"/>
            <a:ext cx="3072319" cy="123804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8B01E4-8170-459C-9690-96FE48C63545}"/>
              </a:ext>
            </a:extLst>
          </p:cNvPr>
          <p:cNvSpPr/>
          <p:nvPr/>
        </p:nvSpPr>
        <p:spPr>
          <a:xfrm>
            <a:off x="3877967" y="497391"/>
            <a:ext cx="2959197" cy="17801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D0063-80E2-47B7-91FC-531177EF00DA}"/>
              </a:ext>
            </a:extLst>
          </p:cNvPr>
          <p:cNvSpPr txBox="1"/>
          <p:nvPr/>
        </p:nvSpPr>
        <p:spPr>
          <a:xfrm>
            <a:off x="5305860" y="4621393"/>
            <a:ext cx="1121093" cy="582438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1NF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93E1F2-854B-4EEF-81EF-084900A08CEE}"/>
              </a:ext>
            </a:extLst>
          </p:cNvPr>
          <p:cNvSpPr txBox="1"/>
          <p:nvPr/>
        </p:nvSpPr>
        <p:spPr>
          <a:xfrm>
            <a:off x="5305860" y="2777581"/>
            <a:ext cx="1130357" cy="64633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2NF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FC17E-1A19-4CD0-83AB-7732EEEE7E7B}"/>
              </a:ext>
            </a:extLst>
          </p:cNvPr>
          <p:cNvSpPr txBox="1"/>
          <p:nvPr/>
        </p:nvSpPr>
        <p:spPr>
          <a:xfrm>
            <a:off x="5316949" y="3700165"/>
            <a:ext cx="1130357" cy="68341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3NF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B4DB3A-69A1-4C5D-BAC5-BA05D74DED9C}"/>
              </a:ext>
            </a:extLst>
          </p:cNvPr>
          <p:cNvCxnSpPr>
            <a:cxnSpLocks/>
            <a:stCxn id="25" idx="1"/>
            <a:endCxn id="38" idx="3"/>
          </p:cNvCxnSpPr>
          <p:nvPr/>
        </p:nvCxnSpPr>
        <p:spPr>
          <a:xfrm flipH="1" flipV="1">
            <a:off x="4383064" y="4156757"/>
            <a:ext cx="922796" cy="755855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3D9036-31A1-4E47-AF43-3039DEDA4E97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 flipV="1">
            <a:off x="6447306" y="2325957"/>
            <a:ext cx="4074486" cy="1715918"/>
          </a:xfrm>
          <a:prstGeom prst="straightConnector1">
            <a:avLst/>
          </a:prstGeom>
          <a:ln w="38100">
            <a:solidFill>
              <a:srgbClr val="FF000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82CBA28-5D52-4519-B6C6-FF9C5A582498}"/>
              </a:ext>
            </a:extLst>
          </p:cNvPr>
          <p:cNvCxnSpPr>
            <a:cxnSpLocks/>
            <a:stCxn id="27" idx="1"/>
            <a:endCxn id="40" idx="3"/>
          </p:cNvCxnSpPr>
          <p:nvPr/>
        </p:nvCxnSpPr>
        <p:spPr>
          <a:xfrm flipH="1" flipV="1">
            <a:off x="3505952" y="1658516"/>
            <a:ext cx="1799908" cy="144223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3EEE44-24A7-4B00-9BE4-456B6B41694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 flipV="1">
            <a:off x="6436217" y="1584803"/>
            <a:ext cx="1044336" cy="151594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74CF0E-9A8A-4CF1-B6DD-A3BAB66243A8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 flipV="1">
            <a:off x="6426953" y="4520154"/>
            <a:ext cx="1053599" cy="392458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26B6AB3C-641C-4B1E-A778-3E5397E187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150" y="2815862"/>
            <a:ext cx="1353652" cy="2870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2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C70D6-8E70-4A47-815B-6A06B291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" y="320231"/>
            <a:ext cx="11155680" cy="146636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How Does Data Normalization Improve Database Design?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347EFF-1E10-436F-867D-38B7C7634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78614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64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79EDB9-302C-4D66-B5B1-485E44065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A5B28B-43F0-471A-9FDF-1E779EE76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36F3AA-0517-487F-9D75-1582372D3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CD11A8-E4E9-4058-9DF1-F5F66DA50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16D9DB27-98CD-43BC-9757-D4502E01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6" y="1987946"/>
            <a:ext cx="11899888" cy="3484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B5291D-5871-4181-AC58-A50F6BC3B4B5}"/>
              </a:ext>
            </a:extLst>
          </p:cNvPr>
          <p:cNvSpPr/>
          <p:nvPr/>
        </p:nvSpPr>
        <p:spPr>
          <a:xfrm>
            <a:off x="2614771" y="1987946"/>
            <a:ext cx="1932062" cy="348438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BEB24-0ADF-4CA2-9E32-2711A6CB47D5}"/>
              </a:ext>
            </a:extLst>
          </p:cNvPr>
          <p:cNvSpPr/>
          <p:nvPr/>
        </p:nvSpPr>
        <p:spPr>
          <a:xfrm>
            <a:off x="8211626" y="1987946"/>
            <a:ext cx="2081666" cy="348438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7E1FD-6036-4BB6-A161-D3B623786235}"/>
              </a:ext>
            </a:extLst>
          </p:cNvPr>
          <p:cNvSpPr/>
          <p:nvPr/>
        </p:nvSpPr>
        <p:spPr>
          <a:xfrm>
            <a:off x="146056" y="1928728"/>
            <a:ext cx="4543391" cy="362478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78605-C341-4F7A-97F5-75FA98DE50A3}"/>
              </a:ext>
            </a:extLst>
          </p:cNvPr>
          <p:cNvSpPr/>
          <p:nvPr/>
        </p:nvSpPr>
        <p:spPr>
          <a:xfrm>
            <a:off x="4756557" y="1928726"/>
            <a:ext cx="5620625" cy="362478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6D9F5-3BB3-40F5-9942-79C850A2C3A0}"/>
              </a:ext>
            </a:extLst>
          </p:cNvPr>
          <p:cNvSpPr/>
          <p:nvPr/>
        </p:nvSpPr>
        <p:spPr>
          <a:xfrm>
            <a:off x="6941091" y="1999086"/>
            <a:ext cx="1186645" cy="347324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4DE7B-DB6D-4F6B-9A30-AAA1216745ED}"/>
              </a:ext>
            </a:extLst>
          </p:cNvPr>
          <p:cNvSpPr txBox="1"/>
          <p:nvPr/>
        </p:nvSpPr>
        <p:spPr>
          <a:xfrm>
            <a:off x="1301810" y="818560"/>
            <a:ext cx="1121093" cy="582438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1NF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92A6E-193A-402E-B183-02223A0944A6}"/>
              </a:ext>
            </a:extLst>
          </p:cNvPr>
          <p:cNvCxnSpPr>
            <a:cxnSpLocks/>
          </p:cNvCxnSpPr>
          <p:nvPr/>
        </p:nvCxnSpPr>
        <p:spPr>
          <a:xfrm>
            <a:off x="1862357" y="1385670"/>
            <a:ext cx="906010" cy="753096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78D395-9E94-4902-AA8A-E312E00B641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22903" y="1109779"/>
            <a:ext cx="6609539" cy="753097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128721-C670-4DB6-9BBF-4F8B8960A7F5}"/>
              </a:ext>
            </a:extLst>
          </p:cNvPr>
          <p:cNvSpPr txBox="1"/>
          <p:nvPr/>
        </p:nvSpPr>
        <p:spPr>
          <a:xfrm>
            <a:off x="4689447" y="803231"/>
            <a:ext cx="1130357" cy="64633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2NF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98CAE-836E-4727-A6C2-0BB485CA0C7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871731" y="1126397"/>
            <a:ext cx="2817716" cy="87268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C870D8-3347-4D68-9340-A704F6FEAB0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19804" y="1126397"/>
            <a:ext cx="740387" cy="861548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66A31-BF88-4826-8763-FEF579C92072}"/>
              </a:ext>
            </a:extLst>
          </p:cNvPr>
          <p:cNvSpPr txBox="1"/>
          <p:nvPr/>
        </p:nvSpPr>
        <p:spPr>
          <a:xfrm>
            <a:off x="8424703" y="766143"/>
            <a:ext cx="1130357" cy="68341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3NF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CAEC36-44FC-4533-928F-52FC78BB363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494663" y="1107853"/>
            <a:ext cx="930040" cy="960229"/>
          </a:xfrm>
          <a:prstGeom prst="straightConnector1">
            <a:avLst/>
          </a:prstGeom>
          <a:ln w="38100">
            <a:solidFill>
              <a:srgbClr val="FF000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851517"/>
            <a:ext cx="5690527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De-Normalization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231D4338-1E3D-4F3F-A0BC-BFAAFF6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0680" y="2310340"/>
            <a:ext cx="2080120" cy="2080120"/>
          </a:xfrm>
          <a:prstGeom prst="rect">
            <a:avLst/>
          </a:prstGeom>
        </p:spPr>
      </p:pic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2C1B1798-9AA8-47E5-9FF9-1E8288C5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540" y="4327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DB3-46CB-4040-9BC2-8833E5B5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it too far?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98EAD3-FC52-4FA7-B5E7-A3B9A4EC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0577"/>
            <a:ext cx="3453962" cy="3106385"/>
          </a:xfrm>
        </p:spPr>
        <p:txBody>
          <a:bodyPr/>
          <a:lstStyle/>
          <a:p>
            <a:r>
              <a:rPr lang="en-US" dirty="0"/>
              <a:t>We went from one table.</a:t>
            </a:r>
          </a:p>
          <a:p>
            <a:r>
              <a:rPr lang="en-US" dirty="0"/>
              <a:t>To 8 tables!!!</a:t>
            </a:r>
          </a:p>
          <a:p>
            <a:r>
              <a:rPr lang="en-US" dirty="0"/>
              <a:t>Yes, the design is better but is it necessary?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4DC9B-A89D-4B24-B79B-0D3EDB19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62" y="2968389"/>
            <a:ext cx="7267660" cy="379701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CF7FFB-9D25-49B1-B09B-2FEE4A3BF4CF}"/>
              </a:ext>
            </a:extLst>
          </p:cNvPr>
          <p:cNvGrpSpPr/>
          <p:nvPr/>
        </p:nvGrpSpPr>
        <p:grpSpPr>
          <a:xfrm>
            <a:off x="825098" y="1331615"/>
            <a:ext cx="8589135" cy="1385826"/>
            <a:chOff x="825098" y="1331615"/>
            <a:chExt cx="8589135" cy="138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2C785A-7AEA-4B2F-8BF3-A45700A0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31480"/>
              <a:ext cx="8576033" cy="11859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2BC353-3E10-41FE-AD44-D1C8F16B3C6F}"/>
                </a:ext>
              </a:extLst>
            </p:cNvPr>
            <p:cNvSpPr/>
            <p:nvPr/>
          </p:nvSpPr>
          <p:spPr>
            <a:xfrm>
              <a:off x="825098" y="1331615"/>
              <a:ext cx="8589135" cy="20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fleet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2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33C2-D870-45D7-BC23-358EB8C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should we normalize?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C5EE-EA7B-4021-B3D3-F282FF68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trade-off</a:t>
            </a:r>
          </a:p>
          <a:p>
            <a:pPr lvl="1"/>
            <a:r>
              <a:rPr lang="en-US" dirty="0"/>
              <a:t>Higher normal forms are complex but introduce less chances for data anomalies.</a:t>
            </a:r>
          </a:p>
          <a:p>
            <a:r>
              <a:rPr lang="en-US" dirty="0"/>
              <a:t>General Rules</a:t>
            </a:r>
          </a:p>
          <a:p>
            <a:pPr lvl="1"/>
            <a:r>
              <a:rPr lang="en-US" dirty="0"/>
              <a:t>1NF is required? It depends 1NF introduces 2 new tables and quite some complexity. But makes the data easier to query and maintain.</a:t>
            </a:r>
          </a:p>
          <a:p>
            <a:pPr lvl="1"/>
            <a:r>
              <a:rPr lang="en-US" dirty="0"/>
              <a:t>2NF is required? Yes. You are hiding a M-M relationship</a:t>
            </a:r>
          </a:p>
          <a:p>
            <a:pPr lvl="1"/>
            <a:r>
              <a:rPr lang="en-US" dirty="0"/>
              <a:t>3NF – depends.  Maybe? Is the table used elsewhere like zip code or address?</a:t>
            </a:r>
          </a:p>
          <a:p>
            <a:r>
              <a:rPr lang="en-US" dirty="0"/>
              <a:t>Never design or normalize in a vacuum, following the rules blindly. </a:t>
            </a:r>
          </a:p>
          <a:p>
            <a:r>
              <a:rPr lang="en-US" dirty="0"/>
              <a:t>Let the needs of the database application dictate the design!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Data normalization improves our table designs by eliminating data anomalies which can cause redundancies and inconsistencies.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Normalization is a series of checks based on columns with no key dependencies, partial key dependencies or transitive dependencies.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normalization process involves identifying, then resolving each of these types of dependencies.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Normalization is not a cure all; the database application and its use should be considered.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Sticky Point…</a:t>
            </a:r>
          </a:p>
          <a:p>
            <a:r>
              <a:rPr lang="en-US" dirty="0"/>
              <a:t>What was the more difficult aspect of this lesson?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5F1-03F4-4FA6-A126-3E6498C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19D5-2964-4189-A9ED-0B1E0B14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825626"/>
            <a:ext cx="11338560" cy="692492"/>
          </a:xfrm>
        </p:spPr>
        <p:txBody>
          <a:bodyPr/>
          <a:lstStyle/>
          <a:p>
            <a:r>
              <a:rPr lang="en-US" dirty="0"/>
              <a:t>Multiple representations of the same data cause it to become inconsistent.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02E63-3981-4371-9C77-91F7B67A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" y="2653056"/>
            <a:ext cx="12160076" cy="3564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833375-FA31-41A6-9E6B-25CA7626B928}"/>
              </a:ext>
            </a:extLst>
          </p:cNvPr>
          <p:cNvGrpSpPr/>
          <p:nvPr/>
        </p:nvGrpSpPr>
        <p:grpSpPr>
          <a:xfrm>
            <a:off x="0" y="3010488"/>
            <a:ext cx="1744394" cy="2180490"/>
            <a:chOff x="0" y="3010488"/>
            <a:chExt cx="1744394" cy="21804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CD4D4F-8221-4923-A8B4-0D4E5D36D60B}"/>
                </a:ext>
              </a:extLst>
            </p:cNvPr>
            <p:cNvSpPr/>
            <p:nvPr/>
          </p:nvSpPr>
          <p:spPr>
            <a:xfrm>
              <a:off x="0" y="4435494"/>
              <a:ext cx="1744394" cy="7554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1BAC8730-092E-4DE4-A595-889D5ADFDCFD}"/>
                </a:ext>
              </a:extLst>
            </p:cNvPr>
            <p:cNvSpPr/>
            <p:nvPr/>
          </p:nvSpPr>
          <p:spPr>
            <a:xfrm>
              <a:off x="534572" y="3010488"/>
              <a:ext cx="1209822" cy="932636"/>
            </a:xfrm>
            <a:prstGeom prst="wedgeRectCallout">
              <a:avLst>
                <a:gd name="adj1" fmla="val -23535"/>
                <a:gd name="adj2" fmla="val 899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Same Person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69AD65-59C4-47C1-87F7-40BDCE0F005C}"/>
              </a:ext>
            </a:extLst>
          </p:cNvPr>
          <p:cNvGrpSpPr/>
          <p:nvPr/>
        </p:nvGrpSpPr>
        <p:grpSpPr>
          <a:xfrm>
            <a:off x="4656406" y="2909790"/>
            <a:ext cx="5233182" cy="3308143"/>
            <a:chOff x="4656406" y="2909790"/>
            <a:chExt cx="5233182" cy="33081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4BEB6F-D4AB-41A8-96AA-C97039BF6C80}"/>
                </a:ext>
              </a:extLst>
            </p:cNvPr>
            <p:cNvSpPr/>
            <p:nvPr/>
          </p:nvSpPr>
          <p:spPr>
            <a:xfrm>
              <a:off x="4656406" y="4435494"/>
              <a:ext cx="2628764" cy="2567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0B5EE-A555-43B7-9509-8FC3A3448821}"/>
                </a:ext>
              </a:extLst>
            </p:cNvPr>
            <p:cNvSpPr/>
            <p:nvPr/>
          </p:nvSpPr>
          <p:spPr>
            <a:xfrm>
              <a:off x="4684091" y="2909790"/>
              <a:ext cx="2628764" cy="2567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76A85F-C81A-4B1D-BB86-15AADA04F258}"/>
                </a:ext>
              </a:extLst>
            </p:cNvPr>
            <p:cNvSpPr/>
            <p:nvPr/>
          </p:nvSpPr>
          <p:spPr>
            <a:xfrm>
              <a:off x="4684091" y="5961198"/>
              <a:ext cx="2628764" cy="2567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E257B754-39F7-44ED-BDD7-36E79A6D1952}"/>
                </a:ext>
              </a:extLst>
            </p:cNvPr>
            <p:cNvSpPr/>
            <p:nvPr/>
          </p:nvSpPr>
          <p:spPr>
            <a:xfrm>
              <a:off x="8581292" y="4435494"/>
              <a:ext cx="1308296" cy="755484"/>
            </a:xfrm>
            <a:prstGeom prst="wedgeRectCallout">
              <a:avLst>
                <a:gd name="adj1" fmla="val -143735"/>
                <a:gd name="adj2" fmla="val -361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Same </a:t>
              </a:r>
              <a:br>
                <a:rPr lang="en-US" dirty="0"/>
              </a:br>
              <a:r>
                <a:rPr lang="en-US" dirty="0"/>
                <a:t>Car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A61A76-F6D1-4627-B61D-47DAB22839B7}"/>
              </a:ext>
            </a:extLst>
          </p:cNvPr>
          <p:cNvGrpSpPr/>
          <p:nvPr/>
        </p:nvGrpSpPr>
        <p:grpSpPr>
          <a:xfrm>
            <a:off x="1392702" y="2653056"/>
            <a:ext cx="3263704" cy="3699815"/>
            <a:chOff x="1392702" y="2653056"/>
            <a:chExt cx="3263704" cy="36998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F5C64E-4154-4072-B665-85E02916EF6E}"/>
                </a:ext>
              </a:extLst>
            </p:cNvPr>
            <p:cNvSpPr/>
            <p:nvPr/>
          </p:nvSpPr>
          <p:spPr>
            <a:xfrm>
              <a:off x="3120683" y="2653056"/>
              <a:ext cx="1535723" cy="2537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25CEF875-0D09-4E12-933D-4B19D4EB6C69}"/>
                </a:ext>
              </a:extLst>
            </p:cNvPr>
            <p:cNvSpPr/>
            <p:nvPr/>
          </p:nvSpPr>
          <p:spPr>
            <a:xfrm>
              <a:off x="1392702" y="5683348"/>
              <a:ext cx="1955409" cy="669523"/>
            </a:xfrm>
            <a:prstGeom prst="wedgeRectCallout">
              <a:avLst>
                <a:gd name="adj1" fmla="val 77009"/>
                <a:gd name="adj2" fmla="val -118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Which Column is for Downtown?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2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column has a data inconsistency in it?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1F12B-26C9-41F5-B380-98A1C13AB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2372"/>
              </p:ext>
            </p:extLst>
          </p:nvPr>
        </p:nvGraphicFramePr>
        <p:xfrm>
          <a:off x="538107" y="357198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0319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929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6389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7595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7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Erin </a:t>
                      </a:r>
                      <a:r>
                        <a:rPr lang="en-US" dirty="0" err="1"/>
                        <a:t>Detyers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Erin </a:t>
                      </a:r>
                      <a:r>
                        <a:rPr lang="en-US" dirty="0" err="1"/>
                        <a:t>Detyers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6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Gamble 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Gamble 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Psychology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6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3524</Words>
  <Application>Microsoft Office PowerPoint</Application>
  <PresentationFormat>Widescreen</PresentationFormat>
  <Paragraphs>694</Paragraphs>
  <Slides>75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Sherman Sans Book</vt:lpstr>
      <vt:lpstr>Office Theme</vt:lpstr>
      <vt:lpstr>Unit 13</vt:lpstr>
      <vt:lpstr>Agenda</vt:lpstr>
      <vt:lpstr>Data Normalization</vt:lpstr>
      <vt:lpstr>What is Data Normalization?</vt:lpstr>
      <vt:lpstr>Case Study: Cuse Rides</vt:lpstr>
      <vt:lpstr>Case Study: Cuse Rides</vt:lpstr>
      <vt:lpstr>How Does Data Normalization Improve Database Design?</vt:lpstr>
      <vt:lpstr>Data Inconsistencies</vt:lpstr>
      <vt:lpstr>Check Yourself: Data Inconsistencies</vt:lpstr>
      <vt:lpstr>Data Anomalies Make Inconsistencies</vt:lpstr>
      <vt:lpstr>Update Anomaly</vt:lpstr>
      <vt:lpstr>Delete Anomaly</vt:lpstr>
      <vt:lpstr>Insert Anomaly</vt:lpstr>
      <vt:lpstr>Check Yourself: Data Anomalies</vt:lpstr>
      <vt:lpstr>What’s Next?</vt:lpstr>
      <vt:lpstr>Understanding Data Dependencies</vt:lpstr>
      <vt:lpstr>Data Dependencies</vt:lpstr>
      <vt:lpstr>Key Dependency</vt:lpstr>
      <vt:lpstr>No Key Dependency</vt:lpstr>
      <vt:lpstr>Partial Key Dependency</vt:lpstr>
      <vt:lpstr>Transitive Dependency</vt:lpstr>
      <vt:lpstr>Check Yourself: Data Dependencies</vt:lpstr>
      <vt:lpstr>Check Yourself: Data Dependencies</vt:lpstr>
      <vt:lpstr>Check Yourself: Data Dependencies</vt:lpstr>
      <vt:lpstr>Check Yourself: Data Dependencies</vt:lpstr>
      <vt:lpstr>Understanding Normal Forms</vt:lpstr>
      <vt:lpstr>Normal Form</vt:lpstr>
      <vt:lpstr>Progression of Normal Forms</vt:lpstr>
      <vt:lpstr>Check Yourself: Which Normal Form?</vt:lpstr>
      <vt:lpstr>Check Yourself: Which Normal Form?</vt:lpstr>
      <vt:lpstr>The Data Normalization Process</vt:lpstr>
      <vt:lpstr>Data Normalization Process</vt:lpstr>
      <vt:lpstr>Key Selection</vt:lpstr>
      <vt:lpstr>Key Selection</vt:lpstr>
      <vt:lpstr>Cuse Rides: Key Selection</vt:lpstr>
      <vt:lpstr>Check Yourself: Normalization Keys</vt:lpstr>
      <vt:lpstr>Identifying No Key Dependencies</vt:lpstr>
      <vt:lpstr>Identifying No Key Dependencies</vt:lpstr>
      <vt:lpstr>Cuse Rides: No Key Dependencies</vt:lpstr>
      <vt:lpstr>Resolve No-Key Dependencies</vt:lpstr>
      <vt:lpstr>Resolving No Key Dependencies</vt:lpstr>
      <vt:lpstr>Cuse Rides: Resolve Regions</vt:lpstr>
      <vt:lpstr>Cuse Rides: Resolve Car Features</vt:lpstr>
      <vt:lpstr>Demo: Resolve No Key Dependencies</vt:lpstr>
      <vt:lpstr>Check Yourself: No Key Dependencies</vt:lpstr>
      <vt:lpstr>First Normal Form</vt:lpstr>
      <vt:lpstr>Cuse Rides: Resolved No Key Dependencies, Now in 1NF</vt:lpstr>
      <vt:lpstr>Identifying Partial Key Dependencies</vt:lpstr>
      <vt:lpstr>Identifying Partial Key Dependencies</vt:lpstr>
      <vt:lpstr>Cuse Rides: Partial Key Dependencies</vt:lpstr>
      <vt:lpstr>Resolving Partial Key Dependencies</vt:lpstr>
      <vt:lpstr>Resolving Partial Key Dependencies</vt:lpstr>
      <vt:lpstr>Cuse Rides: Resolve Partial Dependencies</vt:lpstr>
      <vt:lpstr>Cuse Rides: Resolve Partial Dependencies</vt:lpstr>
      <vt:lpstr>Demo: Resolve Partial Key Dependencies</vt:lpstr>
      <vt:lpstr>Check Yourself: Partial Key Dependencies</vt:lpstr>
      <vt:lpstr>Second Normal Form</vt:lpstr>
      <vt:lpstr>Cuse Rides: Resolved  Partial Key Dependencies, Now in 2NF</vt:lpstr>
      <vt:lpstr>Identifying Transitive Dependencies</vt:lpstr>
      <vt:lpstr>Identifying Transitive Dependencies</vt:lpstr>
      <vt:lpstr>Cuse Rides: Transitive Dependencies</vt:lpstr>
      <vt:lpstr>Resolving Transitive Dependencies</vt:lpstr>
      <vt:lpstr>Resolving Transitive Dependencies</vt:lpstr>
      <vt:lpstr>Cuse Rides: Resolve Transitive Dependencies</vt:lpstr>
      <vt:lpstr>Demo: Resolve Transitive Dependencies</vt:lpstr>
      <vt:lpstr>Check Yourself: Transitive Dependencies</vt:lpstr>
      <vt:lpstr>Third Normal Form</vt:lpstr>
      <vt:lpstr>Cuse Rides: Resolved  Transitive Dependencies, Now in 3NF</vt:lpstr>
      <vt:lpstr>PowerPoint Presentation</vt:lpstr>
      <vt:lpstr>PowerPoint Presentation</vt:lpstr>
      <vt:lpstr>De-Normalization</vt:lpstr>
      <vt:lpstr>Taking it too far?</vt:lpstr>
      <vt:lpstr>How far should we normalize?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13</dc:title>
  <dc:creator>Michael A Fudge Jr</dc:creator>
  <cp:lastModifiedBy>Michael A Fudge</cp:lastModifiedBy>
  <cp:revision>1</cp:revision>
  <dcterms:created xsi:type="dcterms:W3CDTF">2020-11-12T22:32:01Z</dcterms:created>
  <dcterms:modified xsi:type="dcterms:W3CDTF">2024-06-05T19:46:36Z</dcterms:modified>
</cp:coreProperties>
</file>