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C542-1D4B-4CF1-890C-D6B71A7F0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8F28-804F-4CBB-9776-B127E3BC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5C3A-9F16-44F9-8B15-00C0474E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2969-A609-4B34-8ED9-E9C8976A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AF3B-D580-4E68-BDEE-66B0AC6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8467-4041-4ACD-A35C-F5048633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A4923-F455-4268-A1EB-F80901B2E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7D2E-AB04-4167-9C3F-8CA76485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F3DC-19A7-4F31-BBB1-29F9AD58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D573-9763-4D73-BA97-FD2F332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6145A-C969-42A0-BA35-0C4195934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0F18-2801-41CC-A561-218F1C4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24A-894C-4351-BB32-E964906A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F15E-F592-4E99-BE94-7CE433AC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72C4-D1BD-4230-AA02-C00DA5EC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94D7-9AC1-4ED3-A951-3FBCFF04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41C-5063-4998-9135-5FDCD8AE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4EEE-D6F0-4822-8ABC-B36E97FF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B320-98E6-407B-A0CA-EB734B6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2BB-6A6C-4731-882A-A67532FF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5C6B-A900-4C7A-B832-81D1C26B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C256-3E98-43A2-895B-40F45FED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E66B-B9AE-4F06-A462-58E217FB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894F-C7CA-4877-B8DC-FB15C797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B8C3-4614-4D00-A1A7-4FD8562A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319A-19CD-43CD-A1D9-3D5F1477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DB47-3961-498A-B1B5-55D1DB4D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CACA-C730-43F6-9FEC-6E23E876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978F8-0CFD-4150-AA8E-713D0080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D5A0-C2A4-4009-8A18-859BBFDA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AB96-C707-4053-89E2-99EA1A53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09C4-62B7-4A0A-BE43-E0FE7133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1737-8B0B-44FB-BD08-A845949E7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DE64-AE67-439C-B129-E1A5F0D8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B8590-6CA7-466A-803A-25A757831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30B7-FCF1-4F99-8BCA-F3287EA97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232A-1B9B-4E3A-AAE4-916979F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FCEC-3246-4EEE-819B-65C7356D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46245-E23B-4D8F-9C32-D080B8F4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DD5B-2401-4500-B91A-17BAC8EF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B4FFE-00B5-414A-8260-1EF4D5A6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F8DD8-2826-4AEE-9B2A-35BE7039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D4597-79DF-46F8-9606-06076B1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28323-8122-49E4-B449-9B55098B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7A1D1-AEAA-42C5-9274-5CD91518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8077-E400-4729-8682-1371C10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561E-55B6-4409-83FC-81657E6A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B2C2-8267-4DC5-BA39-76AC2F3F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FE593-1D05-4801-B4DC-EF9D4041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86A12-2EC1-44AB-9EA4-868B0FC5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D36C-DFA3-48F1-904D-9412EA9D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26E3-D01C-47A7-AD71-7EA65DF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69A9-B630-4C5B-9462-48CD0C65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1DA26-CDAB-4020-8604-332DC554F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2EA1-C060-4660-9265-B1CF8E33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EA01E-B1D5-4B17-87CE-2E61F458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5A-F40F-4DCB-A0EB-26E3B33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1F01-A85A-47DD-936D-CBFB121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276F-0111-4807-9497-C7136420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CA66-DD2D-4209-8C01-27741BF0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8EEA-84BB-43B2-9E64-B21955540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B1CA-4A18-4745-9D53-D22A7A60C34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ACD9-19DA-4764-BF3E-330E31BCA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9A88-6AAD-4F36-8098-92C2B2C7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E9FE-9492-4D05-89A9-7FB22DA4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146A171-718E-43B7-9E39-D2ED10FA1C76}"/>
              </a:ext>
            </a:extLst>
          </p:cNvPr>
          <p:cNvSpPr/>
          <p:nvPr/>
        </p:nvSpPr>
        <p:spPr>
          <a:xfrm>
            <a:off x="3743096" y="1321693"/>
            <a:ext cx="4694710" cy="476869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266700">
              <a:schemeClr val="accent2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9ED37-DE52-470E-AE64-8DCD451FB52B}"/>
              </a:ext>
            </a:extLst>
          </p:cNvPr>
          <p:cNvGrpSpPr/>
          <p:nvPr/>
        </p:nvGrpSpPr>
        <p:grpSpPr>
          <a:xfrm>
            <a:off x="3687049" y="1174256"/>
            <a:ext cx="4750757" cy="4995402"/>
            <a:chOff x="3687049" y="1174256"/>
            <a:chExt cx="4750757" cy="4995402"/>
          </a:xfrm>
        </p:grpSpPr>
        <p:pic>
          <p:nvPicPr>
            <p:cNvPr id="5" name="Graphic 4" descr="Connections with solid fill">
              <a:extLst>
                <a:ext uri="{FF2B5EF4-FFF2-40B4-BE49-F238E27FC236}">
                  <a16:creationId xmlns:a16="http://schemas.microsoft.com/office/drawing/2014/main" id="{51A1B0CF-21BB-4DAE-90BF-7761DA8A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5620" y="1960171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able with solid fill">
              <a:extLst>
                <a:ext uri="{FF2B5EF4-FFF2-40B4-BE49-F238E27FC236}">
                  <a16:creationId xmlns:a16="http://schemas.microsoft.com/office/drawing/2014/main" id="{A2077C7D-DB7C-461B-8CE2-986C07B05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4010" y="1174256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 with solid fill">
              <a:extLst>
                <a:ext uri="{FF2B5EF4-FFF2-40B4-BE49-F238E27FC236}">
                  <a16:creationId xmlns:a16="http://schemas.microsoft.com/office/drawing/2014/main" id="{B5E1E7D2-ED54-444C-A659-DE9CC6039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84108" y="2612165"/>
              <a:ext cx="1612685" cy="1612685"/>
            </a:xfrm>
            <a:prstGeom prst="rect">
              <a:avLst/>
            </a:prstGeom>
          </p:spPr>
        </p:pic>
        <p:pic>
          <p:nvPicPr>
            <p:cNvPr id="15" name="Graphic 14" descr="Elephant outline">
              <a:extLst>
                <a:ext uri="{FF2B5EF4-FFF2-40B4-BE49-F238E27FC236}">
                  <a16:creationId xmlns:a16="http://schemas.microsoft.com/office/drawing/2014/main" id="{932C6581-792D-47B3-91D0-ADBF25E48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3406" y="3121557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Clock with solid fill">
              <a:extLst>
                <a:ext uri="{FF2B5EF4-FFF2-40B4-BE49-F238E27FC236}">
                  <a16:creationId xmlns:a16="http://schemas.microsoft.com/office/drawing/2014/main" id="{C7A0DDDF-FDBD-412F-9C3C-4D0C65CC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34471" y="466257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earch Inventory with solid fill">
              <a:extLst>
                <a:ext uri="{FF2B5EF4-FFF2-40B4-BE49-F238E27FC236}">
                  <a16:creationId xmlns:a16="http://schemas.microsoft.com/office/drawing/2014/main" id="{89E72BF1-A52F-4931-BD78-4B1E61FB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25620" y="451847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0D8DB0-F366-4126-93B1-D7A05440B6FF}"/>
                </a:ext>
              </a:extLst>
            </p:cNvPr>
            <p:cNvGrpSpPr/>
            <p:nvPr/>
          </p:nvGrpSpPr>
          <p:grpSpPr>
            <a:xfrm>
              <a:off x="3687049" y="3262909"/>
              <a:ext cx="884951" cy="886259"/>
              <a:chOff x="3687288" y="2971800"/>
              <a:chExt cx="914400" cy="914400"/>
            </a:xfrm>
          </p:grpSpPr>
          <p:pic>
            <p:nvPicPr>
              <p:cNvPr id="9" name="Graphic 8" descr="Paper with solid fill">
                <a:extLst>
                  <a:ext uri="{FF2B5EF4-FFF2-40B4-BE49-F238E27FC236}">
                    <a16:creationId xmlns:a16="http://schemas.microsoft.com/office/drawing/2014/main" id="{9A5753CB-F110-4A8A-96EB-FF2AC95D2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7288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6806A-A16C-4209-B6A5-CB02BF334BD5}"/>
                  </a:ext>
                </a:extLst>
              </p:cNvPr>
              <p:cNvSpPr txBox="1"/>
              <p:nvPr/>
            </p:nvSpPr>
            <p:spPr>
              <a:xfrm>
                <a:off x="3945555" y="327759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{ }</a:t>
                </a:r>
              </a:p>
            </p:txBody>
          </p:sp>
        </p:grpSp>
        <p:pic>
          <p:nvPicPr>
            <p:cNvPr id="28" name="Graphic 27" descr="Statistics with solid fill">
              <a:extLst>
                <a:ext uri="{FF2B5EF4-FFF2-40B4-BE49-F238E27FC236}">
                  <a16:creationId xmlns:a16="http://schemas.microsoft.com/office/drawing/2014/main" id="{275CC70C-BB1B-4A0D-93E1-3935617E6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55574" y="5255258"/>
              <a:ext cx="914400" cy="9144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00AE8D-D3F9-4E6B-905A-3B1999B7E256}"/>
                </a:ext>
              </a:extLst>
            </p:cNvPr>
            <p:cNvGrpSpPr/>
            <p:nvPr/>
          </p:nvGrpSpPr>
          <p:grpSpPr>
            <a:xfrm>
              <a:off x="4200859" y="1960171"/>
              <a:ext cx="1055388" cy="663781"/>
              <a:chOff x="3331385" y="1925287"/>
              <a:chExt cx="907958" cy="553192"/>
            </a:xfrm>
          </p:grpSpPr>
          <p:pic>
            <p:nvPicPr>
              <p:cNvPr id="7" name="Graphic 6" descr="Arrow Right with solid fill">
                <a:extLst>
                  <a:ext uri="{FF2B5EF4-FFF2-40B4-BE49-F238E27FC236}">
                    <a16:creationId xmlns:a16="http://schemas.microsoft.com/office/drawing/2014/main" id="{11A26238-7C91-43D2-97F1-410DB7F1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570512" y="1925287"/>
                <a:ext cx="423555" cy="55319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24DBE6-B734-471F-A92B-8122A02AEA78}"/>
                  </a:ext>
                </a:extLst>
              </p:cNvPr>
              <p:cNvSpPr txBox="1"/>
              <p:nvPr/>
            </p:nvSpPr>
            <p:spPr>
              <a:xfrm>
                <a:off x="3331385" y="1997953"/>
                <a:ext cx="303673" cy="384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K</a:t>
                </a:r>
                <a:endParaRPr 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2D6A0E-0BC6-4D54-9BCF-35AE6F88C704}"/>
                  </a:ext>
                </a:extLst>
              </p:cNvPr>
              <p:cNvSpPr txBox="1"/>
              <p:nvPr/>
            </p:nvSpPr>
            <p:spPr>
              <a:xfrm>
                <a:off x="3923259" y="1997953"/>
                <a:ext cx="316084" cy="384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V</a:t>
                </a:r>
                <a:endParaRPr lang="en-US" b="1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3A942A-0348-4883-B23D-A40911C1DDB4}"/>
                </a:ext>
              </a:extLst>
            </p:cNvPr>
            <p:cNvSpPr txBox="1"/>
            <p:nvPr/>
          </p:nvSpPr>
          <p:spPr>
            <a:xfrm>
              <a:off x="5345854" y="3954691"/>
              <a:ext cx="159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IST769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3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</cp:revision>
  <dcterms:created xsi:type="dcterms:W3CDTF">2022-01-04T19:48:47Z</dcterms:created>
  <dcterms:modified xsi:type="dcterms:W3CDTF">2022-01-10T16:18:51Z</dcterms:modified>
</cp:coreProperties>
</file>