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86ECF4-C636-4D30-96FA-384DF58B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34C7AB-0E0A-4D3D-8942-28C4BA6D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23BAFF-55B1-434E-B65D-386761D6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3EA79B1B-5E4D-4D2E-8F9E-2859B789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C5A2BB0-F4C4-47E5-A2D9-789D9F799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61A3308-A2E1-4D93-9DC9-443E0631A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6"/>
            <a:ext cx="8311231" cy="128016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rgbClr val="FEFFFF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122363"/>
            <a:ext cx="8516503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141C-9475-446A-8C48-201FE381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24115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F88-0C8B-4C7D-860A-8A574C70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8CED-E711-42E1-9EF4-18266A4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A65A-26D6-438A-9870-ED9CBE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18FFD-B499-4719-B532-36CC1FEA4E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4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F70-E384-4895-9FEA-68A3452DE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9949-E16B-4CB1-A44D-6E8CE42DD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9833-13B4-4C5F-AE07-BFA6BC29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AF60-AA9A-47F5-8B2F-FB4ACC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E88E-3217-45E6-ACE1-4AE15E6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3B02-66F0-481D-B7FA-FC30BE3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Under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B90BF1-513D-4F93-AAFA-C7E04AE048D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nd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980-4DC2-471E-960F-19171B2E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2"/>
          </a:solidFill>
          <a:ln w="38100">
            <a:solidFill>
              <a:schemeClr val="accent2"/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3AF1-3469-4BCB-80DF-4243A1FD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6A85-A5DA-43AA-97FF-97B37B3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0306B-BA68-4EC3-82B0-67BC3F24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42C6-225B-4577-B55F-CFD3E823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D921-89A2-4E4E-A96B-593B4E2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CDF65-3F3A-42A0-8FBB-B2FAD59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75AB9-B818-4916-93B4-2F5A3B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3F7ED02-18A3-42F3-B531-5F872334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086B982-8D55-4313-A37E-9B933EED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823E1FB-219A-40ED-ABAE-CC29ACAC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A3A7-F4D3-4174-AC65-39172B3CC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9F8A0FE-1EE4-4D89-BB17-0C7AB9AC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304" y="1825625"/>
            <a:ext cx="6084496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 smtClean="0">
                <a:solidFill>
                  <a:srgbClr val="FE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6" y="963478"/>
            <a:ext cx="3512938" cy="45467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150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Window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75" y="457201"/>
            <a:ext cx="6342813" cy="57025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02331"/>
          </a:xfrm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C3044-B7F3-47CE-8B0A-3EBEA75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8520A-A6EA-47E1-9E58-1E3541F9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8B5DD-C448-40AB-B414-9ECF36D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B57D696-6E34-42A3-84C7-B076B4CD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1938A-94DC-43DD-A793-FDD375BBC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BB570-C1B4-4D49-A363-045CE869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C05B6-0E1D-4B25-921F-697CC23EF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1F115-EAC5-4D23-A0A7-DD71DE55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89362-DD25-453D-9065-70EEFBF95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A1B956-3821-4944-960B-A6B50F8D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D50E1F33-B3F8-4935-8A60-517819E93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273CD3E0-BB2D-4366-8BFC-CA2F1821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94935161-3C5D-4BD3-AC4D-0724BDFFA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3CA6DC82-86C4-4944-8246-543BEB8EE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5D191E7B-AC8E-41B1-81E9-7B77ECAD2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917A2A1-201A-48B3-A58B-04073EB3E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3EC2106-7A91-4453-93BC-714068459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D08B9D7-AFCA-4384-8113-F325781E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B5285F3-BA21-4366-8B2E-CADD3F91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262EC25-DD14-4E4B-9DFE-9A930E99D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616AF733-9545-4833-9DF3-9BCE116E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99F3E3B-215E-441C-904C-CD1B59E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B1B97B3-BE2E-492E-85EF-FD166B8D6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AEE38F8-B339-4761-A4CE-A4864AF6F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B5A7712-3405-4485-BAE0-9C749C9A6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8AD4C5C-7DEB-476F-AACC-8C735C45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43EA722-4CC3-4D81-BCAF-C7307C0F0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5C38CA4-BFC8-4301-892D-AC09C0168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ECDCA00-F0F1-497F-AF38-3AE195A27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icket">
            <a:extLst>
              <a:ext uri="{FF2B5EF4-FFF2-40B4-BE49-F238E27FC236}">
                <a16:creationId xmlns:a16="http://schemas.microsoft.com/office/drawing/2014/main" id="{D915B33E-5E8D-4A72-A227-2151F92D9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E0640AE-15CA-4059-99BA-89D566A17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3450" y="676275"/>
            <a:ext cx="5973763" cy="57642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6DE8-9815-40C6-8D03-0A309A0A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7E96-414E-4A71-B57B-B710D8B1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D43A-BE73-4D1F-82DA-94DA52DE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30C5-9A03-48DC-9C9F-F4CC9BC5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9D4-6013-40DA-85F9-411CE863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580D7-3C86-4D98-80EA-C3FBCB86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4E03-0A65-4A95-A9FA-4F1CEB12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E8B9-699E-45B5-BA3A-4DF0A85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865A-C59F-4F0D-B010-423D4EB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EFBF-E4BF-409F-851B-8317842C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872B-A36B-4499-92F0-58A59998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751-2F4F-4830-A443-03D66346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0A7F1-878C-41FA-B2E7-9D0C2B6C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EDA1-27BA-42C7-9E10-45E8CFB4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43B7-EF74-4B8C-B2B9-8B67B50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BE9BF-B0AC-4478-BC76-36E4FFA2DA8D}"/>
              </a:ext>
            </a:extLst>
          </p:cNvPr>
          <p:cNvCxnSpPr>
            <a:cxnSpLocks/>
          </p:cNvCxnSpPr>
          <p:nvPr userDrawn="1"/>
        </p:nvCxnSpPr>
        <p:spPr>
          <a:xfrm>
            <a:off x="838200" y="4456112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660A18DA-6AB3-4DDD-A96A-92CE0D66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FB94-54DF-4150-B5F0-C87A9C7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BB47-C45F-4B35-82B0-48C5FE8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E8B0A3-40C5-48CC-B177-8D77CC32F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522DC2A-38B8-42B0-A904-EAD75D3DC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8B7C-05C6-4CB0-99AA-CCBF70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IST769 Advanced Big Data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F1336-5AA1-4CDF-B4A0-362B2187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636104"/>
            <a:ext cx="7118035" cy="28738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8771-3DEC-49EB-9BE2-5427C05D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67" y="4301655"/>
            <a:ext cx="6782463" cy="1383527"/>
          </a:xfrm>
          <a:solidFill>
            <a:srgbClr val="FFFFFF">
              <a:alpha val="50196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A81633C3-4C66-43BD-8990-ABFDB1B5B55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8153400" y="2554288"/>
            <a:ext cx="2024063" cy="2544762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4917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365125"/>
            <a:ext cx="85115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68487"/>
            <a:ext cx="85115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36DB4-BA84-4558-9FE4-B1BEF09D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57B28-8C2D-4555-8906-71813522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6A8680A-2E2A-4DE5-8414-6A4E30D02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7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365125"/>
            <a:ext cx="94620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252" y="1825625"/>
            <a:ext cx="86569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1ADF01-726E-48A2-9B28-B3819A881C98}"/>
              </a:ext>
            </a:extLst>
          </p:cNvPr>
          <p:cNvGrpSpPr/>
          <p:nvPr userDrawn="1"/>
        </p:nvGrpSpPr>
        <p:grpSpPr>
          <a:xfrm>
            <a:off x="0" y="0"/>
            <a:ext cx="2915216" cy="68580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F91502-419C-472E-83D0-E387B17C40E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95CA48-786C-4977-B37D-2FE6BC404B2C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Vlog">
            <a:extLst>
              <a:ext uri="{FF2B5EF4-FFF2-40B4-BE49-F238E27FC236}">
                <a16:creationId xmlns:a16="http://schemas.microsoft.com/office/drawing/2014/main" id="{AF39D51C-B0AE-4C81-B8F5-B445AA238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D6DD47-33E2-4159-9C84-1DF1E62723C2}"/>
              </a:ext>
            </a:extLst>
          </p:cNvPr>
          <p:cNvSpPr/>
          <p:nvPr userDrawn="1"/>
        </p:nvSpPr>
        <p:spPr>
          <a:xfrm>
            <a:off x="307571" y="457200"/>
            <a:ext cx="4098172" cy="57025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358F-DDED-4275-BEB6-3803F8C7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556952"/>
            <a:ext cx="3906982" cy="1500447"/>
          </a:xfrm>
          <a:noFill/>
          <a:ln w="38100"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2780-00EF-4FCB-88AF-52305ABF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70" y="457201"/>
            <a:ext cx="7403869" cy="5702530"/>
          </a:xfrm>
        </p:spPr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</a:defRPr>
            </a:lvl1pPr>
            <a:lvl2pPr>
              <a:defRPr sz="2400">
                <a:latin typeface="Consolas" panose="020B0609020204030204" pitchFamily="49" charset="0"/>
              </a:defRPr>
            </a:lvl2pPr>
            <a:lvl3pPr>
              <a:defRPr sz="2000">
                <a:latin typeface="Consolas" panose="020B0609020204030204" pitchFamily="49" charset="0"/>
              </a:defRPr>
            </a:lvl3pPr>
            <a:lvl4pPr>
              <a:defRPr sz="1800">
                <a:latin typeface="Consolas" panose="020B0609020204030204" pitchFamily="49" charset="0"/>
              </a:defRPr>
            </a:lvl4pPr>
            <a:lvl5pPr>
              <a:defRPr sz="18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D563-E409-47B6-B8AA-88DDC7C03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386" y="2254020"/>
            <a:ext cx="3906981" cy="3781020"/>
          </a:xfrm>
          <a:ln w="3810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93FE3-A7E0-4C96-AF83-D46A052D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4AAB-3C5E-4304-97BE-3792E13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A1AF-B585-4527-A7E7-A1E06B2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5F4138-6E1A-47D7-8524-2D5C3710909A}"/>
              </a:ext>
            </a:extLst>
          </p:cNvPr>
          <p:cNvGrpSpPr/>
          <p:nvPr userDrawn="1"/>
        </p:nvGrpSpPr>
        <p:grpSpPr>
          <a:xfrm>
            <a:off x="1762298" y="4887884"/>
            <a:ext cx="1147156" cy="1147156"/>
            <a:chOff x="1636222" y="4887884"/>
            <a:chExt cx="1147156" cy="114715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2505DCA-214B-4F59-94BD-621A83F8888D}"/>
                </a:ext>
              </a:extLst>
            </p:cNvPr>
            <p:cNvSpPr/>
            <p:nvPr userDrawn="1"/>
          </p:nvSpPr>
          <p:spPr>
            <a:xfrm>
              <a:off x="1636222" y="4887884"/>
              <a:ext cx="1147156" cy="1147156"/>
            </a:xfrm>
            <a:prstGeom prst="flowChartConnector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female with solid fill">
              <a:extLst>
                <a:ext uri="{FF2B5EF4-FFF2-40B4-BE49-F238E27FC236}">
                  <a16:creationId xmlns:a16="http://schemas.microsoft.com/office/drawing/2014/main" id="{1C5E1F72-C8FE-4D53-8FDC-6EE83FFBD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3861" y="4980709"/>
              <a:ext cx="846512" cy="84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3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7EA23-180F-401C-B8CB-275482A5BB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30625"/>
            <a:ext cx="10515600" cy="1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CC09D28-CF0D-4C08-B5A8-B473BC0B1B75}"/>
              </a:ext>
            </a:extLst>
          </p:cNvPr>
          <p:cNvSpPr/>
          <p:nvPr userDrawn="1"/>
        </p:nvSpPr>
        <p:spPr>
          <a:xfrm>
            <a:off x="1526502" y="-894521"/>
            <a:ext cx="8913744" cy="8510518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6E2F0-2A12-47D4-9482-D5AEED50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B1D-895F-442C-8786-9192E27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83A1-3108-4436-AFF2-7D64005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B13B-BA4E-48DA-B8BA-38FFA95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4E94-CE9E-44A0-A43C-57C969D6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2497C-037D-4449-BD0F-05467C6A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D51A-A115-49E0-B583-A2ED811B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C1-11A4-464F-B303-059CFD735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982F-3C14-465F-B483-5A8711A994A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DCC1-5FCE-486F-83DC-DE03C4F2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682-65E5-42C8-8A02-A7556286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29F-180D-4416-8C73-DE9DEA6F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1" r:id="rId5"/>
    <p:sldLayoutId id="2147483664" r:id="rId6"/>
    <p:sldLayoutId id="2147483673" r:id="rId7"/>
    <p:sldLayoutId id="2147483662" r:id="rId8"/>
    <p:sldLayoutId id="2147483666" r:id="rId9"/>
    <p:sldLayoutId id="2147483667" r:id="rId10"/>
    <p:sldLayoutId id="2147483654" r:id="rId11"/>
    <p:sldLayoutId id="2147483652" r:id="rId12"/>
    <p:sldLayoutId id="2147483668" r:id="rId13"/>
    <p:sldLayoutId id="2147483671" r:id="rId14"/>
    <p:sldLayoutId id="2147483653" r:id="rId15"/>
    <p:sldLayoutId id="2147483670" r:id="rId16"/>
    <p:sldLayoutId id="2147483669" r:id="rId17"/>
    <p:sldLayoutId id="2147483655" r:id="rId18"/>
    <p:sldLayoutId id="2147483656" r:id="rId19"/>
    <p:sldLayoutId id="2147483672" r:id="rId20"/>
    <p:sldLayoutId id="2147483665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7DEE1-6D0B-40BB-A3A0-C4EBE30B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F99566-91D7-49D6-AD0E-87D956C8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89"/>
      </p:ext>
    </p:extLst>
  </p:cSld>
  <p:clrMapOvr>
    <a:masterClrMapping/>
  </p:clrMapOvr>
</p:sld>
</file>

<file path=ppt/theme/theme1.xml><?xml version="1.0" encoding="utf-8"?>
<a:theme xmlns:a="http://schemas.openxmlformats.org/drawingml/2006/main" name="IST769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769-template" id="{356A0D34-98BE-47B8-B101-9DB3E93301C5}" vid="{DDB47750-718C-4C3A-AEDF-8535E81B51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ist769-template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IST769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1</cp:revision>
  <dcterms:created xsi:type="dcterms:W3CDTF">2021-09-15T16:31:23Z</dcterms:created>
  <dcterms:modified xsi:type="dcterms:W3CDTF">2021-09-15T16:33:44Z</dcterms:modified>
</cp:coreProperties>
</file>