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A7F85E-2CD1-4862-B6B9-DD38DE146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Hadoop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08DB84-8AEB-4B6F-A43E-DB7582F0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C</a:t>
            </a:r>
          </a:p>
        </p:txBody>
      </p:sp>
    </p:spTree>
    <p:extLst>
      <p:ext uri="{BB962C8B-B14F-4D97-AF65-F5344CB8AC3E}">
        <p14:creationId xmlns:p14="http://schemas.microsoft.com/office/powerpoint/2010/main" val="196718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C8BBB-CCBA-43AD-A46C-D0B8BB8C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What, Why, and How of Hadoop</a:t>
            </a:r>
          </a:p>
          <a:p>
            <a:r>
              <a:rPr lang="en-US" dirty="0"/>
              <a:t>HDFS </a:t>
            </a:r>
          </a:p>
          <a:p>
            <a:r>
              <a:rPr lang="en-US" dirty="0"/>
              <a:t>MapReduce and YARN</a:t>
            </a:r>
          </a:p>
          <a:p>
            <a:r>
              <a:rPr lang="en-US" dirty="0"/>
              <a:t>Key Hadoop Applications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 err="1"/>
              <a:t>Hbase</a:t>
            </a:r>
            <a:endParaRPr lang="en-US" dirty="0"/>
          </a:p>
          <a:p>
            <a:pPr lvl="1"/>
            <a:r>
              <a:rPr lang="en-US" dirty="0" err="1"/>
              <a:t>Hcatalog</a:t>
            </a:r>
            <a:endParaRPr lang="en-US" dirty="0"/>
          </a:p>
          <a:p>
            <a:pPr lvl="1"/>
            <a:r>
              <a:rPr lang="en-US" dirty="0"/>
              <a:t>Impala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F5365-6D6A-4418-9A41-176FAB75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5119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3B82AD-0C24-4DD1-B1F6-E55EA2B3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To Follow Along!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EB7DA4-D5B9-44AE-8069-EBB90650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Start Our Docker Environments!</a:t>
            </a:r>
          </a:p>
          <a:p>
            <a:r>
              <a:rPr lang="en-US" sz="2400" dirty="0"/>
              <a:t>Hadoop in docker requires a lot of resources.</a:t>
            </a:r>
          </a:p>
          <a:p>
            <a:r>
              <a:rPr lang="en-US" sz="2400" dirty="0"/>
              <a:t>Start:  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 up -d</a:t>
            </a:r>
          </a:p>
          <a:p>
            <a:r>
              <a:rPr lang="en-US" sz="2400" dirty="0"/>
              <a:t>Is It done starting?:  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docker-compose logs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sz="2400" dirty="0"/>
              <a:t>(Check for impala server…)</a:t>
            </a:r>
          </a:p>
          <a:p>
            <a:r>
              <a:rPr lang="en-US" sz="2400" dirty="0"/>
              <a:t>Access the shell: 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docker-compose exec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cloudera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bash -c "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-l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cloudera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2400" dirty="0"/>
              <a:t>Hue Access:  </a:t>
            </a:r>
            <a:r>
              <a:rPr lang="en-US" sz="2400" dirty="0">
                <a:hlinkClick r:id="rId2"/>
              </a:rPr>
              <a:t>http://localhost:8080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Browser window with solid fill">
            <a:extLst>
              <a:ext uri="{FF2B5EF4-FFF2-40B4-BE49-F238E27FC236}">
                <a16:creationId xmlns:a16="http://schemas.microsoft.com/office/drawing/2014/main" id="{1B6C775E-1176-47C5-8222-179B3E4A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3412" y="1540126"/>
            <a:ext cx="1924594" cy="19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4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4B9F-FF8C-4F6D-8C22-3B35831A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F274D-8F4E-4E3F-AC5C-BA08762C0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3E1D0D8-7E85-4A7C-B8CA-DC83060851BF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070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28A795-5236-4304-8FA0-7B444CCCD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" t="4989" r="2827" b="3428"/>
          <a:stretch/>
        </p:blipFill>
        <p:spPr bwMode="auto">
          <a:xfrm>
            <a:off x="1476214" y="86554"/>
            <a:ext cx="9078132" cy="64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C337D-20B7-4F00-A64F-1E80E3ED6C29}"/>
              </a:ext>
            </a:extLst>
          </p:cNvPr>
          <p:cNvSpPr txBox="1"/>
          <p:nvPr/>
        </p:nvSpPr>
        <p:spPr>
          <a:xfrm>
            <a:off x="3850038" y="6440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https://www.cloudduggu.com/hadoop/ecosystem/</a:t>
            </a:r>
          </a:p>
        </p:txBody>
      </p:sp>
    </p:spTree>
    <p:extLst>
      <p:ext uri="{BB962C8B-B14F-4D97-AF65-F5344CB8AC3E}">
        <p14:creationId xmlns:p14="http://schemas.microsoft.com/office/powerpoint/2010/main" val="725720626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17</TotalTime>
  <Words>106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IST769 Theme</vt:lpstr>
      <vt:lpstr>IST769 Unit C</vt:lpstr>
      <vt:lpstr>Agenda</vt:lpstr>
      <vt:lpstr>Get Ready To Follow Along!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2</cp:revision>
  <dcterms:created xsi:type="dcterms:W3CDTF">2021-09-12T15:27:46Z</dcterms:created>
  <dcterms:modified xsi:type="dcterms:W3CDTF">2021-09-12T15:53:39Z</dcterms:modified>
</cp:coreProperties>
</file>