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953" r:id="rId4"/>
    <p:sldId id="952" r:id="rId5"/>
    <p:sldId id="818" r:id="rId6"/>
    <p:sldId id="848" r:id="rId7"/>
    <p:sldId id="954" r:id="rId8"/>
    <p:sldId id="849" r:id="rId9"/>
    <p:sldId id="861" r:id="rId10"/>
    <p:sldId id="858" r:id="rId11"/>
    <p:sldId id="859" r:id="rId12"/>
    <p:sldId id="866" r:id="rId13"/>
    <p:sldId id="862" r:id="rId14"/>
    <p:sldId id="851" r:id="rId15"/>
    <p:sldId id="852" r:id="rId16"/>
    <p:sldId id="870" r:id="rId17"/>
    <p:sldId id="955" r:id="rId18"/>
    <p:sldId id="962" r:id="rId19"/>
    <p:sldId id="971" r:id="rId20"/>
    <p:sldId id="853" r:id="rId21"/>
    <p:sldId id="854" r:id="rId22"/>
    <p:sldId id="867" r:id="rId23"/>
    <p:sldId id="871" r:id="rId24"/>
    <p:sldId id="956" r:id="rId25"/>
    <p:sldId id="855" r:id="rId26"/>
    <p:sldId id="961" r:id="rId27"/>
    <p:sldId id="868" r:id="rId28"/>
    <p:sldId id="872" r:id="rId29"/>
    <p:sldId id="958" r:id="rId30"/>
    <p:sldId id="856" r:id="rId31"/>
    <p:sldId id="959" r:id="rId32"/>
    <p:sldId id="865" r:id="rId33"/>
    <p:sldId id="874" r:id="rId34"/>
    <p:sldId id="960" r:id="rId35"/>
    <p:sldId id="963" r:id="rId36"/>
    <p:sldId id="869" r:id="rId37"/>
    <p:sldId id="951" r:id="rId38"/>
    <p:sldId id="875" r:id="rId39"/>
    <p:sldId id="969" r:id="rId40"/>
    <p:sldId id="970" r:id="rId41"/>
    <p:sldId id="964" r:id="rId42"/>
    <p:sldId id="857" r:id="rId43"/>
    <p:sldId id="966" r:id="rId44"/>
    <p:sldId id="965" r:id="rId45"/>
    <p:sldId id="864" r:id="rId46"/>
    <p:sldId id="967" r:id="rId47"/>
    <p:sldId id="968" r:id="rId48"/>
    <p:sldId id="87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79C225-147F-407C-804A-E63F34B36B57}">
          <p14:sldIdLst>
            <p14:sldId id="256"/>
            <p14:sldId id="257"/>
          </p14:sldIdLst>
        </p14:section>
        <p14:section name="What Is Key-Value" id="{D21AFCCA-D36A-44F3-9F02-EDEEC5B741E0}">
          <p14:sldIdLst>
            <p14:sldId id="953"/>
            <p14:sldId id="952"/>
            <p14:sldId id="818"/>
            <p14:sldId id="848"/>
            <p14:sldId id="954"/>
            <p14:sldId id="849"/>
            <p14:sldId id="861"/>
            <p14:sldId id="858"/>
            <p14:sldId id="859"/>
            <p14:sldId id="866"/>
            <p14:sldId id="862"/>
            <p14:sldId id="851"/>
            <p14:sldId id="852"/>
            <p14:sldId id="870"/>
            <p14:sldId id="955"/>
            <p14:sldId id="962"/>
            <p14:sldId id="971"/>
            <p14:sldId id="853"/>
            <p14:sldId id="854"/>
            <p14:sldId id="867"/>
            <p14:sldId id="871"/>
            <p14:sldId id="956"/>
            <p14:sldId id="855"/>
            <p14:sldId id="961"/>
            <p14:sldId id="868"/>
            <p14:sldId id="872"/>
            <p14:sldId id="958"/>
            <p14:sldId id="856"/>
            <p14:sldId id="959"/>
            <p14:sldId id="865"/>
            <p14:sldId id="874"/>
            <p14:sldId id="960"/>
            <p14:sldId id="963"/>
            <p14:sldId id="869"/>
            <p14:sldId id="951"/>
            <p14:sldId id="875"/>
            <p14:sldId id="969"/>
            <p14:sldId id="970"/>
            <p14:sldId id="964"/>
            <p14:sldId id="857"/>
            <p14:sldId id="966"/>
            <p14:sldId id="965"/>
            <p14:sldId id="864"/>
            <p14:sldId id="967"/>
          </p14:sldIdLst>
        </p14:section>
        <p14:section name="Summary" id="{D51B9783-61E3-4E05-9F60-FA19EFC4680A}">
          <p14:sldIdLst>
            <p14:sldId id="968"/>
            <p14:sldId id="8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67333" autoAdjust="0"/>
  </p:normalViewPr>
  <p:slideViewPr>
    <p:cSldViewPr snapToGrid="0">
      <p:cViewPr varScale="1">
        <p:scale>
          <a:sx n="77" d="100"/>
          <a:sy n="77" d="100"/>
        </p:scale>
        <p:origin x="18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60EC01-239C-4E67-8068-7853A1E21CB2}" type="doc">
      <dgm:prSet loTypeId="urn:microsoft.com/office/officeart/2018/2/layout/IconCircleList" loCatId="icon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357EC31-C1A9-4026-92B2-FC1FD40805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Sherman Sans Book" pitchFamily="50" charset="0"/>
              <a:ea typeface="Sherman Sans Book" pitchFamily="50" charset="0"/>
            </a:rPr>
            <a:t>Session store—keeping track of logged-in users and their data across a web farm</a:t>
          </a:r>
          <a:endParaRPr lang="en-US" sz="1800" dirty="0">
            <a:latin typeface="Sherman Sans Book" pitchFamily="50" charset="0"/>
            <a:ea typeface="Sherman Sans Book" pitchFamily="50" charset="0"/>
          </a:endParaRPr>
        </a:p>
      </dgm:t>
    </dgm:pt>
    <dgm:pt modelId="{45877502-83B7-4139-8024-FEFAE9A12E63}" type="parTrans" cxnId="{A5EFA1AF-A81D-4E92-AB2F-4DF192B5E964}">
      <dgm:prSet/>
      <dgm:spPr/>
      <dgm:t>
        <a:bodyPr/>
        <a:lstStyle/>
        <a:p>
          <a:endParaRPr lang="en-US"/>
        </a:p>
      </dgm:t>
    </dgm:pt>
    <dgm:pt modelId="{2DBFBB23-375D-491A-81D8-CF6853CD9F45}" type="sibTrans" cxnId="{A5EFA1AF-A81D-4E92-AB2F-4DF192B5E9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3D68A1-B1B1-4F17-9762-05D2EA8464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Sherman Sans Book" pitchFamily="50" charset="0"/>
              <a:ea typeface="Sherman Sans Book" pitchFamily="50" charset="0"/>
            </a:rPr>
            <a:t>Page cache—storing rendered HTML page output on the server to save on CPU page processing</a:t>
          </a:r>
          <a:endParaRPr lang="en-US" sz="1800" dirty="0">
            <a:latin typeface="Sherman Sans Book" pitchFamily="50" charset="0"/>
            <a:ea typeface="Sherman Sans Book" pitchFamily="50" charset="0"/>
          </a:endParaRPr>
        </a:p>
      </dgm:t>
    </dgm:pt>
    <dgm:pt modelId="{75A286D0-8784-4E2F-B324-A2E18D768021}" type="parTrans" cxnId="{894675BE-7EB5-488F-A49D-07A71B63EB85}">
      <dgm:prSet/>
      <dgm:spPr/>
      <dgm:t>
        <a:bodyPr/>
        <a:lstStyle/>
        <a:p>
          <a:endParaRPr lang="en-US"/>
        </a:p>
      </dgm:t>
    </dgm:pt>
    <dgm:pt modelId="{088059AB-D03A-4105-848D-4F80778DFD95}" type="sibTrans" cxnId="{894675BE-7EB5-488F-A49D-07A71B63EB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C8CD71-6D2B-4E4B-AEB6-36FFA96DD3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Sherman Sans Book" pitchFamily="50" charset="0"/>
              <a:ea typeface="Sherman Sans Book" pitchFamily="50" charset="0"/>
            </a:rPr>
            <a:t>Message queues—the list feature is a very effective queue</a:t>
          </a:r>
          <a:endParaRPr lang="en-US" sz="1800" dirty="0">
            <a:latin typeface="Sherman Sans Book" pitchFamily="50" charset="0"/>
            <a:ea typeface="Sherman Sans Book" pitchFamily="50" charset="0"/>
          </a:endParaRPr>
        </a:p>
      </dgm:t>
    </dgm:pt>
    <dgm:pt modelId="{AD2888CC-3400-4DAD-BC08-007146C38E3C}" type="parTrans" cxnId="{7E31C4B9-BA6A-413A-AB13-CC55D2B881D1}">
      <dgm:prSet/>
      <dgm:spPr/>
      <dgm:t>
        <a:bodyPr/>
        <a:lstStyle/>
        <a:p>
          <a:endParaRPr lang="en-US"/>
        </a:p>
      </dgm:t>
    </dgm:pt>
    <dgm:pt modelId="{055C9117-3B1B-4F03-AD63-6613923EECA4}" type="sibTrans" cxnId="{7E31C4B9-BA6A-413A-AB13-CC55D2B881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8646D1-0EE6-4E99-AEEF-A03BD60264D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Sherman Sans Book" pitchFamily="50" charset="0"/>
              <a:ea typeface="Sherman Sans Book" pitchFamily="50" charset="0"/>
            </a:rPr>
            <a:t>Leaderboard—the Redis increment feature keeps the processing in the data layer</a:t>
          </a:r>
        </a:p>
      </dgm:t>
    </dgm:pt>
    <dgm:pt modelId="{64451B30-9FD8-4945-B788-B851094179DE}" type="parTrans" cxnId="{8D416D12-ABA1-4347-83CF-6F3DBA34073B}">
      <dgm:prSet/>
      <dgm:spPr/>
      <dgm:t>
        <a:bodyPr/>
        <a:lstStyle/>
        <a:p>
          <a:endParaRPr lang="en-US"/>
        </a:p>
      </dgm:t>
    </dgm:pt>
    <dgm:pt modelId="{801377E8-361E-4726-A515-43DB1FFB6A2A}" type="sibTrans" cxnId="{8D416D12-ABA1-4347-83CF-6F3DBA3407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E9BDDE-4E66-4014-AAC8-43F229CFBF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Sherman Sans Book" pitchFamily="50" charset="0"/>
              <a:ea typeface="Sherman Sans Book" pitchFamily="50" charset="0"/>
            </a:rPr>
            <a:t>Pub/sub—Redis has publish/subscribe message features</a:t>
          </a:r>
        </a:p>
      </dgm:t>
    </dgm:pt>
    <dgm:pt modelId="{1F8BF4DC-FFCF-46AE-B004-0A287CBC5B0C}" type="parTrans" cxnId="{2A3B8751-B158-438D-8E30-EFFF4A103D4D}">
      <dgm:prSet/>
      <dgm:spPr/>
      <dgm:t>
        <a:bodyPr/>
        <a:lstStyle/>
        <a:p>
          <a:endParaRPr lang="en-US"/>
        </a:p>
      </dgm:t>
    </dgm:pt>
    <dgm:pt modelId="{20E480BC-A847-41D2-85A9-45DC66E3E3BB}" type="sibTrans" cxnId="{2A3B8751-B158-438D-8E30-EFFF4A103D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B32C5C-EB1C-4E20-A41D-AF9391BDF5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Sherman Sans Book" pitchFamily="50" charset="0"/>
              <a:ea typeface="Sherman Sans Book" pitchFamily="50" charset="0"/>
            </a:rPr>
            <a:t>Geolocation—Redis can “do the math” for you</a:t>
          </a:r>
          <a:endParaRPr lang="en-US" sz="1800" dirty="0">
            <a:latin typeface="Sherman Sans Book" pitchFamily="50" charset="0"/>
            <a:ea typeface="Sherman Sans Book" pitchFamily="50" charset="0"/>
          </a:endParaRPr>
        </a:p>
      </dgm:t>
    </dgm:pt>
    <dgm:pt modelId="{26ED3724-5FDD-48E9-948D-A02B7C332BAE}" type="parTrans" cxnId="{C970E7C8-93C1-4168-BCF8-C15993EA6511}">
      <dgm:prSet/>
      <dgm:spPr/>
      <dgm:t>
        <a:bodyPr/>
        <a:lstStyle/>
        <a:p>
          <a:endParaRPr lang="en-US"/>
        </a:p>
      </dgm:t>
    </dgm:pt>
    <dgm:pt modelId="{98CBD9CE-9FD8-418F-A070-3D9F3190FF04}" type="sibTrans" cxnId="{C970E7C8-93C1-4168-BCF8-C15993EA6511}">
      <dgm:prSet/>
      <dgm:spPr/>
      <dgm:t>
        <a:bodyPr/>
        <a:lstStyle/>
        <a:p>
          <a:endParaRPr lang="en-US"/>
        </a:p>
      </dgm:t>
    </dgm:pt>
    <dgm:pt modelId="{5A0B0489-0260-45E3-AF98-1966E480736B}" type="pres">
      <dgm:prSet presAssocID="{2F60EC01-239C-4E67-8068-7853A1E21CB2}" presName="root" presStyleCnt="0">
        <dgm:presLayoutVars>
          <dgm:dir/>
          <dgm:resizeHandles val="exact"/>
        </dgm:presLayoutVars>
      </dgm:prSet>
      <dgm:spPr/>
    </dgm:pt>
    <dgm:pt modelId="{588B0725-FDB5-40FA-BABC-779979A34792}" type="pres">
      <dgm:prSet presAssocID="{2F60EC01-239C-4E67-8068-7853A1E21CB2}" presName="container" presStyleCnt="0">
        <dgm:presLayoutVars>
          <dgm:dir/>
          <dgm:resizeHandles val="exact"/>
        </dgm:presLayoutVars>
      </dgm:prSet>
      <dgm:spPr/>
    </dgm:pt>
    <dgm:pt modelId="{04272B78-B967-4B40-9580-27816BF5F05D}" type="pres">
      <dgm:prSet presAssocID="{1357EC31-C1A9-4026-92B2-FC1FD4080577}" presName="compNode" presStyleCnt="0"/>
      <dgm:spPr/>
    </dgm:pt>
    <dgm:pt modelId="{242394E4-2283-4B26-9CEB-CF97EF021AD6}" type="pres">
      <dgm:prSet presAssocID="{1357EC31-C1A9-4026-92B2-FC1FD4080577}" presName="iconBgRect" presStyleLbl="bgShp" presStyleIdx="0" presStyleCnt="6" custLinFactNeighborX="-9340"/>
      <dgm:spPr/>
    </dgm:pt>
    <dgm:pt modelId="{16C507AF-8F1F-4053-90E0-AE091584EBFF}" type="pres">
      <dgm:prSet presAssocID="{1357EC31-C1A9-4026-92B2-FC1FD4080577}" presName="iconRect" presStyleLbl="node1" presStyleIdx="0" presStyleCnt="6" custLinFactNeighborX="-16105" custLinFactNeighborY="72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2C77B9CF-AB15-4454-B723-21B1F8D6E764}" type="pres">
      <dgm:prSet presAssocID="{1357EC31-C1A9-4026-92B2-FC1FD4080577}" presName="spaceRect" presStyleCnt="0"/>
      <dgm:spPr/>
    </dgm:pt>
    <dgm:pt modelId="{FE6C1327-906B-425E-8206-C2208FCA87E1}" type="pres">
      <dgm:prSet presAssocID="{1357EC31-C1A9-4026-92B2-FC1FD4080577}" presName="textRect" presStyleLbl="revTx" presStyleIdx="0" presStyleCnt="6" custScaleX="107902">
        <dgm:presLayoutVars>
          <dgm:chMax val="1"/>
          <dgm:chPref val="1"/>
        </dgm:presLayoutVars>
      </dgm:prSet>
      <dgm:spPr/>
    </dgm:pt>
    <dgm:pt modelId="{2F7CCBCC-B790-489D-BFEC-AAB1C81076F9}" type="pres">
      <dgm:prSet presAssocID="{2DBFBB23-375D-491A-81D8-CF6853CD9F45}" presName="sibTrans" presStyleLbl="sibTrans2D1" presStyleIdx="0" presStyleCnt="0"/>
      <dgm:spPr/>
    </dgm:pt>
    <dgm:pt modelId="{23A70D90-F0E1-44D2-B4B3-22A92493961D}" type="pres">
      <dgm:prSet presAssocID="{133D68A1-B1B1-4F17-9762-05D2EA84648D}" presName="compNode" presStyleCnt="0"/>
      <dgm:spPr/>
    </dgm:pt>
    <dgm:pt modelId="{19AA7982-3043-4ABB-A77D-E5A05D8F723C}" type="pres">
      <dgm:prSet presAssocID="{133D68A1-B1B1-4F17-9762-05D2EA84648D}" presName="iconBgRect" presStyleLbl="bgShp" presStyleIdx="1" presStyleCnt="6"/>
      <dgm:spPr/>
    </dgm:pt>
    <dgm:pt modelId="{965D202B-2310-446B-BB88-DE39230FD534}" type="pres">
      <dgm:prSet presAssocID="{133D68A1-B1B1-4F17-9762-05D2EA84648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3CCB121C-1A16-4932-A436-7AD751ADC78A}" type="pres">
      <dgm:prSet presAssocID="{133D68A1-B1B1-4F17-9762-05D2EA84648D}" presName="spaceRect" presStyleCnt="0"/>
      <dgm:spPr/>
    </dgm:pt>
    <dgm:pt modelId="{3D7F446F-AAF6-487D-B8F8-D5E4F4D45DB5}" type="pres">
      <dgm:prSet presAssocID="{133D68A1-B1B1-4F17-9762-05D2EA84648D}" presName="textRect" presStyleLbl="revTx" presStyleIdx="1" presStyleCnt="6" custScaleX="107978" custLinFactNeighborX="7137" custLinFactNeighborY="13076">
        <dgm:presLayoutVars>
          <dgm:chMax val="1"/>
          <dgm:chPref val="1"/>
        </dgm:presLayoutVars>
      </dgm:prSet>
      <dgm:spPr/>
    </dgm:pt>
    <dgm:pt modelId="{BA5ECB39-5E14-47B4-9834-33F7300BD912}" type="pres">
      <dgm:prSet presAssocID="{088059AB-D03A-4105-848D-4F80778DFD95}" presName="sibTrans" presStyleLbl="sibTrans2D1" presStyleIdx="0" presStyleCnt="0"/>
      <dgm:spPr/>
    </dgm:pt>
    <dgm:pt modelId="{37C99DEF-6819-40A2-B749-0FDA0568133C}" type="pres">
      <dgm:prSet presAssocID="{06C8CD71-6D2B-4E4B-AEB6-36FFA96DD3D5}" presName="compNode" presStyleCnt="0"/>
      <dgm:spPr/>
    </dgm:pt>
    <dgm:pt modelId="{DC2CDBBF-4855-481F-A1F5-AD1C0B7585AC}" type="pres">
      <dgm:prSet presAssocID="{06C8CD71-6D2B-4E4B-AEB6-36FFA96DD3D5}" presName="iconBgRect" presStyleLbl="bgShp" presStyleIdx="2" presStyleCnt="6" custLinFactNeighborX="-7472"/>
      <dgm:spPr/>
    </dgm:pt>
    <dgm:pt modelId="{DAAF814A-ED97-43B2-89FE-213E1841A362}" type="pres">
      <dgm:prSet presAssocID="{06C8CD71-6D2B-4E4B-AEB6-36FFA96DD3D5}" presName="iconRect" presStyleLbl="node1" presStyleIdx="2" presStyleCnt="6" custLinFactNeighborX="-1288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3D81E2C6-984E-4861-B5D5-CDD09AA773E4}" type="pres">
      <dgm:prSet presAssocID="{06C8CD71-6D2B-4E4B-AEB6-36FFA96DD3D5}" presName="spaceRect" presStyleCnt="0"/>
      <dgm:spPr/>
    </dgm:pt>
    <dgm:pt modelId="{E022A944-AAC8-4D64-8291-D3D09CDE8574}" type="pres">
      <dgm:prSet presAssocID="{06C8CD71-6D2B-4E4B-AEB6-36FFA96DD3D5}" presName="textRect" presStyleLbl="revTx" presStyleIdx="2" presStyleCnt="6" custScaleX="107978">
        <dgm:presLayoutVars>
          <dgm:chMax val="1"/>
          <dgm:chPref val="1"/>
        </dgm:presLayoutVars>
      </dgm:prSet>
      <dgm:spPr/>
    </dgm:pt>
    <dgm:pt modelId="{9B960EED-0182-4754-B34E-2FD797A4053C}" type="pres">
      <dgm:prSet presAssocID="{055C9117-3B1B-4F03-AD63-6613923EECA4}" presName="sibTrans" presStyleLbl="sibTrans2D1" presStyleIdx="0" presStyleCnt="0"/>
      <dgm:spPr/>
    </dgm:pt>
    <dgm:pt modelId="{841303F6-51D2-4DA6-84E1-571B97E0BAFB}" type="pres">
      <dgm:prSet presAssocID="{508646D1-0EE6-4E99-AEEF-A03BD60264DD}" presName="compNode" presStyleCnt="0"/>
      <dgm:spPr/>
    </dgm:pt>
    <dgm:pt modelId="{34E2A330-C226-4CBD-A1AD-B3128305BEE0}" type="pres">
      <dgm:prSet presAssocID="{508646D1-0EE6-4E99-AEEF-A03BD60264DD}" presName="iconBgRect" presStyleLbl="bgShp" presStyleIdx="3" presStyleCnt="6"/>
      <dgm:spPr/>
    </dgm:pt>
    <dgm:pt modelId="{FBED8B95-BFB3-4E23-91B4-93052813B36C}" type="pres">
      <dgm:prSet presAssocID="{508646D1-0EE6-4E99-AEEF-A03BD60264D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B001429-AF89-433B-86FA-356CA051A0E9}" type="pres">
      <dgm:prSet presAssocID="{508646D1-0EE6-4E99-AEEF-A03BD60264DD}" presName="spaceRect" presStyleCnt="0"/>
      <dgm:spPr/>
    </dgm:pt>
    <dgm:pt modelId="{B49FCBA6-4C54-4F14-8C6B-8DEAEFBAA8B0}" type="pres">
      <dgm:prSet presAssocID="{508646D1-0EE6-4E99-AEEF-A03BD60264DD}" presName="textRect" presStyleLbl="revTx" presStyleIdx="3" presStyleCnt="6" custScaleX="107978" custLinFactNeighborX="6344">
        <dgm:presLayoutVars>
          <dgm:chMax val="1"/>
          <dgm:chPref val="1"/>
        </dgm:presLayoutVars>
      </dgm:prSet>
      <dgm:spPr/>
    </dgm:pt>
    <dgm:pt modelId="{D74C4450-1FEB-4147-81CF-3E83A11DD7DE}" type="pres">
      <dgm:prSet presAssocID="{801377E8-361E-4726-A515-43DB1FFB6A2A}" presName="sibTrans" presStyleLbl="sibTrans2D1" presStyleIdx="0" presStyleCnt="0"/>
      <dgm:spPr/>
    </dgm:pt>
    <dgm:pt modelId="{DC44BF6A-B535-4DD4-A4C7-55B18F248E4E}" type="pres">
      <dgm:prSet presAssocID="{37E9BDDE-4E66-4014-AAC8-43F229CFBF63}" presName="compNode" presStyleCnt="0"/>
      <dgm:spPr/>
    </dgm:pt>
    <dgm:pt modelId="{AC730FEE-891D-477D-85DA-B9247C2290EB}" type="pres">
      <dgm:prSet presAssocID="{37E9BDDE-4E66-4014-AAC8-43F229CFBF63}" presName="iconBgRect" presStyleLbl="bgShp" presStyleIdx="4" presStyleCnt="6" custLinFactNeighborX="-9340"/>
      <dgm:spPr/>
    </dgm:pt>
    <dgm:pt modelId="{54ADAC83-90B1-4B0D-9632-7E94973B40D2}" type="pres">
      <dgm:prSet presAssocID="{37E9BDDE-4E66-4014-AAC8-43F229CFBF63}" presName="iconRect" presStyleLbl="node1" presStyleIdx="4" presStyleCnt="6" custLinFactNeighborX="-1610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28585276-BB44-4963-942B-B1520B45DEB4}" type="pres">
      <dgm:prSet presAssocID="{37E9BDDE-4E66-4014-AAC8-43F229CFBF63}" presName="spaceRect" presStyleCnt="0"/>
      <dgm:spPr/>
    </dgm:pt>
    <dgm:pt modelId="{A5B989C6-6902-4846-992A-28D573312F23}" type="pres">
      <dgm:prSet presAssocID="{37E9BDDE-4E66-4014-AAC8-43F229CFBF63}" presName="textRect" presStyleLbl="revTx" presStyleIdx="4" presStyleCnt="6" custScaleX="107978">
        <dgm:presLayoutVars>
          <dgm:chMax val="1"/>
          <dgm:chPref val="1"/>
        </dgm:presLayoutVars>
      </dgm:prSet>
      <dgm:spPr/>
    </dgm:pt>
    <dgm:pt modelId="{EEF9419F-C12A-4A8A-B208-AFC28C63592A}" type="pres">
      <dgm:prSet presAssocID="{20E480BC-A847-41D2-85A9-45DC66E3E3BB}" presName="sibTrans" presStyleLbl="sibTrans2D1" presStyleIdx="0" presStyleCnt="0"/>
      <dgm:spPr/>
    </dgm:pt>
    <dgm:pt modelId="{2516F8CF-8245-48AB-97BE-6F85B40B86E3}" type="pres">
      <dgm:prSet presAssocID="{7CB32C5C-EB1C-4E20-A41D-AF9391BDF558}" presName="compNode" presStyleCnt="0"/>
      <dgm:spPr/>
    </dgm:pt>
    <dgm:pt modelId="{435541B8-D01C-490A-AFA0-C7BBF0F496B1}" type="pres">
      <dgm:prSet presAssocID="{7CB32C5C-EB1C-4E20-A41D-AF9391BDF558}" presName="iconBgRect" presStyleLbl="bgShp" presStyleIdx="5" presStyleCnt="6"/>
      <dgm:spPr/>
    </dgm:pt>
    <dgm:pt modelId="{BB1EBF77-1A4C-48B8-BD58-AB48CA2AE2EA}" type="pres">
      <dgm:prSet presAssocID="{7CB32C5C-EB1C-4E20-A41D-AF9391BDF55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023DDD49-F1F1-4802-B712-1363C7D1B53E}" type="pres">
      <dgm:prSet presAssocID="{7CB32C5C-EB1C-4E20-A41D-AF9391BDF558}" presName="spaceRect" presStyleCnt="0"/>
      <dgm:spPr/>
    </dgm:pt>
    <dgm:pt modelId="{07A13D2F-E041-4EFE-887A-67AC29CA331E}" type="pres">
      <dgm:prSet presAssocID="{7CB32C5C-EB1C-4E20-A41D-AF9391BDF558}" presName="textRect" presStyleLbl="revTx" presStyleIdx="5" presStyleCnt="6" custScaleX="107978" custLinFactNeighborX="7137">
        <dgm:presLayoutVars>
          <dgm:chMax val="1"/>
          <dgm:chPref val="1"/>
        </dgm:presLayoutVars>
      </dgm:prSet>
      <dgm:spPr/>
    </dgm:pt>
  </dgm:ptLst>
  <dgm:cxnLst>
    <dgm:cxn modelId="{B8F93000-BD14-4511-93A4-783C53DC958A}" type="presOf" srcId="{1357EC31-C1A9-4026-92B2-FC1FD4080577}" destId="{FE6C1327-906B-425E-8206-C2208FCA87E1}" srcOrd="0" destOrd="0" presId="urn:microsoft.com/office/officeart/2018/2/layout/IconCircleList"/>
    <dgm:cxn modelId="{538FFB04-9E96-4925-B12A-9D5A0121348B}" type="presOf" srcId="{133D68A1-B1B1-4F17-9762-05D2EA84648D}" destId="{3D7F446F-AAF6-487D-B8F8-D5E4F4D45DB5}" srcOrd="0" destOrd="0" presId="urn:microsoft.com/office/officeart/2018/2/layout/IconCircleList"/>
    <dgm:cxn modelId="{8D416D12-ABA1-4347-83CF-6F3DBA34073B}" srcId="{2F60EC01-239C-4E67-8068-7853A1E21CB2}" destId="{508646D1-0EE6-4E99-AEEF-A03BD60264DD}" srcOrd="3" destOrd="0" parTransId="{64451B30-9FD8-4945-B788-B851094179DE}" sibTransId="{801377E8-361E-4726-A515-43DB1FFB6A2A}"/>
    <dgm:cxn modelId="{27697E14-FC4E-4881-84A4-63B19104A194}" type="presOf" srcId="{508646D1-0EE6-4E99-AEEF-A03BD60264DD}" destId="{B49FCBA6-4C54-4F14-8C6B-8DEAEFBAA8B0}" srcOrd="0" destOrd="0" presId="urn:microsoft.com/office/officeart/2018/2/layout/IconCircleList"/>
    <dgm:cxn modelId="{4524C337-0E4D-4F55-9BF8-B82B1EB2439C}" type="presOf" srcId="{37E9BDDE-4E66-4014-AAC8-43F229CFBF63}" destId="{A5B989C6-6902-4846-992A-28D573312F23}" srcOrd="0" destOrd="0" presId="urn:microsoft.com/office/officeart/2018/2/layout/IconCircleList"/>
    <dgm:cxn modelId="{2A3B8751-B158-438D-8E30-EFFF4A103D4D}" srcId="{2F60EC01-239C-4E67-8068-7853A1E21CB2}" destId="{37E9BDDE-4E66-4014-AAC8-43F229CFBF63}" srcOrd="4" destOrd="0" parTransId="{1F8BF4DC-FFCF-46AE-B004-0A287CBC5B0C}" sibTransId="{20E480BC-A847-41D2-85A9-45DC66E3E3BB}"/>
    <dgm:cxn modelId="{9E762D73-9449-474E-88F4-0221546E3E60}" type="presOf" srcId="{055C9117-3B1B-4F03-AD63-6613923EECA4}" destId="{9B960EED-0182-4754-B34E-2FD797A4053C}" srcOrd="0" destOrd="0" presId="urn:microsoft.com/office/officeart/2018/2/layout/IconCircleList"/>
    <dgm:cxn modelId="{5AFB9482-52DA-4D53-B905-19D98655DF72}" type="presOf" srcId="{06C8CD71-6D2B-4E4B-AEB6-36FFA96DD3D5}" destId="{E022A944-AAC8-4D64-8291-D3D09CDE8574}" srcOrd="0" destOrd="0" presId="urn:microsoft.com/office/officeart/2018/2/layout/IconCircleList"/>
    <dgm:cxn modelId="{E8D1839F-57B1-4A32-8506-E85ED3DA2CE4}" type="presOf" srcId="{2DBFBB23-375D-491A-81D8-CF6853CD9F45}" destId="{2F7CCBCC-B790-489D-BFEC-AAB1C81076F9}" srcOrd="0" destOrd="0" presId="urn:microsoft.com/office/officeart/2018/2/layout/IconCircleList"/>
    <dgm:cxn modelId="{A5EFA1AF-A81D-4E92-AB2F-4DF192B5E964}" srcId="{2F60EC01-239C-4E67-8068-7853A1E21CB2}" destId="{1357EC31-C1A9-4026-92B2-FC1FD4080577}" srcOrd="0" destOrd="0" parTransId="{45877502-83B7-4139-8024-FEFAE9A12E63}" sibTransId="{2DBFBB23-375D-491A-81D8-CF6853CD9F45}"/>
    <dgm:cxn modelId="{7E31C4B9-BA6A-413A-AB13-CC55D2B881D1}" srcId="{2F60EC01-239C-4E67-8068-7853A1E21CB2}" destId="{06C8CD71-6D2B-4E4B-AEB6-36FFA96DD3D5}" srcOrd="2" destOrd="0" parTransId="{AD2888CC-3400-4DAD-BC08-007146C38E3C}" sibTransId="{055C9117-3B1B-4F03-AD63-6613923EECA4}"/>
    <dgm:cxn modelId="{894675BE-7EB5-488F-A49D-07A71B63EB85}" srcId="{2F60EC01-239C-4E67-8068-7853A1E21CB2}" destId="{133D68A1-B1B1-4F17-9762-05D2EA84648D}" srcOrd="1" destOrd="0" parTransId="{75A286D0-8784-4E2F-B324-A2E18D768021}" sibTransId="{088059AB-D03A-4105-848D-4F80778DFD95}"/>
    <dgm:cxn modelId="{C970E7C8-93C1-4168-BCF8-C15993EA6511}" srcId="{2F60EC01-239C-4E67-8068-7853A1E21CB2}" destId="{7CB32C5C-EB1C-4E20-A41D-AF9391BDF558}" srcOrd="5" destOrd="0" parTransId="{26ED3724-5FDD-48E9-948D-A02B7C332BAE}" sibTransId="{98CBD9CE-9FD8-418F-A070-3D9F3190FF04}"/>
    <dgm:cxn modelId="{84ED3AD6-E4EE-427F-92F8-33601727FBC0}" type="presOf" srcId="{20E480BC-A847-41D2-85A9-45DC66E3E3BB}" destId="{EEF9419F-C12A-4A8A-B208-AFC28C63592A}" srcOrd="0" destOrd="0" presId="urn:microsoft.com/office/officeart/2018/2/layout/IconCircleList"/>
    <dgm:cxn modelId="{BB3856E4-16BD-4FB0-92B2-04B1DCDA4972}" type="presOf" srcId="{2F60EC01-239C-4E67-8068-7853A1E21CB2}" destId="{5A0B0489-0260-45E3-AF98-1966E480736B}" srcOrd="0" destOrd="0" presId="urn:microsoft.com/office/officeart/2018/2/layout/IconCircleList"/>
    <dgm:cxn modelId="{18E8A3E8-6731-4495-B562-0226E3B8DC53}" type="presOf" srcId="{088059AB-D03A-4105-848D-4F80778DFD95}" destId="{BA5ECB39-5E14-47B4-9834-33F7300BD912}" srcOrd="0" destOrd="0" presId="urn:microsoft.com/office/officeart/2018/2/layout/IconCircleList"/>
    <dgm:cxn modelId="{E66ACDEB-7814-4D86-AEC3-6F466FF8D004}" type="presOf" srcId="{7CB32C5C-EB1C-4E20-A41D-AF9391BDF558}" destId="{07A13D2F-E041-4EFE-887A-67AC29CA331E}" srcOrd="0" destOrd="0" presId="urn:microsoft.com/office/officeart/2018/2/layout/IconCircleList"/>
    <dgm:cxn modelId="{4FC94DF3-9E82-4387-9414-FC9B70C6980C}" type="presOf" srcId="{801377E8-361E-4726-A515-43DB1FFB6A2A}" destId="{D74C4450-1FEB-4147-81CF-3E83A11DD7DE}" srcOrd="0" destOrd="0" presId="urn:microsoft.com/office/officeart/2018/2/layout/IconCircleList"/>
    <dgm:cxn modelId="{FA2818B3-EA83-48ED-963E-F1762C897C57}" type="presParOf" srcId="{5A0B0489-0260-45E3-AF98-1966E480736B}" destId="{588B0725-FDB5-40FA-BABC-779979A34792}" srcOrd="0" destOrd="0" presId="urn:microsoft.com/office/officeart/2018/2/layout/IconCircleList"/>
    <dgm:cxn modelId="{C212B539-0239-4A02-8D49-0F59C83D4571}" type="presParOf" srcId="{588B0725-FDB5-40FA-BABC-779979A34792}" destId="{04272B78-B967-4B40-9580-27816BF5F05D}" srcOrd="0" destOrd="0" presId="urn:microsoft.com/office/officeart/2018/2/layout/IconCircleList"/>
    <dgm:cxn modelId="{6F193EC6-4B56-4206-AE6E-5619064A09A6}" type="presParOf" srcId="{04272B78-B967-4B40-9580-27816BF5F05D}" destId="{242394E4-2283-4B26-9CEB-CF97EF021AD6}" srcOrd="0" destOrd="0" presId="urn:microsoft.com/office/officeart/2018/2/layout/IconCircleList"/>
    <dgm:cxn modelId="{4B74AD11-ED20-44F9-9709-A58C61A9FBC8}" type="presParOf" srcId="{04272B78-B967-4B40-9580-27816BF5F05D}" destId="{16C507AF-8F1F-4053-90E0-AE091584EBFF}" srcOrd="1" destOrd="0" presId="urn:microsoft.com/office/officeart/2018/2/layout/IconCircleList"/>
    <dgm:cxn modelId="{0CF3DF7D-3400-4E1C-8EEA-885FC0594A3D}" type="presParOf" srcId="{04272B78-B967-4B40-9580-27816BF5F05D}" destId="{2C77B9CF-AB15-4454-B723-21B1F8D6E764}" srcOrd="2" destOrd="0" presId="urn:microsoft.com/office/officeart/2018/2/layout/IconCircleList"/>
    <dgm:cxn modelId="{500C2212-8C36-435A-9E84-F44D4C74AD93}" type="presParOf" srcId="{04272B78-B967-4B40-9580-27816BF5F05D}" destId="{FE6C1327-906B-425E-8206-C2208FCA87E1}" srcOrd="3" destOrd="0" presId="urn:microsoft.com/office/officeart/2018/2/layout/IconCircleList"/>
    <dgm:cxn modelId="{5D3BD9F3-CC76-4B41-9829-E0DBC0C02CD4}" type="presParOf" srcId="{588B0725-FDB5-40FA-BABC-779979A34792}" destId="{2F7CCBCC-B790-489D-BFEC-AAB1C81076F9}" srcOrd="1" destOrd="0" presId="urn:microsoft.com/office/officeart/2018/2/layout/IconCircleList"/>
    <dgm:cxn modelId="{7E797DE0-E1F4-4251-B385-81518AA6F3EE}" type="presParOf" srcId="{588B0725-FDB5-40FA-BABC-779979A34792}" destId="{23A70D90-F0E1-44D2-B4B3-22A92493961D}" srcOrd="2" destOrd="0" presId="urn:microsoft.com/office/officeart/2018/2/layout/IconCircleList"/>
    <dgm:cxn modelId="{1A6FA847-5440-412A-A236-9F8F6796BD88}" type="presParOf" srcId="{23A70D90-F0E1-44D2-B4B3-22A92493961D}" destId="{19AA7982-3043-4ABB-A77D-E5A05D8F723C}" srcOrd="0" destOrd="0" presId="urn:microsoft.com/office/officeart/2018/2/layout/IconCircleList"/>
    <dgm:cxn modelId="{F34879E6-DC44-46D6-8FA4-12FB3173A6A6}" type="presParOf" srcId="{23A70D90-F0E1-44D2-B4B3-22A92493961D}" destId="{965D202B-2310-446B-BB88-DE39230FD534}" srcOrd="1" destOrd="0" presId="urn:microsoft.com/office/officeart/2018/2/layout/IconCircleList"/>
    <dgm:cxn modelId="{AED596D7-DECF-4C54-BCD2-8CBD3D974644}" type="presParOf" srcId="{23A70D90-F0E1-44D2-B4B3-22A92493961D}" destId="{3CCB121C-1A16-4932-A436-7AD751ADC78A}" srcOrd="2" destOrd="0" presId="urn:microsoft.com/office/officeart/2018/2/layout/IconCircleList"/>
    <dgm:cxn modelId="{E2A8F026-F42E-4632-AF09-B942B20C6300}" type="presParOf" srcId="{23A70D90-F0E1-44D2-B4B3-22A92493961D}" destId="{3D7F446F-AAF6-487D-B8F8-D5E4F4D45DB5}" srcOrd="3" destOrd="0" presId="urn:microsoft.com/office/officeart/2018/2/layout/IconCircleList"/>
    <dgm:cxn modelId="{953B4D81-C252-4EA0-829F-CA62E266B7AB}" type="presParOf" srcId="{588B0725-FDB5-40FA-BABC-779979A34792}" destId="{BA5ECB39-5E14-47B4-9834-33F7300BD912}" srcOrd="3" destOrd="0" presId="urn:microsoft.com/office/officeart/2018/2/layout/IconCircleList"/>
    <dgm:cxn modelId="{D81517DD-BF9C-4A13-9DB5-AC2FD1D0F5BF}" type="presParOf" srcId="{588B0725-FDB5-40FA-BABC-779979A34792}" destId="{37C99DEF-6819-40A2-B749-0FDA0568133C}" srcOrd="4" destOrd="0" presId="urn:microsoft.com/office/officeart/2018/2/layout/IconCircleList"/>
    <dgm:cxn modelId="{09A96E95-BA39-4534-8DB3-8D4D22568DDE}" type="presParOf" srcId="{37C99DEF-6819-40A2-B749-0FDA0568133C}" destId="{DC2CDBBF-4855-481F-A1F5-AD1C0B7585AC}" srcOrd="0" destOrd="0" presId="urn:microsoft.com/office/officeart/2018/2/layout/IconCircleList"/>
    <dgm:cxn modelId="{AA2BC914-9880-4325-8812-FDABE76276EB}" type="presParOf" srcId="{37C99DEF-6819-40A2-B749-0FDA0568133C}" destId="{DAAF814A-ED97-43B2-89FE-213E1841A362}" srcOrd="1" destOrd="0" presId="urn:microsoft.com/office/officeart/2018/2/layout/IconCircleList"/>
    <dgm:cxn modelId="{C0295B27-B23F-42C6-8D4B-6778AB402F91}" type="presParOf" srcId="{37C99DEF-6819-40A2-B749-0FDA0568133C}" destId="{3D81E2C6-984E-4861-B5D5-CDD09AA773E4}" srcOrd="2" destOrd="0" presId="urn:microsoft.com/office/officeart/2018/2/layout/IconCircleList"/>
    <dgm:cxn modelId="{B346B23D-4282-4F9E-8313-7249DF52474C}" type="presParOf" srcId="{37C99DEF-6819-40A2-B749-0FDA0568133C}" destId="{E022A944-AAC8-4D64-8291-D3D09CDE8574}" srcOrd="3" destOrd="0" presId="urn:microsoft.com/office/officeart/2018/2/layout/IconCircleList"/>
    <dgm:cxn modelId="{F1CAE985-30A0-4802-A7D0-32D1CA85EA6E}" type="presParOf" srcId="{588B0725-FDB5-40FA-BABC-779979A34792}" destId="{9B960EED-0182-4754-B34E-2FD797A4053C}" srcOrd="5" destOrd="0" presId="urn:microsoft.com/office/officeart/2018/2/layout/IconCircleList"/>
    <dgm:cxn modelId="{731FB10D-B17F-4362-8D4A-83B1F2E0CDAB}" type="presParOf" srcId="{588B0725-FDB5-40FA-BABC-779979A34792}" destId="{841303F6-51D2-4DA6-84E1-571B97E0BAFB}" srcOrd="6" destOrd="0" presId="urn:microsoft.com/office/officeart/2018/2/layout/IconCircleList"/>
    <dgm:cxn modelId="{AC2AE411-AA95-496A-A476-10E9E4036B1F}" type="presParOf" srcId="{841303F6-51D2-4DA6-84E1-571B97E0BAFB}" destId="{34E2A330-C226-4CBD-A1AD-B3128305BEE0}" srcOrd="0" destOrd="0" presId="urn:microsoft.com/office/officeart/2018/2/layout/IconCircleList"/>
    <dgm:cxn modelId="{EFC34601-75B3-4FE8-B8EF-558EAB1E605C}" type="presParOf" srcId="{841303F6-51D2-4DA6-84E1-571B97E0BAFB}" destId="{FBED8B95-BFB3-4E23-91B4-93052813B36C}" srcOrd="1" destOrd="0" presId="urn:microsoft.com/office/officeart/2018/2/layout/IconCircleList"/>
    <dgm:cxn modelId="{21E34D38-020B-4C00-867E-C926633D9DDA}" type="presParOf" srcId="{841303F6-51D2-4DA6-84E1-571B97E0BAFB}" destId="{FB001429-AF89-433B-86FA-356CA051A0E9}" srcOrd="2" destOrd="0" presId="urn:microsoft.com/office/officeart/2018/2/layout/IconCircleList"/>
    <dgm:cxn modelId="{4432181A-4F4E-45C1-B296-16698743CE33}" type="presParOf" srcId="{841303F6-51D2-4DA6-84E1-571B97E0BAFB}" destId="{B49FCBA6-4C54-4F14-8C6B-8DEAEFBAA8B0}" srcOrd="3" destOrd="0" presId="urn:microsoft.com/office/officeart/2018/2/layout/IconCircleList"/>
    <dgm:cxn modelId="{4239048B-5D39-4665-9E05-C461EB36EE85}" type="presParOf" srcId="{588B0725-FDB5-40FA-BABC-779979A34792}" destId="{D74C4450-1FEB-4147-81CF-3E83A11DD7DE}" srcOrd="7" destOrd="0" presId="urn:microsoft.com/office/officeart/2018/2/layout/IconCircleList"/>
    <dgm:cxn modelId="{465B4BFE-ED21-4B78-8599-FD4D1D58BFA7}" type="presParOf" srcId="{588B0725-FDB5-40FA-BABC-779979A34792}" destId="{DC44BF6A-B535-4DD4-A4C7-55B18F248E4E}" srcOrd="8" destOrd="0" presId="urn:microsoft.com/office/officeart/2018/2/layout/IconCircleList"/>
    <dgm:cxn modelId="{C2DBF6EA-8528-40D4-965E-9EACB176A440}" type="presParOf" srcId="{DC44BF6A-B535-4DD4-A4C7-55B18F248E4E}" destId="{AC730FEE-891D-477D-85DA-B9247C2290EB}" srcOrd="0" destOrd="0" presId="urn:microsoft.com/office/officeart/2018/2/layout/IconCircleList"/>
    <dgm:cxn modelId="{4B37DCFA-8823-454C-A5A9-A0429FBE7CA1}" type="presParOf" srcId="{DC44BF6A-B535-4DD4-A4C7-55B18F248E4E}" destId="{54ADAC83-90B1-4B0D-9632-7E94973B40D2}" srcOrd="1" destOrd="0" presId="urn:microsoft.com/office/officeart/2018/2/layout/IconCircleList"/>
    <dgm:cxn modelId="{B717DB68-7325-4DDA-9BCC-D594CDE7180A}" type="presParOf" srcId="{DC44BF6A-B535-4DD4-A4C7-55B18F248E4E}" destId="{28585276-BB44-4963-942B-B1520B45DEB4}" srcOrd="2" destOrd="0" presId="urn:microsoft.com/office/officeart/2018/2/layout/IconCircleList"/>
    <dgm:cxn modelId="{3EB030B4-8AF7-410B-9D5B-A51688671E7E}" type="presParOf" srcId="{DC44BF6A-B535-4DD4-A4C7-55B18F248E4E}" destId="{A5B989C6-6902-4846-992A-28D573312F23}" srcOrd="3" destOrd="0" presId="urn:microsoft.com/office/officeart/2018/2/layout/IconCircleList"/>
    <dgm:cxn modelId="{9BF0ED6F-5714-40C6-9458-15B7759571ED}" type="presParOf" srcId="{588B0725-FDB5-40FA-BABC-779979A34792}" destId="{EEF9419F-C12A-4A8A-B208-AFC28C63592A}" srcOrd="9" destOrd="0" presId="urn:microsoft.com/office/officeart/2018/2/layout/IconCircleList"/>
    <dgm:cxn modelId="{DDB1D9C4-7D40-4D89-BFB1-2E1288006A44}" type="presParOf" srcId="{588B0725-FDB5-40FA-BABC-779979A34792}" destId="{2516F8CF-8245-48AB-97BE-6F85B40B86E3}" srcOrd="10" destOrd="0" presId="urn:microsoft.com/office/officeart/2018/2/layout/IconCircleList"/>
    <dgm:cxn modelId="{B9C09B79-AF07-4A39-88DE-A554F24FFA80}" type="presParOf" srcId="{2516F8CF-8245-48AB-97BE-6F85B40B86E3}" destId="{435541B8-D01C-490A-AFA0-C7BBF0F496B1}" srcOrd="0" destOrd="0" presId="urn:microsoft.com/office/officeart/2018/2/layout/IconCircleList"/>
    <dgm:cxn modelId="{2FBD72C7-A5D9-4779-AF1D-3895D3A1E2A9}" type="presParOf" srcId="{2516F8CF-8245-48AB-97BE-6F85B40B86E3}" destId="{BB1EBF77-1A4C-48B8-BD58-AB48CA2AE2EA}" srcOrd="1" destOrd="0" presId="urn:microsoft.com/office/officeart/2018/2/layout/IconCircleList"/>
    <dgm:cxn modelId="{AFDE6D4A-F93C-475B-BAE4-AE639CF8C04E}" type="presParOf" srcId="{2516F8CF-8245-48AB-97BE-6F85B40B86E3}" destId="{023DDD49-F1F1-4802-B712-1363C7D1B53E}" srcOrd="2" destOrd="0" presId="urn:microsoft.com/office/officeart/2018/2/layout/IconCircleList"/>
    <dgm:cxn modelId="{9C69A41E-9CE8-47A0-B69B-386D0E556D52}" type="presParOf" srcId="{2516F8CF-8245-48AB-97BE-6F85B40B86E3}" destId="{07A13D2F-E041-4EFE-887A-67AC29CA331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2FACFD-E0AC-41F3-97F2-F36277B6DD1E}" type="doc">
      <dgm:prSet loTypeId="urn:microsoft.com/office/officeart/2005/8/layout/hierarchy1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6246021-24E0-4EFF-A6CF-FE8587365B4B}">
      <dgm:prSet/>
      <dgm:spPr/>
      <dgm:t>
        <a:bodyPr/>
        <a:lstStyle/>
        <a:p>
          <a:r>
            <a:rPr lang="en-US">
              <a:latin typeface="Sherman Sans Book" pitchFamily="50" charset="0"/>
              <a:ea typeface="Sherman Sans Book" pitchFamily="50" charset="0"/>
            </a:rPr>
            <a:t>Sentinel</a:t>
          </a:r>
        </a:p>
      </dgm:t>
    </dgm:pt>
    <dgm:pt modelId="{65DB5888-4DA1-4651-BBAA-6CB66794E5EA}" type="parTrans" cxnId="{259171C6-DABC-400B-A89C-0AF2F06EA25E}">
      <dgm:prSet/>
      <dgm:spPr/>
      <dgm:t>
        <a:bodyPr/>
        <a:lstStyle/>
        <a:p>
          <a:endParaRPr lang="en-US"/>
        </a:p>
      </dgm:t>
    </dgm:pt>
    <dgm:pt modelId="{9BB0251D-85EB-4461-BB82-8AC1B2F362F3}" type="sibTrans" cxnId="{259171C6-DABC-400B-A89C-0AF2F06EA25E}">
      <dgm:prSet/>
      <dgm:spPr/>
      <dgm:t>
        <a:bodyPr/>
        <a:lstStyle/>
        <a:p>
          <a:endParaRPr lang="en-US"/>
        </a:p>
      </dgm:t>
    </dgm:pt>
    <dgm:pt modelId="{42640746-9B18-4F06-87ED-E923061DB94C}">
      <dgm:prSet/>
      <dgm:spPr/>
      <dgm:t>
        <a:bodyPr/>
        <a:lstStyle/>
        <a:p>
          <a:r>
            <a:rPr lang="en-US">
              <a:latin typeface="Sherman Sans Book" pitchFamily="50" charset="0"/>
              <a:ea typeface="Sherman Sans Book" pitchFamily="50" charset="0"/>
            </a:rPr>
            <a:t>Cluster</a:t>
          </a:r>
        </a:p>
      </dgm:t>
    </dgm:pt>
    <dgm:pt modelId="{EDA48881-1A2D-4B1A-B47B-06241CA14A5F}" type="parTrans" cxnId="{31B2B736-8014-4DD2-9558-744FD6A14FCF}">
      <dgm:prSet/>
      <dgm:spPr/>
      <dgm:t>
        <a:bodyPr/>
        <a:lstStyle/>
        <a:p>
          <a:endParaRPr lang="en-US"/>
        </a:p>
      </dgm:t>
    </dgm:pt>
    <dgm:pt modelId="{3E97141F-9633-49E0-B81E-C920453F3476}" type="sibTrans" cxnId="{31B2B736-8014-4DD2-9558-744FD6A14FCF}">
      <dgm:prSet/>
      <dgm:spPr/>
      <dgm:t>
        <a:bodyPr/>
        <a:lstStyle/>
        <a:p>
          <a:endParaRPr lang="en-US"/>
        </a:p>
      </dgm:t>
    </dgm:pt>
    <dgm:pt modelId="{4E07A44F-29AC-4DEF-A0F2-0A4062E6E2DD}" type="pres">
      <dgm:prSet presAssocID="{6E2FACFD-E0AC-41F3-97F2-F36277B6DD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CA0791-B561-4908-B4C9-24DF71307041}" type="pres">
      <dgm:prSet presAssocID="{56246021-24E0-4EFF-A6CF-FE8587365B4B}" presName="hierRoot1" presStyleCnt="0"/>
      <dgm:spPr/>
    </dgm:pt>
    <dgm:pt modelId="{A7976A9C-32F7-46D2-A000-AD56D953BE99}" type="pres">
      <dgm:prSet presAssocID="{56246021-24E0-4EFF-A6CF-FE8587365B4B}" presName="composite" presStyleCnt="0"/>
      <dgm:spPr/>
    </dgm:pt>
    <dgm:pt modelId="{86C0DAD3-15E8-4CB1-B9C0-F8FAE3147A3F}" type="pres">
      <dgm:prSet presAssocID="{56246021-24E0-4EFF-A6CF-FE8587365B4B}" presName="background" presStyleLbl="node0" presStyleIdx="0" presStyleCnt="2"/>
      <dgm:spPr/>
    </dgm:pt>
    <dgm:pt modelId="{2B102B59-45DB-4FF9-904D-5EE0F7CCE65D}" type="pres">
      <dgm:prSet presAssocID="{56246021-24E0-4EFF-A6CF-FE8587365B4B}" presName="text" presStyleLbl="fgAcc0" presStyleIdx="0" presStyleCnt="2">
        <dgm:presLayoutVars>
          <dgm:chPref val="3"/>
        </dgm:presLayoutVars>
      </dgm:prSet>
      <dgm:spPr/>
    </dgm:pt>
    <dgm:pt modelId="{61EC436E-18EF-4DC3-B489-9D6607E15363}" type="pres">
      <dgm:prSet presAssocID="{56246021-24E0-4EFF-A6CF-FE8587365B4B}" presName="hierChild2" presStyleCnt="0"/>
      <dgm:spPr/>
    </dgm:pt>
    <dgm:pt modelId="{5041B6C0-FDF1-4058-847E-61973104AC17}" type="pres">
      <dgm:prSet presAssocID="{42640746-9B18-4F06-87ED-E923061DB94C}" presName="hierRoot1" presStyleCnt="0"/>
      <dgm:spPr/>
    </dgm:pt>
    <dgm:pt modelId="{C2F93F1F-AD6E-4626-A095-5BFD58D6C636}" type="pres">
      <dgm:prSet presAssocID="{42640746-9B18-4F06-87ED-E923061DB94C}" presName="composite" presStyleCnt="0"/>
      <dgm:spPr/>
    </dgm:pt>
    <dgm:pt modelId="{EF3E42B7-4CBE-4B94-8B37-F3152794B935}" type="pres">
      <dgm:prSet presAssocID="{42640746-9B18-4F06-87ED-E923061DB94C}" presName="background" presStyleLbl="node0" presStyleIdx="1" presStyleCnt="2"/>
      <dgm:spPr/>
    </dgm:pt>
    <dgm:pt modelId="{46B3E3A5-3DF0-4E89-8E43-3A08E37C3FB0}" type="pres">
      <dgm:prSet presAssocID="{42640746-9B18-4F06-87ED-E923061DB94C}" presName="text" presStyleLbl="fgAcc0" presStyleIdx="1" presStyleCnt="2">
        <dgm:presLayoutVars>
          <dgm:chPref val="3"/>
        </dgm:presLayoutVars>
      </dgm:prSet>
      <dgm:spPr/>
    </dgm:pt>
    <dgm:pt modelId="{4E251D2C-A34F-4225-AF7D-7D19D5A98AB3}" type="pres">
      <dgm:prSet presAssocID="{42640746-9B18-4F06-87ED-E923061DB94C}" presName="hierChild2" presStyleCnt="0"/>
      <dgm:spPr/>
    </dgm:pt>
  </dgm:ptLst>
  <dgm:cxnLst>
    <dgm:cxn modelId="{8ECFDD11-5D77-4AF8-A0E7-B52783EBA85E}" type="presOf" srcId="{56246021-24E0-4EFF-A6CF-FE8587365B4B}" destId="{2B102B59-45DB-4FF9-904D-5EE0F7CCE65D}" srcOrd="0" destOrd="0" presId="urn:microsoft.com/office/officeart/2005/8/layout/hierarchy1"/>
    <dgm:cxn modelId="{97FBB72A-934E-482C-B131-2C7615A849EE}" type="presOf" srcId="{42640746-9B18-4F06-87ED-E923061DB94C}" destId="{46B3E3A5-3DF0-4E89-8E43-3A08E37C3FB0}" srcOrd="0" destOrd="0" presId="urn:microsoft.com/office/officeart/2005/8/layout/hierarchy1"/>
    <dgm:cxn modelId="{31B2B736-8014-4DD2-9558-744FD6A14FCF}" srcId="{6E2FACFD-E0AC-41F3-97F2-F36277B6DD1E}" destId="{42640746-9B18-4F06-87ED-E923061DB94C}" srcOrd="1" destOrd="0" parTransId="{EDA48881-1A2D-4B1A-B47B-06241CA14A5F}" sibTransId="{3E97141F-9633-49E0-B81E-C920453F3476}"/>
    <dgm:cxn modelId="{7C5A8A91-4C54-4580-80AF-EBA70CA641CE}" type="presOf" srcId="{6E2FACFD-E0AC-41F3-97F2-F36277B6DD1E}" destId="{4E07A44F-29AC-4DEF-A0F2-0A4062E6E2DD}" srcOrd="0" destOrd="0" presId="urn:microsoft.com/office/officeart/2005/8/layout/hierarchy1"/>
    <dgm:cxn modelId="{259171C6-DABC-400B-A89C-0AF2F06EA25E}" srcId="{6E2FACFD-E0AC-41F3-97F2-F36277B6DD1E}" destId="{56246021-24E0-4EFF-A6CF-FE8587365B4B}" srcOrd="0" destOrd="0" parTransId="{65DB5888-4DA1-4651-BBAA-6CB66794E5EA}" sibTransId="{9BB0251D-85EB-4461-BB82-8AC1B2F362F3}"/>
    <dgm:cxn modelId="{DE3EFAC9-5377-496D-A078-98E1E6964824}" type="presParOf" srcId="{4E07A44F-29AC-4DEF-A0F2-0A4062E6E2DD}" destId="{3DCA0791-B561-4908-B4C9-24DF71307041}" srcOrd="0" destOrd="0" presId="urn:microsoft.com/office/officeart/2005/8/layout/hierarchy1"/>
    <dgm:cxn modelId="{290FC9B3-8A57-4893-8CCB-AB7B2156E104}" type="presParOf" srcId="{3DCA0791-B561-4908-B4C9-24DF71307041}" destId="{A7976A9C-32F7-46D2-A000-AD56D953BE99}" srcOrd="0" destOrd="0" presId="urn:microsoft.com/office/officeart/2005/8/layout/hierarchy1"/>
    <dgm:cxn modelId="{29D82357-03C9-4A5C-94F9-34CE3766447A}" type="presParOf" srcId="{A7976A9C-32F7-46D2-A000-AD56D953BE99}" destId="{86C0DAD3-15E8-4CB1-B9C0-F8FAE3147A3F}" srcOrd="0" destOrd="0" presId="urn:microsoft.com/office/officeart/2005/8/layout/hierarchy1"/>
    <dgm:cxn modelId="{F9C7CAA5-27DD-4095-846D-B3A2D8E88BAE}" type="presParOf" srcId="{A7976A9C-32F7-46D2-A000-AD56D953BE99}" destId="{2B102B59-45DB-4FF9-904D-5EE0F7CCE65D}" srcOrd="1" destOrd="0" presId="urn:microsoft.com/office/officeart/2005/8/layout/hierarchy1"/>
    <dgm:cxn modelId="{2A16F92E-06F6-46C0-A27F-DB0FE849E891}" type="presParOf" srcId="{3DCA0791-B561-4908-B4C9-24DF71307041}" destId="{61EC436E-18EF-4DC3-B489-9D6607E15363}" srcOrd="1" destOrd="0" presId="urn:microsoft.com/office/officeart/2005/8/layout/hierarchy1"/>
    <dgm:cxn modelId="{76CF4D84-3C84-4DA2-BBD2-7A459F822845}" type="presParOf" srcId="{4E07A44F-29AC-4DEF-A0F2-0A4062E6E2DD}" destId="{5041B6C0-FDF1-4058-847E-61973104AC17}" srcOrd="1" destOrd="0" presId="urn:microsoft.com/office/officeart/2005/8/layout/hierarchy1"/>
    <dgm:cxn modelId="{A3002456-746F-4171-8324-173DABD8775E}" type="presParOf" srcId="{5041B6C0-FDF1-4058-847E-61973104AC17}" destId="{C2F93F1F-AD6E-4626-A095-5BFD58D6C636}" srcOrd="0" destOrd="0" presId="urn:microsoft.com/office/officeart/2005/8/layout/hierarchy1"/>
    <dgm:cxn modelId="{218AB793-4BE6-4FE2-9C56-142D7ED535A4}" type="presParOf" srcId="{C2F93F1F-AD6E-4626-A095-5BFD58D6C636}" destId="{EF3E42B7-4CBE-4B94-8B37-F3152794B935}" srcOrd="0" destOrd="0" presId="urn:microsoft.com/office/officeart/2005/8/layout/hierarchy1"/>
    <dgm:cxn modelId="{759D53C6-3500-4B37-9407-31204D51429E}" type="presParOf" srcId="{C2F93F1F-AD6E-4626-A095-5BFD58D6C636}" destId="{46B3E3A5-3DF0-4E89-8E43-3A08E37C3FB0}" srcOrd="1" destOrd="0" presId="urn:microsoft.com/office/officeart/2005/8/layout/hierarchy1"/>
    <dgm:cxn modelId="{3F6112D5-DD54-49E3-A12F-679BA65E0CC9}" type="presParOf" srcId="{5041B6C0-FDF1-4058-847E-61973104AC17}" destId="{4E251D2C-A34F-4225-AF7D-7D19D5A98A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FD065-4807-4015-94B9-D3368150743F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272E78-78ED-4971-97B0-E4E4E03A72E6}">
      <dgm:prSet/>
      <dgm:spPr/>
      <dgm:t>
        <a:bodyPr/>
        <a:lstStyle/>
        <a:p>
          <a:r>
            <a:rPr lang="en-US"/>
            <a:t>GET—get a value for the given key</a:t>
          </a:r>
        </a:p>
      </dgm:t>
    </dgm:pt>
    <dgm:pt modelId="{A87865BA-0E0F-437F-B2FB-AB2C3B044920}" type="parTrans" cxnId="{07F96405-CC13-4188-9DB1-707EB42D7383}">
      <dgm:prSet/>
      <dgm:spPr/>
      <dgm:t>
        <a:bodyPr/>
        <a:lstStyle/>
        <a:p>
          <a:endParaRPr lang="en-US"/>
        </a:p>
      </dgm:t>
    </dgm:pt>
    <dgm:pt modelId="{4B5973A0-1B51-44B5-989E-C2F3019A51D2}" type="sibTrans" cxnId="{07F96405-CC13-4188-9DB1-707EB42D7383}">
      <dgm:prSet/>
      <dgm:spPr/>
      <dgm:t>
        <a:bodyPr/>
        <a:lstStyle/>
        <a:p>
          <a:endParaRPr lang="en-US"/>
        </a:p>
      </dgm:t>
    </dgm:pt>
    <dgm:pt modelId="{E55E3BF4-E484-4D51-8645-AFD86AD0EAAF}">
      <dgm:prSet/>
      <dgm:spPr/>
      <dgm:t>
        <a:bodyPr/>
        <a:lstStyle/>
        <a:p>
          <a:r>
            <a:rPr lang="en-US"/>
            <a:t>SET—the value for a given key</a:t>
          </a:r>
        </a:p>
      </dgm:t>
    </dgm:pt>
    <dgm:pt modelId="{8D4B7AD5-A6CB-495A-8577-51206C84F8A9}" type="parTrans" cxnId="{A0022A9B-35DC-4CFE-A499-C790858CAC46}">
      <dgm:prSet/>
      <dgm:spPr/>
      <dgm:t>
        <a:bodyPr/>
        <a:lstStyle/>
        <a:p>
          <a:endParaRPr lang="en-US"/>
        </a:p>
      </dgm:t>
    </dgm:pt>
    <dgm:pt modelId="{12A27F75-B4DD-49E8-8181-ABC04B3F0FAB}" type="sibTrans" cxnId="{A0022A9B-35DC-4CFE-A499-C790858CAC46}">
      <dgm:prSet/>
      <dgm:spPr/>
      <dgm:t>
        <a:bodyPr/>
        <a:lstStyle/>
        <a:p>
          <a:endParaRPr lang="en-US"/>
        </a:p>
      </dgm:t>
    </dgm:pt>
    <dgm:pt modelId="{0F0F4641-464D-4631-8F49-D8C08AF26D21}">
      <dgm:prSet/>
      <dgm:spPr/>
      <dgm:t>
        <a:bodyPr/>
        <a:lstStyle/>
        <a:p>
          <a:r>
            <a:rPr lang="en-US"/>
            <a:t>MSET—set multiple keys/values</a:t>
          </a:r>
        </a:p>
      </dgm:t>
    </dgm:pt>
    <dgm:pt modelId="{84C9D591-5A8D-4A9A-AA1F-90B1FFD57A5A}" type="parTrans" cxnId="{E303B207-C8D7-4BC2-BF76-DEBDD840898E}">
      <dgm:prSet/>
      <dgm:spPr/>
      <dgm:t>
        <a:bodyPr/>
        <a:lstStyle/>
        <a:p>
          <a:endParaRPr lang="en-US"/>
        </a:p>
      </dgm:t>
    </dgm:pt>
    <dgm:pt modelId="{8042C1FA-3093-4C53-B408-8EB675A2E548}" type="sibTrans" cxnId="{E303B207-C8D7-4BC2-BF76-DEBDD840898E}">
      <dgm:prSet/>
      <dgm:spPr/>
      <dgm:t>
        <a:bodyPr/>
        <a:lstStyle/>
        <a:p>
          <a:endParaRPr lang="en-US"/>
        </a:p>
      </dgm:t>
    </dgm:pt>
    <dgm:pt modelId="{730CFFFA-C2C3-407C-9852-B97C19879B85}">
      <dgm:prSet/>
      <dgm:spPr/>
      <dgm:t>
        <a:bodyPr/>
        <a:lstStyle/>
        <a:p>
          <a:r>
            <a:rPr lang="en-US" dirty="0"/>
            <a:t>MGET—get multiple </a:t>
          </a:r>
        </a:p>
      </dgm:t>
    </dgm:pt>
    <dgm:pt modelId="{F20CF1AD-1376-4735-BD9B-9707CE632E6D}" type="parTrans" cxnId="{6E684D57-E112-4808-9E53-ED189A016900}">
      <dgm:prSet/>
      <dgm:spPr/>
      <dgm:t>
        <a:bodyPr/>
        <a:lstStyle/>
        <a:p>
          <a:endParaRPr lang="en-US"/>
        </a:p>
      </dgm:t>
    </dgm:pt>
    <dgm:pt modelId="{72D2E320-F51D-4E8B-962B-E4FC9929A356}" type="sibTrans" cxnId="{6E684D57-E112-4808-9E53-ED189A016900}">
      <dgm:prSet/>
      <dgm:spPr/>
      <dgm:t>
        <a:bodyPr/>
        <a:lstStyle/>
        <a:p>
          <a:endParaRPr lang="en-US"/>
        </a:p>
      </dgm:t>
    </dgm:pt>
    <dgm:pt modelId="{FB99AAE4-6BBF-4AC0-B522-E7555D8D595A}">
      <dgm:prSet/>
      <dgm:spPr/>
      <dgm:t>
        <a:bodyPr/>
        <a:lstStyle/>
        <a:p>
          <a:r>
            <a:rPr lang="en-US"/>
            <a:t>EXISTS—check if a key exists</a:t>
          </a:r>
        </a:p>
      </dgm:t>
    </dgm:pt>
    <dgm:pt modelId="{476A44D7-03D4-4AB4-8AC6-D9777286BB56}" type="parTrans" cxnId="{68CCC80C-88A4-444B-8F81-5EF19775C349}">
      <dgm:prSet/>
      <dgm:spPr/>
      <dgm:t>
        <a:bodyPr/>
        <a:lstStyle/>
        <a:p>
          <a:endParaRPr lang="en-US"/>
        </a:p>
      </dgm:t>
    </dgm:pt>
    <dgm:pt modelId="{24A3B0EA-4021-40B6-B01A-DF69DE8EB440}" type="sibTrans" cxnId="{68CCC80C-88A4-444B-8F81-5EF19775C349}">
      <dgm:prSet/>
      <dgm:spPr/>
      <dgm:t>
        <a:bodyPr/>
        <a:lstStyle/>
        <a:p>
          <a:endParaRPr lang="en-US"/>
        </a:p>
      </dgm:t>
    </dgm:pt>
    <dgm:pt modelId="{19814D5F-FD4B-4D4E-8B17-55229720D281}">
      <dgm:prSet/>
      <dgm:spPr/>
      <dgm:t>
        <a:bodyPr/>
        <a:lstStyle/>
        <a:p>
          <a:r>
            <a:rPr lang="en-US"/>
            <a:t>GETSET—get the current value, then set a new value</a:t>
          </a:r>
        </a:p>
      </dgm:t>
    </dgm:pt>
    <dgm:pt modelId="{9494C0EC-D7D6-405F-A13B-3C27F05920DA}" type="parTrans" cxnId="{C54C7502-A74D-42C0-AE5D-92E288526DC7}">
      <dgm:prSet/>
      <dgm:spPr/>
      <dgm:t>
        <a:bodyPr/>
        <a:lstStyle/>
        <a:p>
          <a:endParaRPr lang="en-US"/>
        </a:p>
      </dgm:t>
    </dgm:pt>
    <dgm:pt modelId="{1ADD711E-5771-48D3-B295-A1CFE33D8573}" type="sibTrans" cxnId="{C54C7502-A74D-42C0-AE5D-92E288526DC7}">
      <dgm:prSet/>
      <dgm:spPr/>
      <dgm:t>
        <a:bodyPr/>
        <a:lstStyle/>
        <a:p>
          <a:endParaRPr lang="en-US"/>
        </a:p>
      </dgm:t>
    </dgm:pt>
    <dgm:pt modelId="{289F7AB4-E252-4069-A4CC-090FB9A8FADF}" type="pres">
      <dgm:prSet presAssocID="{941FD065-4807-4015-94B9-D3368150743F}" presName="vert0" presStyleCnt="0">
        <dgm:presLayoutVars>
          <dgm:dir/>
          <dgm:animOne val="branch"/>
          <dgm:animLvl val="lvl"/>
        </dgm:presLayoutVars>
      </dgm:prSet>
      <dgm:spPr/>
    </dgm:pt>
    <dgm:pt modelId="{52E17082-8842-400B-A63F-9CE8273221B5}" type="pres">
      <dgm:prSet presAssocID="{BC272E78-78ED-4971-97B0-E4E4E03A72E6}" presName="thickLine" presStyleLbl="alignNode1" presStyleIdx="0" presStyleCnt="6"/>
      <dgm:spPr/>
    </dgm:pt>
    <dgm:pt modelId="{C5337121-D0E1-4427-AC77-7ED9C8D22E11}" type="pres">
      <dgm:prSet presAssocID="{BC272E78-78ED-4971-97B0-E4E4E03A72E6}" presName="horz1" presStyleCnt="0"/>
      <dgm:spPr/>
    </dgm:pt>
    <dgm:pt modelId="{168FA961-4CE9-4048-A1F3-157BC9F14E03}" type="pres">
      <dgm:prSet presAssocID="{BC272E78-78ED-4971-97B0-E4E4E03A72E6}" presName="tx1" presStyleLbl="revTx" presStyleIdx="0" presStyleCnt="6"/>
      <dgm:spPr/>
    </dgm:pt>
    <dgm:pt modelId="{1B648DAE-E76B-4D61-AFBF-EFD97DDB88F4}" type="pres">
      <dgm:prSet presAssocID="{BC272E78-78ED-4971-97B0-E4E4E03A72E6}" presName="vert1" presStyleCnt="0"/>
      <dgm:spPr/>
    </dgm:pt>
    <dgm:pt modelId="{337BE8ED-48C6-4EC1-99E4-0145DE2FE14A}" type="pres">
      <dgm:prSet presAssocID="{E55E3BF4-E484-4D51-8645-AFD86AD0EAAF}" presName="thickLine" presStyleLbl="alignNode1" presStyleIdx="1" presStyleCnt="6"/>
      <dgm:spPr/>
    </dgm:pt>
    <dgm:pt modelId="{31F33886-51C6-48DF-8F11-86C3B6EE1EA7}" type="pres">
      <dgm:prSet presAssocID="{E55E3BF4-E484-4D51-8645-AFD86AD0EAAF}" presName="horz1" presStyleCnt="0"/>
      <dgm:spPr/>
    </dgm:pt>
    <dgm:pt modelId="{C695A84F-2149-4AB4-8F37-1F2130880606}" type="pres">
      <dgm:prSet presAssocID="{E55E3BF4-E484-4D51-8645-AFD86AD0EAAF}" presName="tx1" presStyleLbl="revTx" presStyleIdx="1" presStyleCnt="6"/>
      <dgm:spPr/>
    </dgm:pt>
    <dgm:pt modelId="{0CEA7967-86E9-4DE7-BDE1-2DE62C693401}" type="pres">
      <dgm:prSet presAssocID="{E55E3BF4-E484-4D51-8645-AFD86AD0EAAF}" presName="vert1" presStyleCnt="0"/>
      <dgm:spPr/>
    </dgm:pt>
    <dgm:pt modelId="{B52A24E5-BBA7-4E68-803B-AD6D82028F16}" type="pres">
      <dgm:prSet presAssocID="{0F0F4641-464D-4631-8F49-D8C08AF26D21}" presName="thickLine" presStyleLbl="alignNode1" presStyleIdx="2" presStyleCnt="6"/>
      <dgm:spPr/>
    </dgm:pt>
    <dgm:pt modelId="{217FFF66-9BBB-48B9-902C-1460DC45B032}" type="pres">
      <dgm:prSet presAssocID="{0F0F4641-464D-4631-8F49-D8C08AF26D21}" presName="horz1" presStyleCnt="0"/>
      <dgm:spPr/>
    </dgm:pt>
    <dgm:pt modelId="{B9D1E91D-F412-4000-990F-5DAF00B673ED}" type="pres">
      <dgm:prSet presAssocID="{0F0F4641-464D-4631-8F49-D8C08AF26D21}" presName="tx1" presStyleLbl="revTx" presStyleIdx="2" presStyleCnt="6"/>
      <dgm:spPr/>
    </dgm:pt>
    <dgm:pt modelId="{57C7611C-801F-47AF-82C5-B0DEAB62F88C}" type="pres">
      <dgm:prSet presAssocID="{0F0F4641-464D-4631-8F49-D8C08AF26D21}" presName="vert1" presStyleCnt="0"/>
      <dgm:spPr/>
    </dgm:pt>
    <dgm:pt modelId="{CB2AAEB1-D95F-4EEA-AA6B-A9B9201BF102}" type="pres">
      <dgm:prSet presAssocID="{730CFFFA-C2C3-407C-9852-B97C19879B85}" presName="thickLine" presStyleLbl="alignNode1" presStyleIdx="3" presStyleCnt="6"/>
      <dgm:spPr/>
    </dgm:pt>
    <dgm:pt modelId="{AAE40EBB-C221-4EA3-B871-B0FF910FC01E}" type="pres">
      <dgm:prSet presAssocID="{730CFFFA-C2C3-407C-9852-B97C19879B85}" presName="horz1" presStyleCnt="0"/>
      <dgm:spPr/>
    </dgm:pt>
    <dgm:pt modelId="{7AFF44AB-0FC6-4DCF-B215-3EC5B991EC36}" type="pres">
      <dgm:prSet presAssocID="{730CFFFA-C2C3-407C-9852-B97C19879B85}" presName="tx1" presStyleLbl="revTx" presStyleIdx="3" presStyleCnt="6"/>
      <dgm:spPr/>
    </dgm:pt>
    <dgm:pt modelId="{5C420077-E207-47F4-932E-B1DAF4192E5C}" type="pres">
      <dgm:prSet presAssocID="{730CFFFA-C2C3-407C-9852-B97C19879B85}" presName="vert1" presStyleCnt="0"/>
      <dgm:spPr/>
    </dgm:pt>
    <dgm:pt modelId="{FB818A7D-8271-4513-B722-503AAB93B86F}" type="pres">
      <dgm:prSet presAssocID="{FB99AAE4-6BBF-4AC0-B522-E7555D8D595A}" presName="thickLine" presStyleLbl="alignNode1" presStyleIdx="4" presStyleCnt="6"/>
      <dgm:spPr/>
    </dgm:pt>
    <dgm:pt modelId="{A4857017-9ADE-45C8-B0E9-7B80F9FEE23A}" type="pres">
      <dgm:prSet presAssocID="{FB99AAE4-6BBF-4AC0-B522-E7555D8D595A}" presName="horz1" presStyleCnt="0"/>
      <dgm:spPr/>
    </dgm:pt>
    <dgm:pt modelId="{9F1BF786-FC80-4235-BE24-48DB1D8D158E}" type="pres">
      <dgm:prSet presAssocID="{FB99AAE4-6BBF-4AC0-B522-E7555D8D595A}" presName="tx1" presStyleLbl="revTx" presStyleIdx="4" presStyleCnt="6"/>
      <dgm:spPr/>
    </dgm:pt>
    <dgm:pt modelId="{8915684C-94F7-45AB-892C-837A949B27B0}" type="pres">
      <dgm:prSet presAssocID="{FB99AAE4-6BBF-4AC0-B522-E7555D8D595A}" presName="vert1" presStyleCnt="0"/>
      <dgm:spPr/>
    </dgm:pt>
    <dgm:pt modelId="{A042686E-2A5B-48F9-A124-06C550392712}" type="pres">
      <dgm:prSet presAssocID="{19814D5F-FD4B-4D4E-8B17-55229720D281}" presName="thickLine" presStyleLbl="alignNode1" presStyleIdx="5" presStyleCnt="6"/>
      <dgm:spPr/>
    </dgm:pt>
    <dgm:pt modelId="{8E7195C1-52C2-4775-A214-29A4B8D0F7CF}" type="pres">
      <dgm:prSet presAssocID="{19814D5F-FD4B-4D4E-8B17-55229720D281}" presName="horz1" presStyleCnt="0"/>
      <dgm:spPr/>
    </dgm:pt>
    <dgm:pt modelId="{91772147-F219-451E-BED6-9B552397FE32}" type="pres">
      <dgm:prSet presAssocID="{19814D5F-FD4B-4D4E-8B17-55229720D281}" presName="tx1" presStyleLbl="revTx" presStyleIdx="5" presStyleCnt="6"/>
      <dgm:spPr/>
    </dgm:pt>
    <dgm:pt modelId="{170F60CE-356D-4B35-A12D-C59487BF6A44}" type="pres">
      <dgm:prSet presAssocID="{19814D5F-FD4B-4D4E-8B17-55229720D281}" presName="vert1" presStyleCnt="0"/>
      <dgm:spPr/>
    </dgm:pt>
  </dgm:ptLst>
  <dgm:cxnLst>
    <dgm:cxn modelId="{C54C7502-A74D-42C0-AE5D-92E288526DC7}" srcId="{941FD065-4807-4015-94B9-D3368150743F}" destId="{19814D5F-FD4B-4D4E-8B17-55229720D281}" srcOrd="5" destOrd="0" parTransId="{9494C0EC-D7D6-405F-A13B-3C27F05920DA}" sibTransId="{1ADD711E-5771-48D3-B295-A1CFE33D8573}"/>
    <dgm:cxn modelId="{07F96405-CC13-4188-9DB1-707EB42D7383}" srcId="{941FD065-4807-4015-94B9-D3368150743F}" destId="{BC272E78-78ED-4971-97B0-E4E4E03A72E6}" srcOrd="0" destOrd="0" parTransId="{A87865BA-0E0F-437F-B2FB-AB2C3B044920}" sibTransId="{4B5973A0-1B51-44B5-989E-C2F3019A51D2}"/>
    <dgm:cxn modelId="{E303B207-C8D7-4BC2-BF76-DEBDD840898E}" srcId="{941FD065-4807-4015-94B9-D3368150743F}" destId="{0F0F4641-464D-4631-8F49-D8C08AF26D21}" srcOrd="2" destOrd="0" parTransId="{84C9D591-5A8D-4A9A-AA1F-90B1FFD57A5A}" sibTransId="{8042C1FA-3093-4C53-B408-8EB675A2E548}"/>
    <dgm:cxn modelId="{68CCC80C-88A4-444B-8F81-5EF19775C349}" srcId="{941FD065-4807-4015-94B9-D3368150743F}" destId="{FB99AAE4-6BBF-4AC0-B522-E7555D8D595A}" srcOrd="4" destOrd="0" parTransId="{476A44D7-03D4-4AB4-8AC6-D9777286BB56}" sibTransId="{24A3B0EA-4021-40B6-B01A-DF69DE8EB440}"/>
    <dgm:cxn modelId="{DE65A61D-4A1D-44F4-948A-101F26E90958}" type="presOf" srcId="{FB99AAE4-6BBF-4AC0-B522-E7555D8D595A}" destId="{9F1BF786-FC80-4235-BE24-48DB1D8D158E}" srcOrd="0" destOrd="0" presId="urn:microsoft.com/office/officeart/2008/layout/LinedList"/>
    <dgm:cxn modelId="{0C256A21-718C-4CBB-9411-9EC5CCD31ECB}" type="presOf" srcId="{19814D5F-FD4B-4D4E-8B17-55229720D281}" destId="{91772147-F219-451E-BED6-9B552397FE32}" srcOrd="0" destOrd="0" presId="urn:microsoft.com/office/officeart/2008/layout/LinedList"/>
    <dgm:cxn modelId="{29FF2C41-CC8D-4C7C-954C-FC212C36348E}" type="presOf" srcId="{0F0F4641-464D-4631-8F49-D8C08AF26D21}" destId="{B9D1E91D-F412-4000-990F-5DAF00B673ED}" srcOrd="0" destOrd="0" presId="urn:microsoft.com/office/officeart/2008/layout/LinedList"/>
    <dgm:cxn modelId="{FFBE6C50-6059-439B-A5ED-EF2D414BA17E}" type="presOf" srcId="{BC272E78-78ED-4971-97B0-E4E4E03A72E6}" destId="{168FA961-4CE9-4048-A1F3-157BC9F14E03}" srcOrd="0" destOrd="0" presId="urn:microsoft.com/office/officeart/2008/layout/LinedList"/>
    <dgm:cxn modelId="{6E684D57-E112-4808-9E53-ED189A016900}" srcId="{941FD065-4807-4015-94B9-D3368150743F}" destId="{730CFFFA-C2C3-407C-9852-B97C19879B85}" srcOrd="3" destOrd="0" parTransId="{F20CF1AD-1376-4735-BD9B-9707CE632E6D}" sibTransId="{72D2E320-F51D-4E8B-962B-E4FC9929A356}"/>
    <dgm:cxn modelId="{10BAB584-9870-4B8E-98CB-44AA8964445D}" type="presOf" srcId="{730CFFFA-C2C3-407C-9852-B97C19879B85}" destId="{7AFF44AB-0FC6-4DCF-B215-3EC5B991EC36}" srcOrd="0" destOrd="0" presId="urn:microsoft.com/office/officeart/2008/layout/LinedList"/>
    <dgm:cxn modelId="{A0022A9B-35DC-4CFE-A499-C790858CAC46}" srcId="{941FD065-4807-4015-94B9-D3368150743F}" destId="{E55E3BF4-E484-4D51-8645-AFD86AD0EAAF}" srcOrd="1" destOrd="0" parTransId="{8D4B7AD5-A6CB-495A-8577-51206C84F8A9}" sibTransId="{12A27F75-B4DD-49E8-8181-ABC04B3F0FAB}"/>
    <dgm:cxn modelId="{695696A1-65F6-49EA-9668-B45D489049CF}" type="presOf" srcId="{E55E3BF4-E484-4D51-8645-AFD86AD0EAAF}" destId="{C695A84F-2149-4AB4-8F37-1F2130880606}" srcOrd="0" destOrd="0" presId="urn:microsoft.com/office/officeart/2008/layout/LinedList"/>
    <dgm:cxn modelId="{A14EF0C9-55F2-47D9-9EC7-7FB2BE70A9D5}" type="presOf" srcId="{941FD065-4807-4015-94B9-D3368150743F}" destId="{289F7AB4-E252-4069-A4CC-090FB9A8FADF}" srcOrd="0" destOrd="0" presId="urn:microsoft.com/office/officeart/2008/layout/LinedList"/>
    <dgm:cxn modelId="{E5CD713E-7FF2-48A8-95D2-11CC82611632}" type="presParOf" srcId="{289F7AB4-E252-4069-A4CC-090FB9A8FADF}" destId="{52E17082-8842-400B-A63F-9CE8273221B5}" srcOrd="0" destOrd="0" presId="urn:microsoft.com/office/officeart/2008/layout/LinedList"/>
    <dgm:cxn modelId="{BC84AEB1-74E3-4FF9-A0DF-BE92E241A155}" type="presParOf" srcId="{289F7AB4-E252-4069-A4CC-090FB9A8FADF}" destId="{C5337121-D0E1-4427-AC77-7ED9C8D22E11}" srcOrd="1" destOrd="0" presId="urn:microsoft.com/office/officeart/2008/layout/LinedList"/>
    <dgm:cxn modelId="{C9DCC18B-A08E-4A09-8B46-B78A70DE76E4}" type="presParOf" srcId="{C5337121-D0E1-4427-AC77-7ED9C8D22E11}" destId="{168FA961-4CE9-4048-A1F3-157BC9F14E03}" srcOrd="0" destOrd="0" presId="urn:microsoft.com/office/officeart/2008/layout/LinedList"/>
    <dgm:cxn modelId="{D17275B3-1E77-43F9-843B-6B0A7F395648}" type="presParOf" srcId="{C5337121-D0E1-4427-AC77-7ED9C8D22E11}" destId="{1B648DAE-E76B-4D61-AFBF-EFD97DDB88F4}" srcOrd="1" destOrd="0" presId="urn:microsoft.com/office/officeart/2008/layout/LinedList"/>
    <dgm:cxn modelId="{2C8889E3-B183-4912-B2D8-69EFCF5DA455}" type="presParOf" srcId="{289F7AB4-E252-4069-A4CC-090FB9A8FADF}" destId="{337BE8ED-48C6-4EC1-99E4-0145DE2FE14A}" srcOrd="2" destOrd="0" presId="urn:microsoft.com/office/officeart/2008/layout/LinedList"/>
    <dgm:cxn modelId="{A8B8CE9C-7747-49C2-836F-D752008169DA}" type="presParOf" srcId="{289F7AB4-E252-4069-A4CC-090FB9A8FADF}" destId="{31F33886-51C6-48DF-8F11-86C3B6EE1EA7}" srcOrd="3" destOrd="0" presId="urn:microsoft.com/office/officeart/2008/layout/LinedList"/>
    <dgm:cxn modelId="{7174F20C-4A31-4CA7-B820-7D0CD968EC00}" type="presParOf" srcId="{31F33886-51C6-48DF-8F11-86C3B6EE1EA7}" destId="{C695A84F-2149-4AB4-8F37-1F2130880606}" srcOrd="0" destOrd="0" presId="urn:microsoft.com/office/officeart/2008/layout/LinedList"/>
    <dgm:cxn modelId="{4B829377-F1BC-4AFB-9583-C4C3CAE6E720}" type="presParOf" srcId="{31F33886-51C6-48DF-8F11-86C3B6EE1EA7}" destId="{0CEA7967-86E9-4DE7-BDE1-2DE62C693401}" srcOrd="1" destOrd="0" presId="urn:microsoft.com/office/officeart/2008/layout/LinedList"/>
    <dgm:cxn modelId="{2C192D26-FFB0-4EF0-9386-12133D221EC1}" type="presParOf" srcId="{289F7AB4-E252-4069-A4CC-090FB9A8FADF}" destId="{B52A24E5-BBA7-4E68-803B-AD6D82028F16}" srcOrd="4" destOrd="0" presId="urn:microsoft.com/office/officeart/2008/layout/LinedList"/>
    <dgm:cxn modelId="{02E25CA7-0602-41FF-AC57-B64762DB7D45}" type="presParOf" srcId="{289F7AB4-E252-4069-A4CC-090FB9A8FADF}" destId="{217FFF66-9BBB-48B9-902C-1460DC45B032}" srcOrd="5" destOrd="0" presId="urn:microsoft.com/office/officeart/2008/layout/LinedList"/>
    <dgm:cxn modelId="{75FB7B78-FF82-46AC-A980-347BDE9BEE46}" type="presParOf" srcId="{217FFF66-9BBB-48B9-902C-1460DC45B032}" destId="{B9D1E91D-F412-4000-990F-5DAF00B673ED}" srcOrd="0" destOrd="0" presId="urn:microsoft.com/office/officeart/2008/layout/LinedList"/>
    <dgm:cxn modelId="{D23DF4BD-66DA-4AFC-9836-970C47E1EC76}" type="presParOf" srcId="{217FFF66-9BBB-48B9-902C-1460DC45B032}" destId="{57C7611C-801F-47AF-82C5-B0DEAB62F88C}" srcOrd="1" destOrd="0" presId="urn:microsoft.com/office/officeart/2008/layout/LinedList"/>
    <dgm:cxn modelId="{1E7A14A2-0FFE-4966-A680-20BF8CB64F0F}" type="presParOf" srcId="{289F7AB4-E252-4069-A4CC-090FB9A8FADF}" destId="{CB2AAEB1-D95F-4EEA-AA6B-A9B9201BF102}" srcOrd="6" destOrd="0" presId="urn:microsoft.com/office/officeart/2008/layout/LinedList"/>
    <dgm:cxn modelId="{88026470-BEA5-447B-B9D1-C57E61A1A00F}" type="presParOf" srcId="{289F7AB4-E252-4069-A4CC-090FB9A8FADF}" destId="{AAE40EBB-C221-4EA3-B871-B0FF910FC01E}" srcOrd="7" destOrd="0" presId="urn:microsoft.com/office/officeart/2008/layout/LinedList"/>
    <dgm:cxn modelId="{5BE7E355-FA2C-4A93-9299-70A98C3895B3}" type="presParOf" srcId="{AAE40EBB-C221-4EA3-B871-B0FF910FC01E}" destId="{7AFF44AB-0FC6-4DCF-B215-3EC5B991EC36}" srcOrd="0" destOrd="0" presId="urn:microsoft.com/office/officeart/2008/layout/LinedList"/>
    <dgm:cxn modelId="{32B415C9-58E0-4EC3-A676-E8B2B6299311}" type="presParOf" srcId="{AAE40EBB-C221-4EA3-B871-B0FF910FC01E}" destId="{5C420077-E207-47F4-932E-B1DAF4192E5C}" srcOrd="1" destOrd="0" presId="urn:microsoft.com/office/officeart/2008/layout/LinedList"/>
    <dgm:cxn modelId="{4AF2851E-A242-4386-9A76-E997CFB1F218}" type="presParOf" srcId="{289F7AB4-E252-4069-A4CC-090FB9A8FADF}" destId="{FB818A7D-8271-4513-B722-503AAB93B86F}" srcOrd="8" destOrd="0" presId="urn:microsoft.com/office/officeart/2008/layout/LinedList"/>
    <dgm:cxn modelId="{D34796D3-C571-4461-8077-284F7736ED5C}" type="presParOf" srcId="{289F7AB4-E252-4069-A4CC-090FB9A8FADF}" destId="{A4857017-9ADE-45C8-B0E9-7B80F9FEE23A}" srcOrd="9" destOrd="0" presId="urn:microsoft.com/office/officeart/2008/layout/LinedList"/>
    <dgm:cxn modelId="{8678570D-EDC4-4643-A039-107D26D692F5}" type="presParOf" srcId="{A4857017-9ADE-45C8-B0E9-7B80F9FEE23A}" destId="{9F1BF786-FC80-4235-BE24-48DB1D8D158E}" srcOrd="0" destOrd="0" presId="urn:microsoft.com/office/officeart/2008/layout/LinedList"/>
    <dgm:cxn modelId="{D97B01F9-C4F5-465F-B589-2129FA0B6F0C}" type="presParOf" srcId="{A4857017-9ADE-45C8-B0E9-7B80F9FEE23A}" destId="{8915684C-94F7-45AB-892C-837A949B27B0}" srcOrd="1" destOrd="0" presId="urn:microsoft.com/office/officeart/2008/layout/LinedList"/>
    <dgm:cxn modelId="{EA6878F9-FD97-4C2C-8F88-EC0D26D800E8}" type="presParOf" srcId="{289F7AB4-E252-4069-A4CC-090FB9A8FADF}" destId="{A042686E-2A5B-48F9-A124-06C550392712}" srcOrd="10" destOrd="0" presId="urn:microsoft.com/office/officeart/2008/layout/LinedList"/>
    <dgm:cxn modelId="{1773B70A-5323-46B2-A138-471386AF7649}" type="presParOf" srcId="{289F7AB4-E252-4069-A4CC-090FB9A8FADF}" destId="{8E7195C1-52C2-4775-A214-29A4B8D0F7CF}" srcOrd="11" destOrd="0" presId="urn:microsoft.com/office/officeart/2008/layout/LinedList"/>
    <dgm:cxn modelId="{7C4CF9BC-2C8F-4313-B16E-DEF402803DE9}" type="presParOf" srcId="{8E7195C1-52C2-4775-A214-29A4B8D0F7CF}" destId="{91772147-F219-451E-BED6-9B552397FE32}" srcOrd="0" destOrd="0" presId="urn:microsoft.com/office/officeart/2008/layout/LinedList"/>
    <dgm:cxn modelId="{5E025F0F-7891-4ED3-AFB1-AB75203791DA}" type="presParOf" srcId="{8E7195C1-52C2-4775-A214-29A4B8D0F7CF}" destId="{170F60CE-356D-4B35-A12D-C59487BF6A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1FD065-4807-4015-94B9-D3368150743F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B944F5-863D-4C35-8605-472525789BBA}">
      <dgm:prSet/>
      <dgm:spPr/>
      <dgm:t>
        <a:bodyPr/>
        <a:lstStyle/>
        <a:p>
          <a:r>
            <a:rPr lang="en-US" dirty="0"/>
            <a:t>DEL—delete a key and its value</a:t>
          </a:r>
        </a:p>
      </dgm:t>
    </dgm:pt>
    <dgm:pt modelId="{D3387BA7-B3DE-4D8F-B47E-DE6FED212257}" type="parTrans" cxnId="{4596B021-2770-4C58-8BB3-A3621AC0AAD4}">
      <dgm:prSet/>
      <dgm:spPr/>
      <dgm:t>
        <a:bodyPr/>
        <a:lstStyle/>
        <a:p>
          <a:endParaRPr lang="en-US"/>
        </a:p>
      </dgm:t>
    </dgm:pt>
    <dgm:pt modelId="{5D91C64A-AC43-4E20-8F42-35C8D324B652}" type="sibTrans" cxnId="{4596B021-2770-4C58-8BB3-A3621AC0AAD4}">
      <dgm:prSet/>
      <dgm:spPr/>
      <dgm:t>
        <a:bodyPr/>
        <a:lstStyle/>
        <a:p>
          <a:endParaRPr lang="en-US"/>
        </a:p>
      </dgm:t>
    </dgm:pt>
    <dgm:pt modelId="{A61EFE4E-362B-458F-BCC9-B77CBE8658F0}">
      <dgm:prSet/>
      <dgm:spPr/>
      <dgm:t>
        <a:bodyPr/>
        <a:lstStyle/>
        <a:p>
          <a:r>
            <a:rPr lang="en-US" dirty="0"/>
            <a:t>KEYS—find all keys matching a pattern</a:t>
          </a:r>
        </a:p>
      </dgm:t>
    </dgm:pt>
    <dgm:pt modelId="{EBFB4E48-6596-4C11-A255-29CC242BEA6A}" type="parTrans" cxnId="{1123E3FB-77AF-4259-A859-80E362882859}">
      <dgm:prSet/>
      <dgm:spPr/>
      <dgm:t>
        <a:bodyPr/>
        <a:lstStyle/>
        <a:p>
          <a:endParaRPr lang="en-US"/>
        </a:p>
      </dgm:t>
    </dgm:pt>
    <dgm:pt modelId="{3187531A-09C5-4144-A4CE-2BE0D45DB463}" type="sibTrans" cxnId="{1123E3FB-77AF-4259-A859-80E362882859}">
      <dgm:prSet/>
      <dgm:spPr/>
      <dgm:t>
        <a:bodyPr/>
        <a:lstStyle/>
        <a:p>
          <a:endParaRPr lang="en-US"/>
        </a:p>
      </dgm:t>
    </dgm:pt>
    <dgm:pt modelId="{8EFC9774-0171-4011-8017-9E13CE603A94}">
      <dgm:prSet/>
      <dgm:spPr/>
      <dgm:t>
        <a:bodyPr/>
        <a:lstStyle/>
        <a:p>
          <a:r>
            <a:rPr lang="en-US" dirty="0"/>
            <a:t>TYPE – get type of value under key</a:t>
          </a:r>
        </a:p>
      </dgm:t>
    </dgm:pt>
    <dgm:pt modelId="{15B0F185-2AAF-44DF-AE14-C47D429B8548}" type="parTrans" cxnId="{F97B656C-C415-4484-AF11-03A5684A4B06}">
      <dgm:prSet/>
      <dgm:spPr/>
    </dgm:pt>
    <dgm:pt modelId="{2058B6DD-BA76-42B1-92BC-2FA2C58C7C7A}" type="sibTrans" cxnId="{F97B656C-C415-4484-AF11-03A5684A4B06}">
      <dgm:prSet/>
      <dgm:spPr/>
    </dgm:pt>
    <dgm:pt modelId="{6F7DE9F8-578B-4433-840D-BE3BFF5A4309}">
      <dgm:prSet/>
      <dgm:spPr/>
      <dgm:t>
        <a:bodyPr/>
        <a:lstStyle/>
        <a:p>
          <a:r>
            <a:rPr lang="en-US" dirty="0"/>
            <a:t>PEXPIRE – expire a pattern of keys in X milliseconds</a:t>
          </a:r>
        </a:p>
      </dgm:t>
    </dgm:pt>
    <dgm:pt modelId="{C05F721F-DF8C-4407-9E59-1B0750A6F040}" type="parTrans" cxnId="{667CF775-B813-49FF-AA9E-2394135703EA}">
      <dgm:prSet/>
      <dgm:spPr/>
    </dgm:pt>
    <dgm:pt modelId="{95465953-61B2-4E7E-BA74-E70F762FBF44}" type="sibTrans" cxnId="{667CF775-B813-49FF-AA9E-2394135703EA}">
      <dgm:prSet/>
      <dgm:spPr/>
    </dgm:pt>
    <dgm:pt modelId="{3CEE0653-0D92-44D6-BB08-FF45583214A1}">
      <dgm:prSet/>
      <dgm:spPr/>
      <dgm:t>
        <a:bodyPr/>
        <a:lstStyle/>
        <a:p>
          <a:r>
            <a:rPr lang="en-US" dirty="0"/>
            <a:t>PERSIST  - save value under key immediately </a:t>
          </a:r>
        </a:p>
      </dgm:t>
    </dgm:pt>
    <dgm:pt modelId="{89B3E3CF-2D4A-4872-89D7-2C1324BB9C5F}" type="parTrans" cxnId="{12796DE4-B2CF-4DE4-A630-08FC3ADC2208}">
      <dgm:prSet/>
      <dgm:spPr/>
    </dgm:pt>
    <dgm:pt modelId="{D56F6E0F-4842-4532-A1EE-AE6F6FE1FF78}" type="sibTrans" cxnId="{12796DE4-B2CF-4DE4-A630-08FC3ADC2208}">
      <dgm:prSet/>
      <dgm:spPr/>
    </dgm:pt>
    <dgm:pt modelId="{98D46DE7-B945-42C6-B48C-BFB4C97F7200}">
      <dgm:prSet/>
      <dgm:spPr/>
      <dgm:t>
        <a:bodyPr/>
        <a:lstStyle/>
        <a:p>
          <a:r>
            <a:rPr lang="en-US" dirty="0"/>
            <a:t>FLUSHALL – remove all keys</a:t>
          </a:r>
        </a:p>
      </dgm:t>
    </dgm:pt>
    <dgm:pt modelId="{5A8C4599-E89F-45A5-9454-E3F170919A89}" type="parTrans" cxnId="{F9CCB335-0A00-45B4-830B-F605F54C4EB5}">
      <dgm:prSet/>
      <dgm:spPr/>
    </dgm:pt>
    <dgm:pt modelId="{B7AD65EF-5AC0-4844-8BEA-D37919CA5A35}" type="sibTrans" cxnId="{F9CCB335-0A00-45B4-830B-F605F54C4EB5}">
      <dgm:prSet/>
      <dgm:spPr/>
    </dgm:pt>
    <dgm:pt modelId="{289F7AB4-E252-4069-A4CC-090FB9A8FADF}" type="pres">
      <dgm:prSet presAssocID="{941FD065-4807-4015-94B9-D3368150743F}" presName="vert0" presStyleCnt="0">
        <dgm:presLayoutVars>
          <dgm:dir/>
          <dgm:animOne val="branch"/>
          <dgm:animLvl val="lvl"/>
        </dgm:presLayoutVars>
      </dgm:prSet>
      <dgm:spPr/>
    </dgm:pt>
    <dgm:pt modelId="{32C4D14E-09B9-436C-89E2-84452DF59D14}" type="pres">
      <dgm:prSet presAssocID="{90B944F5-863D-4C35-8605-472525789BBA}" presName="thickLine" presStyleLbl="alignNode1" presStyleIdx="0" presStyleCnt="6"/>
      <dgm:spPr/>
    </dgm:pt>
    <dgm:pt modelId="{4409DF6B-DF18-47ED-9D00-1874E635FEA0}" type="pres">
      <dgm:prSet presAssocID="{90B944F5-863D-4C35-8605-472525789BBA}" presName="horz1" presStyleCnt="0"/>
      <dgm:spPr/>
    </dgm:pt>
    <dgm:pt modelId="{A5CE1BCF-2F28-420D-8C47-853B7C37F498}" type="pres">
      <dgm:prSet presAssocID="{90B944F5-863D-4C35-8605-472525789BBA}" presName="tx1" presStyleLbl="revTx" presStyleIdx="0" presStyleCnt="6"/>
      <dgm:spPr/>
    </dgm:pt>
    <dgm:pt modelId="{407C1172-1B2C-497E-83B4-374559B2AE39}" type="pres">
      <dgm:prSet presAssocID="{90B944F5-863D-4C35-8605-472525789BBA}" presName="vert1" presStyleCnt="0"/>
      <dgm:spPr/>
    </dgm:pt>
    <dgm:pt modelId="{93868436-9076-4C98-A576-1B39BFA6A2C2}" type="pres">
      <dgm:prSet presAssocID="{A61EFE4E-362B-458F-BCC9-B77CBE8658F0}" presName="thickLine" presStyleLbl="alignNode1" presStyleIdx="1" presStyleCnt="6"/>
      <dgm:spPr/>
    </dgm:pt>
    <dgm:pt modelId="{2B0F71F9-35B5-425B-8474-9720AAFB0AA0}" type="pres">
      <dgm:prSet presAssocID="{A61EFE4E-362B-458F-BCC9-B77CBE8658F0}" presName="horz1" presStyleCnt="0"/>
      <dgm:spPr/>
    </dgm:pt>
    <dgm:pt modelId="{279AB332-4E04-429E-BC17-B4B9271255C8}" type="pres">
      <dgm:prSet presAssocID="{A61EFE4E-362B-458F-BCC9-B77CBE8658F0}" presName="tx1" presStyleLbl="revTx" presStyleIdx="1" presStyleCnt="6"/>
      <dgm:spPr/>
    </dgm:pt>
    <dgm:pt modelId="{DD7857CA-717A-44B7-A811-E04B2C78097E}" type="pres">
      <dgm:prSet presAssocID="{A61EFE4E-362B-458F-BCC9-B77CBE8658F0}" presName="vert1" presStyleCnt="0"/>
      <dgm:spPr/>
    </dgm:pt>
    <dgm:pt modelId="{A079F4D6-B971-4B98-96DE-F863CBAABE30}" type="pres">
      <dgm:prSet presAssocID="{8EFC9774-0171-4011-8017-9E13CE603A94}" presName="thickLine" presStyleLbl="alignNode1" presStyleIdx="2" presStyleCnt="6"/>
      <dgm:spPr/>
    </dgm:pt>
    <dgm:pt modelId="{3BCA2964-E9B4-464F-A761-2C92410DAECF}" type="pres">
      <dgm:prSet presAssocID="{8EFC9774-0171-4011-8017-9E13CE603A94}" presName="horz1" presStyleCnt="0"/>
      <dgm:spPr/>
    </dgm:pt>
    <dgm:pt modelId="{36A41A63-A562-4783-AFC4-F75469DEEAF6}" type="pres">
      <dgm:prSet presAssocID="{8EFC9774-0171-4011-8017-9E13CE603A94}" presName="tx1" presStyleLbl="revTx" presStyleIdx="2" presStyleCnt="6"/>
      <dgm:spPr/>
    </dgm:pt>
    <dgm:pt modelId="{6A3DCDAC-AF2C-441B-9ABD-34114A3B2AD3}" type="pres">
      <dgm:prSet presAssocID="{8EFC9774-0171-4011-8017-9E13CE603A94}" presName="vert1" presStyleCnt="0"/>
      <dgm:spPr/>
    </dgm:pt>
    <dgm:pt modelId="{8D583558-092A-4E8D-88D0-2BFC91379FED}" type="pres">
      <dgm:prSet presAssocID="{6F7DE9F8-578B-4433-840D-BE3BFF5A4309}" presName="thickLine" presStyleLbl="alignNode1" presStyleIdx="3" presStyleCnt="6"/>
      <dgm:spPr/>
    </dgm:pt>
    <dgm:pt modelId="{6361D4BE-FE74-4CE5-8EF4-5957F133DCDD}" type="pres">
      <dgm:prSet presAssocID="{6F7DE9F8-578B-4433-840D-BE3BFF5A4309}" presName="horz1" presStyleCnt="0"/>
      <dgm:spPr/>
    </dgm:pt>
    <dgm:pt modelId="{FDD6AEFE-8F58-42D1-8E9A-0042943DC65C}" type="pres">
      <dgm:prSet presAssocID="{6F7DE9F8-578B-4433-840D-BE3BFF5A4309}" presName="tx1" presStyleLbl="revTx" presStyleIdx="3" presStyleCnt="6"/>
      <dgm:spPr/>
    </dgm:pt>
    <dgm:pt modelId="{CC02F5AD-1FBD-403D-9F64-68201472157C}" type="pres">
      <dgm:prSet presAssocID="{6F7DE9F8-578B-4433-840D-BE3BFF5A4309}" presName="vert1" presStyleCnt="0"/>
      <dgm:spPr/>
    </dgm:pt>
    <dgm:pt modelId="{7DF1B5DA-4273-40AF-8257-32F47DD40EAC}" type="pres">
      <dgm:prSet presAssocID="{3CEE0653-0D92-44D6-BB08-FF45583214A1}" presName="thickLine" presStyleLbl="alignNode1" presStyleIdx="4" presStyleCnt="6"/>
      <dgm:spPr/>
    </dgm:pt>
    <dgm:pt modelId="{B2DEB899-B983-4CC0-A969-10442BF2A925}" type="pres">
      <dgm:prSet presAssocID="{3CEE0653-0D92-44D6-BB08-FF45583214A1}" presName="horz1" presStyleCnt="0"/>
      <dgm:spPr/>
    </dgm:pt>
    <dgm:pt modelId="{59778897-4C99-4174-A914-E818B4BE61CA}" type="pres">
      <dgm:prSet presAssocID="{3CEE0653-0D92-44D6-BB08-FF45583214A1}" presName="tx1" presStyleLbl="revTx" presStyleIdx="4" presStyleCnt="6"/>
      <dgm:spPr/>
    </dgm:pt>
    <dgm:pt modelId="{0E3AADF4-6C56-4240-A294-09A872EBE323}" type="pres">
      <dgm:prSet presAssocID="{3CEE0653-0D92-44D6-BB08-FF45583214A1}" presName="vert1" presStyleCnt="0"/>
      <dgm:spPr/>
    </dgm:pt>
    <dgm:pt modelId="{0CC3DBEC-14B1-4F50-B351-3E7E2B4EA0EC}" type="pres">
      <dgm:prSet presAssocID="{98D46DE7-B945-42C6-B48C-BFB4C97F7200}" presName="thickLine" presStyleLbl="alignNode1" presStyleIdx="5" presStyleCnt="6"/>
      <dgm:spPr/>
    </dgm:pt>
    <dgm:pt modelId="{6A2A3F6B-B460-464B-884A-28A284DEA358}" type="pres">
      <dgm:prSet presAssocID="{98D46DE7-B945-42C6-B48C-BFB4C97F7200}" presName="horz1" presStyleCnt="0"/>
      <dgm:spPr/>
    </dgm:pt>
    <dgm:pt modelId="{7BCDE6B9-7B4C-47AF-9BB6-02E5B8664E9B}" type="pres">
      <dgm:prSet presAssocID="{98D46DE7-B945-42C6-B48C-BFB4C97F7200}" presName="tx1" presStyleLbl="revTx" presStyleIdx="5" presStyleCnt="6"/>
      <dgm:spPr/>
    </dgm:pt>
    <dgm:pt modelId="{880DA477-881B-45D0-BBD3-95C82051A905}" type="pres">
      <dgm:prSet presAssocID="{98D46DE7-B945-42C6-B48C-BFB4C97F7200}" presName="vert1" presStyleCnt="0"/>
      <dgm:spPr/>
    </dgm:pt>
  </dgm:ptLst>
  <dgm:cxnLst>
    <dgm:cxn modelId="{4596B021-2770-4C58-8BB3-A3621AC0AAD4}" srcId="{941FD065-4807-4015-94B9-D3368150743F}" destId="{90B944F5-863D-4C35-8605-472525789BBA}" srcOrd="0" destOrd="0" parTransId="{D3387BA7-B3DE-4D8F-B47E-DE6FED212257}" sibTransId="{5D91C64A-AC43-4E20-8F42-35C8D324B652}"/>
    <dgm:cxn modelId="{6EFDC027-BA90-4954-B0C0-EF4C465E6DA6}" type="presOf" srcId="{3CEE0653-0D92-44D6-BB08-FF45583214A1}" destId="{59778897-4C99-4174-A914-E818B4BE61CA}" srcOrd="0" destOrd="0" presId="urn:microsoft.com/office/officeart/2008/layout/LinedList"/>
    <dgm:cxn modelId="{F9CCB335-0A00-45B4-830B-F605F54C4EB5}" srcId="{941FD065-4807-4015-94B9-D3368150743F}" destId="{98D46DE7-B945-42C6-B48C-BFB4C97F7200}" srcOrd="5" destOrd="0" parTransId="{5A8C4599-E89F-45A5-9454-E3F170919A89}" sibTransId="{B7AD65EF-5AC0-4844-8BEA-D37919CA5A35}"/>
    <dgm:cxn modelId="{519F1B36-1FFD-47B2-AC69-AC2EDD59432A}" type="presOf" srcId="{A61EFE4E-362B-458F-BCC9-B77CBE8658F0}" destId="{279AB332-4E04-429E-BC17-B4B9271255C8}" srcOrd="0" destOrd="0" presId="urn:microsoft.com/office/officeart/2008/layout/LinedList"/>
    <dgm:cxn modelId="{2991EF41-383E-4C8B-B1FA-3A26CD1F35FD}" type="presOf" srcId="{6F7DE9F8-578B-4433-840D-BE3BFF5A4309}" destId="{FDD6AEFE-8F58-42D1-8E9A-0042943DC65C}" srcOrd="0" destOrd="0" presId="urn:microsoft.com/office/officeart/2008/layout/LinedList"/>
    <dgm:cxn modelId="{F97B656C-C415-4484-AF11-03A5684A4B06}" srcId="{941FD065-4807-4015-94B9-D3368150743F}" destId="{8EFC9774-0171-4011-8017-9E13CE603A94}" srcOrd="2" destOrd="0" parTransId="{15B0F185-2AAF-44DF-AE14-C47D429B8548}" sibTransId="{2058B6DD-BA76-42B1-92BC-2FA2C58C7C7A}"/>
    <dgm:cxn modelId="{667CF775-B813-49FF-AA9E-2394135703EA}" srcId="{941FD065-4807-4015-94B9-D3368150743F}" destId="{6F7DE9F8-578B-4433-840D-BE3BFF5A4309}" srcOrd="3" destOrd="0" parTransId="{C05F721F-DF8C-4407-9E59-1B0750A6F040}" sibTransId="{95465953-61B2-4E7E-BA74-E70F762FBF44}"/>
    <dgm:cxn modelId="{50CAA383-7C13-4953-A00B-411CEEC36BB0}" type="presOf" srcId="{98D46DE7-B945-42C6-B48C-BFB4C97F7200}" destId="{7BCDE6B9-7B4C-47AF-9BB6-02E5B8664E9B}" srcOrd="0" destOrd="0" presId="urn:microsoft.com/office/officeart/2008/layout/LinedList"/>
    <dgm:cxn modelId="{C4D0EFC8-E575-447C-BF4F-A4568160C8B1}" type="presOf" srcId="{8EFC9774-0171-4011-8017-9E13CE603A94}" destId="{36A41A63-A562-4783-AFC4-F75469DEEAF6}" srcOrd="0" destOrd="0" presId="urn:microsoft.com/office/officeart/2008/layout/LinedList"/>
    <dgm:cxn modelId="{A14EF0C9-55F2-47D9-9EC7-7FB2BE70A9D5}" type="presOf" srcId="{941FD065-4807-4015-94B9-D3368150743F}" destId="{289F7AB4-E252-4069-A4CC-090FB9A8FADF}" srcOrd="0" destOrd="0" presId="urn:microsoft.com/office/officeart/2008/layout/LinedList"/>
    <dgm:cxn modelId="{F9EF7BD2-9860-4B62-BDBF-1AF912164292}" type="presOf" srcId="{90B944F5-863D-4C35-8605-472525789BBA}" destId="{A5CE1BCF-2F28-420D-8C47-853B7C37F498}" srcOrd="0" destOrd="0" presId="urn:microsoft.com/office/officeart/2008/layout/LinedList"/>
    <dgm:cxn modelId="{12796DE4-B2CF-4DE4-A630-08FC3ADC2208}" srcId="{941FD065-4807-4015-94B9-D3368150743F}" destId="{3CEE0653-0D92-44D6-BB08-FF45583214A1}" srcOrd="4" destOrd="0" parTransId="{89B3E3CF-2D4A-4872-89D7-2C1324BB9C5F}" sibTransId="{D56F6E0F-4842-4532-A1EE-AE6F6FE1FF78}"/>
    <dgm:cxn modelId="{1123E3FB-77AF-4259-A859-80E362882859}" srcId="{941FD065-4807-4015-94B9-D3368150743F}" destId="{A61EFE4E-362B-458F-BCC9-B77CBE8658F0}" srcOrd="1" destOrd="0" parTransId="{EBFB4E48-6596-4C11-A255-29CC242BEA6A}" sibTransId="{3187531A-09C5-4144-A4CE-2BE0D45DB463}"/>
    <dgm:cxn modelId="{23F6205F-35D5-4CE5-A073-75776E3CDCBF}" type="presParOf" srcId="{289F7AB4-E252-4069-A4CC-090FB9A8FADF}" destId="{32C4D14E-09B9-436C-89E2-84452DF59D14}" srcOrd="0" destOrd="0" presId="urn:microsoft.com/office/officeart/2008/layout/LinedList"/>
    <dgm:cxn modelId="{4A006106-79D1-4749-8EA8-B30390016F27}" type="presParOf" srcId="{289F7AB4-E252-4069-A4CC-090FB9A8FADF}" destId="{4409DF6B-DF18-47ED-9D00-1874E635FEA0}" srcOrd="1" destOrd="0" presId="urn:microsoft.com/office/officeart/2008/layout/LinedList"/>
    <dgm:cxn modelId="{37E10F15-19A7-4E8D-A27B-4966756214AD}" type="presParOf" srcId="{4409DF6B-DF18-47ED-9D00-1874E635FEA0}" destId="{A5CE1BCF-2F28-420D-8C47-853B7C37F498}" srcOrd="0" destOrd="0" presId="urn:microsoft.com/office/officeart/2008/layout/LinedList"/>
    <dgm:cxn modelId="{CE4FD4C8-3133-44DF-B6EF-EA187295A379}" type="presParOf" srcId="{4409DF6B-DF18-47ED-9D00-1874E635FEA0}" destId="{407C1172-1B2C-497E-83B4-374559B2AE39}" srcOrd="1" destOrd="0" presId="urn:microsoft.com/office/officeart/2008/layout/LinedList"/>
    <dgm:cxn modelId="{BDC0EBC3-F5CE-4F07-B6CD-E35D484F8C79}" type="presParOf" srcId="{289F7AB4-E252-4069-A4CC-090FB9A8FADF}" destId="{93868436-9076-4C98-A576-1B39BFA6A2C2}" srcOrd="2" destOrd="0" presId="urn:microsoft.com/office/officeart/2008/layout/LinedList"/>
    <dgm:cxn modelId="{2967DA1B-E52C-4BE1-91F2-2922FE1D9C97}" type="presParOf" srcId="{289F7AB4-E252-4069-A4CC-090FB9A8FADF}" destId="{2B0F71F9-35B5-425B-8474-9720AAFB0AA0}" srcOrd="3" destOrd="0" presId="urn:microsoft.com/office/officeart/2008/layout/LinedList"/>
    <dgm:cxn modelId="{56D34244-50A2-4651-9784-E397E8C60C3C}" type="presParOf" srcId="{2B0F71F9-35B5-425B-8474-9720AAFB0AA0}" destId="{279AB332-4E04-429E-BC17-B4B9271255C8}" srcOrd="0" destOrd="0" presId="urn:microsoft.com/office/officeart/2008/layout/LinedList"/>
    <dgm:cxn modelId="{C2EB5CEB-B5B4-481E-9E8D-A3D39CE9237E}" type="presParOf" srcId="{2B0F71F9-35B5-425B-8474-9720AAFB0AA0}" destId="{DD7857CA-717A-44B7-A811-E04B2C78097E}" srcOrd="1" destOrd="0" presId="urn:microsoft.com/office/officeart/2008/layout/LinedList"/>
    <dgm:cxn modelId="{1BDB5958-99B8-4AB3-B3B9-BA02476D7032}" type="presParOf" srcId="{289F7AB4-E252-4069-A4CC-090FB9A8FADF}" destId="{A079F4D6-B971-4B98-96DE-F863CBAABE30}" srcOrd="4" destOrd="0" presId="urn:microsoft.com/office/officeart/2008/layout/LinedList"/>
    <dgm:cxn modelId="{BB94BC4C-46CF-4777-AE9D-9F61B3ACF042}" type="presParOf" srcId="{289F7AB4-E252-4069-A4CC-090FB9A8FADF}" destId="{3BCA2964-E9B4-464F-A761-2C92410DAECF}" srcOrd="5" destOrd="0" presId="urn:microsoft.com/office/officeart/2008/layout/LinedList"/>
    <dgm:cxn modelId="{AB7EB356-4315-4FE1-BA45-F0D3BB321666}" type="presParOf" srcId="{3BCA2964-E9B4-464F-A761-2C92410DAECF}" destId="{36A41A63-A562-4783-AFC4-F75469DEEAF6}" srcOrd="0" destOrd="0" presId="urn:microsoft.com/office/officeart/2008/layout/LinedList"/>
    <dgm:cxn modelId="{547ED957-9A2C-45F3-81F8-FC699B727E46}" type="presParOf" srcId="{3BCA2964-E9B4-464F-A761-2C92410DAECF}" destId="{6A3DCDAC-AF2C-441B-9ABD-34114A3B2AD3}" srcOrd="1" destOrd="0" presId="urn:microsoft.com/office/officeart/2008/layout/LinedList"/>
    <dgm:cxn modelId="{836FA26C-5B04-423F-A3B3-FB74C0D27186}" type="presParOf" srcId="{289F7AB4-E252-4069-A4CC-090FB9A8FADF}" destId="{8D583558-092A-4E8D-88D0-2BFC91379FED}" srcOrd="6" destOrd="0" presId="urn:microsoft.com/office/officeart/2008/layout/LinedList"/>
    <dgm:cxn modelId="{0095C846-0A7C-4D57-AE04-D729DB2C0EC5}" type="presParOf" srcId="{289F7AB4-E252-4069-A4CC-090FB9A8FADF}" destId="{6361D4BE-FE74-4CE5-8EF4-5957F133DCDD}" srcOrd="7" destOrd="0" presId="urn:microsoft.com/office/officeart/2008/layout/LinedList"/>
    <dgm:cxn modelId="{3A8C6A03-4149-4772-995E-2CE700444173}" type="presParOf" srcId="{6361D4BE-FE74-4CE5-8EF4-5957F133DCDD}" destId="{FDD6AEFE-8F58-42D1-8E9A-0042943DC65C}" srcOrd="0" destOrd="0" presId="urn:microsoft.com/office/officeart/2008/layout/LinedList"/>
    <dgm:cxn modelId="{4A091C92-CD40-43A7-991B-91789416AC31}" type="presParOf" srcId="{6361D4BE-FE74-4CE5-8EF4-5957F133DCDD}" destId="{CC02F5AD-1FBD-403D-9F64-68201472157C}" srcOrd="1" destOrd="0" presId="urn:microsoft.com/office/officeart/2008/layout/LinedList"/>
    <dgm:cxn modelId="{979174CC-31E9-4CCD-BC6C-C8701C5301C9}" type="presParOf" srcId="{289F7AB4-E252-4069-A4CC-090FB9A8FADF}" destId="{7DF1B5DA-4273-40AF-8257-32F47DD40EAC}" srcOrd="8" destOrd="0" presId="urn:microsoft.com/office/officeart/2008/layout/LinedList"/>
    <dgm:cxn modelId="{4AE3738D-2679-4A0F-ACF9-5369033EB427}" type="presParOf" srcId="{289F7AB4-E252-4069-A4CC-090FB9A8FADF}" destId="{B2DEB899-B983-4CC0-A969-10442BF2A925}" srcOrd="9" destOrd="0" presId="urn:microsoft.com/office/officeart/2008/layout/LinedList"/>
    <dgm:cxn modelId="{AF6745EB-F445-41E3-B665-72C1ACE1F975}" type="presParOf" srcId="{B2DEB899-B983-4CC0-A969-10442BF2A925}" destId="{59778897-4C99-4174-A914-E818B4BE61CA}" srcOrd="0" destOrd="0" presId="urn:microsoft.com/office/officeart/2008/layout/LinedList"/>
    <dgm:cxn modelId="{9C81FF2A-DF12-48C8-9A59-F42ADAEB50FD}" type="presParOf" srcId="{B2DEB899-B983-4CC0-A969-10442BF2A925}" destId="{0E3AADF4-6C56-4240-A294-09A872EBE323}" srcOrd="1" destOrd="0" presId="urn:microsoft.com/office/officeart/2008/layout/LinedList"/>
    <dgm:cxn modelId="{3CC44D2B-D786-41C7-8879-B76245E77B2E}" type="presParOf" srcId="{289F7AB4-E252-4069-A4CC-090FB9A8FADF}" destId="{0CC3DBEC-14B1-4F50-B351-3E7E2B4EA0EC}" srcOrd="10" destOrd="0" presId="urn:microsoft.com/office/officeart/2008/layout/LinedList"/>
    <dgm:cxn modelId="{87BD880B-7146-47FD-B382-BFEEB4CEAFB0}" type="presParOf" srcId="{289F7AB4-E252-4069-A4CC-090FB9A8FADF}" destId="{6A2A3F6B-B460-464B-884A-28A284DEA358}" srcOrd="11" destOrd="0" presId="urn:microsoft.com/office/officeart/2008/layout/LinedList"/>
    <dgm:cxn modelId="{B52E431C-08FD-4A01-968C-E7D86AF43751}" type="presParOf" srcId="{6A2A3F6B-B460-464B-884A-28A284DEA358}" destId="{7BCDE6B9-7B4C-47AF-9BB6-02E5B8664E9B}" srcOrd="0" destOrd="0" presId="urn:microsoft.com/office/officeart/2008/layout/LinedList"/>
    <dgm:cxn modelId="{91913933-33BE-48FA-A99F-F84DF278BF8C}" type="presParOf" srcId="{6A2A3F6B-B460-464B-884A-28A284DEA358}" destId="{880DA477-881B-45D0-BBD3-95C82051A9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FE09B0-8AB0-4DEA-9F2A-65F63D611F3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0B7B54-A7C0-4E90-A909-91B4710DA605}">
      <dgm:prSet/>
      <dgm:spPr/>
      <dgm:t>
        <a:bodyPr/>
        <a:lstStyle/>
        <a:p>
          <a:r>
            <a:rPr lang="en-US"/>
            <a:t>Hashes allow for storage of several fields under a single key</a:t>
          </a:r>
        </a:p>
      </dgm:t>
    </dgm:pt>
    <dgm:pt modelId="{89CC87B7-1DFD-4BA1-98CF-28BCCAD7A324}" type="parTrans" cxnId="{E6C19985-CDC9-423F-99B8-EE623ED3EC43}">
      <dgm:prSet/>
      <dgm:spPr/>
      <dgm:t>
        <a:bodyPr/>
        <a:lstStyle/>
        <a:p>
          <a:endParaRPr lang="en-US"/>
        </a:p>
      </dgm:t>
    </dgm:pt>
    <dgm:pt modelId="{CBEF50BB-450D-4BB6-891E-2D9FFC61D316}" type="sibTrans" cxnId="{E6C19985-CDC9-423F-99B8-EE623ED3EC43}">
      <dgm:prSet/>
      <dgm:spPr/>
      <dgm:t>
        <a:bodyPr/>
        <a:lstStyle/>
        <a:p>
          <a:endParaRPr lang="en-US"/>
        </a:p>
      </dgm:t>
    </dgm:pt>
    <dgm:pt modelId="{B457BAFF-D4F3-4352-8887-E96500019C5B}">
      <dgm:prSet/>
      <dgm:spPr/>
      <dgm:t>
        <a:bodyPr/>
        <a:lstStyle/>
        <a:p>
          <a:r>
            <a:rPr lang="en-US"/>
            <a:t>HSET key field value</a:t>
          </a:r>
        </a:p>
      </dgm:t>
    </dgm:pt>
    <dgm:pt modelId="{19232803-BC60-4C07-9B0F-A821FC2052B6}" type="parTrans" cxnId="{508ED145-68E5-4BCE-B82A-39FE9A5C411B}">
      <dgm:prSet/>
      <dgm:spPr/>
      <dgm:t>
        <a:bodyPr/>
        <a:lstStyle/>
        <a:p>
          <a:endParaRPr lang="en-US"/>
        </a:p>
      </dgm:t>
    </dgm:pt>
    <dgm:pt modelId="{D96D1017-82C5-49B2-9E11-CD5646BB6D35}" type="sibTrans" cxnId="{508ED145-68E5-4BCE-B82A-39FE9A5C411B}">
      <dgm:prSet/>
      <dgm:spPr/>
      <dgm:t>
        <a:bodyPr/>
        <a:lstStyle/>
        <a:p>
          <a:endParaRPr lang="en-US"/>
        </a:p>
      </dgm:t>
    </dgm:pt>
    <dgm:pt modelId="{9C9DB625-A25D-4CAC-8D12-43AB4161877D}">
      <dgm:prSet/>
      <dgm:spPr/>
      <dgm:t>
        <a:bodyPr/>
        <a:lstStyle/>
        <a:p>
          <a:r>
            <a:rPr lang="en-US"/>
            <a:t>HMSET key field1 value1 field2 value2…</a:t>
          </a:r>
        </a:p>
      </dgm:t>
    </dgm:pt>
    <dgm:pt modelId="{15005147-B4F2-4E07-AD07-91BB3F368000}" type="parTrans" cxnId="{2EEE871C-3594-4174-8043-863D6482734D}">
      <dgm:prSet/>
      <dgm:spPr/>
      <dgm:t>
        <a:bodyPr/>
        <a:lstStyle/>
        <a:p>
          <a:endParaRPr lang="en-US"/>
        </a:p>
      </dgm:t>
    </dgm:pt>
    <dgm:pt modelId="{B154F041-059C-4EED-A75B-EC1880C1B07D}" type="sibTrans" cxnId="{2EEE871C-3594-4174-8043-863D6482734D}">
      <dgm:prSet/>
      <dgm:spPr/>
      <dgm:t>
        <a:bodyPr/>
        <a:lstStyle/>
        <a:p>
          <a:endParaRPr lang="en-US"/>
        </a:p>
      </dgm:t>
    </dgm:pt>
    <dgm:pt modelId="{FF93DB0A-4C39-4D69-9168-64234282F2F4}">
      <dgm:prSet/>
      <dgm:spPr/>
      <dgm:t>
        <a:bodyPr/>
        <a:lstStyle/>
        <a:p>
          <a:r>
            <a:rPr lang="en-US"/>
            <a:t>HGET key field1</a:t>
          </a:r>
        </a:p>
      </dgm:t>
    </dgm:pt>
    <dgm:pt modelId="{B0212269-4A66-470C-9503-87DA34F9A556}" type="parTrans" cxnId="{A874EDFB-F14B-42F8-84D3-0FBBA028DF5A}">
      <dgm:prSet/>
      <dgm:spPr/>
      <dgm:t>
        <a:bodyPr/>
        <a:lstStyle/>
        <a:p>
          <a:endParaRPr lang="en-US"/>
        </a:p>
      </dgm:t>
    </dgm:pt>
    <dgm:pt modelId="{68903C75-11BB-4F01-A181-16D939403CA9}" type="sibTrans" cxnId="{A874EDFB-F14B-42F8-84D3-0FBBA028DF5A}">
      <dgm:prSet/>
      <dgm:spPr/>
      <dgm:t>
        <a:bodyPr/>
        <a:lstStyle/>
        <a:p>
          <a:endParaRPr lang="en-US"/>
        </a:p>
      </dgm:t>
    </dgm:pt>
    <dgm:pt modelId="{45CA3D3D-4E0C-4C65-9B17-FC0C55F95641}">
      <dgm:prSet/>
      <dgm:spPr/>
      <dgm:t>
        <a:bodyPr/>
        <a:lstStyle/>
        <a:p>
          <a:r>
            <a:rPr lang="en-US"/>
            <a:t>HGETALL key </a:t>
          </a:r>
        </a:p>
      </dgm:t>
    </dgm:pt>
    <dgm:pt modelId="{5CD74BB5-3103-41A1-8A64-87A4CED22805}" type="parTrans" cxnId="{475C2EBA-BDA6-4BAE-9AC0-92C86AAB7215}">
      <dgm:prSet/>
      <dgm:spPr/>
      <dgm:t>
        <a:bodyPr/>
        <a:lstStyle/>
        <a:p>
          <a:endParaRPr lang="en-US"/>
        </a:p>
      </dgm:t>
    </dgm:pt>
    <dgm:pt modelId="{A455C736-ADAC-4841-9EBA-98AFA4FA4BFF}" type="sibTrans" cxnId="{475C2EBA-BDA6-4BAE-9AC0-92C86AAB7215}">
      <dgm:prSet/>
      <dgm:spPr/>
      <dgm:t>
        <a:bodyPr/>
        <a:lstStyle/>
        <a:p>
          <a:endParaRPr lang="en-US"/>
        </a:p>
      </dgm:t>
    </dgm:pt>
    <dgm:pt modelId="{58109687-059B-4C81-87FE-A57357711EFD}">
      <dgm:prSet/>
      <dgm:spPr/>
      <dgm:t>
        <a:bodyPr/>
        <a:lstStyle/>
        <a:p>
          <a:r>
            <a:rPr lang="en-US"/>
            <a:t>HMGET key field1 field3 field4</a:t>
          </a:r>
        </a:p>
      </dgm:t>
    </dgm:pt>
    <dgm:pt modelId="{3B912B55-DE18-4743-80BE-F0B95E6579D6}" type="parTrans" cxnId="{F0AD6639-4DA3-424E-AA9A-99B28D83C778}">
      <dgm:prSet/>
      <dgm:spPr/>
      <dgm:t>
        <a:bodyPr/>
        <a:lstStyle/>
        <a:p>
          <a:endParaRPr lang="en-US"/>
        </a:p>
      </dgm:t>
    </dgm:pt>
    <dgm:pt modelId="{B41AF08D-BDB1-44A1-8BF8-118E4CDA3B3A}" type="sibTrans" cxnId="{F0AD6639-4DA3-424E-AA9A-99B28D83C778}">
      <dgm:prSet/>
      <dgm:spPr/>
      <dgm:t>
        <a:bodyPr/>
        <a:lstStyle/>
        <a:p>
          <a:endParaRPr lang="en-US"/>
        </a:p>
      </dgm:t>
    </dgm:pt>
    <dgm:pt modelId="{89EE3A85-1F53-4D2E-9528-547D3002B7EB}">
      <dgm:prSet/>
      <dgm:spPr/>
      <dgm:t>
        <a:bodyPr/>
        <a:lstStyle/>
        <a:p>
          <a:r>
            <a:rPr lang="en-US"/>
            <a:t>HEXISTS key field</a:t>
          </a:r>
        </a:p>
      </dgm:t>
    </dgm:pt>
    <dgm:pt modelId="{6AC8C6D7-3144-4234-A7DC-0366C93678EF}" type="parTrans" cxnId="{451A72D0-662D-4A9B-B89C-E8C98D66DDC5}">
      <dgm:prSet/>
      <dgm:spPr/>
      <dgm:t>
        <a:bodyPr/>
        <a:lstStyle/>
        <a:p>
          <a:endParaRPr lang="en-US"/>
        </a:p>
      </dgm:t>
    </dgm:pt>
    <dgm:pt modelId="{FEE0E722-7B4C-4E9A-826D-FE8AECA8A4E5}" type="sibTrans" cxnId="{451A72D0-662D-4A9B-B89C-E8C98D66DDC5}">
      <dgm:prSet/>
      <dgm:spPr/>
      <dgm:t>
        <a:bodyPr/>
        <a:lstStyle/>
        <a:p>
          <a:endParaRPr lang="en-US"/>
        </a:p>
      </dgm:t>
    </dgm:pt>
    <dgm:pt modelId="{F1BD7268-08B1-4B1D-B173-3407F2E11F82}" type="pres">
      <dgm:prSet presAssocID="{90FE09B0-8AB0-4DEA-9F2A-65F63D611F33}" presName="vert0" presStyleCnt="0">
        <dgm:presLayoutVars>
          <dgm:dir/>
          <dgm:animOne val="branch"/>
          <dgm:animLvl val="lvl"/>
        </dgm:presLayoutVars>
      </dgm:prSet>
      <dgm:spPr/>
    </dgm:pt>
    <dgm:pt modelId="{C78338CF-2430-42D1-B167-71AC20E8A8B9}" type="pres">
      <dgm:prSet presAssocID="{500B7B54-A7C0-4E90-A909-91B4710DA605}" presName="thickLine" presStyleLbl="alignNode1" presStyleIdx="0" presStyleCnt="7"/>
      <dgm:spPr/>
    </dgm:pt>
    <dgm:pt modelId="{E95C5B14-67AC-4D0B-9FEA-149EEFBBC99F}" type="pres">
      <dgm:prSet presAssocID="{500B7B54-A7C0-4E90-A909-91B4710DA605}" presName="horz1" presStyleCnt="0"/>
      <dgm:spPr/>
    </dgm:pt>
    <dgm:pt modelId="{8D569433-3B66-47C5-A418-0868D0C2D38D}" type="pres">
      <dgm:prSet presAssocID="{500B7B54-A7C0-4E90-A909-91B4710DA605}" presName="tx1" presStyleLbl="revTx" presStyleIdx="0" presStyleCnt="7"/>
      <dgm:spPr/>
    </dgm:pt>
    <dgm:pt modelId="{1CF286EA-6519-4538-806E-69D1825F2BD4}" type="pres">
      <dgm:prSet presAssocID="{500B7B54-A7C0-4E90-A909-91B4710DA605}" presName="vert1" presStyleCnt="0"/>
      <dgm:spPr/>
    </dgm:pt>
    <dgm:pt modelId="{6B3B2406-CBFA-43CF-AE1F-EB95A1881CD7}" type="pres">
      <dgm:prSet presAssocID="{B457BAFF-D4F3-4352-8887-E96500019C5B}" presName="thickLine" presStyleLbl="alignNode1" presStyleIdx="1" presStyleCnt="7"/>
      <dgm:spPr/>
    </dgm:pt>
    <dgm:pt modelId="{F7C8A32B-08C2-4E18-A749-C57FE4DC4EF1}" type="pres">
      <dgm:prSet presAssocID="{B457BAFF-D4F3-4352-8887-E96500019C5B}" presName="horz1" presStyleCnt="0"/>
      <dgm:spPr/>
    </dgm:pt>
    <dgm:pt modelId="{D6E1EC97-86FE-4930-84A9-914AB4FE6328}" type="pres">
      <dgm:prSet presAssocID="{B457BAFF-D4F3-4352-8887-E96500019C5B}" presName="tx1" presStyleLbl="revTx" presStyleIdx="1" presStyleCnt="7"/>
      <dgm:spPr/>
    </dgm:pt>
    <dgm:pt modelId="{A5F4C53F-AB22-4504-A323-4C68CEB56ABE}" type="pres">
      <dgm:prSet presAssocID="{B457BAFF-D4F3-4352-8887-E96500019C5B}" presName="vert1" presStyleCnt="0"/>
      <dgm:spPr/>
    </dgm:pt>
    <dgm:pt modelId="{D66BD5EB-19C1-4F5C-9A87-189AE5B99BB8}" type="pres">
      <dgm:prSet presAssocID="{9C9DB625-A25D-4CAC-8D12-43AB4161877D}" presName="thickLine" presStyleLbl="alignNode1" presStyleIdx="2" presStyleCnt="7"/>
      <dgm:spPr/>
    </dgm:pt>
    <dgm:pt modelId="{FCD4535C-0AD3-4C3C-AA06-72B5F0B2DFD7}" type="pres">
      <dgm:prSet presAssocID="{9C9DB625-A25D-4CAC-8D12-43AB4161877D}" presName="horz1" presStyleCnt="0"/>
      <dgm:spPr/>
    </dgm:pt>
    <dgm:pt modelId="{CE3AD40F-96FA-4E8D-8A74-B5B0B296AC25}" type="pres">
      <dgm:prSet presAssocID="{9C9DB625-A25D-4CAC-8D12-43AB4161877D}" presName="tx1" presStyleLbl="revTx" presStyleIdx="2" presStyleCnt="7"/>
      <dgm:spPr/>
    </dgm:pt>
    <dgm:pt modelId="{AB328FA2-1B82-4B20-943B-A11E4BA2A7B6}" type="pres">
      <dgm:prSet presAssocID="{9C9DB625-A25D-4CAC-8D12-43AB4161877D}" presName="vert1" presStyleCnt="0"/>
      <dgm:spPr/>
    </dgm:pt>
    <dgm:pt modelId="{9018A9A0-7951-4E01-A0CB-75C03F242C17}" type="pres">
      <dgm:prSet presAssocID="{FF93DB0A-4C39-4D69-9168-64234282F2F4}" presName="thickLine" presStyleLbl="alignNode1" presStyleIdx="3" presStyleCnt="7"/>
      <dgm:spPr/>
    </dgm:pt>
    <dgm:pt modelId="{70209A2A-7DAA-40EA-821C-630408976314}" type="pres">
      <dgm:prSet presAssocID="{FF93DB0A-4C39-4D69-9168-64234282F2F4}" presName="horz1" presStyleCnt="0"/>
      <dgm:spPr/>
    </dgm:pt>
    <dgm:pt modelId="{6A70DE77-9165-4CC3-833F-3335C73EDB37}" type="pres">
      <dgm:prSet presAssocID="{FF93DB0A-4C39-4D69-9168-64234282F2F4}" presName="tx1" presStyleLbl="revTx" presStyleIdx="3" presStyleCnt="7"/>
      <dgm:spPr/>
    </dgm:pt>
    <dgm:pt modelId="{D6AE4838-D2DF-4DA0-A4EB-1110A286896C}" type="pres">
      <dgm:prSet presAssocID="{FF93DB0A-4C39-4D69-9168-64234282F2F4}" presName="vert1" presStyleCnt="0"/>
      <dgm:spPr/>
    </dgm:pt>
    <dgm:pt modelId="{112C30F5-4249-4410-BFEC-1F8C2A6EE2C8}" type="pres">
      <dgm:prSet presAssocID="{45CA3D3D-4E0C-4C65-9B17-FC0C55F95641}" presName="thickLine" presStyleLbl="alignNode1" presStyleIdx="4" presStyleCnt="7"/>
      <dgm:spPr/>
    </dgm:pt>
    <dgm:pt modelId="{F41CCD32-EF54-4A29-B8F7-680597708BF6}" type="pres">
      <dgm:prSet presAssocID="{45CA3D3D-4E0C-4C65-9B17-FC0C55F95641}" presName="horz1" presStyleCnt="0"/>
      <dgm:spPr/>
    </dgm:pt>
    <dgm:pt modelId="{AE7D4BBC-90F2-4CF0-B097-713B7A8E0816}" type="pres">
      <dgm:prSet presAssocID="{45CA3D3D-4E0C-4C65-9B17-FC0C55F95641}" presName="tx1" presStyleLbl="revTx" presStyleIdx="4" presStyleCnt="7"/>
      <dgm:spPr/>
    </dgm:pt>
    <dgm:pt modelId="{9EEA0D3D-5E34-40F2-8A3D-FE38AFA00E97}" type="pres">
      <dgm:prSet presAssocID="{45CA3D3D-4E0C-4C65-9B17-FC0C55F95641}" presName="vert1" presStyleCnt="0"/>
      <dgm:spPr/>
    </dgm:pt>
    <dgm:pt modelId="{8844F847-22A5-44EC-B9B6-F69A7B25981F}" type="pres">
      <dgm:prSet presAssocID="{58109687-059B-4C81-87FE-A57357711EFD}" presName="thickLine" presStyleLbl="alignNode1" presStyleIdx="5" presStyleCnt="7"/>
      <dgm:spPr/>
    </dgm:pt>
    <dgm:pt modelId="{0148B7F0-5CA4-4EAC-866B-A198B471D620}" type="pres">
      <dgm:prSet presAssocID="{58109687-059B-4C81-87FE-A57357711EFD}" presName="horz1" presStyleCnt="0"/>
      <dgm:spPr/>
    </dgm:pt>
    <dgm:pt modelId="{1975D7F4-4F8E-42E4-A7DD-783B42AF473E}" type="pres">
      <dgm:prSet presAssocID="{58109687-059B-4C81-87FE-A57357711EFD}" presName="tx1" presStyleLbl="revTx" presStyleIdx="5" presStyleCnt="7"/>
      <dgm:spPr/>
    </dgm:pt>
    <dgm:pt modelId="{906EBD80-E21D-497E-9810-1CF93A460389}" type="pres">
      <dgm:prSet presAssocID="{58109687-059B-4C81-87FE-A57357711EFD}" presName="vert1" presStyleCnt="0"/>
      <dgm:spPr/>
    </dgm:pt>
    <dgm:pt modelId="{DB3DAD97-0832-43B2-9067-861DDD93238A}" type="pres">
      <dgm:prSet presAssocID="{89EE3A85-1F53-4D2E-9528-547D3002B7EB}" presName="thickLine" presStyleLbl="alignNode1" presStyleIdx="6" presStyleCnt="7"/>
      <dgm:spPr/>
    </dgm:pt>
    <dgm:pt modelId="{660D4954-7F81-4F45-8E47-1D6694F942CC}" type="pres">
      <dgm:prSet presAssocID="{89EE3A85-1F53-4D2E-9528-547D3002B7EB}" presName="horz1" presStyleCnt="0"/>
      <dgm:spPr/>
    </dgm:pt>
    <dgm:pt modelId="{EA13D1D9-971B-4422-9A60-068625EA7C56}" type="pres">
      <dgm:prSet presAssocID="{89EE3A85-1F53-4D2E-9528-547D3002B7EB}" presName="tx1" presStyleLbl="revTx" presStyleIdx="6" presStyleCnt="7"/>
      <dgm:spPr/>
    </dgm:pt>
    <dgm:pt modelId="{74FCDE84-3CB8-4D33-B9B0-A5C5491E0B83}" type="pres">
      <dgm:prSet presAssocID="{89EE3A85-1F53-4D2E-9528-547D3002B7EB}" presName="vert1" presStyleCnt="0"/>
      <dgm:spPr/>
    </dgm:pt>
  </dgm:ptLst>
  <dgm:cxnLst>
    <dgm:cxn modelId="{2EEE871C-3594-4174-8043-863D6482734D}" srcId="{90FE09B0-8AB0-4DEA-9F2A-65F63D611F33}" destId="{9C9DB625-A25D-4CAC-8D12-43AB4161877D}" srcOrd="2" destOrd="0" parTransId="{15005147-B4F2-4E07-AD07-91BB3F368000}" sibTransId="{B154F041-059C-4EED-A75B-EC1880C1B07D}"/>
    <dgm:cxn modelId="{18396924-2300-4C5E-94A1-FB95F602CB18}" type="presOf" srcId="{45CA3D3D-4E0C-4C65-9B17-FC0C55F95641}" destId="{AE7D4BBC-90F2-4CF0-B097-713B7A8E0816}" srcOrd="0" destOrd="0" presId="urn:microsoft.com/office/officeart/2008/layout/LinedList"/>
    <dgm:cxn modelId="{F5549328-ADE4-4D04-8C08-B324E061118D}" type="presOf" srcId="{9C9DB625-A25D-4CAC-8D12-43AB4161877D}" destId="{CE3AD40F-96FA-4E8D-8A74-B5B0B296AC25}" srcOrd="0" destOrd="0" presId="urn:microsoft.com/office/officeart/2008/layout/LinedList"/>
    <dgm:cxn modelId="{F0AD6639-4DA3-424E-AA9A-99B28D83C778}" srcId="{90FE09B0-8AB0-4DEA-9F2A-65F63D611F33}" destId="{58109687-059B-4C81-87FE-A57357711EFD}" srcOrd="5" destOrd="0" parTransId="{3B912B55-DE18-4743-80BE-F0B95E6579D6}" sibTransId="{B41AF08D-BDB1-44A1-8BF8-118E4CDA3B3A}"/>
    <dgm:cxn modelId="{508ED145-68E5-4BCE-B82A-39FE9A5C411B}" srcId="{90FE09B0-8AB0-4DEA-9F2A-65F63D611F33}" destId="{B457BAFF-D4F3-4352-8887-E96500019C5B}" srcOrd="1" destOrd="0" parTransId="{19232803-BC60-4C07-9B0F-A821FC2052B6}" sibTransId="{D96D1017-82C5-49B2-9E11-CD5646BB6D35}"/>
    <dgm:cxn modelId="{2CAB8155-7ACB-47EE-9C02-882319617D93}" type="presOf" srcId="{B457BAFF-D4F3-4352-8887-E96500019C5B}" destId="{D6E1EC97-86FE-4930-84A9-914AB4FE6328}" srcOrd="0" destOrd="0" presId="urn:microsoft.com/office/officeart/2008/layout/LinedList"/>
    <dgm:cxn modelId="{2725C682-82B1-411E-BE17-88065738EF11}" type="presOf" srcId="{89EE3A85-1F53-4D2E-9528-547D3002B7EB}" destId="{EA13D1D9-971B-4422-9A60-068625EA7C56}" srcOrd="0" destOrd="0" presId="urn:microsoft.com/office/officeart/2008/layout/LinedList"/>
    <dgm:cxn modelId="{E6C19985-CDC9-423F-99B8-EE623ED3EC43}" srcId="{90FE09B0-8AB0-4DEA-9F2A-65F63D611F33}" destId="{500B7B54-A7C0-4E90-A909-91B4710DA605}" srcOrd="0" destOrd="0" parTransId="{89CC87B7-1DFD-4BA1-98CF-28BCCAD7A324}" sibTransId="{CBEF50BB-450D-4BB6-891E-2D9FFC61D316}"/>
    <dgm:cxn modelId="{630B6AA4-9782-4DC1-9A22-3F4AB84265B4}" type="presOf" srcId="{500B7B54-A7C0-4E90-A909-91B4710DA605}" destId="{8D569433-3B66-47C5-A418-0868D0C2D38D}" srcOrd="0" destOrd="0" presId="urn:microsoft.com/office/officeart/2008/layout/LinedList"/>
    <dgm:cxn modelId="{A1E5A5B4-F0F9-4029-A837-D4FCABC39D6E}" type="presOf" srcId="{58109687-059B-4C81-87FE-A57357711EFD}" destId="{1975D7F4-4F8E-42E4-A7DD-783B42AF473E}" srcOrd="0" destOrd="0" presId="urn:microsoft.com/office/officeart/2008/layout/LinedList"/>
    <dgm:cxn modelId="{E2781FB9-A51E-4AC6-B8D4-B92B398E8E05}" type="presOf" srcId="{FF93DB0A-4C39-4D69-9168-64234282F2F4}" destId="{6A70DE77-9165-4CC3-833F-3335C73EDB37}" srcOrd="0" destOrd="0" presId="urn:microsoft.com/office/officeart/2008/layout/LinedList"/>
    <dgm:cxn modelId="{475C2EBA-BDA6-4BAE-9AC0-92C86AAB7215}" srcId="{90FE09B0-8AB0-4DEA-9F2A-65F63D611F33}" destId="{45CA3D3D-4E0C-4C65-9B17-FC0C55F95641}" srcOrd="4" destOrd="0" parTransId="{5CD74BB5-3103-41A1-8A64-87A4CED22805}" sibTransId="{A455C736-ADAC-4841-9EBA-98AFA4FA4BFF}"/>
    <dgm:cxn modelId="{451A72D0-662D-4A9B-B89C-E8C98D66DDC5}" srcId="{90FE09B0-8AB0-4DEA-9F2A-65F63D611F33}" destId="{89EE3A85-1F53-4D2E-9528-547D3002B7EB}" srcOrd="6" destOrd="0" parTransId="{6AC8C6D7-3144-4234-A7DC-0366C93678EF}" sibTransId="{FEE0E722-7B4C-4E9A-826D-FE8AECA8A4E5}"/>
    <dgm:cxn modelId="{9D26CBEB-03AF-43A8-B3AF-74A119A01BA7}" type="presOf" srcId="{90FE09B0-8AB0-4DEA-9F2A-65F63D611F33}" destId="{F1BD7268-08B1-4B1D-B173-3407F2E11F82}" srcOrd="0" destOrd="0" presId="urn:microsoft.com/office/officeart/2008/layout/LinedList"/>
    <dgm:cxn modelId="{A874EDFB-F14B-42F8-84D3-0FBBA028DF5A}" srcId="{90FE09B0-8AB0-4DEA-9F2A-65F63D611F33}" destId="{FF93DB0A-4C39-4D69-9168-64234282F2F4}" srcOrd="3" destOrd="0" parTransId="{B0212269-4A66-470C-9503-87DA34F9A556}" sibTransId="{68903C75-11BB-4F01-A181-16D939403CA9}"/>
    <dgm:cxn modelId="{0A180317-7468-4D93-91F7-2E09366CD5EC}" type="presParOf" srcId="{F1BD7268-08B1-4B1D-B173-3407F2E11F82}" destId="{C78338CF-2430-42D1-B167-71AC20E8A8B9}" srcOrd="0" destOrd="0" presId="urn:microsoft.com/office/officeart/2008/layout/LinedList"/>
    <dgm:cxn modelId="{A3AFA2C9-ED01-4118-8E44-7A0A2DF9BE4C}" type="presParOf" srcId="{F1BD7268-08B1-4B1D-B173-3407F2E11F82}" destId="{E95C5B14-67AC-4D0B-9FEA-149EEFBBC99F}" srcOrd="1" destOrd="0" presId="urn:microsoft.com/office/officeart/2008/layout/LinedList"/>
    <dgm:cxn modelId="{751F9903-15E1-4160-9CFB-DD9C5E5DB203}" type="presParOf" srcId="{E95C5B14-67AC-4D0B-9FEA-149EEFBBC99F}" destId="{8D569433-3B66-47C5-A418-0868D0C2D38D}" srcOrd="0" destOrd="0" presId="urn:microsoft.com/office/officeart/2008/layout/LinedList"/>
    <dgm:cxn modelId="{20111383-8101-4840-BA7B-85DB8EB615D2}" type="presParOf" srcId="{E95C5B14-67AC-4D0B-9FEA-149EEFBBC99F}" destId="{1CF286EA-6519-4538-806E-69D1825F2BD4}" srcOrd="1" destOrd="0" presId="urn:microsoft.com/office/officeart/2008/layout/LinedList"/>
    <dgm:cxn modelId="{00BAFC95-0873-4D8E-BF5F-AA88858CEEB4}" type="presParOf" srcId="{F1BD7268-08B1-4B1D-B173-3407F2E11F82}" destId="{6B3B2406-CBFA-43CF-AE1F-EB95A1881CD7}" srcOrd="2" destOrd="0" presId="urn:microsoft.com/office/officeart/2008/layout/LinedList"/>
    <dgm:cxn modelId="{E1B256CC-C0C3-4658-8B0A-557136FCC8C1}" type="presParOf" srcId="{F1BD7268-08B1-4B1D-B173-3407F2E11F82}" destId="{F7C8A32B-08C2-4E18-A749-C57FE4DC4EF1}" srcOrd="3" destOrd="0" presId="urn:microsoft.com/office/officeart/2008/layout/LinedList"/>
    <dgm:cxn modelId="{AE205542-FC34-4E8E-9190-A7343970D0BF}" type="presParOf" srcId="{F7C8A32B-08C2-4E18-A749-C57FE4DC4EF1}" destId="{D6E1EC97-86FE-4930-84A9-914AB4FE6328}" srcOrd="0" destOrd="0" presId="urn:microsoft.com/office/officeart/2008/layout/LinedList"/>
    <dgm:cxn modelId="{887B5DF6-A312-40E8-B2A1-479E064B6512}" type="presParOf" srcId="{F7C8A32B-08C2-4E18-A749-C57FE4DC4EF1}" destId="{A5F4C53F-AB22-4504-A323-4C68CEB56ABE}" srcOrd="1" destOrd="0" presId="urn:microsoft.com/office/officeart/2008/layout/LinedList"/>
    <dgm:cxn modelId="{657AB2F6-53A4-4E05-98BE-FFFD5747EBBA}" type="presParOf" srcId="{F1BD7268-08B1-4B1D-B173-3407F2E11F82}" destId="{D66BD5EB-19C1-4F5C-9A87-189AE5B99BB8}" srcOrd="4" destOrd="0" presId="urn:microsoft.com/office/officeart/2008/layout/LinedList"/>
    <dgm:cxn modelId="{8B709E59-19E4-46C4-BB40-B4A4BB70F886}" type="presParOf" srcId="{F1BD7268-08B1-4B1D-B173-3407F2E11F82}" destId="{FCD4535C-0AD3-4C3C-AA06-72B5F0B2DFD7}" srcOrd="5" destOrd="0" presId="urn:microsoft.com/office/officeart/2008/layout/LinedList"/>
    <dgm:cxn modelId="{88C48620-7D7A-443C-BC87-9243DE58A748}" type="presParOf" srcId="{FCD4535C-0AD3-4C3C-AA06-72B5F0B2DFD7}" destId="{CE3AD40F-96FA-4E8D-8A74-B5B0B296AC25}" srcOrd="0" destOrd="0" presId="urn:microsoft.com/office/officeart/2008/layout/LinedList"/>
    <dgm:cxn modelId="{C87A2685-A417-4B1D-A8CB-0E67188A1239}" type="presParOf" srcId="{FCD4535C-0AD3-4C3C-AA06-72B5F0B2DFD7}" destId="{AB328FA2-1B82-4B20-943B-A11E4BA2A7B6}" srcOrd="1" destOrd="0" presId="urn:microsoft.com/office/officeart/2008/layout/LinedList"/>
    <dgm:cxn modelId="{CBAE5ED2-372F-457D-B701-AB5DAFC40815}" type="presParOf" srcId="{F1BD7268-08B1-4B1D-B173-3407F2E11F82}" destId="{9018A9A0-7951-4E01-A0CB-75C03F242C17}" srcOrd="6" destOrd="0" presId="urn:microsoft.com/office/officeart/2008/layout/LinedList"/>
    <dgm:cxn modelId="{46267D55-34CE-48A7-A5B5-F9A079280555}" type="presParOf" srcId="{F1BD7268-08B1-4B1D-B173-3407F2E11F82}" destId="{70209A2A-7DAA-40EA-821C-630408976314}" srcOrd="7" destOrd="0" presId="urn:microsoft.com/office/officeart/2008/layout/LinedList"/>
    <dgm:cxn modelId="{20C7F09B-5C35-4251-A5E1-EE403B017396}" type="presParOf" srcId="{70209A2A-7DAA-40EA-821C-630408976314}" destId="{6A70DE77-9165-4CC3-833F-3335C73EDB37}" srcOrd="0" destOrd="0" presId="urn:microsoft.com/office/officeart/2008/layout/LinedList"/>
    <dgm:cxn modelId="{7A36E2FE-234B-43A8-AA57-64EE989FABC9}" type="presParOf" srcId="{70209A2A-7DAA-40EA-821C-630408976314}" destId="{D6AE4838-D2DF-4DA0-A4EB-1110A286896C}" srcOrd="1" destOrd="0" presId="urn:microsoft.com/office/officeart/2008/layout/LinedList"/>
    <dgm:cxn modelId="{B02F7BB4-D6E1-436C-BEA1-A7D1C8BDD2CB}" type="presParOf" srcId="{F1BD7268-08B1-4B1D-B173-3407F2E11F82}" destId="{112C30F5-4249-4410-BFEC-1F8C2A6EE2C8}" srcOrd="8" destOrd="0" presId="urn:microsoft.com/office/officeart/2008/layout/LinedList"/>
    <dgm:cxn modelId="{4C959DDF-3CC2-4CC1-A09F-FBD07C5001C0}" type="presParOf" srcId="{F1BD7268-08B1-4B1D-B173-3407F2E11F82}" destId="{F41CCD32-EF54-4A29-B8F7-680597708BF6}" srcOrd="9" destOrd="0" presId="urn:microsoft.com/office/officeart/2008/layout/LinedList"/>
    <dgm:cxn modelId="{8EC914EB-C56D-43BC-9BCA-5AD7A64C8142}" type="presParOf" srcId="{F41CCD32-EF54-4A29-B8F7-680597708BF6}" destId="{AE7D4BBC-90F2-4CF0-B097-713B7A8E0816}" srcOrd="0" destOrd="0" presId="urn:microsoft.com/office/officeart/2008/layout/LinedList"/>
    <dgm:cxn modelId="{60F788BA-CC22-47ED-92D8-31DBE8399A5A}" type="presParOf" srcId="{F41CCD32-EF54-4A29-B8F7-680597708BF6}" destId="{9EEA0D3D-5E34-40F2-8A3D-FE38AFA00E97}" srcOrd="1" destOrd="0" presId="urn:microsoft.com/office/officeart/2008/layout/LinedList"/>
    <dgm:cxn modelId="{057700D3-2D16-4E1B-9716-39E65AE61814}" type="presParOf" srcId="{F1BD7268-08B1-4B1D-B173-3407F2E11F82}" destId="{8844F847-22A5-44EC-B9B6-F69A7B25981F}" srcOrd="10" destOrd="0" presId="urn:microsoft.com/office/officeart/2008/layout/LinedList"/>
    <dgm:cxn modelId="{594B6222-1110-4375-B16A-15258633091C}" type="presParOf" srcId="{F1BD7268-08B1-4B1D-B173-3407F2E11F82}" destId="{0148B7F0-5CA4-4EAC-866B-A198B471D620}" srcOrd="11" destOrd="0" presId="urn:microsoft.com/office/officeart/2008/layout/LinedList"/>
    <dgm:cxn modelId="{9ED49131-2830-439F-93D9-13C338AB879F}" type="presParOf" srcId="{0148B7F0-5CA4-4EAC-866B-A198B471D620}" destId="{1975D7F4-4F8E-42E4-A7DD-783B42AF473E}" srcOrd="0" destOrd="0" presId="urn:microsoft.com/office/officeart/2008/layout/LinedList"/>
    <dgm:cxn modelId="{7B396544-4EEE-4166-9715-C79E045D32B1}" type="presParOf" srcId="{0148B7F0-5CA4-4EAC-866B-A198B471D620}" destId="{906EBD80-E21D-497E-9810-1CF93A460389}" srcOrd="1" destOrd="0" presId="urn:microsoft.com/office/officeart/2008/layout/LinedList"/>
    <dgm:cxn modelId="{DE6AA248-E93D-4AF7-B958-AE94FF6C02D2}" type="presParOf" srcId="{F1BD7268-08B1-4B1D-B173-3407F2E11F82}" destId="{DB3DAD97-0832-43B2-9067-861DDD93238A}" srcOrd="12" destOrd="0" presId="urn:microsoft.com/office/officeart/2008/layout/LinedList"/>
    <dgm:cxn modelId="{DE1ABAA8-929A-4B34-8988-1EBBBD93EDE5}" type="presParOf" srcId="{F1BD7268-08B1-4B1D-B173-3407F2E11F82}" destId="{660D4954-7F81-4F45-8E47-1D6694F942CC}" srcOrd="13" destOrd="0" presId="urn:microsoft.com/office/officeart/2008/layout/LinedList"/>
    <dgm:cxn modelId="{0D41481D-354D-4A40-8FCA-834C017CCDBE}" type="presParOf" srcId="{660D4954-7F81-4F45-8E47-1D6694F942CC}" destId="{EA13D1D9-971B-4422-9A60-068625EA7C56}" srcOrd="0" destOrd="0" presId="urn:microsoft.com/office/officeart/2008/layout/LinedList"/>
    <dgm:cxn modelId="{2182BED7-2557-410C-9302-27D3B808860B}" type="presParOf" srcId="{660D4954-7F81-4F45-8E47-1D6694F942CC}" destId="{74FCDE84-3CB8-4D33-B9B0-A5C5491E0B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CF900E-E73F-4C20-8C81-2A5CCD225967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911E8D-752B-43E4-810B-D005DF66FF16}">
      <dgm:prSet/>
      <dgm:spPr/>
      <dgm:t>
        <a:bodyPr/>
        <a:lstStyle/>
        <a:p>
          <a:r>
            <a:rPr lang="en-US"/>
            <a:t>L/RPUSH key item1 item2 item3 add to beginning or end</a:t>
          </a:r>
        </a:p>
      </dgm:t>
    </dgm:pt>
    <dgm:pt modelId="{9EE45ADB-F49D-43DA-8F80-DA9E90DCFB77}" type="parTrans" cxnId="{B9992FA8-C605-44EF-967C-230E21402AE3}">
      <dgm:prSet/>
      <dgm:spPr/>
      <dgm:t>
        <a:bodyPr/>
        <a:lstStyle/>
        <a:p>
          <a:endParaRPr lang="en-US"/>
        </a:p>
      </dgm:t>
    </dgm:pt>
    <dgm:pt modelId="{DA7EE3EC-8F82-442B-9B0E-B1CA3F683623}" type="sibTrans" cxnId="{B9992FA8-C605-44EF-967C-230E21402AE3}">
      <dgm:prSet/>
      <dgm:spPr/>
      <dgm:t>
        <a:bodyPr/>
        <a:lstStyle/>
        <a:p>
          <a:endParaRPr lang="en-US"/>
        </a:p>
      </dgm:t>
    </dgm:pt>
    <dgm:pt modelId="{5E520F29-3C1D-4F70-B507-71AA878F718D}">
      <dgm:prSet/>
      <dgm:spPr/>
      <dgm:t>
        <a:bodyPr/>
        <a:lstStyle/>
        <a:p>
          <a:r>
            <a:rPr lang="en-US"/>
            <a:t>LRANGE 0 –1 (all items)</a:t>
          </a:r>
        </a:p>
      </dgm:t>
    </dgm:pt>
    <dgm:pt modelId="{C4759CA5-4659-44FC-ACCD-35D7D8043483}" type="parTrans" cxnId="{6E6A89E8-FD54-49FA-BBAB-5DD78040E335}">
      <dgm:prSet/>
      <dgm:spPr/>
      <dgm:t>
        <a:bodyPr/>
        <a:lstStyle/>
        <a:p>
          <a:endParaRPr lang="en-US"/>
        </a:p>
      </dgm:t>
    </dgm:pt>
    <dgm:pt modelId="{076326BA-9753-41F0-B318-2771085A53BC}" type="sibTrans" cxnId="{6E6A89E8-FD54-49FA-BBAB-5DD78040E335}">
      <dgm:prSet/>
      <dgm:spPr/>
      <dgm:t>
        <a:bodyPr/>
        <a:lstStyle/>
        <a:p>
          <a:endParaRPr lang="en-US"/>
        </a:p>
      </dgm:t>
    </dgm:pt>
    <dgm:pt modelId="{2BF00CCF-9387-4A04-B35E-7BFE5B8FFF7A}">
      <dgm:prSet/>
      <dgm:spPr/>
      <dgm:t>
        <a:bodyPr/>
        <a:lstStyle/>
        <a:p>
          <a:r>
            <a:rPr lang="en-US"/>
            <a:t>LRANGE 0 2 (first three items)</a:t>
          </a:r>
        </a:p>
      </dgm:t>
    </dgm:pt>
    <dgm:pt modelId="{4C023170-5600-4F8F-8053-D96C19E84650}" type="parTrans" cxnId="{8C89F6D9-B404-4A9E-9E2A-570554629FD5}">
      <dgm:prSet/>
      <dgm:spPr/>
      <dgm:t>
        <a:bodyPr/>
        <a:lstStyle/>
        <a:p>
          <a:endParaRPr lang="en-US"/>
        </a:p>
      </dgm:t>
    </dgm:pt>
    <dgm:pt modelId="{F1E75AE9-ACC3-44FE-8BC6-7BEC1F96FA92}" type="sibTrans" cxnId="{8C89F6D9-B404-4A9E-9E2A-570554629FD5}">
      <dgm:prSet/>
      <dgm:spPr/>
      <dgm:t>
        <a:bodyPr/>
        <a:lstStyle/>
        <a:p>
          <a:endParaRPr lang="en-US"/>
        </a:p>
      </dgm:t>
    </dgm:pt>
    <dgm:pt modelId="{C2257E63-42E4-4973-BDBC-F20E4F8BA4F9}">
      <dgm:prSet/>
      <dgm:spPr/>
      <dgm:t>
        <a:bodyPr/>
        <a:lstStyle/>
        <a:p>
          <a:r>
            <a:rPr lang="en-US"/>
            <a:t>LPUSH key item0 (add to beginning)</a:t>
          </a:r>
        </a:p>
      </dgm:t>
    </dgm:pt>
    <dgm:pt modelId="{A4AEA135-A336-424F-8684-08FEE4FDF9EA}" type="parTrans" cxnId="{21113765-743C-4ABB-8559-727484A5BD16}">
      <dgm:prSet/>
      <dgm:spPr/>
      <dgm:t>
        <a:bodyPr/>
        <a:lstStyle/>
        <a:p>
          <a:endParaRPr lang="en-US"/>
        </a:p>
      </dgm:t>
    </dgm:pt>
    <dgm:pt modelId="{DD5A0F99-C114-46FE-93EE-DFE67CB11BDD}" type="sibTrans" cxnId="{21113765-743C-4ABB-8559-727484A5BD16}">
      <dgm:prSet/>
      <dgm:spPr/>
      <dgm:t>
        <a:bodyPr/>
        <a:lstStyle/>
        <a:p>
          <a:endParaRPr lang="en-US"/>
        </a:p>
      </dgm:t>
    </dgm:pt>
    <dgm:pt modelId="{8E685F0C-4271-4268-9EB4-EE4C4F6E1579}">
      <dgm:prSet/>
      <dgm:spPr/>
      <dgm:t>
        <a:bodyPr/>
        <a:lstStyle/>
        <a:p>
          <a:r>
            <a:rPr lang="en-US"/>
            <a:t>LPOP key (remove from beginning)</a:t>
          </a:r>
        </a:p>
      </dgm:t>
    </dgm:pt>
    <dgm:pt modelId="{B8F8BD25-0359-49F0-9200-02F1676FA4AE}" type="parTrans" cxnId="{5F361261-EF03-4F63-A1A2-79C0C31EE084}">
      <dgm:prSet/>
      <dgm:spPr/>
      <dgm:t>
        <a:bodyPr/>
        <a:lstStyle/>
        <a:p>
          <a:endParaRPr lang="en-US"/>
        </a:p>
      </dgm:t>
    </dgm:pt>
    <dgm:pt modelId="{61E0E90E-A618-48AC-9EC8-EAED5CE4F6A0}" type="sibTrans" cxnId="{5F361261-EF03-4F63-A1A2-79C0C31EE084}">
      <dgm:prSet/>
      <dgm:spPr/>
      <dgm:t>
        <a:bodyPr/>
        <a:lstStyle/>
        <a:p>
          <a:endParaRPr lang="en-US"/>
        </a:p>
      </dgm:t>
    </dgm:pt>
    <dgm:pt modelId="{72D587BC-2AD7-4AA5-A5DB-7A0C8F8CB25F}">
      <dgm:prSet/>
      <dgm:spPr/>
      <dgm:t>
        <a:bodyPr/>
        <a:lstStyle/>
        <a:p>
          <a:r>
            <a:rPr lang="en-US"/>
            <a:t>RPOP key (remove from end)</a:t>
          </a:r>
        </a:p>
      </dgm:t>
    </dgm:pt>
    <dgm:pt modelId="{76C4B15C-FCED-42C6-BA9F-B8CE7D0AF229}" type="parTrans" cxnId="{1B887B6B-EB82-400A-916D-900E480A9E4B}">
      <dgm:prSet/>
      <dgm:spPr/>
      <dgm:t>
        <a:bodyPr/>
        <a:lstStyle/>
        <a:p>
          <a:endParaRPr lang="en-US"/>
        </a:p>
      </dgm:t>
    </dgm:pt>
    <dgm:pt modelId="{E5BEEE9C-024E-44B1-B52B-41CC8FC5A81F}" type="sibTrans" cxnId="{1B887B6B-EB82-400A-916D-900E480A9E4B}">
      <dgm:prSet/>
      <dgm:spPr/>
      <dgm:t>
        <a:bodyPr/>
        <a:lstStyle/>
        <a:p>
          <a:endParaRPr lang="en-US"/>
        </a:p>
      </dgm:t>
    </dgm:pt>
    <dgm:pt modelId="{AB212B59-E278-463A-9B59-2A967440E411}">
      <dgm:prSet/>
      <dgm:spPr/>
      <dgm:t>
        <a:bodyPr/>
        <a:lstStyle/>
        <a:p>
          <a:r>
            <a:rPr lang="en-US"/>
            <a:t>LLEN key (length of list)</a:t>
          </a:r>
        </a:p>
      </dgm:t>
    </dgm:pt>
    <dgm:pt modelId="{D4DD4EEA-A015-42BF-B55A-312AAD1E10D8}" type="parTrans" cxnId="{6E643E04-73AA-4F5C-8EDB-9CB20527FA0F}">
      <dgm:prSet/>
      <dgm:spPr/>
      <dgm:t>
        <a:bodyPr/>
        <a:lstStyle/>
        <a:p>
          <a:endParaRPr lang="en-US"/>
        </a:p>
      </dgm:t>
    </dgm:pt>
    <dgm:pt modelId="{E6706B10-4A31-419D-AFDA-CDB6C400F264}" type="sibTrans" cxnId="{6E643E04-73AA-4F5C-8EDB-9CB20527FA0F}">
      <dgm:prSet/>
      <dgm:spPr/>
      <dgm:t>
        <a:bodyPr/>
        <a:lstStyle/>
        <a:p>
          <a:endParaRPr lang="en-US"/>
        </a:p>
      </dgm:t>
    </dgm:pt>
    <dgm:pt modelId="{927F79F8-A813-4D80-AED5-6AA92D6EF063}">
      <dgm:prSet/>
      <dgm:spPr/>
      <dgm:t>
        <a:bodyPr/>
        <a:lstStyle/>
        <a:p>
          <a:r>
            <a:rPr lang="en-US"/>
            <a:t>LINDEX key number (get value at index)</a:t>
          </a:r>
        </a:p>
      </dgm:t>
    </dgm:pt>
    <dgm:pt modelId="{2B930157-140B-432F-9AE5-BC410EEA0951}" type="parTrans" cxnId="{B1FB4DF3-5D9F-4988-8F21-20211358792C}">
      <dgm:prSet/>
      <dgm:spPr/>
      <dgm:t>
        <a:bodyPr/>
        <a:lstStyle/>
        <a:p>
          <a:endParaRPr lang="en-US"/>
        </a:p>
      </dgm:t>
    </dgm:pt>
    <dgm:pt modelId="{3527A286-7B5E-49E3-8F37-5A7D36C09F41}" type="sibTrans" cxnId="{B1FB4DF3-5D9F-4988-8F21-20211358792C}">
      <dgm:prSet/>
      <dgm:spPr/>
      <dgm:t>
        <a:bodyPr/>
        <a:lstStyle/>
        <a:p>
          <a:endParaRPr lang="en-US"/>
        </a:p>
      </dgm:t>
    </dgm:pt>
    <dgm:pt modelId="{1CE06574-531F-4D1F-91C0-B504E3C84DDB}" type="pres">
      <dgm:prSet presAssocID="{5FCF900E-E73F-4C20-8C81-2A5CCD225967}" presName="vert0" presStyleCnt="0">
        <dgm:presLayoutVars>
          <dgm:dir/>
          <dgm:animOne val="branch"/>
          <dgm:animLvl val="lvl"/>
        </dgm:presLayoutVars>
      </dgm:prSet>
      <dgm:spPr/>
    </dgm:pt>
    <dgm:pt modelId="{AD46A36F-5C91-47CD-96A0-9B5A31417F47}" type="pres">
      <dgm:prSet presAssocID="{B7911E8D-752B-43E4-810B-D005DF66FF16}" presName="thickLine" presStyleLbl="alignNode1" presStyleIdx="0" presStyleCnt="8"/>
      <dgm:spPr/>
    </dgm:pt>
    <dgm:pt modelId="{BE709079-352A-4F2B-A921-A1D9779CA796}" type="pres">
      <dgm:prSet presAssocID="{B7911E8D-752B-43E4-810B-D005DF66FF16}" presName="horz1" presStyleCnt="0"/>
      <dgm:spPr/>
    </dgm:pt>
    <dgm:pt modelId="{29E8AC8B-5580-4B02-AB27-66C9F8A70630}" type="pres">
      <dgm:prSet presAssocID="{B7911E8D-752B-43E4-810B-D005DF66FF16}" presName="tx1" presStyleLbl="revTx" presStyleIdx="0" presStyleCnt="8"/>
      <dgm:spPr/>
    </dgm:pt>
    <dgm:pt modelId="{B35F7DF2-3DEE-4082-B007-5E9BAD9CC944}" type="pres">
      <dgm:prSet presAssocID="{B7911E8D-752B-43E4-810B-D005DF66FF16}" presName="vert1" presStyleCnt="0"/>
      <dgm:spPr/>
    </dgm:pt>
    <dgm:pt modelId="{D6FBC2F8-7CEB-450F-87B9-CF19DC227742}" type="pres">
      <dgm:prSet presAssocID="{5E520F29-3C1D-4F70-B507-71AA878F718D}" presName="thickLine" presStyleLbl="alignNode1" presStyleIdx="1" presStyleCnt="8"/>
      <dgm:spPr/>
    </dgm:pt>
    <dgm:pt modelId="{DECE1C93-7DC3-4760-B91B-2C144B07AD0E}" type="pres">
      <dgm:prSet presAssocID="{5E520F29-3C1D-4F70-B507-71AA878F718D}" presName="horz1" presStyleCnt="0"/>
      <dgm:spPr/>
    </dgm:pt>
    <dgm:pt modelId="{863F9B95-74D6-455E-AC07-797A0C0BDE47}" type="pres">
      <dgm:prSet presAssocID="{5E520F29-3C1D-4F70-B507-71AA878F718D}" presName="tx1" presStyleLbl="revTx" presStyleIdx="1" presStyleCnt="8"/>
      <dgm:spPr/>
    </dgm:pt>
    <dgm:pt modelId="{EB702AA9-4535-47E7-A569-01847EB2FE2A}" type="pres">
      <dgm:prSet presAssocID="{5E520F29-3C1D-4F70-B507-71AA878F718D}" presName="vert1" presStyleCnt="0"/>
      <dgm:spPr/>
    </dgm:pt>
    <dgm:pt modelId="{C38F794F-0DD5-4E18-9AFD-8D113CF941B6}" type="pres">
      <dgm:prSet presAssocID="{2BF00CCF-9387-4A04-B35E-7BFE5B8FFF7A}" presName="thickLine" presStyleLbl="alignNode1" presStyleIdx="2" presStyleCnt="8"/>
      <dgm:spPr/>
    </dgm:pt>
    <dgm:pt modelId="{C7982CDA-905D-4C6E-B527-8B9C7E36FDA6}" type="pres">
      <dgm:prSet presAssocID="{2BF00CCF-9387-4A04-B35E-7BFE5B8FFF7A}" presName="horz1" presStyleCnt="0"/>
      <dgm:spPr/>
    </dgm:pt>
    <dgm:pt modelId="{8B4788A4-BA4C-496D-835A-CD00CA699830}" type="pres">
      <dgm:prSet presAssocID="{2BF00CCF-9387-4A04-B35E-7BFE5B8FFF7A}" presName="tx1" presStyleLbl="revTx" presStyleIdx="2" presStyleCnt="8"/>
      <dgm:spPr/>
    </dgm:pt>
    <dgm:pt modelId="{41E1DC11-C897-4C45-8D4F-56794FDDF7F7}" type="pres">
      <dgm:prSet presAssocID="{2BF00CCF-9387-4A04-B35E-7BFE5B8FFF7A}" presName="vert1" presStyleCnt="0"/>
      <dgm:spPr/>
    </dgm:pt>
    <dgm:pt modelId="{CA6243EA-E8C2-4FCF-B979-50CA28A859D9}" type="pres">
      <dgm:prSet presAssocID="{C2257E63-42E4-4973-BDBC-F20E4F8BA4F9}" presName="thickLine" presStyleLbl="alignNode1" presStyleIdx="3" presStyleCnt="8"/>
      <dgm:spPr/>
    </dgm:pt>
    <dgm:pt modelId="{DC1B0770-E156-43C2-BBF7-242798AF2DB7}" type="pres">
      <dgm:prSet presAssocID="{C2257E63-42E4-4973-BDBC-F20E4F8BA4F9}" presName="horz1" presStyleCnt="0"/>
      <dgm:spPr/>
    </dgm:pt>
    <dgm:pt modelId="{79298403-BE91-466B-9550-576A6076BE98}" type="pres">
      <dgm:prSet presAssocID="{C2257E63-42E4-4973-BDBC-F20E4F8BA4F9}" presName="tx1" presStyleLbl="revTx" presStyleIdx="3" presStyleCnt="8"/>
      <dgm:spPr/>
    </dgm:pt>
    <dgm:pt modelId="{5F18682E-230F-48C2-8A60-72CB451880F1}" type="pres">
      <dgm:prSet presAssocID="{C2257E63-42E4-4973-BDBC-F20E4F8BA4F9}" presName="vert1" presStyleCnt="0"/>
      <dgm:spPr/>
    </dgm:pt>
    <dgm:pt modelId="{5150F8E8-D92D-4789-A309-C57CBB832D1A}" type="pres">
      <dgm:prSet presAssocID="{8E685F0C-4271-4268-9EB4-EE4C4F6E1579}" presName="thickLine" presStyleLbl="alignNode1" presStyleIdx="4" presStyleCnt="8"/>
      <dgm:spPr/>
    </dgm:pt>
    <dgm:pt modelId="{6846D9F4-7CA6-4A37-A034-F6BB58D427B5}" type="pres">
      <dgm:prSet presAssocID="{8E685F0C-4271-4268-9EB4-EE4C4F6E1579}" presName="horz1" presStyleCnt="0"/>
      <dgm:spPr/>
    </dgm:pt>
    <dgm:pt modelId="{CEF92D3C-5DFA-44EF-AE4C-C749FAE46BE0}" type="pres">
      <dgm:prSet presAssocID="{8E685F0C-4271-4268-9EB4-EE4C4F6E1579}" presName="tx1" presStyleLbl="revTx" presStyleIdx="4" presStyleCnt="8"/>
      <dgm:spPr/>
    </dgm:pt>
    <dgm:pt modelId="{75C1A8A4-B5B9-4A23-A530-DC018B434AB5}" type="pres">
      <dgm:prSet presAssocID="{8E685F0C-4271-4268-9EB4-EE4C4F6E1579}" presName="vert1" presStyleCnt="0"/>
      <dgm:spPr/>
    </dgm:pt>
    <dgm:pt modelId="{C396E53F-55E3-4B45-B0BC-C16985C72B44}" type="pres">
      <dgm:prSet presAssocID="{72D587BC-2AD7-4AA5-A5DB-7A0C8F8CB25F}" presName="thickLine" presStyleLbl="alignNode1" presStyleIdx="5" presStyleCnt="8"/>
      <dgm:spPr/>
    </dgm:pt>
    <dgm:pt modelId="{1CEF7312-EF6B-4C54-A476-8683CCDD2CB0}" type="pres">
      <dgm:prSet presAssocID="{72D587BC-2AD7-4AA5-A5DB-7A0C8F8CB25F}" presName="horz1" presStyleCnt="0"/>
      <dgm:spPr/>
    </dgm:pt>
    <dgm:pt modelId="{701FB253-A799-46DA-B303-717DA97D502E}" type="pres">
      <dgm:prSet presAssocID="{72D587BC-2AD7-4AA5-A5DB-7A0C8F8CB25F}" presName="tx1" presStyleLbl="revTx" presStyleIdx="5" presStyleCnt="8"/>
      <dgm:spPr/>
    </dgm:pt>
    <dgm:pt modelId="{84A204D7-839D-45B9-81B5-FD65571284CB}" type="pres">
      <dgm:prSet presAssocID="{72D587BC-2AD7-4AA5-A5DB-7A0C8F8CB25F}" presName="vert1" presStyleCnt="0"/>
      <dgm:spPr/>
    </dgm:pt>
    <dgm:pt modelId="{A426838A-C275-458A-8EF5-B7F376E449CE}" type="pres">
      <dgm:prSet presAssocID="{AB212B59-E278-463A-9B59-2A967440E411}" presName="thickLine" presStyleLbl="alignNode1" presStyleIdx="6" presStyleCnt="8"/>
      <dgm:spPr/>
    </dgm:pt>
    <dgm:pt modelId="{0DEA300D-D465-49E0-8499-1D7FECA30854}" type="pres">
      <dgm:prSet presAssocID="{AB212B59-E278-463A-9B59-2A967440E411}" presName="horz1" presStyleCnt="0"/>
      <dgm:spPr/>
    </dgm:pt>
    <dgm:pt modelId="{5E30971C-50A5-496B-9993-14F57DD23259}" type="pres">
      <dgm:prSet presAssocID="{AB212B59-E278-463A-9B59-2A967440E411}" presName="tx1" presStyleLbl="revTx" presStyleIdx="6" presStyleCnt="8"/>
      <dgm:spPr/>
    </dgm:pt>
    <dgm:pt modelId="{746DE07D-C861-4A25-9BFD-A17F2287FC7D}" type="pres">
      <dgm:prSet presAssocID="{AB212B59-E278-463A-9B59-2A967440E411}" presName="vert1" presStyleCnt="0"/>
      <dgm:spPr/>
    </dgm:pt>
    <dgm:pt modelId="{A2601685-34D5-4338-B606-6E498D99D4BF}" type="pres">
      <dgm:prSet presAssocID="{927F79F8-A813-4D80-AED5-6AA92D6EF063}" presName="thickLine" presStyleLbl="alignNode1" presStyleIdx="7" presStyleCnt="8"/>
      <dgm:spPr/>
    </dgm:pt>
    <dgm:pt modelId="{A4CBEDC0-5306-4CE3-B34E-797E2B4B35ED}" type="pres">
      <dgm:prSet presAssocID="{927F79F8-A813-4D80-AED5-6AA92D6EF063}" presName="horz1" presStyleCnt="0"/>
      <dgm:spPr/>
    </dgm:pt>
    <dgm:pt modelId="{E925E3DD-560E-4584-B299-05C89C0043A4}" type="pres">
      <dgm:prSet presAssocID="{927F79F8-A813-4D80-AED5-6AA92D6EF063}" presName="tx1" presStyleLbl="revTx" presStyleIdx="7" presStyleCnt="8"/>
      <dgm:spPr/>
    </dgm:pt>
    <dgm:pt modelId="{6221C4CF-2440-40BF-AD94-399CE451203E}" type="pres">
      <dgm:prSet presAssocID="{927F79F8-A813-4D80-AED5-6AA92D6EF063}" presName="vert1" presStyleCnt="0"/>
      <dgm:spPr/>
    </dgm:pt>
  </dgm:ptLst>
  <dgm:cxnLst>
    <dgm:cxn modelId="{6E643E04-73AA-4F5C-8EDB-9CB20527FA0F}" srcId="{5FCF900E-E73F-4C20-8C81-2A5CCD225967}" destId="{AB212B59-E278-463A-9B59-2A967440E411}" srcOrd="6" destOrd="0" parTransId="{D4DD4EEA-A015-42BF-B55A-312AAD1E10D8}" sibTransId="{E6706B10-4A31-419D-AFDA-CDB6C400F264}"/>
    <dgm:cxn modelId="{3E363209-73F4-46EB-ADF6-447909A1AA2D}" type="presOf" srcId="{72D587BC-2AD7-4AA5-A5DB-7A0C8F8CB25F}" destId="{701FB253-A799-46DA-B303-717DA97D502E}" srcOrd="0" destOrd="0" presId="urn:microsoft.com/office/officeart/2008/layout/LinedList"/>
    <dgm:cxn modelId="{5C810534-F53B-40B4-93EC-3501D2F31C2C}" type="presOf" srcId="{5FCF900E-E73F-4C20-8C81-2A5CCD225967}" destId="{1CE06574-531F-4D1F-91C0-B504E3C84DDB}" srcOrd="0" destOrd="0" presId="urn:microsoft.com/office/officeart/2008/layout/LinedList"/>
    <dgm:cxn modelId="{5F361261-EF03-4F63-A1A2-79C0C31EE084}" srcId="{5FCF900E-E73F-4C20-8C81-2A5CCD225967}" destId="{8E685F0C-4271-4268-9EB4-EE4C4F6E1579}" srcOrd="4" destOrd="0" parTransId="{B8F8BD25-0359-49F0-9200-02F1676FA4AE}" sibTransId="{61E0E90E-A618-48AC-9EC8-EAED5CE4F6A0}"/>
    <dgm:cxn modelId="{2511BD64-1DE2-4CA4-AB8B-10D9A4FC0AD6}" type="presOf" srcId="{927F79F8-A813-4D80-AED5-6AA92D6EF063}" destId="{E925E3DD-560E-4584-B299-05C89C0043A4}" srcOrd="0" destOrd="0" presId="urn:microsoft.com/office/officeart/2008/layout/LinedList"/>
    <dgm:cxn modelId="{21113765-743C-4ABB-8559-727484A5BD16}" srcId="{5FCF900E-E73F-4C20-8C81-2A5CCD225967}" destId="{C2257E63-42E4-4973-BDBC-F20E4F8BA4F9}" srcOrd="3" destOrd="0" parTransId="{A4AEA135-A336-424F-8684-08FEE4FDF9EA}" sibTransId="{DD5A0F99-C114-46FE-93EE-DFE67CB11BDD}"/>
    <dgm:cxn modelId="{1B887B6B-EB82-400A-916D-900E480A9E4B}" srcId="{5FCF900E-E73F-4C20-8C81-2A5CCD225967}" destId="{72D587BC-2AD7-4AA5-A5DB-7A0C8F8CB25F}" srcOrd="5" destOrd="0" parTransId="{76C4B15C-FCED-42C6-BA9F-B8CE7D0AF229}" sibTransId="{E5BEEE9C-024E-44B1-B52B-41CC8FC5A81F}"/>
    <dgm:cxn modelId="{F1D02578-72CD-40BE-B5C2-A0EE1500AE42}" type="presOf" srcId="{C2257E63-42E4-4973-BDBC-F20E4F8BA4F9}" destId="{79298403-BE91-466B-9550-576A6076BE98}" srcOrd="0" destOrd="0" presId="urn:microsoft.com/office/officeart/2008/layout/LinedList"/>
    <dgm:cxn modelId="{483E1E8F-6EFE-42B0-BE53-6768F1B44A0F}" type="presOf" srcId="{5E520F29-3C1D-4F70-B507-71AA878F718D}" destId="{863F9B95-74D6-455E-AC07-797A0C0BDE47}" srcOrd="0" destOrd="0" presId="urn:microsoft.com/office/officeart/2008/layout/LinedList"/>
    <dgm:cxn modelId="{46884690-98A3-4E00-8A6F-3699C43ABC24}" type="presOf" srcId="{AB212B59-E278-463A-9B59-2A967440E411}" destId="{5E30971C-50A5-496B-9993-14F57DD23259}" srcOrd="0" destOrd="0" presId="urn:microsoft.com/office/officeart/2008/layout/LinedList"/>
    <dgm:cxn modelId="{483A9C9D-B74E-495D-98EC-4A61ADE58778}" type="presOf" srcId="{B7911E8D-752B-43E4-810B-D005DF66FF16}" destId="{29E8AC8B-5580-4B02-AB27-66C9F8A70630}" srcOrd="0" destOrd="0" presId="urn:microsoft.com/office/officeart/2008/layout/LinedList"/>
    <dgm:cxn modelId="{B9992FA8-C605-44EF-967C-230E21402AE3}" srcId="{5FCF900E-E73F-4C20-8C81-2A5CCD225967}" destId="{B7911E8D-752B-43E4-810B-D005DF66FF16}" srcOrd="0" destOrd="0" parTransId="{9EE45ADB-F49D-43DA-8F80-DA9E90DCFB77}" sibTransId="{DA7EE3EC-8F82-442B-9B0E-B1CA3F683623}"/>
    <dgm:cxn modelId="{592F47D4-B36F-4318-9776-14EED8D9752A}" type="presOf" srcId="{8E685F0C-4271-4268-9EB4-EE4C4F6E1579}" destId="{CEF92D3C-5DFA-44EF-AE4C-C749FAE46BE0}" srcOrd="0" destOrd="0" presId="urn:microsoft.com/office/officeart/2008/layout/LinedList"/>
    <dgm:cxn modelId="{8C89F6D9-B404-4A9E-9E2A-570554629FD5}" srcId="{5FCF900E-E73F-4C20-8C81-2A5CCD225967}" destId="{2BF00CCF-9387-4A04-B35E-7BFE5B8FFF7A}" srcOrd="2" destOrd="0" parTransId="{4C023170-5600-4F8F-8053-D96C19E84650}" sibTransId="{F1E75AE9-ACC3-44FE-8BC6-7BEC1F96FA92}"/>
    <dgm:cxn modelId="{6E6A89E8-FD54-49FA-BBAB-5DD78040E335}" srcId="{5FCF900E-E73F-4C20-8C81-2A5CCD225967}" destId="{5E520F29-3C1D-4F70-B507-71AA878F718D}" srcOrd="1" destOrd="0" parTransId="{C4759CA5-4659-44FC-ACCD-35D7D8043483}" sibTransId="{076326BA-9753-41F0-B318-2771085A53BC}"/>
    <dgm:cxn modelId="{B1FB4DF3-5D9F-4988-8F21-20211358792C}" srcId="{5FCF900E-E73F-4C20-8C81-2A5CCD225967}" destId="{927F79F8-A813-4D80-AED5-6AA92D6EF063}" srcOrd="7" destOrd="0" parTransId="{2B930157-140B-432F-9AE5-BC410EEA0951}" sibTransId="{3527A286-7B5E-49E3-8F37-5A7D36C09F41}"/>
    <dgm:cxn modelId="{133C83F4-CDE8-4C44-92EB-BB0576A282E6}" type="presOf" srcId="{2BF00CCF-9387-4A04-B35E-7BFE5B8FFF7A}" destId="{8B4788A4-BA4C-496D-835A-CD00CA699830}" srcOrd="0" destOrd="0" presId="urn:microsoft.com/office/officeart/2008/layout/LinedList"/>
    <dgm:cxn modelId="{FD72F843-F36B-4E02-B81A-B270C6A558C8}" type="presParOf" srcId="{1CE06574-531F-4D1F-91C0-B504E3C84DDB}" destId="{AD46A36F-5C91-47CD-96A0-9B5A31417F47}" srcOrd="0" destOrd="0" presId="urn:microsoft.com/office/officeart/2008/layout/LinedList"/>
    <dgm:cxn modelId="{630F24CF-2180-48D9-9C6A-287EADA3043E}" type="presParOf" srcId="{1CE06574-531F-4D1F-91C0-B504E3C84DDB}" destId="{BE709079-352A-4F2B-A921-A1D9779CA796}" srcOrd="1" destOrd="0" presId="urn:microsoft.com/office/officeart/2008/layout/LinedList"/>
    <dgm:cxn modelId="{C45A06B0-97CA-435E-9A85-F07132E2B9E2}" type="presParOf" srcId="{BE709079-352A-4F2B-A921-A1D9779CA796}" destId="{29E8AC8B-5580-4B02-AB27-66C9F8A70630}" srcOrd="0" destOrd="0" presId="urn:microsoft.com/office/officeart/2008/layout/LinedList"/>
    <dgm:cxn modelId="{38BF41A5-3754-4208-A8A8-F4B427A8E4A8}" type="presParOf" srcId="{BE709079-352A-4F2B-A921-A1D9779CA796}" destId="{B35F7DF2-3DEE-4082-B007-5E9BAD9CC944}" srcOrd="1" destOrd="0" presId="urn:microsoft.com/office/officeart/2008/layout/LinedList"/>
    <dgm:cxn modelId="{FD626D7B-723A-44E0-9F0F-95F16035B1E1}" type="presParOf" srcId="{1CE06574-531F-4D1F-91C0-B504E3C84DDB}" destId="{D6FBC2F8-7CEB-450F-87B9-CF19DC227742}" srcOrd="2" destOrd="0" presId="urn:microsoft.com/office/officeart/2008/layout/LinedList"/>
    <dgm:cxn modelId="{4C178B0C-2DC8-4EF4-A8C4-0A4761E81F5E}" type="presParOf" srcId="{1CE06574-531F-4D1F-91C0-B504E3C84DDB}" destId="{DECE1C93-7DC3-4760-B91B-2C144B07AD0E}" srcOrd="3" destOrd="0" presId="urn:microsoft.com/office/officeart/2008/layout/LinedList"/>
    <dgm:cxn modelId="{E57E65B7-0A72-4106-88F9-73C9056E1426}" type="presParOf" srcId="{DECE1C93-7DC3-4760-B91B-2C144B07AD0E}" destId="{863F9B95-74D6-455E-AC07-797A0C0BDE47}" srcOrd="0" destOrd="0" presId="urn:microsoft.com/office/officeart/2008/layout/LinedList"/>
    <dgm:cxn modelId="{A46CD377-E880-4978-89C9-E373973161AE}" type="presParOf" srcId="{DECE1C93-7DC3-4760-B91B-2C144B07AD0E}" destId="{EB702AA9-4535-47E7-A569-01847EB2FE2A}" srcOrd="1" destOrd="0" presId="urn:microsoft.com/office/officeart/2008/layout/LinedList"/>
    <dgm:cxn modelId="{68F56A29-7366-4D6F-AF81-9F07D6F9CF8F}" type="presParOf" srcId="{1CE06574-531F-4D1F-91C0-B504E3C84DDB}" destId="{C38F794F-0DD5-4E18-9AFD-8D113CF941B6}" srcOrd="4" destOrd="0" presId="urn:microsoft.com/office/officeart/2008/layout/LinedList"/>
    <dgm:cxn modelId="{494C22D3-CDC6-4042-AF26-E0E905962D09}" type="presParOf" srcId="{1CE06574-531F-4D1F-91C0-B504E3C84DDB}" destId="{C7982CDA-905D-4C6E-B527-8B9C7E36FDA6}" srcOrd="5" destOrd="0" presId="urn:microsoft.com/office/officeart/2008/layout/LinedList"/>
    <dgm:cxn modelId="{5A28E68A-8F22-4F51-B331-E14E22E10C1A}" type="presParOf" srcId="{C7982CDA-905D-4C6E-B527-8B9C7E36FDA6}" destId="{8B4788A4-BA4C-496D-835A-CD00CA699830}" srcOrd="0" destOrd="0" presId="urn:microsoft.com/office/officeart/2008/layout/LinedList"/>
    <dgm:cxn modelId="{D18E93DE-2A76-4C13-B7B3-A30967320E87}" type="presParOf" srcId="{C7982CDA-905D-4C6E-B527-8B9C7E36FDA6}" destId="{41E1DC11-C897-4C45-8D4F-56794FDDF7F7}" srcOrd="1" destOrd="0" presId="urn:microsoft.com/office/officeart/2008/layout/LinedList"/>
    <dgm:cxn modelId="{C3A73853-423A-4F79-BD97-249FC74D18B3}" type="presParOf" srcId="{1CE06574-531F-4D1F-91C0-B504E3C84DDB}" destId="{CA6243EA-E8C2-4FCF-B979-50CA28A859D9}" srcOrd="6" destOrd="0" presId="urn:microsoft.com/office/officeart/2008/layout/LinedList"/>
    <dgm:cxn modelId="{07834D95-A14E-4BB3-8D07-941B2D355147}" type="presParOf" srcId="{1CE06574-531F-4D1F-91C0-B504E3C84DDB}" destId="{DC1B0770-E156-43C2-BBF7-242798AF2DB7}" srcOrd="7" destOrd="0" presId="urn:microsoft.com/office/officeart/2008/layout/LinedList"/>
    <dgm:cxn modelId="{27D59D3D-E013-4B72-B862-2D437B1628AF}" type="presParOf" srcId="{DC1B0770-E156-43C2-BBF7-242798AF2DB7}" destId="{79298403-BE91-466B-9550-576A6076BE98}" srcOrd="0" destOrd="0" presId="urn:microsoft.com/office/officeart/2008/layout/LinedList"/>
    <dgm:cxn modelId="{9AD356FE-9DB4-48B0-BFCF-D23D3A8499C2}" type="presParOf" srcId="{DC1B0770-E156-43C2-BBF7-242798AF2DB7}" destId="{5F18682E-230F-48C2-8A60-72CB451880F1}" srcOrd="1" destOrd="0" presId="urn:microsoft.com/office/officeart/2008/layout/LinedList"/>
    <dgm:cxn modelId="{DD24D082-0455-4858-B4FE-CCF0218EF896}" type="presParOf" srcId="{1CE06574-531F-4D1F-91C0-B504E3C84DDB}" destId="{5150F8E8-D92D-4789-A309-C57CBB832D1A}" srcOrd="8" destOrd="0" presId="urn:microsoft.com/office/officeart/2008/layout/LinedList"/>
    <dgm:cxn modelId="{22F5365A-2C43-439E-BCBB-FA6B2041867F}" type="presParOf" srcId="{1CE06574-531F-4D1F-91C0-B504E3C84DDB}" destId="{6846D9F4-7CA6-4A37-A034-F6BB58D427B5}" srcOrd="9" destOrd="0" presId="urn:microsoft.com/office/officeart/2008/layout/LinedList"/>
    <dgm:cxn modelId="{FAFB2B3B-8441-4BA6-B6C2-67929C429D1B}" type="presParOf" srcId="{6846D9F4-7CA6-4A37-A034-F6BB58D427B5}" destId="{CEF92D3C-5DFA-44EF-AE4C-C749FAE46BE0}" srcOrd="0" destOrd="0" presId="urn:microsoft.com/office/officeart/2008/layout/LinedList"/>
    <dgm:cxn modelId="{69710AEB-64B9-4C1B-B8C9-D73C0508DE35}" type="presParOf" srcId="{6846D9F4-7CA6-4A37-A034-F6BB58D427B5}" destId="{75C1A8A4-B5B9-4A23-A530-DC018B434AB5}" srcOrd="1" destOrd="0" presId="urn:microsoft.com/office/officeart/2008/layout/LinedList"/>
    <dgm:cxn modelId="{26AC21D8-BA82-40FF-BD10-81F19BE825FA}" type="presParOf" srcId="{1CE06574-531F-4D1F-91C0-B504E3C84DDB}" destId="{C396E53F-55E3-4B45-B0BC-C16985C72B44}" srcOrd="10" destOrd="0" presId="urn:microsoft.com/office/officeart/2008/layout/LinedList"/>
    <dgm:cxn modelId="{8CBC9657-EDB2-47FC-84B1-6F61C20E2A44}" type="presParOf" srcId="{1CE06574-531F-4D1F-91C0-B504E3C84DDB}" destId="{1CEF7312-EF6B-4C54-A476-8683CCDD2CB0}" srcOrd="11" destOrd="0" presId="urn:microsoft.com/office/officeart/2008/layout/LinedList"/>
    <dgm:cxn modelId="{8ECFC7C3-2CF0-426F-B6A0-BFBC536AA09A}" type="presParOf" srcId="{1CEF7312-EF6B-4C54-A476-8683CCDD2CB0}" destId="{701FB253-A799-46DA-B303-717DA97D502E}" srcOrd="0" destOrd="0" presId="urn:microsoft.com/office/officeart/2008/layout/LinedList"/>
    <dgm:cxn modelId="{5B966BCC-ED64-4830-A6DE-0B3B0D4AD968}" type="presParOf" srcId="{1CEF7312-EF6B-4C54-A476-8683CCDD2CB0}" destId="{84A204D7-839D-45B9-81B5-FD65571284CB}" srcOrd="1" destOrd="0" presId="urn:microsoft.com/office/officeart/2008/layout/LinedList"/>
    <dgm:cxn modelId="{EC0E6ADC-2340-4509-B667-A47A7AFB795E}" type="presParOf" srcId="{1CE06574-531F-4D1F-91C0-B504E3C84DDB}" destId="{A426838A-C275-458A-8EF5-B7F376E449CE}" srcOrd="12" destOrd="0" presId="urn:microsoft.com/office/officeart/2008/layout/LinedList"/>
    <dgm:cxn modelId="{BD592D74-CA47-4388-B838-B7F2B0CB818E}" type="presParOf" srcId="{1CE06574-531F-4D1F-91C0-B504E3C84DDB}" destId="{0DEA300D-D465-49E0-8499-1D7FECA30854}" srcOrd="13" destOrd="0" presId="urn:microsoft.com/office/officeart/2008/layout/LinedList"/>
    <dgm:cxn modelId="{EA9229F5-F2B1-4AE9-B5F4-D1AF8950C2E7}" type="presParOf" srcId="{0DEA300D-D465-49E0-8499-1D7FECA30854}" destId="{5E30971C-50A5-496B-9993-14F57DD23259}" srcOrd="0" destOrd="0" presId="urn:microsoft.com/office/officeart/2008/layout/LinedList"/>
    <dgm:cxn modelId="{DD568C7E-8334-4D31-B567-0E204F77622E}" type="presParOf" srcId="{0DEA300D-D465-49E0-8499-1D7FECA30854}" destId="{746DE07D-C861-4A25-9BFD-A17F2287FC7D}" srcOrd="1" destOrd="0" presId="urn:microsoft.com/office/officeart/2008/layout/LinedList"/>
    <dgm:cxn modelId="{EDDA5A4F-8649-4071-A54C-4577520AC271}" type="presParOf" srcId="{1CE06574-531F-4D1F-91C0-B504E3C84DDB}" destId="{A2601685-34D5-4338-B606-6E498D99D4BF}" srcOrd="14" destOrd="0" presId="urn:microsoft.com/office/officeart/2008/layout/LinedList"/>
    <dgm:cxn modelId="{7606F0FF-3CB8-4E07-A8A1-EC3159C03C4B}" type="presParOf" srcId="{1CE06574-531F-4D1F-91C0-B504E3C84DDB}" destId="{A4CBEDC0-5306-4CE3-B34E-797E2B4B35ED}" srcOrd="15" destOrd="0" presId="urn:microsoft.com/office/officeart/2008/layout/LinedList"/>
    <dgm:cxn modelId="{32CFD2BF-C8D2-4790-9D92-6BA1914DB97C}" type="presParOf" srcId="{A4CBEDC0-5306-4CE3-B34E-797E2B4B35ED}" destId="{E925E3DD-560E-4584-B299-05C89C0043A4}" srcOrd="0" destOrd="0" presId="urn:microsoft.com/office/officeart/2008/layout/LinedList"/>
    <dgm:cxn modelId="{62A73936-8F48-4B3A-842D-BBA35E6E576A}" type="presParOf" srcId="{A4CBEDC0-5306-4CE3-B34E-797E2B4B35ED}" destId="{6221C4CF-2440-40BF-AD94-399CE45120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B5D17C-2DB2-4D76-AC40-5E3D0FF05128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355374-F055-4FF6-8B55-8647EC932E27}">
      <dgm:prSet/>
      <dgm:spPr/>
      <dgm:t>
        <a:bodyPr/>
        <a:lstStyle/>
        <a:p>
          <a:r>
            <a:rPr lang="en-US"/>
            <a:t>ZADD key score1 member1 score2 member2</a:t>
          </a:r>
        </a:p>
      </dgm:t>
    </dgm:pt>
    <dgm:pt modelId="{B56A99A4-D557-4E6F-A454-9E8FBBE87538}" type="parTrans" cxnId="{B0A1779C-3F72-4DCB-A4A8-8EE4BE11FB13}">
      <dgm:prSet/>
      <dgm:spPr/>
      <dgm:t>
        <a:bodyPr/>
        <a:lstStyle/>
        <a:p>
          <a:endParaRPr lang="en-US"/>
        </a:p>
      </dgm:t>
    </dgm:pt>
    <dgm:pt modelId="{3144748B-4614-48A9-B699-F2CEFF770A0A}" type="sibTrans" cxnId="{B0A1779C-3F72-4DCB-A4A8-8EE4BE11FB13}">
      <dgm:prSet/>
      <dgm:spPr/>
      <dgm:t>
        <a:bodyPr/>
        <a:lstStyle/>
        <a:p>
          <a:endParaRPr lang="en-US"/>
        </a:p>
      </dgm:t>
    </dgm:pt>
    <dgm:pt modelId="{AA3A5077-3B4B-4DDF-BE4F-EA1E474F6390}">
      <dgm:prSet/>
      <dgm:spPr/>
      <dgm:t>
        <a:bodyPr/>
        <a:lstStyle/>
        <a:p>
          <a:r>
            <a:rPr lang="en-US"/>
            <a:t>ZRANGE key 0–1 WITHSCORES (shows members + scores)</a:t>
          </a:r>
        </a:p>
      </dgm:t>
    </dgm:pt>
    <dgm:pt modelId="{858B3E9B-D8FD-44C2-B52D-E47A69438A76}" type="parTrans" cxnId="{660BC643-F914-4B53-A372-B83EFDEA5B45}">
      <dgm:prSet/>
      <dgm:spPr/>
      <dgm:t>
        <a:bodyPr/>
        <a:lstStyle/>
        <a:p>
          <a:endParaRPr lang="en-US"/>
        </a:p>
      </dgm:t>
    </dgm:pt>
    <dgm:pt modelId="{B3040EB6-AEAC-4F65-9F78-3E846E20F125}" type="sibTrans" cxnId="{660BC643-F914-4B53-A372-B83EFDEA5B45}">
      <dgm:prSet/>
      <dgm:spPr/>
      <dgm:t>
        <a:bodyPr/>
        <a:lstStyle/>
        <a:p>
          <a:endParaRPr lang="en-US"/>
        </a:p>
      </dgm:t>
    </dgm:pt>
    <dgm:pt modelId="{1B2ECBA2-4268-42BB-95E6-2D9645743B44}">
      <dgm:prSet/>
      <dgm:spPr/>
      <dgm:t>
        <a:bodyPr/>
        <a:lstStyle/>
        <a:p>
          <a:r>
            <a:rPr lang="en-US"/>
            <a:t>ZADD key INCR score1 member1 (adds to member)</a:t>
          </a:r>
        </a:p>
      </dgm:t>
    </dgm:pt>
    <dgm:pt modelId="{F684CDCC-23D9-47DC-91CF-5632E14CC65C}" type="parTrans" cxnId="{AB3C413E-66FB-432A-A558-04F7F0A692DE}">
      <dgm:prSet/>
      <dgm:spPr/>
      <dgm:t>
        <a:bodyPr/>
        <a:lstStyle/>
        <a:p>
          <a:endParaRPr lang="en-US"/>
        </a:p>
      </dgm:t>
    </dgm:pt>
    <dgm:pt modelId="{7770ED63-DFFD-4D15-95BF-1B66C240D35E}" type="sibTrans" cxnId="{AB3C413E-66FB-432A-A558-04F7F0A692DE}">
      <dgm:prSet/>
      <dgm:spPr/>
      <dgm:t>
        <a:bodyPr/>
        <a:lstStyle/>
        <a:p>
          <a:endParaRPr lang="en-US"/>
        </a:p>
      </dgm:t>
    </dgm:pt>
    <dgm:pt modelId="{545E615E-E213-426B-8D7D-DC72C52260B3}">
      <dgm:prSet/>
      <dgm:spPr/>
      <dgm:t>
        <a:bodyPr/>
        <a:lstStyle/>
        <a:p>
          <a:r>
            <a:rPr lang="en-US"/>
            <a:t>ZADD key score1 existing1 (overwrites)</a:t>
          </a:r>
        </a:p>
      </dgm:t>
    </dgm:pt>
    <dgm:pt modelId="{32237CCD-4CD3-4E38-825D-E84835A8F492}" type="parTrans" cxnId="{ECB93BF5-CF4B-4F89-A8EC-25D6CB75021A}">
      <dgm:prSet/>
      <dgm:spPr/>
      <dgm:t>
        <a:bodyPr/>
        <a:lstStyle/>
        <a:p>
          <a:endParaRPr lang="en-US"/>
        </a:p>
      </dgm:t>
    </dgm:pt>
    <dgm:pt modelId="{C9DC5262-02C7-400F-855E-BC60F795C4AC}" type="sibTrans" cxnId="{ECB93BF5-CF4B-4F89-A8EC-25D6CB75021A}">
      <dgm:prSet/>
      <dgm:spPr/>
      <dgm:t>
        <a:bodyPr/>
        <a:lstStyle/>
        <a:p>
          <a:endParaRPr lang="en-US"/>
        </a:p>
      </dgm:t>
    </dgm:pt>
    <dgm:pt modelId="{10AD1974-F09B-4895-B0F7-F65E478D5E24}">
      <dgm:prSet/>
      <dgm:spPr/>
      <dgm:t>
        <a:bodyPr/>
        <a:lstStyle/>
        <a:p>
          <a:r>
            <a:rPr lang="en-US"/>
            <a:t>ZRANK key member (return index in set)</a:t>
          </a:r>
        </a:p>
      </dgm:t>
    </dgm:pt>
    <dgm:pt modelId="{F25C2D6C-FD37-420D-A766-860EB721D420}" type="parTrans" cxnId="{F11EF8F9-8A41-4590-B09F-82A7DEB91C93}">
      <dgm:prSet/>
      <dgm:spPr/>
      <dgm:t>
        <a:bodyPr/>
        <a:lstStyle/>
        <a:p>
          <a:endParaRPr lang="en-US"/>
        </a:p>
      </dgm:t>
    </dgm:pt>
    <dgm:pt modelId="{51A573D8-DCD4-4DB3-BAEE-1BA46D817DC2}" type="sibTrans" cxnId="{F11EF8F9-8A41-4590-B09F-82A7DEB91C93}">
      <dgm:prSet/>
      <dgm:spPr/>
      <dgm:t>
        <a:bodyPr/>
        <a:lstStyle/>
        <a:p>
          <a:endParaRPr lang="en-US"/>
        </a:p>
      </dgm:t>
    </dgm:pt>
    <dgm:pt modelId="{F2165EFE-98B9-4A5E-990D-381B1F862A5B}">
      <dgm:prSet/>
      <dgm:spPr/>
      <dgm:t>
        <a:bodyPr/>
        <a:lstStyle/>
        <a:p>
          <a:r>
            <a:rPr lang="en-US"/>
            <a:t>ZSCORE key member (return score)</a:t>
          </a:r>
        </a:p>
      </dgm:t>
    </dgm:pt>
    <dgm:pt modelId="{86B38931-6698-4F75-9520-B89FE26C1CD3}" type="parTrans" cxnId="{21BAAA1C-6B43-416F-97C3-B7B5F0934235}">
      <dgm:prSet/>
      <dgm:spPr/>
      <dgm:t>
        <a:bodyPr/>
        <a:lstStyle/>
        <a:p>
          <a:endParaRPr lang="en-US"/>
        </a:p>
      </dgm:t>
    </dgm:pt>
    <dgm:pt modelId="{949E18FF-4521-47E6-B5A3-C609E04CCB33}" type="sibTrans" cxnId="{21BAAA1C-6B43-416F-97C3-B7B5F0934235}">
      <dgm:prSet/>
      <dgm:spPr/>
      <dgm:t>
        <a:bodyPr/>
        <a:lstStyle/>
        <a:p>
          <a:endParaRPr lang="en-US"/>
        </a:p>
      </dgm:t>
    </dgm:pt>
    <dgm:pt modelId="{0E2935C4-D439-4BBD-A15F-8F95FAEC3594}" type="pres">
      <dgm:prSet presAssocID="{94B5D17C-2DB2-4D76-AC40-5E3D0FF05128}" presName="vert0" presStyleCnt="0">
        <dgm:presLayoutVars>
          <dgm:dir/>
          <dgm:animOne val="branch"/>
          <dgm:animLvl val="lvl"/>
        </dgm:presLayoutVars>
      </dgm:prSet>
      <dgm:spPr/>
    </dgm:pt>
    <dgm:pt modelId="{3FB1241E-4199-497B-B5E6-C335C2C112F8}" type="pres">
      <dgm:prSet presAssocID="{30355374-F055-4FF6-8B55-8647EC932E27}" presName="thickLine" presStyleLbl="alignNode1" presStyleIdx="0" presStyleCnt="6"/>
      <dgm:spPr/>
    </dgm:pt>
    <dgm:pt modelId="{025E117F-44D6-4D4C-B3BE-2B5681DE5F02}" type="pres">
      <dgm:prSet presAssocID="{30355374-F055-4FF6-8B55-8647EC932E27}" presName="horz1" presStyleCnt="0"/>
      <dgm:spPr/>
    </dgm:pt>
    <dgm:pt modelId="{E2120D17-C90E-448C-A602-FA98BDBB515C}" type="pres">
      <dgm:prSet presAssocID="{30355374-F055-4FF6-8B55-8647EC932E27}" presName="tx1" presStyleLbl="revTx" presStyleIdx="0" presStyleCnt="6"/>
      <dgm:spPr/>
    </dgm:pt>
    <dgm:pt modelId="{43A085A5-8DD9-4B0C-B7B6-0F541EF87E35}" type="pres">
      <dgm:prSet presAssocID="{30355374-F055-4FF6-8B55-8647EC932E27}" presName="vert1" presStyleCnt="0"/>
      <dgm:spPr/>
    </dgm:pt>
    <dgm:pt modelId="{D56F4FCB-E905-4F51-8746-6D411A58775E}" type="pres">
      <dgm:prSet presAssocID="{AA3A5077-3B4B-4DDF-BE4F-EA1E474F6390}" presName="thickLine" presStyleLbl="alignNode1" presStyleIdx="1" presStyleCnt="6"/>
      <dgm:spPr/>
    </dgm:pt>
    <dgm:pt modelId="{5D8CD53D-39D4-43C0-B6C1-5452BE676836}" type="pres">
      <dgm:prSet presAssocID="{AA3A5077-3B4B-4DDF-BE4F-EA1E474F6390}" presName="horz1" presStyleCnt="0"/>
      <dgm:spPr/>
    </dgm:pt>
    <dgm:pt modelId="{A6605C3A-EC6A-4AD1-B3A8-720ECE98C40B}" type="pres">
      <dgm:prSet presAssocID="{AA3A5077-3B4B-4DDF-BE4F-EA1E474F6390}" presName="tx1" presStyleLbl="revTx" presStyleIdx="1" presStyleCnt="6"/>
      <dgm:spPr/>
    </dgm:pt>
    <dgm:pt modelId="{83929C32-3AD3-4A8C-B9CE-8DD61EF07038}" type="pres">
      <dgm:prSet presAssocID="{AA3A5077-3B4B-4DDF-BE4F-EA1E474F6390}" presName="vert1" presStyleCnt="0"/>
      <dgm:spPr/>
    </dgm:pt>
    <dgm:pt modelId="{60065729-FC67-4EA8-A269-7A925367AFD5}" type="pres">
      <dgm:prSet presAssocID="{1B2ECBA2-4268-42BB-95E6-2D9645743B44}" presName="thickLine" presStyleLbl="alignNode1" presStyleIdx="2" presStyleCnt="6"/>
      <dgm:spPr/>
    </dgm:pt>
    <dgm:pt modelId="{8D198DB3-6C14-4AE4-AA58-D2E157C8C4A6}" type="pres">
      <dgm:prSet presAssocID="{1B2ECBA2-4268-42BB-95E6-2D9645743B44}" presName="horz1" presStyleCnt="0"/>
      <dgm:spPr/>
    </dgm:pt>
    <dgm:pt modelId="{19C6C4DC-3D31-415E-A677-DA504FB1E108}" type="pres">
      <dgm:prSet presAssocID="{1B2ECBA2-4268-42BB-95E6-2D9645743B44}" presName="tx1" presStyleLbl="revTx" presStyleIdx="2" presStyleCnt="6"/>
      <dgm:spPr/>
    </dgm:pt>
    <dgm:pt modelId="{2A706AB4-BF88-4080-8A6A-3E248262D076}" type="pres">
      <dgm:prSet presAssocID="{1B2ECBA2-4268-42BB-95E6-2D9645743B44}" presName="vert1" presStyleCnt="0"/>
      <dgm:spPr/>
    </dgm:pt>
    <dgm:pt modelId="{BF6C7DD0-211C-44B3-8ECA-06B3A0E72F14}" type="pres">
      <dgm:prSet presAssocID="{545E615E-E213-426B-8D7D-DC72C52260B3}" presName="thickLine" presStyleLbl="alignNode1" presStyleIdx="3" presStyleCnt="6"/>
      <dgm:spPr/>
    </dgm:pt>
    <dgm:pt modelId="{8FEFF762-372E-4007-B650-DC2B35A24987}" type="pres">
      <dgm:prSet presAssocID="{545E615E-E213-426B-8D7D-DC72C52260B3}" presName="horz1" presStyleCnt="0"/>
      <dgm:spPr/>
    </dgm:pt>
    <dgm:pt modelId="{EDB99C27-25EB-4818-9303-47CEE40B34FF}" type="pres">
      <dgm:prSet presAssocID="{545E615E-E213-426B-8D7D-DC72C52260B3}" presName="tx1" presStyleLbl="revTx" presStyleIdx="3" presStyleCnt="6"/>
      <dgm:spPr/>
    </dgm:pt>
    <dgm:pt modelId="{CF6F7997-240C-4200-9F1D-DF8638D2A311}" type="pres">
      <dgm:prSet presAssocID="{545E615E-E213-426B-8D7D-DC72C52260B3}" presName="vert1" presStyleCnt="0"/>
      <dgm:spPr/>
    </dgm:pt>
    <dgm:pt modelId="{9813092B-7164-4AC9-BFC4-77E6CB477675}" type="pres">
      <dgm:prSet presAssocID="{10AD1974-F09B-4895-B0F7-F65E478D5E24}" presName="thickLine" presStyleLbl="alignNode1" presStyleIdx="4" presStyleCnt="6"/>
      <dgm:spPr/>
    </dgm:pt>
    <dgm:pt modelId="{F35FDC3B-09CA-4497-B65B-1B3634F864AE}" type="pres">
      <dgm:prSet presAssocID="{10AD1974-F09B-4895-B0F7-F65E478D5E24}" presName="horz1" presStyleCnt="0"/>
      <dgm:spPr/>
    </dgm:pt>
    <dgm:pt modelId="{CE214F23-C1DC-4EF3-A754-015D671F2CC6}" type="pres">
      <dgm:prSet presAssocID="{10AD1974-F09B-4895-B0F7-F65E478D5E24}" presName="tx1" presStyleLbl="revTx" presStyleIdx="4" presStyleCnt="6"/>
      <dgm:spPr/>
    </dgm:pt>
    <dgm:pt modelId="{47ED56B3-D049-4EAB-8ACF-E715B33BE020}" type="pres">
      <dgm:prSet presAssocID="{10AD1974-F09B-4895-B0F7-F65E478D5E24}" presName="vert1" presStyleCnt="0"/>
      <dgm:spPr/>
    </dgm:pt>
    <dgm:pt modelId="{B70E2AE7-BCEA-4D71-918D-C364ABC57BA2}" type="pres">
      <dgm:prSet presAssocID="{F2165EFE-98B9-4A5E-990D-381B1F862A5B}" presName="thickLine" presStyleLbl="alignNode1" presStyleIdx="5" presStyleCnt="6"/>
      <dgm:spPr/>
    </dgm:pt>
    <dgm:pt modelId="{E9AA72B4-172F-4E2A-82D4-E5D28D7C6921}" type="pres">
      <dgm:prSet presAssocID="{F2165EFE-98B9-4A5E-990D-381B1F862A5B}" presName="horz1" presStyleCnt="0"/>
      <dgm:spPr/>
    </dgm:pt>
    <dgm:pt modelId="{104B15DC-C5DD-4A1E-9285-EEA13FC06698}" type="pres">
      <dgm:prSet presAssocID="{F2165EFE-98B9-4A5E-990D-381B1F862A5B}" presName="tx1" presStyleLbl="revTx" presStyleIdx="5" presStyleCnt="6"/>
      <dgm:spPr/>
    </dgm:pt>
    <dgm:pt modelId="{108C803C-D68A-417F-8978-86E81BCE61D5}" type="pres">
      <dgm:prSet presAssocID="{F2165EFE-98B9-4A5E-990D-381B1F862A5B}" presName="vert1" presStyleCnt="0"/>
      <dgm:spPr/>
    </dgm:pt>
  </dgm:ptLst>
  <dgm:cxnLst>
    <dgm:cxn modelId="{62927801-0A15-4E66-B831-F1893157D492}" type="presOf" srcId="{10AD1974-F09B-4895-B0F7-F65E478D5E24}" destId="{CE214F23-C1DC-4EF3-A754-015D671F2CC6}" srcOrd="0" destOrd="0" presId="urn:microsoft.com/office/officeart/2008/layout/LinedList"/>
    <dgm:cxn modelId="{21BAAA1C-6B43-416F-97C3-B7B5F0934235}" srcId="{94B5D17C-2DB2-4D76-AC40-5E3D0FF05128}" destId="{F2165EFE-98B9-4A5E-990D-381B1F862A5B}" srcOrd="5" destOrd="0" parTransId="{86B38931-6698-4F75-9520-B89FE26C1CD3}" sibTransId="{949E18FF-4521-47E6-B5A3-C609E04CCB33}"/>
    <dgm:cxn modelId="{AB3C413E-66FB-432A-A558-04F7F0A692DE}" srcId="{94B5D17C-2DB2-4D76-AC40-5E3D0FF05128}" destId="{1B2ECBA2-4268-42BB-95E6-2D9645743B44}" srcOrd="2" destOrd="0" parTransId="{F684CDCC-23D9-47DC-91CF-5632E14CC65C}" sibTransId="{7770ED63-DFFD-4D15-95BF-1B66C240D35E}"/>
    <dgm:cxn modelId="{27FCF540-CABB-4425-93CF-F32EE5B2710B}" type="presOf" srcId="{545E615E-E213-426B-8D7D-DC72C52260B3}" destId="{EDB99C27-25EB-4818-9303-47CEE40B34FF}" srcOrd="0" destOrd="0" presId="urn:microsoft.com/office/officeart/2008/layout/LinedList"/>
    <dgm:cxn modelId="{91E86D61-CF42-453A-85F2-4990B53602BC}" type="presOf" srcId="{30355374-F055-4FF6-8B55-8647EC932E27}" destId="{E2120D17-C90E-448C-A602-FA98BDBB515C}" srcOrd="0" destOrd="0" presId="urn:microsoft.com/office/officeart/2008/layout/LinedList"/>
    <dgm:cxn modelId="{660BC643-F914-4B53-A372-B83EFDEA5B45}" srcId="{94B5D17C-2DB2-4D76-AC40-5E3D0FF05128}" destId="{AA3A5077-3B4B-4DDF-BE4F-EA1E474F6390}" srcOrd="1" destOrd="0" parTransId="{858B3E9B-D8FD-44C2-B52D-E47A69438A76}" sibTransId="{B3040EB6-AEAC-4F65-9F78-3E846E20F125}"/>
    <dgm:cxn modelId="{8A9AB86B-D0CA-4E46-B999-6D688FE58736}" type="presOf" srcId="{AA3A5077-3B4B-4DDF-BE4F-EA1E474F6390}" destId="{A6605C3A-EC6A-4AD1-B3A8-720ECE98C40B}" srcOrd="0" destOrd="0" presId="urn:microsoft.com/office/officeart/2008/layout/LinedList"/>
    <dgm:cxn modelId="{A33A946E-A802-49BB-ACBE-ADCA397140ED}" type="presOf" srcId="{F2165EFE-98B9-4A5E-990D-381B1F862A5B}" destId="{104B15DC-C5DD-4A1E-9285-EEA13FC06698}" srcOrd="0" destOrd="0" presId="urn:microsoft.com/office/officeart/2008/layout/LinedList"/>
    <dgm:cxn modelId="{521FB37E-DD3B-46CF-8B22-C0C0828D63B0}" type="presOf" srcId="{94B5D17C-2DB2-4D76-AC40-5E3D0FF05128}" destId="{0E2935C4-D439-4BBD-A15F-8F95FAEC3594}" srcOrd="0" destOrd="0" presId="urn:microsoft.com/office/officeart/2008/layout/LinedList"/>
    <dgm:cxn modelId="{B0A1779C-3F72-4DCB-A4A8-8EE4BE11FB13}" srcId="{94B5D17C-2DB2-4D76-AC40-5E3D0FF05128}" destId="{30355374-F055-4FF6-8B55-8647EC932E27}" srcOrd="0" destOrd="0" parTransId="{B56A99A4-D557-4E6F-A454-9E8FBBE87538}" sibTransId="{3144748B-4614-48A9-B699-F2CEFF770A0A}"/>
    <dgm:cxn modelId="{E39500B3-DCB6-4163-9FE4-AD4FD8B9FA37}" type="presOf" srcId="{1B2ECBA2-4268-42BB-95E6-2D9645743B44}" destId="{19C6C4DC-3D31-415E-A677-DA504FB1E108}" srcOrd="0" destOrd="0" presId="urn:microsoft.com/office/officeart/2008/layout/LinedList"/>
    <dgm:cxn modelId="{ECB93BF5-CF4B-4F89-A8EC-25D6CB75021A}" srcId="{94B5D17C-2DB2-4D76-AC40-5E3D0FF05128}" destId="{545E615E-E213-426B-8D7D-DC72C52260B3}" srcOrd="3" destOrd="0" parTransId="{32237CCD-4CD3-4E38-825D-E84835A8F492}" sibTransId="{C9DC5262-02C7-400F-855E-BC60F795C4AC}"/>
    <dgm:cxn modelId="{F11EF8F9-8A41-4590-B09F-82A7DEB91C93}" srcId="{94B5D17C-2DB2-4D76-AC40-5E3D0FF05128}" destId="{10AD1974-F09B-4895-B0F7-F65E478D5E24}" srcOrd="4" destOrd="0" parTransId="{F25C2D6C-FD37-420D-A766-860EB721D420}" sibTransId="{51A573D8-DCD4-4DB3-BAEE-1BA46D817DC2}"/>
    <dgm:cxn modelId="{D11927EA-6C6D-4D72-AD09-5FD4826BD8CA}" type="presParOf" srcId="{0E2935C4-D439-4BBD-A15F-8F95FAEC3594}" destId="{3FB1241E-4199-497B-B5E6-C335C2C112F8}" srcOrd="0" destOrd="0" presId="urn:microsoft.com/office/officeart/2008/layout/LinedList"/>
    <dgm:cxn modelId="{661F26EA-DD5D-4440-A780-4F119D6166C7}" type="presParOf" srcId="{0E2935C4-D439-4BBD-A15F-8F95FAEC3594}" destId="{025E117F-44D6-4D4C-B3BE-2B5681DE5F02}" srcOrd="1" destOrd="0" presId="urn:microsoft.com/office/officeart/2008/layout/LinedList"/>
    <dgm:cxn modelId="{EFCA12E3-6147-4AED-B2EF-2376753A89B0}" type="presParOf" srcId="{025E117F-44D6-4D4C-B3BE-2B5681DE5F02}" destId="{E2120D17-C90E-448C-A602-FA98BDBB515C}" srcOrd="0" destOrd="0" presId="urn:microsoft.com/office/officeart/2008/layout/LinedList"/>
    <dgm:cxn modelId="{73941E7A-D7C7-4333-B105-9FB75BAD889B}" type="presParOf" srcId="{025E117F-44D6-4D4C-B3BE-2B5681DE5F02}" destId="{43A085A5-8DD9-4B0C-B7B6-0F541EF87E35}" srcOrd="1" destOrd="0" presId="urn:microsoft.com/office/officeart/2008/layout/LinedList"/>
    <dgm:cxn modelId="{B1E74ECA-CA32-4D06-9AC0-32A274B4340D}" type="presParOf" srcId="{0E2935C4-D439-4BBD-A15F-8F95FAEC3594}" destId="{D56F4FCB-E905-4F51-8746-6D411A58775E}" srcOrd="2" destOrd="0" presId="urn:microsoft.com/office/officeart/2008/layout/LinedList"/>
    <dgm:cxn modelId="{8848BDF4-15C6-4E08-B475-A86D2DCCCC02}" type="presParOf" srcId="{0E2935C4-D439-4BBD-A15F-8F95FAEC3594}" destId="{5D8CD53D-39D4-43C0-B6C1-5452BE676836}" srcOrd="3" destOrd="0" presId="urn:microsoft.com/office/officeart/2008/layout/LinedList"/>
    <dgm:cxn modelId="{6F48429D-E2DD-4A5D-B3AF-00C47C123152}" type="presParOf" srcId="{5D8CD53D-39D4-43C0-B6C1-5452BE676836}" destId="{A6605C3A-EC6A-4AD1-B3A8-720ECE98C40B}" srcOrd="0" destOrd="0" presId="urn:microsoft.com/office/officeart/2008/layout/LinedList"/>
    <dgm:cxn modelId="{E965818F-B3DF-4199-851B-4E6923BA8E1A}" type="presParOf" srcId="{5D8CD53D-39D4-43C0-B6C1-5452BE676836}" destId="{83929C32-3AD3-4A8C-B9CE-8DD61EF07038}" srcOrd="1" destOrd="0" presId="urn:microsoft.com/office/officeart/2008/layout/LinedList"/>
    <dgm:cxn modelId="{DD94448B-F100-414E-8AC1-CD44CAF5F02D}" type="presParOf" srcId="{0E2935C4-D439-4BBD-A15F-8F95FAEC3594}" destId="{60065729-FC67-4EA8-A269-7A925367AFD5}" srcOrd="4" destOrd="0" presId="urn:microsoft.com/office/officeart/2008/layout/LinedList"/>
    <dgm:cxn modelId="{2F442825-0B9E-496E-A430-5702CCE36B8B}" type="presParOf" srcId="{0E2935C4-D439-4BBD-A15F-8F95FAEC3594}" destId="{8D198DB3-6C14-4AE4-AA58-D2E157C8C4A6}" srcOrd="5" destOrd="0" presId="urn:microsoft.com/office/officeart/2008/layout/LinedList"/>
    <dgm:cxn modelId="{ECB52B32-7EEB-4B73-8263-F225EE0AA47A}" type="presParOf" srcId="{8D198DB3-6C14-4AE4-AA58-D2E157C8C4A6}" destId="{19C6C4DC-3D31-415E-A677-DA504FB1E108}" srcOrd="0" destOrd="0" presId="urn:microsoft.com/office/officeart/2008/layout/LinedList"/>
    <dgm:cxn modelId="{A51A9EDE-A0D8-4879-99CE-7333E16555B3}" type="presParOf" srcId="{8D198DB3-6C14-4AE4-AA58-D2E157C8C4A6}" destId="{2A706AB4-BF88-4080-8A6A-3E248262D076}" srcOrd="1" destOrd="0" presId="urn:microsoft.com/office/officeart/2008/layout/LinedList"/>
    <dgm:cxn modelId="{4B2577E6-8B56-46FA-848D-C5DA5125E660}" type="presParOf" srcId="{0E2935C4-D439-4BBD-A15F-8F95FAEC3594}" destId="{BF6C7DD0-211C-44B3-8ECA-06B3A0E72F14}" srcOrd="6" destOrd="0" presId="urn:microsoft.com/office/officeart/2008/layout/LinedList"/>
    <dgm:cxn modelId="{160BE3D3-0ED6-4AB0-A5A8-833B924B93F6}" type="presParOf" srcId="{0E2935C4-D439-4BBD-A15F-8F95FAEC3594}" destId="{8FEFF762-372E-4007-B650-DC2B35A24987}" srcOrd="7" destOrd="0" presId="urn:microsoft.com/office/officeart/2008/layout/LinedList"/>
    <dgm:cxn modelId="{B9740A57-584C-4799-8741-4B5D7F0AB297}" type="presParOf" srcId="{8FEFF762-372E-4007-B650-DC2B35A24987}" destId="{EDB99C27-25EB-4818-9303-47CEE40B34FF}" srcOrd="0" destOrd="0" presId="urn:microsoft.com/office/officeart/2008/layout/LinedList"/>
    <dgm:cxn modelId="{0DCF40FB-5640-4C8F-82D3-84320AC3A216}" type="presParOf" srcId="{8FEFF762-372E-4007-B650-DC2B35A24987}" destId="{CF6F7997-240C-4200-9F1D-DF8638D2A311}" srcOrd="1" destOrd="0" presId="urn:microsoft.com/office/officeart/2008/layout/LinedList"/>
    <dgm:cxn modelId="{5B093EBE-AE24-4B87-9C8D-CEFD5AE20DF2}" type="presParOf" srcId="{0E2935C4-D439-4BBD-A15F-8F95FAEC3594}" destId="{9813092B-7164-4AC9-BFC4-77E6CB477675}" srcOrd="8" destOrd="0" presId="urn:microsoft.com/office/officeart/2008/layout/LinedList"/>
    <dgm:cxn modelId="{6A7F8A9C-121B-476D-B667-509D4A56E6ED}" type="presParOf" srcId="{0E2935C4-D439-4BBD-A15F-8F95FAEC3594}" destId="{F35FDC3B-09CA-4497-B65B-1B3634F864AE}" srcOrd="9" destOrd="0" presId="urn:microsoft.com/office/officeart/2008/layout/LinedList"/>
    <dgm:cxn modelId="{BAECCDA6-28D3-47F6-9B62-D6517EB10350}" type="presParOf" srcId="{F35FDC3B-09CA-4497-B65B-1B3634F864AE}" destId="{CE214F23-C1DC-4EF3-A754-015D671F2CC6}" srcOrd="0" destOrd="0" presId="urn:microsoft.com/office/officeart/2008/layout/LinedList"/>
    <dgm:cxn modelId="{2B9A83E6-DBB5-409A-8E79-47BEF4C78ED8}" type="presParOf" srcId="{F35FDC3B-09CA-4497-B65B-1B3634F864AE}" destId="{47ED56B3-D049-4EAB-8ACF-E715B33BE020}" srcOrd="1" destOrd="0" presId="urn:microsoft.com/office/officeart/2008/layout/LinedList"/>
    <dgm:cxn modelId="{19D8CAC1-247F-4753-B659-15B34C883305}" type="presParOf" srcId="{0E2935C4-D439-4BBD-A15F-8F95FAEC3594}" destId="{B70E2AE7-BCEA-4D71-918D-C364ABC57BA2}" srcOrd="10" destOrd="0" presId="urn:microsoft.com/office/officeart/2008/layout/LinedList"/>
    <dgm:cxn modelId="{052D2677-4100-4DBB-9E99-122ECA4CF31B}" type="presParOf" srcId="{0E2935C4-D439-4BBD-A15F-8F95FAEC3594}" destId="{E9AA72B4-172F-4E2A-82D4-E5D28D7C6921}" srcOrd="11" destOrd="0" presId="urn:microsoft.com/office/officeart/2008/layout/LinedList"/>
    <dgm:cxn modelId="{68B3DB65-E001-437B-B3F9-C1B7904F117B}" type="presParOf" srcId="{E9AA72B4-172F-4E2A-82D4-E5D28D7C6921}" destId="{104B15DC-C5DD-4A1E-9285-EEA13FC06698}" srcOrd="0" destOrd="0" presId="urn:microsoft.com/office/officeart/2008/layout/LinedList"/>
    <dgm:cxn modelId="{1B0D5FFE-5105-4A9E-8584-0DCEA3B77946}" type="presParOf" srcId="{E9AA72B4-172F-4E2A-82D4-E5D28D7C6921}" destId="{108C803C-D68A-417F-8978-86E81BCE61D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B5D17C-2DB2-4D76-AC40-5E3D0FF05128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355374-F055-4FF6-8B55-8647EC932E27}">
      <dgm:prSet/>
      <dgm:spPr/>
      <dgm:t>
        <a:bodyPr/>
        <a:lstStyle/>
        <a:p>
          <a:r>
            <a:rPr lang="en-US" dirty="0"/>
            <a:t>SUBSCRIBE channel – Subscribe to channel</a:t>
          </a:r>
        </a:p>
      </dgm:t>
    </dgm:pt>
    <dgm:pt modelId="{B56A99A4-D557-4E6F-A454-9E8FBBE87538}" type="parTrans" cxnId="{B0A1779C-3F72-4DCB-A4A8-8EE4BE11FB13}">
      <dgm:prSet/>
      <dgm:spPr/>
      <dgm:t>
        <a:bodyPr/>
        <a:lstStyle/>
        <a:p>
          <a:endParaRPr lang="en-US"/>
        </a:p>
      </dgm:t>
    </dgm:pt>
    <dgm:pt modelId="{3144748B-4614-48A9-B699-F2CEFF770A0A}" type="sibTrans" cxnId="{B0A1779C-3F72-4DCB-A4A8-8EE4BE11FB13}">
      <dgm:prSet/>
      <dgm:spPr/>
      <dgm:t>
        <a:bodyPr/>
        <a:lstStyle/>
        <a:p>
          <a:endParaRPr lang="en-US"/>
        </a:p>
      </dgm:t>
    </dgm:pt>
    <dgm:pt modelId="{AA3A5077-3B4B-4DDF-BE4F-EA1E474F6390}">
      <dgm:prSet/>
      <dgm:spPr/>
      <dgm:t>
        <a:bodyPr/>
        <a:lstStyle/>
        <a:p>
          <a:r>
            <a:rPr lang="en-US" dirty="0"/>
            <a:t>PUBLISH  channel  msg – Publish msg to channel</a:t>
          </a:r>
        </a:p>
      </dgm:t>
    </dgm:pt>
    <dgm:pt modelId="{858B3E9B-D8FD-44C2-B52D-E47A69438A76}" type="parTrans" cxnId="{660BC643-F914-4B53-A372-B83EFDEA5B45}">
      <dgm:prSet/>
      <dgm:spPr/>
      <dgm:t>
        <a:bodyPr/>
        <a:lstStyle/>
        <a:p>
          <a:endParaRPr lang="en-US"/>
        </a:p>
      </dgm:t>
    </dgm:pt>
    <dgm:pt modelId="{B3040EB6-AEAC-4F65-9F78-3E846E20F125}" type="sibTrans" cxnId="{660BC643-F914-4B53-A372-B83EFDEA5B45}">
      <dgm:prSet/>
      <dgm:spPr/>
      <dgm:t>
        <a:bodyPr/>
        <a:lstStyle/>
        <a:p>
          <a:endParaRPr lang="en-US"/>
        </a:p>
      </dgm:t>
    </dgm:pt>
    <dgm:pt modelId="{1B2ECBA2-4268-42BB-95E6-2D9645743B44}">
      <dgm:prSet/>
      <dgm:spPr/>
      <dgm:t>
        <a:bodyPr/>
        <a:lstStyle/>
        <a:p>
          <a:r>
            <a:rPr lang="en-US" dirty="0"/>
            <a:t>UNSUBSCRIBE channel </a:t>
          </a:r>
        </a:p>
      </dgm:t>
    </dgm:pt>
    <dgm:pt modelId="{F684CDCC-23D9-47DC-91CF-5632E14CC65C}" type="parTrans" cxnId="{AB3C413E-66FB-432A-A558-04F7F0A692DE}">
      <dgm:prSet/>
      <dgm:spPr/>
      <dgm:t>
        <a:bodyPr/>
        <a:lstStyle/>
        <a:p>
          <a:endParaRPr lang="en-US"/>
        </a:p>
      </dgm:t>
    </dgm:pt>
    <dgm:pt modelId="{7770ED63-DFFD-4D15-95BF-1B66C240D35E}" type="sibTrans" cxnId="{AB3C413E-66FB-432A-A558-04F7F0A692DE}">
      <dgm:prSet/>
      <dgm:spPr/>
      <dgm:t>
        <a:bodyPr/>
        <a:lstStyle/>
        <a:p>
          <a:endParaRPr lang="en-US"/>
        </a:p>
      </dgm:t>
    </dgm:pt>
    <dgm:pt modelId="{545E615E-E213-426B-8D7D-DC72C52260B3}">
      <dgm:prSet/>
      <dgm:spPr/>
      <dgm:t>
        <a:bodyPr/>
        <a:lstStyle/>
        <a:p>
          <a:r>
            <a:rPr lang="en-US" dirty="0"/>
            <a:t>PUBSUB CHANNELS  - list all active channels</a:t>
          </a:r>
        </a:p>
      </dgm:t>
    </dgm:pt>
    <dgm:pt modelId="{32237CCD-4CD3-4E38-825D-E84835A8F492}" type="parTrans" cxnId="{ECB93BF5-CF4B-4F89-A8EC-25D6CB75021A}">
      <dgm:prSet/>
      <dgm:spPr/>
      <dgm:t>
        <a:bodyPr/>
        <a:lstStyle/>
        <a:p>
          <a:endParaRPr lang="en-US"/>
        </a:p>
      </dgm:t>
    </dgm:pt>
    <dgm:pt modelId="{C9DC5262-02C7-400F-855E-BC60F795C4AC}" type="sibTrans" cxnId="{ECB93BF5-CF4B-4F89-A8EC-25D6CB75021A}">
      <dgm:prSet/>
      <dgm:spPr/>
      <dgm:t>
        <a:bodyPr/>
        <a:lstStyle/>
        <a:p>
          <a:endParaRPr lang="en-US"/>
        </a:p>
      </dgm:t>
    </dgm:pt>
    <dgm:pt modelId="{10AD1974-F09B-4895-B0F7-F65E478D5E24}">
      <dgm:prSet/>
      <dgm:spPr/>
      <dgm:t>
        <a:bodyPr/>
        <a:lstStyle/>
        <a:p>
          <a:r>
            <a:rPr lang="en-US" dirty="0"/>
            <a:t>PSUBSCRIBE pattern – Subscribe to all channels matching pattern</a:t>
          </a:r>
        </a:p>
      </dgm:t>
    </dgm:pt>
    <dgm:pt modelId="{F25C2D6C-FD37-420D-A766-860EB721D420}" type="parTrans" cxnId="{F11EF8F9-8A41-4590-B09F-82A7DEB91C93}">
      <dgm:prSet/>
      <dgm:spPr/>
      <dgm:t>
        <a:bodyPr/>
        <a:lstStyle/>
        <a:p>
          <a:endParaRPr lang="en-US"/>
        </a:p>
      </dgm:t>
    </dgm:pt>
    <dgm:pt modelId="{51A573D8-DCD4-4DB3-BAEE-1BA46D817DC2}" type="sibTrans" cxnId="{F11EF8F9-8A41-4590-B09F-82A7DEB91C93}">
      <dgm:prSet/>
      <dgm:spPr/>
      <dgm:t>
        <a:bodyPr/>
        <a:lstStyle/>
        <a:p>
          <a:endParaRPr lang="en-US"/>
        </a:p>
      </dgm:t>
    </dgm:pt>
    <dgm:pt modelId="{F2165EFE-98B9-4A5E-990D-381B1F862A5B}">
      <dgm:prSet/>
      <dgm:spPr/>
      <dgm:t>
        <a:bodyPr/>
        <a:lstStyle/>
        <a:p>
          <a:r>
            <a:rPr lang="en-US" dirty="0"/>
            <a:t>PUNSUBSCRIBE pattern</a:t>
          </a:r>
        </a:p>
      </dgm:t>
    </dgm:pt>
    <dgm:pt modelId="{86B38931-6698-4F75-9520-B89FE26C1CD3}" type="parTrans" cxnId="{21BAAA1C-6B43-416F-97C3-B7B5F0934235}">
      <dgm:prSet/>
      <dgm:spPr/>
      <dgm:t>
        <a:bodyPr/>
        <a:lstStyle/>
        <a:p>
          <a:endParaRPr lang="en-US"/>
        </a:p>
      </dgm:t>
    </dgm:pt>
    <dgm:pt modelId="{949E18FF-4521-47E6-B5A3-C609E04CCB33}" type="sibTrans" cxnId="{21BAAA1C-6B43-416F-97C3-B7B5F0934235}">
      <dgm:prSet/>
      <dgm:spPr/>
      <dgm:t>
        <a:bodyPr/>
        <a:lstStyle/>
        <a:p>
          <a:endParaRPr lang="en-US"/>
        </a:p>
      </dgm:t>
    </dgm:pt>
    <dgm:pt modelId="{0E2935C4-D439-4BBD-A15F-8F95FAEC3594}" type="pres">
      <dgm:prSet presAssocID="{94B5D17C-2DB2-4D76-AC40-5E3D0FF05128}" presName="vert0" presStyleCnt="0">
        <dgm:presLayoutVars>
          <dgm:dir/>
          <dgm:animOne val="branch"/>
          <dgm:animLvl val="lvl"/>
        </dgm:presLayoutVars>
      </dgm:prSet>
      <dgm:spPr/>
    </dgm:pt>
    <dgm:pt modelId="{3FB1241E-4199-497B-B5E6-C335C2C112F8}" type="pres">
      <dgm:prSet presAssocID="{30355374-F055-4FF6-8B55-8647EC932E27}" presName="thickLine" presStyleLbl="alignNode1" presStyleIdx="0" presStyleCnt="6"/>
      <dgm:spPr/>
    </dgm:pt>
    <dgm:pt modelId="{025E117F-44D6-4D4C-B3BE-2B5681DE5F02}" type="pres">
      <dgm:prSet presAssocID="{30355374-F055-4FF6-8B55-8647EC932E27}" presName="horz1" presStyleCnt="0"/>
      <dgm:spPr/>
    </dgm:pt>
    <dgm:pt modelId="{E2120D17-C90E-448C-A602-FA98BDBB515C}" type="pres">
      <dgm:prSet presAssocID="{30355374-F055-4FF6-8B55-8647EC932E27}" presName="tx1" presStyleLbl="revTx" presStyleIdx="0" presStyleCnt="6"/>
      <dgm:spPr/>
    </dgm:pt>
    <dgm:pt modelId="{43A085A5-8DD9-4B0C-B7B6-0F541EF87E35}" type="pres">
      <dgm:prSet presAssocID="{30355374-F055-4FF6-8B55-8647EC932E27}" presName="vert1" presStyleCnt="0"/>
      <dgm:spPr/>
    </dgm:pt>
    <dgm:pt modelId="{D56F4FCB-E905-4F51-8746-6D411A58775E}" type="pres">
      <dgm:prSet presAssocID="{AA3A5077-3B4B-4DDF-BE4F-EA1E474F6390}" presName="thickLine" presStyleLbl="alignNode1" presStyleIdx="1" presStyleCnt="6"/>
      <dgm:spPr/>
    </dgm:pt>
    <dgm:pt modelId="{5D8CD53D-39D4-43C0-B6C1-5452BE676836}" type="pres">
      <dgm:prSet presAssocID="{AA3A5077-3B4B-4DDF-BE4F-EA1E474F6390}" presName="horz1" presStyleCnt="0"/>
      <dgm:spPr/>
    </dgm:pt>
    <dgm:pt modelId="{A6605C3A-EC6A-4AD1-B3A8-720ECE98C40B}" type="pres">
      <dgm:prSet presAssocID="{AA3A5077-3B4B-4DDF-BE4F-EA1E474F6390}" presName="tx1" presStyleLbl="revTx" presStyleIdx="1" presStyleCnt="6"/>
      <dgm:spPr/>
    </dgm:pt>
    <dgm:pt modelId="{83929C32-3AD3-4A8C-B9CE-8DD61EF07038}" type="pres">
      <dgm:prSet presAssocID="{AA3A5077-3B4B-4DDF-BE4F-EA1E474F6390}" presName="vert1" presStyleCnt="0"/>
      <dgm:spPr/>
    </dgm:pt>
    <dgm:pt modelId="{60065729-FC67-4EA8-A269-7A925367AFD5}" type="pres">
      <dgm:prSet presAssocID="{1B2ECBA2-4268-42BB-95E6-2D9645743B44}" presName="thickLine" presStyleLbl="alignNode1" presStyleIdx="2" presStyleCnt="6"/>
      <dgm:spPr/>
    </dgm:pt>
    <dgm:pt modelId="{8D198DB3-6C14-4AE4-AA58-D2E157C8C4A6}" type="pres">
      <dgm:prSet presAssocID="{1B2ECBA2-4268-42BB-95E6-2D9645743B44}" presName="horz1" presStyleCnt="0"/>
      <dgm:spPr/>
    </dgm:pt>
    <dgm:pt modelId="{19C6C4DC-3D31-415E-A677-DA504FB1E108}" type="pres">
      <dgm:prSet presAssocID="{1B2ECBA2-4268-42BB-95E6-2D9645743B44}" presName="tx1" presStyleLbl="revTx" presStyleIdx="2" presStyleCnt="6"/>
      <dgm:spPr/>
    </dgm:pt>
    <dgm:pt modelId="{2A706AB4-BF88-4080-8A6A-3E248262D076}" type="pres">
      <dgm:prSet presAssocID="{1B2ECBA2-4268-42BB-95E6-2D9645743B44}" presName="vert1" presStyleCnt="0"/>
      <dgm:spPr/>
    </dgm:pt>
    <dgm:pt modelId="{BF6C7DD0-211C-44B3-8ECA-06B3A0E72F14}" type="pres">
      <dgm:prSet presAssocID="{545E615E-E213-426B-8D7D-DC72C52260B3}" presName="thickLine" presStyleLbl="alignNode1" presStyleIdx="3" presStyleCnt="6"/>
      <dgm:spPr/>
    </dgm:pt>
    <dgm:pt modelId="{8FEFF762-372E-4007-B650-DC2B35A24987}" type="pres">
      <dgm:prSet presAssocID="{545E615E-E213-426B-8D7D-DC72C52260B3}" presName="horz1" presStyleCnt="0"/>
      <dgm:spPr/>
    </dgm:pt>
    <dgm:pt modelId="{EDB99C27-25EB-4818-9303-47CEE40B34FF}" type="pres">
      <dgm:prSet presAssocID="{545E615E-E213-426B-8D7D-DC72C52260B3}" presName="tx1" presStyleLbl="revTx" presStyleIdx="3" presStyleCnt="6"/>
      <dgm:spPr/>
    </dgm:pt>
    <dgm:pt modelId="{CF6F7997-240C-4200-9F1D-DF8638D2A311}" type="pres">
      <dgm:prSet presAssocID="{545E615E-E213-426B-8D7D-DC72C52260B3}" presName="vert1" presStyleCnt="0"/>
      <dgm:spPr/>
    </dgm:pt>
    <dgm:pt modelId="{9813092B-7164-4AC9-BFC4-77E6CB477675}" type="pres">
      <dgm:prSet presAssocID="{10AD1974-F09B-4895-B0F7-F65E478D5E24}" presName="thickLine" presStyleLbl="alignNode1" presStyleIdx="4" presStyleCnt="6"/>
      <dgm:spPr/>
    </dgm:pt>
    <dgm:pt modelId="{F35FDC3B-09CA-4497-B65B-1B3634F864AE}" type="pres">
      <dgm:prSet presAssocID="{10AD1974-F09B-4895-B0F7-F65E478D5E24}" presName="horz1" presStyleCnt="0"/>
      <dgm:spPr/>
    </dgm:pt>
    <dgm:pt modelId="{CE214F23-C1DC-4EF3-A754-015D671F2CC6}" type="pres">
      <dgm:prSet presAssocID="{10AD1974-F09B-4895-B0F7-F65E478D5E24}" presName="tx1" presStyleLbl="revTx" presStyleIdx="4" presStyleCnt="6"/>
      <dgm:spPr/>
    </dgm:pt>
    <dgm:pt modelId="{47ED56B3-D049-4EAB-8ACF-E715B33BE020}" type="pres">
      <dgm:prSet presAssocID="{10AD1974-F09B-4895-B0F7-F65E478D5E24}" presName="vert1" presStyleCnt="0"/>
      <dgm:spPr/>
    </dgm:pt>
    <dgm:pt modelId="{B70E2AE7-BCEA-4D71-918D-C364ABC57BA2}" type="pres">
      <dgm:prSet presAssocID="{F2165EFE-98B9-4A5E-990D-381B1F862A5B}" presName="thickLine" presStyleLbl="alignNode1" presStyleIdx="5" presStyleCnt="6"/>
      <dgm:spPr/>
    </dgm:pt>
    <dgm:pt modelId="{E9AA72B4-172F-4E2A-82D4-E5D28D7C6921}" type="pres">
      <dgm:prSet presAssocID="{F2165EFE-98B9-4A5E-990D-381B1F862A5B}" presName="horz1" presStyleCnt="0"/>
      <dgm:spPr/>
    </dgm:pt>
    <dgm:pt modelId="{104B15DC-C5DD-4A1E-9285-EEA13FC06698}" type="pres">
      <dgm:prSet presAssocID="{F2165EFE-98B9-4A5E-990D-381B1F862A5B}" presName="tx1" presStyleLbl="revTx" presStyleIdx="5" presStyleCnt="6"/>
      <dgm:spPr/>
    </dgm:pt>
    <dgm:pt modelId="{108C803C-D68A-417F-8978-86E81BCE61D5}" type="pres">
      <dgm:prSet presAssocID="{F2165EFE-98B9-4A5E-990D-381B1F862A5B}" presName="vert1" presStyleCnt="0"/>
      <dgm:spPr/>
    </dgm:pt>
  </dgm:ptLst>
  <dgm:cxnLst>
    <dgm:cxn modelId="{62927801-0A15-4E66-B831-F1893157D492}" type="presOf" srcId="{10AD1974-F09B-4895-B0F7-F65E478D5E24}" destId="{CE214F23-C1DC-4EF3-A754-015D671F2CC6}" srcOrd="0" destOrd="0" presId="urn:microsoft.com/office/officeart/2008/layout/LinedList"/>
    <dgm:cxn modelId="{21BAAA1C-6B43-416F-97C3-B7B5F0934235}" srcId="{94B5D17C-2DB2-4D76-AC40-5E3D0FF05128}" destId="{F2165EFE-98B9-4A5E-990D-381B1F862A5B}" srcOrd="5" destOrd="0" parTransId="{86B38931-6698-4F75-9520-B89FE26C1CD3}" sibTransId="{949E18FF-4521-47E6-B5A3-C609E04CCB33}"/>
    <dgm:cxn modelId="{AB3C413E-66FB-432A-A558-04F7F0A692DE}" srcId="{94B5D17C-2DB2-4D76-AC40-5E3D0FF05128}" destId="{1B2ECBA2-4268-42BB-95E6-2D9645743B44}" srcOrd="2" destOrd="0" parTransId="{F684CDCC-23D9-47DC-91CF-5632E14CC65C}" sibTransId="{7770ED63-DFFD-4D15-95BF-1B66C240D35E}"/>
    <dgm:cxn modelId="{27FCF540-CABB-4425-93CF-F32EE5B2710B}" type="presOf" srcId="{545E615E-E213-426B-8D7D-DC72C52260B3}" destId="{EDB99C27-25EB-4818-9303-47CEE40B34FF}" srcOrd="0" destOrd="0" presId="urn:microsoft.com/office/officeart/2008/layout/LinedList"/>
    <dgm:cxn modelId="{91E86D61-CF42-453A-85F2-4990B53602BC}" type="presOf" srcId="{30355374-F055-4FF6-8B55-8647EC932E27}" destId="{E2120D17-C90E-448C-A602-FA98BDBB515C}" srcOrd="0" destOrd="0" presId="urn:microsoft.com/office/officeart/2008/layout/LinedList"/>
    <dgm:cxn modelId="{660BC643-F914-4B53-A372-B83EFDEA5B45}" srcId="{94B5D17C-2DB2-4D76-AC40-5E3D0FF05128}" destId="{AA3A5077-3B4B-4DDF-BE4F-EA1E474F6390}" srcOrd="1" destOrd="0" parTransId="{858B3E9B-D8FD-44C2-B52D-E47A69438A76}" sibTransId="{B3040EB6-AEAC-4F65-9F78-3E846E20F125}"/>
    <dgm:cxn modelId="{8A9AB86B-D0CA-4E46-B999-6D688FE58736}" type="presOf" srcId="{AA3A5077-3B4B-4DDF-BE4F-EA1E474F6390}" destId="{A6605C3A-EC6A-4AD1-B3A8-720ECE98C40B}" srcOrd="0" destOrd="0" presId="urn:microsoft.com/office/officeart/2008/layout/LinedList"/>
    <dgm:cxn modelId="{A33A946E-A802-49BB-ACBE-ADCA397140ED}" type="presOf" srcId="{F2165EFE-98B9-4A5E-990D-381B1F862A5B}" destId="{104B15DC-C5DD-4A1E-9285-EEA13FC06698}" srcOrd="0" destOrd="0" presId="urn:microsoft.com/office/officeart/2008/layout/LinedList"/>
    <dgm:cxn modelId="{521FB37E-DD3B-46CF-8B22-C0C0828D63B0}" type="presOf" srcId="{94B5D17C-2DB2-4D76-AC40-5E3D0FF05128}" destId="{0E2935C4-D439-4BBD-A15F-8F95FAEC3594}" srcOrd="0" destOrd="0" presId="urn:microsoft.com/office/officeart/2008/layout/LinedList"/>
    <dgm:cxn modelId="{B0A1779C-3F72-4DCB-A4A8-8EE4BE11FB13}" srcId="{94B5D17C-2DB2-4D76-AC40-5E3D0FF05128}" destId="{30355374-F055-4FF6-8B55-8647EC932E27}" srcOrd="0" destOrd="0" parTransId="{B56A99A4-D557-4E6F-A454-9E8FBBE87538}" sibTransId="{3144748B-4614-48A9-B699-F2CEFF770A0A}"/>
    <dgm:cxn modelId="{E39500B3-DCB6-4163-9FE4-AD4FD8B9FA37}" type="presOf" srcId="{1B2ECBA2-4268-42BB-95E6-2D9645743B44}" destId="{19C6C4DC-3D31-415E-A677-DA504FB1E108}" srcOrd="0" destOrd="0" presId="urn:microsoft.com/office/officeart/2008/layout/LinedList"/>
    <dgm:cxn modelId="{ECB93BF5-CF4B-4F89-A8EC-25D6CB75021A}" srcId="{94B5D17C-2DB2-4D76-AC40-5E3D0FF05128}" destId="{545E615E-E213-426B-8D7D-DC72C52260B3}" srcOrd="3" destOrd="0" parTransId="{32237CCD-4CD3-4E38-825D-E84835A8F492}" sibTransId="{C9DC5262-02C7-400F-855E-BC60F795C4AC}"/>
    <dgm:cxn modelId="{F11EF8F9-8A41-4590-B09F-82A7DEB91C93}" srcId="{94B5D17C-2DB2-4D76-AC40-5E3D0FF05128}" destId="{10AD1974-F09B-4895-B0F7-F65E478D5E24}" srcOrd="4" destOrd="0" parTransId="{F25C2D6C-FD37-420D-A766-860EB721D420}" sibTransId="{51A573D8-DCD4-4DB3-BAEE-1BA46D817DC2}"/>
    <dgm:cxn modelId="{D11927EA-6C6D-4D72-AD09-5FD4826BD8CA}" type="presParOf" srcId="{0E2935C4-D439-4BBD-A15F-8F95FAEC3594}" destId="{3FB1241E-4199-497B-B5E6-C335C2C112F8}" srcOrd="0" destOrd="0" presId="urn:microsoft.com/office/officeart/2008/layout/LinedList"/>
    <dgm:cxn modelId="{661F26EA-DD5D-4440-A780-4F119D6166C7}" type="presParOf" srcId="{0E2935C4-D439-4BBD-A15F-8F95FAEC3594}" destId="{025E117F-44D6-4D4C-B3BE-2B5681DE5F02}" srcOrd="1" destOrd="0" presId="urn:microsoft.com/office/officeart/2008/layout/LinedList"/>
    <dgm:cxn modelId="{EFCA12E3-6147-4AED-B2EF-2376753A89B0}" type="presParOf" srcId="{025E117F-44D6-4D4C-B3BE-2B5681DE5F02}" destId="{E2120D17-C90E-448C-A602-FA98BDBB515C}" srcOrd="0" destOrd="0" presId="urn:microsoft.com/office/officeart/2008/layout/LinedList"/>
    <dgm:cxn modelId="{73941E7A-D7C7-4333-B105-9FB75BAD889B}" type="presParOf" srcId="{025E117F-44D6-4D4C-B3BE-2B5681DE5F02}" destId="{43A085A5-8DD9-4B0C-B7B6-0F541EF87E35}" srcOrd="1" destOrd="0" presId="urn:microsoft.com/office/officeart/2008/layout/LinedList"/>
    <dgm:cxn modelId="{B1E74ECA-CA32-4D06-9AC0-32A274B4340D}" type="presParOf" srcId="{0E2935C4-D439-4BBD-A15F-8F95FAEC3594}" destId="{D56F4FCB-E905-4F51-8746-6D411A58775E}" srcOrd="2" destOrd="0" presId="urn:microsoft.com/office/officeart/2008/layout/LinedList"/>
    <dgm:cxn modelId="{8848BDF4-15C6-4E08-B475-A86D2DCCCC02}" type="presParOf" srcId="{0E2935C4-D439-4BBD-A15F-8F95FAEC3594}" destId="{5D8CD53D-39D4-43C0-B6C1-5452BE676836}" srcOrd="3" destOrd="0" presId="urn:microsoft.com/office/officeart/2008/layout/LinedList"/>
    <dgm:cxn modelId="{6F48429D-E2DD-4A5D-B3AF-00C47C123152}" type="presParOf" srcId="{5D8CD53D-39D4-43C0-B6C1-5452BE676836}" destId="{A6605C3A-EC6A-4AD1-B3A8-720ECE98C40B}" srcOrd="0" destOrd="0" presId="urn:microsoft.com/office/officeart/2008/layout/LinedList"/>
    <dgm:cxn modelId="{E965818F-B3DF-4199-851B-4E6923BA8E1A}" type="presParOf" srcId="{5D8CD53D-39D4-43C0-B6C1-5452BE676836}" destId="{83929C32-3AD3-4A8C-B9CE-8DD61EF07038}" srcOrd="1" destOrd="0" presId="urn:microsoft.com/office/officeart/2008/layout/LinedList"/>
    <dgm:cxn modelId="{DD94448B-F100-414E-8AC1-CD44CAF5F02D}" type="presParOf" srcId="{0E2935C4-D439-4BBD-A15F-8F95FAEC3594}" destId="{60065729-FC67-4EA8-A269-7A925367AFD5}" srcOrd="4" destOrd="0" presId="urn:microsoft.com/office/officeart/2008/layout/LinedList"/>
    <dgm:cxn modelId="{2F442825-0B9E-496E-A430-5702CCE36B8B}" type="presParOf" srcId="{0E2935C4-D439-4BBD-A15F-8F95FAEC3594}" destId="{8D198DB3-6C14-4AE4-AA58-D2E157C8C4A6}" srcOrd="5" destOrd="0" presId="urn:microsoft.com/office/officeart/2008/layout/LinedList"/>
    <dgm:cxn modelId="{ECB52B32-7EEB-4B73-8263-F225EE0AA47A}" type="presParOf" srcId="{8D198DB3-6C14-4AE4-AA58-D2E157C8C4A6}" destId="{19C6C4DC-3D31-415E-A677-DA504FB1E108}" srcOrd="0" destOrd="0" presId="urn:microsoft.com/office/officeart/2008/layout/LinedList"/>
    <dgm:cxn modelId="{A51A9EDE-A0D8-4879-99CE-7333E16555B3}" type="presParOf" srcId="{8D198DB3-6C14-4AE4-AA58-D2E157C8C4A6}" destId="{2A706AB4-BF88-4080-8A6A-3E248262D076}" srcOrd="1" destOrd="0" presId="urn:microsoft.com/office/officeart/2008/layout/LinedList"/>
    <dgm:cxn modelId="{4B2577E6-8B56-46FA-848D-C5DA5125E660}" type="presParOf" srcId="{0E2935C4-D439-4BBD-A15F-8F95FAEC3594}" destId="{BF6C7DD0-211C-44B3-8ECA-06B3A0E72F14}" srcOrd="6" destOrd="0" presId="urn:microsoft.com/office/officeart/2008/layout/LinedList"/>
    <dgm:cxn modelId="{160BE3D3-0ED6-4AB0-A5A8-833B924B93F6}" type="presParOf" srcId="{0E2935C4-D439-4BBD-A15F-8F95FAEC3594}" destId="{8FEFF762-372E-4007-B650-DC2B35A24987}" srcOrd="7" destOrd="0" presId="urn:microsoft.com/office/officeart/2008/layout/LinedList"/>
    <dgm:cxn modelId="{B9740A57-584C-4799-8741-4B5D7F0AB297}" type="presParOf" srcId="{8FEFF762-372E-4007-B650-DC2B35A24987}" destId="{EDB99C27-25EB-4818-9303-47CEE40B34FF}" srcOrd="0" destOrd="0" presId="urn:microsoft.com/office/officeart/2008/layout/LinedList"/>
    <dgm:cxn modelId="{0DCF40FB-5640-4C8F-82D3-84320AC3A216}" type="presParOf" srcId="{8FEFF762-372E-4007-B650-DC2B35A24987}" destId="{CF6F7997-240C-4200-9F1D-DF8638D2A311}" srcOrd="1" destOrd="0" presId="urn:microsoft.com/office/officeart/2008/layout/LinedList"/>
    <dgm:cxn modelId="{5B093EBE-AE24-4B87-9C8D-CEFD5AE20DF2}" type="presParOf" srcId="{0E2935C4-D439-4BBD-A15F-8F95FAEC3594}" destId="{9813092B-7164-4AC9-BFC4-77E6CB477675}" srcOrd="8" destOrd="0" presId="urn:microsoft.com/office/officeart/2008/layout/LinedList"/>
    <dgm:cxn modelId="{6A7F8A9C-121B-476D-B667-509D4A56E6ED}" type="presParOf" srcId="{0E2935C4-D439-4BBD-A15F-8F95FAEC3594}" destId="{F35FDC3B-09CA-4497-B65B-1B3634F864AE}" srcOrd="9" destOrd="0" presId="urn:microsoft.com/office/officeart/2008/layout/LinedList"/>
    <dgm:cxn modelId="{BAECCDA6-28D3-47F6-9B62-D6517EB10350}" type="presParOf" srcId="{F35FDC3B-09CA-4497-B65B-1B3634F864AE}" destId="{CE214F23-C1DC-4EF3-A754-015D671F2CC6}" srcOrd="0" destOrd="0" presId="urn:microsoft.com/office/officeart/2008/layout/LinedList"/>
    <dgm:cxn modelId="{2B9A83E6-DBB5-409A-8E79-47BEF4C78ED8}" type="presParOf" srcId="{F35FDC3B-09CA-4497-B65B-1B3634F864AE}" destId="{47ED56B3-D049-4EAB-8ACF-E715B33BE020}" srcOrd="1" destOrd="0" presId="urn:microsoft.com/office/officeart/2008/layout/LinedList"/>
    <dgm:cxn modelId="{19D8CAC1-247F-4753-B659-15B34C883305}" type="presParOf" srcId="{0E2935C4-D439-4BBD-A15F-8F95FAEC3594}" destId="{B70E2AE7-BCEA-4D71-918D-C364ABC57BA2}" srcOrd="10" destOrd="0" presId="urn:microsoft.com/office/officeart/2008/layout/LinedList"/>
    <dgm:cxn modelId="{052D2677-4100-4DBB-9E99-122ECA4CF31B}" type="presParOf" srcId="{0E2935C4-D439-4BBD-A15F-8F95FAEC3594}" destId="{E9AA72B4-172F-4E2A-82D4-E5D28D7C6921}" srcOrd="11" destOrd="0" presId="urn:microsoft.com/office/officeart/2008/layout/LinedList"/>
    <dgm:cxn modelId="{68B3DB65-E001-437B-B3F9-C1B7904F117B}" type="presParOf" srcId="{E9AA72B4-172F-4E2A-82D4-E5D28D7C6921}" destId="{104B15DC-C5DD-4A1E-9285-EEA13FC06698}" srcOrd="0" destOrd="0" presId="urn:microsoft.com/office/officeart/2008/layout/LinedList"/>
    <dgm:cxn modelId="{1B0D5FFE-5105-4A9E-8584-0DCEA3B77946}" type="presParOf" srcId="{E9AA72B4-172F-4E2A-82D4-E5D28D7C6921}" destId="{108C803C-D68A-417F-8978-86E81BCE61D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394E4-2283-4B26-9CEB-CF97EF021AD6}">
      <dsp:nvSpPr>
        <dsp:cNvPr id="0" name=""/>
        <dsp:cNvSpPr/>
      </dsp:nvSpPr>
      <dsp:spPr>
        <a:xfrm>
          <a:off x="171865" y="860676"/>
          <a:ext cx="933414" cy="9334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C507AF-8F1F-4053-90E0-AE091584EBFF}">
      <dsp:nvSpPr>
        <dsp:cNvPr id="0" name=""/>
        <dsp:cNvSpPr/>
      </dsp:nvSpPr>
      <dsp:spPr>
        <a:xfrm>
          <a:off x="367874" y="1095786"/>
          <a:ext cx="541380" cy="541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6C1327-906B-425E-8206-C2208FCA87E1}">
      <dsp:nvSpPr>
        <dsp:cNvPr id="0" name=""/>
        <dsp:cNvSpPr/>
      </dsp:nvSpPr>
      <dsp:spPr>
        <a:xfrm>
          <a:off x="1305549" y="860676"/>
          <a:ext cx="2374051" cy="93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herman Sans Book" pitchFamily="50" charset="0"/>
              <a:ea typeface="Sherman Sans Book" pitchFamily="50" charset="0"/>
            </a:rPr>
            <a:t>Session store—keeping track of logged-in users and their data across a web farm</a:t>
          </a:r>
          <a:endParaRPr lang="en-US" sz="1800" kern="1200" dirty="0">
            <a:latin typeface="Sherman Sans Book" pitchFamily="50" charset="0"/>
            <a:ea typeface="Sherman Sans Book" pitchFamily="50" charset="0"/>
          </a:endParaRPr>
        </a:p>
      </dsp:txBody>
      <dsp:txXfrm>
        <a:off x="1305549" y="860676"/>
        <a:ext cx="2374051" cy="933414"/>
      </dsp:txXfrm>
    </dsp:sp>
    <dsp:sp modelId="{19AA7982-3043-4ABB-A77D-E5A05D8F723C}">
      <dsp:nvSpPr>
        <dsp:cNvPr id="0" name=""/>
        <dsp:cNvSpPr/>
      </dsp:nvSpPr>
      <dsp:spPr>
        <a:xfrm>
          <a:off x="4062967" y="860676"/>
          <a:ext cx="933414" cy="9334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5D202B-2310-446B-BB88-DE39230FD534}">
      <dsp:nvSpPr>
        <dsp:cNvPr id="0" name=""/>
        <dsp:cNvSpPr/>
      </dsp:nvSpPr>
      <dsp:spPr>
        <a:xfrm>
          <a:off x="4258984" y="1056693"/>
          <a:ext cx="541380" cy="541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F446F-AAF6-487D-B8F8-D5E4F4D45DB5}">
      <dsp:nvSpPr>
        <dsp:cNvPr id="0" name=""/>
        <dsp:cNvSpPr/>
      </dsp:nvSpPr>
      <dsp:spPr>
        <a:xfrm>
          <a:off x="5265661" y="982729"/>
          <a:ext cx="2375723" cy="93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herman Sans Book" pitchFamily="50" charset="0"/>
              <a:ea typeface="Sherman Sans Book" pitchFamily="50" charset="0"/>
            </a:rPr>
            <a:t>Page cache—storing rendered HTML page output on the server to save on CPU page processing</a:t>
          </a:r>
          <a:endParaRPr lang="en-US" sz="1800" kern="1200" dirty="0">
            <a:latin typeface="Sherman Sans Book" pitchFamily="50" charset="0"/>
            <a:ea typeface="Sherman Sans Book" pitchFamily="50" charset="0"/>
          </a:endParaRPr>
        </a:p>
      </dsp:txBody>
      <dsp:txXfrm>
        <a:off x="5265661" y="982729"/>
        <a:ext cx="2375723" cy="933414"/>
      </dsp:txXfrm>
    </dsp:sp>
    <dsp:sp modelId="{DC2CDBBF-4855-481F-A1F5-AD1C0B7585AC}">
      <dsp:nvSpPr>
        <dsp:cNvPr id="0" name=""/>
        <dsp:cNvSpPr/>
      </dsp:nvSpPr>
      <dsp:spPr>
        <a:xfrm>
          <a:off x="7797979" y="860676"/>
          <a:ext cx="933414" cy="9334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AF814A-ED97-43B2-89FE-213E1841A362}">
      <dsp:nvSpPr>
        <dsp:cNvPr id="0" name=""/>
        <dsp:cNvSpPr/>
      </dsp:nvSpPr>
      <dsp:spPr>
        <a:xfrm>
          <a:off x="7993990" y="1056693"/>
          <a:ext cx="541380" cy="5413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22A944-AAC8-4D64-8291-D3D09CDE8574}">
      <dsp:nvSpPr>
        <dsp:cNvPr id="0" name=""/>
        <dsp:cNvSpPr/>
      </dsp:nvSpPr>
      <dsp:spPr>
        <a:xfrm>
          <a:off x="8913391" y="860676"/>
          <a:ext cx="2375723" cy="93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herman Sans Book" pitchFamily="50" charset="0"/>
              <a:ea typeface="Sherman Sans Book" pitchFamily="50" charset="0"/>
            </a:rPr>
            <a:t>Message queues—the list feature is a very effective queue</a:t>
          </a:r>
          <a:endParaRPr lang="en-US" sz="1800" kern="1200" dirty="0">
            <a:latin typeface="Sherman Sans Book" pitchFamily="50" charset="0"/>
            <a:ea typeface="Sherman Sans Book" pitchFamily="50" charset="0"/>
          </a:endParaRPr>
        </a:p>
      </dsp:txBody>
      <dsp:txXfrm>
        <a:off x="8913391" y="860676"/>
        <a:ext cx="2375723" cy="933414"/>
      </dsp:txXfrm>
    </dsp:sp>
    <dsp:sp modelId="{34E2A330-C226-4CBD-A1AD-B3128305BEE0}">
      <dsp:nvSpPr>
        <dsp:cNvPr id="0" name=""/>
        <dsp:cNvSpPr/>
      </dsp:nvSpPr>
      <dsp:spPr>
        <a:xfrm>
          <a:off x="259046" y="2529019"/>
          <a:ext cx="933414" cy="9334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ED8B95-BFB3-4E23-91B4-93052813B36C}">
      <dsp:nvSpPr>
        <dsp:cNvPr id="0" name=""/>
        <dsp:cNvSpPr/>
      </dsp:nvSpPr>
      <dsp:spPr>
        <a:xfrm>
          <a:off x="455063" y="2725037"/>
          <a:ext cx="541380" cy="5413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9FCBA6-4C54-4F14-8C6B-8DEAEFBAA8B0}">
      <dsp:nvSpPr>
        <dsp:cNvPr id="0" name=""/>
        <dsp:cNvSpPr/>
      </dsp:nvSpPr>
      <dsp:spPr>
        <a:xfrm>
          <a:off x="1444293" y="2529019"/>
          <a:ext cx="2375723" cy="93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herman Sans Book" pitchFamily="50" charset="0"/>
              <a:ea typeface="Sherman Sans Book" pitchFamily="50" charset="0"/>
            </a:rPr>
            <a:t>Leaderboard—the Redis increment feature keeps the processing in the data layer</a:t>
          </a:r>
        </a:p>
      </dsp:txBody>
      <dsp:txXfrm>
        <a:off x="1444293" y="2529019"/>
        <a:ext cx="2375723" cy="933414"/>
      </dsp:txXfrm>
    </dsp:sp>
    <dsp:sp modelId="{AC730FEE-891D-477D-85DA-B9247C2290EB}">
      <dsp:nvSpPr>
        <dsp:cNvPr id="0" name=""/>
        <dsp:cNvSpPr/>
      </dsp:nvSpPr>
      <dsp:spPr>
        <a:xfrm>
          <a:off x="3976622" y="2529019"/>
          <a:ext cx="933414" cy="9334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ADAC83-90B1-4B0D-9632-7E94973B40D2}">
      <dsp:nvSpPr>
        <dsp:cNvPr id="0" name=""/>
        <dsp:cNvSpPr/>
      </dsp:nvSpPr>
      <dsp:spPr>
        <a:xfrm>
          <a:off x="4172631" y="2725037"/>
          <a:ext cx="541380" cy="5413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B989C6-6902-4846-992A-28D573312F23}">
      <dsp:nvSpPr>
        <dsp:cNvPr id="0" name=""/>
        <dsp:cNvSpPr/>
      </dsp:nvSpPr>
      <dsp:spPr>
        <a:xfrm>
          <a:off x="5109470" y="2529019"/>
          <a:ext cx="2375723" cy="93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herman Sans Book" pitchFamily="50" charset="0"/>
              <a:ea typeface="Sherman Sans Book" pitchFamily="50" charset="0"/>
            </a:rPr>
            <a:t>Pub/sub—Redis has publish/subscribe message features</a:t>
          </a:r>
        </a:p>
      </dsp:txBody>
      <dsp:txXfrm>
        <a:off x="5109470" y="2529019"/>
        <a:ext cx="2375723" cy="933414"/>
      </dsp:txXfrm>
    </dsp:sp>
    <dsp:sp modelId="{435541B8-D01C-490A-AFA0-C7BBF0F496B1}">
      <dsp:nvSpPr>
        <dsp:cNvPr id="0" name=""/>
        <dsp:cNvSpPr/>
      </dsp:nvSpPr>
      <dsp:spPr>
        <a:xfrm>
          <a:off x="7868560" y="2529019"/>
          <a:ext cx="933414" cy="9334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1EBF77-1A4C-48B8-BD58-AB48CA2AE2EA}">
      <dsp:nvSpPr>
        <dsp:cNvPr id="0" name=""/>
        <dsp:cNvSpPr/>
      </dsp:nvSpPr>
      <dsp:spPr>
        <a:xfrm>
          <a:off x="8064577" y="2725037"/>
          <a:ext cx="541380" cy="5413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A13D2F-E041-4EFE-887A-67AC29CA331E}">
      <dsp:nvSpPr>
        <dsp:cNvPr id="0" name=""/>
        <dsp:cNvSpPr/>
      </dsp:nvSpPr>
      <dsp:spPr>
        <a:xfrm>
          <a:off x="9071254" y="2529019"/>
          <a:ext cx="2375723" cy="93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herman Sans Book" pitchFamily="50" charset="0"/>
              <a:ea typeface="Sherman Sans Book" pitchFamily="50" charset="0"/>
            </a:rPr>
            <a:t>Geolocation—Redis can “do the math” for you</a:t>
          </a:r>
          <a:endParaRPr lang="en-US" sz="1800" kern="1200" dirty="0">
            <a:latin typeface="Sherman Sans Book" pitchFamily="50" charset="0"/>
            <a:ea typeface="Sherman Sans Book" pitchFamily="50" charset="0"/>
          </a:endParaRPr>
        </a:p>
      </dsp:txBody>
      <dsp:txXfrm>
        <a:off x="9071254" y="2529019"/>
        <a:ext cx="2375723" cy="933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0DAD3-15E8-4CB1-B9C0-F8FAE3147A3F}">
      <dsp:nvSpPr>
        <dsp:cNvPr id="0" name=""/>
        <dsp:cNvSpPr/>
      </dsp:nvSpPr>
      <dsp:spPr>
        <a:xfrm>
          <a:off x="742" y="1210353"/>
          <a:ext cx="2607004" cy="16554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102B59-45DB-4FF9-904D-5EE0F7CCE65D}">
      <dsp:nvSpPr>
        <dsp:cNvPr id="0" name=""/>
        <dsp:cNvSpPr/>
      </dsp:nvSpPr>
      <dsp:spPr>
        <a:xfrm>
          <a:off x="290409" y="1485536"/>
          <a:ext cx="2607004" cy="1655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>
              <a:latin typeface="Sherman Sans Book" pitchFamily="50" charset="0"/>
              <a:ea typeface="Sherman Sans Book" pitchFamily="50" charset="0"/>
            </a:rPr>
            <a:t>Sentinel</a:t>
          </a:r>
        </a:p>
      </dsp:txBody>
      <dsp:txXfrm>
        <a:off x="338895" y="1534022"/>
        <a:ext cx="2510032" cy="1558475"/>
      </dsp:txXfrm>
    </dsp:sp>
    <dsp:sp modelId="{EF3E42B7-4CBE-4B94-8B37-F3152794B935}">
      <dsp:nvSpPr>
        <dsp:cNvPr id="0" name=""/>
        <dsp:cNvSpPr/>
      </dsp:nvSpPr>
      <dsp:spPr>
        <a:xfrm>
          <a:off x="3187081" y="1210353"/>
          <a:ext cx="2607004" cy="16554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B3E3A5-3DF0-4E89-8E43-3A08E37C3FB0}">
      <dsp:nvSpPr>
        <dsp:cNvPr id="0" name=""/>
        <dsp:cNvSpPr/>
      </dsp:nvSpPr>
      <dsp:spPr>
        <a:xfrm>
          <a:off x="3476748" y="1485536"/>
          <a:ext cx="2607004" cy="1655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>
              <a:latin typeface="Sherman Sans Book" pitchFamily="50" charset="0"/>
              <a:ea typeface="Sherman Sans Book" pitchFamily="50" charset="0"/>
            </a:rPr>
            <a:t>Cluster</a:t>
          </a:r>
        </a:p>
      </dsp:txBody>
      <dsp:txXfrm>
        <a:off x="3525234" y="1534022"/>
        <a:ext cx="2510032" cy="1558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17082-8842-400B-A63F-9CE8273221B5}">
      <dsp:nvSpPr>
        <dsp:cNvPr id="0" name=""/>
        <dsp:cNvSpPr/>
      </dsp:nvSpPr>
      <dsp:spPr>
        <a:xfrm>
          <a:off x="0" y="2784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8FA961-4CE9-4048-A1F3-157BC9F14E03}">
      <dsp:nvSpPr>
        <dsp:cNvPr id="0" name=""/>
        <dsp:cNvSpPr/>
      </dsp:nvSpPr>
      <dsp:spPr>
        <a:xfrm>
          <a:off x="0" y="2784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GET—get a value for the given key</a:t>
          </a:r>
        </a:p>
      </dsp:txBody>
      <dsp:txXfrm>
        <a:off x="0" y="2784"/>
        <a:ext cx="7403869" cy="949493"/>
      </dsp:txXfrm>
    </dsp:sp>
    <dsp:sp modelId="{337BE8ED-48C6-4EC1-99E4-0145DE2FE14A}">
      <dsp:nvSpPr>
        <dsp:cNvPr id="0" name=""/>
        <dsp:cNvSpPr/>
      </dsp:nvSpPr>
      <dsp:spPr>
        <a:xfrm>
          <a:off x="0" y="952277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95A84F-2149-4AB4-8F37-1F2130880606}">
      <dsp:nvSpPr>
        <dsp:cNvPr id="0" name=""/>
        <dsp:cNvSpPr/>
      </dsp:nvSpPr>
      <dsp:spPr>
        <a:xfrm>
          <a:off x="0" y="952277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SET—the value for a given key</a:t>
          </a:r>
        </a:p>
      </dsp:txBody>
      <dsp:txXfrm>
        <a:off x="0" y="952277"/>
        <a:ext cx="7403869" cy="949493"/>
      </dsp:txXfrm>
    </dsp:sp>
    <dsp:sp modelId="{B52A24E5-BBA7-4E68-803B-AD6D82028F16}">
      <dsp:nvSpPr>
        <dsp:cNvPr id="0" name=""/>
        <dsp:cNvSpPr/>
      </dsp:nvSpPr>
      <dsp:spPr>
        <a:xfrm>
          <a:off x="0" y="1901771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D1E91D-F412-4000-990F-5DAF00B673ED}">
      <dsp:nvSpPr>
        <dsp:cNvPr id="0" name=""/>
        <dsp:cNvSpPr/>
      </dsp:nvSpPr>
      <dsp:spPr>
        <a:xfrm>
          <a:off x="0" y="1901771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MSET—set multiple keys/values</a:t>
          </a:r>
        </a:p>
      </dsp:txBody>
      <dsp:txXfrm>
        <a:off x="0" y="1901771"/>
        <a:ext cx="7403869" cy="949493"/>
      </dsp:txXfrm>
    </dsp:sp>
    <dsp:sp modelId="{CB2AAEB1-D95F-4EEA-AA6B-A9B9201BF102}">
      <dsp:nvSpPr>
        <dsp:cNvPr id="0" name=""/>
        <dsp:cNvSpPr/>
      </dsp:nvSpPr>
      <dsp:spPr>
        <a:xfrm>
          <a:off x="0" y="2851265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FF44AB-0FC6-4DCF-B215-3EC5B991EC36}">
      <dsp:nvSpPr>
        <dsp:cNvPr id="0" name=""/>
        <dsp:cNvSpPr/>
      </dsp:nvSpPr>
      <dsp:spPr>
        <a:xfrm>
          <a:off x="0" y="2851265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MGET—get multiple </a:t>
          </a:r>
        </a:p>
      </dsp:txBody>
      <dsp:txXfrm>
        <a:off x="0" y="2851265"/>
        <a:ext cx="7403869" cy="949493"/>
      </dsp:txXfrm>
    </dsp:sp>
    <dsp:sp modelId="{FB818A7D-8271-4513-B722-503AAB93B86F}">
      <dsp:nvSpPr>
        <dsp:cNvPr id="0" name=""/>
        <dsp:cNvSpPr/>
      </dsp:nvSpPr>
      <dsp:spPr>
        <a:xfrm>
          <a:off x="0" y="3800758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1BF786-FC80-4235-BE24-48DB1D8D158E}">
      <dsp:nvSpPr>
        <dsp:cNvPr id="0" name=""/>
        <dsp:cNvSpPr/>
      </dsp:nvSpPr>
      <dsp:spPr>
        <a:xfrm>
          <a:off x="0" y="3800758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EXISTS—check if a key exists</a:t>
          </a:r>
        </a:p>
      </dsp:txBody>
      <dsp:txXfrm>
        <a:off x="0" y="3800758"/>
        <a:ext cx="7403869" cy="949493"/>
      </dsp:txXfrm>
    </dsp:sp>
    <dsp:sp modelId="{A042686E-2A5B-48F9-A124-06C550392712}">
      <dsp:nvSpPr>
        <dsp:cNvPr id="0" name=""/>
        <dsp:cNvSpPr/>
      </dsp:nvSpPr>
      <dsp:spPr>
        <a:xfrm>
          <a:off x="0" y="4750252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772147-F219-451E-BED6-9B552397FE32}">
      <dsp:nvSpPr>
        <dsp:cNvPr id="0" name=""/>
        <dsp:cNvSpPr/>
      </dsp:nvSpPr>
      <dsp:spPr>
        <a:xfrm>
          <a:off x="0" y="4750252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GETSET—get the current value, then set a new value</a:t>
          </a:r>
        </a:p>
      </dsp:txBody>
      <dsp:txXfrm>
        <a:off x="0" y="4750252"/>
        <a:ext cx="7403869" cy="9494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4D14E-09B9-436C-89E2-84452DF59D14}">
      <dsp:nvSpPr>
        <dsp:cNvPr id="0" name=""/>
        <dsp:cNvSpPr/>
      </dsp:nvSpPr>
      <dsp:spPr>
        <a:xfrm>
          <a:off x="0" y="2784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CE1BCF-2F28-420D-8C47-853B7C37F498}">
      <dsp:nvSpPr>
        <dsp:cNvPr id="0" name=""/>
        <dsp:cNvSpPr/>
      </dsp:nvSpPr>
      <dsp:spPr>
        <a:xfrm>
          <a:off x="0" y="2784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DEL—delete a key and its value</a:t>
          </a:r>
        </a:p>
      </dsp:txBody>
      <dsp:txXfrm>
        <a:off x="0" y="2784"/>
        <a:ext cx="7403869" cy="949493"/>
      </dsp:txXfrm>
    </dsp:sp>
    <dsp:sp modelId="{93868436-9076-4C98-A576-1B39BFA6A2C2}">
      <dsp:nvSpPr>
        <dsp:cNvPr id="0" name=""/>
        <dsp:cNvSpPr/>
      </dsp:nvSpPr>
      <dsp:spPr>
        <a:xfrm>
          <a:off x="0" y="952277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9AB332-4E04-429E-BC17-B4B9271255C8}">
      <dsp:nvSpPr>
        <dsp:cNvPr id="0" name=""/>
        <dsp:cNvSpPr/>
      </dsp:nvSpPr>
      <dsp:spPr>
        <a:xfrm>
          <a:off x="0" y="952277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KEYS—find all keys matching a pattern</a:t>
          </a:r>
        </a:p>
      </dsp:txBody>
      <dsp:txXfrm>
        <a:off x="0" y="952277"/>
        <a:ext cx="7403869" cy="949493"/>
      </dsp:txXfrm>
    </dsp:sp>
    <dsp:sp modelId="{A079F4D6-B971-4B98-96DE-F863CBAABE30}">
      <dsp:nvSpPr>
        <dsp:cNvPr id="0" name=""/>
        <dsp:cNvSpPr/>
      </dsp:nvSpPr>
      <dsp:spPr>
        <a:xfrm>
          <a:off x="0" y="1901771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A41A63-A562-4783-AFC4-F75469DEEAF6}">
      <dsp:nvSpPr>
        <dsp:cNvPr id="0" name=""/>
        <dsp:cNvSpPr/>
      </dsp:nvSpPr>
      <dsp:spPr>
        <a:xfrm>
          <a:off x="0" y="1901771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TYPE – get type of value under key</a:t>
          </a:r>
        </a:p>
      </dsp:txBody>
      <dsp:txXfrm>
        <a:off x="0" y="1901771"/>
        <a:ext cx="7403869" cy="949493"/>
      </dsp:txXfrm>
    </dsp:sp>
    <dsp:sp modelId="{8D583558-092A-4E8D-88D0-2BFC91379FED}">
      <dsp:nvSpPr>
        <dsp:cNvPr id="0" name=""/>
        <dsp:cNvSpPr/>
      </dsp:nvSpPr>
      <dsp:spPr>
        <a:xfrm>
          <a:off x="0" y="2851265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D6AEFE-8F58-42D1-8E9A-0042943DC65C}">
      <dsp:nvSpPr>
        <dsp:cNvPr id="0" name=""/>
        <dsp:cNvSpPr/>
      </dsp:nvSpPr>
      <dsp:spPr>
        <a:xfrm>
          <a:off x="0" y="2851265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PEXPIRE – expire a pattern of keys in X milliseconds</a:t>
          </a:r>
        </a:p>
      </dsp:txBody>
      <dsp:txXfrm>
        <a:off x="0" y="2851265"/>
        <a:ext cx="7403869" cy="949493"/>
      </dsp:txXfrm>
    </dsp:sp>
    <dsp:sp modelId="{7DF1B5DA-4273-40AF-8257-32F47DD40EAC}">
      <dsp:nvSpPr>
        <dsp:cNvPr id="0" name=""/>
        <dsp:cNvSpPr/>
      </dsp:nvSpPr>
      <dsp:spPr>
        <a:xfrm>
          <a:off x="0" y="3800758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778897-4C99-4174-A914-E818B4BE61CA}">
      <dsp:nvSpPr>
        <dsp:cNvPr id="0" name=""/>
        <dsp:cNvSpPr/>
      </dsp:nvSpPr>
      <dsp:spPr>
        <a:xfrm>
          <a:off x="0" y="3800758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PERSIST  - save value under key immediately </a:t>
          </a:r>
        </a:p>
      </dsp:txBody>
      <dsp:txXfrm>
        <a:off x="0" y="3800758"/>
        <a:ext cx="7403869" cy="949493"/>
      </dsp:txXfrm>
    </dsp:sp>
    <dsp:sp modelId="{0CC3DBEC-14B1-4F50-B351-3E7E2B4EA0EC}">
      <dsp:nvSpPr>
        <dsp:cNvPr id="0" name=""/>
        <dsp:cNvSpPr/>
      </dsp:nvSpPr>
      <dsp:spPr>
        <a:xfrm>
          <a:off x="0" y="4750252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CDE6B9-7B4C-47AF-9BB6-02E5B8664E9B}">
      <dsp:nvSpPr>
        <dsp:cNvPr id="0" name=""/>
        <dsp:cNvSpPr/>
      </dsp:nvSpPr>
      <dsp:spPr>
        <a:xfrm>
          <a:off x="0" y="4750252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FLUSHALL – remove all keys</a:t>
          </a:r>
        </a:p>
      </dsp:txBody>
      <dsp:txXfrm>
        <a:off x="0" y="4750252"/>
        <a:ext cx="7403869" cy="9494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38CF-2430-42D1-B167-71AC20E8A8B9}">
      <dsp:nvSpPr>
        <dsp:cNvPr id="0" name=""/>
        <dsp:cNvSpPr/>
      </dsp:nvSpPr>
      <dsp:spPr>
        <a:xfrm>
          <a:off x="0" y="696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D569433-3B66-47C5-A418-0868D0C2D38D}">
      <dsp:nvSpPr>
        <dsp:cNvPr id="0" name=""/>
        <dsp:cNvSpPr/>
      </dsp:nvSpPr>
      <dsp:spPr>
        <a:xfrm>
          <a:off x="0" y="696"/>
          <a:ext cx="7403869" cy="814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Hashes allow for storage of several fields under a single key</a:t>
          </a:r>
        </a:p>
      </dsp:txBody>
      <dsp:txXfrm>
        <a:off x="0" y="696"/>
        <a:ext cx="7403869" cy="814448"/>
      </dsp:txXfrm>
    </dsp:sp>
    <dsp:sp modelId="{6B3B2406-CBFA-43CF-AE1F-EB95A1881CD7}">
      <dsp:nvSpPr>
        <dsp:cNvPr id="0" name=""/>
        <dsp:cNvSpPr/>
      </dsp:nvSpPr>
      <dsp:spPr>
        <a:xfrm>
          <a:off x="0" y="815144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E1EC97-86FE-4930-84A9-914AB4FE6328}">
      <dsp:nvSpPr>
        <dsp:cNvPr id="0" name=""/>
        <dsp:cNvSpPr/>
      </dsp:nvSpPr>
      <dsp:spPr>
        <a:xfrm>
          <a:off x="0" y="815144"/>
          <a:ext cx="7403869" cy="814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HSET key field value</a:t>
          </a:r>
        </a:p>
      </dsp:txBody>
      <dsp:txXfrm>
        <a:off x="0" y="815144"/>
        <a:ext cx="7403869" cy="814448"/>
      </dsp:txXfrm>
    </dsp:sp>
    <dsp:sp modelId="{D66BD5EB-19C1-4F5C-9A87-189AE5B99BB8}">
      <dsp:nvSpPr>
        <dsp:cNvPr id="0" name=""/>
        <dsp:cNvSpPr/>
      </dsp:nvSpPr>
      <dsp:spPr>
        <a:xfrm>
          <a:off x="0" y="1629592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3AD40F-96FA-4E8D-8A74-B5B0B296AC25}">
      <dsp:nvSpPr>
        <dsp:cNvPr id="0" name=""/>
        <dsp:cNvSpPr/>
      </dsp:nvSpPr>
      <dsp:spPr>
        <a:xfrm>
          <a:off x="0" y="1629592"/>
          <a:ext cx="7403869" cy="814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HMSET key field1 value1 field2 value2…</a:t>
          </a:r>
        </a:p>
      </dsp:txBody>
      <dsp:txXfrm>
        <a:off x="0" y="1629592"/>
        <a:ext cx="7403869" cy="814448"/>
      </dsp:txXfrm>
    </dsp:sp>
    <dsp:sp modelId="{9018A9A0-7951-4E01-A0CB-75C03F242C17}">
      <dsp:nvSpPr>
        <dsp:cNvPr id="0" name=""/>
        <dsp:cNvSpPr/>
      </dsp:nvSpPr>
      <dsp:spPr>
        <a:xfrm>
          <a:off x="0" y="2444040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70DE77-9165-4CC3-833F-3335C73EDB37}">
      <dsp:nvSpPr>
        <dsp:cNvPr id="0" name=""/>
        <dsp:cNvSpPr/>
      </dsp:nvSpPr>
      <dsp:spPr>
        <a:xfrm>
          <a:off x="0" y="2444040"/>
          <a:ext cx="7403869" cy="814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HGET key field1</a:t>
          </a:r>
        </a:p>
      </dsp:txBody>
      <dsp:txXfrm>
        <a:off x="0" y="2444040"/>
        <a:ext cx="7403869" cy="814448"/>
      </dsp:txXfrm>
    </dsp:sp>
    <dsp:sp modelId="{112C30F5-4249-4410-BFEC-1F8C2A6EE2C8}">
      <dsp:nvSpPr>
        <dsp:cNvPr id="0" name=""/>
        <dsp:cNvSpPr/>
      </dsp:nvSpPr>
      <dsp:spPr>
        <a:xfrm>
          <a:off x="0" y="3258489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E7D4BBC-90F2-4CF0-B097-713B7A8E0816}">
      <dsp:nvSpPr>
        <dsp:cNvPr id="0" name=""/>
        <dsp:cNvSpPr/>
      </dsp:nvSpPr>
      <dsp:spPr>
        <a:xfrm>
          <a:off x="0" y="3258489"/>
          <a:ext cx="7403869" cy="814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HGETALL key </a:t>
          </a:r>
        </a:p>
      </dsp:txBody>
      <dsp:txXfrm>
        <a:off x="0" y="3258489"/>
        <a:ext cx="7403869" cy="814448"/>
      </dsp:txXfrm>
    </dsp:sp>
    <dsp:sp modelId="{8844F847-22A5-44EC-B9B6-F69A7B25981F}">
      <dsp:nvSpPr>
        <dsp:cNvPr id="0" name=""/>
        <dsp:cNvSpPr/>
      </dsp:nvSpPr>
      <dsp:spPr>
        <a:xfrm>
          <a:off x="0" y="4072937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75D7F4-4F8E-42E4-A7DD-783B42AF473E}">
      <dsp:nvSpPr>
        <dsp:cNvPr id="0" name=""/>
        <dsp:cNvSpPr/>
      </dsp:nvSpPr>
      <dsp:spPr>
        <a:xfrm>
          <a:off x="0" y="4072937"/>
          <a:ext cx="7403869" cy="814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HMGET key field1 field3 field4</a:t>
          </a:r>
        </a:p>
      </dsp:txBody>
      <dsp:txXfrm>
        <a:off x="0" y="4072937"/>
        <a:ext cx="7403869" cy="814448"/>
      </dsp:txXfrm>
    </dsp:sp>
    <dsp:sp modelId="{DB3DAD97-0832-43B2-9067-861DDD93238A}">
      <dsp:nvSpPr>
        <dsp:cNvPr id="0" name=""/>
        <dsp:cNvSpPr/>
      </dsp:nvSpPr>
      <dsp:spPr>
        <a:xfrm>
          <a:off x="0" y="4887385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13D1D9-971B-4422-9A60-068625EA7C56}">
      <dsp:nvSpPr>
        <dsp:cNvPr id="0" name=""/>
        <dsp:cNvSpPr/>
      </dsp:nvSpPr>
      <dsp:spPr>
        <a:xfrm>
          <a:off x="0" y="4887385"/>
          <a:ext cx="7403869" cy="814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HEXISTS key field</a:t>
          </a:r>
        </a:p>
      </dsp:txBody>
      <dsp:txXfrm>
        <a:off x="0" y="4887385"/>
        <a:ext cx="7403869" cy="8144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6A36F-5C91-47CD-96A0-9B5A31417F47}">
      <dsp:nvSpPr>
        <dsp:cNvPr id="0" name=""/>
        <dsp:cNvSpPr/>
      </dsp:nvSpPr>
      <dsp:spPr>
        <a:xfrm>
          <a:off x="0" y="0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E8AC8B-5580-4B02-AB27-66C9F8A70630}">
      <dsp:nvSpPr>
        <dsp:cNvPr id="0" name=""/>
        <dsp:cNvSpPr/>
      </dsp:nvSpPr>
      <dsp:spPr>
        <a:xfrm>
          <a:off x="0" y="0"/>
          <a:ext cx="7403869" cy="71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L/RPUSH key item1 item2 item3 add to beginning or end</a:t>
          </a:r>
        </a:p>
      </dsp:txBody>
      <dsp:txXfrm>
        <a:off x="0" y="0"/>
        <a:ext cx="7403869" cy="712816"/>
      </dsp:txXfrm>
    </dsp:sp>
    <dsp:sp modelId="{D6FBC2F8-7CEB-450F-87B9-CF19DC227742}">
      <dsp:nvSpPr>
        <dsp:cNvPr id="0" name=""/>
        <dsp:cNvSpPr/>
      </dsp:nvSpPr>
      <dsp:spPr>
        <a:xfrm>
          <a:off x="0" y="712816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63F9B95-74D6-455E-AC07-797A0C0BDE47}">
      <dsp:nvSpPr>
        <dsp:cNvPr id="0" name=""/>
        <dsp:cNvSpPr/>
      </dsp:nvSpPr>
      <dsp:spPr>
        <a:xfrm>
          <a:off x="0" y="712816"/>
          <a:ext cx="7403869" cy="71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LRANGE 0 –1 (all items)</a:t>
          </a:r>
        </a:p>
      </dsp:txBody>
      <dsp:txXfrm>
        <a:off x="0" y="712816"/>
        <a:ext cx="7403869" cy="712816"/>
      </dsp:txXfrm>
    </dsp:sp>
    <dsp:sp modelId="{C38F794F-0DD5-4E18-9AFD-8D113CF941B6}">
      <dsp:nvSpPr>
        <dsp:cNvPr id="0" name=""/>
        <dsp:cNvSpPr/>
      </dsp:nvSpPr>
      <dsp:spPr>
        <a:xfrm>
          <a:off x="0" y="1425632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4788A4-BA4C-496D-835A-CD00CA699830}">
      <dsp:nvSpPr>
        <dsp:cNvPr id="0" name=""/>
        <dsp:cNvSpPr/>
      </dsp:nvSpPr>
      <dsp:spPr>
        <a:xfrm>
          <a:off x="0" y="1425632"/>
          <a:ext cx="7403869" cy="71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LRANGE 0 2 (first three items)</a:t>
          </a:r>
        </a:p>
      </dsp:txBody>
      <dsp:txXfrm>
        <a:off x="0" y="1425632"/>
        <a:ext cx="7403869" cy="712816"/>
      </dsp:txXfrm>
    </dsp:sp>
    <dsp:sp modelId="{CA6243EA-E8C2-4FCF-B979-50CA28A859D9}">
      <dsp:nvSpPr>
        <dsp:cNvPr id="0" name=""/>
        <dsp:cNvSpPr/>
      </dsp:nvSpPr>
      <dsp:spPr>
        <a:xfrm>
          <a:off x="0" y="2138448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298403-BE91-466B-9550-576A6076BE98}">
      <dsp:nvSpPr>
        <dsp:cNvPr id="0" name=""/>
        <dsp:cNvSpPr/>
      </dsp:nvSpPr>
      <dsp:spPr>
        <a:xfrm>
          <a:off x="0" y="2138448"/>
          <a:ext cx="7403869" cy="71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LPUSH key item0 (add to beginning)</a:t>
          </a:r>
        </a:p>
      </dsp:txBody>
      <dsp:txXfrm>
        <a:off x="0" y="2138448"/>
        <a:ext cx="7403869" cy="712816"/>
      </dsp:txXfrm>
    </dsp:sp>
    <dsp:sp modelId="{5150F8E8-D92D-4789-A309-C57CBB832D1A}">
      <dsp:nvSpPr>
        <dsp:cNvPr id="0" name=""/>
        <dsp:cNvSpPr/>
      </dsp:nvSpPr>
      <dsp:spPr>
        <a:xfrm>
          <a:off x="0" y="2851265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F92D3C-5DFA-44EF-AE4C-C749FAE46BE0}">
      <dsp:nvSpPr>
        <dsp:cNvPr id="0" name=""/>
        <dsp:cNvSpPr/>
      </dsp:nvSpPr>
      <dsp:spPr>
        <a:xfrm>
          <a:off x="0" y="2851264"/>
          <a:ext cx="7403869" cy="71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LPOP key (remove from beginning)</a:t>
          </a:r>
        </a:p>
      </dsp:txBody>
      <dsp:txXfrm>
        <a:off x="0" y="2851264"/>
        <a:ext cx="7403869" cy="712816"/>
      </dsp:txXfrm>
    </dsp:sp>
    <dsp:sp modelId="{C396E53F-55E3-4B45-B0BC-C16985C72B44}">
      <dsp:nvSpPr>
        <dsp:cNvPr id="0" name=""/>
        <dsp:cNvSpPr/>
      </dsp:nvSpPr>
      <dsp:spPr>
        <a:xfrm>
          <a:off x="0" y="3564081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1FB253-A799-46DA-B303-717DA97D502E}">
      <dsp:nvSpPr>
        <dsp:cNvPr id="0" name=""/>
        <dsp:cNvSpPr/>
      </dsp:nvSpPr>
      <dsp:spPr>
        <a:xfrm>
          <a:off x="0" y="3564081"/>
          <a:ext cx="7403869" cy="71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RPOP key (remove from end)</a:t>
          </a:r>
        </a:p>
      </dsp:txBody>
      <dsp:txXfrm>
        <a:off x="0" y="3564081"/>
        <a:ext cx="7403869" cy="712816"/>
      </dsp:txXfrm>
    </dsp:sp>
    <dsp:sp modelId="{A426838A-C275-458A-8EF5-B7F376E449CE}">
      <dsp:nvSpPr>
        <dsp:cNvPr id="0" name=""/>
        <dsp:cNvSpPr/>
      </dsp:nvSpPr>
      <dsp:spPr>
        <a:xfrm>
          <a:off x="0" y="4276897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0971C-50A5-496B-9993-14F57DD23259}">
      <dsp:nvSpPr>
        <dsp:cNvPr id="0" name=""/>
        <dsp:cNvSpPr/>
      </dsp:nvSpPr>
      <dsp:spPr>
        <a:xfrm>
          <a:off x="0" y="4276897"/>
          <a:ext cx="7403869" cy="71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LLEN key (length of list)</a:t>
          </a:r>
        </a:p>
      </dsp:txBody>
      <dsp:txXfrm>
        <a:off x="0" y="4276897"/>
        <a:ext cx="7403869" cy="712816"/>
      </dsp:txXfrm>
    </dsp:sp>
    <dsp:sp modelId="{A2601685-34D5-4338-B606-6E498D99D4BF}">
      <dsp:nvSpPr>
        <dsp:cNvPr id="0" name=""/>
        <dsp:cNvSpPr/>
      </dsp:nvSpPr>
      <dsp:spPr>
        <a:xfrm>
          <a:off x="0" y="4989713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25E3DD-560E-4584-B299-05C89C0043A4}">
      <dsp:nvSpPr>
        <dsp:cNvPr id="0" name=""/>
        <dsp:cNvSpPr/>
      </dsp:nvSpPr>
      <dsp:spPr>
        <a:xfrm>
          <a:off x="0" y="4989713"/>
          <a:ext cx="7403869" cy="71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LINDEX key number (get value at index)</a:t>
          </a:r>
        </a:p>
      </dsp:txBody>
      <dsp:txXfrm>
        <a:off x="0" y="4989713"/>
        <a:ext cx="7403869" cy="7128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1241E-4199-497B-B5E6-C335C2C112F8}">
      <dsp:nvSpPr>
        <dsp:cNvPr id="0" name=""/>
        <dsp:cNvSpPr/>
      </dsp:nvSpPr>
      <dsp:spPr>
        <a:xfrm>
          <a:off x="0" y="2784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120D17-C90E-448C-A602-FA98BDBB515C}">
      <dsp:nvSpPr>
        <dsp:cNvPr id="0" name=""/>
        <dsp:cNvSpPr/>
      </dsp:nvSpPr>
      <dsp:spPr>
        <a:xfrm>
          <a:off x="0" y="2784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ZADD key score1 member1 score2 member2</a:t>
          </a:r>
        </a:p>
      </dsp:txBody>
      <dsp:txXfrm>
        <a:off x="0" y="2784"/>
        <a:ext cx="7403869" cy="949493"/>
      </dsp:txXfrm>
    </dsp:sp>
    <dsp:sp modelId="{D56F4FCB-E905-4F51-8746-6D411A58775E}">
      <dsp:nvSpPr>
        <dsp:cNvPr id="0" name=""/>
        <dsp:cNvSpPr/>
      </dsp:nvSpPr>
      <dsp:spPr>
        <a:xfrm>
          <a:off x="0" y="952277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605C3A-EC6A-4AD1-B3A8-720ECE98C40B}">
      <dsp:nvSpPr>
        <dsp:cNvPr id="0" name=""/>
        <dsp:cNvSpPr/>
      </dsp:nvSpPr>
      <dsp:spPr>
        <a:xfrm>
          <a:off x="0" y="952277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ZRANGE key 0–1 WITHSCORES (shows members + scores)</a:t>
          </a:r>
        </a:p>
      </dsp:txBody>
      <dsp:txXfrm>
        <a:off x="0" y="952277"/>
        <a:ext cx="7403869" cy="949493"/>
      </dsp:txXfrm>
    </dsp:sp>
    <dsp:sp modelId="{60065729-FC67-4EA8-A269-7A925367AFD5}">
      <dsp:nvSpPr>
        <dsp:cNvPr id="0" name=""/>
        <dsp:cNvSpPr/>
      </dsp:nvSpPr>
      <dsp:spPr>
        <a:xfrm>
          <a:off x="0" y="1901771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C6C4DC-3D31-415E-A677-DA504FB1E108}">
      <dsp:nvSpPr>
        <dsp:cNvPr id="0" name=""/>
        <dsp:cNvSpPr/>
      </dsp:nvSpPr>
      <dsp:spPr>
        <a:xfrm>
          <a:off x="0" y="1901771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ZADD key INCR score1 member1 (adds to member)</a:t>
          </a:r>
        </a:p>
      </dsp:txBody>
      <dsp:txXfrm>
        <a:off x="0" y="1901771"/>
        <a:ext cx="7403869" cy="949493"/>
      </dsp:txXfrm>
    </dsp:sp>
    <dsp:sp modelId="{BF6C7DD0-211C-44B3-8ECA-06B3A0E72F14}">
      <dsp:nvSpPr>
        <dsp:cNvPr id="0" name=""/>
        <dsp:cNvSpPr/>
      </dsp:nvSpPr>
      <dsp:spPr>
        <a:xfrm>
          <a:off x="0" y="2851265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B99C27-25EB-4818-9303-47CEE40B34FF}">
      <dsp:nvSpPr>
        <dsp:cNvPr id="0" name=""/>
        <dsp:cNvSpPr/>
      </dsp:nvSpPr>
      <dsp:spPr>
        <a:xfrm>
          <a:off x="0" y="2851265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ZADD key score1 existing1 (overwrites)</a:t>
          </a:r>
        </a:p>
      </dsp:txBody>
      <dsp:txXfrm>
        <a:off x="0" y="2851265"/>
        <a:ext cx="7403869" cy="949493"/>
      </dsp:txXfrm>
    </dsp:sp>
    <dsp:sp modelId="{9813092B-7164-4AC9-BFC4-77E6CB477675}">
      <dsp:nvSpPr>
        <dsp:cNvPr id="0" name=""/>
        <dsp:cNvSpPr/>
      </dsp:nvSpPr>
      <dsp:spPr>
        <a:xfrm>
          <a:off x="0" y="3800758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214F23-C1DC-4EF3-A754-015D671F2CC6}">
      <dsp:nvSpPr>
        <dsp:cNvPr id="0" name=""/>
        <dsp:cNvSpPr/>
      </dsp:nvSpPr>
      <dsp:spPr>
        <a:xfrm>
          <a:off x="0" y="3800758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ZRANK key member (return index in set)</a:t>
          </a:r>
        </a:p>
      </dsp:txBody>
      <dsp:txXfrm>
        <a:off x="0" y="3800758"/>
        <a:ext cx="7403869" cy="949493"/>
      </dsp:txXfrm>
    </dsp:sp>
    <dsp:sp modelId="{B70E2AE7-BCEA-4D71-918D-C364ABC57BA2}">
      <dsp:nvSpPr>
        <dsp:cNvPr id="0" name=""/>
        <dsp:cNvSpPr/>
      </dsp:nvSpPr>
      <dsp:spPr>
        <a:xfrm>
          <a:off x="0" y="4750252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4B15DC-C5DD-4A1E-9285-EEA13FC06698}">
      <dsp:nvSpPr>
        <dsp:cNvPr id="0" name=""/>
        <dsp:cNvSpPr/>
      </dsp:nvSpPr>
      <dsp:spPr>
        <a:xfrm>
          <a:off x="0" y="4750252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ZSCORE key member (return score)</a:t>
          </a:r>
        </a:p>
      </dsp:txBody>
      <dsp:txXfrm>
        <a:off x="0" y="4750252"/>
        <a:ext cx="7403869" cy="9494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1241E-4199-497B-B5E6-C335C2C112F8}">
      <dsp:nvSpPr>
        <dsp:cNvPr id="0" name=""/>
        <dsp:cNvSpPr/>
      </dsp:nvSpPr>
      <dsp:spPr>
        <a:xfrm>
          <a:off x="0" y="2784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120D17-C90E-448C-A602-FA98BDBB515C}">
      <dsp:nvSpPr>
        <dsp:cNvPr id="0" name=""/>
        <dsp:cNvSpPr/>
      </dsp:nvSpPr>
      <dsp:spPr>
        <a:xfrm>
          <a:off x="0" y="2784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SUBSCRIBE channel – Subscribe to channel</a:t>
          </a:r>
        </a:p>
      </dsp:txBody>
      <dsp:txXfrm>
        <a:off x="0" y="2784"/>
        <a:ext cx="7403869" cy="949493"/>
      </dsp:txXfrm>
    </dsp:sp>
    <dsp:sp modelId="{D56F4FCB-E905-4F51-8746-6D411A58775E}">
      <dsp:nvSpPr>
        <dsp:cNvPr id="0" name=""/>
        <dsp:cNvSpPr/>
      </dsp:nvSpPr>
      <dsp:spPr>
        <a:xfrm>
          <a:off x="0" y="952277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605C3A-EC6A-4AD1-B3A8-720ECE98C40B}">
      <dsp:nvSpPr>
        <dsp:cNvPr id="0" name=""/>
        <dsp:cNvSpPr/>
      </dsp:nvSpPr>
      <dsp:spPr>
        <a:xfrm>
          <a:off x="0" y="952277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PUBLISH  channel  msg – Publish msg to channel</a:t>
          </a:r>
        </a:p>
      </dsp:txBody>
      <dsp:txXfrm>
        <a:off x="0" y="952277"/>
        <a:ext cx="7403869" cy="949493"/>
      </dsp:txXfrm>
    </dsp:sp>
    <dsp:sp modelId="{60065729-FC67-4EA8-A269-7A925367AFD5}">
      <dsp:nvSpPr>
        <dsp:cNvPr id="0" name=""/>
        <dsp:cNvSpPr/>
      </dsp:nvSpPr>
      <dsp:spPr>
        <a:xfrm>
          <a:off x="0" y="1901771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C6C4DC-3D31-415E-A677-DA504FB1E108}">
      <dsp:nvSpPr>
        <dsp:cNvPr id="0" name=""/>
        <dsp:cNvSpPr/>
      </dsp:nvSpPr>
      <dsp:spPr>
        <a:xfrm>
          <a:off x="0" y="1901771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UNSUBSCRIBE channel </a:t>
          </a:r>
        </a:p>
      </dsp:txBody>
      <dsp:txXfrm>
        <a:off x="0" y="1901771"/>
        <a:ext cx="7403869" cy="949493"/>
      </dsp:txXfrm>
    </dsp:sp>
    <dsp:sp modelId="{BF6C7DD0-211C-44B3-8ECA-06B3A0E72F14}">
      <dsp:nvSpPr>
        <dsp:cNvPr id="0" name=""/>
        <dsp:cNvSpPr/>
      </dsp:nvSpPr>
      <dsp:spPr>
        <a:xfrm>
          <a:off x="0" y="2851265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B99C27-25EB-4818-9303-47CEE40B34FF}">
      <dsp:nvSpPr>
        <dsp:cNvPr id="0" name=""/>
        <dsp:cNvSpPr/>
      </dsp:nvSpPr>
      <dsp:spPr>
        <a:xfrm>
          <a:off x="0" y="2851265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PUBSUB CHANNELS  - list all active channels</a:t>
          </a:r>
        </a:p>
      </dsp:txBody>
      <dsp:txXfrm>
        <a:off x="0" y="2851265"/>
        <a:ext cx="7403869" cy="949493"/>
      </dsp:txXfrm>
    </dsp:sp>
    <dsp:sp modelId="{9813092B-7164-4AC9-BFC4-77E6CB477675}">
      <dsp:nvSpPr>
        <dsp:cNvPr id="0" name=""/>
        <dsp:cNvSpPr/>
      </dsp:nvSpPr>
      <dsp:spPr>
        <a:xfrm>
          <a:off x="0" y="3800758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214F23-C1DC-4EF3-A754-015D671F2CC6}">
      <dsp:nvSpPr>
        <dsp:cNvPr id="0" name=""/>
        <dsp:cNvSpPr/>
      </dsp:nvSpPr>
      <dsp:spPr>
        <a:xfrm>
          <a:off x="0" y="3800758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PSUBSCRIBE pattern – Subscribe to all channels matching pattern</a:t>
          </a:r>
        </a:p>
      </dsp:txBody>
      <dsp:txXfrm>
        <a:off x="0" y="3800758"/>
        <a:ext cx="7403869" cy="949493"/>
      </dsp:txXfrm>
    </dsp:sp>
    <dsp:sp modelId="{B70E2AE7-BCEA-4D71-918D-C364ABC57BA2}">
      <dsp:nvSpPr>
        <dsp:cNvPr id="0" name=""/>
        <dsp:cNvSpPr/>
      </dsp:nvSpPr>
      <dsp:spPr>
        <a:xfrm>
          <a:off x="0" y="4750252"/>
          <a:ext cx="740386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4B15DC-C5DD-4A1E-9285-EEA13FC06698}">
      <dsp:nvSpPr>
        <dsp:cNvPr id="0" name=""/>
        <dsp:cNvSpPr/>
      </dsp:nvSpPr>
      <dsp:spPr>
        <a:xfrm>
          <a:off x="0" y="4750252"/>
          <a:ext cx="7403869" cy="94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PUNSUBSCRIBE pattern</a:t>
          </a:r>
        </a:p>
      </dsp:txBody>
      <dsp:txXfrm>
        <a:off x="0" y="4750252"/>
        <a:ext cx="7403869" cy="949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1BCA4-1900-4BDF-853C-1064A083EEC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B93E-D36F-4744-8516-18D221D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14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copy and use this slide each time you are pausing your lecture to ask students a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Please delete this slide if you do not need to use it.</a:t>
            </a:r>
          </a:p>
          <a:p>
            <a:endParaRPr lang="en-US" dirty="0"/>
          </a:p>
          <a:p>
            <a:r>
              <a:rPr lang="en-US" dirty="0"/>
              <a:t>Hmset a b c d e </a:t>
            </a:r>
          </a:p>
          <a:p>
            <a:endParaRPr lang="en-US" dirty="0"/>
          </a:p>
          <a:p>
            <a:r>
              <a:rPr lang="en-US" dirty="0"/>
              <a:t>The fields are b and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87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1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simple list example </a:t>
            </a:r>
          </a:p>
          <a:p>
            <a:r>
              <a:rPr lang="en-US" dirty="0"/>
              <a:t>Lpush shopping apple</a:t>
            </a:r>
          </a:p>
          <a:p>
            <a:r>
              <a:rPr lang="en-US" dirty="0"/>
              <a:t>Lpush shopping pear </a:t>
            </a:r>
          </a:p>
          <a:p>
            <a:endParaRPr lang="en-US" dirty="0"/>
          </a:p>
          <a:p>
            <a:r>
              <a:rPr lang="en-US" dirty="0"/>
              <a:t>Lrange shopping 0 – 1</a:t>
            </a:r>
          </a:p>
          <a:p>
            <a:endParaRPr lang="en-US" dirty="0"/>
          </a:p>
          <a:p>
            <a:r>
              <a:rPr lang="en-US" dirty="0"/>
              <a:t># add to the end </a:t>
            </a:r>
          </a:p>
          <a:p>
            <a:r>
              <a:rPr lang="en-US" dirty="0"/>
              <a:t>Rpush shopping orange</a:t>
            </a:r>
          </a:p>
          <a:p>
            <a:endParaRPr lang="en-US" dirty="0"/>
          </a:p>
          <a:p>
            <a:r>
              <a:rPr lang="en-US" dirty="0"/>
              <a:t>Lindex shopping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### work queue example. Perfect example when the work to be done cannot happen immediately either </a:t>
            </a:r>
          </a:p>
          <a:p>
            <a:endParaRPr lang="en-US" dirty="0"/>
          </a:p>
          <a:p>
            <a:r>
              <a:rPr lang="en-US" dirty="0"/>
              <a:t>lpush app:sms "5551234|First TXT Message!“</a:t>
            </a:r>
          </a:p>
          <a:p>
            <a:endParaRPr lang="en-US" dirty="0"/>
          </a:p>
          <a:p>
            <a:r>
              <a:rPr lang="en-US" dirty="0"/>
              <a:t>lpush app:sms "5551235|First TXT Message!“</a:t>
            </a:r>
          </a:p>
          <a:p>
            <a:endParaRPr lang="en-US" dirty="0"/>
          </a:p>
          <a:p>
            <a:r>
              <a:rPr lang="en-US" dirty="0"/>
              <a:t>lpush app:sms "5551236|First TXT Message!“</a:t>
            </a:r>
          </a:p>
          <a:p>
            <a:endParaRPr lang="en-US" dirty="0"/>
          </a:p>
          <a:p>
            <a:r>
              <a:rPr lang="en-US" dirty="0"/>
              <a:t>Lrange app:sms 0 -1</a:t>
            </a:r>
          </a:p>
          <a:p>
            <a:endParaRPr lang="en-US" dirty="0"/>
          </a:p>
          <a:p>
            <a:r>
              <a:rPr lang="en-US" dirty="0"/>
              <a:t># processing</a:t>
            </a:r>
          </a:p>
          <a:p>
            <a:r>
              <a:rPr lang="en-US" dirty="0"/>
              <a:t>rpop app:sms</a:t>
            </a:r>
          </a:p>
          <a:p>
            <a:endParaRPr lang="en-US" dirty="0"/>
          </a:p>
          <a:p>
            <a:r>
              <a:rPr lang="en-US" dirty="0"/>
              <a:t>Rpop app:sms (another client)</a:t>
            </a:r>
          </a:p>
          <a:p>
            <a:endParaRPr lang="en-US" dirty="0"/>
          </a:p>
          <a:p>
            <a:r>
              <a:rPr lang="en-US" dirty="0"/>
              <a:t># here come more messages</a:t>
            </a:r>
          </a:p>
          <a:p>
            <a:endParaRPr lang="en-US" dirty="0"/>
          </a:p>
          <a:p>
            <a:r>
              <a:rPr lang="en-US" dirty="0"/>
              <a:t>lpush app:sms "5551234|Second TXT Message!“</a:t>
            </a:r>
          </a:p>
          <a:p>
            <a:endParaRPr lang="en-US" dirty="0"/>
          </a:p>
          <a:p>
            <a:r>
              <a:rPr lang="en-US" dirty="0"/>
              <a:t>lpush app:sms "5551235|Second TXT Message!“</a:t>
            </a:r>
          </a:p>
          <a:p>
            <a:endParaRPr lang="en-US" dirty="0"/>
          </a:p>
          <a:p>
            <a:r>
              <a:rPr lang="en-US" dirty="0"/>
              <a:t>lpush app:sms "5551236|Second TXT Message!“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Lrange app:sms 0 -1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Rpop app:sms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08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copy and use this slide each time you are pausing your lecture to ask students a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Please delete this slide if you do not need to use it.</a:t>
            </a:r>
          </a:p>
          <a:p>
            <a:endParaRPr lang="en-US" dirty="0"/>
          </a:p>
          <a:p>
            <a:r>
              <a:rPr lang="en-US" dirty="0"/>
              <a:t>LPUSH </a:t>
            </a:r>
            <a:r>
              <a:rPr lang="en-US" dirty="0" err="1"/>
              <a:t>app:stack</a:t>
            </a:r>
            <a:r>
              <a:rPr lang="en-US" dirty="0"/>
              <a:t>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LPUSH </a:t>
            </a:r>
            <a:r>
              <a:rPr lang="en-US" dirty="0" err="1"/>
              <a:t>app:stack</a:t>
            </a:r>
            <a:r>
              <a:rPr lang="en-US" dirty="0"/>
              <a:t>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LPUSH </a:t>
            </a:r>
            <a:r>
              <a:rPr lang="en-US" dirty="0" err="1"/>
              <a:t>app:stack</a:t>
            </a:r>
            <a:r>
              <a:rPr lang="en-US" dirty="0"/>
              <a:t> 5</a:t>
            </a:r>
          </a:p>
          <a:p>
            <a:r>
              <a:rPr lang="en-US" dirty="0"/>
              <a:t>LPOP </a:t>
            </a:r>
            <a:r>
              <a:rPr lang="en-US" dirty="0" err="1"/>
              <a:t>app:stack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LPOP </a:t>
            </a:r>
            <a:r>
              <a:rPr lang="en-US" dirty="0" err="1"/>
              <a:t>app:stack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21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sales leaderboard</a:t>
            </a:r>
          </a:p>
          <a:p>
            <a:endParaRPr lang="en-US" dirty="0"/>
          </a:p>
          <a:p>
            <a:r>
              <a:rPr lang="en-US" dirty="0"/>
              <a:t># add sales</a:t>
            </a:r>
          </a:p>
          <a:p>
            <a:r>
              <a:rPr lang="en-US" dirty="0"/>
              <a:t>zadd app:leaderboard 100 dave 120 sally 90 bill 200 George</a:t>
            </a:r>
          </a:p>
          <a:p>
            <a:endParaRPr lang="en-US" dirty="0"/>
          </a:p>
          <a:p>
            <a:r>
              <a:rPr lang="en-US" dirty="0"/>
              <a:t># view leaderboard</a:t>
            </a:r>
          </a:p>
          <a:p>
            <a:r>
              <a:rPr lang="en-US" dirty="0"/>
              <a:t>zrange app:leaderboard 0 -1</a:t>
            </a:r>
          </a:p>
          <a:p>
            <a:r>
              <a:rPr lang="en-US" dirty="0"/>
              <a:t>zrange app:leaderboard 0 -1 withscores</a:t>
            </a:r>
          </a:p>
          <a:p>
            <a:endParaRPr lang="en-US" dirty="0"/>
          </a:p>
          <a:p>
            <a:r>
              <a:rPr lang="en-US" dirty="0"/>
              <a:t># sally sold 100 more</a:t>
            </a:r>
          </a:p>
          <a:p>
            <a:r>
              <a:rPr lang="en-US" dirty="0"/>
              <a:t>zadd app:leaderboard incr 100 sally</a:t>
            </a:r>
          </a:p>
          <a:p>
            <a:endParaRPr lang="en-US" dirty="0"/>
          </a:p>
          <a:p>
            <a:r>
              <a:rPr lang="en-US" dirty="0"/>
              <a:t>#out of last place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zrange app:leaderboard 0 -1 withscores</a:t>
            </a:r>
          </a:p>
          <a:p>
            <a:endParaRPr lang="en-US" dirty="0"/>
          </a:p>
          <a:p>
            <a:r>
              <a:rPr lang="en-US" dirty="0"/>
              <a:t># give bill 100</a:t>
            </a:r>
          </a:p>
          <a:p>
            <a:r>
              <a:rPr lang="en-US" dirty="0"/>
              <a:t>zincrby app:leaderboard 100 bill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zrange app:leaderboard 0 -1 withscores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#fix the error bill had 240</a:t>
            </a:r>
          </a:p>
          <a:p>
            <a:r>
              <a:rPr lang="en-US" dirty="0"/>
              <a:t>Zadd app:leaderboard 240 bill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zrange app:leaderboard 0 -1 withscores</a:t>
            </a:r>
          </a:p>
          <a:p>
            <a:endParaRPr lang="en-US" dirty="0"/>
          </a:p>
          <a:p>
            <a:r>
              <a:rPr lang="en-US" dirty="0"/>
              <a:t># get the index of George</a:t>
            </a:r>
          </a:p>
          <a:p>
            <a:r>
              <a:rPr lang="en-US" dirty="0"/>
              <a:t>Zrank app:leaderboard George</a:t>
            </a:r>
          </a:p>
          <a:p>
            <a:endParaRPr lang="en-US" dirty="0"/>
          </a:p>
          <a:p>
            <a:r>
              <a:rPr lang="en-US" dirty="0"/>
              <a:t>#get the score of George </a:t>
            </a:r>
          </a:p>
          <a:p>
            <a:r>
              <a:rPr lang="en-US" dirty="0"/>
              <a:t>Zscore app:leaderboard George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08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copy and use this slide each time you are pausing your lecture to ask students a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Please delete this slide if you do not need to use it.</a:t>
            </a:r>
          </a:p>
          <a:p>
            <a:endParaRPr lang="en-US" dirty="0"/>
          </a:p>
          <a:p>
            <a:r>
              <a:rPr lang="en-US" dirty="0"/>
              <a:t>To set a member “tony” to value 50 on the key app:leaderboard we say:</a:t>
            </a:r>
          </a:p>
          <a:p>
            <a:endParaRPr lang="en-US" dirty="0"/>
          </a:p>
          <a:p>
            <a:r>
              <a:rPr lang="en-US" dirty="0"/>
              <a:t>Zadd app:leaderboard 50 tony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75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two windows for this</a:t>
            </a:r>
          </a:p>
          <a:p>
            <a:endParaRPr lang="en-US" dirty="0"/>
          </a:p>
          <a:p>
            <a:r>
              <a:rPr lang="en-US" dirty="0"/>
              <a:t>#window1 </a:t>
            </a:r>
          </a:p>
          <a:p>
            <a:endParaRPr lang="en-US" dirty="0"/>
          </a:p>
          <a:p>
            <a:r>
              <a:rPr lang="en-US" dirty="0"/>
              <a:t>Subscribe chat</a:t>
            </a:r>
          </a:p>
          <a:p>
            <a:endParaRPr lang="en-US" dirty="0"/>
          </a:p>
          <a:p>
            <a:r>
              <a:rPr lang="en-US" dirty="0"/>
              <a:t>#windows 2</a:t>
            </a:r>
          </a:p>
          <a:p>
            <a:r>
              <a:rPr lang="en-US" dirty="0"/>
              <a:t>Publish chat “hi”</a:t>
            </a:r>
          </a:p>
          <a:p>
            <a:endParaRPr lang="en-US" dirty="0"/>
          </a:p>
          <a:p>
            <a:r>
              <a:rPr lang="en-US" dirty="0"/>
              <a:t>Publish chat “are you there?”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87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long running process (credit card processing) as its own service have the web app publish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card processor subscribes. For two-way messaging this can be reversed.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4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copy and use this slide each time you are pausing your lecture to ask students a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Please delete this slide if you do not need to use it.</a:t>
            </a:r>
          </a:p>
          <a:p>
            <a:endParaRPr lang="en-US" dirty="0"/>
          </a:p>
          <a:p>
            <a:r>
              <a:rPr lang="en-US" dirty="0"/>
              <a:t>Matching lists, strings, sets, hashes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1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Cluster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Sentinel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96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F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6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6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23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74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name mike</a:t>
            </a:r>
          </a:p>
          <a:p>
            <a:r>
              <a:rPr lang="en-US" dirty="0"/>
              <a:t>Get name</a:t>
            </a:r>
          </a:p>
          <a:p>
            <a:r>
              <a:rPr lang="en-US" dirty="0"/>
              <a:t>Set name “Michael fudge”</a:t>
            </a:r>
          </a:p>
          <a:p>
            <a:r>
              <a:rPr lang="en-US" dirty="0"/>
              <a:t>Get name </a:t>
            </a:r>
          </a:p>
          <a:p>
            <a:r>
              <a:rPr lang="en-US" dirty="0"/>
              <a:t>Mset name “mike age 47</a:t>
            </a:r>
          </a:p>
          <a:p>
            <a:endParaRPr lang="en-US" dirty="0"/>
          </a:p>
          <a:p>
            <a:r>
              <a:rPr lang="en-US" dirty="0"/>
              <a:t># namespacing is better</a:t>
            </a:r>
          </a:p>
          <a:p>
            <a:r>
              <a:rPr lang="en-US" dirty="0"/>
              <a:t>Set user:name mike</a:t>
            </a:r>
          </a:p>
          <a:p>
            <a:r>
              <a:rPr lang="en-US" dirty="0"/>
              <a:t>Set user:age 47</a:t>
            </a:r>
          </a:p>
          <a:p>
            <a:r>
              <a:rPr lang="en-US" dirty="0"/>
              <a:t>Keys user:*</a:t>
            </a:r>
          </a:p>
          <a:p>
            <a:endParaRPr lang="en-US" dirty="0"/>
          </a:p>
          <a:p>
            <a:r>
              <a:rPr lang="en-US" dirty="0"/>
              <a:t># Example of how this might be used in page caching</a:t>
            </a:r>
          </a:p>
          <a:p>
            <a:endParaRPr lang="en-US" dirty="0"/>
          </a:p>
          <a:p>
            <a:r>
              <a:rPr lang="en-US" dirty="0"/>
              <a:t>set page:/about "This is the about page“</a:t>
            </a:r>
          </a:p>
          <a:p>
            <a:endParaRPr lang="en-US" dirty="0"/>
          </a:p>
          <a:p>
            <a:r>
              <a:rPr lang="en-US" dirty="0"/>
              <a:t>set page:/contact "This is the HTML of the contact us page“</a:t>
            </a:r>
          </a:p>
          <a:p>
            <a:endParaRPr lang="en-US" dirty="0"/>
          </a:p>
          <a:p>
            <a:r>
              <a:rPr lang="en-US" dirty="0"/>
              <a:t># find all keys in the page: namespace</a:t>
            </a:r>
          </a:p>
          <a:p>
            <a:endParaRPr lang="en-US" dirty="0"/>
          </a:p>
          <a:p>
            <a:r>
              <a:rPr lang="en-US" dirty="0"/>
              <a:t>Keys page:*</a:t>
            </a:r>
          </a:p>
          <a:p>
            <a:endParaRPr lang="en-US" dirty="0"/>
          </a:p>
          <a:p>
            <a:r>
              <a:rPr lang="en-US" dirty="0"/>
              <a:t># get two pages at a time</a:t>
            </a:r>
          </a:p>
          <a:p>
            <a:endParaRPr lang="en-US" dirty="0"/>
          </a:p>
          <a:p>
            <a:r>
              <a:rPr lang="fr-FR" dirty="0"/>
              <a:t>mget page:/about page:/contact</a:t>
            </a:r>
          </a:p>
          <a:p>
            <a:endParaRPr lang="fr-FR" dirty="0"/>
          </a:p>
          <a:p>
            <a:r>
              <a:rPr lang="fr-FR" dirty="0"/>
              <a:t># help page is not cached</a:t>
            </a:r>
          </a:p>
          <a:p>
            <a:endParaRPr lang="fr-FR" dirty="0"/>
          </a:p>
          <a:p>
            <a:r>
              <a:rPr lang="en-US" dirty="0"/>
              <a:t>exists page:/help</a:t>
            </a:r>
          </a:p>
          <a:p>
            <a:endParaRPr lang="en-US" dirty="0"/>
          </a:p>
          <a:p>
            <a:r>
              <a:rPr lang="en-US" dirty="0"/>
              <a:t># set this page to expire in 10 seconds</a:t>
            </a:r>
          </a:p>
          <a:p>
            <a:endParaRPr lang="en-US" dirty="0"/>
          </a:p>
          <a:p>
            <a:r>
              <a:rPr lang="en-US" dirty="0"/>
              <a:t> set page:/help "This is HTML for the help page" EX 10</a:t>
            </a:r>
          </a:p>
          <a:p>
            <a:endParaRPr lang="en-US" dirty="0"/>
          </a:p>
          <a:p>
            <a:r>
              <a:rPr lang="en-US" dirty="0"/>
              <a:t># get the page – repeat until it expires</a:t>
            </a:r>
          </a:p>
          <a:p>
            <a:endParaRPr lang="en-US" dirty="0"/>
          </a:p>
          <a:p>
            <a:r>
              <a:rPr lang="en-US" dirty="0"/>
              <a:t>Get page:/help</a:t>
            </a:r>
          </a:p>
          <a:p>
            <a:endParaRPr lang="en-US" dirty="0"/>
          </a:p>
          <a:p>
            <a:r>
              <a:rPr lang="en-US" dirty="0"/>
              <a:t># explicitly delete a key</a:t>
            </a:r>
          </a:p>
          <a:p>
            <a:endParaRPr lang="en-US" dirty="0"/>
          </a:p>
          <a:p>
            <a:r>
              <a:rPr lang="en-US" dirty="0"/>
              <a:t>Del  page:/about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0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copy and use this slide each time you are pausing your lecture to ask students a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Please delete this slide if you do not need to use it.</a:t>
            </a:r>
          </a:p>
          <a:p>
            <a:endParaRPr lang="en-US" dirty="0"/>
          </a:p>
          <a:p>
            <a:r>
              <a:rPr lang="en-US" dirty="0"/>
              <a:t>Set ex 5 ex 5 </a:t>
            </a:r>
          </a:p>
          <a:p>
            <a:endParaRPr lang="en-US" dirty="0"/>
          </a:p>
          <a:p>
            <a:r>
              <a:rPr lang="en-US" dirty="0"/>
              <a:t>The first ex is the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73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hset session:mafudge name "Michael Fudge“</a:t>
            </a:r>
          </a:p>
          <a:p>
            <a:r>
              <a:rPr lang="en-US" dirty="0"/>
              <a:t>hset session:mafudge credit_limit 500</a:t>
            </a:r>
          </a:p>
          <a:p>
            <a:r>
              <a:rPr lang="en-US" dirty="0"/>
              <a:t>hmset session:mafudge email "mafudge@syr.edu“ twitter “@mafudge”</a:t>
            </a:r>
          </a:p>
          <a:p>
            <a:endParaRPr lang="en-US" dirty="0"/>
          </a:p>
          <a:p>
            <a:r>
              <a:rPr lang="en-US" dirty="0"/>
              <a:t># get this user’s email</a:t>
            </a:r>
          </a:p>
          <a:p>
            <a:r>
              <a:rPr lang="en-US" dirty="0"/>
              <a:t>hget session:mafudge email</a:t>
            </a:r>
          </a:p>
          <a:p>
            <a:br>
              <a:rPr lang="en-US" dirty="0"/>
            </a:br>
            <a:r>
              <a:rPr lang="en-US" dirty="0"/>
              <a:t>hmget session:mafudge name email twitter facebook</a:t>
            </a:r>
          </a:p>
          <a:p>
            <a:endParaRPr lang="en-US" dirty="0"/>
          </a:p>
          <a:p>
            <a:r>
              <a:rPr lang="en-US" dirty="0"/>
              <a:t># check if fields exist</a:t>
            </a:r>
          </a:p>
          <a:p>
            <a:r>
              <a:rPr lang="en-US" dirty="0"/>
              <a:t> hexists session:mafudge email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hexists session:mafudge last_login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get all field and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Hgetall session:mafudge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0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86ECF4-C636-4D30-96FA-384DF58B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34C7AB-0E0A-4D3D-8942-28C4BA6D6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923BAFF-55B1-434E-B65D-386761D64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3EA79B1B-5E4D-4D2E-8F9E-2859B7896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C5A2BB0-F4C4-47E5-A2D9-789D9F799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61A3308-A2E1-4D93-9DC9-443E0631A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6"/>
            <a:ext cx="8311231" cy="12801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rgbClr val="FEFFFF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122363"/>
            <a:ext cx="8516503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8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141C-9475-446A-8C48-201FE381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5125"/>
            <a:ext cx="1124115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4F88-0C8B-4C7D-860A-8A574C70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8CED-E711-42E1-9EF4-18266A4E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6A65A-26D6-438A-9870-ED9CBE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0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E18FFD-B499-4719-B532-36CC1FEA4E7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4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B90BF1-513D-4F93-AAFA-C7E04AE048D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5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3F7ED02-18A3-42F3-B531-5F8723340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086B982-8D55-4313-A37E-9B933EED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823E1FB-219A-40ED-ABAE-CC29ACAC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9A3A7-F4D3-4174-AC65-39172B3CC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9F8A0FE-1EE4-4D89-BB17-0C7AB9ACB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304" y="1825625"/>
            <a:ext cx="6084496" cy="43513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 smtClean="0">
                <a:solidFill>
                  <a:srgbClr val="FEFFFF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6" y="963478"/>
            <a:ext cx="3512938" cy="454677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1502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2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it Ti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B57D696-6E34-42A3-84C7-B076B4CD7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1938A-94DC-43DD-A793-FDD375BBC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BB570-C1B4-4D49-A363-045CE869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C05B6-0E1D-4B25-921F-697CC23EF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01F115-EAC5-4D23-A0A7-DD71DE55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89362-DD25-453D-9065-70EEFBF95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  <a:solidFill>
            <a:schemeClr val="accent2"/>
          </a:solidFill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CA1B956-3821-4944-960B-A6B50F8D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D50E1F33-B3F8-4935-8A60-517819E93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273CD3E0-BB2D-4366-8BFC-CA2F1821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94935161-3C5D-4BD3-AC4D-0724BDFFA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3CA6DC82-86C4-4944-8246-543BEB8EE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5D191E7B-AC8E-41B1-81E9-7B77ECAD2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917A2A1-201A-48B3-A58B-04073EB3E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3EC2106-7A91-4453-93BC-714068459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D08B9D7-AFCA-4384-8113-F325781EE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B5285F3-BA21-4366-8B2E-CADD3F91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262EC25-DD14-4E4B-9DFE-9A930E99D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616AF733-9545-4833-9DF3-9BCE116EE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99F3E3B-215E-441C-904C-CD1B59E80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DB1B97B3-BE2E-492E-85EF-FD166B8D6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AEE38F8-B339-4761-A4CE-A4864AF6F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B5A7712-3405-4485-BAE0-9C749C9A6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8AD4C5C-7DEB-476F-AACC-8C735C458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43EA722-4CC3-4D81-BCAF-C7307C0F0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5C38CA4-BFC8-4301-892D-AC09C0168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7ECDCA00-F0F1-497F-AF38-3AE195A27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Graphic 31" descr="Ticket">
            <a:extLst>
              <a:ext uri="{FF2B5EF4-FFF2-40B4-BE49-F238E27FC236}">
                <a16:creationId xmlns:a16="http://schemas.microsoft.com/office/drawing/2014/main" id="{D915B33E-5E8D-4A72-A227-2151F92D9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E0640AE-15CA-4059-99BA-89D566A170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3450" y="676275"/>
            <a:ext cx="5973763" cy="57642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6DE8-9815-40C6-8D03-0A309A0A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37E96-414E-4A71-B57B-B710D8B1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D43A-BE73-4D1F-82DA-94DA52DE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30C5-9A03-48DC-9C9F-F4CC9BC5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D9D4-6013-40DA-85F9-411CE863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580D7-3C86-4D98-80EA-C3FBCB863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B4E03-0A65-4A95-A9FA-4F1CEB12F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E8B9-699E-45B5-BA3A-4DF0A85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865A-C59F-4F0D-B010-423D4EB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EFBF-E4BF-409F-851B-8317842C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8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3539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15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821DA97-DF19-4B3A-8C53-5400D5B51E6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28BE222-313A-4897-A391-4C78A90FA72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2872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D34B342-F7FD-4A14-B389-6348228F9A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2286000"/>
            <a:ext cx="475488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16E71D9-D43F-4AA3-8BD9-8981B390BD8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5726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1166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300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0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872B-A36B-4499-92F0-58A59998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C751-2F4F-4830-A443-03D66346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A7F1-878C-41FA-B2E7-9D0C2B6C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EDA1-27BA-42C7-9E10-45E8CFB4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43B7-EF74-4B8C-B2B9-8B67B507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CBE9BF-B0AC-4478-BC76-36E4FFA2DA8D}"/>
              </a:ext>
            </a:extLst>
          </p:cNvPr>
          <p:cNvCxnSpPr>
            <a:cxnSpLocks/>
          </p:cNvCxnSpPr>
          <p:nvPr userDrawn="1"/>
        </p:nvCxnSpPr>
        <p:spPr>
          <a:xfrm>
            <a:off x="838200" y="4456112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660A18DA-6AB3-4DDD-A96A-92CE0D665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E8B0A3-40C5-48CC-B177-8D77CC32F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F522DC2A-38B8-42B0-A904-EAD75D3DC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636104"/>
            <a:ext cx="7118035" cy="28738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5"/>
            <a:ext cx="6782463" cy="1383527"/>
          </a:xfrm>
          <a:solidFill>
            <a:srgbClr val="FFFFFF">
              <a:alpha val="50196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A81633C3-4C66-43BD-8990-ABFDB1B5B55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8153400" y="2554288"/>
            <a:ext cx="2024063" cy="2544762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4917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65125"/>
            <a:ext cx="85115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8511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36DB4-BA84-4558-9FE4-B1BEF09D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557B28-8C2D-4555-8906-71813522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A6A8680A-2E2A-4DE5-8414-6A4E30D02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7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82" y="365125"/>
            <a:ext cx="94620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25625"/>
            <a:ext cx="86569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1ADF01-726E-48A2-9B28-B3819A881C98}"/>
              </a:ext>
            </a:extLst>
          </p:cNvPr>
          <p:cNvGrpSpPr/>
          <p:nvPr userDrawn="1"/>
        </p:nvGrpSpPr>
        <p:grpSpPr>
          <a:xfrm>
            <a:off x="0" y="0"/>
            <a:ext cx="2915216" cy="6858000"/>
            <a:chOff x="0" y="0"/>
            <a:chExt cx="2915216" cy="6858000"/>
          </a:xfrm>
          <a:solidFill>
            <a:schemeClr val="accent2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F91502-419C-472E-83D0-E387B17C40E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95CA48-786C-4977-B37D-2FE6BC404B2C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Vlog">
            <a:extLst>
              <a:ext uri="{FF2B5EF4-FFF2-40B4-BE49-F238E27FC236}">
                <a16:creationId xmlns:a16="http://schemas.microsoft.com/office/drawing/2014/main" id="{AF39D51C-B0AE-4C81-B8F5-B445AA2385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D6DD47-33E2-4159-9C84-1DF1E62723C2}"/>
              </a:ext>
            </a:extLst>
          </p:cNvPr>
          <p:cNvSpPr/>
          <p:nvPr userDrawn="1"/>
        </p:nvSpPr>
        <p:spPr>
          <a:xfrm>
            <a:off x="307571" y="457200"/>
            <a:ext cx="4098172" cy="570253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  <a:noFill/>
          <a:ln w="38100"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70" y="457201"/>
            <a:ext cx="7403869" cy="5702530"/>
          </a:xfrm>
        </p:spPr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</a:defRPr>
            </a:lvl1pPr>
            <a:lvl2pPr>
              <a:defRPr sz="2400">
                <a:latin typeface="Consolas" panose="020B0609020204030204" pitchFamily="49" charset="0"/>
              </a:defRPr>
            </a:lvl2pPr>
            <a:lvl3pPr>
              <a:defRPr sz="2000">
                <a:latin typeface="Consolas" panose="020B0609020204030204" pitchFamily="49" charset="0"/>
              </a:defRPr>
            </a:lvl3pPr>
            <a:lvl4pPr>
              <a:defRPr sz="1800">
                <a:latin typeface="Consolas" panose="020B0609020204030204" pitchFamily="49" charset="0"/>
              </a:defRPr>
            </a:lvl4pPr>
            <a:lvl5pPr>
              <a:defRPr sz="18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5F4138-6E1A-47D7-8524-2D5C3710909A}"/>
              </a:ext>
            </a:extLst>
          </p:cNvPr>
          <p:cNvGrpSpPr/>
          <p:nvPr userDrawn="1"/>
        </p:nvGrpSpPr>
        <p:grpSpPr>
          <a:xfrm>
            <a:off x="1762298" y="4887884"/>
            <a:ext cx="1147156" cy="1147156"/>
            <a:chOff x="1636222" y="4887884"/>
            <a:chExt cx="1147156" cy="1147156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2505DCA-214B-4F59-94BD-621A83F8888D}"/>
                </a:ext>
              </a:extLst>
            </p:cNvPr>
            <p:cNvSpPr/>
            <p:nvPr userDrawn="1"/>
          </p:nvSpPr>
          <p:spPr>
            <a:xfrm>
              <a:off x="1636222" y="4887884"/>
              <a:ext cx="1147156" cy="1147156"/>
            </a:xfrm>
            <a:prstGeom prst="flowChartConnector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female with solid fill">
              <a:extLst>
                <a:ext uri="{FF2B5EF4-FFF2-40B4-BE49-F238E27FC236}">
                  <a16:creationId xmlns:a16="http://schemas.microsoft.com/office/drawing/2014/main" id="{1C5E1F72-C8FE-4D53-8FDC-6EE83FFBDD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3861" y="4980709"/>
              <a:ext cx="846512" cy="846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3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27EA23-180F-401C-B8CB-275482A5BB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CC09D28-CF0D-4C08-B5A8-B473BC0B1B75}"/>
              </a:ext>
            </a:extLst>
          </p:cNvPr>
          <p:cNvSpPr/>
          <p:nvPr userDrawn="1"/>
        </p:nvSpPr>
        <p:spPr>
          <a:xfrm>
            <a:off x="1526502" y="-894521"/>
            <a:ext cx="8913744" cy="851051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2497C-037D-4449-BD0F-05467C6A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D51A-A115-49E0-B583-A2ED811B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12C1-11A4-464F-B303-059CFD735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982F-3C14-465F-B483-5A8711A994A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DCC1-5FCE-486F-83DC-DE03C4F29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682-65E5-42C8-8A02-A75562864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1" r:id="rId5"/>
    <p:sldLayoutId id="2147483664" r:id="rId6"/>
    <p:sldLayoutId id="2147483673" r:id="rId7"/>
    <p:sldLayoutId id="2147483662" r:id="rId8"/>
    <p:sldLayoutId id="2147483666" r:id="rId9"/>
    <p:sldLayoutId id="2147483667" r:id="rId10"/>
    <p:sldLayoutId id="2147483654" r:id="rId11"/>
    <p:sldLayoutId id="2147483652" r:id="rId12"/>
    <p:sldLayoutId id="2147483668" r:id="rId13"/>
    <p:sldLayoutId id="2147483671" r:id="rId14"/>
    <p:sldLayoutId id="2147483653" r:id="rId15"/>
    <p:sldLayoutId id="2147483670" r:id="rId16"/>
    <p:sldLayoutId id="2147483669" r:id="rId17"/>
    <p:sldLayoutId id="2147483655" r:id="rId18"/>
    <p:sldLayoutId id="2147483656" r:id="rId19"/>
    <p:sldLayoutId id="2147483672" r:id="rId20"/>
    <p:sldLayoutId id="2147483665" r:id="rId21"/>
    <p:sldLayoutId id="2147483658" r:id="rId22"/>
    <p:sldLayoutId id="2147483659" r:id="rId23"/>
    <p:sldLayoutId id="2147483674" r:id="rId24"/>
    <p:sldLayoutId id="2147483678" r:id="rId25"/>
    <p:sldLayoutId id="2147483679" r:id="rId26"/>
    <p:sldLayoutId id="2147483682" r:id="rId27"/>
    <p:sldLayoutId id="2147483684" r:id="rId28"/>
    <p:sldLayoutId id="2147483685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E7DEE1-6D0B-40BB-A3A0-C4EBE30B3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Key-Value Databases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F99566-91D7-49D6-AD0E-87D956C8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IST769 Unit H	</a:t>
            </a:r>
          </a:p>
        </p:txBody>
      </p:sp>
    </p:spTree>
    <p:extLst>
      <p:ext uri="{BB962C8B-B14F-4D97-AF65-F5344CB8AC3E}">
        <p14:creationId xmlns:p14="http://schemas.microsoft.com/office/powerpoint/2010/main" val="11832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6AE2-8D36-4DB3-B7F0-6E13CF6A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Sentinel – CP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D6F71-A10F-4581-BF51-1A72C27C8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High-availability solution</a:t>
            </a:r>
          </a:p>
          <a:p>
            <a:r>
              <a:rPr lang="en-US" dirty="0"/>
              <a:t>Single-master</a:t>
            </a:r>
          </a:p>
          <a:p>
            <a:r>
              <a:rPr lang="en-US" dirty="0"/>
              <a:t>Consistent reads</a:t>
            </a:r>
          </a:p>
          <a:p>
            <a:r>
              <a:rPr lang="en-US" dirty="0"/>
              <a:t>Data replicated to other nodes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E86C82-0B73-4562-8B19-E299C15A3265}"/>
              </a:ext>
            </a:extLst>
          </p:cNvPr>
          <p:cNvSpPr/>
          <p:nvPr/>
        </p:nvSpPr>
        <p:spPr>
          <a:xfrm>
            <a:off x="2326646" y="4659924"/>
            <a:ext cx="1732085" cy="546177"/>
          </a:xfrm>
          <a:prstGeom prst="rect">
            <a:avLst/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pitchFamily="50" charset="0"/>
                <a:ea typeface="Sherman Sans Book" pitchFamily="50" charset="0"/>
              </a:rPr>
              <a:t>Replica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18711-E930-4FD5-8C0E-491DCAF8DD16}"/>
              </a:ext>
            </a:extLst>
          </p:cNvPr>
          <p:cNvSpPr/>
          <p:nvPr/>
        </p:nvSpPr>
        <p:spPr>
          <a:xfrm>
            <a:off x="5071081" y="4659923"/>
            <a:ext cx="1732085" cy="546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200" dirty="0">
                <a:latin typeface="Sherman Sans Book" pitchFamily="50" charset="0"/>
                <a:ea typeface="Sherman Sans Book" pitchFamily="50" charset="0"/>
              </a:rPr>
              <a:t>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5BDF89-E0AB-4ECB-A47C-555C7B041CD3}"/>
              </a:ext>
            </a:extLst>
          </p:cNvPr>
          <p:cNvSpPr/>
          <p:nvPr/>
        </p:nvSpPr>
        <p:spPr>
          <a:xfrm>
            <a:off x="7923220" y="4659922"/>
            <a:ext cx="1732085" cy="546177"/>
          </a:xfrm>
          <a:prstGeom prst="rect">
            <a:avLst/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pitchFamily="50" charset="0"/>
                <a:ea typeface="Sherman Sans Book" pitchFamily="50" charset="0"/>
              </a:rPr>
              <a:t>Replica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722896-8573-40FF-90D1-ABBDE9EC81E4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4058730" y="4933012"/>
            <a:ext cx="1012350" cy="1"/>
          </a:xfrm>
          <a:prstGeom prst="line">
            <a:avLst/>
          </a:prstGeom>
          <a:ln w="254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E4FF6C-0100-4F6E-8D48-48B87831877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783863" y="4933010"/>
            <a:ext cx="1139356" cy="0"/>
          </a:xfrm>
          <a:prstGeom prst="line">
            <a:avLst/>
          </a:prstGeom>
          <a:ln w="254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27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E25BC8-7A5F-49B4-AA26-C6FAB9051252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789262" y="4716017"/>
            <a:ext cx="0" cy="718427"/>
          </a:xfrm>
          <a:prstGeom prst="line">
            <a:avLst/>
          </a:prstGeom>
          <a:ln w="254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DC34C6-00AA-458A-BF1F-8E6F95ACADF5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939668" y="4716017"/>
            <a:ext cx="0" cy="718427"/>
          </a:xfrm>
          <a:prstGeom prst="line">
            <a:avLst/>
          </a:prstGeom>
          <a:ln w="254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735FFA-E794-4DD4-B0D7-939282AE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Cluster – AP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D05E-DDCE-4627-B336-09ED31E32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Data is sharded/split evenly across nodes through a </a:t>
            </a:r>
            <a:br>
              <a:rPr lang="en-US" dirty="0"/>
            </a:br>
            <a:r>
              <a:rPr lang="en-US" dirty="0"/>
              <a:t>hashing algorithm.</a:t>
            </a:r>
          </a:p>
          <a:p>
            <a:r>
              <a:rPr lang="en-US" dirty="0"/>
              <a:t>Shards are replicated asynchronously.</a:t>
            </a:r>
          </a:p>
          <a:p>
            <a:r>
              <a:rPr lang="en-US" dirty="0"/>
              <a:t>There is no single master.</a:t>
            </a:r>
          </a:p>
          <a:p>
            <a:r>
              <a:rPr lang="en-US" dirty="0"/>
              <a:t>There is eventual consistency, no guarantees of consistency.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32164-774B-4EE0-B1B5-7CC538B9B788}"/>
              </a:ext>
            </a:extLst>
          </p:cNvPr>
          <p:cNvSpPr/>
          <p:nvPr/>
        </p:nvSpPr>
        <p:spPr>
          <a:xfrm>
            <a:off x="2326646" y="5434444"/>
            <a:ext cx="1732085" cy="546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pitchFamily="50" charset="0"/>
                <a:ea typeface="Sherman Sans Book" pitchFamily="50" charset="0"/>
              </a:rPr>
              <a:t>Replica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E86C82-0B73-4562-8B19-E299C15A3265}"/>
              </a:ext>
            </a:extLst>
          </p:cNvPr>
          <p:cNvSpPr/>
          <p:nvPr/>
        </p:nvSpPr>
        <p:spPr>
          <a:xfrm>
            <a:off x="2326646" y="4284143"/>
            <a:ext cx="1732085" cy="546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200" dirty="0">
                <a:latin typeface="Sherman Sans Book" pitchFamily="50" charset="0"/>
                <a:ea typeface="Sherman Sans Book" pitchFamily="50" charset="0"/>
              </a:rPr>
              <a:t>Master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F832B9-B188-48FA-9F4D-46950D3B1512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3192688" y="4830319"/>
            <a:ext cx="0" cy="604124"/>
          </a:xfrm>
          <a:prstGeom prst="line">
            <a:avLst/>
          </a:prstGeom>
          <a:ln w="254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18711-E930-4FD5-8C0E-491DCAF8DD16}"/>
              </a:ext>
            </a:extLst>
          </p:cNvPr>
          <p:cNvSpPr/>
          <p:nvPr/>
        </p:nvSpPr>
        <p:spPr>
          <a:xfrm>
            <a:off x="5071081" y="4284142"/>
            <a:ext cx="1732085" cy="546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200" dirty="0">
                <a:latin typeface="Sherman Sans Book" pitchFamily="50" charset="0"/>
                <a:ea typeface="Sherman Sans Book" pitchFamily="50" charset="0"/>
              </a:rPr>
              <a:t>Master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5BDF89-E0AB-4ECB-A47C-555C7B041CD3}"/>
              </a:ext>
            </a:extLst>
          </p:cNvPr>
          <p:cNvSpPr/>
          <p:nvPr/>
        </p:nvSpPr>
        <p:spPr>
          <a:xfrm>
            <a:off x="7923220" y="4284141"/>
            <a:ext cx="1732085" cy="546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200" dirty="0">
                <a:latin typeface="Sherman Sans Book" pitchFamily="50" charset="0"/>
                <a:ea typeface="Sherman Sans Book" pitchFamily="50" charset="0"/>
              </a:rPr>
              <a:t>Master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A3B8D-4809-4580-B919-D2935A58518B}"/>
              </a:ext>
            </a:extLst>
          </p:cNvPr>
          <p:cNvSpPr/>
          <p:nvPr/>
        </p:nvSpPr>
        <p:spPr>
          <a:xfrm>
            <a:off x="5073626" y="5434444"/>
            <a:ext cx="1732085" cy="546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pitchFamily="50" charset="0"/>
                <a:ea typeface="Sherman Sans Book" pitchFamily="50" charset="0"/>
              </a:rPr>
              <a:t>Replica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9F7BB8-967A-44B5-8D56-A4DE30854A15}"/>
              </a:ext>
            </a:extLst>
          </p:cNvPr>
          <p:cNvSpPr/>
          <p:nvPr/>
        </p:nvSpPr>
        <p:spPr>
          <a:xfrm>
            <a:off x="7923220" y="5434444"/>
            <a:ext cx="1732085" cy="546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pitchFamily="50" charset="0"/>
                <a:ea typeface="Sherman Sans Book" pitchFamily="50" charset="0"/>
              </a:rPr>
              <a:t>Replica 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722896-8573-40FF-90D1-ABBDE9EC81E4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4058730" y="4557231"/>
            <a:ext cx="1012350" cy="1"/>
          </a:xfrm>
          <a:prstGeom prst="line">
            <a:avLst/>
          </a:prstGeom>
          <a:ln w="254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E4FF6C-0100-4F6E-8D48-48B87831877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783863" y="4557229"/>
            <a:ext cx="1139356" cy="0"/>
          </a:xfrm>
          <a:prstGeom prst="line">
            <a:avLst/>
          </a:prstGeom>
          <a:ln w="254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A3253C-1788-4BB0-8037-49D0DC337987}"/>
              </a:ext>
            </a:extLst>
          </p:cNvPr>
          <p:cNvCxnSpPr>
            <a:cxnSpLocks/>
          </p:cNvCxnSpPr>
          <p:nvPr/>
        </p:nvCxnSpPr>
        <p:spPr>
          <a:xfrm flipV="1">
            <a:off x="5927781" y="4830319"/>
            <a:ext cx="0" cy="604124"/>
          </a:xfrm>
          <a:prstGeom prst="line">
            <a:avLst/>
          </a:prstGeom>
          <a:ln w="254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10009D-3B3A-4545-9B43-2C9D2C4B3239}"/>
              </a:ext>
            </a:extLst>
          </p:cNvPr>
          <p:cNvCxnSpPr>
            <a:cxnSpLocks/>
          </p:cNvCxnSpPr>
          <p:nvPr/>
        </p:nvCxnSpPr>
        <p:spPr>
          <a:xfrm flipV="1">
            <a:off x="8794320" y="4830319"/>
            <a:ext cx="0" cy="604124"/>
          </a:xfrm>
          <a:prstGeom prst="line">
            <a:avLst/>
          </a:prstGeom>
          <a:ln w="254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2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25FED1-7DDD-4318-A4B9-2CAD018B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 vs. Cluster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50C5D-0C78-4283-AF9E-FE0BFC0A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Which Model provides better write performance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Model provides consistent reads?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2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94FD-E7E5-487F-AC14-4E5A4C7B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700" cap="all" spc="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Redis Data Model</a:t>
            </a:r>
            <a:br>
              <a:rPr lang="en-US" sz="5700" cap="all" spc="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5700" cap="all" spc="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0FBFF-1F47-4165-9F47-9AB2DEEA3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2" descr="Image result for redis logo">
            <a:extLst>
              <a:ext uri="{FF2B5EF4-FFF2-40B4-BE49-F238E27FC236}">
                <a16:creationId xmlns:a16="http://schemas.microsoft.com/office/drawing/2014/main" id="{0593ED1C-FA8F-4A9B-83ED-9B32291C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69661"/>
            <a:ext cx="1822729" cy="153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87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0AB0-4F33-486D-93F5-B8960AAD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Redis Data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5EB8-71FC-4F07-8CA9-8F54367C1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keys live in a global key space/database.</a:t>
            </a:r>
          </a:p>
          <a:p>
            <a:r>
              <a:rPr lang="en-US" dirty="0"/>
              <a:t>You can have multiple databases, but it’s not cluster friendly and should be avoided.</a:t>
            </a:r>
          </a:p>
          <a:p>
            <a:r>
              <a:rPr lang="en-US" dirty="0"/>
              <a:t>Keys can be anything, for example these are all valid Redis keys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100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_____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set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"This is a key"</a:t>
            </a:r>
            <a:endParaRPr lang="en-US" dirty="0"/>
          </a:p>
          <a:p>
            <a:r>
              <a:rPr lang="en-US" dirty="0"/>
              <a:t>Keys should be semantically name spaced, as a best practice:</a:t>
            </a:r>
          </a:p>
          <a:p>
            <a:pPr lvl="1"/>
            <a:r>
              <a:rPr lang="en-US" dirty="0"/>
              <a:t>Instead of key </a:t>
            </a:r>
            <a:r>
              <a:rPr lang="en-US" b="1" dirty="0" err="1"/>
              <a:t>mafudge</a:t>
            </a:r>
            <a:r>
              <a:rPr lang="en-US" dirty="0"/>
              <a:t> try, </a:t>
            </a:r>
            <a:r>
              <a:rPr lang="en-US" b="1" dirty="0" err="1"/>
              <a:t>session:user:mafudge</a:t>
            </a:r>
            <a:endParaRPr lang="en-US" b="1" dirty="0"/>
          </a:p>
          <a:p>
            <a:pPr lvl="1"/>
            <a:r>
              <a:rPr lang="en-US" dirty="0"/>
              <a:t>Instead of key </a:t>
            </a:r>
            <a:r>
              <a:rPr lang="en-US" b="1" dirty="0"/>
              <a:t>about</a:t>
            </a:r>
            <a:r>
              <a:rPr lang="en-US" dirty="0"/>
              <a:t>, try </a:t>
            </a:r>
            <a:r>
              <a:rPr lang="en-US" b="1" dirty="0" err="1"/>
              <a:t>web:pagecache</a:t>
            </a:r>
            <a:r>
              <a:rPr lang="en-US" b="1" dirty="0"/>
              <a:t>:/home/about</a:t>
            </a:r>
          </a:p>
        </p:txBody>
      </p:sp>
    </p:spTree>
    <p:extLst>
      <p:ext uri="{BB962C8B-B14F-4D97-AF65-F5344CB8AC3E}">
        <p14:creationId xmlns:p14="http://schemas.microsoft.com/office/powerpoint/2010/main" val="274237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0DF8-FBCE-46DD-8545-267D9776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Redis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C518-230E-4F7D-A9B2-C2D643F9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 is a data structure database and has unique data types, which provide for a variety of data-oriented activities:</a:t>
            </a:r>
          </a:p>
          <a:p>
            <a:r>
              <a:rPr lang="en-US" b="1" dirty="0"/>
              <a:t>Strings</a:t>
            </a:r>
            <a:r>
              <a:rPr lang="en-US" dirty="0"/>
              <a:t>—arbitrary textual data</a:t>
            </a:r>
          </a:p>
          <a:p>
            <a:r>
              <a:rPr lang="en-US" b="1" dirty="0"/>
              <a:t>Lists</a:t>
            </a:r>
            <a:r>
              <a:rPr lang="en-US" dirty="0"/>
              <a:t>—collections of strings that can be treated like a queue or stack</a:t>
            </a:r>
          </a:p>
          <a:p>
            <a:r>
              <a:rPr lang="en-US" b="1" dirty="0"/>
              <a:t>Sets</a:t>
            </a:r>
            <a:r>
              <a:rPr lang="en-US" dirty="0"/>
              <a:t>—unordered collection of strings, no duplicates</a:t>
            </a:r>
          </a:p>
          <a:p>
            <a:r>
              <a:rPr lang="en-US" b="1" dirty="0"/>
              <a:t>Hashes</a:t>
            </a:r>
            <a:r>
              <a:rPr lang="en-US" dirty="0"/>
              <a:t>—a set of fields/values under a single key</a:t>
            </a:r>
          </a:p>
        </p:txBody>
      </p:sp>
    </p:spTree>
    <p:extLst>
      <p:ext uri="{BB962C8B-B14F-4D97-AF65-F5344CB8AC3E}">
        <p14:creationId xmlns:p14="http://schemas.microsoft.com/office/powerpoint/2010/main" val="385593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73AAC5-9B37-4C9A-BB85-7E9A301D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F7F5EF-8F19-4259-9792-5E27E2F5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826415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Redis has support for storing hashes under a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following can be a Redis key: ____45__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Duplicate values can be stored in a Redis set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DDB2-F6D3-4885-B9C8-C093DE25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F7011-393B-4A80-8883-6D199AE22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redis logo">
            <a:extLst>
              <a:ext uri="{FF2B5EF4-FFF2-40B4-BE49-F238E27FC236}">
                <a16:creationId xmlns:a16="http://schemas.microsoft.com/office/drawing/2014/main" id="{E5E26B74-F3EF-4141-87D3-6B4FD228D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69661"/>
            <a:ext cx="1822729" cy="153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575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181BD8-DE2B-40DC-8F8C-277DA9F0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Strings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CD7786-14A2-48BD-992B-AD76EF5C4A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storing anything.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Encoded binaries</a:t>
            </a:r>
          </a:p>
          <a:p>
            <a:r>
              <a:rPr lang="en-US" dirty="0"/>
              <a:t>String Limit 512 MB (0.5 GB)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AA74D-9978-4371-902F-6C65D92DC2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Store things like:</a:t>
            </a:r>
          </a:p>
          <a:p>
            <a:pPr lvl="1"/>
            <a:r>
              <a:rPr lang="en-US" dirty="0"/>
              <a:t>Atomic Data: name, email, etc.</a:t>
            </a:r>
          </a:p>
          <a:p>
            <a:pPr lvl="1"/>
            <a:r>
              <a:rPr lang="en-US" dirty="0"/>
              <a:t>Contents of a webpage</a:t>
            </a:r>
          </a:p>
          <a:p>
            <a:pPr lvl="1"/>
            <a:r>
              <a:rPr lang="en-US" dirty="0"/>
              <a:t>Output from a database query</a:t>
            </a:r>
          </a:p>
          <a:p>
            <a:pPr lvl="1"/>
            <a:r>
              <a:rPr lang="en-US" dirty="0"/>
              <a:t>Base64 encoded Photos or other binaries</a:t>
            </a:r>
          </a:p>
          <a:p>
            <a:pPr lvl="1"/>
            <a:r>
              <a:rPr lang="en-US" dirty="0"/>
              <a:t>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1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09D3-1316-46E0-AF32-BC82D5C7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</p:spPr>
        <p:txBody>
          <a:bodyPr anchor="ctr">
            <a:normAutofit/>
          </a:bodyPr>
          <a:lstStyle/>
          <a:p>
            <a:r>
              <a:rPr lang="en-US" dirty="0"/>
              <a:t>String Key/Value Commands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7954A5A-B07C-4F3B-8A95-8232BD0C9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D657217-33E9-4AC4-B3D0-C92B4483A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637616"/>
              </p:ext>
            </p:extLst>
          </p:nvPr>
        </p:nvGraphicFramePr>
        <p:xfrm>
          <a:off x="4422370" y="457201"/>
          <a:ext cx="7403869" cy="5702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586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4885A-A1F7-4AA6-906F-DC791C3C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Key-Value Database?</a:t>
            </a:r>
          </a:p>
          <a:p>
            <a:r>
              <a:rPr lang="en-US" dirty="0"/>
              <a:t>Redis Architecture</a:t>
            </a:r>
          </a:p>
          <a:p>
            <a:r>
              <a:rPr lang="en-US" dirty="0"/>
              <a:t>Redis Strings</a:t>
            </a:r>
          </a:p>
          <a:p>
            <a:r>
              <a:rPr lang="en-US" dirty="0"/>
              <a:t>Redis Hashes</a:t>
            </a:r>
          </a:p>
          <a:p>
            <a:r>
              <a:rPr lang="en-US" dirty="0"/>
              <a:t>Redis Lists</a:t>
            </a:r>
          </a:p>
          <a:p>
            <a:r>
              <a:rPr lang="en-US" dirty="0"/>
              <a:t>Redis Ordered Sets</a:t>
            </a:r>
          </a:p>
          <a:p>
            <a:r>
              <a:rPr lang="en-US" dirty="0"/>
              <a:t>Redis Pub/Sub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CBB167-7FE9-481B-B3AF-20CD1AB5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4583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09D3-1316-46E0-AF32-BC82D5C7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</p:spPr>
        <p:txBody>
          <a:bodyPr anchor="ctr">
            <a:normAutofit/>
          </a:bodyPr>
          <a:lstStyle/>
          <a:p>
            <a:r>
              <a:rPr lang="en-US" dirty="0"/>
              <a:t>Key Commands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7954A5A-B07C-4F3B-8A95-8232BD0C9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D657217-33E9-4AC4-B3D0-C92B4483A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0011"/>
              </p:ext>
            </p:extLst>
          </p:nvPr>
        </p:nvGraphicFramePr>
        <p:xfrm>
          <a:off x="4422370" y="457201"/>
          <a:ext cx="7403869" cy="5702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7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E289-999F-4DFF-B60C-81C9FD2B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Key/Value Timeouts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1D7E-D656-4DD0-9FA9-9C110EE6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an expiration on the key in seconds</a:t>
            </a:r>
          </a:p>
          <a:p>
            <a:r>
              <a:rPr lang="en-US" dirty="0">
                <a:latin typeface="Consolas" panose="020B0609020204030204" pitchFamily="49" charset="0"/>
              </a:rPr>
              <a:t>Set x test</a:t>
            </a:r>
            <a:r>
              <a:rPr lang="en-US" dirty="0"/>
              <a:t>—set key x to value “test”</a:t>
            </a:r>
          </a:p>
          <a:p>
            <a:r>
              <a:rPr lang="en-US" dirty="0">
                <a:latin typeface="Consolas" panose="020B0609020204030204" pitchFamily="49" charset="0"/>
              </a:rPr>
              <a:t>Expire x 5</a:t>
            </a:r>
            <a:r>
              <a:rPr lang="en-US" dirty="0"/>
              <a:t>—expire key x in 5 seconds</a:t>
            </a:r>
          </a:p>
          <a:p>
            <a:r>
              <a:rPr lang="en-US" dirty="0">
                <a:latin typeface="Consolas" panose="020B0609020204030204" pitchFamily="49" charset="0"/>
              </a:rPr>
              <a:t>Set x test ex 5</a:t>
            </a:r>
            <a:r>
              <a:rPr lang="en-US" dirty="0"/>
              <a:t>—same thing in a single command</a:t>
            </a:r>
          </a:p>
        </p:txBody>
      </p:sp>
    </p:spTree>
    <p:extLst>
      <p:ext uri="{BB962C8B-B14F-4D97-AF65-F5344CB8AC3E}">
        <p14:creationId xmlns:p14="http://schemas.microsoft.com/office/powerpoint/2010/main" val="42379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56B8-945F-4F6C-814C-72D730ED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3560-827C-488D-96FA-D69AC5DE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basic Redis commands</a:t>
            </a:r>
          </a:p>
          <a:p>
            <a:r>
              <a:rPr lang="en-US" dirty="0"/>
              <a:t>Why namespacing is important in Redis, even though it’s </a:t>
            </a:r>
            <a:br>
              <a:rPr lang="en-US" dirty="0"/>
            </a:br>
            <a:r>
              <a:rPr lang="en-US" dirty="0"/>
              <a:t>not required!</a:t>
            </a:r>
          </a:p>
          <a:p>
            <a:r>
              <a:rPr lang="en-US" dirty="0"/>
              <a:t>Example of how a page cache might be implemented in Redis with timeouts</a:t>
            </a:r>
          </a:p>
        </p:txBody>
      </p:sp>
    </p:spTree>
    <p:extLst>
      <p:ext uri="{BB962C8B-B14F-4D97-AF65-F5344CB8AC3E}">
        <p14:creationId xmlns:p14="http://schemas.microsoft.com/office/powerpoint/2010/main" val="338391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4DBD13-5DAB-477C-9175-175A958E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5C15C1-E843-41AA-85E2-1E8323FA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following Redis command</a:t>
            </a:r>
            <a:br>
              <a:rPr lang="en-US" dirty="0"/>
            </a:br>
            <a:r>
              <a:rPr lang="en-US" dirty="0"/>
              <a:t>SET ex 5 ex 10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name of this key?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long before this key expires?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value under this key?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17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DDB2-F6D3-4885-B9C8-C093DE25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HASHES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F7011-393B-4A80-8883-6D199AE22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redis logo">
            <a:extLst>
              <a:ext uri="{FF2B5EF4-FFF2-40B4-BE49-F238E27FC236}">
                <a16:creationId xmlns:a16="http://schemas.microsoft.com/office/drawing/2014/main" id="{E5E26B74-F3EF-4141-87D3-6B4FD228D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69661"/>
            <a:ext cx="1822729" cy="153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475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F414-D1ED-460B-AB12-784B5A32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DB54D-1DCE-41AF-974F-9FF66E89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Hashes allow for storage of several fields under a single key</a:t>
            </a:r>
          </a:p>
          <a:p>
            <a:r>
              <a:rPr lang="en-US" dirty="0"/>
              <a:t>Similar to a wide column store</a:t>
            </a:r>
          </a:p>
          <a:p>
            <a:pPr lvl="1"/>
            <a:r>
              <a:rPr lang="en-US" dirty="0"/>
              <a:t>Key: user:21401355</a:t>
            </a:r>
          </a:p>
          <a:p>
            <a:pPr lvl="1"/>
            <a:r>
              <a:rPr lang="en-US" dirty="0"/>
              <a:t>Name = Mike Fudge, Age = 50, Email = mafudge@syr.edu</a:t>
            </a:r>
          </a:p>
          <a:p>
            <a:r>
              <a:rPr lang="en-US" dirty="0"/>
              <a:t>No Schema, like wide column store.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69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F414-D1ED-460B-AB12-784B5A32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</p:spPr>
        <p:txBody>
          <a:bodyPr anchor="ctr">
            <a:normAutofit/>
          </a:bodyPr>
          <a:lstStyle/>
          <a:p>
            <a:r>
              <a:rPr lang="en-US" dirty="0"/>
              <a:t>Redis Hash Commands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9697D6B-03CA-457D-B652-26D30D65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26E981-B48F-4119-98C2-C2A803A97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967185"/>
              </p:ext>
            </p:extLst>
          </p:nvPr>
        </p:nvGraphicFramePr>
        <p:xfrm>
          <a:off x="4422370" y="457201"/>
          <a:ext cx="7403869" cy="5702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882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7E56-09B8-4B19-A887-49A014B9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Session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7ED4-4951-4795-8B78-82B7C18C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of using Redis to store data about the current logged-on user</a:t>
            </a:r>
          </a:p>
          <a:p>
            <a:r>
              <a:rPr lang="en-US" dirty="0"/>
              <a:t>Add values to the hash key</a:t>
            </a:r>
          </a:p>
          <a:p>
            <a:r>
              <a:rPr lang="en-US" dirty="0"/>
              <a:t>Spark integration used to make hashes under a common </a:t>
            </a:r>
            <a:r>
              <a:rPr lang="en-US" dirty="0" err="1"/>
              <a:t>keyspace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95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4B50DB-3315-41AB-9C56-08F934CA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284CE1-84D7-4407-B68B-11E0BB25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following Command</a:t>
            </a:r>
            <a:br>
              <a:rPr lang="en-US" dirty="0"/>
            </a:br>
            <a:r>
              <a:rPr lang="en-US" dirty="0"/>
              <a:t>HMSET a b c d 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key?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are the hash key(s)?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are the hash value(s)?</a:t>
            </a:r>
          </a:p>
        </p:txBody>
      </p:sp>
    </p:spTree>
    <p:extLst>
      <p:ext uri="{BB962C8B-B14F-4D97-AF65-F5344CB8AC3E}">
        <p14:creationId xmlns:p14="http://schemas.microsoft.com/office/powerpoint/2010/main" val="3803134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DDB2-F6D3-4885-B9C8-C093DE25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F7011-393B-4A80-8883-6D199AE22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redis logo">
            <a:extLst>
              <a:ext uri="{FF2B5EF4-FFF2-40B4-BE49-F238E27FC236}">
                <a16:creationId xmlns:a16="http://schemas.microsoft.com/office/drawing/2014/main" id="{E5E26B74-F3EF-4141-87D3-6B4FD228D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69661"/>
            <a:ext cx="1822729" cy="153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5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16759-F4B6-4BBD-A616-2308262D9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Key-Value Databases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A556F3-20A4-468B-98B1-D91BD1C55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 descr="Key with solid fill">
            <a:extLst>
              <a:ext uri="{FF2B5EF4-FFF2-40B4-BE49-F238E27FC236}">
                <a16:creationId xmlns:a16="http://schemas.microsoft.com/office/drawing/2014/main" id="{32FF775D-0C4D-486B-9637-14C1B4236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8744" y="2796435"/>
            <a:ext cx="2014603" cy="201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9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1221-BBD2-44D9-A3AC-DDD5EB26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ECBE4-4C20-4EE6-8F84-4F34AE2494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building lists, queues, and stacks:</a:t>
            </a:r>
          </a:p>
          <a:p>
            <a:r>
              <a:rPr lang="en-US" dirty="0"/>
              <a:t>Stack: </a:t>
            </a:r>
          </a:p>
          <a:p>
            <a:pPr lvl="1"/>
            <a:r>
              <a:rPr lang="en-US" dirty="0"/>
              <a:t>Last in first out</a:t>
            </a:r>
          </a:p>
          <a:p>
            <a:pPr lvl="1"/>
            <a:r>
              <a:rPr lang="en-US" dirty="0"/>
              <a:t>Like a stack of plates</a:t>
            </a:r>
          </a:p>
          <a:p>
            <a:pPr lvl="1"/>
            <a:r>
              <a:rPr lang="en-US" dirty="0"/>
              <a:t>LPUSH, LPOP</a:t>
            </a:r>
          </a:p>
          <a:p>
            <a:r>
              <a:rPr lang="en-US" dirty="0"/>
              <a:t>Queue: </a:t>
            </a:r>
          </a:p>
          <a:p>
            <a:pPr lvl="1"/>
            <a:r>
              <a:rPr lang="en-US" dirty="0"/>
              <a:t>First in first out</a:t>
            </a:r>
          </a:p>
          <a:p>
            <a:pPr lvl="1"/>
            <a:r>
              <a:rPr lang="en-US" dirty="0"/>
              <a:t>Like waiting in a line</a:t>
            </a:r>
          </a:p>
          <a:p>
            <a:pPr lvl="1"/>
            <a:r>
              <a:rPr lang="en-US" dirty="0"/>
              <a:t>LPUSH, RPOP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57BB2-D628-4D35-B257-091731A679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LPUSH</a:t>
            </a:r>
          </a:p>
        </p:txBody>
      </p:sp>
      <p:pic>
        <p:nvPicPr>
          <p:cNvPr id="1026" name="Picture 2" descr="Computer science: Stacks and Queues | Highbrow">
            <a:extLst>
              <a:ext uri="{FF2B5EF4-FFF2-40B4-BE49-F238E27FC236}">
                <a16:creationId xmlns:a16="http://schemas.microsoft.com/office/drawing/2014/main" id="{E7CDB6E1-3958-4C5C-9065-03A148D19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4"/>
          <a:stretch/>
        </p:blipFill>
        <p:spPr bwMode="auto">
          <a:xfrm>
            <a:off x="6263014" y="1897490"/>
            <a:ext cx="2642991" cy="2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mputer science: Stacks and Queues | Highbrow">
            <a:extLst>
              <a:ext uri="{FF2B5EF4-FFF2-40B4-BE49-F238E27FC236}">
                <a16:creationId xmlns:a16="http://schemas.microsoft.com/office/drawing/2014/main" id="{CBC7E4D2-9CFA-4205-935B-545E91270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0"/>
          <a:stretch/>
        </p:blipFill>
        <p:spPr bwMode="auto">
          <a:xfrm>
            <a:off x="8870254" y="3548945"/>
            <a:ext cx="2421409" cy="253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4EBF2A-298A-4B66-8D25-8F701AF5F3EF}"/>
              </a:ext>
            </a:extLst>
          </p:cNvPr>
          <p:cNvSpPr txBox="1"/>
          <p:nvPr/>
        </p:nvSpPr>
        <p:spPr>
          <a:xfrm>
            <a:off x="6694365" y="2608638"/>
            <a:ext cx="103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LPUSH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6BC2E-D8F1-4BF3-AC1F-9ACE1D159B1A}"/>
              </a:ext>
            </a:extLst>
          </p:cNvPr>
          <p:cNvSpPr txBox="1"/>
          <p:nvPr/>
        </p:nvSpPr>
        <p:spPr>
          <a:xfrm>
            <a:off x="8003087" y="2608638"/>
            <a:ext cx="103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LPOP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E264B-1A9D-4DC5-B3D1-80F38260CF20}"/>
              </a:ext>
            </a:extLst>
          </p:cNvPr>
          <p:cNvSpPr txBox="1"/>
          <p:nvPr/>
        </p:nvSpPr>
        <p:spPr>
          <a:xfrm>
            <a:off x="9364496" y="4268966"/>
            <a:ext cx="103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LPUSH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4F59B-37A8-4311-9373-187C77809757}"/>
              </a:ext>
            </a:extLst>
          </p:cNvPr>
          <p:cNvSpPr txBox="1"/>
          <p:nvPr/>
        </p:nvSpPr>
        <p:spPr>
          <a:xfrm>
            <a:off x="10648139" y="5578308"/>
            <a:ext cx="103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RPOP</a:t>
            </a:r>
          </a:p>
        </p:txBody>
      </p:sp>
    </p:spTree>
    <p:extLst>
      <p:ext uri="{BB962C8B-B14F-4D97-AF65-F5344CB8AC3E}">
        <p14:creationId xmlns:p14="http://schemas.microsoft.com/office/powerpoint/2010/main" val="1851975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1C2C-6F22-49C1-8856-6DACB63B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</p:spPr>
        <p:txBody>
          <a:bodyPr anchor="ctr">
            <a:normAutofit/>
          </a:bodyPr>
          <a:lstStyle/>
          <a:p>
            <a:r>
              <a:rPr lang="en-US" dirty="0"/>
              <a:t>Redis List Commands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0908621-3C8C-4C61-A6BF-9D98275E2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CE2480-12EB-4906-AE70-539F5E8C6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156814"/>
              </p:ext>
            </p:extLst>
          </p:nvPr>
        </p:nvGraphicFramePr>
        <p:xfrm>
          <a:off x="4422370" y="457201"/>
          <a:ext cx="7403869" cy="5702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5187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E059A9-8C19-468F-A8F3-C5D50BC68FC8}"/>
              </a:ext>
            </a:extLst>
          </p:cNvPr>
          <p:cNvCxnSpPr>
            <a:cxnSpLocks/>
          </p:cNvCxnSpPr>
          <p:nvPr/>
        </p:nvCxnSpPr>
        <p:spPr>
          <a:xfrm flipV="1">
            <a:off x="4449965" y="5229668"/>
            <a:ext cx="1261063" cy="4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5D93853-BA58-46DF-B9E5-0D261971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Demo: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60BB-AF91-487E-8255-4B8ECDA0A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624185"/>
            <a:ext cx="8656982" cy="4552778"/>
          </a:xfrm>
        </p:spPr>
        <p:txBody>
          <a:bodyPr>
            <a:noAutofit/>
          </a:bodyPr>
          <a:lstStyle/>
          <a:p>
            <a:r>
              <a:rPr lang="en-US" dirty="0"/>
              <a:t>Simple list example</a:t>
            </a:r>
          </a:p>
          <a:p>
            <a:r>
              <a:rPr lang="en-US" dirty="0"/>
              <a:t>Work/command queue example: sending TXT messages, emails, and so on when events must be queued</a:t>
            </a:r>
          </a:p>
          <a:p>
            <a:r>
              <a:rPr lang="en-US" dirty="0"/>
              <a:t>Multiple clients can process from the work queue as ready as part of a microservices architecture.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70212-F563-4832-891A-DA598B7A339F}"/>
              </a:ext>
            </a:extLst>
          </p:cNvPr>
          <p:cNvSpPr/>
          <p:nvPr/>
        </p:nvSpPr>
        <p:spPr>
          <a:xfrm>
            <a:off x="3399209" y="4896372"/>
            <a:ext cx="1303425" cy="65220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200" dirty="0">
                <a:latin typeface="Sherman Sans Book" pitchFamily="50" charset="0"/>
                <a:ea typeface="Sherman Sans Book" pitchFamily="50" charset="0"/>
              </a:rPr>
              <a:t>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81305-5E2F-493A-99FF-F315B21D31BC}"/>
              </a:ext>
            </a:extLst>
          </p:cNvPr>
          <p:cNvSpPr/>
          <p:nvPr/>
        </p:nvSpPr>
        <p:spPr>
          <a:xfrm>
            <a:off x="8622109" y="4183586"/>
            <a:ext cx="1928045" cy="5481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200" dirty="0">
                <a:latin typeface="Sherman Sans Book" pitchFamily="50" charset="0"/>
                <a:ea typeface="Sherman Sans Book" pitchFamily="50" charset="0"/>
              </a:rPr>
              <a:t>SMS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21E41-8E85-41AC-973E-62394194CCEF}"/>
              </a:ext>
            </a:extLst>
          </p:cNvPr>
          <p:cNvSpPr/>
          <p:nvPr/>
        </p:nvSpPr>
        <p:spPr>
          <a:xfrm>
            <a:off x="8622109" y="4935730"/>
            <a:ext cx="1928045" cy="5481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200" dirty="0">
                <a:latin typeface="Sherman Sans Book" pitchFamily="50" charset="0"/>
                <a:ea typeface="Sherman Sans Book" pitchFamily="50" charset="0"/>
              </a:rPr>
              <a:t>SMS gateway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5DAE7E-8657-4F1D-B91B-377677C6B72B}"/>
              </a:ext>
            </a:extLst>
          </p:cNvPr>
          <p:cNvSpPr/>
          <p:nvPr/>
        </p:nvSpPr>
        <p:spPr>
          <a:xfrm>
            <a:off x="8622109" y="5763769"/>
            <a:ext cx="1928045" cy="5481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200" dirty="0">
                <a:latin typeface="Sherman Sans Book" pitchFamily="50" charset="0"/>
                <a:ea typeface="Sherman Sans Book" pitchFamily="50" charset="0"/>
              </a:rPr>
              <a:t>SMS gateway</a:t>
            </a:r>
          </a:p>
        </p:txBody>
      </p:sp>
      <p:sp>
        <p:nvSpPr>
          <p:cNvPr id="10" name="Flowchart: Stored Data 9">
            <a:extLst>
              <a:ext uri="{FF2B5EF4-FFF2-40B4-BE49-F238E27FC236}">
                <a16:creationId xmlns:a16="http://schemas.microsoft.com/office/drawing/2014/main" id="{478F0A37-935F-4EED-B690-A2752155EB0F}"/>
              </a:ext>
            </a:extLst>
          </p:cNvPr>
          <p:cNvSpPr/>
          <p:nvPr/>
        </p:nvSpPr>
        <p:spPr>
          <a:xfrm rot="10800000">
            <a:off x="5375675" y="4903804"/>
            <a:ext cx="2036620" cy="653765"/>
          </a:xfrm>
          <a:prstGeom prst="flowChartOnlineStorag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626E7-C4A0-4CC4-AC4F-DC36747B4D03}"/>
              </a:ext>
            </a:extLst>
          </p:cNvPr>
          <p:cNvSpPr txBox="1"/>
          <p:nvPr/>
        </p:nvSpPr>
        <p:spPr>
          <a:xfrm>
            <a:off x="5766446" y="5016877"/>
            <a:ext cx="1588255" cy="43088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herman Sans Book" pitchFamily="50" charset="0"/>
                <a:ea typeface="Sherman Sans Book" pitchFamily="50" charset="0"/>
              </a:rPr>
              <a:t>Work queue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7D9C59-4C2A-4ECF-9FD8-BB0D30F9DF1F}"/>
              </a:ext>
            </a:extLst>
          </p:cNvPr>
          <p:cNvCxnSpPr>
            <a:cxnSpLocks/>
            <a:stCxn id="10" idx="1"/>
            <a:endCxn id="7" idx="1"/>
          </p:cNvCxnSpPr>
          <p:nvPr/>
        </p:nvCxnSpPr>
        <p:spPr>
          <a:xfrm flipV="1">
            <a:off x="7412296" y="4457651"/>
            <a:ext cx="1209813" cy="773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6BFDB0-CC57-46ED-A833-A078DB498A08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flipV="1">
            <a:off x="7412296" y="5209795"/>
            <a:ext cx="1209813" cy="20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69807C-09F3-49A7-A93B-C0BC76468B29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>
            <a:off x="7412296" y="5230686"/>
            <a:ext cx="1209813" cy="8071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167FE7-198A-4487-A2C6-915839D2DB27}"/>
              </a:ext>
            </a:extLst>
          </p:cNvPr>
          <p:cNvSpPr txBox="1"/>
          <p:nvPr/>
        </p:nvSpPr>
        <p:spPr>
          <a:xfrm>
            <a:off x="4546602" y="4478376"/>
            <a:ext cx="829073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pitchFamily="50" charset="0"/>
                <a:ea typeface="Sherman Sans Book" pitchFamily="50" charset="0"/>
              </a:rPr>
              <a:t>LPUSH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CA60E-1B7E-4BB8-B9AE-C22934C2C610}"/>
              </a:ext>
            </a:extLst>
          </p:cNvPr>
          <p:cNvSpPr txBox="1"/>
          <p:nvPr/>
        </p:nvSpPr>
        <p:spPr>
          <a:xfrm>
            <a:off x="7490093" y="4418619"/>
            <a:ext cx="73379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pitchFamily="50" charset="0"/>
                <a:ea typeface="Sherman Sans Book" pitchFamily="50" charset="0"/>
              </a:rPr>
              <a:t>RPOP</a:t>
            </a:r>
          </a:p>
        </p:txBody>
      </p:sp>
    </p:spTree>
    <p:extLst>
      <p:ext uri="{BB962C8B-B14F-4D97-AF65-F5344CB8AC3E}">
        <p14:creationId xmlns:p14="http://schemas.microsoft.com/office/powerpoint/2010/main" val="2609879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AEB156-B222-4E0A-B7BB-F673402A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96AD53-06C2-4A07-8CEC-57389F4AB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stack from a Redis list. With the key "</a:t>
            </a:r>
            <a:r>
              <a:rPr lang="en-US" dirty="0" err="1"/>
              <a:t>app:stack</a:t>
            </a:r>
            <a:r>
              <a:rPr lang="en-US" dirty="0"/>
              <a:t>“, </a:t>
            </a:r>
          </a:p>
          <a:p>
            <a:r>
              <a:rPr lang="en-US" dirty="0"/>
              <a:t>Push the following values: 1,3,5</a:t>
            </a:r>
          </a:p>
          <a:p>
            <a:r>
              <a:rPr lang="en-US" dirty="0"/>
              <a:t>Then Pop 2 values.</a:t>
            </a:r>
          </a:p>
        </p:txBody>
      </p:sp>
    </p:spTree>
    <p:extLst>
      <p:ext uri="{BB962C8B-B14F-4D97-AF65-F5344CB8AC3E}">
        <p14:creationId xmlns:p14="http://schemas.microsoft.com/office/powerpoint/2010/main" val="162855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DDB2-F6D3-4885-B9C8-C093DE25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ORDERED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F7011-393B-4A80-8883-6D199AE22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redis logo">
            <a:extLst>
              <a:ext uri="{FF2B5EF4-FFF2-40B4-BE49-F238E27FC236}">
                <a16:creationId xmlns:a16="http://schemas.microsoft.com/office/drawing/2014/main" id="{E5E26B74-F3EF-4141-87D3-6B4FD228D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69661"/>
            <a:ext cx="1822729" cy="153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125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12721E-58CA-496E-A2C9-413CF30A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Ordered 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43F79E-576A-48C1-A9CB-9BEED95931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Non-repeated Collection of Strings</a:t>
            </a:r>
          </a:p>
          <a:p>
            <a:r>
              <a:rPr lang="en-US" dirty="0"/>
              <a:t>Each String must be unique</a:t>
            </a:r>
          </a:p>
          <a:p>
            <a:r>
              <a:rPr lang="en-US" dirty="0"/>
              <a:t>Each string has a value</a:t>
            </a:r>
          </a:p>
          <a:p>
            <a:r>
              <a:rPr lang="en-US" dirty="0"/>
              <a:t>Useful for counters and dashboards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61FD3-3F43-4D31-9AFB-6214B21E85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</a:t>
            </a:r>
          </a:p>
          <a:p>
            <a:pPr lvl="1"/>
            <a:r>
              <a:rPr lang="en-US" sz="2800" dirty="0"/>
              <a:t>Key: course:IST769:spring:attendance</a:t>
            </a:r>
          </a:p>
          <a:p>
            <a:pPr lvl="1"/>
            <a:r>
              <a:rPr lang="en-US" sz="2800" dirty="0"/>
              <a:t>Ordered Set:</a:t>
            </a:r>
          </a:p>
          <a:p>
            <a:pPr lvl="2"/>
            <a:r>
              <a:rPr lang="en-US" sz="2400" dirty="0"/>
              <a:t>"2021-4-8"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16</a:t>
            </a:r>
          </a:p>
          <a:p>
            <a:pPr lvl="2"/>
            <a:r>
              <a:rPr lang="en-US" sz="2400" dirty="0"/>
              <a:t>"2021-4-15“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15</a:t>
            </a:r>
          </a:p>
          <a:p>
            <a:pPr lvl="2"/>
            <a:r>
              <a:rPr lang="en-US" sz="2400" dirty="0"/>
              <a:t>"2021-4-22“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17</a:t>
            </a:r>
          </a:p>
        </p:txBody>
      </p:sp>
    </p:spTree>
    <p:extLst>
      <p:ext uri="{BB962C8B-B14F-4D97-AF65-F5344CB8AC3E}">
        <p14:creationId xmlns:p14="http://schemas.microsoft.com/office/powerpoint/2010/main" val="3381963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1A94-4529-486F-BBB4-ED4D61F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</p:spPr>
        <p:txBody>
          <a:bodyPr anchor="ctr">
            <a:normAutofit/>
          </a:bodyPr>
          <a:lstStyle/>
          <a:p>
            <a:r>
              <a:rPr lang="en-US" dirty="0"/>
              <a:t>Redis Ordered Sets Commands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0D735EF-24A0-4EDC-98CC-3138C4975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90DE41E-11EC-4BCB-8C24-31EFF0745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484613"/>
              </p:ext>
            </p:extLst>
          </p:nvPr>
        </p:nvGraphicFramePr>
        <p:xfrm>
          <a:off x="4422370" y="457201"/>
          <a:ext cx="7403869" cy="5702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7068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3434-B4E7-48BA-807B-EBD906E1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Sales Leaderboard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7A97-BD06-41F7-A2AC-FA76E3BA5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Demonstrate a sales leaderboard in Redis</a:t>
            </a:r>
          </a:p>
          <a:p>
            <a:r>
              <a:rPr lang="en-US"/>
              <a:t>Add scores</a:t>
            </a:r>
          </a:p>
          <a:p>
            <a:r>
              <a:rPr lang="en-US"/>
              <a:t>Show leaderboard</a:t>
            </a:r>
          </a:p>
          <a:p>
            <a:r>
              <a:rPr lang="en-US"/>
              <a:t>Increment scores</a:t>
            </a:r>
          </a:p>
          <a:p>
            <a:r>
              <a:rPr lang="en-US"/>
              <a:t>Set scores</a:t>
            </a:r>
          </a:p>
          <a:p>
            <a:r>
              <a:rPr lang="en-US"/>
              <a:t>Get vales and indexes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B5E18-6AEC-4735-B7EF-A176338E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7105D-4BB3-4A8C-A1CE-DF5E67C4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22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B5502C-7BCA-409A-AEB3-21FA8DC0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45CA93-7947-4E24-83CC-DA72F8FE2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the Redis command to set “tony” on the </a:t>
            </a:r>
            <a:r>
              <a:rPr lang="en-US" dirty="0" err="1"/>
              <a:t>app:leaderboard</a:t>
            </a:r>
            <a:r>
              <a:rPr lang="en-US" dirty="0"/>
              <a:t> to 50 using an ordered 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write the Redis command to display the entire leaderboard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38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5FDC5C-9CF0-43D5-9F50-C235C7913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Retwis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45DC35-2C3B-4790-A98A-2EE86ADF0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Twitter Clone using Redis</a:t>
            </a:r>
          </a:p>
          <a:p>
            <a:r>
              <a:rPr lang="en-US" dirty="0"/>
              <a:t>Explore how to build an app!</a:t>
            </a:r>
          </a:p>
        </p:txBody>
      </p:sp>
      <p:pic>
        <p:nvPicPr>
          <p:cNvPr id="8" name="Graphic 7" descr="Sparrow with solid fill">
            <a:extLst>
              <a:ext uri="{FF2B5EF4-FFF2-40B4-BE49-F238E27FC236}">
                <a16:creationId xmlns:a16="http://schemas.microsoft.com/office/drawing/2014/main" id="{754BF8FE-E863-49EC-BA2E-385AC2086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6635" y="2727540"/>
            <a:ext cx="1764082" cy="176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0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893B91-D790-430E-976F-B3BD667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Key-Value Databases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30940-C3A4-4051-A50C-9A7BB51DB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databases store data under a key.</a:t>
            </a:r>
          </a:p>
          <a:p>
            <a:pPr lvl="1"/>
            <a:r>
              <a:rPr lang="en-US" dirty="0"/>
              <a:t>The key is usually globally name spaced:</a:t>
            </a:r>
          </a:p>
          <a:p>
            <a:pPr lvl="1"/>
            <a:r>
              <a:rPr lang="en-US" dirty="0"/>
              <a:t>Customers:327562:shoppingcart:25</a:t>
            </a:r>
          </a:p>
          <a:p>
            <a:pPr lvl="1"/>
            <a:r>
              <a:rPr lang="en-US" dirty="0"/>
              <a:t>Data can only be retrieved by key.</a:t>
            </a:r>
          </a:p>
          <a:p>
            <a:r>
              <a:rPr lang="en-US" dirty="0"/>
              <a:t>What is stored as the value depends on the features of the database</a:t>
            </a:r>
          </a:p>
          <a:p>
            <a:pPr lvl="1"/>
            <a:r>
              <a:rPr lang="en-US" dirty="0"/>
              <a:t>A string value</a:t>
            </a:r>
          </a:p>
          <a:p>
            <a:pPr lvl="1"/>
            <a:r>
              <a:rPr lang="en-US" dirty="0"/>
              <a:t>Data Structures (lists, hashes, queues,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XML or JSON</a:t>
            </a:r>
          </a:p>
          <a:p>
            <a:pPr lvl="1"/>
            <a:r>
              <a:rPr lang="en-US" dirty="0"/>
              <a:t>BLOB (binary large object)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750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903C67-65A8-4CDC-AF16-256F1617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Retwis</a:t>
            </a:r>
            <a:r>
              <a:rPr lang="en-US" dirty="0"/>
              <a:t> 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41BA4-CC11-4934-90EE-E802E240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FLUSHALL – remove all keys</a:t>
            </a:r>
          </a:p>
          <a:p>
            <a:r>
              <a:rPr lang="en-US" dirty="0">
                <a:hlinkClick r:id="rId2"/>
              </a:rPr>
              <a:t>http://localhost:8080/</a:t>
            </a:r>
            <a:endParaRPr lang="en-US" dirty="0"/>
          </a:p>
          <a:p>
            <a:r>
              <a:rPr lang="en-US" dirty="0"/>
              <a:t>Sign up, make 2 tweets</a:t>
            </a:r>
          </a:p>
          <a:p>
            <a:r>
              <a:rPr lang="en-US" dirty="0"/>
              <a:t>TYPE </a:t>
            </a:r>
            <a:r>
              <a:rPr lang="en-US" i="1" dirty="0"/>
              <a:t>key</a:t>
            </a:r>
          </a:p>
          <a:p>
            <a:r>
              <a:rPr lang="en-US" dirty="0"/>
              <a:t>Find user, find tweets</a:t>
            </a:r>
          </a:p>
          <a:p>
            <a:r>
              <a:rPr lang="en-US" dirty="0"/>
              <a:t>Sign up as another user, follow first user</a:t>
            </a:r>
          </a:p>
          <a:p>
            <a:r>
              <a:rPr lang="en-US" dirty="0"/>
              <a:t>Find followers</a:t>
            </a:r>
          </a:p>
        </p:txBody>
      </p:sp>
    </p:spTree>
    <p:extLst>
      <p:ext uri="{BB962C8B-B14F-4D97-AF65-F5344CB8AC3E}">
        <p14:creationId xmlns:p14="http://schemas.microsoft.com/office/powerpoint/2010/main" val="2717517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DDB2-F6D3-4885-B9C8-C093DE25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PUBLISH</a:t>
            </a:r>
            <a:br>
              <a:rPr lang="en-US" dirty="0"/>
            </a:br>
            <a:r>
              <a:rPr lang="en-US" dirty="0"/>
              <a:t>SUBSCRIBE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F7011-393B-4A80-8883-6D199AE22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redis logo">
            <a:extLst>
              <a:ext uri="{FF2B5EF4-FFF2-40B4-BE49-F238E27FC236}">
                <a16:creationId xmlns:a16="http://schemas.microsoft.com/office/drawing/2014/main" id="{E5E26B74-F3EF-4141-87D3-6B4FD228D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69661"/>
            <a:ext cx="1822729" cy="153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5442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D04F-A7EC-44C6-B902-5B10E462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Publish/Subscribe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23D2-6FC4-4CF4-A1F9-3965485E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Pub/sub model: subscriber sees messages as they are published</a:t>
            </a:r>
          </a:p>
          <a:p>
            <a:r>
              <a:rPr lang="en-US" dirty="0"/>
              <a:t>Published send data to a </a:t>
            </a:r>
            <a:r>
              <a:rPr lang="en-US" b="1" i="1" dirty="0"/>
              <a:t>channel</a:t>
            </a:r>
          </a:p>
          <a:p>
            <a:r>
              <a:rPr lang="en-US" dirty="0"/>
              <a:t>Any subscriber to the </a:t>
            </a:r>
            <a:r>
              <a:rPr lang="en-US" b="1" i="1" dirty="0"/>
              <a:t>channel </a:t>
            </a:r>
            <a:r>
              <a:rPr lang="en-US" dirty="0"/>
              <a:t>sees the data</a:t>
            </a:r>
          </a:p>
          <a:p>
            <a:r>
              <a:rPr lang="en-US" dirty="0"/>
              <a:t>Useful for sending real-time messages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B0AD65-DA72-42E4-8FD0-03876C26EC6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38309" y="4741154"/>
            <a:ext cx="1545168" cy="6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371E4F-1C3A-456F-A83B-D27775EAD2B2}"/>
              </a:ext>
            </a:extLst>
          </p:cNvPr>
          <p:cNvSpPr/>
          <p:nvPr/>
        </p:nvSpPr>
        <p:spPr>
          <a:xfrm>
            <a:off x="1634884" y="4421416"/>
            <a:ext cx="1303425" cy="65220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200" dirty="0">
                <a:latin typeface="Sherman Sans Book" pitchFamily="50" charset="0"/>
                <a:ea typeface="Sherman Sans Book" pitchFamily="50" charset="0"/>
              </a:rPr>
              <a:t>Client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3A586A-7F00-4C08-A73C-230C33F58576}"/>
              </a:ext>
            </a:extLst>
          </p:cNvPr>
          <p:cNvSpPr/>
          <p:nvPr/>
        </p:nvSpPr>
        <p:spPr>
          <a:xfrm>
            <a:off x="7394559" y="4447215"/>
            <a:ext cx="1302830" cy="5481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200" dirty="0">
                <a:latin typeface="Sherman Sans Book" pitchFamily="50" charset="0"/>
                <a:ea typeface="Sherman Sans Book" pitchFamily="50" charset="0"/>
              </a:rPr>
              <a:t>Client 2</a:t>
            </a:r>
          </a:p>
        </p:txBody>
      </p:sp>
      <p:sp>
        <p:nvSpPr>
          <p:cNvPr id="11" name="Flowchart: Stored Data 10">
            <a:extLst>
              <a:ext uri="{FF2B5EF4-FFF2-40B4-BE49-F238E27FC236}">
                <a16:creationId xmlns:a16="http://schemas.microsoft.com/office/drawing/2014/main" id="{119EB901-B8CA-4982-B787-CA54E40904E8}"/>
              </a:ext>
            </a:extLst>
          </p:cNvPr>
          <p:cNvSpPr/>
          <p:nvPr/>
        </p:nvSpPr>
        <p:spPr>
          <a:xfrm rot="10800000">
            <a:off x="4148124" y="4415289"/>
            <a:ext cx="2036620" cy="653765"/>
          </a:xfrm>
          <a:prstGeom prst="flowChartOnlineStorag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51CA2-475A-47CC-817C-7D1750088F4F}"/>
              </a:ext>
            </a:extLst>
          </p:cNvPr>
          <p:cNvSpPr txBox="1"/>
          <p:nvPr/>
        </p:nvSpPr>
        <p:spPr>
          <a:xfrm>
            <a:off x="4538895" y="4528362"/>
            <a:ext cx="1588255" cy="43088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herman Sans Book" pitchFamily="50" charset="0"/>
                <a:ea typeface="Sherman Sans Book" pitchFamily="50" charset="0"/>
              </a:rPr>
              <a:t>CHANNEL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5E5D39-126D-46A4-AD05-645E993A0B4E}"/>
              </a:ext>
            </a:extLst>
          </p:cNvPr>
          <p:cNvCxnSpPr>
            <a:cxnSpLocks/>
            <a:stCxn id="11" idx="1"/>
            <a:endCxn id="9" idx="1"/>
          </p:cNvCxnSpPr>
          <p:nvPr/>
        </p:nvCxnSpPr>
        <p:spPr>
          <a:xfrm flipV="1">
            <a:off x="6184744" y="4721281"/>
            <a:ext cx="1209815" cy="20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C15066-0AD3-48D7-B929-B9041A335A70}"/>
              </a:ext>
            </a:extLst>
          </p:cNvPr>
          <p:cNvSpPr txBox="1"/>
          <p:nvPr/>
        </p:nvSpPr>
        <p:spPr>
          <a:xfrm>
            <a:off x="3099900" y="4208890"/>
            <a:ext cx="829073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pitchFamily="50" charset="0"/>
                <a:ea typeface="Sherman Sans Book" pitchFamily="50" charset="0"/>
              </a:rPr>
              <a:t>PUBLISH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7AED8F-74B7-471D-876E-218461141C73}"/>
              </a:ext>
            </a:extLst>
          </p:cNvPr>
          <p:cNvSpPr txBox="1"/>
          <p:nvPr/>
        </p:nvSpPr>
        <p:spPr>
          <a:xfrm>
            <a:off x="6055860" y="4198953"/>
            <a:ext cx="73379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pitchFamily="50" charset="0"/>
                <a:ea typeface="Sherman Sans Book" pitchFamily="50" charset="0"/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3336624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D04F-A7EC-44C6-B902-5B10E462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Publish/Subscribe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23D2-6FC4-4CF4-A1F9-3965485E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Obvious:</a:t>
            </a:r>
          </a:p>
          <a:p>
            <a:pPr lvl="1"/>
            <a:r>
              <a:rPr lang="en-US" dirty="0"/>
              <a:t>Chat / Messaging</a:t>
            </a:r>
          </a:p>
          <a:p>
            <a:r>
              <a:rPr lang="en-US" dirty="0"/>
              <a:t>More Common:</a:t>
            </a:r>
          </a:p>
          <a:p>
            <a:pPr lvl="1"/>
            <a:r>
              <a:rPr lang="en-US" dirty="0"/>
              <a:t>Messaging in a microservices architecture to Decouple Services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B0AD65-DA72-42E4-8FD0-03876C26EC6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38309" y="4741154"/>
            <a:ext cx="1545168" cy="6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371E4F-1C3A-456F-A83B-D27775EAD2B2}"/>
              </a:ext>
            </a:extLst>
          </p:cNvPr>
          <p:cNvSpPr/>
          <p:nvPr/>
        </p:nvSpPr>
        <p:spPr>
          <a:xfrm>
            <a:off x="1634884" y="4421416"/>
            <a:ext cx="1303425" cy="65220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200" dirty="0">
                <a:latin typeface="Sherman Sans Book" pitchFamily="50" charset="0"/>
                <a:ea typeface="Sherman Sans Book" pitchFamily="50" charset="0"/>
              </a:rPr>
              <a:t>Webapp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3A586A-7F00-4C08-A73C-230C33F58576}"/>
              </a:ext>
            </a:extLst>
          </p:cNvPr>
          <p:cNvSpPr/>
          <p:nvPr/>
        </p:nvSpPr>
        <p:spPr>
          <a:xfrm>
            <a:off x="7394558" y="4447215"/>
            <a:ext cx="2438373" cy="5481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200" dirty="0">
                <a:latin typeface="Sherman Sans Book" pitchFamily="50" charset="0"/>
                <a:ea typeface="Sherman Sans Book" pitchFamily="50" charset="0"/>
              </a:rPr>
              <a:t>Email Sender API</a:t>
            </a:r>
          </a:p>
        </p:txBody>
      </p:sp>
      <p:sp>
        <p:nvSpPr>
          <p:cNvPr id="11" name="Flowchart: Stored Data 10">
            <a:extLst>
              <a:ext uri="{FF2B5EF4-FFF2-40B4-BE49-F238E27FC236}">
                <a16:creationId xmlns:a16="http://schemas.microsoft.com/office/drawing/2014/main" id="{119EB901-B8CA-4982-B787-CA54E40904E8}"/>
              </a:ext>
            </a:extLst>
          </p:cNvPr>
          <p:cNvSpPr/>
          <p:nvPr/>
        </p:nvSpPr>
        <p:spPr>
          <a:xfrm rot="10800000">
            <a:off x="4148124" y="4415289"/>
            <a:ext cx="2036620" cy="653765"/>
          </a:xfrm>
          <a:prstGeom prst="flowChartOnlineStorag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51CA2-475A-47CC-817C-7D1750088F4F}"/>
              </a:ext>
            </a:extLst>
          </p:cNvPr>
          <p:cNvSpPr txBox="1"/>
          <p:nvPr/>
        </p:nvSpPr>
        <p:spPr>
          <a:xfrm>
            <a:off x="4538895" y="4528362"/>
            <a:ext cx="1588255" cy="43088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Sherman Sans Book" pitchFamily="50" charset="0"/>
                <a:ea typeface="Sherman Sans Book" pitchFamily="50" charset="0"/>
              </a:rPr>
              <a:t>Sendemail</a:t>
            </a:r>
            <a:endParaRPr lang="en-US" sz="2200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5E5D39-126D-46A4-AD05-645E993A0B4E}"/>
              </a:ext>
            </a:extLst>
          </p:cNvPr>
          <p:cNvCxnSpPr>
            <a:cxnSpLocks/>
            <a:stCxn id="11" idx="1"/>
            <a:endCxn id="9" idx="1"/>
          </p:cNvCxnSpPr>
          <p:nvPr/>
        </p:nvCxnSpPr>
        <p:spPr>
          <a:xfrm flipV="1">
            <a:off x="6184744" y="4721281"/>
            <a:ext cx="1209814" cy="20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C15066-0AD3-48D7-B929-B9041A335A70}"/>
              </a:ext>
            </a:extLst>
          </p:cNvPr>
          <p:cNvSpPr txBox="1"/>
          <p:nvPr/>
        </p:nvSpPr>
        <p:spPr>
          <a:xfrm>
            <a:off x="3099900" y="4208890"/>
            <a:ext cx="829073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pitchFamily="50" charset="0"/>
                <a:ea typeface="Sherman Sans Book" pitchFamily="50" charset="0"/>
              </a:rPr>
              <a:t>PUBLISH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7AED8F-74B7-471D-876E-218461141C73}"/>
              </a:ext>
            </a:extLst>
          </p:cNvPr>
          <p:cNvSpPr txBox="1"/>
          <p:nvPr/>
        </p:nvSpPr>
        <p:spPr>
          <a:xfrm>
            <a:off x="6055860" y="4198953"/>
            <a:ext cx="73379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pitchFamily="50" charset="0"/>
                <a:ea typeface="Sherman Sans Book" pitchFamily="50" charset="0"/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1367470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1A94-4529-486F-BBB4-ED4D61F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</p:spPr>
        <p:txBody>
          <a:bodyPr anchor="ctr">
            <a:normAutofit/>
          </a:bodyPr>
          <a:lstStyle/>
          <a:p>
            <a:r>
              <a:rPr lang="en-US" dirty="0"/>
              <a:t>Redis Pub/Sub Commands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0D735EF-24A0-4EDC-98CC-3138C4975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90DE41E-11EC-4BCB-8C24-31EFF0745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574438"/>
              </p:ext>
            </p:extLst>
          </p:nvPr>
        </p:nvGraphicFramePr>
        <p:xfrm>
          <a:off x="4422370" y="457201"/>
          <a:ext cx="7403869" cy="5702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599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D512-EAA5-4794-A503-BC42CF50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Pub/Sub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59F5-BF6E-462D-814B-11176FBD6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Quick demo of the publish/subscribe feature</a:t>
            </a:r>
          </a:p>
          <a:p>
            <a:r>
              <a:rPr lang="en-US" sz="2400" dirty="0"/>
              <a:t>Two connections to Redis – one for pub, one for subscribe</a:t>
            </a:r>
          </a:p>
          <a:p>
            <a:r>
              <a:rPr lang="en-US" sz="2400" dirty="0"/>
              <a:t>Sub to channel </a:t>
            </a:r>
          </a:p>
          <a:p>
            <a:r>
              <a:rPr lang="en-US" sz="2400" dirty="0"/>
              <a:t>Publish to channel – watch sub window</a:t>
            </a:r>
          </a:p>
          <a:p>
            <a:r>
              <a:rPr lang="en-US" sz="2400" dirty="0"/>
              <a:t>See channels in use</a:t>
            </a:r>
          </a:p>
        </p:txBody>
      </p:sp>
    </p:spTree>
    <p:extLst>
      <p:ext uri="{BB962C8B-B14F-4D97-AF65-F5344CB8AC3E}">
        <p14:creationId xmlns:p14="http://schemas.microsoft.com/office/powerpoint/2010/main" val="1179004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B003E7-BD9C-4351-AD86-7F3B3D04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98D17A-E309-4F69-81E7-A50823252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application, when the user places an order, it takes 10 seconds to process the credit card. The user interface waits the 10 seconds for the card to process.</a:t>
            </a:r>
          </a:p>
          <a:p>
            <a:r>
              <a:rPr lang="en-US" dirty="0"/>
              <a:t>Explain how you might use Redis Pub/Sub to improve this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1137841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73AAC5-9B37-4C9A-BB85-7E9A301D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- Matching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F7F5EF-8F19-4259-9792-5E27E2F5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382993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Ordered 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Hashes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Pub/Sub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839CDA2-5C98-4F0B-B59C-7A9638EE7A24}"/>
              </a:ext>
            </a:extLst>
          </p:cNvPr>
          <p:cNvSpPr txBox="1">
            <a:spLocks/>
          </p:cNvSpPr>
          <p:nvPr/>
        </p:nvSpPr>
        <p:spPr>
          <a:xfrm>
            <a:off x="4659630" y="1868161"/>
            <a:ext cx="38299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UcPeriod"/>
            </a:pPr>
            <a:r>
              <a:rPr lang="en-US" dirty="0"/>
              <a:t>Storing a webpage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Creating a table of 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Real-Time Messaging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Creating a queue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Building a leaderboard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73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9F0446-D899-432C-A730-010E9F3B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950ADE-CD64-4B12-BE9F-5A60C75EBA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Is there a something you find still unclear about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41285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C95E-C798-4601-B5A2-040FD9CD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7264-2D01-400E-8AFE-8C849D341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Persistent Data Structure Store</a:t>
            </a:r>
          </a:p>
          <a:p>
            <a:pPr lvl="1"/>
            <a:r>
              <a:rPr lang="en-US" dirty="0"/>
              <a:t>All data are stored under a key, but values can be of complex types</a:t>
            </a:r>
          </a:p>
          <a:p>
            <a:pPr lvl="1"/>
            <a:r>
              <a:rPr lang="en-US" dirty="0"/>
              <a:t>Operations are in memory then persisted to disk asynchronously for high performance</a:t>
            </a:r>
          </a:p>
          <a:p>
            <a:r>
              <a:rPr lang="en-US" dirty="0"/>
              <a:t>Dual Architecture—Your Choice</a:t>
            </a:r>
          </a:p>
          <a:p>
            <a:pPr lvl="1"/>
            <a:r>
              <a:rPr lang="en-US" dirty="0"/>
              <a:t>Scales horizontally as a consistent single-master cluster</a:t>
            </a:r>
          </a:p>
          <a:p>
            <a:pPr lvl="1"/>
            <a:r>
              <a:rPr lang="en-US" dirty="0"/>
              <a:t>Can also scale horizontally with high availability and eventual consistency</a:t>
            </a:r>
          </a:p>
          <a:p>
            <a:r>
              <a:rPr lang="en-US" dirty="0"/>
              <a:t>Data Model </a:t>
            </a:r>
          </a:p>
          <a:p>
            <a:pPr lvl="1"/>
            <a:r>
              <a:rPr lang="en-US" dirty="0"/>
              <a:t>Flat, global namespace</a:t>
            </a:r>
          </a:p>
          <a:p>
            <a:pPr lvl="1"/>
            <a:r>
              <a:rPr lang="en-US" dirty="0"/>
              <a:t>Data stored under keys, which can be anything</a:t>
            </a:r>
          </a:p>
          <a:p>
            <a:pPr lvl="1"/>
            <a:r>
              <a:rPr lang="en-US" dirty="0"/>
              <a:t>A simple query language</a:t>
            </a:r>
          </a:p>
        </p:txBody>
      </p:sp>
      <p:pic>
        <p:nvPicPr>
          <p:cNvPr id="1026" name="Picture 2" descr="Image result for redis logo">
            <a:extLst>
              <a:ext uri="{FF2B5EF4-FFF2-40B4-BE49-F238E27FC236}">
                <a16:creationId xmlns:a16="http://schemas.microsoft.com/office/drawing/2014/main" id="{0705598B-DAB3-436E-834B-8E05537C7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179" y="185738"/>
            <a:ext cx="1463462" cy="123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81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3F97-7EF4-468F-876F-116C675F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Use Cases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E98DFD0-6FD6-459A-AF7F-DE7D7F33C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16021"/>
              </p:ext>
            </p:extLst>
          </p:nvPr>
        </p:nvGraphicFramePr>
        <p:xfrm>
          <a:off x="538619" y="1841325"/>
          <a:ext cx="11548997" cy="4323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287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40E8DE-866B-4364-92A2-21ADA7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True or False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775D3D-972F-478E-9EA2-38C1169E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Redis uses a flat-global namespace?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Just about anything can be stored under a key?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8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D7F0-CDF3-4EDC-A420-CC717113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Redis Persistence Architectures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72EC97-F6E4-469C-95F3-87E589443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AOF: Append Only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7FB9E2-5FEF-4F0E-898E-E8AB45147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RDB: Redis Database File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7A395B-33EC-48CA-A28E-090978824A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A snapshot of the data in memory at a point in time</a:t>
            </a:r>
          </a:p>
          <a:p>
            <a:r>
              <a:rPr lang="en-US"/>
              <a:t>Several snapshots can be taken to return the data to a previous snapshot</a:t>
            </a:r>
          </a:p>
          <a:p>
            <a:r>
              <a:rPr lang="en-US"/>
              <a:t>On restart, the snapshot is loaded to return the data to its current state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4348E9-1F81-4718-9981-6185A2476A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Like a commit/transaction log</a:t>
            </a:r>
          </a:p>
          <a:p>
            <a:r>
              <a:rPr lang="en-US" dirty="0"/>
              <a:t>Stores each change as it happens, when it happens</a:t>
            </a:r>
          </a:p>
          <a:p>
            <a:r>
              <a:rPr lang="en-US" dirty="0"/>
              <a:t>Grows over time</a:t>
            </a:r>
          </a:p>
          <a:p>
            <a:r>
              <a:rPr lang="en-US" dirty="0"/>
              <a:t>On restart, the commits are replayed to return the data to their current state</a:t>
            </a:r>
          </a:p>
        </p:txBody>
      </p:sp>
    </p:spTree>
    <p:extLst>
      <p:ext uri="{BB962C8B-B14F-4D97-AF65-F5344CB8AC3E}">
        <p14:creationId xmlns:p14="http://schemas.microsoft.com/office/powerpoint/2010/main" val="368284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8901-00CE-471E-BE6B-C10E852C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6" y="963478"/>
            <a:ext cx="3512938" cy="4546776"/>
          </a:xfrm>
        </p:spPr>
        <p:txBody>
          <a:bodyPr anchor="ctr">
            <a:normAutofit/>
          </a:bodyPr>
          <a:lstStyle/>
          <a:p>
            <a:r>
              <a:rPr lang="en-US" dirty="0"/>
              <a:t>Redis Scalability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2ECE5FC-1AC8-4C8F-906B-E60E4EFF08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922609"/>
              </p:ext>
            </p:extLst>
          </p:nvPr>
        </p:nvGraphicFramePr>
        <p:xfrm>
          <a:off x="5269304" y="1825625"/>
          <a:ext cx="608449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724873"/>
      </p:ext>
    </p:extLst>
  </p:cSld>
  <p:clrMapOvr>
    <a:masterClrMapping/>
  </p:clrMapOvr>
</p:sld>
</file>

<file path=ppt/theme/theme1.xml><?xml version="1.0" encoding="utf-8"?>
<a:theme xmlns:a="http://schemas.openxmlformats.org/drawingml/2006/main" name="IST769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769-template" id="{356A0D34-98BE-47B8-B101-9DB3E93301C5}" vid="{DDB47750-718C-4C3A-AEDF-8535E81B51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ist769-template</Template>
  <TotalTime>2009</TotalTime>
  <Words>2559</Words>
  <Application>Microsoft Office PowerPoint</Application>
  <PresentationFormat>Widescreen</PresentationFormat>
  <Paragraphs>485</Paragraphs>
  <Slides>48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Sherman Sans Book</vt:lpstr>
      <vt:lpstr>IST769 Theme</vt:lpstr>
      <vt:lpstr>IST769 Unit H </vt:lpstr>
      <vt:lpstr>Agenda</vt:lpstr>
      <vt:lpstr>Key-Value Databases</vt:lpstr>
      <vt:lpstr>Key-Value Databases</vt:lpstr>
      <vt:lpstr>Redis</vt:lpstr>
      <vt:lpstr>Redis Use Cases</vt:lpstr>
      <vt:lpstr>Check Yourself – True or False</vt:lpstr>
      <vt:lpstr>Redis Persistence Architectures</vt:lpstr>
      <vt:lpstr>Redis Scalability</vt:lpstr>
      <vt:lpstr>Sentinel – CP System</vt:lpstr>
      <vt:lpstr>Cluster – AP System</vt:lpstr>
      <vt:lpstr>Sentinel vs. Cluster</vt:lpstr>
      <vt:lpstr>Redis Data Model and Types</vt:lpstr>
      <vt:lpstr>The Redis Data Model</vt:lpstr>
      <vt:lpstr>Redis Data Types</vt:lpstr>
      <vt:lpstr>True or False?</vt:lpstr>
      <vt:lpstr>REDIS STRINGS</vt:lpstr>
      <vt:lpstr>Redis Strings</vt:lpstr>
      <vt:lpstr>String Key/Value Commands</vt:lpstr>
      <vt:lpstr>Key Commands</vt:lpstr>
      <vt:lpstr>String Key/Value Timeouts</vt:lpstr>
      <vt:lpstr>Demo: Strings</vt:lpstr>
      <vt:lpstr>Check Yourself</vt:lpstr>
      <vt:lpstr>REDIS HASHES</vt:lpstr>
      <vt:lpstr>Hashes</vt:lpstr>
      <vt:lpstr>Redis Hash Commands</vt:lpstr>
      <vt:lpstr>Demo: Session Data</vt:lpstr>
      <vt:lpstr>Check Yourself</vt:lpstr>
      <vt:lpstr>REDIS LISTS</vt:lpstr>
      <vt:lpstr>Lists</vt:lpstr>
      <vt:lpstr>Redis List Commands</vt:lpstr>
      <vt:lpstr>Demo: Lists</vt:lpstr>
      <vt:lpstr>Check Yourself</vt:lpstr>
      <vt:lpstr>REDIS ORDERED SETS</vt:lpstr>
      <vt:lpstr>Redis Ordered Sets</vt:lpstr>
      <vt:lpstr>Redis Ordered Sets Commands</vt:lpstr>
      <vt:lpstr>Demo: Sales Leaderboard</vt:lpstr>
      <vt:lpstr>Check Yourself</vt:lpstr>
      <vt:lpstr>Retwis</vt:lpstr>
      <vt:lpstr>Retwis Demo</vt:lpstr>
      <vt:lpstr>REDIS PUBLISH SUBSCRIBE</vt:lpstr>
      <vt:lpstr>Publish/Subscribe</vt:lpstr>
      <vt:lpstr>Publish/Subscribe Use Cases</vt:lpstr>
      <vt:lpstr>Redis Pub/Sub Commands</vt:lpstr>
      <vt:lpstr>Demo: Pub/Sub</vt:lpstr>
      <vt:lpstr>Check Yourself</vt:lpstr>
      <vt:lpstr>Check Yourself - Matching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A Fudge Jr</cp:lastModifiedBy>
  <cp:revision>43</cp:revision>
  <dcterms:created xsi:type="dcterms:W3CDTF">2021-09-15T16:31:23Z</dcterms:created>
  <dcterms:modified xsi:type="dcterms:W3CDTF">2021-10-25T15:47:08Z</dcterms:modified>
</cp:coreProperties>
</file>