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5" r:id="rId9"/>
    <p:sldId id="852" r:id="rId10"/>
    <p:sldId id="855" r:id="rId11"/>
    <p:sldId id="267" r:id="rId12"/>
    <p:sldId id="850" r:id="rId13"/>
    <p:sldId id="266" r:id="rId14"/>
    <p:sldId id="851" r:id="rId15"/>
    <p:sldId id="853" r:id="rId16"/>
    <p:sldId id="854" r:id="rId17"/>
    <p:sldId id="856" r:id="rId18"/>
    <p:sldId id="270" r:id="rId19"/>
    <p:sldId id="843" r:id="rId20"/>
    <p:sldId id="849" r:id="rId21"/>
    <p:sldId id="844" r:id="rId22"/>
    <p:sldId id="848" r:id="rId23"/>
    <p:sldId id="846" r:id="rId24"/>
    <p:sldId id="859" r:id="rId25"/>
    <p:sldId id="857" r:id="rId26"/>
    <p:sldId id="863" r:id="rId27"/>
    <p:sldId id="860" r:id="rId28"/>
    <p:sldId id="858" r:id="rId29"/>
    <p:sldId id="866" r:id="rId30"/>
    <p:sldId id="864" r:id="rId31"/>
    <p:sldId id="868" r:id="rId32"/>
    <p:sldId id="861" r:id="rId33"/>
    <p:sldId id="867" r:id="rId34"/>
    <p:sldId id="869" r:id="rId35"/>
    <p:sldId id="870" r:id="rId36"/>
    <p:sldId id="271" r:id="rId37"/>
    <p:sldId id="871" r:id="rId38"/>
    <p:sldId id="872" r:id="rId39"/>
    <p:sldId id="874" r:id="rId40"/>
    <p:sldId id="87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79C225-147F-407C-804A-E63F34B36B57}">
          <p14:sldIdLst>
            <p14:sldId id="256"/>
            <p14:sldId id="257"/>
          </p14:sldIdLst>
        </p14:section>
        <p14:section name="Minio" id="{D21AFCCA-D36A-44F3-9F02-EDEEC5B741E0}">
          <p14:sldIdLst>
            <p14:sldId id="258"/>
            <p14:sldId id="259"/>
            <p14:sldId id="260"/>
            <p14:sldId id="261"/>
            <p14:sldId id="262"/>
            <p14:sldId id="265"/>
            <p14:sldId id="852"/>
            <p14:sldId id="855"/>
            <p14:sldId id="267"/>
            <p14:sldId id="850"/>
            <p14:sldId id="266"/>
            <p14:sldId id="851"/>
            <p14:sldId id="853"/>
            <p14:sldId id="854"/>
            <p14:sldId id="856"/>
          </p14:sldIdLst>
        </p14:section>
        <p14:section name="Spark" id="{65B70AED-E09B-4CE1-9B99-7A00BF63B056}">
          <p14:sldIdLst>
            <p14:sldId id="270"/>
            <p14:sldId id="843"/>
            <p14:sldId id="849"/>
            <p14:sldId id="844"/>
            <p14:sldId id="848"/>
            <p14:sldId id="846"/>
            <p14:sldId id="859"/>
            <p14:sldId id="857"/>
            <p14:sldId id="863"/>
            <p14:sldId id="860"/>
            <p14:sldId id="858"/>
            <p14:sldId id="866"/>
            <p14:sldId id="864"/>
            <p14:sldId id="868"/>
            <p14:sldId id="861"/>
            <p14:sldId id="867"/>
            <p14:sldId id="869"/>
            <p14:sldId id="870"/>
            <p14:sldId id="271"/>
            <p14:sldId id="871"/>
            <p14:sldId id="872"/>
            <p14:sldId id="874"/>
            <p14:sldId id="8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82444" autoAdjust="0"/>
  </p:normalViewPr>
  <p:slideViewPr>
    <p:cSldViewPr snapToGrid="0">
      <p:cViewPr varScale="1">
        <p:scale>
          <a:sx n="106" d="100"/>
          <a:sy n="106" d="100"/>
        </p:scale>
        <p:origin x="68" y="7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0CCE22-57F8-4C97-8521-6D50E37C56F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7D2329E-12B3-47DD-A77F-1566355A105A}">
      <dgm:prSet/>
      <dgm:spPr/>
      <dgm:t>
        <a:bodyPr/>
        <a:lstStyle/>
        <a:p>
          <a:r>
            <a:rPr lang="en-US"/>
            <a:t>Storing BLOBs (pictures and video)</a:t>
          </a:r>
        </a:p>
      </dgm:t>
    </dgm:pt>
    <dgm:pt modelId="{4CC6EF6B-477A-4673-9C80-84E66F4C1C14}" type="parTrans" cxnId="{6F077BF2-6E7F-4953-92C0-22D2AC9446F3}">
      <dgm:prSet/>
      <dgm:spPr/>
      <dgm:t>
        <a:bodyPr/>
        <a:lstStyle/>
        <a:p>
          <a:endParaRPr lang="en-US"/>
        </a:p>
      </dgm:t>
    </dgm:pt>
    <dgm:pt modelId="{0B19182B-0F8C-40E3-994C-32FF38E3D410}" type="sibTrans" cxnId="{6F077BF2-6E7F-4953-92C0-22D2AC9446F3}">
      <dgm:prSet/>
      <dgm:spPr/>
      <dgm:t>
        <a:bodyPr/>
        <a:lstStyle/>
        <a:p>
          <a:endParaRPr lang="en-US"/>
        </a:p>
      </dgm:t>
    </dgm:pt>
    <dgm:pt modelId="{0FE32892-B913-4D31-ADD7-E97BDF838148}">
      <dgm:prSet/>
      <dgm:spPr/>
      <dgm:t>
        <a:bodyPr/>
        <a:lstStyle/>
        <a:p>
          <a:r>
            <a:rPr lang="en-US"/>
            <a:t>Static Website Hosting</a:t>
          </a:r>
        </a:p>
      </dgm:t>
    </dgm:pt>
    <dgm:pt modelId="{37555486-BEB6-40F9-AD36-56A5A47A505C}" type="parTrans" cxnId="{5B5C2431-3AE5-4059-BB48-959DC554CE0C}">
      <dgm:prSet/>
      <dgm:spPr/>
      <dgm:t>
        <a:bodyPr/>
        <a:lstStyle/>
        <a:p>
          <a:endParaRPr lang="en-US"/>
        </a:p>
      </dgm:t>
    </dgm:pt>
    <dgm:pt modelId="{895EF311-B36F-4665-A146-969710B9F4E9}" type="sibTrans" cxnId="{5B5C2431-3AE5-4059-BB48-959DC554CE0C}">
      <dgm:prSet/>
      <dgm:spPr/>
      <dgm:t>
        <a:bodyPr/>
        <a:lstStyle/>
        <a:p>
          <a:endParaRPr lang="en-US"/>
        </a:p>
      </dgm:t>
    </dgm:pt>
    <dgm:pt modelId="{22F1001F-260C-4A2E-99E6-0084C608BB98}">
      <dgm:prSet/>
      <dgm:spPr/>
      <dgm:t>
        <a:bodyPr/>
        <a:lstStyle/>
        <a:p>
          <a:r>
            <a:rPr lang="en-US"/>
            <a:t>Backup and Disaster Recovery</a:t>
          </a:r>
        </a:p>
      </dgm:t>
    </dgm:pt>
    <dgm:pt modelId="{CA9F8999-D0A7-4514-BC13-6A7A0C4CFD29}" type="parTrans" cxnId="{895BA0A3-20D8-4E6C-AFBE-559DFF08F833}">
      <dgm:prSet/>
      <dgm:spPr/>
      <dgm:t>
        <a:bodyPr/>
        <a:lstStyle/>
        <a:p>
          <a:endParaRPr lang="en-US"/>
        </a:p>
      </dgm:t>
    </dgm:pt>
    <dgm:pt modelId="{17873308-1A53-4C23-A9CA-D050D4BBCA80}" type="sibTrans" cxnId="{895BA0A3-20D8-4E6C-AFBE-559DFF08F833}">
      <dgm:prSet/>
      <dgm:spPr/>
      <dgm:t>
        <a:bodyPr/>
        <a:lstStyle/>
        <a:p>
          <a:endParaRPr lang="en-US"/>
        </a:p>
      </dgm:t>
    </dgm:pt>
    <dgm:pt modelId="{0CBEEBB9-E231-480B-A46D-E54EEFB02060}">
      <dgm:prSet/>
      <dgm:spPr/>
      <dgm:t>
        <a:bodyPr/>
        <a:lstStyle/>
        <a:p>
          <a:r>
            <a:rPr lang="en-US"/>
            <a:t>Data Lakes</a:t>
          </a:r>
        </a:p>
      </dgm:t>
    </dgm:pt>
    <dgm:pt modelId="{2F6CE115-AB6F-4337-B427-CF03FDE92C28}" type="parTrans" cxnId="{9BC98DEA-E649-4354-908F-D6E3FDA6213E}">
      <dgm:prSet/>
      <dgm:spPr/>
      <dgm:t>
        <a:bodyPr/>
        <a:lstStyle/>
        <a:p>
          <a:endParaRPr lang="en-US"/>
        </a:p>
      </dgm:t>
    </dgm:pt>
    <dgm:pt modelId="{00EC9A85-25B5-4DF3-819D-95557E99C60C}" type="sibTrans" cxnId="{9BC98DEA-E649-4354-908F-D6E3FDA6213E}">
      <dgm:prSet/>
      <dgm:spPr/>
      <dgm:t>
        <a:bodyPr/>
        <a:lstStyle/>
        <a:p>
          <a:endParaRPr lang="en-US"/>
        </a:p>
      </dgm:t>
    </dgm:pt>
    <dgm:pt modelId="{CA92EEC6-56A9-46A2-9806-4E19759C64E2}">
      <dgm:prSet/>
      <dgm:spPr/>
      <dgm:t>
        <a:bodyPr/>
        <a:lstStyle/>
        <a:p>
          <a:r>
            <a:rPr lang="en-US"/>
            <a:t>Analytics</a:t>
          </a:r>
        </a:p>
      </dgm:t>
    </dgm:pt>
    <dgm:pt modelId="{D91CAE74-FC59-4000-B55B-544A7A88C84E}" type="parTrans" cxnId="{6103F44F-5B92-4240-B6BB-C5705D119E45}">
      <dgm:prSet/>
      <dgm:spPr/>
      <dgm:t>
        <a:bodyPr/>
        <a:lstStyle/>
        <a:p>
          <a:endParaRPr lang="en-US"/>
        </a:p>
      </dgm:t>
    </dgm:pt>
    <dgm:pt modelId="{18767F2B-C7D7-4FB3-8CD5-3D79B5E68880}" type="sibTrans" cxnId="{6103F44F-5B92-4240-B6BB-C5705D119E45}">
      <dgm:prSet/>
      <dgm:spPr/>
      <dgm:t>
        <a:bodyPr/>
        <a:lstStyle/>
        <a:p>
          <a:endParaRPr lang="en-US"/>
        </a:p>
      </dgm:t>
    </dgm:pt>
    <dgm:pt modelId="{86932447-C406-46E7-88EC-795F119E0154}" type="pres">
      <dgm:prSet presAssocID="{1F0CCE22-57F8-4C97-8521-6D50E37C56FF}" presName="vert0" presStyleCnt="0">
        <dgm:presLayoutVars>
          <dgm:dir/>
          <dgm:animOne val="branch"/>
          <dgm:animLvl val="lvl"/>
        </dgm:presLayoutVars>
      </dgm:prSet>
      <dgm:spPr/>
    </dgm:pt>
    <dgm:pt modelId="{3C20C160-944F-4B69-A9DB-61C800D97F56}" type="pres">
      <dgm:prSet presAssocID="{E7D2329E-12B3-47DD-A77F-1566355A105A}" presName="thickLine" presStyleLbl="alignNode1" presStyleIdx="0" presStyleCnt="5"/>
      <dgm:spPr/>
    </dgm:pt>
    <dgm:pt modelId="{5FE2EBE0-A924-4576-AFEB-2F85520D807B}" type="pres">
      <dgm:prSet presAssocID="{E7D2329E-12B3-47DD-A77F-1566355A105A}" presName="horz1" presStyleCnt="0"/>
      <dgm:spPr/>
    </dgm:pt>
    <dgm:pt modelId="{4D665F05-0BB2-465B-BFB8-E34E1ECADA34}" type="pres">
      <dgm:prSet presAssocID="{E7D2329E-12B3-47DD-A77F-1566355A105A}" presName="tx1" presStyleLbl="revTx" presStyleIdx="0" presStyleCnt="5"/>
      <dgm:spPr/>
    </dgm:pt>
    <dgm:pt modelId="{D6805EC1-D491-44B5-8367-03E12B7B25E0}" type="pres">
      <dgm:prSet presAssocID="{E7D2329E-12B3-47DD-A77F-1566355A105A}" presName="vert1" presStyleCnt="0"/>
      <dgm:spPr/>
    </dgm:pt>
    <dgm:pt modelId="{EF07C63D-F921-456D-B54A-CE8CE9B58B55}" type="pres">
      <dgm:prSet presAssocID="{0FE32892-B913-4D31-ADD7-E97BDF838148}" presName="thickLine" presStyleLbl="alignNode1" presStyleIdx="1" presStyleCnt="5"/>
      <dgm:spPr/>
    </dgm:pt>
    <dgm:pt modelId="{DF8C4EE0-01C3-4318-A53C-EA20D034A205}" type="pres">
      <dgm:prSet presAssocID="{0FE32892-B913-4D31-ADD7-E97BDF838148}" presName="horz1" presStyleCnt="0"/>
      <dgm:spPr/>
    </dgm:pt>
    <dgm:pt modelId="{2F3DEEDC-93C0-4A9F-92E7-D64BF66B4412}" type="pres">
      <dgm:prSet presAssocID="{0FE32892-B913-4D31-ADD7-E97BDF838148}" presName="tx1" presStyleLbl="revTx" presStyleIdx="1" presStyleCnt="5"/>
      <dgm:spPr/>
    </dgm:pt>
    <dgm:pt modelId="{3A2FF2AB-0212-4D5C-A6FB-1B7B451D76CE}" type="pres">
      <dgm:prSet presAssocID="{0FE32892-B913-4D31-ADD7-E97BDF838148}" presName="vert1" presStyleCnt="0"/>
      <dgm:spPr/>
    </dgm:pt>
    <dgm:pt modelId="{708D2F8D-8193-47AE-8F39-36BE0EF6B63D}" type="pres">
      <dgm:prSet presAssocID="{22F1001F-260C-4A2E-99E6-0084C608BB98}" presName="thickLine" presStyleLbl="alignNode1" presStyleIdx="2" presStyleCnt="5"/>
      <dgm:spPr/>
    </dgm:pt>
    <dgm:pt modelId="{963B31A4-C13B-4FE9-9F17-7329D3F7D3A0}" type="pres">
      <dgm:prSet presAssocID="{22F1001F-260C-4A2E-99E6-0084C608BB98}" presName="horz1" presStyleCnt="0"/>
      <dgm:spPr/>
    </dgm:pt>
    <dgm:pt modelId="{5E67BBA1-2CF6-4579-A869-C4DC4989701A}" type="pres">
      <dgm:prSet presAssocID="{22F1001F-260C-4A2E-99E6-0084C608BB98}" presName="tx1" presStyleLbl="revTx" presStyleIdx="2" presStyleCnt="5"/>
      <dgm:spPr/>
    </dgm:pt>
    <dgm:pt modelId="{4CFA7C39-001F-4871-9A76-5C0A1710AF38}" type="pres">
      <dgm:prSet presAssocID="{22F1001F-260C-4A2E-99E6-0084C608BB98}" presName="vert1" presStyleCnt="0"/>
      <dgm:spPr/>
    </dgm:pt>
    <dgm:pt modelId="{92A3931F-BDA3-42A0-825C-BE7122AD8256}" type="pres">
      <dgm:prSet presAssocID="{0CBEEBB9-E231-480B-A46D-E54EEFB02060}" presName="thickLine" presStyleLbl="alignNode1" presStyleIdx="3" presStyleCnt="5"/>
      <dgm:spPr/>
    </dgm:pt>
    <dgm:pt modelId="{A22AFB76-4B93-44CA-BB48-DD84BD64DE11}" type="pres">
      <dgm:prSet presAssocID="{0CBEEBB9-E231-480B-A46D-E54EEFB02060}" presName="horz1" presStyleCnt="0"/>
      <dgm:spPr/>
    </dgm:pt>
    <dgm:pt modelId="{94DA4182-668E-4164-81C7-CA4D44FFA0CE}" type="pres">
      <dgm:prSet presAssocID="{0CBEEBB9-E231-480B-A46D-E54EEFB02060}" presName="tx1" presStyleLbl="revTx" presStyleIdx="3" presStyleCnt="5"/>
      <dgm:spPr/>
    </dgm:pt>
    <dgm:pt modelId="{B0F446EE-094B-4BBA-9309-F7F7D4C93E9F}" type="pres">
      <dgm:prSet presAssocID="{0CBEEBB9-E231-480B-A46D-E54EEFB02060}" presName="vert1" presStyleCnt="0"/>
      <dgm:spPr/>
    </dgm:pt>
    <dgm:pt modelId="{B0DCC150-1CFE-4BDA-A5BE-4EB8C941B612}" type="pres">
      <dgm:prSet presAssocID="{CA92EEC6-56A9-46A2-9806-4E19759C64E2}" presName="thickLine" presStyleLbl="alignNode1" presStyleIdx="4" presStyleCnt="5"/>
      <dgm:spPr/>
    </dgm:pt>
    <dgm:pt modelId="{A74593D0-056D-4EB1-8848-481293764F45}" type="pres">
      <dgm:prSet presAssocID="{CA92EEC6-56A9-46A2-9806-4E19759C64E2}" presName="horz1" presStyleCnt="0"/>
      <dgm:spPr/>
    </dgm:pt>
    <dgm:pt modelId="{C37B7C77-C50C-4C6A-A830-97FFD2EDC3B6}" type="pres">
      <dgm:prSet presAssocID="{CA92EEC6-56A9-46A2-9806-4E19759C64E2}" presName="tx1" presStyleLbl="revTx" presStyleIdx="4" presStyleCnt="5"/>
      <dgm:spPr/>
    </dgm:pt>
    <dgm:pt modelId="{AFF78DD6-524F-4A92-82D2-FC94846EAE95}" type="pres">
      <dgm:prSet presAssocID="{CA92EEC6-56A9-46A2-9806-4E19759C64E2}" presName="vert1" presStyleCnt="0"/>
      <dgm:spPr/>
    </dgm:pt>
  </dgm:ptLst>
  <dgm:cxnLst>
    <dgm:cxn modelId="{6B7C7A04-0847-4C64-A566-D5BFFEEEF089}" type="presOf" srcId="{0CBEEBB9-E231-480B-A46D-E54EEFB02060}" destId="{94DA4182-668E-4164-81C7-CA4D44FFA0CE}" srcOrd="0" destOrd="0" presId="urn:microsoft.com/office/officeart/2008/layout/LinedList"/>
    <dgm:cxn modelId="{9960671E-C367-4761-A90B-2D68E82FA515}" type="presOf" srcId="{E7D2329E-12B3-47DD-A77F-1566355A105A}" destId="{4D665F05-0BB2-465B-BFB8-E34E1ECADA34}" srcOrd="0" destOrd="0" presId="urn:microsoft.com/office/officeart/2008/layout/LinedList"/>
    <dgm:cxn modelId="{5B5C2431-3AE5-4059-BB48-959DC554CE0C}" srcId="{1F0CCE22-57F8-4C97-8521-6D50E37C56FF}" destId="{0FE32892-B913-4D31-ADD7-E97BDF838148}" srcOrd="1" destOrd="0" parTransId="{37555486-BEB6-40F9-AD36-56A5A47A505C}" sibTransId="{895EF311-B36F-4665-A146-969710B9F4E9}"/>
    <dgm:cxn modelId="{6103F44F-5B92-4240-B6BB-C5705D119E45}" srcId="{1F0CCE22-57F8-4C97-8521-6D50E37C56FF}" destId="{CA92EEC6-56A9-46A2-9806-4E19759C64E2}" srcOrd="4" destOrd="0" parTransId="{D91CAE74-FC59-4000-B55B-544A7A88C84E}" sibTransId="{18767F2B-C7D7-4FB3-8CD5-3D79B5E68880}"/>
    <dgm:cxn modelId="{4FF6AC81-AF00-4723-9BA3-30FED6AF78B1}" type="presOf" srcId="{1F0CCE22-57F8-4C97-8521-6D50E37C56FF}" destId="{86932447-C406-46E7-88EC-795F119E0154}" srcOrd="0" destOrd="0" presId="urn:microsoft.com/office/officeart/2008/layout/LinedList"/>
    <dgm:cxn modelId="{22589097-2F95-44B0-A2FA-141B83072F9F}" type="presOf" srcId="{0FE32892-B913-4D31-ADD7-E97BDF838148}" destId="{2F3DEEDC-93C0-4A9F-92E7-D64BF66B4412}" srcOrd="0" destOrd="0" presId="urn:microsoft.com/office/officeart/2008/layout/LinedList"/>
    <dgm:cxn modelId="{BE35EC9C-922B-474C-9116-8E5340CFD40F}" type="presOf" srcId="{22F1001F-260C-4A2E-99E6-0084C608BB98}" destId="{5E67BBA1-2CF6-4579-A869-C4DC4989701A}" srcOrd="0" destOrd="0" presId="urn:microsoft.com/office/officeart/2008/layout/LinedList"/>
    <dgm:cxn modelId="{895BA0A3-20D8-4E6C-AFBE-559DFF08F833}" srcId="{1F0CCE22-57F8-4C97-8521-6D50E37C56FF}" destId="{22F1001F-260C-4A2E-99E6-0084C608BB98}" srcOrd="2" destOrd="0" parTransId="{CA9F8999-D0A7-4514-BC13-6A7A0C4CFD29}" sibTransId="{17873308-1A53-4C23-A9CA-D050D4BBCA80}"/>
    <dgm:cxn modelId="{9BC98DEA-E649-4354-908F-D6E3FDA6213E}" srcId="{1F0CCE22-57F8-4C97-8521-6D50E37C56FF}" destId="{0CBEEBB9-E231-480B-A46D-E54EEFB02060}" srcOrd="3" destOrd="0" parTransId="{2F6CE115-AB6F-4337-B427-CF03FDE92C28}" sibTransId="{00EC9A85-25B5-4DF3-819D-95557E99C60C}"/>
    <dgm:cxn modelId="{8213DBEB-1537-4933-9460-545889C4FD0E}" type="presOf" srcId="{CA92EEC6-56A9-46A2-9806-4E19759C64E2}" destId="{C37B7C77-C50C-4C6A-A830-97FFD2EDC3B6}" srcOrd="0" destOrd="0" presId="urn:microsoft.com/office/officeart/2008/layout/LinedList"/>
    <dgm:cxn modelId="{6F077BF2-6E7F-4953-92C0-22D2AC9446F3}" srcId="{1F0CCE22-57F8-4C97-8521-6D50E37C56FF}" destId="{E7D2329E-12B3-47DD-A77F-1566355A105A}" srcOrd="0" destOrd="0" parTransId="{4CC6EF6B-477A-4673-9C80-84E66F4C1C14}" sibTransId="{0B19182B-0F8C-40E3-994C-32FF38E3D410}"/>
    <dgm:cxn modelId="{E8F3A9FF-FE68-437F-A01F-9B16BC46FA97}" type="presParOf" srcId="{86932447-C406-46E7-88EC-795F119E0154}" destId="{3C20C160-944F-4B69-A9DB-61C800D97F56}" srcOrd="0" destOrd="0" presId="urn:microsoft.com/office/officeart/2008/layout/LinedList"/>
    <dgm:cxn modelId="{CDF4744C-54B3-4156-BDA2-AEE673F26E1C}" type="presParOf" srcId="{86932447-C406-46E7-88EC-795F119E0154}" destId="{5FE2EBE0-A924-4576-AFEB-2F85520D807B}" srcOrd="1" destOrd="0" presId="urn:microsoft.com/office/officeart/2008/layout/LinedList"/>
    <dgm:cxn modelId="{0B74753F-EA90-452C-A579-59D470CE6A07}" type="presParOf" srcId="{5FE2EBE0-A924-4576-AFEB-2F85520D807B}" destId="{4D665F05-0BB2-465B-BFB8-E34E1ECADA34}" srcOrd="0" destOrd="0" presId="urn:microsoft.com/office/officeart/2008/layout/LinedList"/>
    <dgm:cxn modelId="{AC9EB739-01F6-4AAA-8229-5AD4B98F5FE2}" type="presParOf" srcId="{5FE2EBE0-A924-4576-AFEB-2F85520D807B}" destId="{D6805EC1-D491-44B5-8367-03E12B7B25E0}" srcOrd="1" destOrd="0" presId="urn:microsoft.com/office/officeart/2008/layout/LinedList"/>
    <dgm:cxn modelId="{36171E5E-ED17-4F51-B446-622597D18C3F}" type="presParOf" srcId="{86932447-C406-46E7-88EC-795F119E0154}" destId="{EF07C63D-F921-456D-B54A-CE8CE9B58B55}" srcOrd="2" destOrd="0" presId="urn:microsoft.com/office/officeart/2008/layout/LinedList"/>
    <dgm:cxn modelId="{F303A555-0F2C-44A9-923E-0B01EC6FFE29}" type="presParOf" srcId="{86932447-C406-46E7-88EC-795F119E0154}" destId="{DF8C4EE0-01C3-4318-A53C-EA20D034A205}" srcOrd="3" destOrd="0" presId="urn:microsoft.com/office/officeart/2008/layout/LinedList"/>
    <dgm:cxn modelId="{1978A2E6-340A-4763-B264-83C18471FBBE}" type="presParOf" srcId="{DF8C4EE0-01C3-4318-A53C-EA20D034A205}" destId="{2F3DEEDC-93C0-4A9F-92E7-D64BF66B4412}" srcOrd="0" destOrd="0" presId="urn:microsoft.com/office/officeart/2008/layout/LinedList"/>
    <dgm:cxn modelId="{73B693AD-AD87-4CFC-80DA-B63A2E88DEB6}" type="presParOf" srcId="{DF8C4EE0-01C3-4318-A53C-EA20D034A205}" destId="{3A2FF2AB-0212-4D5C-A6FB-1B7B451D76CE}" srcOrd="1" destOrd="0" presId="urn:microsoft.com/office/officeart/2008/layout/LinedList"/>
    <dgm:cxn modelId="{55D243BA-1B0C-4C3A-9791-CA91B059A935}" type="presParOf" srcId="{86932447-C406-46E7-88EC-795F119E0154}" destId="{708D2F8D-8193-47AE-8F39-36BE0EF6B63D}" srcOrd="4" destOrd="0" presId="urn:microsoft.com/office/officeart/2008/layout/LinedList"/>
    <dgm:cxn modelId="{6226DD4D-5AB5-4ECE-A0D8-23AA18A267F5}" type="presParOf" srcId="{86932447-C406-46E7-88EC-795F119E0154}" destId="{963B31A4-C13B-4FE9-9F17-7329D3F7D3A0}" srcOrd="5" destOrd="0" presId="urn:microsoft.com/office/officeart/2008/layout/LinedList"/>
    <dgm:cxn modelId="{D310C90D-9ED0-437F-A7E8-E4E21335FCA4}" type="presParOf" srcId="{963B31A4-C13B-4FE9-9F17-7329D3F7D3A0}" destId="{5E67BBA1-2CF6-4579-A869-C4DC4989701A}" srcOrd="0" destOrd="0" presId="urn:microsoft.com/office/officeart/2008/layout/LinedList"/>
    <dgm:cxn modelId="{9E900DFA-DE90-438F-B816-9B7EF5651281}" type="presParOf" srcId="{963B31A4-C13B-4FE9-9F17-7329D3F7D3A0}" destId="{4CFA7C39-001F-4871-9A76-5C0A1710AF38}" srcOrd="1" destOrd="0" presId="urn:microsoft.com/office/officeart/2008/layout/LinedList"/>
    <dgm:cxn modelId="{68BEB84C-DCF7-4B17-B81B-73C2188A1E2E}" type="presParOf" srcId="{86932447-C406-46E7-88EC-795F119E0154}" destId="{92A3931F-BDA3-42A0-825C-BE7122AD8256}" srcOrd="6" destOrd="0" presId="urn:microsoft.com/office/officeart/2008/layout/LinedList"/>
    <dgm:cxn modelId="{69D6695C-E881-4D94-ADA2-6A86EFF62C05}" type="presParOf" srcId="{86932447-C406-46E7-88EC-795F119E0154}" destId="{A22AFB76-4B93-44CA-BB48-DD84BD64DE11}" srcOrd="7" destOrd="0" presId="urn:microsoft.com/office/officeart/2008/layout/LinedList"/>
    <dgm:cxn modelId="{B68E442B-D7F1-4ED8-BF97-090D70540374}" type="presParOf" srcId="{A22AFB76-4B93-44CA-BB48-DD84BD64DE11}" destId="{94DA4182-668E-4164-81C7-CA4D44FFA0CE}" srcOrd="0" destOrd="0" presId="urn:microsoft.com/office/officeart/2008/layout/LinedList"/>
    <dgm:cxn modelId="{BD394C0C-8210-4F5C-8330-16326610BBE8}" type="presParOf" srcId="{A22AFB76-4B93-44CA-BB48-DD84BD64DE11}" destId="{B0F446EE-094B-4BBA-9309-F7F7D4C93E9F}" srcOrd="1" destOrd="0" presId="urn:microsoft.com/office/officeart/2008/layout/LinedList"/>
    <dgm:cxn modelId="{D53490A5-F1BC-46AD-8070-73D74D55432B}" type="presParOf" srcId="{86932447-C406-46E7-88EC-795F119E0154}" destId="{B0DCC150-1CFE-4BDA-A5BE-4EB8C941B612}" srcOrd="8" destOrd="0" presId="urn:microsoft.com/office/officeart/2008/layout/LinedList"/>
    <dgm:cxn modelId="{5880FB55-5ABB-4A89-9F96-091408F84583}" type="presParOf" srcId="{86932447-C406-46E7-88EC-795F119E0154}" destId="{A74593D0-056D-4EB1-8848-481293764F45}" srcOrd="9" destOrd="0" presId="urn:microsoft.com/office/officeart/2008/layout/LinedList"/>
    <dgm:cxn modelId="{552D70EC-FB0B-416E-9199-BFC0047AB1D6}" type="presParOf" srcId="{A74593D0-056D-4EB1-8848-481293764F45}" destId="{C37B7C77-C50C-4C6A-A830-97FFD2EDC3B6}" srcOrd="0" destOrd="0" presId="urn:microsoft.com/office/officeart/2008/layout/LinedList"/>
    <dgm:cxn modelId="{FA8F23A2-30BD-42A5-929D-83D246411D91}" type="presParOf" srcId="{A74593D0-056D-4EB1-8848-481293764F45}" destId="{AFF78DD6-524F-4A92-82D2-FC94846EAE9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434204-248B-4E99-9D72-9A7DCDCA4EDA}" type="doc">
      <dgm:prSet loTypeId="urn:microsoft.com/office/officeart/2005/8/layout/target1" loCatId="relationship" qsTypeId="urn:microsoft.com/office/officeart/2005/8/quickstyle/simple1" qsCatId="simple" csTypeId="urn:microsoft.com/office/officeart/2005/8/colors/colorful2" csCatId="colorful" phldr="1"/>
      <dgm:spPr/>
      <dgm:t>
        <a:bodyPr/>
        <a:lstStyle/>
        <a:p>
          <a:endParaRPr lang="en-US"/>
        </a:p>
      </dgm:t>
    </dgm:pt>
    <dgm:pt modelId="{5A7BA5AB-C035-4699-AF60-0744BAEA072D}">
      <dgm:prSet/>
      <dgm:spPr/>
      <dgm:t>
        <a:bodyPr/>
        <a:lstStyle/>
        <a:p>
          <a:r>
            <a:rPr lang="en-US" dirty="0"/>
            <a:t>Bucket</a:t>
          </a:r>
        </a:p>
      </dgm:t>
    </dgm:pt>
    <dgm:pt modelId="{F191E6C5-3F63-4B61-A25C-42728A5887AA}" type="parTrans" cxnId="{6839FA6E-C9E0-4409-995A-A4EB0CE0C212}">
      <dgm:prSet/>
      <dgm:spPr/>
      <dgm:t>
        <a:bodyPr/>
        <a:lstStyle/>
        <a:p>
          <a:endParaRPr lang="en-US"/>
        </a:p>
      </dgm:t>
    </dgm:pt>
    <dgm:pt modelId="{0C512A7F-8E28-47D6-BC20-A9E66263058F}" type="sibTrans" cxnId="{6839FA6E-C9E0-4409-995A-A4EB0CE0C212}">
      <dgm:prSet/>
      <dgm:spPr/>
      <dgm:t>
        <a:bodyPr/>
        <a:lstStyle/>
        <a:p>
          <a:endParaRPr lang="en-US"/>
        </a:p>
      </dgm:t>
    </dgm:pt>
    <dgm:pt modelId="{CD07CE1A-9FED-495E-9798-323E8695C955}">
      <dgm:prSet/>
      <dgm:spPr/>
      <dgm:t>
        <a:bodyPr/>
        <a:lstStyle/>
        <a:p>
          <a:r>
            <a:rPr lang="en-US" dirty="0"/>
            <a:t>Folder </a:t>
          </a:r>
        </a:p>
      </dgm:t>
    </dgm:pt>
    <dgm:pt modelId="{F4402692-7508-40E1-AC5B-362EB8590BBD}" type="parTrans" cxnId="{3C00170D-033A-498F-8693-46CA15DD21BB}">
      <dgm:prSet/>
      <dgm:spPr/>
      <dgm:t>
        <a:bodyPr/>
        <a:lstStyle/>
        <a:p>
          <a:endParaRPr lang="en-US"/>
        </a:p>
      </dgm:t>
    </dgm:pt>
    <dgm:pt modelId="{D9480687-1B5C-4981-9427-456E4EB0611B}" type="sibTrans" cxnId="{3C00170D-033A-498F-8693-46CA15DD21BB}">
      <dgm:prSet/>
      <dgm:spPr/>
      <dgm:t>
        <a:bodyPr/>
        <a:lstStyle/>
        <a:p>
          <a:endParaRPr lang="en-US"/>
        </a:p>
      </dgm:t>
    </dgm:pt>
    <dgm:pt modelId="{C815DAF5-1BC8-4465-AB72-C85603D63330}">
      <dgm:prSet/>
      <dgm:spPr/>
      <dgm:t>
        <a:bodyPr/>
        <a:lstStyle/>
        <a:p>
          <a:r>
            <a:rPr lang="en-US" dirty="0"/>
            <a:t>File</a:t>
          </a:r>
        </a:p>
      </dgm:t>
    </dgm:pt>
    <dgm:pt modelId="{7E88E7F1-20E8-45CC-B590-28FFC5D4AE5D}" type="parTrans" cxnId="{03C8735D-D0F5-4D00-B206-8C2683A6BBD6}">
      <dgm:prSet/>
      <dgm:spPr/>
      <dgm:t>
        <a:bodyPr/>
        <a:lstStyle/>
        <a:p>
          <a:endParaRPr lang="en-US"/>
        </a:p>
      </dgm:t>
    </dgm:pt>
    <dgm:pt modelId="{23B1B15B-67A5-423F-8CD2-8E36B5CBE69B}" type="sibTrans" cxnId="{03C8735D-D0F5-4D00-B206-8C2683A6BBD6}">
      <dgm:prSet/>
      <dgm:spPr/>
      <dgm:t>
        <a:bodyPr/>
        <a:lstStyle/>
        <a:p>
          <a:endParaRPr lang="en-US"/>
        </a:p>
      </dgm:t>
    </dgm:pt>
    <dgm:pt modelId="{8302BD99-C07C-4B0E-838A-FAF03F2C8AF8}">
      <dgm:prSet/>
      <dgm:spPr/>
      <dgm:t>
        <a:bodyPr/>
        <a:lstStyle/>
        <a:p>
          <a:r>
            <a:rPr lang="en-US" dirty="0"/>
            <a:t>Alias</a:t>
          </a:r>
        </a:p>
      </dgm:t>
    </dgm:pt>
    <dgm:pt modelId="{E22DD7A2-5E91-4BE3-B51A-39AF04F58F11}" type="parTrans" cxnId="{1D5D23BC-EE40-4440-8ED8-36CC36CB9D04}">
      <dgm:prSet/>
      <dgm:spPr/>
      <dgm:t>
        <a:bodyPr/>
        <a:lstStyle/>
        <a:p>
          <a:endParaRPr lang="en-US"/>
        </a:p>
      </dgm:t>
    </dgm:pt>
    <dgm:pt modelId="{0D12A350-E8BC-4240-94D4-7A490DFE20A3}" type="sibTrans" cxnId="{1D5D23BC-EE40-4440-8ED8-36CC36CB9D04}">
      <dgm:prSet/>
      <dgm:spPr/>
      <dgm:t>
        <a:bodyPr/>
        <a:lstStyle/>
        <a:p>
          <a:endParaRPr lang="en-US"/>
        </a:p>
      </dgm:t>
    </dgm:pt>
    <dgm:pt modelId="{2FA94F83-B27B-4F9C-B96F-EB8C0995E907}" type="pres">
      <dgm:prSet presAssocID="{C0434204-248B-4E99-9D72-9A7DCDCA4EDA}" presName="composite" presStyleCnt="0">
        <dgm:presLayoutVars>
          <dgm:chMax val="5"/>
          <dgm:dir/>
          <dgm:resizeHandles val="exact"/>
        </dgm:presLayoutVars>
      </dgm:prSet>
      <dgm:spPr/>
    </dgm:pt>
    <dgm:pt modelId="{52B44843-68D1-4319-8406-AEA91030BBF5}" type="pres">
      <dgm:prSet presAssocID="{C815DAF5-1BC8-4465-AB72-C85603D63330}" presName="circle1" presStyleLbl="lnNode1" presStyleIdx="0" presStyleCnt="4"/>
      <dgm:spPr/>
    </dgm:pt>
    <dgm:pt modelId="{2C88F66C-B137-4B10-B392-23D20D230B94}" type="pres">
      <dgm:prSet presAssocID="{C815DAF5-1BC8-4465-AB72-C85603D63330}" presName="text1" presStyleLbl="revTx" presStyleIdx="0" presStyleCnt="4">
        <dgm:presLayoutVars>
          <dgm:bulletEnabled val="1"/>
        </dgm:presLayoutVars>
      </dgm:prSet>
      <dgm:spPr/>
    </dgm:pt>
    <dgm:pt modelId="{DDD23515-61C8-4C76-8756-BEA22629E8A5}" type="pres">
      <dgm:prSet presAssocID="{C815DAF5-1BC8-4465-AB72-C85603D63330}" presName="line1" presStyleLbl="callout" presStyleIdx="0" presStyleCnt="8"/>
      <dgm:spPr/>
    </dgm:pt>
    <dgm:pt modelId="{CA1AE708-71DB-4E25-9C78-288D2303A6E3}" type="pres">
      <dgm:prSet presAssocID="{C815DAF5-1BC8-4465-AB72-C85603D63330}" presName="d1" presStyleLbl="callout" presStyleIdx="1" presStyleCnt="8"/>
      <dgm:spPr/>
    </dgm:pt>
    <dgm:pt modelId="{C53B7C15-FB55-4F78-AE60-3E1FD58069A8}" type="pres">
      <dgm:prSet presAssocID="{CD07CE1A-9FED-495E-9798-323E8695C955}" presName="circle2" presStyleLbl="lnNode1" presStyleIdx="1" presStyleCnt="4"/>
      <dgm:spPr/>
    </dgm:pt>
    <dgm:pt modelId="{D92ED18D-1D1E-4D1A-9AE7-C04E37D61727}" type="pres">
      <dgm:prSet presAssocID="{CD07CE1A-9FED-495E-9798-323E8695C955}" presName="text2" presStyleLbl="revTx" presStyleIdx="1" presStyleCnt="4">
        <dgm:presLayoutVars>
          <dgm:bulletEnabled val="1"/>
        </dgm:presLayoutVars>
      </dgm:prSet>
      <dgm:spPr/>
    </dgm:pt>
    <dgm:pt modelId="{BF912182-4F69-4CF4-A878-E93ACA2AC7B2}" type="pres">
      <dgm:prSet presAssocID="{CD07CE1A-9FED-495E-9798-323E8695C955}" presName="line2" presStyleLbl="callout" presStyleIdx="2" presStyleCnt="8"/>
      <dgm:spPr/>
    </dgm:pt>
    <dgm:pt modelId="{D017E1CA-A323-46FF-8FAB-1B9095993398}" type="pres">
      <dgm:prSet presAssocID="{CD07CE1A-9FED-495E-9798-323E8695C955}" presName="d2" presStyleLbl="callout" presStyleIdx="3" presStyleCnt="8"/>
      <dgm:spPr/>
    </dgm:pt>
    <dgm:pt modelId="{294F21BC-0B3E-45D8-8206-8233D1451490}" type="pres">
      <dgm:prSet presAssocID="{5A7BA5AB-C035-4699-AF60-0744BAEA072D}" presName="circle3" presStyleLbl="lnNode1" presStyleIdx="2" presStyleCnt="4"/>
      <dgm:spPr/>
    </dgm:pt>
    <dgm:pt modelId="{E4B32027-A2E0-4BC8-8CA0-DE6E8B43B52F}" type="pres">
      <dgm:prSet presAssocID="{5A7BA5AB-C035-4699-AF60-0744BAEA072D}" presName="text3" presStyleLbl="revTx" presStyleIdx="2" presStyleCnt="4">
        <dgm:presLayoutVars>
          <dgm:bulletEnabled val="1"/>
        </dgm:presLayoutVars>
      </dgm:prSet>
      <dgm:spPr/>
    </dgm:pt>
    <dgm:pt modelId="{6CF70066-EDD0-47B5-B4AE-D7F0E935D27A}" type="pres">
      <dgm:prSet presAssocID="{5A7BA5AB-C035-4699-AF60-0744BAEA072D}" presName="line3" presStyleLbl="callout" presStyleIdx="4" presStyleCnt="8"/>
      <dgm:spPr/>
    </dgm:pt>
    <dgm:pt modelId="{7349993B-523F-44EE-885A-71ADFA310015}" type="pres">
      <dgm:prSet presAssocID="{5A7BA5AB-C035-4699-AF60-0744BAEA072D}" presName="d3" presStyleLbl="callout" presStyleIdx="5" presStyleCnt="8"/>
      <dgm:spPr/>
    </dgm:pt>
    <dgm:pt modelId="{B78A0D6F-564A-47D9-85F3-3E9DA9AD24FC}" type="pres">
      <dgm:prSet presAssocID="{8302BD99-C07C-4B0E-838A-FAF03F2C8AF8}" presName="circle4" presStyleLbl="lnNode1" presStyleIdx="3" presStyleCnt="4"/>
      <dgm:spPr/>
    </dgm:pt>
    <dgm:pt modelId="{9D9A756F-7868-42BB-8E2D-B1FF5B285089}" type="pres">
      <dgm:prSet presAssocID="{8302BD99-C07C-4B0E-838A-FAF03F2C8AF8}" presName="text4" presStyleLbl="revTx" presStyleIdx="3" presStyleCnt="4">
        <dgm:presLayoutVars>
          <dgm:bulletEnabled val="1"/>
        </dgm:presLayoutVars>
      </dgm:prSet>
      <dgm:spPr/>
    </dgm:pt>
    <dgm:pt modelId="{5DCC13CC-B724-4AF0-B99D-146F04F1850C}" type="pres">
      <dgm:prSet presAssocID="{8302BD99-C07C-4B0E-838A-FAF03F2C8AF8}" presName="line4" presStyleLbl="callout" presStyleIdx="6" presStyleCnt="8"/>
      <dgm:spPr/>
    </dgm:pt>
    <dgm:pt modelId="{2FF86CD2-1060-48F9-9809-9491825BED21}" type="pres">
      <dgm:prSet presAssocID="{8302BD99-C07C-4B0E-838A-FAF03F2C8AF8}" presName="d4" presStyleLbl="callout" presStyleIdx="7" presStyleCnt="8"/>
      <dgm:spPr/>
    </dgm:pt>
  </dgm:ptLst>
  <dgm:cxnLst>
    <dgm:cxn modelId="{39499108-CBB8-4C34-8C06-15AA9F19DC77}" type="presOf" srcId="{CD07CE1A-9FED-495E-9798-323E8695C955}" destId="{D92ED18D-1D1E-4D1A-9AE7-C04E37D61727}" srcOrd="0" destOrd="0" presId="urn:microsoft.com/office/officeart/2005/8/layout/target1"/>
    <dgm:cxn modelId="{3C00170D-033A-498F-8693-46CA15DD21BB}" srcId="{C0434204-248B-4E99-9D72-9A7DCDCA4EDA}" destId="{CD07CE1A-9FED-495E-9798-323E8695C955}" srcOrd="1" destOrd="0" parTransId="{F4402692-7508-40E1-AC5B-362EB8590BBD}" sibTransId="{D9480687-1B5C-4981-9427-456E4EB0611B}"/>
    <dgm:cxn modelId="{F37DD326-3C9A-4AC4-8F4B-464032EFA9A6}" type="presOf" srcId="{C815DAF5-1BC8-4465-AB72-C85603D63330}" destId="{2C88F66C-B137-4B10-B392-23D20D230B94}" srcOrd="0" destOrd="0" presId="urn:microsoft.com/office/officeart/2005/8/layout/target1"/>
    <dgm:cxn modelId="{03C8735D-D0F5-4D00-B206-8C2683A6BBD6}" srcId="{C0434204-248B-4E99-9D72-9A7DCDCA4EDA}" destId="{C815DAF5-1BC8-4465-AB72-C85603D63330}" srcOrd="0" destOrd="0" parTransId="{7E88E7F1-20E8-45CC-B590-28FFC5D4AE5D}" sibTransId="{23B1B15B-67A5-423F-8CD2-8E36B5CBE69B}"/>
    <dgm:cxn modelId="{6839FA6E-C9E0-4409-995A-A4EB0CE0C212}" srcId="{C0434204-248B-4E99-9D72-9A7DCDCA4EDA}" destId="{5A7BA5AB-C035-4699-AF60-0744BAEA072D}" srcOrd="2" destOrd="0" parTransId="{F191E6C5-3F63-4B61-A25C-42728A5887AA}" sibTransId="{0C512A7F-8E28-47D6-BC20-A9E66263058F}"/>
    <dgm:cxn modelId="{1D5D23BC-EE40-4440-8ED8-36CC36CB9D04}" srcId="{C0434204-248B-4E99-9D72-9A7DCDCA4EDA}" destId="{8302BD99-C07C-4B0E-838A-FAF03F2C8AF8}" srcOrd="3" destOrd="0" parTransId="{E22DD7A2-5E91-4BE3-B51A-39AF04F58F11}" sibTransId="{0D12A350-E8BC-4240-94D4-7A490DFE20A3}"/>
    <dgm:cxn modelId="{7E0009C8-527D-46DB-971B-19D81389A00D}" type="presOf" srcId="{5A7BA5AB-C035-4699-AF60-0744BAEA072D}" destId="{E4B32027-A2E0-4BC8-8CA0-DE6E8B43B52F}" srcOrd="0" destOrd="0" presId="urn:microsoft.com/office/officeart/2005/8/layout/target1"/>
    <dgm:cxn modelId="{AAD49EDA-FC83-41C4-8D7B-C0F478A0E67E}" type="presOf" srcId="{8302BD99-C07C-4B0E-838A-FAF03F2C8AF8}" destId="{9D9A756F-7868-42BB-8E2D-B1FF5B285089}" srcOrd="0" destOrd="0" presId="urn:microsoft.com/office/officeart/2005/8/layout/target1"/>
    <dgm:cxn modelId="{167982E6-DEC5-4D40-BC82-D2369872F7D2}" type="presOf" srcId="{C0434204-248B-4E99-9D72-9A7DCDCA4EDA}" destId="{2FA94F83-B27B-4F9C-B96F-EB8C0995E907}" srcOrd="0" destOrd="0" presId="urn:microsoft.com/office/officeart/2005/8/layout/target1"/>
    <dgm:cxn modelId="{35376B4F-6890-4F97-BBE9-60A9F54E0A79}" type="presParOf" srcId="{2FA94F83-B27B-4F9C-B96F-EB8C0995E907}" destId="{52B44843-68D1-4319-8406-AEA91030BBF5}" srcOrd="0" destOrd="0" presId="urn:microsoft.com/office/officeart/2005/8/layout/target1"/>
    <dgm:cxn modelId="{9E1960D3-3DA9-45A5-95E2-F7E11F150181}" type="presParOf" srcId="{2FA94F83-B27B-4F9C-B96F-EB8C0995E907}" destId="{2C88F66C-B137-4B10-B392-23D20D230B94}" srcOrd="1" destOrd="0" presId="urn:microsoft.com/office/officeart/2005/8/layout/target1"/>
    <dgm:cxn modelId="{6C8B3F66-C5FE-4323-B2E5-A39354E15815}" type="presParOf" srcId="{2FA94F83-B27B-4F9C-B96F-EB8C0995E907}" destId="{DDD23515-61C8-4C76-8756-BEA22629E8A5}" srcOrd="2" destOrd="0" presId="urn:microsoft.com/office/officeart/2005/8/layout/target1"/>
    <dgm:cxn modelId="{0E8707AB-FABE-4893-AF3E-CB72A4F4BA12}" type="presParOf" srcId="{2FA94F83-B27B-4F9C-B96F-EB8C0995E907}" destId="{CA1AE708-71DB-4E25-9C78-288D2303A6E3}" srcOrd="3" destOrd="0" presId="urn:microsoft.com/office/officeart/2005/8/layout/target1"/>
    <dgm:cxn modelId="{91522E11-B8FE-468B-84D7-722B318690D9}" type="presParOf" srcId="{2FA94F83-B27B-4F9C-B96F-EB8C0995E907}" destId="{C53B7C15-FB55-4F78-AE60-3E1FD58069A8}" srcOrd="4" destOrd="0" presId="urn:microsoft.com/office/officeart/2005/8/layout/target1"/>
    <dgm:cxn modelId="{0BABBCAA-6EFD-4F2D-9D36-71C272FE8E27}" type="presParOf" srcId="{2FA94F83-B27B-4F9C-B96F-EB8C0995E907}" destId="{D92ED18D-1D1E-4D1A-9AE7-C04E37D61727}" srcOrd="5" destOrd="0" presId="urn:microsoft.com/office/officeart/2005/8/layout/target1"/>
    <dgm:cxn modelId="{18E29D46-5B3F-47B4-8747-220E898BE477}" type="presParOf" srcId="{2FA94F83-B27B-4F9C-B96F-EB8C0995E907}" destId="{BF912182-4F69-4CF4-A878-E93ACA2AC7B2}" srcOrd="6" destOrd="0" presId="urn:microsoft.com/office/officeart/2005/8/layout/target1"/>
    <dgm:cxn modelId="{3E76858A-7C75-42EC-A2C9-63BC3A7DD5B3}" type="presParOf" srcId="{2FA94F83-B27B-4F9C-B96F-EB8C0995E907}" destId="{D017E1CA-A323-46FF-8FAB-1B9095993398}" srcOrd="7" destOrd="0" presId="urn:microsoft.com/office/officeart/2005/8/layout/target1"/>
    <dgm:cxn modelId="{D53488F5-7553-4816-8C1E-545A3E37E3DD}" type="presParOf" srcId="{2FA94F83-B27B-4F9C-B96F-EB8C0995E907}" destId="{294F21BC-0B3E-45D8-8206-8233D1451490}" srcOrd="8" destOrd="0" presId="urn:microsoft.com/office/officeart/2005/8/layout/target1"/>
    <dgm:cxn modelId="{05F06513-187B-406F-BBF8-279E5376703F}" type="presParOf" srcId="{2FA94F83-B27B-4F9C-B96F-EB8C0995E907}" destId="{E4B32027-A2E0-4BC8-8CA0-DE6E8B43B52F}" srcOrd="9" destOrd="0" presId="urn:microsoft.com/office/officeart/2005/8/layout/target1"/>
    <dgm:cxn modelId="{245CC292-84CF-4889-B4BE-2DB708AD94CF}" type="presParOf" srcId="{2FA94F83-B27B-4F9C-B96F-EB8C0995E907}" destId="{6CF70066-EDD0-47B5-B4AE-D7F0E935D27A}" srcOrd="10" destOrd="0" presId="urn:microsoft.com/office/officeart/2005/8/layout/target1"/>
    <dgm:cxn modelId="{ADAB581E-4868-47ED-A9F3-E8649C6D5448}" type="presParOf" srcId="{2FA94F83-B27B-4F9C-B96F-EB8C0995E907}" destId="{7349993B-523F-44EE-885A-71ADFA310015}" srcOrd="11" destOrd="0" presId="urn:microsoft.com/office/officeart/2005/8/layout/target1"/>
    <dgm:cxn modelId="{7AA8CFE9-DD0B-42B7-A009-8D927A98CFF3}" type="presParOf" srcId="{2FA94F83-B27B-4F9C-B96F-EB8C0995E907}" destId="{B78A0D6F-564A-47D9-85F3-3E9DA9AD24FC}" srcOrd="12" destOrd="0" presId="urn:microsoft.com/office/officeart/2005/8/layout/target1"/>
    <dgm:cxn modelId="{DEF6D4FB-3743-4094-9385-79B0B71DB9CD}" type="presParOf" srcId="{2FA94F83-B27B-4F9C-B96F-EB8C0995E907}" destId="{9D9A756F-7868-42BB-8E2D-B1FF5B285089}" srcOrd="13" destOrd="0" presId="urn:microsoft.com/office/officeart/2005/8/layout/target1"/>
    <dgm:cxn modelId="{EAD1AC48-6E19-4771-A2C3-B855F04B4834}" type="presParOf" srcId="{2FA94F83-B27B-4F9C-B96F-EB8C0995E907}" destId="{5DCC13CC-B724-4AF0-B99D-146F04F1850C}" srcOrd="14" destOrd="0" presId="urn:microsoft.com/office/officeart/2005/8/layout/target1"/>
    <dgm:cxn modelId="{2B9AF6BF-3543-4D15-9054-12B243751A26}" type="presParOf" srcId="{2FA94F83-B27B-4F9C-B96F-EB8C0995E907}" destId="{2FF86CD2-1060-48F9-9809-9491825BED21}" srcOrd="15"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0C160-944F-4B69-A9DB-61C800D97F56}">
      <dsp:nvSpPr>
        <dsp:cNvPr id="0" name=""/>
        <dsp:cNvSpPr/>
      </dsp:nvSpPr>
      <dsp:spPr>
        <a:xfrm>
          <a:off x="0" y="696"/>
          <a:ext cx="74038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665F05-0BB2-465B-BFB8-E34E1ECADA34}">
      <dsp:nvSpPr>
        <dsp:cNvPr id="0" name=""/>
        <dsp:cNvSpPr/>
      </dsp:nvSpPr>
      <dsp:spPr>
        <a:xfrm>
          <a:off x="0" y="696"/>
          <a:ext cx="7403869" cy="1140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Storing BLOBs (pictures and video)</a:t>
          </a:r>
        </a:p>
      </dsp:txBody>
      <dsp:txXfrm>
        <a:off x="0" y="696"/>
        <a:ext cx="7403869" cy="1140227"/>
      </dsp:txXfrm>
    </dsp:sp>
    <dsp:sp modelId="{EF07C63D-F921-456D-B54A-CE8CE9B58B55}">
      <dsp:nvSpPr>
        <dsp:cNvPr id="0" name=""/>
        <dsp:cNvSpPr/>
      </dsp:nvSpPr>
      <dsp:spPr>
        <a:xfrm>
          <a:off x="0" y="1140923"/>
          <a:ext cx="74038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3DEEDC-93C0-4A9F-92E7-D64BF66B4412}">
      <dsp:nvSpPr>
        <dsp:cNvPr id="0" name=""/>
        <dsp:cNvSpPr/>
      </dsp:nvSpPr>
      <dsp:spPr>
        <a:xfrm>
          <a:off x="0" y="1140923"/>
          <a:ext cx="7403869" cy="1140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Static Website Hosting</a:t>
          </a:r>
        </a:p>
      </dsp:txBody>
      <dsp:txXfrm>
        <a:off x="0" y="1140923"/>
        <a:ext cx="7403869" cy="1140227"/>
      </dsp:txXfrm>
    </dsp:sp>
    <dsp:sp modelId="{708D2F8D-8193-47AE-8F39-36BE0EF6B63D}">
      <dsp:nvSpPr>
        <dsp:cNvPr id="0" name=""/>
        <dsp:cNvSpPr/>
      </dsp:nvSpPr>
      <dsp:spPr>
        <a:xfrm>
          <a:off x="0" y="2281151"/>
          <a:ext cx="74038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67BBA1-2CF6-4579-A869-C4DC4989701A}">
      <dsp:nvSpPr>
        <dsp:cNvPr id="0" name=""/>
        <dsp:cNvSpPr/>
      </dsp:nvSpPr>
      <dsp:spPr>
        <a:xfrm>
          <a:off x="0" y="2281151"/>
          <a:ext cx="7403869" cy="1140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Backup and Disaster Recovery</a:t>
          </a:r>
        </a:p>
      </dsp:txBody>
      <dsp:txXfrm>
        <a:off x="0" y="2281151"/>
        <a:ext cx="7403869" cy="1140227"/>
      </dsp:txXfrm>
    </dsp:sp>
    <dsp:sp modelId="{92A3931F-BDA3-42A0-825C-BE7122AD8256}">
      <dsp:nvSpPr>
        <dsp:cNvPr id="0" name=""/>
        <dsp:cNvSpPr/>
      </dsp:nvSpPr>
      <dsp:spPr>
        <a:xfrm>
          <a:off x="0" y="3421378"/>
          <a:ext cx="74038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DA4182-668E-4164-81C7-CA4D44FFA0CE}">
      <dsp:nvSpPr>
        <dsp:cNvPr id="0" name=""/>
        <dsp:cNvSpPr/>
      </dsp:nvSpPr>
      <dsp:spPr>
        <a:xfrm>
          <a:off x="0" y="3421378"/>
          <a:ext cx="7403869" cy="1140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Data Lakes</a:t>
          </a:r>
        </a:p>
      </dsp:txBody>
      <dsp:txXfrm>
        <a:off x="0" y="3421378"/>
        <a:ext cx="7403869" cy="1140227"/>
      </dsp:txXfrm>
    </dsp:sp>
    <dsp:sp modelId="{B0DCC150-1CFE-4BDA-A5BE-4EB8C941B612}">
      <dsp:nvSpPr>
        <dsp:cNvPr id="0" name=""/>
        <dsp:cNvSpPr/>
      </dsp:nvSpPr>
      <dsp:spPr>
        <a:xfrm>
          <a:off x="0" y="4561606"/>
          <a:ext cx="74038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7B7C77-C50C-4C6A-A830-97FFD2EDC3B6}">
      <dsp:nvSpPr>
        <dsp:cNvPr id="0" name=""/>
        <dsp:cNvSpPr/>
      </dsp:nvSpPr>
      <dsp:spPr>
        <a:xfrm>
          <a:off x="0" y="4561606"/>
          <a:ext cx="7403869" cy="1140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Analytics</a:t>
          </a:r>
        </a:p>
      </dsp:txBody>
      <dsp:txXfrm>
        <a:off x="0" y="4561606"/>
        <a:ext cx="7403869" cy="11402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8A0D6F-564A-47D9-85F3-3E9DA9AD24FC}">
      <dsp:nvSpPr>
        <dsp:cNvPr id="0" name=""/>
        <dsp:cNvSpPr/>
      </dsp:nvSpPr>
      <dsp:spPr>
        <a:xfrm>
          <a:off x="2803025" y="981909"/>
          <a:ext cx="2945729" cy="294572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4F21BC-0B3E-45D8-8206-8233D1451490}">
      <dsp:nvSpPr>
        <dsp:cNvPr id="0" name=""/>
        <dsp:cNvSpPr/>
      </dsp:nvSpPr>
      <dsp:spPr>
        <a:xfrm>
          <a:off x="3224019" y="1402903"/>
          <a:ext cx="2103741" cy="2103741"/>
        </a:xfrm>
        <a:prstGeom prst="ellipse">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3B7C15-FB55-4F78-AE60-3E1FD58069A8}">
      <dsp:nvSpPr>
        <dsp:cNvPr id="0" name=""/>
        <dsp:cNvSpPr/>
      </dsp:nvSpPr>
      <dsp:spPr>
        <a:xfrm>
          <a:off x="3644767" y="1823651"/>
          <a:ext cx="1262244" cy="1262244"/>
        </a:xfrm>
        <a:prstGeom prst="ellipse">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B44843-68D1-4319-8406-AEA91030BBF5}">
      <dsp:nvSpPr>
        <dsp:cNvPr id="0" name=""/>
        <dsp:cNvSpPr/>
      </dsp:nvSpPr>
      <dsp:spPr>
        <a:xfrm>
          <a:off x="4065516" y="2244400"/>
          <a:ext cx="420748" cy="4207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88F66C-B137-4B10-B392-23D20D230B94}">
      <dsp:nvSpPr>
        <dsp:cNvPr id="0" name=""/>
        <dsp:cNvSpPr/>
      </dsp:nvSpPr>
      <dsp:spPr>
        <a:xfrm>
          <a:off x="6239709" y="0"/>
          <a:ext cx="1472864" cy="704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43180" rIns="43180" bIns="43180" numCol="1" spcCol="1270" anchor="ctr" anchorCtr="0">
          <a:noAutofit/>
        </a:bodyPr>
        <a:lstStyle/>
        <a:p>
          <a:pPr marL="0" lvl="0" indent="0" algn="l" defTabSz="1511300">
            <a:lnSpc>
              <a:spcPct val="90000"/>
            </a:lnSpc>
            <a:spcBef>
              <a:spcPct val="0"/>
            </a:spcBef>
            <a:spcAft>
              <a:spcPct val="35000"/>
            </a:spcAft>
            <a:buNone/>
          </a:pPr>
          <a:r>
            <a:rPr lang="en-US" sz="3400" kern="1200" dirty="0"/>
            <a:t>File</a:t>
          </a:r>
        </a:p>
      </dsp:txBody>
      <dsp:txXfrm>
        <a:off x="6239709" y="0"/>
        <a:ext cx="1472864" cy="704520"/>
      </dsp:txXfrm>
    </dsp:sp>
    <dsp:sp modelId="{DDD23515-61C8-4C76-8756-BEA22629E8A5}">
      <dsp:nvSpPr>
        <dsp:cNvPr id="0" name=""/>
        <dsp:cNvSpPr/>
      </dsp:nvSpPr>
      <dsp:spPr>
        <a:xfrm>
          <a:off x="5871493" y="352260"/>
          <a:ext cx="36821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1AE708-71DB-4E25-9C78-288D2303A6E3}">
      <dsp:nvSpPr>
        <dsp:cNvPr id="0" name=""/>
        <dsp:cNvSpPr/>
      </dsp:nvSpPr>
      <dsp:spPr>
        <a:xfrm rot="5400000">
          <a:off x="4020593" y="584236"/>
          <a:ext cx="2081648" cy="1620151"/>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2ED18D-1D1E-4D1A-9AE7-C04E37D61727}">
      <dsp:nvSpPr>
        <dsp:cNvPr id="0" name=""/>
        <dsp:cNvSpPr/>
      </dsp:nvSpPr>
      <dsp:spPr>
        <a:xfrm>
          <a:off x="6239709" y="704520"/>
          <a:ext cx="1472864" cy="704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43180" rIns="43180" bIns="43180" numCol="1" spcCol="1270" anchor="ctr" anchorCtr="0">
          <a:noAutofit/>
        </a:bodyPr>
        <a:lstStyle/>
        <a:p>
          <a:pPr marL="0" lvl="0" indent="0" algn="l" defTabSz="1511300">
            <a:lnSpc>
              <a:spcPct val="90000"/>
            </a:lnSpc>
            <a:spcBef>
              <a:spcPct val="0"/>
            </a:spcBef>
            <a:spcAft>
              <a:spcPct val="35000"/>
            </a:spcAft>
            <a:buNone/>
          </a:pPr>
          <a:r>
            <a:rPr lang="en-US" sz="3400" kern="1200" dirty="0"/>
            <a:t>Folder </a:t>
          </a:r>
        </a:p>
      </dsp:txBody>
      <dsp:txXfrm>
        <a:off x="6239709" y="704520"/>
        <a:ext cx="1472864" cy="704520"/>
      </dsp:txXfrm>
    </dsp:sp>
    <dsp:sp modelId="{BF912182-4F69-4CF4-A878-E93ACA2AC7B2}">
      <dsp:nvSpPr>
        <dsp:cNvPr id="0" name=""/>
        <dsp:cNvSpPr/>
      </dsp:nvSpPr>
      <dsp:spPr>
        <a:xfrm>
          <a:off x="5871493" y="1056780"/>
          <a:ext cx="36821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17E1CA-A323-46FF-8FAB-1B9095993398}">
      <dsp:nvSpPr>
        <dsp:cNvPr id="0" name=""/>
        <dsp:cNvSpPr/>
      </dsp:nvSpPr>
      <dsp:spPr>
        <a:xfrm rot="5400000">
          <a:off x="4380954" y="1277219"/>
          <a:ext cx="1709504" cy="1269118"/>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B32027-A2E0-4BC8-8CA0-DE6E8B43B52F}">
      <dsp:nvSpPr>
        <dsp:cNvPr id="0" name=""/>
        <dsp:cNvSpPr/>
      </dsp:nvSpPr>
      <dsp:spPr>
        <a:xfrm>
          <a:off x="6239709" y="1409040"/>
          <a:ext cx="1472864" cy="704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43180" rIns="43180" bIns="43180" numCol="1" spcCol="1270" anchor="ctr" anchorCtr="0">
          <a:noAutofit/>
        </a:bodyPr>
        <a:lstStyle/>
        <a:p>
          <a:pPr marL="0" lvl="0" indent="0" algn="l" defTabSz="1511300">
            <a:lnSpc>
              <a:spcPct val="90000"/>
            </a:lnSpc>
            <a:spcBef>
              <a:spcPct val="0"/>
            </a:spcBef>
            <a:spcAft>
              <a:spcPct val="35000"/>
            </a:spcAft>
            <a:buNone/>
          </a:pPr>
          <a:r>
            <a:rPr lang="en-US" sz="3400" kern="1200" dirty="0"/>
            <a:t>Bucket</a:t>
          </a:r>
        </a:p>
      </dsp:txBody>
      <dsp:txXfrm>
        <a:off x="6239709" y="1409040"/>
        <a:ext cx="1472864" cy="704520"/>
      </dsp:txXfrm>
    </dsp:sp>
    <dsp:sp modelId="{6CF70066-EDD0-47B5-B4AE-D7F0E935D27A}">
      <dsp:nvSpPr>
        <dsp:cNvPr id="0" name=""/>
        <dsp:cNvSpPr/>
      </dsp:nvSpPr>
      <dsp:spPr>
        <a:xfrm>
          <a:off x="5871493" y="1761300"/>
          <a:ext cx="36821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49993B-523F-44EE-885A-71ADFA310015}">
      <dsp:nvSpPr>
        <dsp:cNvPr id="0" name=""/>
        <dsp:cNvSpPr/>
      </dsp:nvSpPr>
      <dsp:spPr>
        <a:xfrm rot="5400000">
          <a:off x="4729778" y="1923070"/>
          <a:ext cx="1303976" cy="979454"/>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9A756F-7868-42BB-8E2D-B1FF5B285089}">
      <dsp:nvSpPr>
        <dsp:cNvPr id="0" name=""/>
        <dsp:cNvSpPr/>
      </dsp:nvSpPr>
      <dsp:spPr>
        <a:xfrm>
          <a:off x="6239709" y="2113560"/>
          <a:ext cx="1472864" cy="704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43180" rIns="43180" bIns="43180" numCol="1" spcCol="1270" anchor="ctr" anchorCtr="0">
          <a:noAutofit/>
        </a:bodyPr>
        <a:lstStyle/>
        <a:p>
          <a:pPr marL="0" lvl="0" indent="0" algn="l" defTabSz="1511300">
            <a:lnSpc>
              <a:spcPct val="90000"/>
            </a:lnSpc>
            <a:spcBef>
              <a:spcPct val="0"/>
            </a:spcBef>
            <a:spcAft>
              <a:spcPct val="35000"/>
            </a:spcAft>
            <a:buNone/>
          </a:pPr>
          <a:r>
            <a:rPr lang="en-US" sz="3400" kern="1200" dirty="0"/>
            <a:t>Alias</a:t>
          </a:r>
        </a:p>
      </dsp:txBody>
      <dsp:txXfrm>
        <a:off x="6239709" y="2113560"/>
        <a:ext cx="1472864" cy="704520"/>
      </dsp:txXfrm>
    </dsp:sp>
    <dsp:sp modelId="{5DCC13CC-B724-4AF0-B99D-146F04F1850C}">
      <dsp:nvSpPr>
        <dsp:cNvPr id="0" name=""/>
        <dsp:cNvSpPr/>
      </dsp:nvSpPr>
      <dsp:spPr>
        <a:xfrm>
          <a:off x="5871493" y="2465820"/>
          <a:ext cx="36821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F86CD2-1060-48F9-9809-9491825BED21}">
      <dsp:nvSpPr>
        <dsp:cNvPr id="0" name=""/>
        <dsp:cNvSpPr/>
      </dsp:nvSpPr>
      <dsp:spPr>
        <a:xfrm rot="5400000">
          <a:off x="5079436" y="2571474"/>
          <a:ext cx="896287" cy="684391"/>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1BCA4-1900-4BDF-853C-1064A083EECB}" type="datetimeFigureOut">
              <a:rPr lang="en-US" smtClean="0"/>
              <a:t>9/19/2021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51B93E-D36F-4744-8516-18D221D3957C}" type="slidenum">
              <a:rPr lang="en-US" smtClean="0"/>
              <a:t>‹#›</a:t>
            </a:fld>
            <a:endParaRPr lang="en-US"/>
          </a:p>
        </p:txBody>
      </p:sp>
    </p:spTree>
    <p:extLst>
      <p:ext uri="{BB962C8B-B14F-4D97-AF65-F5344CB8AC3E}">
        <p14:creationId xmlns:p14="http://schemas.microsoft.com/office/powerpoint/2010/main" val="964600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Since Spark was developed at UC Berkeley it can run without a Hadoop cluster or so called standalone mode. However when integrated with YARN as in HDP, there are two modes to choose. In local mode the spark code runs on the client machine (aka utility server/edge node/gateway server). In cluster mode, spark code is managed inside an application manager. The next several slides will detail these architectures.</a:t>
            </a:r>
          </a:p>
          <a:p>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23</a:t>
            </a:fld>
            <a:endParaRPr lang="en-US" dirty="0"/>
          </a:p>
        </p:txBody>
      </p:sp>
    </p:spTree>
    <p:extLst>
      <p:ext uri="{BB962C8B-B14F-4D97-AF65-F5344CB8AC3E}">
        <p14:creationId xmlns:p14="http://schemas.microsoft.com/office/powerpoint/2010/main" val="1560311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worker nodes?</a:t>
            </a:r>
          </a:p>
          <a:p>
            <a:pPr marL="228600" indent="-228600">
              <a:buAutoNum type="arabicPeriod"/>
            </a:pPr>
            <a:r>
              <a:rPr lang="en-US" dirty="0" err="1"/>
              <a:t>MLLib</a:t>
            </a:r>
            <a:r>
              <a:rPr lang="en-US" dirty="0"/>
              <a:t>, SQL, </a:t>
            </a:r>
            <a:r>
              <a:rPr lang="en-US" dirty="0" err="1"/>
              <a:t>GraphX</a:t>
            </a:r>
            <a:r>
              <a:rPr lang="en-US" dirty="0"/>
              <a:t>, Streaming</a:t>
            </a:r>
          </a:p>
          <a:p>
            <a:pPr marL="228600" indent="-228600">
              <a:buAutoNum type="arabicPeriod"/>
            </a:pPr>
            <a:r>
              <a:rPr lang="en-US" dirty="0"/>
              <a:t>Java, Scala, Python, R</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0851B93E-D36F-4744-8516-18D221D3957C}" type="slidenum">
              <a:rPr lang="en-US" smtClean="0"/>
              <a:t>24</a:t>
            </a:fld>
            <a:endParaRPr lang="en-US"/>
          </a:p>
        </p:txBody>
      </p:sp>
    </p:spTree>
    <p:extLst>
      <p:ext uri="{BB962C8B-B14F-4D97-AF65-F5344CB8AC3E}">
        <p14:creationId xmlns:p14="http://schemas.microsoft.com/office/powerpoint/2010/main" val="3508940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51B93E-D36F-4744-8516-18D221D3957C}" type="slidenum">
              <a:rPr lang="en-US" smtClean="0"/>
              <a:t>31</a:t>
            </a:fld>
            <a:endParaRPr lang="en-US"/>
          </a:p>
        </p:txBody>
      </p:sp>
    </p:spTree>
    <p:extLst>
      <p:ext uri="{BB962C8B-B14F-4D97-AF65-F5344CB8AC3E}">
        <p14:creationId xmlns:p14="http://schemas.microsoft.com/office/powerpoint/2010/main" val="1575565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Spark </a:t>
            </a:r>
            <a:r>
              <a:rPr lang="en-US" dirty="0" err="1"/>
              <a:t>Sesson</a:t>
            </a:r>
            <a:endParaRPr lang="en-US" dirty="0"/>
          </a:p>
          <a:p>
            <a:pPr marL="228600" indent="-228600">
              <a:buAutoNum type="arabicPeriod"/>
            </a:pPr>
            <a:r>
              <a:rPr lang="en-US" dirty="0"/>
              <a:t>Method / function to load delimited data</a:t>
            </a:r>
          </a:p>
          <a:p>
            <a:pPr marL="228600" indent="-228600">
              <a:buAutoNum type="arabicPeriod"/>
            </a:pPr>
            <a:r>
              <a:rPr lang="en-US" dirty="0" err="1"/>
              <a:t>printSchema</a:t>
            </a:r>
            <a:endParaRPr lang="en-US" dirty="0"/>
          </a:p>
          <a:p>
            <a:pPr marL="228600" indent="-228600">
              <a:buAutoNum type="arabicPeriod"/>
            </a:pPr>
            <a:r>
              <a:rPr lang="en-US" dirty="0"/>
              <a:t>Show</a:t>
            </a:r>
          </a:p>
          <a:p>
            <a:pPr marL="228600" indent="-228600">
              <a:buAutoNum type="arabicPeriod"/>
            </a:pPr>
            <a:r>
              <a:rPr lang="en-US" dirty="0"/>
              <a:t>Pre-fetches the data to the worker nodes</a:t>
            </a:r>
          </a:p>
        </p:txBody>
      </p:sp>
      <p:sp>
        <p:nvSpPr>
          <p:cNvPr id="4" name="Slide Number Placeholder 3"/>
          <p:cNvSpPr>
            <a:spLocks noGrp="1"/>
          </p:cNvSpPr>
          <p:nvPr>
            <p:ph type="sldNum" sz="quarter" idx="5"/>
          </p:nvPr>
        </p:nvSpPr>
        <p:spPr/>
        <p:txBody>
          <a:bodyPr/>
          <a:lstStyle/>
          <a:p>
            <a:fld id="{0851B93E-D36F-4744-8516-18D221D3957C}" type="slidenum">
              <a:rPr lang="en-US" smtClean="0"/>
              <a:t>32</a:t>
            </a:fld>
            <a:endParaRPr lang="en-US"/>
          </a:p>
        </p:txBody>
      </p:sp>
    </p:spTree>
    <p:extLst>
      <p:ext uri="{BB962C8B-B14F-4D97-AF65-F5344CB8AC3E}">
        <p14:creationId xmlns:p14="http://schemas.microsoft.com/office/powerpoint/2010/main" val="793662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0851B93E-D36F-4744-8516-18D221D3957C}" type="slidenum">
              <a:rPr lang="en-US" smtClean="0"/>
              <a:t>35</a:t>
            </a:fld>
            <a:endParaRPr lang="en-US"/>
          </a:p>
        </p:txBody>
      </p:sp>
    </p:spTree>
    <p:extLst>
      <p:ext uri="{BB962C8B-B14F-4D97-AF65-F5344CB8AC3E}">
        <p14:creationId xmlns:p14="http://schemas.microsoft.com/office/powerpoint/2010/main" val="2547603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0851B93E-D36F-4744-8516-18D221D3957C}" type="slidenum">
              <a:rPr lang="en-US" smtClean="0"/>
              <a:t>37</a:t>
            </a:fld>
            <a:endParaRPr lang="en-US"/>
          </a:p>
        </p:txBody>
      </p:sp>
    </p:spTree>
    <p:extLst>
      <p:ext uri="{BB962C8B-B14F-4D97-AF65-F5344CB8AC3E}">
        <p14:creationId xmlns:p14="http://schemas.microsoft.com/office/powerpoint/2010/main" val="3800878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0851B93E-D36F-4744-8516-18D221D3957C}" type="slidenum">
              <a:rPr lang="en-US" smtClean="0"/>
              <a:t>39</a:t>
            </a:fld>
            <a:endParaRPr lang="en-US"/>
          </a:p>
        </p:txBody>
      </p:sp>
    </p:spTree>
    <p:extLst>
      <p:ext uri="{BB962C8B-B14F-4D97-AF65-F5344CB8AC3E}">
        <p14:creationId xmlns:p14="http://schemas.microsoft.com/office/powerpoint/2010/main" val="3174078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4BFB94-54DF-4150-B5F0-C87A9C7FFC9E}"/>
              </a:ext>
            </a:extLst>
          </p:cNvPr>
          <p:cNvSpPr>
            <a:spLocks noGrp="1"/>
          </p:cNvSpPr>
          <p:nvPr>
            <p:ph type="dt" sz="half" idx="10"/>
          </p:nvPr>
        </p:nvSpPr>
        <p:spPr/>
        <p:txBody>
          <a:bodyPr/>
          <a:lstStyle/>
          <a:p>
            <a:fld id="{D8FC982F-3C14-465F-B483-5A8711A994AE}" type="datetimeFigureOut">
              <a:rPr lang="en-US" smtClean="0"/>
              <a:t>9/19/2021</a:t>
            </a:fld>
            <a:endParaRPr lang="en-US" dirty="0"/>
          </a:p>
        </p:txBody>
      </p:sp>
      <p:sp>
        <p:nvSpPr>
          <p:cNvPr id="6" name="Slide Number Placeholder 5">
            <a:extLst>
              <a:ext uri="{FF2B5EF4-FFF2-40B4-BE49-F238E27FC236}">
                <a16:creationId xmlns:a16="http://schemas.microsoft.com/office/drawing/2014/main" id="{4363BB47-C45F-4B35-82B0-48C5FE88A990}"/>
              </a:ext>
            </a:extLst>
          </p:cNvPr>
          <p:cNvSpPr>
            <a:spLocks noGrp="1"/>
          </p:cNvSpPr>
          <p:nvPr>
            <p:ph type="sldNum" sz="quarter" idx="12"/>
          </p:nvPr>
        </p:nvSpPr>
        <p:spPr/>
        <p:txBody>
          <a:bodyPr/>
          <a:lstStyle/>
          <a:p>
            <a:fld id="{7A80B29F-180D-4416-8C73-DE9DEA6FFD02}" type="slidenum">
              <a:rPr lang="en-US" smtClean="0"/>
              <a:t>‹#›</a:t>
            </a:fld>
            <a:endParaRPr lang="en-US" dirty="0"/>
          </a:p>
        </p:txBody>
      </p:sp>
      <p:sp useBgFill="1">
        <p:nvSpPr>
          <p:cNvPr id="21" name="Rectangle 20">
            <a:extLst>
              <a:ext uri="{FF2B5EF4-FFF2-40B4-BE49-F238E27FC236}">
                <a16:creationId xmlns:a16="http://schemas.microsoft.com/office/drawing/2014/main" id="{6C86ECF4-C636-4D30-96FA-384DF58B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B34C7AB-0E0A-4D3D-8942-28C4BA6D6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3048" y="227"/>
            <a:ext cx="12188952" cy="4551895"/>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D923BAFF-55B1-434E-B65D-386761D641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3EA79B1B-5E4D-4D2E-8F9E-2859B7896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8">
            <a:extLst>
              <a:ext uri="{FF2B5EF4-FFF2-40B4-BE49-F238E27FC236}">
                <a16:creationId xmlns:a16="http://schemas.microsoft.com/office/drawing/2014/main" id="{8C5A2BB0-F4C4-47E5-A2D9-789D9F7995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8">
            <a:extLst>
              <a:ext uri="{FF2B5EF4-FFF2-40B4-BE49-F238E27FC236}">
                <a16:creationId xmlns:a16="http://schemas.microsoft.com/office/drawing/2014/main" id="{861A3308-A2E1-4D93-9DC9-443E0631A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ooter Placeholder 4">
            <a:extLst>
              <a:ext uri="{FF2B5EF4-FFF2-40B4-BE49-F238E27FC236}">
                <a16:creationId xmlns:a16="http://schemas.microsoft.com/office/drawing/2014/main" id="{CF738B7C-05C6-4CB0-99AA-CCBF70D3CD47}"/>
              </a:ext>
            </a:extLst>
          </p:cNvPr>
          <p:cNvSpPr>
            <a:spLocks noGrp="1"/>
          </p:cNvSpPr>
          <p:nvPr>
            <p:ph type="ftr" sz="quarter" idx="11"/>
          </p:nvPr>
        </p:nvSpPr>
        <p:spPr/>
        <p:txBody>
          <a:bodyPr/>
          <a:lstStyle>
            <a:lvl1pPr>
              <a:defRPr>
                <a:solidFill>
                  <a:schemeClr val="tx1">
                    <a:lumMod val="85000"/>
                    <a:lumOff val="15000"/>
                  </a:schemeClr>
                </a:solidFill>
              </a:defRPr>
            </a:lvl1pPr>
          </a:lstStyle>
          <a:p>
            <a:r>
              <a:rPr lang="en-US" dirty="0"/>
              <a:t>IST769 Advanced Big Data Management</a:t>
            </a:r>
          </a:p>
        </p:txBody>
      </p:sp>
      <p:sp>
        <p:nvSpPr>
          <p:cNvPr id="3" name="Subtitle 2">
            <a:extLst>
              <a:ext uri="{FF2B5EF4-FFF2-40B4-BE49-F238E27FC236}">
                <a16:creationId xmlns:a16="http://schemas.microsoft.com/office/drawing/2014/main" id="{ACF98771-3DEC-49EB-9BE2-5427C05DB3B7}"/>
              </a:ext>
            </a:extLst>
          </p:cNvPr>
          <p:cNvSpPr>
            <a:spLocks noGrp="1"/>
          </p:cNvSpPr>
          <p:nvPr>
            <p:ph type="subTitle" idx="1"/>
          </p:nvPr>
        </p:nvSpPr>
        <p:spPr>
          <a:xfrm>
            <a:off x="413467" y="4301656"/>
            <a:ext cx="8311231" cy="1280160"/>
          </a:xfrm>
        </p:spPr>
        <p:txBody>
          <a:bodyPr vert="horz" lIns="91440" tIns="45720" rIns="91440" bIns="45720" rtlCol="0" anchor="t">
            <a:normAutofit/>
          </a:bodyPr>
          <a:lstStyle>
            <a:lvl1pPr>
              <a:defRPr lang="en-US" sz="3600">
                <a:solidFill>
                  <a:srgbClr val="FEFFFF"/>
                </a:solidFill>
              </a:defRPr>
            </a:lvl1pPr>
          </a:lstStyle>
          <a:p>
            <a:pPr marL="0" lvl="0" indent="0">
              <a:buNone/>
            </a:pPr>
            <a:r>
              <a:rPr lang="en-US"/>
              <a:t>Click to edit Master subtitle style</a:t>
            </a:r>
            <a:endParaRPr lang="en-US" dirty="0"/>
          </a:p>
        </p:txBody>
      </p:sp>
      <p:sp>
        <p:nvSpPr>
          <p:cNvPr id="2" name="Title 1">
            <a:extLst>
              <a:ext uri="{FF2B5EF4-FFF2-40B4-BE49-F238E27FC236}">
                <a16:creationId xmlns:a16="http://schemas.microsoft.com/office/drawing/2014/main" id="{852F1336-5AA1-4CDF-B4A0-362B21876923}"/>
              </a:ext>
            </a:extLst>
          </p:cNvPr>
          <p:cNvSpPr>
            <a:spLocks noGrp="1"/>
          </p:cNvSpPr>
          <p:nvPr>
            <p:ph type="ctrTitle"/>
          </p:nvPr>
        </p:nvSpPr>
        <p:spPr>
          <a:xfrm>
            <a:off x="413468" y="1122363"/>
            <a:ext cx="8516503" cy="2387600"/>
          </a:xfrm>
        </p:spPr>
        <p:txBody>
          <a:bodyPr vert="horz" lIns="91440" tIns="45720" rIns="91440" bIns="45720" rtlCol="0" anchor="b">
            <a:normAutofit/>
          </a:bodyPr>
          <a:lstStyle>
            <a:lvl1pPr>
              <a:defRPr lang="en-US" sz="8000">
                <a:solidFill>
                  <a:srgbClr val="FFFFFF"/>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1100709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Window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solidFill>
            <a:schemeClr val="accent2">
              <a:lumMod val="50000"/>
            </a:schemeClr>
          </a:solidFill>
          <a:ln w="38100"/>
        </p:spPr>
        <p:style>
          <a:lnRef idx="2">
            <a:schemeClr val="accent2"/>
          </a:lnRef>
          <a:fillRef idx="1">
            <a:schemeClr val="lt1"/>
          </a:fillRef>
          <a:effectRef idx="0">
            <a:schemeClr val="accent2"/>
          </a:effectRef>
          <a:fontRef idx="minor">
            <a:schemeClr val="dk1"/>
          </a:fontRef>
        </p:style>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838200" y="1690688"/>
            <a:ext cx="10515600" cy="4486275"/>
          </a:xfrm>
          <a:ln w="38100"/>
        </p:spPr>
        <p:style>
          <a:lnRef idx="2">
            <a:schemeClr val="accent2"/>
          </a:lnRef>
          <a:fillRef idx="1">
            <a:schemeClr val="lt1"/>
          </a:fillRef>
          <a:effectRef idx="0">
            <a:schemeClr val="accent2"/>
          </a:effectRef>
          <a:fontRef idx="minor">
            <a:schemeClr val="dk1"/>
          </a:fontRef>
        </p:style>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9/19/2021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18273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141C-9475-446A-8C48-201FE381A59C}"/>
              </a:ext>
            </a:extLst>
          </p:cNvPr>
          <p:cNvSpPr>
            <a:spLocks noGrp="1"/>
          </p:cNvSpPr>
          <p:nvPr>
            <p:ph type="title"/>
          </p:nvPr>
        </p:nvSpPr>
        <p:spPr>
          <a:xfrm>
            <a:off x="457199" y="365125"/>
            <a:ext cx="11241157"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E94F88-0C8B-4C7D-860A-8A574C702A1E}"/>
              </a:ext>
            </a:extLst>
          </p:cNvPr>
          <p:cNvSpPr>
            <a:spLocks noGrp="1"/>
          </p:cNvSpPr>
          <p:nvPr>
            <p:ph type="dt" sz="half" idx="10"/>
          </p:nvPr>
        </p:nvSpPr>
        <p:spPr/>
        <p:txBody>
          <a:bodyPr/>
          <a:lstStyle/>
          <a:p>
            <a:fld id="{D8FC982F-3C14-465F-B483-5A8711A994AE}" type="datetimeFigureOut">
              <a:rPr lang="en-US" smtClean="0"/>
              <a:t>9/19/2021</a:t>
            </a:fld>
            <a:endParaRPr lang="en-US"/>
          </a:p>
        </p:txBody>
      </p:sp>
      <p:sp>
        <p:nvSpPr>
          <p:cNvPr id="4" name="Footer Placeholder 3">
            <a:extLst>
              <a:ext uri="{FF2B5EF4-FFF2-40B4-BE49-F238E27FC236}">
                <a16:creationId xmlns:a16="http://schemas.microsoft.com/office/drawing/2014/main" id="{D3088CED-E711-42E1-9EF4-18266A4EBA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06A65A-26D6-438A-9870-ED9CBE9D07F1}"/>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416500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Under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F70-E384-4895-9FEA-68A3452DE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7B9949-E16B-4CB1-A44D-6E8CE42DD1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B9833-13B4-4C5F-AE07-BFA6BC29B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5AF60-AA9A-47F5-8B2F-FB4ACC23AC2E}"/>
              </a:ext>
            </a:extLst>
          </p:cNvPr>
          <p:cNvSpPr>
            <a:spLocks noGrp="1"/>
          </p:cNvSpPr>
          <p:nvPr>
            <p:ph type="dt" sz="half" idx="10"/>
          </p:nvPr>
        </p:nvSpPr>
        <p:spPr/>
        <p:txBody>
          <a:bodyPr/>
          <a:lstStyle/>
          <a:p>
            <a:fld id="{D8FC982F-3C14-465F-B483-5A8711A994AE}" type="datetimeFigureOut">
              <a:rPr lang="en-US" smtClean="0"/>
              <a:t>9/19/2021</a:t>
            </a:fld>
            <a:endParaRPr lang="en-US"/>
          </a:p>
        </p:txBody>
      </p:sp>
      <p:sp>
        <p:nvSpPr>
          <p:cNvPr id="6" name="Footer Placeholder 5">
            <a:extLst>
              <a:ext uri="{FF2B5EF4-FFF2-40B4-BE49-F238E27FC236}">
                <a16:creationId xmlns:a16="http://schemas.microsoft.com/office/drawing/2014/main" id="{199CE88E-3217-45E6-ACE1-4AE15E6A5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43B02-66F0-481D-B7FA-FC30BE3FC7F1}"/>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8" name="Straight Connector 7">
            <a:extLst>
              <a:ext uri="{FF2B5EF4-FFF2-40B4-BE49-F238E27FC236}">
                <a16:creationId xmlns:a16="http://schemas.microsoft.com/office/drawing/2014/main" id="{73E18FFD-B499-4719-B532-36CC1FEA4E79}"/>
              </a:ext>
            </a:extLst>
          </p:cNvPr>
          <p:cNvCxnSpPr>
            <a:cxnSpLocks/>
          </p:cNvCxnSpPr>
          <p:nvPr userDrawn="1"/>
        </p:nvCxnSpPr>
        <p:spPr>
          <a:xfrm>
            <a:off x="838200" y="1530625"/>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49341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F70-E384-4895-9FEA-68A3452DE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7B9949-E16B-4CB1-A44D-6E8CE42DD1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B9833-13B4-4C5F-AE07-BFA6BC29B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5AF60-AA9A-47F5-8B2F-FB4ACC23AC2E}"/>
              </a:ext>
            </a:extLst>
          </p:cNvPr>
          <p:cNvSpPr>
            <a:spLocks noGrp="1"/>
          </p:cNvSpPr>
          <p:nvPr>
            <p:ph type="dt" sz="half" idx="10"/>
          </p:nvPr>
        </p:nvSpPr>
        <p:spPr/>
        <p:txBody>
          <a:bodyPr/>
          <a:lstStyle/>
          <a:p>
            <a:fld id="{D8FC982F-3C14-465F-B483-5A8711A994AE}" type="datetimeFigureOut">
              <a:rPr lang="en-US" smtClean="0"/>
              <a:t>9/19/2021</a:t>
            </a:fld>
            <a:endParaRPr lang="en-US"/>
          </a:p>
        </p:txBody>
      </p:sp>
      <p:sp>
        <p:nvSpPr>
          <p:cNvPr id="6" name="Footer Placeholder 5">
            <a:extLst>
              <a:ext uri="{FF2B5EF4-FFF2-40B4-BE49-F238E27FC236}">
                <a16:creationId xmlns:a16="http://schemas.microsoft.com/office/drawing/2014/main" id="{199CE88E-3217-45E6-ACE1-4AE15E6A5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43B02-66F0-481D-B7FA-FC30BE3FC7F1}"/>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661316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Window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F70-E384-4895-9FEA-68A3452DEE1D}"/>
              </a:ext>
            </a:extLst>
          </p:cNvPr>
          <p:cNvSpPr>
            <a:spLocks noGrp="1"/>
          </p:cNvSpPr>
          <p:nvPr>
            <p:ph type="title"/>
          </p:nvPr>
        </p:nvSpPr>
        <p:spPr>
          <a:solidFill>
            <a:schemeClr val="accent2">
              <a:lumMod val="50000"/>
            </a:schemeClr>
          </a:solidFill>
          <a:ln w="38100">
            <a:solidFill>
              <a:schemeClr val="accent2"/>
            </a:solidFill>
          </a:ln>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77B9949-E16B-4CB1-A44D-6E8CE42DD191}"/>
              </a:ext>
            </a:extLst>
          </p:cNvPr>
          <p:cNvSpPr>
            <a:spLocks noGrp="1"/>
          </p:cNvSpPr>
          <p:nvPr>
            <p:ph sz="half" idx="1"/>
          </p:nvPr>
        </p:nvSpPr>
        <p:spPr>
          <a:xfrm>
            <a:off x="838200" y="1825625"/>
            <a:ext cx="5181600" cy="435133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B9833-13B4-4C5F-AE07-BFA6BC29BB22}"/>
              </a:ext>
            </a:extLst>
          </p:cNvPr>
          <p:cNvSpPr>
            <a:spLocks noGrp="1"/>
          </p:cNvSpPr>
          <p:nvPr>
            <p:ph sz="half" idx="2"/>
          </p:nvPr>
        </p:nvSpPr>
        <p:spPr>
          <a:xfrm>
            <a:off x="6172200" y="1825625"/>
            <a:ext cx="5181600" cy="435133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5AF60-AA9A-47F5-8B2F-FB4ACC23AC2E}"/>
              </a:ext>
            </a:extLst>
          </p:cNvPr>
          <p:cNvSpPr>
            <a:spLocks noGrp="1"/>
          </p:cNvSpPr>
          <p:nvPr>
            <p:ph type="dt" sz="half" idx="10"/>
          </p:nvPr>
        </p:nvSpPr>
        <p:spPr/>
        <p:txBody>
          <a:bodyPr/>
          <a:lstStyle/>
          <a:p>
            <a:fld id="{D8FC982F-3C14-465F-B483-5A8711A994AE}" type="datetimeFigureOut">
              <a:rPr lang="en-US" smtClean="0"/>
              <a:t>9/19/2021</a:t>
            </a:fld>
            <a:endParaRPr lang="en-US"/>
          </a:p>
        </p:txBody>
      </p:sp>
      <p:sp>
        <p:nvSpPr>
          <p:cNvPr id="6" name="Footer Placeholder 5">
            <a:extLst>
              <a:ext uri="{FF2B5EF4-FFF2-40B4-BE49-F238E27FC236}">
                <a16:creationId xmlns:a16="http://schemas.microsoft.com/office/drawing/2014/main" id="{199CE88E-3217-45E6-ACE1-4AE15E6A5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43B02-66F0-481D-B7FA-FC30BE3FC7F1}"/>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500470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A980-4DC2-471E-960F-19171B2E6B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E73AF1-3469-4BCB-80DF-4243A1FD2EFC}"/>
              </a:ext>
            </a:extLst>
          </p:cNvPr>
          <p:cNvSpPr>
            <a:spLocks noGrp="1"/>
          </p:cNvSpPr>
          <p:nvPr>
            <p:ph type="body" idx="1"/>
          </p:nvPr>
        </p:nvSpPr>
        <p:spPr>
          <a:xfrm>
            <a:off x="839788" y="1681163"/>
            <a:ext cx="5157787" cy="823912"/>
          </a:xfrm>
        </p:spPr>
        <p:txBody>
          <a:bodyPr anchor="b">
            <a:no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D6A85-A5DA-43AA-97FF-97B37B3CC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306B-BA68-4EC3-82B0-67BC3F24C476}"/>
              </a:ext>
            </a:extLst>
          </p:cNvPr>
          <p:cNvSpPr>
            <a:spLocks noGrp="1"/>
          </p:cNvSpPr>
          <p:nvPr>
            <p:ph type="body" sz="quarter" idx="3"/>
          </p:nvPr>
        </p:nvSpPr>
        <p:spPr>
          <a:xfrm>
            <a:off x="6172200" y="1681163"/>
            <a:ext cx="5183188" cy="823912"/>
          </a:xfrm>
        </p:spPr>
        <p:txBody>
          <a:bodyPr anchor="b">
            <a:norm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642C6-225B-4577-B55F-CFD3E823D5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8D921-89A2-4E4E-A96B-593B4E223796}"/>
              </a:ext>
            </a:extLst>
          </p:cNvPr>
          <p:cNvSpPr>
            <a:spLocks noGrp="1"/>
          </p:cNvSpPr>
          <p:nvPr>
            <p:ph type="dt" sz="half" idx="10"/>
          </p:nvPr>
        </p:nvSpPr>
        <p:spPr/>
        <p:txBody>
          <a:bodyPr/>
          <a:lstStyle/>
          <a:p>
            <a:fld id="{D8FC982F-3C14-465F-B483-5A8711A994AE}" type="datetimeFigureOut">
              <a:rPr lang="en-US" smtClean="0"/>
              <a:t>9/19/2021</a:t>
            </a:fld>
            <a:endParaRPr lang="en-US"/>
          </a:p>
        </p:txBody>
      </p:sp>
      <p:sp>
        <p:nvSpPr>
          <p:cNvPr id="8" name="Footer Placeholder 7">
            <a:extLst>
              <a:ext uri="{FF2B5EF4-FFF2-40B4-BE49-F238E27FC236}">
                <a16:creationId xmlns:a16="http://schemas.microsoft.com/office/drawing/2014/main" id="{75ACDF65-3F3A-42A0-8FBB-B2FAD59C4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75AB9-B818-4916-93B4-2F5A3B5D17CD}"/>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35144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Under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A980-4DC2-471E-960F-19171B2E6B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E73AF1-3469-4BCB-80DF-4243A1FD2EFC}"/>
              </a:ext>
            </a:extLst>
          </p:cNvPr>
          <p:cNvSpPr>
            <a:spLocks noGrp="1"/>
          </p:cNvSpPr>
          <p:nvPr>
            <p:ph type="body" idx="1"/>
          </p:nvPr>
        </p:nvSpPr>
        <p:spPr>
          <a:xfrm>
            <a:off x="839788" y="1681163"/>
            <a:ext cx="5157787" cy="823912"/>
          </a:xfrm>
        </p:spPr>
        <p:txBody>
          <a:bodyPr anchor="b">
            <a:no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D6A85-A5DA-43AA-97FF-97B37B3CC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306B-BA68-4EC3-82B0-67BC3F24C476}"/>
              </a:ext>
            </a:extLst>
          </p:cNvPr>
          <p:cNvSpPr>
            <a:spLocks noGrp="1"/>
          </p:cNvSpPr>
          <p:nvPr>
            <p:ph type="body" sz="quarter" idx="3"/>
          </p:nvPr>
        </p:nvSpPr>
        <p:spPr>
          <a:xfrm>
            <a:off x="6172200" y="1681163"/>
            <a:ext cx="5183188" cy="823912"/>
          </a:xfrm>
        </p:spPr>
        <p:txBody>
          <a:bodyPr anchor="b">
            <a:norm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642C6-225B-4577-B55F-CFD3E823D5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8D921-89A2-4E4E-A96B-593B4E223796}"/>
              </a:ext>
            </a:extLst>
          </p:cNvPr>
          <p:cNvSpPr>
            <a:spLocks noGrp="1"/>
          </p:cNvSpPr>
          <p:nvPr>
            <p:ph type="dt" sz="half" idx="10"/>
          </p:nvPr>
        </p:nvSpPr>
        <p:spPr/>
        <p:txBody>
          <a:bodyPr/>
          <a:lstStyle/>
          <a:p>
            <a:fld id="{D8FC982F-3C14-465F-B483-5A8711A994AE}" type="datetimeFigureOut">
              <a:rPr lang="en-US" smtClean="0"/>
              <a:t>9/19/2021</a:t>
            </a:fld>
            <a:endParaRPr lang="en-US"/>
          </a:p>
        </p:txBody>
      </p:sp>
      <p:sp>
        <p:nvSpPr>
          <p:cNvPr id="8" name="Footer Placeholder 7">
            <a:extLst>
              <a:ext uri="{FF2B5EF4-FFF2-40B4-BE49-F238E27FC236}">
                <a16:creationId xmlns:a16="http://schemas.microsoft.com/office/drawing/2014/main" id="{75ACDF65-3F3A-42A0-8FBB-B2FAD59C4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75AB9-B818-4916-93B4-2F5A3B5D17CD}"/>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10" name="Straight Connector 9">
            <a:extLst>
              <a:ext uri="{FF2B5EF4-FFF2-40B4-BE49-F238E27FC236}">
                <a16:creationId xmlns:a16="http://schemas.microsoft.com/office/drawing/2014/main" id="{C0B90BF1-513D-4F93-AAFA-C7E04AE048D4}"/>
              </a:ext>
            </a:extLst>
          </p:cNvPr>
          <p:cNvCxnSpPr>
            <a:cxnSpLocks/>
          </p:cNvCxnSpPr>
          <p:nvPr userDrawn="1"/>
        </p:nvCxnSpPr>
        <p:spPr>
          <a:xfrm>
            <a:off x="838200" y="1530625"/>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14353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Window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A980-4DC2-471E-960F-19171B2E6BCC}"/>
              </a:ext>
            </a:extLst>
          </p:cNvPr>
          <p:cNvSpPr>
            <a:spLocks noGrp="1"/>
          </p:cNvSpPr>
          <p:nvPr>
            <p:ph type="title"/>
          </p:nvPr>
        </p:nvSpPr>
        <p:spPr>
          <a:xfrm>
            <a:off x="839788" y="365125"/>
            <a:ext cx="10515600" cy="1325563"/>
          </a:xfrm>
          <a:solidFill>
            <a:schemeClr val="accent2"/>
          </a:solidFill>
          <a:ln w="38100">
            <a:solidFill>
              <a:schemeClr val="accent2"/>
            </a:solidFill>
          </a:ln>
        </p:spPr>
        <p:txBody>
          <a:bodyPr/>
          <a:lstStyle>
            <a:lvl1pPr>
              <a:defRPr b="1"/>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FE73AF1-3469-4BCB-80DF-4243A1FD2EFC}"/>
              </a:ext>
            </a:extLst>
          </p:cNvPr>
          <p:cNvSpPr>
            <a:spLocks noGrp="1"/>
          </p:cNvSpPr>
          <p:nvPr>
            <p:ph type="body" idx="1"/>
          </p:nvPr>
        </p:nvSpPr>
        <p:spPr>
          <a:xfrm>
            <a:off x="839788" y="1681163"/>
            <a:ext cx="5157787" cy="823912"/>
          </a:xfrm>
          <a:solidFill>
            <a:schemeClr val="accent2">
              <a:lumMod val="50000"/>
            </a:schemeClr>
          </a:solidFill>
          <a:ln w="38100">
            <a:solidFill>
              <a:schemeClr val="accent2"/>
            </a:solidFill>
          </a:ln>
        </p:spPr>
        <p:txBody>
          <a:bodyPr anchor="b">
            <a:noAutofit/>
          </a:bodyPr>
          <a:lstStyle>
            <a:lvl1pPr marL="0" indent="0">
              <a:buNone/>
              <a:defRPr sz="2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D6A85-A5DA-43AA-97FF-97B37B3CCFA4}"/>
              </a:ext>
            </a:extLst>
          </p:cNvPr>
          <p:cNvSpPr>
            <a:spLocks noGrp="1"/>
          </p:cNvSpPr>
          <p:nvPr>
            <p:ph sz="half" idx="2"/>
          </p:nvPr>
        </p:nvSpPr>
        <p:spPr>
          <a:xfrm>
            <a:off x="839788" y="2505075"/>
            <a:ext cx="5157787" cy="368458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306B-BA68-4EC3-82B0-67BC3F24C476}"/>
              </a:ext>
            </a:extLst>
          </p:cNvPr>
          <p:cNvSpPr>
            <a:spLocks noGrp="1"/>
          </p:cNvSpPr>
          <p:nvPr>
            <p:ph type="body" sz="quarter" idx="3"/>
          </p:nvPr>
        </p:nvSpPr>
        <p:spPr>
          <a:xfrm>
            <a:off x="6172200" y="1681163"/>
            <a:ext cx="5183188" cy="823912"/>
          </a:xfrm>
          <a:solidFill>
            <a:schemeClr val="accent2">
              <a:lumMod val="50000"/>
            </a:schemeClr>
          </a:solidFill>
          <a:ln w="38100">
            <a:solidFill>
              <a:schemeClr val="accent2"/>
            </a:solidFill>
          </a:ln>
        </p:spPr>
        <p:txBody>
          <a:bodyPr vert="horz" lIns="91440" tIns="45720" rIns="91440" bIns="45720" rtlCol="0" anchor="b">
            <a:noAutofit/>
          </a:bodyPr>
          <a:lstStyle>
            <a:lvl1pPr>
              <a:defRPr lang="en-US" b="1" dirty="0">
                <a:solidFill>
                  <a:schemeClr val="bg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433642C6-225B-4577-B55F-CFD3E823D54E}"/>
              </a:ext>
            </a:extLst>
          </p:cNvPr>
          <p:cNvSpPr>
            <a:spLocks noGrp="1"/>
          </p:cNvSpPr>
          <p:nvPr>
            <p:ph sz="quarter" idx="4"/>
          </p:nvPr>
        </p:nvSpPr>
        <p:spPr>
          <a:xfrm>
            <a:off x="6172200" y="2505075"/>
            <a:ext cx="5183188" cy="368458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8D921-89A2-4E4E-A96B-593B4E223796}"/>
              </a:ext>
            </a:extLst>
          </p:cNvPr>
          <p:cNvSpPr>
            <a:spLocks noGrp="1"/>
          </p:cNvSpPr>
          <p:nvPr>
            <p:ph type="dt" sz="half" idx="10"/>
          </p:nvPr>
        </p:nvSpPr>
        <p:spPr/>
        <p:txBody>
          <a:bodyPr/>
          <a:lstStyle/>
          <a:p>
            <a:fld id="{D8FC982F-3C14-465F-B483-5A8711A994AE}" type="datetimeFigureOut">
              <a:rPr lang="en-US" smtClean="0"/>
              <a:t>9/19/2021</a:t>
            </a:fld>
            <a:endParaRPr lang="en-US"/>
          </a:p>
        </p:txBody>
      </p:sp>
      <p:sp>
        <p:nvSpPr>
          <p:cNvPr id="8" name="Footer Placeholder 7">
            <a:extLst>
              <a:ext uri="{FF2B5EF4-FFF2-40B4-BE49-F238E27FC236}">
                <a16:creationId xmlns:a16="http://schemas.microsoft.com/office/drawing/2014/main" id="{75ACDF65-3F3A-42A0-8FBB-B2FAD59C4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75AB9-B818-4916-93B4-2F5A3B5D17CD}"/>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635599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C3044-B7F3-47CE-8B0A-3EBEA75204EF}"/>
              </a:ext>
            </a:extLst>
          </p:cNvPr>
          <p:cNvSpPr>
            <a:spLocks noGrp="1"/>
          </p:cNvSpPr>
          <p:nvPr>
            <p:ph type="dt" sz="half" idx="10"/>
          </p:nvPr>
        </p:nvSpPr>
        <p:spPr/>
        <p:txBody>
          <a:bodyPr/>
          <a:lstStyle/>
          <a:p>
            <a:fld id="{D8FC982F-3C14-465F-B483-5A8711A994AE}" type="datetimeFigureOut">
              <a:rPr lang="en-US" smtClean="0"/>
              <a:t>9/19/2021</a:t>
            </a:fld>
            <a:endParaRPr lang="en-US"/>
          </a:p>
        </p:txBody>
      </p:sp>
      <p:sp>
        <p:nvSpPr>
          <p:cNvPr id="3" name="Footer Placeholder 2">
            <a:extLst>
              <a:ext uri="{FF2B5EF4-FFF2-40B4-BE49-F238E27FC236}">
                <a16:creationId xmlns:a16="http://schemas.microsoft.com/office/drawing/2014/main" id="{01C8520A-A6EA-47E1-9E58-1E3541F90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8B5DD-C448-40AB-B414-9ECF36DCED59}"/>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40025732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358F-DDED-4275-BEB6-3803F8C79138}"/>
              </a:ext>
            </a:extLst>
          </p:cNvPr>
          <p:cNvSpPr>
            <a:spLocks noGrp="1"/>
          </p:cNvSpPr>
          <p:nvPr>
            <p:ph type="title"/>
          </p:nvPr>
        </p:nvSpPr>
        <p:spPr>
          <a:xfrm>
            <a:off x="839788" y="457200"/>
            <a:ext cx="3932237" cy="1600200"/>
          </a:xfrm>
        </p:spPr>
        <p:txBody>
          <a:bodyPr anchor="ctr">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692780-00EF-4FCB-88AF-52305ABFA09E}"/>
              </a:ext>
            </a:extLst>
          </p:cNvPr>
          <p:cNvSpPr>
            <a:spLocks noGrp="1"/>
          </p:cNvSpPr>
          <p:nvPr>
            <p:ph idx="1"/>
          </p:nvPr>
        </p:nvSpPr>
        <p:spPr>
          <a:xfrm>
            <a:off x="5012575" y="457201"/>
            <a:ext cx="6342813" cy="57025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CBD563-E409-47B6-B8AA-88DDC7C03EBD}"/>
              </a:ext>
            </a:extLst>
          </p:cNvPr>
          <p:cNvSpPr>
            <a:spLocks noGrp="1"/>
          </p:cNvSpPr>
          <p:nvPr>
            <p:ph type="body" sz="half" idx="2"/>
          </p:nvPr>
        </p:nvSpPr>
        <p:spPr>
          <a:xfrm>
            <a:off x="839788" y="2057399"/>
            <a:ext cx="3932237" cy="410233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93FE3-A7E0-4C96-AF83-D46A052D4CBB}"/>
              </a:ext>
            </a:extLst>
          </p:cNvPr>
          <p:cNvSpPr>
            <a:spLocks noGrp="1"/>
          </p:cNvSpPr>
          <p:nvPr>
            <p:ph type="dt" sz="half" idx="10"/>
          </p:nvPr>
        </p:nvSpPr>
        <p:spPr/>
        <p:txBody>
          <a:bodyPr/>
          <a:lstStyle/>
          <a:p>
            <a:fld id="{D8FC982F-3C14-465F-B483-5A8711A994AE}" type="datetimeFigureOut">
              <a:rPr lang="en-US" smtClean="0"/>
              <a:t>9/19/2021</a:t>
            </a:fld>
            <a:endParaRPr lang="en-US"/>
          </a:p>
        </p:txBody>
      </p:sp>
      <p:sp>
        <p:nvSpPr>
          <p:cNvPr id="6" name="Footer Placeholder 5">
            <a:extLst>
              <a:ext uri="{FF2B5EF4-FFF2-40B4-BE49-F238E27FC236}">
                <a16:creationId xmlns:a16="http://schemas.microsoft.com/office/drawing/2014/main" id="{41744AAB-3C5E-4304-97BE-3792E13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3A1AF-B585-4527-A7E7-A1E06B299D33}"/>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63270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Or Summary">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9/19/2021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 useBgFill="1">
        <p:nvSpPr>
          <p:cNvPr id="7" name="Rectangle 6">
            <a:extLst>
              <a:ext uri="{FF2B5EF4-FFF2-40B4-BE49-F238E27FC236}">
                <a16:creationId xmlns:a16="http://schemas.microsoft.com/office/drawing/2014/main" id="{F3F7ED02-18A3-42F3-B531-5F8723340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6">
            <a:extLst>
              <a:ext uri="{FF2B5EF4-FFF2-40B4-BE49-F238E27FC236}">
                <a16:creationId xmlns:a16="http://schemas.microsoft.com/office/drawing/2014/main" id="{9086B982-8D55-4313-A37E-9B933EED8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6823E1FB-219A-40ED-ABAE-CC29ACACC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Shape 9">
            <a:extLst>
              <a:ext uri="{FF2B5EF4-FFF2-40B4-BE49-F238E27FC236}">
                <a16:creationId xmlns:a16="http://schemas.microsoft.com/office/drawing/2014/main" id="{EB19A3A7-F4D3-4174-AC65-39172B3CC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8">
            <a:extLst>
              <a:ext uri="{FF2B5EF4-FFF2-40B4-BE49-F238E27FC236}">
                <a16:creationId xmlns:a16="http://schemas.microsoft.com/office/drawing/2014/main" id="{D9F8A0FE-1EE4-4D89-BB17-0C7AB9ACB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5269304" y="1825625"/>
            <a:ext cx="6084496" cy="4351338"/>
          </a:xfrm>
        </p:spPr>
        <p:txBody>
          <a:bodyPr vert="horz" lIns="91440" tIns="45720" rIns="91440" bIns="45720" rtlCol="0" anchor="ctr">
            <a:normAutofit/>
          </a:bodyPr>
          <a:lstStyle>
            <a:lvl1pPr>
              <a:defRPr lang="en-US" sz="2400" dirty="0" smtClean="0">
                <a:solidFill>
                  <a:srgbClr val="FEFFFF"/>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xfrm>
            <a:off x="836426" y="963478"/>
            <a:ext cx="3512938" cy="4546776"/>
          </a:xfrm>
        </p:spPr>
        <p:txBody>
          <a:bodyPr vert="horz" lIns="91440" tIns="45720" rIns="91440" bIns="45720" rtlCol="0" anchor="ctr">
            <a:normAutofit/>
          </a:bodyPr>
          <a:lstStyle>
            <a:lvl1pPr>
              <a:defRPr lang="en-US" sz="4000" b="1">
                <a:solidFill>
                  <a:srgbClr val="FFFFFF"/>
                </a:solidFill>
              </a:defRPr>
            </a:lvl1pPr>
          </a:lstStyle>
          <a:p>
            <a:pPr lvl="0"/>
            <a:r>
              <a:rPr lang="en-US"/>
              <a:t>Click to edit Master title style</a:t>
            </a:r>
          </a:p>
        </p:txBody>
      </p:sp>
    </p:spTree>
    <p:extLst>
      <p:ext uri="{BB962C8B-B14F-4D97-AF65-F5344CB8AC3E}">
        <p14:creationId xmlns:p14="http://schemas.microsoft.com/office/powerpoint/2010/main" val="20615027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Window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358F-DDED-4275-BEB6-3803F8C79138}"/>
              </a:ext>
            </a:extLst>
          </p:cNvPr>
          <p:cNvSpPr>
            <a:spLocks noGrp="1"/>
          </p:cNvSpPr>
          <p:nvPr>
            <p:ph type="title"/>
          </p:nvPr>
        </p:nvSpPr>
        <p:spPr>
          <a:xfrm>
            <a:off x="839788" y="457200"/>
            <a:ext cx="3932237" cy="1600200"/>
          </a:xfrm>
          <a:solidFill>
            <a:schemeClr val="accent2">
              <a:lumMod val="50000"/>
            </a:schemeClr>
          </a:solidFill>
          <a:ln w="38100">
            <a:solidFill>
              <a:schemeClr val="accent2"/>
            </a:solidFill>
          </a:ln>
        </p:spPr>
        <p:txBody>
          <a:bodyPr anchor="ct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692780-00EF-4FCB-88AF-52305ABFA09E}"/>
              </a:ext>
            </a:extLst>
          </p:cNvPr>
          <p:cNvSpPr>
            <a:spLocks noGrp="1"/>
          </p:cNvSpPr>
          <p:nvPr>
            <p:ph idx="1"/>
          </p:nvPr>
        </p:nvSpPr>
        <p:spPr>
          <a:xfrm>
            <a:off x="5012575" y="457201"/>
            <a:ext cx="6342813" cy="57025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7CBD563-E409-47B6-B8AA-88DDC7C03EBD}"/>
              </a:ext>
            </a:extLst>
          </p:cNvPr>
          <p:cNvSpPr>
            <a:spLocks noGrp="1"/>
          </p:cNvSpPr>
          <p:nvPr>
            <p:ph type="body" sz="half" idx="2"/>
          </p:nvPr>
        </p:nvSpPr>
        <p:spPr>
          <a:xfrm>
            <a:off x="839788" y="2057399"/>
            <a:ext cx="3932237" cy="4102331"/>
          </a:xfrm>
          <a:ln w="38100">
            <a:solidFill>
              <a:schemeClr val="accent2"/>
            </a:solidFill>
          </a:ln>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93FE3-A7E0-4C96-AF83-D46A052D4CBB}"/>
              </a:ext>
            </a:extLst>
          </p:cNvPr>
          <p:cNvSpPr>
            <a:spLocks noGrp="1"/>
          </p:cNvSpPr>
          <p:nvPr>
            <p:ph type="dt" sz="half" idx="10"/>
          </p:nvPr>
        </p:nvSpPr>
        <p:spPr/>
        <p:txBody>
          <a:bodyPr/>
          <a:lstStyle/>
          <a:p>
            <a:fld id="{D8FC982F-3C14-465F-B483-5A8711A994AE}" type="datetimeFigureOut">
              <a:rPr lang="en-US" smtClean="0"/>
              <a:t>9/19/2021</a:t>
            </a:fld>
            <a:endParaRPr lang="en-US"/>
          </a:p>
        </p:txBody>
      </p:sp>
      <p:sp>
        <p:nvSpPr>
          <p:cNvPr id="6" name="Footer Placeholder 5">
            <a:extLst>
              <a:ext uri="{FF2B5EF4-FFF2-40B4-BE49-F238E27FC236}">
                <a16:creationId xmlns:a16="http://schemas.microsoft.com/office/drawing/2014/main" id="{41744AAB-3C5E-4304-97BE-3792E13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3A1AF-B585-4527-A7E7-A1E06B299D33}"/>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943092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xit Ticke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C3044-B7F3-47CE-8B0A-3EBEA75204EF}"/>
              </a:ext>
            </a:extLst>
          </p:cNvPr>
          <p:cNvSpPr>
            <a:spLocks noGrp="1"/>
          </p:cNvSpPr>
          <p:nvPr>
            <p:ph type="dt" sz="half" idx="10"/>
          </p:nvPr>
        </p:nvSpPr>
        <p:spPr/>
        <p:txBody>
          <a:bodyPr/>
          <a:lstStyle/>
          <a:p>
            <a:fld id="{D8FC982F-3C14-465F-B483-5A8711A994AE}" type="datetimeFigureOut">
              <a:rPr lang="en-US" smtClean="0"/>
              <a:t>9/19/2021</a:t>
            </a:fld>
            <a:endParaRPr lang="en-US"/>
          </a:p>
        </p:txBody>
      </p:sp>
      <p:sp>
        <p:nvSpPr>
          <p:cNvPr id="3" name="Footer Placeholder 2">
            <a:extLst>
              <a:ext uri="{FF2B5EF4-FFF2-40B4-BE49-F238E27FC236}">
                <a16:creationId xmlns:a16="http://schemas.microsoft.com/office/drawing/2014/main" id="{01C8520A-A6EA-47E1-9E58-1E3541F90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8B5DD-C448-40AB-B414-9ECF36DCED59}"/>
              </a:ext>
            </a:extLst>
          </p:cNvPr>
          <p:cNvSpPr>
            <a:spLocks noGrp="1"/>
          </p:cNvSpPr>
          <p:nvPr>
            <p:ph type="sldNum" sz="quarter" idx="12"/>
          </p:nvPr>
        </p:nvSpPr>
        <p:spPr/>
        <p:txBody>
          <a:bodyPr/>
          <a:lstStyle/>
          <a:p>
            <a:fld id="{7A80B29F-180D-4416-8C73-DE9DEA6FFD02}" type="slidenum">
              <a:rPr lang="en-US" smtClean="0"/>
              <a:t>‹#›</a:t>
            </a:fld>
            <a:endParaRPr lang="en-US"/>
          </a:p>
        </p:txBody>
      </p:sp>
      <p:sp useBgFill="1">
        <p:nvSpPr>
          <p:cNvPr id="5" name="Rectangle 4">
            <a:extLst>
              <a:ext uri="{FF2B5EF4-FFF2-40B4-BE49-F238E27FC236}">
                <a16:creationId xmlns:a16="http://schemas.microsoft.com/office/drawing/2014/main" id="{FB57D696-6E34-42A3-84C7-B076B4CD7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B31938A-94DC-43DD-A793-FDD375BBC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 y="1"/>
            <a:ext cx="606972" cy="323398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ABB570-C1B4-4D49-A363-045CE869D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 y="3233984"/>
            <a:ext cx="606972" cy="3624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E5C05B6-0E1D-4B25-921F-697CC23EF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3401F115-EAC5-4D23-A0A7-DD71DE55CC2E}"/>
              </a:ext>
            </a:extLst>
          </p:cNvPr>
          <p:cNvSpPr>
            <a:spLocks noGrp="1"/>
          </p:cNvSpPr>
          <p:nvPr>
            <p:ph type="title"/>
          </p:nvPr>
        </p:nvSpPr>
        <p:spPr>
          <a:xfrm>
            <a:off x="1166650" y="1332952"/>
            <a:ext cx="3926898" cy="3921176"/>
          </a:xfrm>
        </p:spPr>
        <p:txBody>
          <a:bodyPr anchor="ctr">
            <a:normAutofit/>
          </a:bodyPr>
          <a:lstStyle/>
          <a:p>
            <a:r>
              <a:rPr lang="en-US" sz="5400"/>
              <a:t>Click to edit Master title style</a:t>
            </a:r>
          </a:p>
        </p:txBody>
      </p:sp>
      <p:grpSp>
        <p:nvGrpSpPr>
          <p:cNvPr id="10" name="Group 9">
            <a:extLst>
              <a:ext uri="{FF2B5EF4-FFF2-40B4-BE49-F238E27FC236}">
                <a16:creationId xmlns:a16="http://schemas.microsoft.com/office/drawing/2014/main" id="{AE689362-DD25-453D-9065-70EEFBF95573}"/>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188720" y="73152"/>
            <a:ext cx="1178966" cy="232963"/>
            <a:chOff x="5422392" y="64008"/>
            <a:chExt cx="1178966" cy="232963"/>
          </a:xfrm>
          <a:solidFill>
            <a:schemeClr val="accent2"/>
          </a:solidFill>
        </p:grpSpPr>
        <p:sp>
          <p:nvSpPr>
            <p:cNvPr id="11" name="Rectangle 64">
              <a:extLst>
                <a:ext uri="{FF2B5EF4-FFF2-40B4-BE49-F238E27FC236}">
                  <a16:creationId xmlns:a16="http://schemas.microsoft.com/office/drawing/2014/main" id="{ECA1B956-3821-4944-960B-A6B50F8D4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6">
              <a:extLst>
                <a:ext uri="{FF2B5EF4-FFF2-40B4-BE49-F238E27FC236}">
                  <a16:creationId xmlns:a16="http://schemas.microsoft.com/office/drawing/2014/main" id="{D50E1F33-B3F8-4935-8A60-517819E93F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4">
              <a:extLst>
                <a:ext uri="{FF2B5EF4-FFF2-40B4-BE49-F238E27FC236}">
                  <a16:creationId xmlns:a16="http://schemas.microsoft.com/office/drawing/2014/main" id="{273CD3E0-BB2D-4366-8BFC-CA2F1821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6">
              <a:extLst>
                <a:ext uri="{FF2B5EF4-FFF2-40B4-BE49-F238E27FC236}">
                  <a16:creationId xmlns:a16="http://schemas.microsoft.com/office/drawing/2014/main" id="{94935161-3C5D-4BD3-AC4D-0724BDFFA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4">
              <a:extLst>
                <a:ext uri="{FF2B5EF4-FFF2-40B4-BE49-F238E27FC236}">
                  <a16:creationId xmlns:a16="http://schemas.microsoft.com/office/drawing/2014/main" id="{3CA6DC82-86C4-4944-8246-543BEB8EE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a:extLst>
                <a:ext uri="{FF2B5EF4-FFF2-40B4-BE49-F238E27FC236}">
                  <a16:creationId xmlns:a16="http://schemas.microsoft.com/office/drawing/2014/main" id="{5D191E7B-AC8E-41B1-81E9-7B77ECAD29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0917A2A1-201A-48B3-A58B-04073EB3E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93EC2106-7A91-4453-93BC-7140684594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9D08B9D7-AFCA-4384-8113-F325781EE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FB5285F3-BA21-4366-8B2E-CADD3F915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5262EC25-DD14-4E4B-9DFE-9A930E99D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616AF733-9545-4833-9DF3-9BCE116EE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B99F3E3B-215E-441C-904C-CD1B59E80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DB1B97B3-BE2E-492E-85EF-FD166B8D6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7AEE38F8-B339-4761-A4CE-A4864AF6F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7B5A7712-3405-4485-BAE0-9C749C9A6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C8AD4C5C-7DEB-476F-AACC-8C735C4587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E43EA722-4CC3-4D81-BCAF-C7307C0F04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A5C38CA4-BFC8-4301-892D-AC09C0168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7ECDCA00-F0F1-497F-AF38-3AE195A2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Graphic 31" descr="Ticket">
            <a:extLst>
              <a:ext uri="{FF2B5EF4-FFF2-40B4-BE49-F238E27FC236}">
                <a16:creationId xmlns:a16="http://schemas.microsoft.com/office/drawing/2014/main" id="{D915B33E-5E8D-4A72-A227-2151F92D98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97338" y="3666598"/>
            <a:ext cx="1587530" cy="1587530"/>
          </a:xfrm>
          <a:prstGeom prst="rect">
            <a:avLst/>
          </a:prstGeom>
        </p:spPr>
      </p:pic>
      <p:sp>
        <p:nvSpPr>
          <p:cNvPr id="34" name="Content Placeholder 33">
            <a:extLst>
              <a:ext uri="{FF2B5EF4-FFF2-40B4-BE49-F238E27FC236}">
                <a16:creationId xmlns:a16="http://schemas.microsoft.com/office/drawing/2014/main" id="{9E0640AE-15CA-4059-99BA-89D566A1709E}"/>
              </a:ext>
            </a:extLst>
          </p:cNvPr>
          <p:cNvSpPr>
            <a:spLocks noGrp="1"/>
          </p:cNvSpPr>
          <p:nvPr>
            <p:ph sz="quarter" idx="13"/>
          </p:nvPr>
        </p:nvSpPr>
        <p:spPr>
          <a:xfrm>
            <a:off x="6013450" y="676275"/>
            <a:ext cx="5973763" cy="5764213"/>
          </a:xfrm>
        </p:spPr>
        <p:txBody>
          <a:bodyPr>
            <a:normAutofit/>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326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6DE8-9815-40C6-8D03-0A309A0A8E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B37E96-414E-4A71-B57B-B710D8B1A2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D6D43A-BE73-4D1F-82DA-94DA52DEDF47}"/>
              </a:ext>
            </a:extLst>
          </p:cNvPr>
          <p:cNvSpPr>
            <a:spLocks noGrp="1"/>
          </p:cNvSpPr>
          <p:nvPr>
            <p:ph type="dt" sz="half" idx="10"/>
          </p:nvPr>
        </p:nvSpPr>
        <p:spPr/>
        <p:txBody>
          <a:bodyPr/>
          <a:lstStyle/>
          <a:p>
            <a:fld id="{D8FC982F-3C14-465F-B483-5A8711A994AE}" type="datetimeFigureOut">
              <a:rPr lang="en-US" smtClean="0"/>
              <a:t>9/19/2021</a:t>
            </a:fld>
            <a:endParaRPr lang="en-US"/>
          </a:p>
        </p:txBody>
      </p:sp>
      <p:sp>
        <p:nvSpPr>
          <p:cNvPr id="5" name="Footer Placeholder 4">
            <a:extLst>
              <a:ext uri="{FF2B5EF4-FFF2-40B4-BE49-F238E27FC236}">
                <a16:creationId xmlns:a16="http://schemas.microsoft.com/office/drawing/2014/main" id="{E6EA30C5-9A03-48DC-9C9F-F4CC9BC58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1D9D4-6013-40DA-85F9-411CE86357BB}"/>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2877726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8580D7-3C86-4D98-80EA-C3FBCB8630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5B4E03-0A65-4A95-A9FA-4F1CEB12F5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FE8B9-699E-45B5-BA3A-4DF0A85DB8FC}"/>
              </a:ext>
            </a:extLst>
          </p:cNvPr>
          <p:cNvSpPr>
            <a:spLocks noGrp="1"/>
          </p:cNvSpPr>
          <p:nvPr>
            <p:ph type="dt" sz="half" idx="10"/>
          </p:nvPr>
        </p:nvSpPr>
        <p:spPr/>
        <p:txBody>
          <a:bodyPr/>
          <a:lstStyle/>
          <a:p>
            <a:fld id="{D8FC982F-3C14-465F-B483-5A8711A994AE}" type="datetimeFigureOut">
              <a:rPr lang="en-US" smtClean="0"/>
              <a:t>9/19/2021</a:t>
            </a:fld>
            <a:endParaRPr lang="en-US"/>
          </a:p>
        </p:txBody>
      </p:sp>
      <p:sp>
        <p:nvSpPr>
          <p:cNvPr id="5" name="Footer Placeholder 4">
            <a:extLst>
              <a:ext uri="{FF2B5EF4-FFF2-40B4-BE49-F238E27FC236}">
                <a16:creationId xmlns:a16="http://schemas.microsoft.com/office/drawing/2014/main" id="{CFCC865A-C59F-4F0D-B010-423D4EB36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8EFBF-E4BF-409F-851B-8317842C36D9}"/>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95355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872B-A36B-4499-92F0-58A59998A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62C751-2F4F-4830-A443-03D66346F36E}"/>
              </a:ext>
            </a:extLst>
          </p:cNvPr>
          <p:cNvSpPr>
            <a:spLocks noGrp="1"/>
          </p:cNvSpPr>
          <p:nvPr>
            <p:ph type="body" idx="1"/>
          </p:nvPr>
        </p:nvSpPr>
        <p:spPr>
          <a:xfrm>
            <a:off x="831850" y="4589463"/>
            <a:ext cx="10515600" cy="1500187"/>
          </a:xfrm>
          <a:solidFill>
            <a:schemeClr val="accent2">
              <a:lumMod val="50000"/>
            </a:schemeClr>
          </a:solidFill>
        </p:spPr>
        <p:txBody>
          <a:bodyPr>
            <a:normAutofit/>
          </a:bodyPr>
          <a:lstStyle>
            <a:lvl1pPr marL="0" indent="0">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C0A7F1-878C-41FA-B2E7-9D0C2B6CD617}"/>
              </a:ext>
            </a:extLst>
          </p:cNvPr>
          <p:cNvSpPr>
            <a:spLocks noGrp="1"/>
          </p:cNvSpPr>
          <p:nvPr>
            <p:ph type="dt" sz="half" idx="10"/>
          </p:nvPr>
        </p:nvSpPr>
        <p:spPr/>
        <p:txBody>
          <a:bodyPr/>
          <a:lstStyle/>
          <a:p>
            <a:fld id="{D8FC982F-3C14-465F-B483-5A8711A994AE}" type="datetimeFigureOut">
              <a:rPr lang="en-US" smtClean="0"/>
              <a:t>9/19/2021</a:t>
            </a:fld>
            <a:endParaRPr lang="en-US"/>
          </a:p>
        </p:txBody>
      </p:sp>
      <p:sp>
        <p:nvSpPr>
          <p:cNvPr id="5" name="Footer Placeholder 4">
            <a:extLst>
              <a:ext uri="{FF2B5EF4-FFF2-40B4-BE49-F238E27FC236}">
                <a16:creationId xmlns:a16="http://schemas.microsoft.com/office/drawing/2014/main" id="{6716EDA1-27BA-42C7-9E10-45E8CFB40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043B7-EF74-4B8C-B2B9-8B67B507C75D}"/>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7" name="Straight Connector 6">
            <a:extLst>
              <a:ext uri="{FF2B5EF4-FFF2-40B4-BE49-F238E27FC236}">
                <a16:creationId xmlns:a16="http://schemas.microsoft.com/office/drawing/2014/main" id="{E0CBE9BF-B0AC-4478-BC76-36E4FFA2DA8D}"/>
              </a:ext>
            </a:extLst>
          </p:cNvPr>
          <p:cNvCxnSpPr>
            <a:cxnSpLocks/>
          </p:cNvCxnSpPr>
          <p:nvPr userDrawn="1"/>
        </p:nvCxnSpPr>
        <p:spPr>
          <a:xfrm>
            <a:off x="838200" y="4456112"/>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8" name="Freeform: Shape 13">
            <a:extLst>
              <a:ext uri="{FF2B5EF4-FFF2-40B4-BE49-F238E27FC236}">
                <a16:creationId xmlns:a16="http://schemas.microsoft.com/office/drawing/2014/main" id="{660A18DA-6AB3-4DDD-A96A-92CE0D665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2242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Layout Al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4BFB94-54DF-4150-B5F0-C87A9C7FFC9E}"/>
              </a:ext>
            </a:extLst>
          </p:cNvPr>
          <p:cNvSpPr>
            <a:spLocks noGrp="1"/>
          </p:cNvSpPr>
          <p:nvPr>
            <p:ph type="dt" sz="half" idx="10"/>
          </p:nvPr>
        </p:nvSpPr>
        <p:spPr/>
        <p:txBody>
          <a:bodyPr/>
          <a:lstStyle/>
          <a:p>
            <a:fld id="{D8FC982F-3C14-465F-B483-5A8711A994AE}" type="datetimeFigureOut">
              <a:rPr lang="en-US" smtClean="0"/>
              <a:t>9/19/2021</a:t>
            </a:fld>
            <a:endParaRPr lang="en-US" dirty="0"/>
          </a:p>
        </p:txBody>
      </p:sp>
      <p:sp>
        <p:nvSpPr>
          <p:cNvPr id="6" name="Slide Number Placeholder 5">
            <a:extLst>
              <a:ext uri="{FF2B5EF4-FFF2-40B4-BE49-F238E27FC236}">
                <a16:creationId xmlns:a16="http://schemas.microsoft.com/office/drawing/2014/main" id="{4363BB47-C45F-4B35-82B0-48C5FE88A990}"/>
              </a:ext>
            </a:extLst>
          </p:cNvPr>
          <p:cNvSpPr>
            <a:spLocks noGrp="1"/>
          </p:cNvSpPr>
          <p:nvPr>
            <p:ph type="sldNum" sz="quarter" idx="12"/>
          </p:nvPr>
        </p:nvSpPr>
        <p:spPr/>
        <p:txBody>
          <a:bodyPr/>
          <a:lstStyle/>
          <a:p>
            <a:fld id="{7A80B29F-180D-4416-8C73-DE9DEA6FFD02}" type="slidenum">
              <a:rPr lang="en-US" smtClean="0"/>
              <a:t>‹#›</a:t>
            </a:fld>
            <a:endParaRPr lang="en-US" dirty="0"/>
          </a:p>
        </p:txBody>
      </p:sp>
      <p:sp useBgFill="1">
        <p:nvSpPr>
          <p:cNvPr id="13" name="Rectangle 12">
            <a:extLst>
              <a:ext uri="{FF2B5EF4-FFF2-40B4-BE49-F238E27FC236}">
                <a16:creationId xmlns:a16="http://schemas.microsoft.com/office/drawing/2014/main" id="{8AE8B0A3-40C5-48CC-B177-8D77CC32F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3">
            <a:extLst>
              <a:ext uri="{FF2B5EF4-FFF2-40B4-BE49-F238E27FC236}">
                <a16:creationId xmlns:a16="http://schemas.microsoft.com/office/drawing/2014/main" id="{F522DC2A-38B8-42B0-A904-EAD75D3DC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CF738B7C-05C6-4CB0-99AA-CCBF70D3CD47}"/>
              </a:ext>
            </a:extLst>
          </p:cNvPr>
          <p:cNvSpPr>
            <a:spLocks noGrp="1"/>
          </p:cNvSpPr>
          <p:nvPr>
            <p:ph type="ftr" sz="quarter" idx="11"/>
          </p:nvPr>
        </p:nvSpPr>
        <p:spPr/>
        <p:txBody>
          <a:bodyPr/>
          <a:lstStyle>
            <a:lvl1pPr>
              <a:defRPr>
                <a:solidFill>
                  <a:schemeClr val="tx1">
                    <a:lumMod val="85000"/>
                    <a:lumOff val="15000"/>
                  </a:schemeClr>
                </a:solidFill>
              </a:defRPr>
            </a:lvl1pPr>
          </a:lstStyle>
          <a:p>
            <a:r>
              <a:rPr lang="en-US" dirty="0"/>
              <a:t>IST769 Advanced Big Data Management</a:t>
            </a:r>
          </a:p>
        </p:txBody>
      </p:sp>
      <p:sp>
        <p:nvSpPr>
          <p:cNvPr id="2" name="Title 1">
            <a:extLst>
              <a:ext uri="{FF2B5EF4-FFF2-40B4-BE49-F238E27FC236}">
                <a16:creationId xmlns:a16="http://schemas.microsoft.com/office/drawing/2014/main" id="{852F1336-5AA1-4CDF-B4A0-362B21876923}"/>
              </a:ext>
            </a:extLst>
          </p:cNvPr>
          <p:cNvSpPr>
            <a:spLocks noGrp="1"/>
          </p:cNvSpPr>
          <p:nvPr>
            <p:ph type="ctrTitle"/>
          </p:nvPr>
        </p:nvSpPr>
        <p:spPr>
          <a:xfrm>
            <a:off x="413468" y="636104"/>
            <a:ext cx="7118035" cy="2873859"/>
          </a:xfrm>
        </p:spPr>
        <p:txBody>
          <a:bodyPr vert="horz" lIns="91440" tIns="45720" rIns="91440" bIns="45720" rtlCol="0" anchor="ctr">
            <a:normAutofit/>
          </a:bodyPr>
          <a:lstStyle>
            <a:lvl1pPr>
              <a:defRPr lang="en-US" sz="6600">
                <a:solidFill>
                  <a:schemeClr val="tx1">
                    <a:lumMod val="65000"/>
                    <a:lumOff val="35000"/>
                  </a:schemeClr>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ACF98771-3DEC-49EB-9BE2-5427C05DB3B7}"/>
              </a:ext>
            </a:extLst>
          </p:cNvPr>
          <p:cNvSpPr>
            <a:spLocks noGrp="1"/>
          </p:cNvSpPr>
          <p:nvPr>
            <p:ph type="subTitle" idx="1"/>
          </p:nvPr>
        </p:nvSpPr>
        <p:spPr>
          <a:xfrm>
            <a:off x="413467" y="4301655"/>
            <a:ext cx="6782463" cy="1383527"/>
          </a:xfrm>
          <a:solidFill>
            <a:srgbClr val="FFFFFF">
              <a:alpha val="50196"/>
            </a:srgbClr>
          </a:solidFill>
          <a:ln w="19050">
            <a:solidFill>
              <a:schemeClr val="accent2"/>
            </a:solid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a:bodyPr>
          <a:lstStyle>
            <a:lvl1pPr>
              <a:defRPr lang="en-US" sz="3600">
                <a:solidFill>
                  <a:schemeClr val="accent2">
                    <a:lumMod val="50000"/>
                  </a:schemeClr>
                </a:solidFill>
              </a:defRPr>
            </a:lvl1pPr>
          </a:lstStyle>
          <a:p>
            <a:pPr marL="0" lvl="0" indent="0">
              <a:buNone/>
            </a:pPr>
            <a:r>
              <a:rPr lang="en-US"/>
              <a:t>Click to edit Master subtitle style</a:t>
            </a:r>
            <a:endParaRPr lang="en-US" dirty="0"/>
          </a:p>
        </p:txBody>
      </p:sp>
      <p:sp>
        <p:nvSpPr>
          <p:cNvPr id="8" name="Media Placeholder 7">
            <a:extLst>
              <a:ext uri="{FF2B5EF4-FFF2-40B4-BE49-F238E27FC236}">
                <a16:creationId xmlns:a16="http://schemas.microsoft.com/office/drawing/2014/main" id="{A81633C3-4C66-43BD-8990-ABFDB1B5B551}"/>
              </a:ext>
            </a:extLst>
          </p:cNvPr>
          <p:cNvSpPr>
            <a:spLocks noGrp="1"/>
          </p:cNvSpPr>
          <p:nvPr>
            <p:ph type="media" sz="quarter" idx="13"/>
          </p:nvPr>
        </p:nvSpPr>
        <p:spPr>
          <a:xfrm>
            <a:off x="8153400" y="2554288"/>
            <a:ext cx="2024063" cy="2544762"/>
          </a:xfrm>
        </p:spPr>
        <p:txBody>
          <a:bodyPr/>
          <a:lstStyle/>
          <a:p>
            <a:r>
              <a:rPr lang="en-US"/>
              <a:t>Click icon to add media</a:t>
            </a:r>
          </a:p>
        </p:txBody>
      </p:sp>
    </p:spTree>
    <p:extLst>
      <p:ext uri="{BB962C8B-B14F-4D97-AF65-F5344CB8AC3E}">
        <p14:creationId xmlns:p14="http://schemas.microsoft.com/office/powerpoint/2010/main" val="49179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eck Yoursel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xfrm>
            <a:off x="403860" y="365125"/>
            <a:ext cx="8511540" cy="1325563"/>
          </a:xfrm>
        </p:spPr>
        <p:txBody>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403860" y="1868487"/>
            <a:ext cx="85115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9/19/2021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
        <p:nvSpPr>
          <p:cNvPr id="7" name="Rectangle 6">
            <a:extLst>
              <a:ext uri="{FF2B5EF4-FFF2-40B4-BE49-F238E27FC236}">
                <a16:creationId xmlns:a16="http://schemas.microsoft.com/office/drawing/2014/main" id="{11836DB4-BA84-4558-9FE4-B1BEF09D8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0557B28-8C2D-4555-8906-71813522B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8915400" y="2358913"/>
            <a:ext cx="2140172" cy="2140172"/>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Checklist">
            <a:extLst>
              <a:ext uri="{FF2B5EF4-FFF2-40B4-BE49-F238E27FC236}">
                <a16:creationId xmlns:a16="http://schemas.microsoft.com/office/drawing/2014/main" id="{A6A8680A-2E2A-4DE5-8414-6A4E30D02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27917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nstr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xfrm>
            <a:off x="2256182" y="365125"/>
            <a:ext cx="9462052"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3061252" y="1825625"/>
            <a:ext cx="865698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9/19/2021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grpSp>
        <p:nvGrpSpPr>
          <p:cNvPr id="9" name="Group 8">
            <a:extLst>
              <a:ext uri="{FF2B5EF4-FFF2-40B4-BE49-F238E27FC236}">
                <a16:creationId xmlns:a16="http://schemas.microsoft.com/office/drawing/2014/main" id="{D71ADF01-726E-48A2-9B28-B3819A881C98}"/>
              </a:ext>
            </a:extLst>
          </p:cNvPr>
          <p:cNvGrpSpPr/>
          <p:nvPr userDrawn="1"/>
        </p:nvGrpSpPr>
        <p:grpSpPr>
          <a:xfrm>
            <a:off x="0" y="0"/>
            <a:ext cx="2915216" cy="6858000"/>
            <a:chOff x="0" y="0"/>
            <a:chExt cx="2915216" cy="6858000"/>
          </a:xfrm>
          <a:solidFill>
            <a:schemeClr val="accent2"/>
          </a:solidFill>
        </p:grpSpPr>
        <p:sp>
          <p:nvSpPr>
            <p:cNvPr id="10" name="Rectangle 9">
              <a:extLst>
                <a:ext uri="{FF2B5EF4-FFF2-40B4-BE49-F238E27FC236}">
                  <a16:creationId xmlns:a16="http://schemas.microsoft.com/office/drawing/2014/main" id="{3EF91502-419C-472E-83D0-E387B17C40EC}"/>
                </a:ext>
              </a:extLst>
            </p:cNvPr>
            <p:cNvSpPr/>
            <p:nvPr/>
          </p:nvSpPr>
          <p:spPr>
            <a:xfrm>
              <a:off x="0" y="0"/>
              <a:ext cx="2018923" cy="6858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795CA48-786C-4977-B37D-2FE6BC404B2C}"/>
                </a:ext>
              </a:extLst>
            </p:cNvPr>
            <p:cNvSpPr/>
            <p:nvPr/>
          </p:nvSpPr>
          <p:spPr>
            <a:xfrm>
              <a:off x="1122630" y="2559867"/>
              <a:ext cx="1792586" cy="1738265"/>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Graphic 11" descr="Vlog">
            <a:extLst>
              <a:ext uri="{FF2B5EF4-FFF2-40B4-BE49-F238E27FC236}">
                <a16:creationId xmlns:a16="http://schemas.microsoft.com/office/drawing/2014/main" id="{AF39D51C-B0AE-4C81-B8F5-B445AA2385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1723" y="2971799"/>
            <a:ext cx="914400" cy="914400"/>
          </a:xfrm>
          <a:prstGeom prst="rect">
            <a:avLst/>
          </a:prstGeom>
        </p:spPr>
      </p:pic>
    </p:spTree>
    <p:extLst>
      <p:ext uri="{BB962C8B-B14F-4D97-AF65-F5344CB8AC3E}">
        <p14:creationId xmlns:p14="http://schemas.microsoft.com/office/powerpoint/2010/main" val="426030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D6DD47-33E2-4159-9C84-1DF1E62723C2}"/>
              </a:ext>
            </a:extLst>
          </p:cNvPr>
          <p:cNvSpPr/>
          <p:nvPr userDrawn="1"/>
        </p:nvSpPr>
        <p:spPr>
          <a:xfrm>
            <a:off x="307571" y="457200"/>
            <a:ext cx="4098172" cy="5702530"/>
          </a:xfrm>
          <a:prstGeom prst="rect">
            <a:avLst/>
          </a:prstGeom>
          <a:solidFill>
            <a:schemeClr val="accent2">
              <a:lumMod val="5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C358F-DDED-4275-BEB6-3803F8C79138}"/>
              </a:ext>
            </a:extLst>
          </p:cNvPr>
          <p:cNvSpPr>
            <a:spLocks noGrp="1"/>
          </p:cNvSpPr>
          <p:nvPr>
            <p:ph type="title"/>
          </p:nvPr>
        </p:nvSpPr>
        <p:spPr>
          <a:xfrm>
            <a:off x="382385" y="556952"/>
            <a:ext cx="3906982" cy="1500447"/>
          </a:xfrm>
          <a:noFill/>
          <a:ln w="38100">
            <a:noFill/>
          </a:ln>
        </p:spPr>
        <p:txBody>
          <a:bodyPr anchor="ct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692780-00EF-4FCB-88AF-52305ABFA09E}"/>
              </a:ext>
            </a:extLst>
          </p:cNvPr>
          <p:cNvSpPr>
            <a:spLocks noGrp="1"/>
          </p:cNvSpPr>
          <p:nvPr>
            <p:ph idx="1"/>
          </p:nvPr>
        </p:nvSpPr>
        <p:spPr>
          <a:xfrm>
            <a:off x="4422370" y="457201"/>
            <a:ext cx="7403869" cy="5702530"/>
          </a:xfrm>
        </p:spPr>
        <p:txBody>
          <a:bodyPr>
            <a:normAutofit/>
          </a:bodyPr>
          <a:lstStyle>
            <a:lvl1pPr>
              <a:defRPr sz="2800">
                <a:latin typeface="Consolas" panose="020B0609020204030204" pitchFamily="49" charset="0"/>
              </a:defRPr>
            </a:lvl1pPr>
            <a:lvl2pPr>
              <a:defRPr sz="2400">
                <a:latin typeface="Consolas" panose="020B0609020204030204" pitchFamily="49" charset="0"/>
              </a:defRPr>
            </a:lvl2pPr>
            <a:lvl3pPr>
              <a:defRPr sz="2000">
                <a:latin typeface="Consolas" panose="020B0609020204030204" pitchFamily="49" charset="0"/>
              </a:defRPr>
            </a:lvl3pPr>
            <a:lvl4pPr>
              <a:defRPr sz="1800">
                <a:latin typeface="Consolas" panose="020B0609020204030204" pitchFamily="49" charset="0"/>
              </a:defRPr>
            </a:lvl4pPr>
            <a:lvl5pPr>
              <a:defRPr sz="1800">
                <a:latin typeface="Consolas" panose="020B0609020204030204" pitchFamily="49"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7CBD563-E409-47B6-B8AA-88DDC7C03EBD}"/>
              </a:ext>
            </a:extLst>
          </p:cNvPr>
          <p:cNvSpPr>
            <a:spLocks noGrp="1"/>
          </p:cNvSpPr>
          <p:nvPr>
            <p:ph type="body" sz="half" idx="2"/>
          </p:nvPr>
        </p:nvSpPr>
        <p:spPr>
          <a:xfrm>
            <a:off x="382386" y="2254020"/>
            <a:ext cx="3906981" cy="3781020"/>
          </a:xfrm>
          <a:ln w="38100">
            <a:noFill/>
          </a:ln>
        </p:spPr>
        <p:txBody>
          <a:bodyP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93FE3-A7E0-4C96-AF83-D46A052D4CBB}"/>
              </a:ext>
            </a:extLst>
          </p:cNvPr>
          <p:cNvSpPr>
            <a:spLocks noGrp="1"/>
          </p:cNvSpPr>
          <p:nvPr>
            <p:ph type="dt" sz="half" idx="10"/>
          </p:nvPr>
        </p:nvSpPr>
        <p:spPr/>
        <p:txBody>
          <a:bodyPr/>
          <a:lstStyle/>
          <a:p>
            <a:fld id="{D8FC982F-3C14-465F-B483-5A8711A994AE}" type="datetimeFigureOut">
              <a:rPr lang="en-US" smtClean="0"/>
              <a:t>9/19/2021</a:t>
            </a:fld>
            <a:endParaRPr lang="en-US"/>
          </a:p>
        </p:txBody>
      </p:sp>
      <p:sp>
        <p:nvSpPr>
          <p:cNvPr id="6" name="Footer Placeholder 5">
            <a:extLst>
              <a:ext uri="{FF2B5EF4-FFF2-40B4-BE49-F238E27FC236}">
                <a16:creationId xmlns:a16="http://schemas.microsoft.com/office/drawing/2014/main" id="{41744AAB-3C5E-4304-97BE-3792E13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3A1AF-B585-4527-A7E7-A1E06B299D33}"/>
              </a:ext>
            </a:extLst>
          </p:cNvPr>
          <p:cNvSpPr>
            <a:spLocks noGrp="1"/>
          </p:cNvSpPr>
          <p:nvPr>
            <p:ph type="sldNum" sz="quarter" idx="12"/>
          </p:nvPr>
        </p:nvSpPr>
        <p:spPr/>
        <p:txBody>
          <a:bodyPr/>
          <a:lstStyle/>
          <a:p>
            <a:fld id="{7A80B29F-180D-4416-8C73-DE9DEA6FFD02}" type="slidenum">
              <a:rPr lang="en-US" smtClean="0"/>
              <a:t>‹#›</a:t>
            </a:fld>
            <a:endParaRPr lang="en-US"/>
          </a:p>
        </p:txBody>
      </p:sp>
      <p:grpSp>
        <p:nvGrpSpPr>
          <p:cNvPr id="12" name="Group 11">
            <a:extLst>
              <a:ext uri="{FF2B5EF4-FFF2-40B4-BE49-F238E27FC236}">
                <a16:creationId xmlns:a16="http://schemas.microsoft.com/office/drawing/2014/main" id="{1D5F4138-6E1A-47D7-8524-2D5C3710909A}"/>
              </a:ext>
            </a:extLst>
          </p:cNvPr>
          <p:cNvGrpSpPr/>
          <p:nvPr userDrawn="1"/>
        </p:nvGrpSpPr>
        <p:grpSpPr>
          <a:xfrm>
            <a:off x="1762298" y="4887884"/>
            <a:ext cx="1147156" cy="1147156"/>
            <a:chOff x="1636222" y="4887884"/>
            <a:chExt cx="1147156" cy="1147156"/>
          </a:xfrm>
        </p:grpSpPr>
        <p:sp>
          <p:nvSpPr>
            <p:cNvPr id="11" name="Flowchart: Connector 10">
              <a:extLst>
                <a:ext uri="{FF2B5EF4-FFF2-40B4-BE49-F238E27FC236}">
                  <a16:creationId xmlns:a16="http://schemas.microsoft.com/office/drawing/2014/main" id="{22505DCA-214B-4F59-94BD-621A83F8888D}"/>
                </a:ext>
              </a:extLst>
            </p:cNvPr>
            <p:cNvSpPr/>
            <p:nvPr userDrawn="1"/>
          </p:nvSpPr>
          <p:spPr>
            <a:xfrm>
              <a:off x="1636222" y="4887884"/>
              <a:ext cx="1147156" cy="1147156"/>
            </a:xfrm>
            <a:prstGeom prst="flowChartConnector">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Programmer female with solid fill">
              <a:extLst>
                <a:ext uri="{FF2B5EF4-FFF2-40B4-BE49-F238E27FC236}">
                  <a16:creationId xmlns:a16="http://schemas.microsoft.com/office/drawing/2014/main" id="{1C5E1F72-C8FE-4D53-8FDC-6EE83FFBDD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3861" y="4980709"/>
              <a:ext cx="846512" cy="846512"/>
            </a:xfrm>
            <a:prstGeom prst="rect">
              <a:avLst/>
            </a:prstGeom>
          </p:spPr>
        </p:pic>
      </p:grpSp>
    </p:spTree>
    <p:extLst>
      <p:ext uri="{BB962C8B-B14F-4D97-AF65-F5344CB8AC3E}">
        <p14:creationId xmlns:p14="http://schemas.microsoft.com/office/powerpoint/2010/main" val="64439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9/19/2021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8" name="Straight Connector 7">
            <a:extLst>
              <a:ext uri="{FF2B5EF4-FFF2-40B4-BE49-F238E27FC236}">
                <a16:creationId xmlns:a16="http://schemas.microsoft.com/office/drawing/2014/main" id="{4A27EA23-180F-401C-B8CB-275482A5BB26}"/>
              </a:ext>
            </a:extLst>
          </p:cNvPr>
          <p:cNvCxnSpPr>
            <a:cxnSpLocks/>
          </p:cNvCxnSpPr>
          <p:nvPr userDrawn="1"/>
        </p:nvCxnSpPr>
        <p:spPr>
          <a:xfrm>
            <a:off x="838200" y="1530625"/>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3830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Circle">
    <p:spTree>
      <p:nvGrpSpPr>
        <p:cNvPr id="1" name=""/>
        <p:cNvGrpSpPr/>
        <p:nvPr/>
      </p:nvGrpSpPr>
      <p:grpSpPr>
        <a:xfrm>
          <a:off x="0" y="0"/>
          <a:ext cx="0" cy="0"/>
          <a:chOff x="0" y="0"/>
          <a:chExt cx="0" cy="0"/>
        </a:xfrm>
      </p:grpSpPr>
      <p:sp>
        <p:nvSpPr>
          <p:cNvPr id="7" name="Flowchart: Connector 6">
            <a:extLst>
              <a:ext uri="{FF2B5EF4-FFF2-40B4-BE49-F238E27FC236}">
                <a16:creationId xmlns:a16="http://schemas.microsoft.com/office/drawing/2014/main" id="{7CC09D28-CF0D-4C08-B5A8-B473BC0B1B75}"/>
              </a:ext>
            </a:extLst>
          </p:cNvPr>
          <p:cNvSpPr/>
          <p:nvPr userDrawn="1"/>
        </p:nvSpPr>
        <p:spPr>
          <a:xfrm>
            <a:off x="1526502" y="-894521"/>
            <a:ext cx="8913744" cy="8510518"/>
          </a:xfrm>
          <a:prstGeom prst="flowChartConnector">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9/19/2021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5172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52497C-037D-4449-BD0F-05467C6A15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3CD51A-A115-49E0-B583-A2ED811BF7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B12C1-11A4-464F-B303-059CFD735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C982F-3C14-465F-B483-5A8711A994AE}" type="datetimeFigureOut">
              <a:rPr lang="en-US" smtClean="0"/>
              <a:t>9/19/2021</a:t>
            </a:fld>
            <a:endParaRPr lang="en-US"/>
          </a:p>
        </p:txBody>
      </p:sp>
      <p:sp>
        <p:nvSpPr>
          <p:cNvPr id="5" name="Footer Placeholder 4">
            <a:extLst>
              <a:ext uri="{FF2B5EF4-FFF2-40B4-BE49-F238E27FC236}">
                <a16:creationId xmlns:a16="http://schemas.microsoft.com/office/drawing/2014/main" id="{88BDDCC1-5FCE-486F-83DC-DE03C4F29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6BB682-65E5-42C8-8A02-A755628645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0B29F-180D-4416-8C73-DE9DEA6FFD02}" type="slidenum">
              <a:rPr lang="en-US" smtClean="0"/>
              <a:t>‹#›</a:t>
            </a:fld>
            <a:endParaRPr lang="en-US"/>
          </a:p>
        </p:txBody>
      </p:sp>
    </p:spTree>
    <p:extLst>
      <p:ext uri="{BB962C8B-B14F-4D97-AF65-F5344CB8AC3E}">
        <p14:creationId xmlns:p14="http://schemas.microsoft.com/office/powerpoint/2010/main" val="2571688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1" r:id="rId5"/>
    <p:sldLayoutId id="2147483664" r:id="rId6"/>
    <p:sldLayoutId id="2147483673" r:id="rId7"/>
    <p:sldLayoutId id="2147483662" r:id="rId8"/>
    <p:sldLayoutId id="2147483666" r:id="rId9"/>
    <p:sldLayoutId id="2147483667" r:id="rId10"/>
    <p:sldLayoutId id="2147483654" r:id="rId11"/>
    <p:sldLayoutId id="2147483652" r:id="rId12"/>
    <p:sldLayoutId id="2147483668" r:id="rId13"/>
    <p:sldLayoutId id="2147483671" r:id="rId14"/>
    <p:sldLayoutId id="2147483653" r:id="rId15"/>
    <p:sldLayoutId id="2147483670" r:id="rId16"/>
    <p:sldLayoutId id="2147483669" r:id="rId17"/>
    <p:sldLayoutId id="2147483655" r:id="rId18"/>
    <p:sldLayoutId id="2147483656" r:id="rId19"/>
    <p:sldLayoutId id="2147483672" r:id="rId20"/>
    <p:sldLayoutId id="2147483665" r:id="rId21"/>
    <p:sldLayoutId id="2147483658" r:id="rId22"/>
    <p:sldLayoutId id="2147483659"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l.min.io/client/mc/release/linux-amd64/mc"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hyperlink" Target="http://127.0.0.1:8888/lab/tree/work/PySparkCookbook.ipynb"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127.0.0.1:9000/" TargetMode="External"/><Relationship Id="rId2" Type="http://schemas.openxmlformats.org/officeDocument/2006/relationships/hyperlink" Target="http://127.0.0.1:8888/lab/tree/work/PySparkCookbook.ipynb"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min.io/product/erasure-code-calculator" TargetMode="Externa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E7DEE1-6D0B-40BB-A3A0-C4EBE30B3772}"/>
              </a:ext>
            </a:extLst>
          </p:cNvPr>
          <p:cNvSpPr>
            <a:spLocks noGrp="1"/>
          </p:cNvSpPr>
          <p:nvPr>
            <p:ph type="subTitle" idx="1"/>
          </p:nvPr>
        </p:nvSpPr>
        <p:spPr/>
        <p:txBody>
          <a:bodyPr/>
          <a:lstStyle/>
          <a:p>
            <a:pPr marL="0" indent="0">
              <a:buNone/>
            </a:pPr>
            <a:r>
              <a:rPr lang="en-US" dirty="0"/>
              <a:t>Object Storage and Spark</a:t>
            </a:r>
          </a:p>
          <a:p>
            <a:pPr marL="0" indent="0">
              <a:buNone/>
            </a:pPr>
            <a:endParaRPr lang="en-US" dirty="0"/>
          </a:p>
        </p:txBody>
      </p:sp>
      <p:sp>
        <p:nvSpPr>
          <p:cNvPr id="3" name="Title 2">
            <a:extLst>
              <a:ext uri="{FF2B5EF4-FFF2-40B4-BE49-F238E27FC236}">
                <a16:creationId xmlns:a16="http://schemas.microsoft.com/office/drawing/2014/main" id="{36F99566-91D7-49D6-AD0E-87D956C8512F}"/>
              </a:ext>
            </a:extLst>
          </p:cNvPr>
          <p:cNvSpPr>
            <a:spLocks noGrp="1"/>
          </p:cNvSpPr>
          <p:nvPr>
            <p:ph type="ctrTitle"/>
          </p:nvPr>
        </p:nvSpPr>
        <p:spPr/>
        <p:txBody>
          <a:bodyPr/>
          <a:lstStyle/>
          <a:p>
            <a:r>
              <a:rPr lang="en-US" dirty="0"/>
              <a:t>IST769 Unit D	</a:t>
            </a:r>
          </a:p>
        </p:txBody>
      </p:sp>
    </p:spTree>
    <p:extLst>
      <p:ext uri="{BB962C8B-B14F-4D97-AF65-F5344CB8AC3E}">
        <p14:creationId xmlns:p14="http://schemas.microsoft.com/office/powerpoint/2010/main" val="118323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215E3A-4B84-47ED-B09A-6F4D6AD4D936}"/>
              </a:ext>
            </a:extLst>
          </p:cNvPr>
          <p:cNvSpPr>
            <a:spLocks noGrp="1"/>
          </p:cNvSpPr>
          <p:nvPr>
            <p:ph type="title"/>
          </p:nvPr>
        </p:nvSpPr>
        <p:spPr/>
        <p:txBody>
          <a:bodyPr/>
          <a:lstStyle/>
          <a:p>
            <a:r>
              <a:rPr lang="en-US" dirty="0"/>
              <a:t>Match the Term to its Definition</a:t>
            </a:r>
          </a:p>
        </p:txBody>
      </p:sp>
      <p:sp>
        <p:nvSpPr>
          <p:cNvPr id="5" name="Content Placeholder 4">
            <a:extLst>
              <a:ext uri="{FF2B5EF4-FFF2-40B4-BE49-F238E27FC236}">
                <a16:creationId xmlns:a16="http://schemas.microsoft.com/office/drawing/2014/main" id="{5212BCBA-9768-4ACB-99C2-A73AE0184CE8}"/>
              </a:ext>
            </a:extLst>
          </p:cNvPr>
          <p:cNvSpPr>
            <a:spLocks noGrp="1"/>
          </p:cNvSpPr>
          <p:nvPr>
            <p:ph idx="1"/>
          </p:nvPr>
        </p:nvSpPr>
        <p:spPr>
          <a:xfrm>
            <a:off x="4857695" y="2020886"/>
            <a:ext cx="4057705" cy="4221025"/>
          </a:xfrm>
        </p:spPr>
        <p:txBody>
          <a:bodyPr>
            <a:normAutofit lnSpcReduction="10000"/>
          </a:bodyPr>
          <a:lstStyle/>
          <a:p>
            <a:pPr marL="514350" indent="-514350">
              <a:buFont typeface="+mj-lt"/>
              <a:buAutoNum type="alphaUcPeriod"/>
            </a:pPr>
            <a:r>
              <a:rPr lang="en-US" dirty="0"/>
              <a:t>A Named reference to an object storage system</a:t>
            </a:r>
          </a:p>
          <a:p>
            <a:pPr marL="514350" indent="-514350">
              <a:buFont typeface="+mj-lt"/>
              <a:buAutoNum type="alphaUcPeriod"/>
            </a:pPr>
            <a:r>
              <a:rPr lang="en-US" dirty="0"/>
              <a:t>Amazon’s Object Storage system</a:t>
            </a:r>
          </a:p>
          <a:p>
            <a:pPr marL="514350" indent="-514350">
              <a:buFont typeface="+mj-lt"/>
              <a:buAutoNum type="alphaUcPeriod"/>
            </a:pPr>
            <a:r>
              <a:rPr lang="en-US" dirty="0"/>
              <a:t>A Method of data protection without replication</a:t>
            </a:r>
          </a:p>
          <a:p>
            <a:pPr marL="514350" indent="-514350">
              <a:buFont typeface="+mj-lt"/>
              <a:buAutoNum type="alphaUcPeriod"/>
            </a:pPr>
            <a:r>
              <a:rPr lang="en-US" dirty="0"/>
              <a:t>The mount point for an object storage system</a:t>
            </a:r>
          </a:p>
        </p:txBody>
      </p:sp>
      <p:sp>
        <p:nvSpPr>
          <p:cNvPr id="6" name="Content Placeholder 4">
            <a:extLst>
              <a:ext uri="{FF2B5EF4-FFF2-40B4-BE49-F238E27FC236}">
                <a16:creationId xmlns:a16="http://schemas.microsoft.com/office/drawing/2014/main" id="{6B110B82-5341-4144-B4CB-F82EA5922C0C}"/>
              </a:ext>
            </a:extLst>
          </p:cNvPr>
          <p:cNvSpPr txBox="1">
            <a:spLocks/>
          </p:cNvSpPr>
          <p:nvPr/>
        </p:nvSpPr>
        <p:spPr>
          <a:xfrm>
            <a:off x="556260" y="2020887"/>
            <a:ext cx="405770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t>Bucket</a:t>
            </a:r>
          </a:p>
          <a:p>
            <a:pPr marL="514350" indent="-514350">
              <a:buFont typeface="+mj-lt"/>
              <a:buAutoNum type="arabicPeriod"/>
            </a:pPr>
            <a:r>
              <a:rPr lang="en-US" dirty="0"/>
              <a:t>Alias</a:t>
            </a:r>
          </a:p>
          <a:p>
            <a:pPr marL="514350" indent="-514350">
              <a:buFont typeface="+mj-lt"/>
              <a:buAutoNum type="arabicPeriod"/>
            </a:pPr>
            <a:r>
              <a:rPr lang="en-US" dirty="0"/>
              <a:t>Erasure Code</a:t>
            </a:r>
          </a:p>
          <a:p>
            <a:pPr marL="514350" indent="-514350">
              <a:buFont typeface="+mj-lt"/>
              <a:buAutoNum type="arabicPeriod"/>
            </a:pPr>
            <a:r>
              <a:rPr lang="en-US" dirty="0"/>
              <a:t>S3</a:t>
            </a:r>
          </a:p>
        </p:txBody>
      </p:sp>
    </p:spTree>
    <p:extLst>
      <p:ext uri="{BB962C8B-B14F-4D97-AF65-F5344CB8AC3E}">
        <p14:creationId xmlns:p14="http://schemas.microsoft.com/office/powerpoint/2010/main" val="44188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4D4EF5-4BC1-40D7-841F-8D3F4E612B05}"/>
              </a:ext>
            </a:extLst>
          </p:cNvPr>
          <p:cNvSpPr>
            <a:spLocks noGrp="1"/>
          </p:cNvSpPr>
          <p:nvPr>
            <p:ph type="title"/>
          </p:nvPr>
        </p:nvSpPr>
        <p:spPr/>
        <p:txBody>
          <a:bodyPr/>
          <a:lstStyle/>
          <a:p>
            <a:r>
              <a:rPr lang="en-US" dirty="0" err="1"/>
              <a:t>Minio</a:t>
            </a:r>
            <a:r>
              <a:rPr lang="en-US" dirty="0"/>
              <a:t> commands</a:t>
            </a:r>
          </a:p>
        </p:txBody>
      </p:sp>
      <p:sp>
        <p:nvSpPr>
          <p:cNvPr id="5" name="Text Placeholder 4">
            <a:extLst>
              <a:ext uri="{FF2B5EF4-FFF2-40B4-BE49-F238E27FC236}">
                <a16:creationId xmlns:a16="http://schemas.microsoft.com/office/drawing/2014/main" id="{E0AB2A29-E075-4446-AC82-2FB09A2196A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73807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8FB3-09BE-4F90-8B2B-9E396DBDE433}"/>
              </a:ext>
            </a:extLst>
          </p:cNvPr>
          <p:cNvSpPr>
            <a:spLocks noGrp="1"/>
          </p:cNvSpPr>
          <p:nvPr>
            <p:ph type="title"/>
          </p:nvPr>
        </p:nvSpPr>
        <p:spPr/>
        <p:txBody>
          <a:bodyPr/>
          <a:lstStyle/>
          <a:p>
            <a:r>
              <a:rPr lang="en-US" dirty="0"/>
              <a:t>The </a:t>
            </a:r>
            <a:r>
              <a:rPr lang="en-US" dirty="0" err="1"/>
              <a:t>Minio</a:t>
            </a:r>
            <a:r>
              <a:rPr lang="en-US" dirty="0"/>
              <a:t> Client</a:t>
            </a:r>
          </a:p>
        </p:txBody>
      </p:sp>
      <p:sp>
        <p:nvSpPr>
          <p:cNvPr id="3" name="Content Placeholder 2">
            <a:extLst>
              <a:ext uri="{FF2B5EF4-FFF2-40B4-BE49-F238E27FC236}">
                <a16:creationId xmlns:a16="http://schemas.microsoft.com/office/drawing/2014/main" id="{B0C52A9C-534C-4247-8862-43FA183AC1EF}"/>
              </a:ext>
            </a:extLst>
          </p:cNvPr>
          <p:cNvSpPr>
            <a:spLocks noGrp="1"/>
          </p:cNvSpPr>
          <p:nvPr>
            <p:ph idx="1"/>
          </p:nvPr>
        </p:nvSpPr>
        <p:spPr/>
        <p:txBody>
          <a:bodyPr/>
          <a:lstStyle/>
          <a:p>
            <a:r>
              <a:rPr lang="en-US" dirty="0">
                <a:hlinkClick r:id="rId2"/>
              </a:rPr>
              <a:t>https://dl.min.io/client/mc/release/linux-amd64/mc</a:t>
            </a:r>
            <a:r>
              <a:rPr lang="en-US" dirty="0"/>
              <a:t> </a:t>
            </a:r>
          </a:p>
          <a:p>
            <a:r>
              <a:rPr lang="en-US" dirty="0"/>
              <a:t>Accessing From Jupyter Lab:</a:t>
            </a:r>
          </a:p>
          <a:p>
            <a:pPr marL="0" indent="0">
              <a:buNone/>
            </a:pPr>
            <a:r>
              <a:rPr lang="en-US" sz="2400" dirty="0">
                <a:solidFill>
                  <a:schemeClr val="tx1">
                    <a:lumMod val="65000"/>
                    <a:lumOff val="35000"/>
                  </a:schemeClr>
                </a:solidFill>
                <a:latin typeface="Consolas" panose="020B0609020204030204" pitchFamily="49" charset="0"/>
              </a:rPr>
              <a:t>$</a:t>
            </a:r>
            <a:r>
              <a:rPr lang="en-US" dirty="0">
                <a:solidFill>
                  <a:schemeClr val="tx1">
                    <a:lumMod val="65000"/>
                    <a:lumOff val="35000"/>
                  </a:schemeClr>
                </a:solidFill>
                <a:latin typeface="Consolas" panose="020B0609020204030204" pitchFamily="49" charset="0"/>
              </a:rPr>
              <a:t> </a:t>
            </a:r>
            <a:r>
              <a:rPr lang="en-US" sz="2400" dirty="0" err="1">
                <a:solidFill>
                  <a:schemeClr val="tx1">
                    <a:lumMod val="65000"/>
                    <a:lumOff val="35000"/>
                  </a:schemeClr>
                </a:solidFill>
                <a:latin typeface="Consolas" panose="020B0609020204030204" pitchFamily="49" charset="0"/>
              </a:rPr>
              <a:t>wget</a:t>
            </a:r>
            <a:r>
              <a:rPr lang="en-US" sz="2400" dirty="0">
                <a:solidFill>
                  <a:schemeClr val="tx1">
                    <a:lumMod val="65000"/>
                    <a:lumOff val="35000"/>
                  </a:schemeClr>
                </a:solidFill>
                <a:latin typeface="Consolas" panose="020B0609020204030204" pitchFamily="49" charset="0"/>
              </a:rPr>
              <a:t> https://dl.min.io/client/mc/release/linux-amd64/mc  \</a:t>
            </a:r>
            <a:br>
              <a:rPr lang="en-US" sz="2400" dirty="0">
                <a:solidFill>
                  <a:schemeClr val="tx1">
                    <a:lumMod val="65000"/>
                    <a:lumOff val="35000"/>
                  </a:schemeClr>
                </a:solidFill>
                <a:latin typeface="Consolas" panose="020B0609020204030204" pitchFamily="49" charset="0"/>
              </a:rPr>
            </a:br>
            <a:r>
              <a:rPr lang="en-US" sz="2400" dirty="0">
                <a:solidFill>
                  <a:schemeClr val="tx1">
                    <a:lumMod val="65000"/>
                    <a:lumOff val="35000"/>
                  </a:schemeClr>
                </a:solidFill>
                <a:latin typeface="Consolas" panose="020B0609020204030204" pitchFamily="49" charset="0"/>
              </a:rPr>
              <a:t>  &amp;&amp; </a:t>
            </a:r>
            <a:r>
              <a:rPr lang="en-US" sz="2400" dirty="0" err="1">
                <a:solidFill>
                  <a:schemeClr val="tx1">
                    <a:lumMod val="65000"/>
                    <a:lumOff val="35000"/>
                  </a:schemeClr>
                </a:solidFill>
                <a:latin typeface="Consolas" panose="020B0609020204030204" pitchFamily="49" charset="0"/>
              </a:rPr>
              <a:t>chmod</a:t>
            </a:r>
            <a:r>
              <a:rPr lang="en-US" sz="2400" dirty="0">
                <a:solidFill>
                  <a:schemeClr val="tx1">
                    <a:lumMod val="65000"/>
                    <a:lumOff val="35000"/>
                  </a:schemeClr>
                </a:solidFill>
                <a:latin typeface="Consolas" panose="020B0609020204030204" pitchFamily="49" charset="0"/>
              </a:rPr>
              <a:t> +x mc \ </a:t>
            </a:r>
            <a:br>
              <a:rPr lang="en-US" sz="2400" dirty="0">
                <a:solidFill>
                  <a:schemeClr val="tx1">
                    <a:lumMod val="65000"/>
                    <a:lumOff val="35000"/>
                  </a:schemeClr>
                </a:solidFill>
                <a:latin typeface="Consolas" panose="020B0609020204030204" pitchFamily="49" charset="0"/>
              </a:rPr>
            </a:br>
            <a:r>
              <a:rPr lang="en-US" sz="2400" dirty="0">
                <a:solidFill>
                  <a:schemeClr val="tx1">
                    <a:lumMod val="65000"/>
                    <a:lumOff val="35000"/>
                  </a:schemeClr>
                </a:solidFill>
                <a:latin typeface="Consolas" panose="020B0609020204030204" pitchFamily="49" charset="0"/>
              </a:rPr>
              <a:t>  &amp;&amp; </a:t>
            </a:r>
            <a:r>
              <a:rPr lang="en-US" sz="2400" dirty="0" err="1">
                <a:solidFill>
                  <a:schemeClr val="tx1">
                    <a:lumMod val="65000"/>
                    <a:lumOff val="35000"/>
                  </a:schemeClr>
                </a:solidFill>
                <a:latin typeface="Consolas" panose="020B0609020204030204" pitchFamily="49" charset="0"/>
              </a:rPr>
              <a:t>sudo</a:t>
            </a:r>
            <a:r>
              <a:rPr lang="en-US" sz="2400" dirty="0">
                <a:solidFill>
                  <a:schemeClr val="tx1">
                    <a:lumMod val="65000"/>
                    <a:lumOff val="35000"/>
                  </a:schemeClr>
                </a:solidFill>
                <a:latin typeface="Consolas" panose="020B0609020204030204" pitchFamily="49" charset="0"/>
              </a:rPr>
              <a:t> mv -f  mc /</a:t>
            </a:r>
            <a:r>
              <a:rPr lang="en-US" sz="2400" dirty="0" err="1">
                <a:solidFill>
                  <a:schemeClr val="tx1">
                    <a:lumMod val="65000"/>
                    <a:lumOff val="35000"/>
                  </a:schemeClr>
                </a:solidFill>
                <a:latin typeface="Consolas" panose="020B0609020204030204" pitchFamily="49" charset="0"/>
              </a:rPr>
              <a:t>usr</a:t>
            </a:r>
            <a:r>
              <a:rPr lang="en-US" sz="2400" dirty="0">
                <a:solidFill>
                  <a:schemeClr val="tx1">
                    <a:lumMod val="65000"/>
                    <a:lumOff val="35000"/>
                  </a:schemeClr>
                </a:solidFill>
                <a:latin typeface="Consolas" panose="020B0609020204030204" pitchFamily="49" charset="0"/>
              </a:rPr>
              <a:t>/local/bin</a:t>
            </a:r>
          </a:p>
          <a:p>
            <a:r>
              <a:rPr lang="en-US" dirty="0"/>
              <a:t>Accessing The Container From Your Command Line</a:t>
            </a:r>
          </a:p>
          <a:p>
            <a:pPr marL="0" indent="0">
              <a:buNone/>
            </a:pPr>
            <a:r>
              <a:rPr lang="en-US" sz="2400" dirty="0">
                <a:solidFill>
                  <a:schemeClr val="tx1">
                    <a:lumMod val="65000"/>
                    <a:lumOff val="35000"/>
                  </a:schemeClr>
                </a:solidFill>
                <a:latin typeface="Consolas" panose="020B0609020204030204" pitchFamily="49" charset="0"/>
              </a:rPr>
              <a:t>$ docker-compose exec </a:t>
            </a:r>
            <a:r>
              <a:rPr lang="en-US" sz="2400" dirty="0" err="1">
                <a:solidFill>
                  <a:schemeClr val="tx1">
                    <a:lumMod val="65000"/>
                    <a:lumOff val="35000"/>
                  </a:schemeClr>
                </a:solidFill>
                <a:latin typeface="Consolas" panose="020B0609020204030204" pitchFamily="49" charset="0"/>
              </a:rPr>
              <a:t>minio</a:t>
            </a:r>
            <a:r>
              <a:rPr lang="en-US" sz="2400" dirty="0">
                <a:solidFill>
                  <a:schemeClr val="tx1">
                    <a:lumMod val="65000"/>
                    <a:lumOff val="35000"/>
                  </a:schemeClr>
                </a:solidFill>
                <a:latin typeface="Consolas" panose="020B0609020204030204" pitchFamily="49" charset="0"/>
              </a:rPr>
              <a:t>-client bash</a:t>
            </a:r>
          </a:p>
          <a:p>
            <a:pPr marL="0" indent="0">
              <a:buNone/>
            </a:pPr>
            <a:endParaRPr lang="en-US" sz="2400" dirty="0">
              <a:latin typeface="Consolas" panose="020B0609020204030204" pitchFamily="49" charset="0"/>
            </a:endParaRPr>
          </a:p>
        </p:txBody>
      </p:sp>
    </p:spTree>
    <p:extLst>
      <p:ext uri="{BB962C8B-B14F-4D97-AF65-F5344CB8AC3E}">
        <p14:creationId xmlns:p14="http://schemas.microsoft.com/office/powerpoint/2010/main" val="252883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FB0FA-EAA5-4D86-877E-F8AA49E70C0D}"/>
              </a:ext>
            </a:extLst>
          </p:cNvPr>
          <p:cNvSpPr>
            <a:spLocks noGrp="1"/>
          </p:cNvSpPr>
          <p:nvPr>
            <p:ph type="title"/>
          </p:nvPr>
        </p:nvSpPr>
        <p:spPr/>
        <p:txBody>
          <a:bodyPr/>
          <a:lstStyle/>
          <a:p>
            <a:r>
              <a:rPr lang="en-US" dirty="0" err="1"/>
              <a:t>Minio</a:t>
            </a:r>
            <a:r>
              <a:rPr lang="en-US" dirty="0"/>
              <a:t> Alias Commands</a:t>
            </a:r>
          </a:p>
        </p:txBody>
      </p:sp>
      <p:sp>
        <p:nvSpPr>
          <p:cNvPr id="3" name="Content Placeholder 2">
            <a:extLst>
              <a:ext uri="{FF2B5EF4-FFF2-40B4-BE49-F238E27FC236}">
                <a16:creationId xmlns:a16="http://schemas.microsoft.com/office/drawing/2014/main" id="{73C741BD-7E5B-43F2-860D-77E43CFE0B0E}"/>
              </a:ext>
            </a:extLst>
          </p:cNvPr>
          <p:cNvSpPr>
            <a:spLocks noGrp="1"/>
          </p:cNvSpPr>
          <p:nvPr>
            <p:ph idx="1"/>
          </p:nvPr>
        </p:nvSpPr>
        <p:spPr/>
        <p:txBody>
          <a:bodyPr/>
          <a:lstStyle/>
          <a:p>
            <a:pPr marL="0" indent="0">
              <a:buNone/>
            </a:pPr>
            <a:endParaRPr lang="en-US" dirty="0">
              <a:solidFill>
                <a:schemeClr val="tx1">
                  <a:lumMod val="65000"/>
                  <a:lumOff val="35000"/>
                </a:schemeClr>
              </a:solidFill>
              <a:latin typeface="Consolas" panose="020B0609020204030204" pitchFamily="49" charset="0"/>
            </a:endParaRPr>
          </a:p>
          <a:p>
            <a:pPr marL="0" indent="0">
              <a:buNone/>
            </a:pPr>
            <a:r>
              <a:rPr lang="en-US" dirty="0">
                <a:solidFill>
                  <a:schemeClr val="tx1">
                    <a:lumMod val="65000"/>
                    <a:lumOff val="35000"/>
                  </a:schemeClr>
                </a:solidFill>
                <a:latin typeface="Consolas" panose="020B0609020204030204" pitchFamily="49" charset="0"/>
              </a:rPr>
              <a:t>$ mc alias list </a:t>
            </a:r>
          </a:p>
          <a:p>
            <a:pPr marL="0" indent="0">
              <a:buNone/>
            </a:pPr>
            <a:r>
              <a:rPr lang="en-US" dirty="0">
                <a:solidFill>
                  <a:schemeClr val="tx1">
                    <a:lumMod val="65000"/>
                    <a:lumOff val="35000"/>
                  </a:schemeClr>
                </a:solidFill>
                <a:latin typeface="Consolas" panose="020B0609020204030204" pitchFamily="49" charset="0"/>
              </a:rPr>
              <a:t>$ mc alias set &lt;alias&gt; &lt;server&gt; &lt;user&gt; &lt;password&gt;</a:t>
            </a:r>
          </a:p>
          <a:p>
            <a:pPr marL="0" indent="0">
              <a:buNone/>
            </a:pPr>
            <a:r>
              <a:rPr lang="en-US" dirty="0">
                <a:solidFill>
                  <a:schemeClr val="tx1">
                    <a:lumMod val="65000"/>
                    <a:lumOff val="35000"/>
                  </a:schemeClr>
                </a:solidFill>
                <a:latin typeface="Consolas" panose="020B0609020204030204" pitchFamily="49" charset="0"/>
              </a:rPr>
              <a:t>$ mc alias set \ </a:t>
            </a:r>
            <a:br>
              <a:rPr lang="en-US" dirty="0">
                <a:solidFill>
                  <a:schemeClr val="tx1">
                    <a:lumMod val="65000"/>
                    <a:lumOff val="35000"/>
                  </a:schemeClr>
                </a:solidFill>
                <a:latin typeface="Consolas" panose="020B0609020204030204" pitchFamily="49" charset="0"/>
              </a:rPr>
            </a:br>
            <a:r>
              <a:rPr lang="en-US" dirty="0">
                <a:solidFill>
                  <a:schemeClr val="tx1">
                    <a:lumMod val="65000"/>
                    <a:lumOff val="35000"/>
                  </a:schemeClr>
                </a:solidFill>
                <a:latin typeface="Consolas" panose="020B0609020204030204" pitchFamily="49" charset="0"/>
              </a:rPr>
              <a:t>    </a:t>
            </a:r>
            <a:r>
              <a:rPr lang="it-IT" dirty="0">
                <a:solidFill>
                  <a:schemeClr val="tx1">
                    <a:lumMod val="65000"/>
                    <a:lumOff val="35000"/>
                  </a:schemeClr>
                </a:solidFill>
                <a:latin typeface="Consolas" panose="020B0609020204030204" pitchFamily="49" charset="0"/>
              </a:rPr>
              <a:t>my_server http://minio:9000 minio SU2orange!</a:t>
            </a:r>
            <a:endParaRPr lang="en-US" dirty="0">
              <a:solidFill>
                <a:schemeClr val="tx1">
                  <a:lumMod val="65000"/>
                  <a:lumOff val="35000"/>
                </a:schemeClr>
              </a:solidFill>
              <a:latin typeface="Consolas" panose="020B0609020204030204" pitchFamily="49" charset="0"/>
            </a:endParaRPr>
          </a:p>
          <a:p>
            <a:pPr marL="0" indent="0">
              <a:buNone/>
            </a:pPr>
            <a:r>
              <a:rPr lang="en-US" dirty="0">
                <a:solidFill>
                  <a:schemeClr val="tx1">
                    <a:lumMod val="65000"/>
                    <a:lumOff val="35000"/>
                  </a:schemeClr>
                </a:solidFill>
                <a:latin typeface="Consolas" panose="020B0609020204030204" pitchFamily="49" charset="0"/>
              </a:rPr>
              <a:t>$ mc alias rm </a:t>
            </a:r>
            <a:r>
              <a:rPr lang="en-US" dirty="0" err="1">
                <a:solidFill>
                  <a:schemeClr val="tx1">
                    <a:lumMod val="65000"/>
                    <a:lumOff val="35000"/>
                  </a:schemeClr>
                </a:solidFill>
                <a:latin typeface="Consolas" panose="020B0609020204030204" pitchFamily="49" charset="0"/>
              </a:rPr>
              <a:t>my_server</a:t>
            </a:r>
            <a:endParaRPr lang="en-US" dirty="0">
              <a:solidFill>
                <a:schemeClr val="tx1">
                  <a:lumMod val="65000"/>
                  <a:lumOff val="35000"/>
                </a:schemeClr>
              </a:solidFill>
              <a:latin typeface="Consolas" panose="020B0609020204030204" pitchFamily="49" charset="0"/>
            </a:endParaRPr>
          </a:p>
          <a:p>
            <a:endParaRPr lang="en-US" dirty="0"/>
          </a:p>
        </p:txBody>
      </p:sp>
    </p:spTree>
    <p:extLst>
      <p:ext uri="{BB962C8B-B14F-4D97-AF65-F5344CB8AC3E}">
        <p14:creationId xmlns:p14="http://schemas.microsoft.com/office/powerpoint/2010/main" val="808452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FB0FA-EAA5-4D86-877E-F8AA49E70C0D}"/>
              </a:ext>
            </a:extLst>
          </p:cNvPr>
          <p:cNvSpPr>
            <a:spLocks noGrp="1"/>
          </p:cNvSpPr>
          <p:nvPr>
            <p:ph type="title"/>
          </p:nvPr>
        </p:nvSpPr>
        <p:spPr/>
        <p:txBody>
          <a:bodyPr/>
          <a:lstStyle/>
          <a:p>
            <a:r>
              <a:rPr lang="en-US" dirty="0" err="1"/>
              <a:t>Minio</a:t>
            </a:r>
            <a:r>
              <a:rPr lang="en-US" dirty="0"/>
              <a:t> Bucket Commands</a:t>
            </a:r>
          </a:p>
        </p:txBody>
      </p:sp>
      <p:sp>
        <p:nvSpPr>
          <p:cNvPr id="3" name="Content Placeholder 2">
            <a:extLst>
              <a:ext uri="{FF2B5EF4-FFF2-40B4-BE49-F238E27FC236}">
                <a16:creationId xmlns:a16="http://schemas.microsoft.com/office/drawing/2014/main" id="{73C741BD-7E5B-43F2-860D-77E43CFE0B0E}"/>
              </a:ext>
            </a:extLst>
          </p:cNvPr>
          <p:cNvSpPr>
            <a:spLocks noGrp="1"/>
          </p:cNvSpPr>
          <p:nvPr>
            <p:ph idx="1"/>
          </p:nvPr>
        </p:nvSpPr>
        <p:spPr/>
        <p:txBody>
          <a:bodyPr/>
          <a:lstStyle/>
          <a:p>
            <a:pPr marL="0" indent="0">
              <a:buNone/>
            </a:pPr>
            <a:endParaRPr lang="en-US" dirty="0">
              <a:solidFill>
                <a:schemeClr val="tx1">
                  <a:lumMod val="65000"/>
                  <a:lumOff val="35000"/>
                </a:schemeClr>
              </a:solidFill>
              <a:latin typeface="Consolas" panose="020B0609020204030204" pitchFamily="49" charset="0"/>
            </a:endParaRPr>
          </a:p>
          <a:p>
            <a:pPr marL="0" indent="0">
              <a:buNone/>
            </a:pPr>
            <a:r>
              <a:rPr lang="en-US" dirty="0">
                <a:solidFill>
                  <a:schemeClr val="tx1">
                    <a:lumMod val="65000"/>
                    <a:lumOff val="35000"/>
                  </a:schemeClr>
                </a:solidFill>
                <a:latin typeface="Consolas" panose="020B0609020204030204" pitchFamily="49" charset="0"/>
              </a:rPr>
              <a:t>$ mc ls &lt;alias&gt;</a:t>
            </a:r>
            <a:r>
              <a:rPr lang="en-US" dirty="0">
                <a:solidFill>
                  <a:schemeClr val="tx1"/>
                </a:solidFill>
              </a:rPr>
              <a:t>  </a:t>
            </a:r>
            <a:r>
              <a:rPr lang="en-US" dirty="0">
                <a:solidFill>
                  <a:schemeClr val="tx1"/>
                </a:solidFill>
                <a:sym typeface="Wingdings" panose="05000000000000000000" pitchFamily="2" charset="2"/>
              </a:rPr>
              <a:t> </a:t>
            </a:r>
            <a:r>
              <a:rPr lang="en-US" dirty="0">
                <a:solidFill>
                  <a:schemeClr val="tx1"/>
                </a:solidFill>
              </a:rPr>
              <a:t>list contents (in this case, all buckets)</a:t>
            </a:r>
          </a:p>
          <a:p>
            <a:pPr marL="0" indent="0">
              <a:buNone/>
            </a:pPr>
            <a:r>
              <a:rPr lang="en-US" dirty="0">
                <a:solidFill>
                  <a:schemeClr val="tx1">
                    <a:lumMod val="65000"/>
                    <a:lumOff val="35000"/>
                  </a:schemeClr>
                </a:solidFill>
                <a:latin typeface="Consolas" panose="020B0609020204030204" pitchFamily="49" charset="0"/>
              </a:rPr>
              <a:t>$ mc mb &lt;alias&gt;/&lt;bucket&gt; </a:t>
            </a:r>
            <a:r>
              <a:rPr lang="en-US" dirty="0">
                <a:solidFill>
                  <a:schemeClr val="tx1"/>
                </a:solidFill>
                <a:sym typeface="Wingdings" panose="05000000000000000000" pitchFamily="2" charset="2"/>
              </a:rPr>
              <a:t> </a:t>
            </a:r>
            <a:r>
              <a:rPr lang="en-US" dirty="0">
                <a:solidFill>
                  <a:schemeClr val="tx1"/>
                </a:solidFill>
              </a:rPr>
              <a:t>create bucket on alias (or folder)</a:t>
            </a:r>
          </a:p>
          <a:p>
            <a:pPr marL="0" indent="0">
              <a:buNone/>
            </a:pPr>
            <a:r>
              <a:rPr lang="en-US" dirty="0">
                <a:solidFill>
                  <a:schemeClr val="tx1">
                    <a:lumMod val="65000"/>
                    <a:lumOff val="35000"/>
                  </a:schemeClr>
                </a:solidFill>
                <a:latin typeface="Consolas" panose="020B0609020204030204" pitchFamily="49" charset="0"/>
              </a:rPr>
              <a:t>$ mc </a:t>
            </a:r>
            <a:r>
              <a:rPr lang="en-US" dirty="0" err="1">
                <a:solidFill>
                  <a:schemeClr val="tx1">
                    <a:lumMod val="65000"/>
                    <a:lumOff val="35000"/>
                  </a:schemeClr>
                </a:solidFill>
                <a:latin typeface="Consolas" panose="020B0609020204030204" pitchFamily="49" charset="0"/>
              </a:rPr>
              <a:t>rb</a:t>
            </a:r>
            <a:r>
              <a:rPr lang="en-US" dirty="0">
                <a:solidFill>
                  <a:schemeClr val="tx1">
                    <a:lumMod val="65000"/>
                    <a:lumOff val="35000"/>
                  </a:schemeClr>
                </a:solidFill>
                <a:latin typeface="Consolas" panose="020B0609020204030204" pitchFamily="49" charset="0"/>
              </a:rPr>
              <a:t> &lt;alias&gt;/&lt;bucket&gt; </a:t>
            </a:r>
            <a:r>
              <a:rPr lang="en-US" dirty="0">
                <a:solidFill>
                  <a:schemeClr val="tx1"/>
                </a:solidFill>
                <a:sym typeface="Wingdings" panose="05000000000000000000" pitchFamily="2" charset="2"/>
              </a:rPr>
              <a:t> </a:t>
            </a:r>
            <a:r>
              <a:rPr lang="en-US" dirty="0">
                <a:solidFill>
                  <a:schemeClr val="tx1"/>
                </a:solidFill>
              </a:rPr>
              <a:t>remove a bucket</a:t>
            </a:r>
            <a:endParaRPr lang="en-US" dirty="0">
              <a:solidFill>
                <a:schemeClr val="tx1">
                  <a:lumMod val="65000"/>
                  <a:lumOff val="35000"/>
                </a:schemeClr>
              </a:solidFill>
              <a:latin typeface="Consolas" panose="020B0609020204030204" pitchFamily="49" charset="0"/>
            </a:endParaRPr>
          </a:p>
          <a:p>
            <a:pPr marL="0" indent="0">
              <a:buNone/>
            </a:pPr>
            <a:r>
              <a:rPr lang="en-US" dirty="0">
                <a:solidFill>
                  <a:schemeClr val="tx1">
                    <a:lumMod val="65000"/>
                    <a:lumOff val="35000"/>
                  </a:schemeClr>
                </a:solidFill>
                <a:latin typeface="Consolas" panose="020B0609020204030204" pitchFamily="49" charset="0"/>
              </a:rPr>
              <a:t>$ mc tree &lt;alias&gt;/&lt;bucket&gt; </a:t>
            </a:r>
            <a:r>
              <a:rPr lang="en-US" dirty="0">
                <a:solidFill>
                  <a:schemeClr val="tx1"/>
                </a:solidFill>
                <a:sym typeface="Wingdings" panose="05000000000000000000" pitchFamily="2" charset="2"/>
              </a:rPr>
              <a:t> </a:t>
            </a:r>
            <a:r>
              <a:rPr lang="en-US" dirty="0">
                <a:solidFill>
                  <a:schemeClr val="tx1"/>
                </a:solidFill>
              </a:rPr>
              <a:t>view folder tree</a:t>
            </a:r>
          </a:p>
          <a:p>
            <a:pPr marL="0" indent="0">
              <a:buNone/>
            </a:pPr>
            <a:r>
              <a:rPr lang="en-US" dirty="0">
                <a:solidFill>
                  <a:schemeClr val="tx1">
                    <a:lumMod val="65000"/>
                    <a:lumOff val="35000"/>
                  </a:schemeClr>
                </a:solidFill>
                <a:latin typeface="Consolas" panose="020B0609020204030204" pitchFamily="49" charset="0"/>
              </a:rPr>
              <a:t>$ mc du &lt;alias&gt;/&lt;bucket&gt; </a:t>
            </a:r>
            <a:r>
              <a:rPr lang="en-US" dirty="0">
                <a:solidFill>
                  <a:schemeClr val="tx1"/>
                </a:solidFill>
                <a:sym typeface="Wingdings" panose="05000000000000000000" pitchFamily="2" charset="2"/>
              </a:rPr>
              <a:t> </a:t>
            </a:r>
            <a:r>
              <a:rPr lang="en-US" dirty="0">
                <a:solidFill>
                  <a:schemeClr val="tx1"/>
                </a:solidFill>
              </a:rPr>
              <a:t>disk usage of bucket</a:t>
            </a:r>
          </a:p>
          <a:p>
            <a:pPr marL="0" indent="0">
              <a:buNone/>
            </a:pPr>
            <a:endParaRPr lang="en-US" dirty="0">
              <a:solidFill>
                <a:schemeClr val="tx1">
                  <a:lumMod val="65000"/>
                  <a:lumOff val="35000"/>
                </a:schemeClr>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895251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FB0FA-EAA5-4D86-877E-F8AA49E70C0D}"/>
              </a:ext>
            </a:extLst>
          </p:cNvPr>
          <p:cNvSpPr>
            <a:spLocks noGrp="1"/>
          </p:cNvSpPr>
          <p:nvPr>
            <p:ph type="title"/>
          </p:nvPr>
        </p:nvSpPr>
        <p:spPr/>
        <p:txBody>
          <a:bodyPr/>
          <a:lstStyle/>
          <a:p>
            <a:r>
              <a:rPr lang="en-US" dirty="0" err="1"/>
              <a:t>Minio</a:t>
            </a:r>
            <a:r>
              <a:rPr lang="en-US" dirty="0"/>
              <a:t> File Commands</a:t>
            </a:r>
          </a:p>
        </p:txBody>
      </p:sp>
      <p:sp>
        <p:nvSpPr>
          <p:cNvPr id="3" name="Content Placeholder 2">
            <a:extLst>
              <a:ext uri="{FF2B5EF4-FFF2-40B4-BE49-F238E27FC236}">
                <a16:creationId xmlns:a16="http://schemas.microsoft.com/office/drawing/2014/main" id="{73C741BD-7E5B-43F2-860D-77E43CFE0B0E}"/>
              </a:ext>
            </a:extLst>
          </p:cNvPr>
          <p:cNvSpPr>
            <a:spLocks noGrp="1"/>
          </p:cNvSpPr>
          <p:nvPr>
            <p:ph idx="1"/>
          </p:nvPr>
        </p:nvSpPr>
        <p:spPr/>
        <p:txBody>
          <a:bodyPr/>
          <a:lstStyle/>
          <a:p>
            <a:pPr marL="0" indent="0">
              <a:buNone/>
            </a:pPr>
            <a:endParaRPr lang="en-US" dirty="0">
              <a:solidFill>
                <a:schemeClr val="tx1">
                  <a:lumMod val="65000"/>
                  <a:lumOff val="35000"/>
                </a:schemeClr>
              </a:solidFill>
              <a:latin typeface="Consolas" panose="020B0609020204030204" pitchFamily="49" charset="0"/>
            </a:endParaRPr>
          </a:p>
          <a:p>
            <a:pPr marL="0" indent="0">
              <a:buNone/>
            </a:pPr>
            <a:r>
              <a:rPr lang="en-US" dirty="0">
                <a:solidFill>
                  <a:schemeClr val="tx1">
                    <a:lumMod val="65000"/>
                    <a:lumOff val="35000"/>
                  </a:schemeClr>
                </a:solidFill>
                <a:latin typeface="Consolas" panose="020B0609020204030204" pitchFamily="49" charset="0"/>
              </a:rPr>
              <a:t>$ mc cp &lt;</a:t>
            </a:r>
            <a:r>
              <a:rPr lang="en-US" dirty="0" err="1">
                <a:solidFill>
                  <a:schemeClr val="tx1">
                    <a:lumMod val="65000"/>
                    <a:lumOff val="35000"/>
                  </a:schemeClr>
                </a:solidFill>
                <a:latin typeface="Consolas" panose="020B0609020204030204" pitchFamily="49" charset="0"/>
              </a:rPr>
              <a:t>src</a:t>
            </a:r>
            <a:r>
              <a:rPr lang="en-US" dirty="0">
                <a:solidFill>
                  <a:schemeClr val="tx1">
                    <a:lumMod val="65000"/>
                    <a:lumOff val="35000"/>
                  </a:schemeClr>
                </a:solidFill>
                <a:latin typeface="Consolas" panose="020B0609020204030204" pitchFamily="49" charset="0"/>
              </a:rPr>
              <a:t>&gt; &lt;</a:t>
            </a:r>
            <a:r>
              <a:rPr lang="en-US" dirty="0" err="1">
                <a:solidFill>
                  <a:schemeClr val="tx1">
                    <a:lumMod val="65000"/>
                    <a:lumOff val="35000"/>
                  </a:schemeClr>
                </a:solidFill>
                <a:latin typeface="Consolas" panose="020B0609020204030204" pitchFamily="49" charset="0"/>
              </a:rPr>
              <a:t>tgt</a:t>
            </a:r>
            <a:r>
              <a:rPr lang="en-US" dirty="0">
                <a:solidFill>
                  <a:schemeClr val="tx1">
                    <a:lumMod val="65000"/>
                    <a:lumOff val="35000"/>
                  </a:schemeClr>
                </a:solidFill>
                <a:latin typeface="Consolas" panose="020B0609020204030204" pitchFamily="49" charset="0"/>
              </a:rPr>
              <a:t>&gt;</a:t>
            </a:r>
            <a:r>
              <a:rPr lang="en-US" dirty="0">
                <a:solidFill>
                  <a:schemeClr val="tx1"/>
                </a:solidFill>
              </a:rPr>
              <a:t>  </a:t>
            </a:r>
            <a:br>
              <a:rPr lang="en-US" dirty="0">
                <a:solidFill>
                  <a:schemeClr val="tx1"/>
                </a:solidFill>
              </a:rPr>
            </a:br>
            <a:r>
              <a:rPr lang="en-US" dirty="0">
                <a:solidFill>
                  <a:schemeClr val="tx1"/>
                </a:solidFill>
              </a:rPr>
              <a:t>    </a:t>
            </a:r>
            <a:r>
              <a:rPr lang="en-US" dirty="0">
                <a:solidFill>
                  <a:schemeClr val="tx1"/>
                </a:solidFill>
                <a:sym typeface="Wingdings" panose="05000000000000000000" pitchFamily="2" charset="2"/>
              </a:rPr>
              <a:t> </a:t>
            </a:r>
            <a:r>
              <a:rPr lang="en-US" dirty="0">
                <a:solidFill>
                  <a:schemeClr val="tx1"/>
                </a:solidFill>
              </a:rPr>
              <a:t>copies files and folders from source to target</a:t>
            </a:r>
          </a:p>
          <a:p>
            <a:pPr marL="0" indent="0">
              <a:buNone/>
            </a:pPr>
            <a:r>
              <a:rPr lang="en-US" dirty="0">
                <a:solidFill>
                  <a:schemeClr val="tx1">
                    <a:lumMod val="65000"/>
                    <a:lumOff val="35000"/>
                  </a:schemeClr>
                </a:solidFill>
                <a:latin typeface="Consolas" panose="020B0609020204030204" pitchFamily="49" charset="0"/>
              </a:rPr>
              <a:t>$ mc rm &lt;</a:t>
            </a:r>
            <a:r>
              <a:rPr lang="en-US" dirty="0" err="1">
                <a:solidFill>
                  <a:schemeClr val="tx1">
                    <a:lumMod val="65000"/>
                    <a:lumOff val="35000"/>
                  </a:schemeClr>
                </a:solidFill>
                <a:latin typeface="Consolas" panose="020B0609020204030204" pitchFamily="49" charset="0"/>
              </a:rPr>
              <a:t>tgt</a:t>
            </a:r>
            <a:r>
              <a:rPr lang="en-US" dirty="0">
                <a:solidFill>
                  <a:schemeClr val="tx1">
                    <a:lumMod val="65000"/>
                    <a:lumOff val="35000"/>
                  </a:schemeClr>
                </a:solidFill>
                <a:latin typeface="Consolas" panose="020B0609020204030204" pitchFamily="49" charset="0"/>
              </a:rPr>
              <a:t>&gt; </a:t>
            </a:r>
            <a:br>
              <a:rPr lang="en-US" dirty="0">
                <a:solidFill>
                  <a:schemeClr val="tx1">
                    <a:lumMod val="65000"/>
                    <a:lumOff val="35000"/>
                  </a:schemeClr>
                </a:solidFill>
                <a:latin typeface="Consolas" panose="020B0609020204030204" pitchFamily="49" charset="0"/>
              </a:rPr>
            </a:br>
            <a:r>
              <a:rPr lang="en-US" dirty="0">
                <a:solidFill>
                  <a:schemeClr val="tx1">
                    <a:lumMod val="65000"/>
                    <a:lumOff val="35000"/>
                  </a:schemeClr>
                </a:solidFill>
                <a:latin typeface="Consolas" panose="020B0609020204030204" pitchFamily="49" charset="0"/>
              </a:rPr>
              <a:t>  </a:t>
            </a:r>
            <a:r>
              <a:rPr lang="en-US" dirty="0">
                <a:solidFill>
                  <a:schemeClr val="tx1"/>
                </a:solidFill>
                <a:sym typeface="Wingdings" panose="05000000000000000000" pitchFamily="2" charset="2"/>
              </a:rPr>
              <a:t> </a:t>
            </a:r>
            <a:r>
              <a:rPr lang="en-US" dirty="0">
                <a:solidFill>
                  <a:schemeClr val="tx1"/>
                </a:solidFill>
              </a:rPr>
              <a:t>deletes the target</a:t>
            </a:r>
          </a:p>
          <a:p>
            <a:pPr marL="0" indent="0">
              <a:buNone/>
            </a:pPr>
            <a:r>
              <a:rPr lang="en-US" dirty="0">
                <a:solidFill>
                  <a:schemeClr val="tx1">
                    <a:lumMod val="65000"/>
                    <a:lumOff val="35000"/>
                  </a:schemeClr>
                </a:solidFill>
                <a:latin typeface="Consolas" panose="020B0609020204030204" pitchFamily="49" charset="0"/>
              </a:rPr>
              <a:t>$ mc mv &lt;</a:t>
            </a:r>
            <a:r>
              <a:rPr lang="en-US" dirty="0" err="1">
                <a:solidFill>
                  <a:schemeClr val="tx1">
                    <a:lumMod val="65000"/>
                    <a:lumOff val="35000"/>
                  </a:schemeClr>
                </a:solidFill>
                <a:latin typeface="Consolas" panose="020B0609020204030204" pitchFamily="49" charset="0"/>
              </a:rPr>
              <a:t>src</a:t>
            </a:r>
            <a:r>
              <a:rPr lang="en-US" dirty="0">
                <a:solidFill>
                  <a:schemeClr val="tx1">
                    <a:lumMod val="65000"/>
                    <a:lumOff val="35000"/>
                  </a:schemeClr>
                </a:solidFill>
                <a:latin typeface="Consolas" panose="020B0609020204030204" pitchFamily="49" charset="0"/>
              </a:rPr>
              <a:t>&gt; &lt;</a:t>
            </a:r>
            <a:r>
              <a:rPr lang="en-US" dirty="0" err="1">
                <a:solidFill>
                  <a:schemeClr val="tx1">
                    <a:lumMod val="65000"/>
                    <a:lumOff val="35000"/>
                  </a:schemeClr>
                </a:solidFill>
                <a:latin typeface="Consolas" panose="020B0609020204030204" pitchFamily="49" charset="0"/>
              </a:rPr>
              <a:t>tgt</a:t>
            </a:r>
            <a:r>
              <a:rPr lang="en-US" dirty="0">
                <a:solidFill>
                  <a:schemeClr val="tx1">
                    <a:lumMod val="65000"/>
                    <a:lumOff val="35000"/>
                  </a:schemeClr>
                </a:solidFill>
                <a:latin typeface="Consolas" panose="020B0609020204030204" pitchFamily="49" charset="0"/>
              </a:rPr>
              <a:t>&gt; </a:t>
            </a:r>
            <a:br>
              <a:rPr lang="en-US" dirty="0">
                <a:solidFill>
                  <a:schemeClr val="tx1">
                    <a:lumMod val="65000"/>
                    <a:lumOff val="35000"/>
                  </a:schemeClr>
                </a:solidFill>
                <a:latin typeface="Consolas" panose="020B0609020204030204" pitchFamily="49" charset="0"/>
              </a:rPr>
            </a:br>
            <a:r>
              <a:rPr lang="en-US" dirty="0">
                <a:solidFill>
                  <a:schemeClr val="tx1">
                    <a:lumMod val="65000"/>
                    <a:lumOff val="35000"/>
                  </a:schemeClr>
                </a:solidFill>
                <a:latin typeface="Consolas" panose="020B0609020204030204" pitchFamily="49" charset="0"/>
              </a:rPr>
              <a:t>  </a:t>
            </a:r>
            <a:r>
              <a:rPr lang="en-US" dirty="0">
                <a:solidFill>
                  <a:schemeClr val="tx1"/>
                </a:solidFill>
                <a:sym typeface="Wingdings" panose="05000000000000000000" pitchFamily="2" charset="2"/>
              </a:rPr>
              <a:t> </a:t>
            </a:r>
            <a:r>
              <a:rPr lang="en-US" dirty="0">
                <a:solidFill>
                  <a:schemeClr val="tx1"/>
                </a:solidFill>
              </a:rPr>
              <a:t>moves files and folders from source to target</a:t>
            </a:r>
            <a:endParaRPr lang="en-US" dirty="0">
              <a:solidFill>
                <a:schemeClr val="tx1">
                  <a:lumMod val="65000"/>
                  <a:lumOff val="35000"/>
                </a:schemeClr>
              </a:solidFill>
              <a:latin typeface="Consolas" panose="020B0609020204030204" pitchFamily="49" charset="0"/>
            </a:endParaRPr>
          </a:p>
          <a:p>
            <a:pPr marL="0" indent="0">
              <a:buNone/>
            </a:pPr>
            <a:r>
              <a:rPr lang="en-US" dirty="0">
                <a:solidFill>
                  <a:schemeClr val="tx1">
                    <a:lumMod val="65000"/>
                    <a:lumOff val="35000"/>
                  </a:schemeClr>
                </a:solidFill>
                <a:latin typeface="Consolas" panose="020B0609020204030204" pitchFamily="49" charset="0"/>
              </a:rPr>
              <a:t>$ mc mirror &lt;</a:t>
            </a:r>
            <a:r>
              <a:rPr lang="en-US" dirty="0" err="1">
                <a:solidFill>
                  <a:schemeClr val="tx1">
                    <a:lumMod val="65000"/>
                    <a:lumOff val="35000"/>
                  </a:schemeClr>
                </a:solidFill>
                <a:latin typeface="Consolas" panose="020B0609020204030204" pitchFamily="49" charset="0"/>
              </a:rPr>
              <a:t>src</a:t>
            </a:r>
            <a:r>
              <a:rPr lang="en-US" dirty="0">
                <a:solidFill>
                  <a:schemeClr val="tx1">
                    <a:lumMod val="65000"/>
                    <a:lumOff val="35000"/>
                  </a:schemeClr>
                </a:solidFill>
                <a:latin typeface="Consolas" panose="020B0609020204030204" pitchFamily="49" charset="0"/>
              </a:rPr>
              <a:t>&gt; &lt;</a:t>
            </a:r>
            <a:r>
              <a:rPr lang="en-US" dirty="0" err="1">
                <a:solidFill>
                  <a:schemeClr val="tx1">
                    <a:lumMod val="65000"/>
                    <a:lumOff val="35000"/>
                  </a:schemeClr>
                </a:solidFill>
                <a:latin typeface="Consolas" panose="020B0609020204030204" pitchFamily="49" charset="0"/>
              </a:rPr>
              <a:t>tgt</a:t>
            </a:r>
            <a:r>
              <a:rPr lang="en-US" dirty="0">
                <a:solidFill>
                  <a:schemeClr val="tx1">
                    <a:lumMod val="65000"/>
                    <a:lumOff val="35000"/>
                  </a:schemeClr>
                </a:solidFill>
                <a:latin typeface="Consolas" panose="020B0609020204030204" pitchFamily="49" charset="0"/>
              </a:rPr>
              <a:t>&gt; </a:t>
            </a:r>
            <a:br>
              <a:rPr lang="en-US" dirty="0">
                <a:solidFill>
                  <a:schemeClr val="tx1">
                    <a:lumMod val="65000"/>
                    <a:lumOff val="35000"/>
                  </a:schemeClr>
                </a:solidFill>
                <a:latin typeface="Consolas" panose="020B0609020204030204" pitchFamily="49" charset="0"/>
              </a:rPr>
            </a:br>
            <a:r>
              <a:rPr lang="en-US" dirty="0">
                <a:solidFill>
                  <a:schemeClr val="tx1">
                    <a:lumMod val="65000"/>
                    <a:lumOff val="35000"/>
                  </a:schemeClr>
                </a:solidFill>
                <a:latin typeface="Consolas" panose="020B0609020204030204" pitchFamily="49" charset="0"/>
              </a:rPr>
              <a:t>  </a:t>
            </a:r>
            <a:r>
              <a:rPr lang="en-US" dirty="0">
                <a:solidFill>
                  <a:schemeClr val="tx1"/>
                </a:solidFill>
                <a:sym typeface="Wingdings" panose="05000000000000000000" pitchFamily="2" charset="2"/>
              </a:rPr>
              <a:t> </a:t>
            </a:r>
            <a:r>
              <a:rPr lang="en-US" dirty="0">
                <a:solidFill>
                  <a:schemeClr val="tx1"/>
                </a:solidFill>
              </a:rPr>
              <a:t>Mirrors all files and folders from source to target</a:t>
            </a:r>
          </a:p>
          <a:p>
            <a:pPr marL="0" indent="0">
              <a:buNone/>
            </a:pPr>
            <a:endParaRPr lang="en-US" dirty="0">
              <a:solidFill>
                <a:schemeClr val="tx1">
                  <a:lumMod val="65000"/>
                  <a:lumOff val="35000"/>
                </a:schemeClr>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545373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C147BC-A7A4-4C8B-91CC-1191F58A9D33}"/>
              </a:ext>
            </a:extLst>
          </p:cNvPr>
          <p:cNvSpPr>
            <a:spLocks noGrp="1"/>
          </p:cNvSpPr>
          <p:nvPr>
            <p:ph type="title"/>
          </p:nvPr>
        </p:nvSpPr>
        <p:spPr/>
        <p:txBody>
          <a:bodyPr/>
          <a:lstStyle/>
          <a:p>
            <a:r>
              <a:rPr lang="en-US" dirty="0" err="1"/>
              <a:t>Minio</a:t>
            </a:r>
            <a:r>
              <a:rPr lang="en-US" dirty="0"/>
              <a:t> Commands</a:t>
            </a:r>
          </a:p>
        </p:txBody>
      </p:sp>
      <p:sp>
        <p:nvSpPr>
          <p:cNvPr id="5" name="Content Placeholder 4">
            <a:extLst>
              <a:ext uri="{FF2B5EF4-FFF2-40B4-BE49-F238E27FC236}">
                <a16:creationId xmlns:a16="http://schemas.microsoft.com/office/drawing/2014/main" id="{C0678B4A-AD4E-4EC1-8854-C892C291825C}"/>
              </a:ext>
            </a:extLst>
          </p:cNvPr>
          <p:cNvSpPr>
            <a:spLocks noGrp="1"/>
          </p:cNvSpPr>
          <p:nvPr>
            <p:ph idx="1"/>
          </p:nvPr>
        </p:nvSpPr>
        <p:spPr/>
        <p:txBody>
          <a:bodyPr/>
          <a:lstStyle/>
          <a:p>
            <a:r>
              <a:rPr lang="en-US" dirty="0"/>
              <a:t>Connect to the </a:t>
            </a:r>
            <a:r>
              <a:rPr lang="en-US" dirty="0" err="1"/>
              <a:t>Minio</a:t>
            </a:r>
            <a:r>
              <a:rPr lang="en-US" dirty="0"/>
              <a:t> Client</a:t>
            </a:r>
          </a:p>
          <a:p>
            <a:r>
              <a:rPr lang="en-US" dirty="0"/>
              <a:t>Create a bucket, testing</a:t>
            </a:r>
          </a:p>
          <a:p>
            <a:r>
              <a:rPr lang="en-US" dirty="0"/>
              <a:t>Copy local files into the bucket</a:t>
            </a:r>
          </a:p>
          <a:p>
            <a:r>
              <a:rPr lang="en-US" dirty="0"/>
              <a:t>List files in bucket</a:t>
            </a:r>
          </a:p>
          <a:p>
            <a:r>
              <a:rPr lang="en-US" dirty="0"/>
              <a:t>View Space used by bucket</a:t>
            </a:r>
          </a:p>
          <a:p>
            <a:r>
              <a:rPr lang="en-US" dirty="0"/>
              <a:t>Delete the bucket</a:t>
            </a:r>
          </a:p>
          <a:p>
            <a:endParaRPr lang="en-US" dirty="0"/>
          </a:p>
        </p:txBody>
      </p:sp>
    </p:spTree>
    <p:extLst>
      <p:ext uri="{BB962C8B-B14F-4D97-AF65-F5344CB8AC3E}">
        <p14:creationId xmlns:p14="http://schemas.microsoft.com/office/powerpoint/2010/main" val="3142656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215E3A-4B84-47ED-B09A-6F4D6AD4D936}"/>
              </a:ext>
            </a:extLst>
          </p:cNvPr>
          <p:cNvSpPr>
            <a:spLocks noGrp="1"/>
          </p:cNvSpPr>
          <p:nvPr>
            <p:ph type="title"/>
          </p:nvPr>
        </p:nvSpPr>
        <p:spPr/>
        <p:txBody>
          <a:bodyPr/>
          <a:lstStyle/>
          <a:p>
            <a:r>
              <a:rPr lang="en-US" dirty="0" err="1"/>
              <a:t>Minio</a:t>
            </a:r>
            <a:r>
              <a:rPr lang="en-US" dirty="0"/>
              <a:t> commands</a:t>
            </a:r>
          </a:p>
        </p:txBody>
      </p:sp>
      <p:sp>
        <p:nvSpPr>
          <p:cNvPr id="6" name="Content Placeholder 4">
            <a:extLst>
              <a:ext uri="{FF2B5EF4-FFF2-40B4-BE49-F238E27FC236}">
                <a16:creationId xmlns:a16="http://schemas.microsoft.com/office/drawing/2014/main" id="{6B110B82-5341-4144-B4CB-F82EA5922C0C}"/>
              </a:ext>
            </a:extLst>
          </p:cNvPr>
          <p:cNvSpPr txBox="1">
            <a:spLocks/>
          </p:cNvSpPr>
          <p:nvPr/>
        </p:nvSpPr>
        <p:spPr>
          <a:xfrm>
            <a:off x="556260" y="2020887"/>
            <a:ext cx="81246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Assuming the alias is </a:t>
            </a:r>
            <a:r>
              <a:rPr lang="en-US" b="1" dirty="0"/>
              <a:t>sugar</a:t>
            </a:r>
            <a:r>
              <a:rPr lang="en-US" dirty="0"/>
              <a:t>:</a:t>
            </a:r>
          </a:p>
          <a:p>
            <a:pPr marL="514350" indent="-514350">
              <a:buFont typeface="+mj-lt"/>
              <a:buAutoNum type="arabicPeriod"/>
            </a:pPr>
            <a:r>
              <a:rPr lang="en-US" dirty="0"/>
              <a:t>What is the command to create a bucket named </a:t>
            </a:r>
            <a:r>
              <a:rPr lang="en-US" b="1" dirty="0"/>
              <a:t>foo</a:t>
            </a:r>
            <a:r>
              <a:rPr lang="en-US" dirty="0"/>
              <a:t>?</a:t>
            </a:r>
          </a:p>
          <a:p>
            <a:pPr marL="514350" indent="-514350">
              <a:buFont typeface="+mj-lt"/>
              <a:buAutoNum type="arabicPeriod"/>
            </a:pPr>
            <a:r>
              <a:rPr lang="en-US" dirty="0"/>
              <a:t>What command copies the file </a:t>
            </a:r>
            <a:r>
              <a:rPr lang="en-US" b="1" dirty="0"/>
              <a:t>bar.txt </a:t>
            </a:r>
            <a:r>
              <a:rPr lang="en-US" dirty="0"/>
              <a:t>into the bucket </a:t>
            </a:r>
            <a:r>
              <a:rPr lang="en-US" b="1" dirty="0"/>
              <a:t>foo</a:t>
            </a:r>
            <a:r>
              <a:rPr lang="en-US" dirty="0"/>
              <a:t>?</a:t>
            </a:r>
          </a:p>
          <a:p>
            <a:pPr marL="514350" indent="-514350">
              <a:buFont typeface="+mj-lt"/>
              <a:buAutoNum type="arabicPeriod"/>
            </a:pPr>
            <a:r>
              <a:rPr lang="en-US" dirty="0"/>
              <a:t>What is the command to delete </a:t>
            </a:r>
            <a:r>
              <a:rPr lang="en-US" b="1" dirty="0"/>
              <a:t>bar.txt </a:t>
            </a:r>
            <a:r>
              <a:rPr lang="en-US" dirty="0"/>
              <a:t>from the bucket in question 2?</a:t>
            </a:r>
          </a:p>
        </p:txBody>
      </p:sp>
    </p:spTree>
    <p:extLst>
      <p:ext uri="{BB962C8B-B14F-4D97-AF65-F5344CB8AC3E}">
        <p14:creationId xmlns:p14="http://schemas.microsoft.com/office/powerpoint/2010/main" val="1452431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3427D1-941E-48C3-A16E-F3878D88A64B}"/>
              </a:ext>
            </a:extLst>
          </p:cNvPr>
          <p:cNvSpPr>
            <a:spLocks noGrp="1"/>
          </p:cNvSpPr>
          <p:nvPr>
            <p:ph type="ctrTitle"/>
          </p:nvPr>
        </p:nvSpPr>
        <p:spPr/>
        <p:txBody>
          <a:bodyPr/>
          <a:lstStyle/>
          <a:p>
            <a:r>
              <a:rPr lang="en-US" dirty="0"/>
              <a:t>Spark</a:t>
            </a:r>
          </a:p>
        </p:txBody>
      </p:sp>
      <p:sp>
        <p:nvSpPr>
          <p:cNvPr id="5" name="Subtitle 4">
            <a:extLst>
              <a:ext uri="{FF2B5EF4-FFF2-40B4-BE49-F238E27FC236}">
                <a16:creationId xmlns:a16="http://schemas.microsoft.com/office/drawing/2014/main" id="{146ABA24-ECE7-49CE-989A-DDDB7F890363}"/>
              </a:ext>
            </a:extLst>
          </p:cNvPr>
          <p:cNvSpPr>
            <a:spLocks noGrp="1"/>
          </p:cNvSpPr>
          <p:nvPr>
            <p:ph type="subTitle" idx="1"/>
          </p:nvPr>
        </p:nvSpPr>
        <p:spPr/>
        <p:txBody>
          <a:bodyPr/>
          <a:lstStyle/>
          <a:p>
            <a:r>
              <a:rPr lang="en-US" dirty="0"/>
              <a:t>Lightning Fast Cluster Computing</a:t>
            </a:r>
          </a:p>
        </p:txBody>
      </p:sp>
      <p:pic>
        <p:nvPicPr>
          <p:cNvPr id="6" name="Picture 2" descr="https://sparkhub.databricks.com/wp-content/uploads/2015/06/sparklogo_homepage.png">
            <a:extLst>
              <a:ext uri="{FF2B5EF4-FFF2-40B4-BE49-F238E27FC236}">
                <a16:creationId xmlns:a16="http://schemas.microsoft.com/office/drawing/2014/main" id="{F83A45FA-A5A1-4E7D-A372-6014D4516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509" y="3080674"/>
            <a:ext cx="2342287" cy="1220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465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B8592-8474-4C75-B81F-26A858AAEBFE}"/>
              </a:ext>
            </a:extLst>
          </p:cNvPr>
          <p:cNvSpPr>
            <a:spLocks noGrp="1"/>
          </p:cNvSpPr>
          <p:nvPr>
            <p:ph type="title"/>
          </p:nvPr>
        </p:nvSpPr>
        <p:spPr/>
        <p:txBody>
          <a:bodyPr/>
          <a:lstStyle/>
          <a:p>
            <a:r>
              <a:rPr lang="en-US"/>
              <a:t>Spark</a:t>
            </a:r>
            <a:endParaRPr lang="en-IN" dirty="0"/>
          </a:p>
        </p:txBody>
      </p:sp>
      <p:sp>
        <p:nvSpPr>
          <p:cNvPr id="3" name="Content Placeholder 2">
            <a:extLst>
              <a:ext uri="{FF2B5EF4-FFF2-40B4-BE49-F238E27FC236}">
                <a16:creationId xmlns:a16="http://schemas.microsoft.com/office/drawing/2014/main" id="{08D28343-664E-4252-B919-7634531C0A75}"/>
              </a:ext>
            </a:extLst>
          </p:cNvPr>
          <p:cNvSpPr>
            <a:spLocks noGrp="1"/>
          </p:cNvSpPr>
          <p:nvPr>
            <p:ph idx="1"/>
          </p:nvPr>
        </p:nvSpPr>
        <p:spPr/>
        <p:txBody>
          <a:bodyPr/>
          <a:lstStyle/>
          <a:p>
            <a:r>
              <a:rPr lang="en-US" dirty="0"/>
              <a:t>General-purpose data-processing/analytics/computing engine</a:t>
            </a:r>
          </a:p>
          <a:p>
            <a:r>
              <a:rPr lang="en-US" dirty="0"/>
              <a:t>Developed at UC Berkeley AMP Lab, now an Apache project</a:t>
            </a:r>
          </a:p>
          <a:p>
            <a:r>
              <a:rPr lang="en-US" dirty="0"/>
              <a:t>Step up from Hive and Pig, which are still batch-oriented</a:t>
            </a:r>
          </a:p>
          <a:p>
            <a:r>
              <a:rPr lang="en-US" dirty="0"/>
              <a:t>Stores working data in memory for fast processing (RDDs, data sets, data frames)</a:t>
            </a:r>
          </a:p>
          <a:p>
            <a:r>
              <a:rPr lang="en-US" dirty="0"/>
              <a:t>APIs/language support for Python, Scala, Java, and R</a:t>
            </a:r>
          </a:p>
          <a:p>
            <a:r>
              <a:rPr lang="en-US" dirty="0"/>
              <a:t>Support for Streaming, Graph Processing, and Machine Learning</a:t>
            </a:r>
          </a:p>
          <a:p>
            <a:endParaRPr lang="en-US" dirty="0"/>
          </a:p>
        </p:txBody>
      </p:sp>
      <p:pic>
        <p:nvPicPr>
          <p:cNvPr id="6" name="Picture 2" descr="https://sparkhub.databricks.com/wp-content/uploads/2015/06/sparklogo_homepage.png">
            <a:extLst>
              <a:ext uri="{FF2B5EF4-FFF2-40B4-BE49-F238E27FC236}">
                <a16:creationId xmlns:a16="http://schemas.microsoft.com/office/drawing/2014/main" id="{2E9361FF-9E21-44E3-A22B-3593F4999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8718" y="5005091"/>
            <a:ext cx="1688953" cy="88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479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C4885A-A1F7-4AA6-906F-DC791C3CE34C}"/>
              </a:ext>
            </a:extLst>
          </p:cNvPr>
          <p:cNvSpPr>
            <a:spLocks noGrp="1"/>
          </p:cNvSpPr>
          <p:nvPr>
            <p:ph idx="1"/>
          </p:nvPr>
        </p:nvSpPr>
        <p:spPr/>
        <p:txBody>
          <a:bodyPr/>
          <a:lstStyle/>
          <a:p>
            <a:r>
              <a:rPr lang="en-US" dirty="0"/>
              <a:t>What is object storage?</a:t>
            </a:r>
          </a:p>
          <a:p>
            <a:r>
              <a:rPr lang="en-US" dirty="0" err="1"/>
              <a:t>Minio</a:t>
            </a:r>
            <a:r>
              <a:rPr lang="en-US" dirty="0"/>
              <a:t> Architecture</a:t>
            </a:r>
          </a:p>
          <a:p>
            <a:r>
              <a:rPr lang="en-US" dirty="0" err="1"/>
              <a:t>Minio</a:t>
            </a:r>
            <a:r>
              <a:rPr lang="en-US" dirty="0"/>
              <a:t> Commands</a:t>
            </a:r>
          </a:p>
          <a:p>
            <a:r>
              <a:rPr lang="en-US" dirty="0"/>
              <a:t>What is Spark?</a:t>
            </a:r>
          </a:p>
          <a:p>
            <a:r>
              <a:rPr lang="en-US" dirty="0"/>
              <a:t>Spark Architecture</a:t>
            </a:r>
          </a:p>
          <a:p>
            <a:r>
              <a:rPr lang="en-US" dirty="0"/>
              <a:t>Spark Commands</a:t>
            </a:r>
          </a:p>
        </p:txBody>
      </p:sp>
      <p:sp>
        <p:nvSpPr>
          <p:cNvPr id="3" name="Title 2">
            <a:extLst>
              <a:ext uri="{FF2B5EF4-FFF2-40B4-BE49-F238E27FC236}">
                <a16:creationId xmlns:a16="http://schemas.microsoft.com/office/drawing/2014/main" id="{69CBB167-7FE9-481B-B3AF-20CD1AB5247D}"/>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845839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CB7C-8C98-479C-9AB2-C12425645B52}"/>
              </a:ext>
            </a:extLst>
          </p:cNvPr>
          <p:cNvSpPr>
            <a:spLocks noGrp="1"/>
          </p:cNvSpPr>
          <p:nvPr>
            <p:ph type="title"/>
          </p:nvPr>
        </p:nvSpPr>
        <p:spPr/>
        <p:txBody>
          <a:bodyPr/>
          <a:lstStyle/>
          <a:p>
            <a:r>
              <a:rPr lang="en-US" b="1" dirty="0"/>
              <a:t>Spark Use Cases</a:t>
            </a:r>
          </a:p>
        </p:txBody>
      </p:sp>
      <p:sp>
        <p:nvSpPr>
          <p:cNvPr id="3" name="Content Placeholder 2">
            <a:extLst>
              <a:ext uri="{FF2B5EF4-FFF2-40B4-BE49-F238E27FC236}">
                <a16:creationId xmlns:a16="http://schemas.microsoft.com/office/drawing/2014/main" id="{D029C17E-5DAF-4ED3-8898-56801958DC17}"/>
              </a:ext>
            </a:extLst>
          </p:cNvPr>
          <p:cNvSpPr>
            <a:spLocks noGrp="1"/>
          </p:cNvSpPr>
          <p:nvPr>
            <p:ph idx="1"/>
          </p:nvPr>
        </p:nvSpPr>
        <p:spPr>
          <a:xfrm>
            <a:off x="3251200" y="1825625"/>
            <a:ext cx="5755861" cy="4351338"/>
          </a:xfrm>
        </p:spPr>
        <p:txBody>
          <a:bodyPr/>
          <a:lstStyle/>
          <a:p>
            <a:r>
              <a:rPr lang="en-US" dirty="0"/>
              <a:t>Interactive/exploratory analytics including machine learning tasks</a:t>
            </a:r>
          </a:p>
          <a:p>
            <a:r>
              <a:rPr lang="en-US" dirty="0"/>
              <a:t>Real-time analytics and event processing</a:t>
            </a:r>
          </a:p>
          <a:p>
            <a:r>
              <a:rPr lang="en-US" dirty="0"/>
              <a:t>Building data pipelines and Extract-Transform Load pipelines</a:t>
            </a:r>
          </a:p>
          <a:p>
            <a:r>
              <a:rPr lang="en-US" dirty="0"/>
              <a:t>Machine learning pipelines</a:t>
            </a:r>
          </a:p>
          <a:p>
            <a:endParaRPr lang="en-US" dirty="0"/>
          </a:p>
          <a:p>
            <a:endParaRPr lang="en-US" dirty="0"/>
          </a:p>
        </p:txBody>
      </p:sp>
    </p:spTree>
    <p:extLst>
      <p:ext uri="{BB962C8B-B14F-4D97-AF65-F5344CB8AC3E}">
        <p14:creationId xmlns:p14="http://schemas.microsoft.com/office/powerpoint/2010/main" val="531405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31C0-4004-4F25-ADE7-00BAAB37983C}"/>
              </a:ext>
            </a:extLst>
          </p:cNvPr>
          <p:cNvSpPr>
            <a:spLocks noGrp="1"/>
          </p:cNvSpPr>
          <p:nvPr>
            <p:ph type="title"/>
          </p:nvPr>
        </p:nvSpPr>
        <p:spPr/>
        <p:txBody>
          <a:bodyPr/>
          <a:lstStyle/>
          <a:p>
            <a:r>
              <a:rPr lang="en-US"/>
              <a:t>Spark Libraries</a:t>
            </a:r>
            <a:endParaRPr lang="en-IN" dirty="0"/>
          </a:p>
        </p:txBody>
      </p:sp>
      <p:sp>
        <p:nvSpPr>
          <p:cNvPr id="3" name="Content Placeholder 2">
            <a:extLst>
              <a:ext uri="{FF2B5EF4-FFF2-40B4-BE49-F238E27FC236}">
                <a16:creationId xmlns:a16="http://schemas.microsoft.com/office/drawing/2014/main" id="{69605E7A-4F4C-491E-B28B-B689BF88D086}"/>
              </a:ext>
            </a:extLst>
          </p:cNvPr>
          <p:cNvSpPr>
            <a:spLocks noGrp="1"/>
          </p:cNvSpPr>
          <p:nvPr>
            <p:ph idx="1"/>
          </p:nvPr>
        </p:nvSpPr>
        <p:spPr>
          <a:xfrm>
            <a:off x="922789" y="1690688"/>
            <a:ext cx="10431011" cy="2658574"/>
          </a:xfrm>
        </p:spPr>
        <p:txBody>
          <a:bodyPr>
            <a:normAutofit/>
          </a:bodyPr>
          <a:lstStyle/>
          <a:p>
            <a:r>
              <a:rPr lang="en-US" dirty="0"/>
              <a:t>Four libraries built on Spark Core</a:t>
            </a:r>
          </a:p>
          <a:p>
            <a:pPr marL="470916" lvl="1" indent="-342900">
              <a:buFont typeface="+mj-lt"/>
              <a:buAutoNum type="arabicPeriod"/>
            </a:pPr>
            <a:r>
              <a:rPr lang="en-US" b="1" dirty="0" err="1"/>
              <a:t>MLlib</a:t>
            </a:r>
            <a:r>
              <a:rPr lang="en-US" b="1" dirty="0"/>
              <a:t>: </a:t>
            </a:r>
            <a:r>
              <a:rPr lang="en-US" dirty="0"/>
              <a:t>a machine learning library</a:t>
            </a:r>
          </a:p>
          <a:p>
            <a:pPr marL="470916" lvl="1" indent="-342900">
              <a:buFont typeface="+mj-lt"/>
              <a:buAutoNum type="arabicPeriod"/>
            </a:pPr>
            <a:r>
              <a:rPr lang="en-US" b="1" dirty="0"/>
              <a:t>Spark Streaming: </a:t>
            </a:r>
            <a:r>
              <a:rPr lang="en-US" dirty="0"/>
              <a:t>enables high-throughput, fault-tolerant stream processing of live data streams</a:t>
            </a:r>
          </a:p>
          <a:p>
            <a:pPr marL="470916" lvl="1" indent="-342900">
              <a:buFont typeface="+mj-lt"/>
              <a:buAutoNum type="arabicPeriod"/>
            </a:pPr>
            <a:r>
              <a:rPr lang="en-US" b="1" dirty="0"/>
              <a:t>Spark SQL: </a:t>
            </a:r>
            <a:r>
              <a:rPr lang="en-US" dirty="0"/>
              <a:t>runs SQL and </a:t>
            </a:r>
            <a:r>
              <a:rPr lang="en-US" dirty="0" err="1"/>
              <a:t>HiveQL</a:t>
            </a:r>
            <a:r>
              <a:rPr lang="en-US" dirty="0"/>
              <a:t> queries, accesses </a:t>
            </a:r>
            <a:r>
              <a:rPr lang="en-US" dirty="0" err="1"/>
              <a:t>Metastore</a:t>
            </a:r>
            <a:endParaRPr lang="en-US" dirty="0"/>
          </a:p>
          <a:p>
            <a:pPr marL="470916" lvl="1" indent="-342900">
              <a:buFont typeface="+mj-lt"/>
              <a:buAutoNum type="arabicPeriod"/>
            </a:pPr>
            <a:r>
              <a:rPr lang="en-US" b="1" dirty="0" err="1"/>
              <a:t>GraphX</a:t>
            </a:r>
            <a:r>
              <a:rPr lang="en-US" b="1" dirty="0"/>
              <a:t>: </a:t>
            </a:r>
            <a:r>
              <a:rPr lang="en-US" dirty="0"/>
              <a:t>an API for graphs and graph-parallel computation</a:t>
            </a:r>
          </a:p>
        </p:txBody>
      </p:sp>
      <p:grpSp>
        <p:nvGrpSpPr>
          <p:cNvPr id="15" name="Group 14"/>
          <p:cNvGrpSpPr/>
          <p:nvPr/>
        </p:nvGrpSpPr>
        <p:grpSpPr>
          <a:xfrm>
            <a:off x="2793534" y="4557073"/>
            <a:ext cx="6140741" cy="2103785"/>
            <a:chOff x="2656113" y="4859383"/>
            <a:chExt cx="3831773" cy="1813518"/>
          </a:xfrm>
        </p:grpSpPr>
        <p:sp>
          <p:nvSpPr>
            <p:cNvPr id="16" name="Rectangle 15"/>
            <p:cNvSpPr/>
            <p:nvPr/>
          </p:nvSpPr>
          <p:spPr>
            <a:xfrm>
              <a:off x="3637279" y="4859383"/>
              <a:ext cx="888275" cy="12192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sz="1600" dirty="0">
                  <a:latin typeface="Sherman Serif Book"/>
                </a:rPr>
                <a:t>Spark</a:t>
              </a:r>
              <a:br>
                <a:rPr lang="en-US" sz="1600" dirty="0">
                  <a:latin typeface="Sherman Serif Book"/>
                </a:rPr>
              </a:br>
              <a:r>
                <a:rPr lang="en-US" sz="1600" dirty="0">
                  <a:latin typeface="Sherman Serif Book"/>
                </a:rPr>
                <a:t>Streaming</a:t>
              </a:r>
            </a:p>
          </p:txBody>
        </p:sp>
        <p:sp>
          <p:nvSpPr>
            <p:cNvPr id="17" name="Rectangle 16"/>
            <p:cNvSpPr/>
            <p:nvPr/>
          </p:nvSpPr>
          <p:spPr>
            <a:xfrm>
              <a:off x="5599611" y="4859383"/>
              <a:ext cx="888275" cy="12192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sz="1600" dirty="0">
                  <a:latin typeface="Sherman Serif Book"/>
                </a:rPr>
                <a:t>GraphX</a:t>
              </a:r>
              <a:br>
                <a:rPr lang="en-US" sz="1600" dirty="0">
                  <a:latin typeface="Sherman Serif Book"/>
                </a:rPr>
              </a:br>
              <a:r>
                <a:rPr lang="en-US" sz="1600" dirty="0">
                  <a:latin typeface="Sherman Serif Book"/>
                </a:rPr>
                <a:t>(graph)</a:t>
              </a:r>
            </a:p>
          </p:txBody>
        </p:sp>
        <p:sp>
          <p:nvSpPr>
            <p:cNvPr id="18" name="Rectangle 17"/>
            <p:cNvSpPr/>
            <p:nvPr/>
          </p:nvSpPr>
          <p:spPr>
            <a:xfrm>
              <a:off x="4618445" y="4859383"/>
              <a:ext cx="888275" cy="12192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sz="1600" dirty="0">
                  <a:latin typeface="Sherman Serif Book"/>
                </a:rPr>
                <a:t>MLlib</a:t>
              </a:r>
              <a:br>
                <a:rPr lang="en-US" sz="1600" dirty="0">
                  <a:latin typeface="Sherman Serif Book"/>
                </a:rPr>
              </a:br>
              <a:r>
                <a:rPr lang="en-US" sz="1600" dirty="0">
                  <a:latin typeface="Sherman Serif Book"/>
                </a:rPr>
                <a:t>(machine</a:t>
              </a:r>
              <a:br>
                <a:rPr lang="en-US" sz="1600" dirty="0">
                  <a:latin typeface="Sherman Serif Book"/>
                </a:rPr>
              </a:br>
              <a:r>
                <a:rPr lang="en-US" sz="1600" dirty="0">
                  <a:latin typeface="Sherman Serif Book"/>
                </a:rPr>
                <a:t>learning)</a:t>
              </a:r>
            </a:p>
          </p:txBody>
        </p:sp>
        <p:sp>
          <p:nvSpPr>
            <p:cNvPr id="19" name="Rectangle 18"/>
            <p:cNvSpPr/>
            <p:nvPr/>
          </p:nvSpPr>
          <p:spPr>
            <a:xfrm>
              <a:off x="2656113" y="6148250"/>
              <a:ext cx="3831773" cy="5246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200" dirty="0">
                  <a:latin typeface="Sherman Serif Book"/>
                </a:rPr>
                <a:t>Apache Spark</a:t>
              </a:r>
            </a:p>
          </p:txBody>
        </p:sp>
        <p:sp>
          <p:nvSpPr>
            <p:cNvPr id="20" name="Rectangle 19"/>
            <p:cNvSpPr/>
            <p:nvPr/>
          </p:nvSpPr>
          <p:spPr>
            <a:xfrm>
              <a:off x="2656113" y="4859383"/>
              <a:ext cx="888275" cy="12192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sz="1600" dirty="0">
                  <a:latin typeface="Sherman Serif Book"/>
                </a:rPr>
                <a:t>Spark</a:t>
              </a:r>
              <a:br>
                <a:rPr lang="en-US" sz="1600" dirty="0">
                  <a:latin typeface="Sherman Serif Book"/>
                </a:rPr>
              </a:br>
              <a:r>
                <a:rPr lang="en-US" sz="1600" dirty="0">
                  <a:latin typeface="Sherman Serif Book"/>
                </a:rPr>
                <a:t>SQL</a:t>
              </a:r>
            </a:p>
          </p:txBody>
        </p:sp>
      </p:grpSp>
    </p:spTree>
    <p:extLst>
      <p:ext uri="{BB962C8B-B14F-4D97-AF65-F5344CB8AC3E}">
        <p14:creationId xmlns:p14="http://schemas.microsoft.com/office/powerpoint/2010/main" val="2247662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606F5-761C-403C-B3B4-0FCE7536C2BA}"/>
              </a:ext>
            </a:extLst>
          </p:cNvPr>
          <p:cNvSpPr>
            <a:spLocks noGrp="1"/>
          </p:cNvSpPr>
          <p:nvPr>
            <p:ph type="title"/>
          </p:nvPr>
        </p:nvSpPr>
        <p:spPr/>
        <p:txBody>
          <a:bodyPr/>
          <a:lstStyle/>
          <a:p>
            <a:r>
              <a:rPr lang="en-US" dirty="0"/>
              <a:t>Spark Deployments</a:t>
            </a:r>
          </a:p>
        </p:txBody>
      </p:sp>
      <p:sp>
        <p:nvSpPr>
          <p:cNvPr id="3" name="Content Placeholder 2">
            <a:extLst>
              <a:ext uri="{FF2B5EF4-FFF2-40B4-BE49-F238E27FC236}">
                <a16:creationId xmlns:a16="http://schemas.microsoft.com/office/drawing/2014/main" id="{21054817-CE2B-48DE-86A1-06540286F389}"/>
              </a:ext>
            </a:extLst>
          </p:cNvPr>
          <p:cNvSpPr>
            <a:spLocks noGrp="1"/>
          </p:cNvSpPr>
          <p:nvPr>
            <p:ph idx="1"/>
          </p:nvPr>
        </p:nvSpPr>
        <p:spPr/>
        <p:txBody>
          <a:bodyPr/>
          <a:lstStyle/>
          <a:p>
            <a:r>
              <a:rPr lang="en-US" dirty="0"/>
              <a:t>Standalone </a:t>
            </a:r>
          </a:p>
          <a:p>
            <a:pPr lvl="1"/>
            <a:r>
              <a:rPr lang="en-US" dirty="0"/>
              <a:t>Spark Client Mode (for development / testing all parts on one host)</a:t>
            </a:r>
          </a:p>
          <a:p>
            <a:pPr lvl="1"/>
            <a:r>
              <a:rPr lang="en-US" dirty="0"/>
              <a:t>Spark Cluster Mode (below)</a:t>
            </a:r>
          </a:p>
          <a:p>
            <a:pPr lvl="1"/>
            <a:r>
              <a:rPr lang="en-US" dirty="0"/>
              <a:t>Code executes on worker nodes</a:t>
            </a:r>
          </a:p>
          <a:p>
            <a:pPr lvl="1"/>
            <a:r>
              <a:rPr lang="en-US" dirty="0"/>
              <a:t>Data cached on worker nodes</a:t>
            </a:r>
          </a:p>
          <a:p>
            <a:pPr lvl="1"/>
            <a:endParaRPr lang="en-US" dirty="0"/>
          </a:p>
          <a:p>
            <a:pPr lvl="1"/>
            <a:endParaRPr lang="en-US" dirty="0"/>
          </a:p>
          <a:p>
            <a:pPr lvl="1"/>
            <a:endParaRPr lang="en-US" dirty="0"/>
          </a:p>
          <a:p>
            <a:pPr lvl="1"/>
            <a:endParaRPr lang="en-US" dirty="0"/>
          </a:p>
          <a:p>
            <a:r>
              <a:rPr lang="en-US" dirty="0"/>
              <a:t>Also runs on Hadoop/YARN and Kubernetes</a:t>
            </a:r>
          </a:p>
          <a:p>
            <a:endParaRPr lang="en-US" dirty="0"/>
          </a:p>
        </p:txBody>
      </p:sp>
      <p:grpSp>
        <p:nvGrpSpPr>
          <p:cNvPr id="4" name="Group 3">
            <a:extLst>
              <a:ext uri="{FF2B5EF4-FFF2-40B4-BE49-F238E27FC236}">
                <a16:creationId xmlns:a16="http://schemas.microsoft.com/office/drawing/2014/main" id="{910373B5-DEE0-4D45-AEC6-92BA1AFC55F9}"/>
              </a:ext>
            </a:extLst>
          </p:cNvPr>
          <p:cNvGrpSpPr/>
          <p:nvPr/>
        </p:nvGrpSpPr>
        <p:grpSpPr>
          <a:xfrm>
            <a:off x="3298777" y="3007261"/>
            <a:ext cx="7113160" cy="3304639"/>
            <a:chOff x="1288869" y="2098767"/>
            <a:chExt cx="6592387" cy="3068227"/>
          </a:xfrm>
        </p:grpSpPr>
        <p:sp>
          <p:nvSpPr>
            <p:cNvPr id="5" name="Rectangle 4">
              <a:extLst>
                <a:ext uri="{FF2B5EF4-FFF2-40B4-BE49-F238E27FC236}">
                  <a16:creationId xmlns:a16="http://schemas.microsoft.com/office/drawing/2014/main" id="{0E6AA6E4-4C62-401E-A234-A1BA8B1F109D}"/>
                </a:ext>
              </a:extLst>
            </p:cNvPr>
            <p:cNvSpPr/>
            <p:nvPr/>
          </p:nvSpPr>
          <p:spPr>
            <a:xfrm>
              <a:off x="3683726" y="3336126"/>
              <a:ext cx="1654628" cy="6872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latin typeface="Sherman Serif Book"/>
                </a:rPr>
                <a:t>Cluster Manager</a:t>
              </a:r>
            </a:p>
          </p:txBody>
        </p:sp>
        <p:sp>
          <p:nvSpPr>
            <p:cNvPr id="6" name="Rectangle 5">
              <a:extLst>
                <a:ext uri="{FF2B5EF4-FFF2-40B4-BE49-F238E27FC236}">
                  <a16:creationId xmlns:a16="http://schemas.microsoft.com/office/drawing/2014/main" id="{2FFE429F-4725-40A2-AA95-D1E58008F820}"/>
                </a:ext>
              </a:extLst>
            </p:cNvPr>
            <p:cNvSpPr/>
            <p:nvPr/>
          </p:nvSpPr>
          <p:spPr>
            <a:xfrm>
              <a:off x="1288869" y="3012564"/>
              <a:ext cx="1654628" cy="10543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oAutofit/>
            </a:bodyPr>
            <a:lstStyle/>
            <a:p>
              <a:pPr algn="ctr"/>
              <a:r>
                <a:rPr lang="en-US" sz="1600" dirty="0">
                  <a:latin typeface="Sherman Serif Book"/>
                </a:rPr>
                <a:t>Driver Program</a:t>
              </a:r>
            </a:p>
          </p:txBody>
        </p:sp>
        <p:sp>
          <p:nvSpPr>
            <p:cNvPr id="7" name="Rectangle 6">
              <a:extLst>
                <a:ext uri="{FF2B5EF4-FFF2-40B4-BE49-F238E27FC236}">
                  <a16:creationId xmlns:a16="http://schemas.microsoft.com/office/drawing/2014/main" id="{6E1BA717-8F51-46C7-99E0-77D53B0E9012}"/>
                </a:ext>
              </a:extLst>
            </p:cNvPr>
            <p:cNvSpPr/>
            <p:nvPr/>
          </p:nvSpPr>
          <p:spPr>
            <a:xfrm>
              <a:off x="1406435" y="3431176"/>
              <a:ext cx="1419497" cy="505839"/>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bg1"/>
                  </a:solidFill>
                  <a:latin typeface="Sherman Serif Book"/>
                </a:rPr>
                <a:t>Spark Context</a:t>
              </a:r>
            </a:p>
          </p:txBody>
        </p:sp>
        <p:sp>
          <p:nvSpPr>
            <p:cNvPr id="8" name="Rectangle 7">
              <a:extLst>
                <a:ext uri="{FF2B5EF4-FFF2-40B4-BE49-F238E27FC236}">
                  <a16:creationId xmlns:a16="http://schemas.microsoft.com/office/drawing/2014/main" id="{6AE70DA2-4673-4179-82C2-68B9353AFA3C}"/>
                </a:ext>
              </a:extLst>
            </p:cNvPr>
            <p:cNvSpPr/>
            <p:nvPr/>
          </p:nvSpPr>
          <p:spPr>
            <a:xfrm>
              <a:off x="6063887" y="2098767"/>
              <a:ext cx="1817369" cy="139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tlCol="0" anchor="t">
              <a:noAutofit/>
            </a:bodyPr>
            <a:lstStyle/>
            <a:p>
              <a:r>
                <a:rPr lang="en-US" sz="1600" dirty="0">
                  <a:latin typeface="Sherman Serif Book"/>
                </a:rPr>
                <a:t>Worker Node</a:t>
              </a:r>
            </a:p>
          </p:txBody>
        </p:sp>
        <p:sp>
          <p:nvSpPr>
            <p:cNvPr id="9" name="Rectangle 8">
              <a:extLst>
                <a:ext uri="{FF2B5EF4-FFF2-40B4-BE49-F238E27FC236}">
                  <a16:creationId xmlns:a16="http://schemas.microsoft.com/office/drawing/2014/main" id="{0AF62E29-BEB5-4F59-9B98-73ADCBB07A16}"/>
                </a:ext>
              </a:extLst>
            </p:cNvPr>
            <p:cNvSpPr/>
            <p:nvPr/>
          </p:nvSpPr>
          <p:spPr>
            <a:xfrm>
              <a:off x="6193015" y="2499360"/>
              <a:ext cx="1587958" cy="86299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oAutofit/>
            </a:bodyPr>
            <a:lstStyle/>
            <a:p>
              <a:r>
                <a:rPr lang="en-US" sz="1600" dirty="0">
                  <a:latin typeface="Sherman Serif Book"/>
                </a:rPr>
                <a:t>Executor</a:t>
              </a:r>
            </a:p>
          </p:txBody>
        </p:sp>
        <p:sp>
          <p:nvSpPr>
            <p:cNvPr id="10" name="Rectangle 9">
              <a:extLst>
                <a:ext uri="{FF2B5EF4-FFF2-40B4-BE49-F238E27FC236}">
                  <a16:creationId xmlns:a16="http://schemas.microsoft.com/office/drawing/2014/main" id="{40DDCF6A-EA7C-452E-9AC4-513B08237A2C}"/>
                </a:ext>
              </a:extLst>
            </p:cNvPr>
            <p:cNvSpPr/>
            <p:nvPr/>
          </p:nvSpPr>
          <p:spPr>
            <a:xfrm>
              <a:off x="6261463" y="2929563"/>
              <a:ext cx="679268" cy="370986"/>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Sherman Serif Book"/>
                </a:rPr>
                <a:t>Task</a:t>
              </a:r>
            </a:p>
          </p:txBody>
        </p:sp>
        <p:sp>
          <p:nvSpPr>
            <p:cNvPr id="11" name="Rectangle 10">
              <a:extLst>
                <a:ext uri="{FF2B5EF4-FFF2-40B4-BE49-F238E27FC236}">
                  <a16:creationId xmlns:a16="http://schemas.microsoft.com/office/drawing/2014/main" id="{5AD23730-029E-4F39-BA8D-575A06C9BAC9}"/>
                </a:ext>
              </a:extLst>
            </p:cNvPr>
            <p:cNvSpPr/>
            <p:nvPr/>
          </p:nvSpPr>
          <p:spPr>
            <a:xfrm>
              <a:off x="7023234" y="2929563"/>
              <a:ext cx="679268" cy="370986"/>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Sherman Serif Book"/>
                </a:rPr>
                <a:t>Task</a:t>
              </a:r>
            </a:p>
          </p:txBody>
        </p:sp>
        <p:sp>
          <p:nvSpPr>
            <p:cNvPr id="12" name="Rectangle 11">
              <a:extLst>
                <a:ext uri="{FF2B5EF4-FFF2-40B4-BE49-F238E27FC236}">
                  <a16:creationId xmlns:a16="http://schemas.microsoft.com/office/drawing/2014/main" id="{7C1A9EC1-C45D-453E-8741-491481A96F57}"/>
                </a:ext>
              </a:extLst>
            </p:cNvPr>
            <p:cNvSpPr/>
            <p:nvPr/>
          </p:nvSpPr>
          <p:spPr>
            <a:xfrm>
              <a:off x="7062650" y="2499360"/>
              <a:ext cx="718323" cy="368401"/>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Sherman Serif Book"/>
                </a:rPr>
                <a:t>Cache</a:t>
              </a:r>
            </a:p>
          </p:txBody>
        </p:sp>
        <p:sp>
          <p:nvSpPr>
            <p:cNvPr id="13" name="Rectangle 12">
              <a:extLst>
                <a:ext uri="{FF2B5EF4-FFF2-40B4-BE49-F238E27FC236}">
                  <a16:creationId xmlns:a16="http://schemas.microsoft.com/office/drawing/2014/main" id="{39878B91-E419-4044-9148-4D70C3694448}"/>
                </a:ext>
              </a:extLst>
            </p:cNvPr>
            <p:cNvSpPr/>
            <p:nvPr/>
          </p:nvSpPr>
          <p:spPr>
            <a:xfrm>
              <a:off x="6063887" y="3773522"/>
              <a:ext cx="1817369" cy="139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tlCol="0" anchor="t">
              <a:noAutofit/>
            </a:bodyPr>
            <a:lstStyle/>
            <a:p>
              <a:r>
                <a:rPr lang="en-US" sz="1600" dirty="0">
                  <a:latin typeface="Sherman Serif Book"/>
                </a:rPr>
                <a:t>Worker Node</a:t>
              </a:r>
            </a:p>
          </p:txBody>
        </p:sp>
        <p:sp>
          <p:nvSpPr>
            <p:cNvPr id="14" name="Rectangle 13">
              <a:extLst>
                <a:ext uri="{FF2B5EF4-FFF2-40B4-BE49-F238E27FC236}">
                  <a16:creationId xmlns:a16="http://schemas.microsoft.com/office/drawing/2014/main" id="{B557D29C-54F5-491A-9371-4F649999910D}"/>
                </a:ext>
              </a:extLst>
            </p:cNvPr>
            <p:cNvSpPr/>
            <p:nvPr/>
          </p:nvSpPr>
          <p:spPr>
            <a:xfrm>
              <a:off x="6193015" y="4174115"/>
              <a:ext cx="1587958" cy="86299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oAutofit/>
            </a:bodyPr>
            <a:lstStyle/>
            <a:p>
              <a:r>
                <a:rPr lang="en-US" sz="1600" dirty="0">
                  <a:latin typeface="Sherman Serif Book"/>
                </a:rPr>
                <a:t>Executor</a:t>
              </a:r>
            </a:p>
          </p:txBody>
        </p:sp>
        <p:sp>
          <p:nvSpPr>
            <p:cNvPr id="15" name="Rectangle 14">
              <a:extLst>
                <a:ext uri="{FF2B5EF4-FFF2-40B4-BE49-F238E27FC236}">
                  <a16:creationId xmlns:a16="http://schemas.microsoft.com/office/drawing/2014/main" id="{EDEEA8CD-9CFA-4066-93FA-AAA47FC8B49B}"/>
                </a:ext>
              </a:extLst>
            </p:cNvPr>
            <p:cNvSpPr/>
            <p:nvPr/>
          </p:nvSpPr>
          <p:spPr>
            <a:xfrm>
              <a:off x="6261463" y="4604318"/>
              <a:ext cx="679268" cy="370986"/>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Sherman Serif Book"/>
                </a:rPr>
                <a:t>Task</a:t>
              </a:r>
              <a:endParaRPr lang="en-US" sz="1600" dirty="0">
                <a:latin typeface="Sherman Serif Book"/>
              </a:endParaRPr>
            </a:p>
          </p:txBody>
        </p:sp>
        <p:sp>
          <p:nvSpPr>
            <p:cNvPr id="16" name="Rectangle 15">
              <a:extLst>
                <a:ext uri="{FF2B5EF4-FFF2-40B4-BE49-F238E27FC236}">
                  <a16:creationId xmlns:a16="http://schemas.microsoft.com/office/drawing/2014/main" id="{25BDB8B7-7B22-44E6-A479-F890FDE96A4A}"/>
                </a:ext>
              </a:extLst>
            </p:cNvPr>
            <p:cNvSpPr/>
            <p:nvPr/>
          </p:nvSpPr>
          <p:spPr>
            <a:xfrm>
              <a:off x="7023234" y="4604318"/>
              <a:ext cx="679268" cy="370986"/>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Sherman Serif Book"/>
                </a:rPr>
                <a:t>Task</a:t>
              </a:r>
              <a:endParaRPr lang="en-US" sz="1600" dirty="0">
                <a:latin typeface="Sherman Serif Book"/>
              </a:endParaRPr>
            </a:p>
          </p:txBody>
        </p:sp>
        <p:sp>
          <p:nvSpPr>
            <p:cNvPr id="17" name="Rectangle 16">
              <a:extLst>
                <a:ext uri="{FF2B5EF4-FFF2-40B4-BE49-F238E27FC236}">
                  <a16:creationId xmlns:a16="http://schemas.microsoft.com/office/drawing/2014/main" id="{B9177223-1CDA-44DE-8C27-E84069510820}"/>
                </a:ext>
              </a:extLst>
            </p:cNvPr>
            <p:cNvSpPr/>
            <p:nvPr/>
          </p:nvSpPr>
          <p:spPr>
            <a:xfrm>
              <a:off x="7062650" y="4174115"/>
              <a:ext cx="718323" cy="368401"/>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Sherman Serif Book"/>
                </a:rPr>
                <a:t>Cache</a:t>
              </a:r>
            </a:p>
          </p:txBody>
        </p:sp>
        <p:cxnSp>
          <p:nvCxnSpPr>
            <p:cNvPr id="18" name="Straight Arrow Connector 17">
              <a:extLst>
                <a:ext uri="{FF2B5EF4-FFF2-40B4-BE49-F238E27FC236}">
                  <a16:creationId xmlns:a16="http://schemas.microsoft.com/office/drawing/2014/main" id="{E4F422EB-74D8-46C2-824C-216968CDC3BF}"/>
                </a:ext>
              </a:extLst>
            </p:cNvPr>
            <p:cNvCxnSpPr/>
            <p:nvPr/>
          </p:nvCxnSpPr>
          <p:spPr>
            <a:xfrm>
              <a:off x="2833635" y="3683726"/>
              <a:ext cx="850091"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BCCC466-AF81-4518-ABE1-E557C8B93B41}"/>
                </a:ext>
              </a:extLst>
            </p:cNvPr>
            <p:cNvCxnSpPr/>
            <p:nvPr/>
          </p:nvCxnSpPr>
          <p:spPr>
            <a:xfrm flipV="1">
              <a:off x="5338354" y="2838994"/>
              <a:ext cx="696686" cy="844732"/>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147201E-A213-4A85-BBF9-853E933EDCCF}"/>
                </a:ext>
              </a:extLst>
            </p:cNvPr>
            <p:cNvCxnSpPr/>
            <p:nvPr/>
          </p:nvCxnSpPr>
          <p:spPr>
            <a:xfrm>
              <a:off x="5338354" y="3708278"/>
              <a:ext cx="696686" cy="844732"/>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7E7B787-6530-4DD9-B6BF-517757C5AC14}"/>
                </a:ext>
              </a:extLst>
            </p:cNvPr>
            <p:cNvCxnSpPr/>
            <p:nvPr/>
          </p:nvCxnSpPr>
          <p:spPr>
            <a:xfrm flipV="1">
              <a:off x="7409363" y="3327400"/>
              <a:ext cx="0" cy="837294"/>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1733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26761-735B-4AE5-AB3C-718D6C6B7D1A}"/>
              </a:ext>
            </a:extLst>
          </p:cNvPr>
          <p:cNvSpPr>
            <a:spLocks noGrp="1"/>
          </p:cNvSpPr>
          <p:nvPr>
            <p:ph type="title"/>
          </p:nvPr>
        </p:nvSpPr>
        <p:spPr/>
        <p:txBody>
          <a:bodyPr/>
          <a:lstStyle/>
          <a:p>
            <a:r>
              <a:rPr lang="en-US" dirty="0"/>
              <a:t>Spark on Yarn Deployment Modes</a:t>
            </a:r>
            <a:endParaRPr lang="en-IN" dirty="0"/>
          </a:p>
        </p:txBody>
      </p:sp>
      <p:sp>
        <p:nvSpPr>
          <p:cNvPr id="3" name="Content Placeholder 2">
            <a:extLst>
              <a:ext uri="{FF2B5EF4-FFF2-40B4-BE49-F238E27FC236}">
                <a16:creationId xmlns:a16="http://schemas.microsoft.com/office/drawing/2014/main" id="{A8A0A340-DD64-40B9-A9A2-98AD13295A7F}"/>
              </a:ext>
            </a:extLst>
          </p:cNvPr>
          <p:cNvSpPr>
            <a:spLocks noGrp="1"/>
          </p:cNvSpPr>
          <p:nvPr>
            <p:ph idx="1"/>
          </p:nvPr>
        </p:nvSpPr>
        <p:spPr>
          <a:xfrm>
            <a:off x="889233" y="1690688"/>
            <a:ext cx="10515599" cy="2497264"/>
          </a:xfrm>
        </p:spPr>
        <p:txBody>
          <a:bodyPr>
            <a:normAutofit/>
          </a:bodyPr>
          <a:lstStyle/>
          <a:p>
            <a:r>
              <a:rPr lang="en-US" dirty="0"/>
              <a:t>Spark on YARN (two modes)</a:t>
            </a:r>
          </a:p>
          <a:p>
            <a:pPr lvl="1"/>
            <a:r>
              <a:rPr lang="en-US" dirty="0"/>
              <a:t>Spark Driver on Client </a:t>
            </a:r>
          </a:p>
          <a:p>
            <a:pPr lvl="1"/>
            <a:r>
              <a:rPr lang="en-US" dirty="0"/>
              <a:t>Spark Driver on Cluster—useful for low latency between client and cluster</a:t>
            </a:r>
          </a:p>
        </p:txBody>
      </p:sp>
      <p:pic>
        <p:nvPicPr>
          <p:cNvPr id="6" name="Picture 5">
            <a:extLst>
              <a:ext uri="{FF2B5EF4-FFF2-40B4-BE49-F238E27FC236}">
                <a16:creationId xmlns:a16="http://schemas.microsoft.com/office/drawing/2014/main" id="{C4E263F8-E211-475D-8138-6A5253907587}"/>
              </a:ext>
            </a:extLst>
          </p:cNvPr>
          <p:cNvPicPr>
            <a:picLocks noChangeAspect="1"/>
          </p:cNvPicPr>
          <p:nvPr/>
        </p:nvPicPr>
        <p:blipFill rotWithShape="1">
          <a:blip r:embed="rId3"/>
          <a:srcRect l="1573"/>
          <a:stretch/>
        </p:blipFill>
        <p:spPr>
          <a:xfrm>
            <a:off x="3078479" y="4187952"/>
            <a:ext cx="6208133" cy="2144456"/>
          </a:xfrm>
          <a:prstGeom prst="rect">
            <a:avLst/>
          </a:prstGeom>
        </p:spPr>
      </p:pic>
    </p:spTree>
    <p:extLst>
      <p:ext uri="{BB962C8B-B14F-4D97-AF65-F5344CB8AC3E}">
        <p14:creationId xmlns:p14="http://schemas.microsoft.com/office/powerpoint/2010/main" val="520587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95FAC-22A5-42DE-93BC-D2DE3BDB69B6}"/>
              </a:ext>
            </a:extLst>
          </p:cNvPr>
          <p:cNvSpPr>
            <a:spLocks noGrp="1"/>
          </p:cNvSpPr>
          <p:nvPr>
            <p:ph type="title"/>
          </p:nvPr>
        </p:nvSpPr>
        <p:spPr/>
        <p:txBody>
          <a:bodyPr/>
          <a:lstStyle/>
          <a:p>
            <a:r>
              <a:rPr lang="en-US" dirty="0"/>
              <a:t>Spark Notes</a:t>
            </a:r>
          </a:p>
        </p:txBody>
      </p:sp>
      <p:sp>
        <p:nvSpPr>
          <p:cNvPr id="5" name="Content Placeholder 4">
            <a:extLst>
              <a:ext uri="{FF2B5EF4-FFF2-40B4-BE49-F238E27FC236}">
                <a16:creationId xmlns:a16="http://schemas.microsoft.com/office/drawing/2014/main" id="{21F6160E-8B70-4BEE-9EDF-F6ECA7E2B68A}"/>
              </a:ext>
            </a:extLst>
          </p:cNvPr>
          <p:cNvSpPr>
            <a:spLocks noGrp="1"/>
          </p:cNvSpPr>
          <p:nvPr>
            <p:ph idx="1"/>
          </p:nvPr>
        </p:nvSpPr>
        <p:spPr/>
        <p:txBody>
          <a:bodyPr/>
          <a:lstStyle/>
          <a:p>
            <a:pPr marL="514350" indent="-514350">
              <a:buFont typeface="+mj-lt"/>
              <a:buAutoNum type="arabicPeriod"/>
            </a:pPr>
            <a:r>
              <a:rPr lang="en-US" dirty="0"/>
              <a:t>Where does the code execute on Spark?</a:t>
            </a:r>
          </a:p>
          <a:p>
            <a:pPr marL="514350" indent="-514350">
              <a:buFont typeface="+mj-lt"/>
              <a:buAutoNum type="arabicPeriod"/>
            </a:pPr>
            <a:r>
              <a:rPr lang="en-US" dirty="0"/>
              <a:t>What are the 4 libraries on Spark core?</a:t>
            </a:r>
          </a:p>
          <a:p>
            <a:pPr marL="514350" indent="-514350">
              <a:buFont typeface="+mj-lt"/>
              <a:buAutoNum type="arabicPeriod"/>
            </a:pPr>
            <a:r>
              <a:rPr lang="en-US" dirty="0"/>
              <a:t>Spark supports which languages?</a:t>
            </a:r>
          </a:p>
          <a:p>
            <a:endParaRPr lang="en-US" dirty="0"/>
          </a:p>
        </p:txBody>
      </p:sp>
    </p:spTree>
    <p:extLst>
      <p:ext uri="{BB962C8B-B14F-4D97-AF65-F5344CB8AC3E}">
        <p14:creationId xmlns:p14="http://schemas.microsoft.com/office/powerpoint/2010/main" val="2852806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696CBB-389D-4FEB-BB88-2CE4AEDF2C89}"/>
              </a:ext>
            </a:extLst>
          </p:cNvPr>
          <p:cNvSpPr>
            <a:spLocks noGrp="1"/>
          </p:cNvSpPr>
          <p:nvPr>
            <p:ph type="title"/>
          </p:nvPr>
        </p:nvSpPr>
        <p:spPr/>
        <p:txBody>
          <a:bodyPr/>
          <a:lstStyle/>
          <a:p>
            <a:r>
              <a:rPr lang="en-US" dirty="0"/>
              <a:t>Spark Basics</a:t>
            </a:r>
          </a:p>
        </p:txBody>
      </p:sp>
      <p:sp>
        <p:nvSpPr>
          <p:cNvPr id="5" name="Text Placeholder 4">
            <a:extLst>
              <a:ext uri="{FF2B5EF4-FFF2-40B4-BE49-F238E27FC236}">
                <a16:creationId xmlns:a16="http://schemas.microsoft.com/office/drawing/2014/main" id="{7A1AE61A-817A-42B4-87CD-C4807BEBE98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5714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46B91B-00DA-480E-9207-91791465AFD6}"/>
              </a:ext>
            </a:extLst>
          </p:cNvPr>
          <p:cNvSpPr>
            <a:spLocks noGrp="1"/>
          </p:cNvSpPr>
          <p:nvPr>
            <p:ph type="title"/>
          </p:nvPr>
        </p:nvSpPr>
        <p:spPr/>
        <p:txBody>
          <a:bodyPr/>
          <a:lstStyle/>
          <a:p>
            <a:r>
              <a:rPr lang="en-US" dirty="0"/>
              <a:t>Spark Concepts</a:t>
            </a:r>
          </a:p>
        </p:txBody>
      </p:sp>
      <p:sp>
        <p:nvSpPr>
          <p:cNvPr id="7" name="Text Placeholder 6">
            <a:extLst>
              <a:ext uri="{FF2B5EF4-FFF2-40B4-BE49-F238E27FC236}">
                <a16:creationId xmlns:a16="http://schemas.microsoft.com/office/drawing/2014/main" id="{7965391C-53FB-48CA-9A92-A273A55B3F13}"/>
              </a:ext>
            </a:extLst>
          </p:cNvPr>
          <p:cNvSpPr>
            <a:spLocks noGrp="1"/>
          </p:cNvSpPr>
          <p:nvPr>
            <p:ph type="body" idx="1"/>
          </p:nvPr>
        </p:nvSpPr>
        <p:spPr/>
        <p:txBody>
          <a:bodyPr/>
          <a:lstStyle/>
          <a:p>
            <a:r>
              <a:rPr lang="en-US" dirty="0" err="1"/>
              <a:t>SparkSession</a:t>
            </a:r>
            <a:endParaRPr lang="en-US" dirty="0"/>
          </a:p>
        </p:txBody>
      </p:sp>
      <p:sp>
        <p:nvSpPr>
          <p:cNvPr id="8" name="Content Placeholder 7">
            <a:extLst>
              <a:ext uri="{FF2B5EF4-FFF2-40B4-BE49-F238E27FC236}">
                <a16:creationId xmlns:a16="http://schemas.microsoft.com/office/drawing/2014/main" id="{BED44FB0-FD7B-482E-84B1-740C969912DE}"/>
              </a:ext>
            </a:extLst>
          </p:cNvPr>
          <p:cNvSpPr>
            <a:spLocks noGrp="1"/>
          </p:cNvSpPr>
          <p:nvPr>
            <p:ph sz="half" idx="2"/>
          </p:nvPr>
        </p:nvSpPr>
        <p:spPr/>
        <p:txBody>
          <a:bodyPr/>
          <a:lstStyle/>
          <a:p>
            <a:r>
              <a:rPr lang="en-US" dirty="0"/>
              <a:t>Main entry point for your Spark Application 2.0 and beyond.</a:t>
            </a:r>
          </a:p>
          <a:p>
            <a:r>
              <a:rPr lang="en-US" dirty="0"/>
              <a:t>Code sent through the spark session to the workers.</a:t>
            </a:r>
          </a:p>
          <a:p>
            <a:endParaRPr lang="en-US" dirty="0"/>
          </a:p>
          <a:p>
            <a:endParaRPr lang="en-US" dirty="0"/>
          </a:p>
        </p:txBody>
      </p:sp>
      <p:sp>
        <p:nvSpPr>
          <p:cNvPr id="9" name="Text Placeholder 8">
            <a:extLst>
              <a:ext uri="{FF2B5EF4-FFF2-40B4-BE49-F238E27FC236}">
                <a16:creationId xmlns:a16="http://schemas.microsoft.com/office/drawing/2014/main" id="{0CFB5491-774B-4E01-915F-10310C3BEB9D}"/>
              </a:ext>
            </a:extLst>
          </p:cNvPr>
          <p:cNvSpPr>
            <a:spLocks noGrp="1"/>
          </p:cNvSpPr>
          <p:nvPr>
            <p:ph type="body" sz="quarter" idx="3"/>
          </p:nvPr>
        </p:nvSpPr>
        <p:spPr/>
        <p:txBody>
          <a:bodyPr/>
          <a:lstStyle/>
          <a:p>
            <a:r>
              <a:rPr lang="en-US" dirty="0" err="1"/>
              <a:t>SparkContext</a:t>
            </a:r>
            <a:endParaRPr lang="en-US" dirty="0"/>
          </a:p>
        </p:txBody>
      </p:sp>
      <p:sp>
        <p:nvSpPr>
          <p:cNvPr id="10" name="Content Placeholder 9">
            <a:extLst>
              <a:ext uri="{FF2B5EF4-FFF2-40B4-BE49-F238E27FC236}">
                <a16:creationId xmlns:a16="http://schemas.microsoft.com/office/drawing/2014/main" id="{4308589D-2985-4F84-B5D8-A9DBD3180219}"/>
              </a:ext>
            </a:extLst>
          </p:cNvPr>
          <p:cNvSpPr>
            <a:spLocks noGrp="1"/>
          </p:cNvSpPr>
          <p:nvPr>
            <p:ph sz="quarter" idx="4"/>
          </p:nvPr>
        </p:nvSpPr>
        <p:spPr/>
        <p:txBody>
          <a:bodyPr/>
          <a:lstStyle/>
          <a:p>
            <a:r>
              <a:rPr lang="en-US" dirty="0"/>
              <a:t>Pre Spark 2.0 entry point for Spark Application</a:t>
            </a:r>
          </a:p>
        </p:txBody>
      </p:sp>
    </p:spTree>
    <p:extLst>
      <p:ext uri="{BB962C8B-B14F-4D97-AF65-F5344CB8AC3E}">
        <p14:creationId xmlns:p14="http://schemas.microsoft.com/office/powerpoint/2010/main" val="1189962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C9AC73-0BB2-4DF7-B2BD-3B972C9255EF}"/>
              </a:ext>
            </a:extLst>
          </p:cNvPr>
          <p:cNvSpPr>
            <a:spLocks noGrp="1"/>
          </p:cNvSpPr>
          <p:nvPr>
            <p:ph type="title"/>
          </p:nvPr>
        </p:nvSpPr>
        <p:spPr/>
        <p:txBody>
          <a:bodyPr/>
          <a:lstStyle/>
          <a:p>
            <a:r>
              <a:rPr lang="en-US" dirty="0"/>
              <a:t>Demo – Setting up </a:t>
            </a:r>
            <a:r>
              <a:rPr lang="en-US" dirty="0" err="1"/>
              <a:t>Minio</a:t>
            </a:r>
            <a:r>
              <a:rPr lang="en-US" dirty="0"/>
              <a:t> and </a:t>
            </a:r>
            <a:r>
              <a:rPr lang="en-US" dirty="0" err="1"/>
              <a:t>SparkSession</a:t>
            </a:r>
            <a:endParaRPr lang="en-US" dirty="0"/>
          </a:p>
        </p:txBody>
      </p:sp>
      <p:sp>
        <p:nvSpPr>
          <p:cNvPr id="6" name="Content Placeholder 5">
            <a:extLst>
              <a:ext uri="{FF2B5EF4-FFF2-40B4-BE49-F238E27FC236}">
                <a16:creationId xmlns:a16="http://schemas.microsoft.com/office/drawing/2014/main" id="{7966A166-831B-49DB-A44E-A28C45F2A10D}"/>
              </a:ext>
            </a:extLst>
          </p:cNvPr>
          <p:cNvSpPr>
            <a:spLocks noGrp="1"/>
          </p:cNvSpPr>
          <p:nvPr>
            <p:ph idx="1"/>
          </p:nvPr>
        </p:nvSpPr>
        <p:spPr/>
        <p:txBody>
          <a:bodyPr/>
          <a:lstStyle/>
          <a:p>
            <a:r>
              <a:rPr lang="en-US" dirty="0"/>
              <a:t>Let’s Open the cookbook</a:t>
            </a:r>
          </a:p>
          <a:p>
            <a:r>
              <a:rPr lang="en-US" sz="2400" dirty="0">
                <a:hlinkClick r:id="rId2"/>
              </a:rPr>
              <a:t>http://127.0.0.1:8888/lab/tree/work/PySparkCookbook.ipynb</a:t>
            </a:r>
            <a:r>
              <a:rPr lang="en-US" sz="2400" dirty="0"/>
              <a:t> </a:t>
            </a:r>
          </a:p>
          <a:p>
            <a:r>
              <a:rPr lang="en-US" dirty="0"/>
              <a:t>Creating Session</a:t>
            </a:r>
          </a:p>
          <a:p>
            <a:r>
              <a:rPr lang="en-US" dirty="0"/>
              <a:t>Viewing Session details</a:t>
            </a:r>
          </a:p>
          <a:p>
            <a:endParaRPr lang="en-US" dirty="0"/>
          </a:p>
          <a:p>
            <a:endParaRPr lang="en-US" sz="2400" dirty="0"/>
          </a:p>
          <a:p>
            <a:endParaRPr lang="en-US" dirty="0"/>
          </a:p>
        </p:txBody>
      </p:sp>
    </p:spTree>
    <p:extLst>
      <p:ext uri="{BB962C8B-B14F-4D97-AF65-F5344CB8AC3E}">
        <p14:creationId xmlns:p14="http://schemas.microsoft.com/office/powerpoint/2010/main" val="3533733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821-2BBF-475B-AC24-1B74E61E57B3}"/>
              </a:ext>
            </a:extLst>
          </p:cNvPr>
          <p:cNvSpPr>
            <a:spLocks noGrp="1"/>
          </p:cNvSpPr>
          <p:nvPr>
            <p:ph type="title"/>
          </p:nvPr>
        </p:nvSpPr>
        <p:spPr/>
        <p:txBody>
          <a:bodyPr/>
          <a:lstStyle/>
          <a:p>
            <a:r>
              <a:rPr lang="en-US" dirty="0"/>
              <a:t>Loading Data Into Spark++</a:t>
            </a:r>
          </a:p>
        </p:txBody>
      </p:sp>
      <p:sp>
        <p:nvSpPr>
          <p:cNvPr id="3" name="Content Placeholder 2">
            <a:extLst>
              <a:ext uri="{FF2B5EF4-FFF2-40B4-BE49-F238E27FC236}">
                <a16:creationId xmlns:a16="http://schemas.microsoft.com/office/drawing/2014/main" id="{0B3F0D6B-4539-460E-B747-403F5FB413A8}"/>
              </a:ext>
            </a:extLst>
          </p:cNvPr>
          <p:cNvSpPr>
            <a:spLocks noGrp="1"/>
          </p:cNvSpPr>
          <p:nvPr>
            <p:ph sz="half" idx="1"/>
          </p:nvPr>
        </p:nvSpPr>
        <p:spPr/>
        <p:txBody>
          <a:bodyPr/>
          <a:lstStyle/>
          <a:p>
            <a:r>
              <a:rPr lang="en-US" dirty="0"/>
              <a:t>Spark can read from a variety of </a:t>
            </a:r>
            <a:r>
              <a:rPr lang="en-US" b="1" dirty="0"/>
              <a:t>sources</a:t>
            </a:r>
          </a:p>
          <a:p>
            <a:pPr lvl="1"/>
            <a:r>
              <a:rPr lang="en-US" dirty="0"/>
              <a:t>HDFS</a:t>
            </a:r>
          </a:p>
          <a:p>
            <a:pPr lvl="1"/>
            <a:r>
              <a:rPr lang="en-US" dirty="0"/>
              <a:t>S3 / Object Storage</a:t>
            </a:r>
          </a:p>
          <a:p>
            <a:pPr lvl="1"/>
            <a:r>
              <a:rPr lang="en-US" dirty="0"/>
              <a:t>Databases (RDBMS, Mongo, Cassandra)</a:t>
            </a:r>
          </a:p>
          <a:p>
            <a:pPr lvl="1"/>
            <a:r>
              <a:rPr lang="en-US" dirty="0"/>
              <a:t>Streams (Kafka)</a:t>
            </a:r>
          </a:p>
          <a:p>
            <a:pPr lvl="1"/>
            <a:r>
              <a:rPr lang="en-US" dirty="0"/>
              <a:t>Local files *</a:t>
            </a:r>
          </a:p>
          <a:p>
            <a:pPr lvl="1"/>
            <a:r>
              <a:rPr lang="en-US" dirty="0"/>
              <a:t>And more ++</a:t>
            </a:r>
          </a:p>
        </p:txBody>
      </p:sp>
      <p:sp>
        <p:nvSpPr>
          <p:cNvPr id="4" name="Content Placeholder 3">
            <a:extLst>
              <a:ext uri="{FF2B5EF4-FFF2-40B4-BE49-F238E27FC236}">
                <a16:creationId xmlns:a16="http://schemas.microsoft.com/office/drawing/2014/main" id="{10130C8E-6E71-409B-999E-6092BF257194}"/>
              </a:ext>
            </a:extLst>
          </p:cNvPr>
          <p:cNvSpPr>
            <a:spLocks noGrp="1"/>
          </p:cNvSpPr>
          <p:nvPr>
            <p:ph sz="half" idx="2"/>
          </p:nvPr>
        </p:nvSpPr>
        <p:spPr/>
        <p:txBody>
          <a:bodyPr/>
          <a:lstStyle/>
          <a:p>
            <a:r>
              <a:rPr lang="en-US" dirty="0"/>
              <a:t>Spark Can handle a variety of </a:t>
            </a:r>
            <a:r>
              <a:rPr lang="en-US" b="1" dirty="0"/>
              <a:t>file formats</a:t>
            </a:r>
          </a:p>
          <a:p>
            <a:pPr lvl="1"/>
            <a:r>
              <a:rPr lang="en-US" dirty="0"/>
              <a:t>Text</a:t>
            </a:r>
          </a:p>
          <a:p>
            <a:pPr lvl="1"/>
            <a:r>
              <a:rPr lang="en-US" dirty="0"/>
              <a:t>Csv / Delimited</a:t>
            </a:r>
          </a:p>
          <a:p>
            <a:pPr lvl="1"/>
            <a:r>
              <a:rPr lang="en-US" dirty="0"/>
              <a:t>XML</a:t>
            </a:r>
          </a:p>
          <a:p>
            <a:pPr lvl="1"/>
            <a:r>
              <a:rPr lang="en-US" dirty="0"/>
              <a:t>JSON</a:t>
            </a:r>
          </a:p>
          <a:p>
            <a:pPr lvl="1"/>
            <a:r>
              <a:rPr lang="en-US" dirty="0"/>
              <a:t>ORC</a:t>
            </a:r>
          </a:p>
          <a:p>
            <a:pPr lvl="1"/>
            <a:r>
              <a:rPr lang="en-US" dirty="0"/>
              <a:t>Parquet</a:t>
            </a:r>
          </a:p>
          <a:p>
            <a:pPr lvl="1"/>
            <a:r>
              <a:rPr lang="en-US" dirty="0"/>
              <a:t>And More ++</a:t>
            </a:r>
          </a:p>
          <a:p>
            <a:pPr marL="457200" lvl="1" indent="0">
              <a:buNone/>
            </a:pPr>
            <a:endParaRPr lang="en-US" dirty="0"/>
          </a:p>
          <a:p>
            <a:pPr lvl="1"/>
            <a:endParaRPr lang="en-US" dirty="0"/>
          </a:p>
        </p:txBody>
      </p:sp>
      <p:sp>
        <p:nvSpPr>
          <p:cNvPr id="6" name="TextBox 5">
            <a:extLst>
              <a:ext uri="{FF2B5EF4-FFF2-40B4-BE49-F238E27FC236}">
                <a16:creationId xmlns:a16="http://schemas.microsoft.com/office/drawing/2014/main" id="{AAA5F484-DE99-42BD-9E44-F8787436E4AE}"/>
              </a:ext>
            </a:extLst>
          </p:cNvPr>
          <p:cNvSpPr txBox="1"/>
          <p:nvPr/>
        </p:nvSpPr>
        <p:spPr>
          <a:xfrm>
            <a:off x="980027" y="5516115"/>
            <a:ext cx="4917634" cy="646331"/>
          </a:xfrm>
          <a:prstGeom prst="rect">
            <a:avLst/>
          </a:prstGeom>
          <a:noFill/>
        </p:spPr>
        <p:txBody>
          <a:bodyPr wrap="square">
            <a:spAutoFit/>
          </a:bodyPr>
          <a:lstStyle/>
          <a:p>
            <a:pPr lvl="1"/>
            <a:r>
              <a:rPr lang="en-US" dirty="0"/>
              <a:t>* not practical in a clustered environment, since code runs on the worker nodes. </a:t>
            </a:r>
          </a:p>
        </p:txBody>
      </p:sp>
      <p:sp>
        <p:nvSpPr>
          <p:cNvPr id="7" name="TextBox 6">
            <a:extLst>
              <a:ext uri="{FF2B5EF4-FFF2-40B4-BE49-F238E27FC236}">
                <a16:creationId xmlns:a16="http://schemas.microsoft.com/office/drawing/2014/main" id="{33B85109-B12E-4614-B7BE-D8D15A780B0A}"/>
              </a:ext>
            </a:extLst>
          </p:cNvPr>
          <p:cNvSpPr txBox="1"/>
          <p:nvPr/>
        </p:nvSpPr>
        <p:spPr>
          <a:xfrm>
            <a:off x="6295797" y="5530632"/>
            <a:ext cx="4471372" cy="646331"/>
          </a:xfrm>
          <a:prstGeom prst="rect">
            <a:avLst/>
          </a:prstGeom>
          <a:noFill/>
        </p:spPr>
        <p:txBody>
          <a:bodyPr wrap="square">
            <a:spAutoFit/>
          </a:bodyPr>
          <a:lstStyle/>
          <a:p>
            <a:pPr lvl="1"/>
            <a:r>
              <a:rPr lang="en-US" dirty="0"/>
              <a:t>++ You can write your own sources and file format providers</a:t>
            </a:r>
          </a:p>
        </p:txBody>
      </p:sp>
    </p:spTree>
    <p:extLst>
      <p:ext uri="{BB962C8B-B14F-4D97-AF65-F5344CB8AC3E}">
        <p14:creationId xmlns:p14="http://schemas.microsoft.com/office/powerpoint/2010/main" val="3419595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821-2BBF-475B-AC24-1B74E61E57B3}"/>
              </a:ext>
            </a:extLst>
          </p:cNvPr>
          <p:cNvSpPr>
            <a:spLocks noGrp="1"/>
          </p:cNvSpPr>
          <p:nvPr>
            <p:ph type="title"/>
          </p:nvPr>
        </p:nvSpPr>
        <p:spPr/>
        <p:txBody>
          <a:bodyPr/>
          <a:lstStyle/>
          <a:p>
            <a:r>
              <a:rPr lang="en-US" dirty="0"/>
              <a:t>Spark Data</a:t>
            </a:r>
          </a:p>
        </p:txBody>
      </p:sp>
      <p:sp>
        <p:nvSpPr>
          <p:cNvPr id="5" name="Text Placeholder 4">
            <a:extLst>
              <a:ext uri="{FF2B5EF4-FFF2-40B4-BE49-F238E27FC236}">
                <a16:creationId xmlns:a16="http://schemas.microsoft.com/office/drawing/2014/main" id="{258CD4AD-41A1-42B8-80C2-8BBE8380ABB4}"/>
              </a:ext>
            </a:extLst>
          </p:cNvPr>
          <p:cNvSpPr>
            <a:spLocks noGrp="1"/>
          </p:cNvSpPr>
          <p:nvPr>
            <p:ph type="body" idx="1"/>
          </p:nvPr>
        </p:nvSpPr>
        <p:spPr/>
        <p:txBody>
          <a:bodyPr/>
          <a:lstStyle/>
          <a:p>
            <a:r>
              <a:rPr lang="en-US" dirty="0"/>
              <a:t>Resilient Distributed Dataset</a:t>
            </a:r>
          </a:p>
        </p:txBody>
      </p:sp>
      <p:sp>
        <p:nvSpPr>
          <p:cNvPr id="3" name="Content Placeholder 2">
            <a:extLst>
              <a:ext uri="{FF2B5EF4-FFF2-40B4-BE49-F238E27FC236}">
                <a16:creationId xmlns:a16="http://schemas.microsoft.com/office/drawing/2014/main" id="{0B3F0D6B-4539-460E-B747-403F5FB413A8}"/>
              </a:ext>
            </a:extLst>
          </p:cNvPr>
          <p:cNvSpPr>
            <a:spLocks noGrp="1"/>
          </p:cNvSpPr>
          <p:nvPr>
            <p:ph sz="half" idx="2"/>
          </p:nvPr>
        </p:nvSpPr>
        <p:spPr/>
        <p:txBody>
          <a:bodyPr>
            <a:normAutofit/>
          </a:bodyPr>
          <a:lstStyle/>
          <a:p>
            <a:r>
              <a:rPr lang="en-US" dirty="0"/>
              <a:t>RDD are the lowest level of data</a:t>
            </a:r>
          </a:p>
          <a:p>
            <a:r>
              <a:rPr lang="en-US" dirty="0"/>
              <a:t>Immutable lists of values</a:t>
            </a:r>
          </a:p>
          <a:p>
            <a:r>
              <a:rPr lang="en-US" dirty="0"/>
              <a:t>Allows for parallel execution of data transformations</a:t>
            </a:r>
          </a:p>
          <a:p>
            <a:r>
              <a:rPr lang="en-US" dirty="0"/>
              <a:t>Lazy execution –nothing runs until results are requested.</a:t>
            </a:r>
          </a:p>
        </p:txBody>
      </p:sp>
      <p:sp>
        <p:nvSpPr>
          <p:cNvPr id="8" name="Text Placeholder 7">
            <a:extLst>
              <a:ext uri="{FF2B5EF4-FFF2-40B4-BE49-F238E27FC236}">
                <a16:creationId xmlns:a16="http://schemas.microsoft.com/office/drawing/2014/main" id="{BB77BDB3-7C0D-44F8-9ABE-D35DFBE40673}"/>
              </a:ext>
            </a:extLst>
          </p:cNvPr>
          <p:cNvSpPr>
            <a:spLocks noGrp="1"/>
          </p:cNvSpPr>
          <p:nvPr>
            <p:ph type="body" sz="quarter" idx="3"/>
          </p:nvPr>
        </p:nvSpPr>
        <p:spPr/>
        <p:txBody>
          <a:bodyPr/>
          <a:lstStyle/>
          <a:p>
            <a:pPr marL="0" indent="0">
              <a:buNone/>
            </a:pPr>
            <a:r>
              <a:rPr lang="en-US" dirty="0"/>
              <a:t>Data Frame</a:t>
            </a:r>
          </a:p>
        </p:txBody>
      </p:sp>
      <p:sp>
        <p:nvSpPr>
          <p:cNvPr id="4" name="Content Placeholder 3">
            <a:extLst>
              <a:ext uri="{FF2B5EF4-FFF2-40B4-BE49-F238E27FC236}">
                <a16:creationId xmlns:a16="http://schemas.microsoft.com/office/drawing/2014/main" id="{10130C8E-6E71-409B-999E-6092BF257194}"/>
              </a:ext>
            </a:extLst>
          </p:cNvPr>
          <p:cNvSpPr>
            <a:spLocks noGrp="1"/>
          </p:cNvSpPr>
          <p:nvPr>
            <p:ph sz="quarter" idx="4"/>
          </p:nvPr>
        </p:nvSpPr>
        <p:spPr/>
        <p:txBody>
          <a:bodyPr>
            <a:normAutofit/>
          </a:bodyPr>
          <a:lstStyle/>
          <a:p>
            <a:r>
              <a:rPr lang="en-US" dirty="0"/>
              <a:t>Tabular data </a:t>
            </a:r>
          </a:p>
          <a:p>
            <a:r>
              <a:rPr lang="en-US" dirty="0"/>
              <a:t>Based on RDD’s</a:t>
            </a:r>
          </a:p>
          <a:p>
            <a:r>
              <a:rPr lang="en-US" dirty="0"/>
              <a:t>High-level extraction over RDDs</a:t>
            </a:r>
          </a:p>
          <a:p>
            <a:pPr marL="457200" lvl="1" indent="0">
              <a:buNone/>
            </a:pPr>
            <a:endParaRPr lang="en-US" dirty="0"/>
          </a:p>
          <a:p>
            <a:pPr lvl="1"/>
            <a:endParaRPr lang="en-US" dirty="0"/>
          </a:p>
        </p:txBody>
      </p:sp>
    </p:spTree>
    <p:extLst>
      <p:ext uri="{BB962C8B-B14F-4D97-AF65-F5344CB8AC3E}">
        <p14:creationId xmlns:p14="http://schemas.microsoft.com/office/powerpoint/2010/main" val="186210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A1AD83-AC08-4358-9195-92A331825FA7}"/>
              </a:ext>
            </a:extLst>
          </p:cNvPr>
          <p:cNvSpPr>
            <a:spLocks noGrp="1"/>
          </p:cNvSpPr>
          <p:nvPr>
            <p:ph type="ctrTitle"/>
          </p:nvPr>
        </p:nvSpPr>
        <p:spPr/>
        <p:txBody>
          <a:bodyPr/>
          <a:lstStyle/>
          <a:p>
            <a:r>
              <a:rPr lang="en-US" dirty="0" err="1"/>
              <a:t>Minio</a:t>
            </a:r>
            <a:br>
              <a:rPr lang="en-US" dirty="0"/>
            </a:br>
            <a:r>
              <a:rPr lang="en-US" dirty="0"/>
              <a:t>Object Storage</a:t>
            </a:r>
          </a:p>
        </p:txBody>
      </p:sp>
      <p:sp>
        <p:nvSpPr>
          <p:cNvPr id="5" name="Subtitle 4">
            <a:extLst>
              <a:ext uri="{FF2B5EF4-FFF2-40B4-BE49-F238E27FC236}">
                <a16:creationId xmlns:a16="http://schemas.microsoft.com/office/drawing/2014/main" id="{B926AD27-6E0A-4746-81ED-AB01510B39C0}"/>
              </a:ext>
            </a:extLst>
          </p:cNvPr>
          <p:cNvSpPr>
            <a:spLocks noGrp="1"/>
          </p:cNvSpPr>
          <p:nvPr>
            <p:ph type="subTitle" idx="1"/>
          </p:nvPr>
        </p:nvSpPr>
        <p:spPr/>
        <p:txBody>
          <a:bodyPr/>
          <a:lstStyle/>
          <a:p>
            <a:r>
              <a:rPr lang="en-US" dirty="0"/>
              <a:t>With </a:t>
            </a:r>
            <a:r>
              <a:rPr lang="en-US" dirty="0" err="1"/>
              <a:t>Minio</a:t>
            </a:r>
            <a:endParaRPr lang="en-US" dirty="0"/>
          </a:p>
        </p:txBody>
      </p:sp>
      <p:pic>
        <p:nvPicPr>
          <p:cNvPr id="3074" name="Picture 2">
            <a:extLst>
              <a:ext uri="{FF2B5EF4-FFF2-40B4-BE49-F238E27FC236}">
                <a16:creationId xmlns:a16="http://schemas.microsoft.com/office/drawing/2014/main" id="{0AF43511-124B-4365-A6AA-586A23958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7522" y="3177520"/>
            <a:ext cx="28575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303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C9AC73-0BB2-4DF7-B2BD-3B972C9255EF}"/>
              </a:ext>
            </a:extLst>
          </p:cNvPr>
          <p:cNvSpPr>
            <a:spLocks noGrp="1"/>
          </p:cNvSpPr>
          <p:nvPr>
            <p:ph type="title"/>
          </p:nvPr>
        </p:nvSpPr>
        <p:spPr/>
        <p:txBody>
          <a:bodyPr/>
          <a:lstStyle/>
          <a:p>
            <a:r>
              <a:rPr lang="en-US" dirty="0"/>
              <a:t>Demo – Loading into Data Frame</a:t>
            </a:r>
          </a:p>
        </p:txBody>
      </p:sp>
      <p:sp>
        <p:nvSpPr>
          <p:cNvPr id="6" name="Content Placeholder 5">
            <a:extLst>
              <a:ext uri="{FF2B5EF4-FFF2-40B4-BE49-F238E27FC236}">
                <a16:creationId xmlns:a16="http://schemas.microsoft.com/office/drawing/2014/main" id="{7966A166-831B-49DB-A44E-A28C45F2A10D}"/>
              </a:ext>
            </a:extLst>
          </p:cNvPr>
          <p:cNvSpPr>
            <a:spLocks noGrp="1"/>
          </p:cNvSpPr>
          <p:nvPr>
            <p:ph idx="1"/>
          </p:nvPr>
        </p:nvSpPr>
        <p:spPr/>
        <p:txBody>
          <a:bodyPr>
            <a:normAutofit fontScale="92500" lnSpcReduction="10000"/>
          </a:bodyPr>
          <a:lstStyle/>
          <a:p>
            <a:r>
              <a:rPr lang="en-US" dirty="0"/>
              <a:t>Let’s Open the cookbook</a:t>
            </a:r>
          </a:p>
          <a:p>
            <a:r>
              <a:rPr lang="en-US" sz="2400" dirty="0">
                <a:hlinkClick r:id="rId2"/>
              </a:rPr>
              <a:t>http://127.0.0.1:8888/lab/tree/work/PySparkCookbook.ipynb</a:t>
            </a:r>
            <a:r>
              <a:rPr lang="en-US" sz="2400" dirty="0"/>
              <a:t> </a:t>
            </a:r>
          </a:p>
          <a:p>
            <a:r>
              <a:rPr lang="en-US" dirty="0"/>
              <a:t>Browse </a:t>
            </a:r>
            <a:r>
              <a:rPr lang="en-US" dirty="0" err="1"/>
              <a:t>Minio</a:t>
            </a:r>
            <a:endParaRPr lang="en-US" dirty="0"/>
          </a:p>
          <a:p>
            <a:r>
              <a:rPr lang="en-US" sz="2400" dirty="0">
                <a:hlinkClick r:id="rId3"/>
              </a:rPr>
              <a:t>http://127.0.0.1:9000/</a:t>
            </a:r>
            <a:r>
              <a:rPr lang="en-US" sz="2400" dirty="0"/>
              <a:t> </a:t>
            </a:r>
          </a:p>
          <a:p>
            <a:r>
              <a:rPr lang="en-US" dirty="0"/>
              <a:t>Csv, text, json</a:t>
            </a:r>
          </a:p>
          <a:p>
            <a:r>
              <a:rPr lang="en-US" dirty="0"/>
              <a:t>What is lazy execution?</a:t>
            </a:r>
          </a:p>
          <a:p>
            <a:r>
              <a:rPr lang="en-US" dirty="0"/>
              <a:t>Different options for csv</a:t>
            </a:r>
          </a:p>
          <a:p>
            <a:pPr lvl="1"/>
            <a:r>
              <a:rPr lang="en-US" dirty="0"/>
              <a:t>Sep= </a:t>
            </a:r>
            <a:r>
              <a:rPr lang="en-US" dirty="0">
                <a:sym typeface="Wingdings" panose="05000000000000000000" pitchFamily="2" charset="2"/>
              </a:rPr>
              <a:t> the delimiter</a:t>
            </a:r>
            <a:endParaRPr lang="en-US" dirty="0"/>
          </a:p>
          <a:p>
            <a:pPr lvl="1"/>
            <a:r>
              <a:rPr lang="en-US" dirty="0"/>
              <a:t>Header= </a:t>
            </a:r>
            <a:r>
              <a:rPr lang="en-US" dirty="0">
                <a:sym typeface="Wingdings" panose="05000000000000000000" pitchFamily="2" charset="2"/>
              </a:rPr>
              <a:t> is there a header?</a:t>
            </a:r>
            <a:endParaRPr lang="en-US" dirty="0"/>
          </a:p>
          <a:p>
            <a:pPr lvl="1"/>
            <a:r>
              <a:rPr lang="en-US" dirty="0" err="1"/>
              <a:t>inferSchema</a:t>
            </a:r>
            <a:r>
              <a:rPr lang="en-US" dirty="0"/>
              <a:t>= </a:t>
            </a:r>
            <a:r>
              <a:rPr lang="en-US" dirty="0">
                <a:sym typeface="Wingdings" panose="05000000000000000000" pitchFamily="2" charset="2"/>
              </a:rPr>
              <a:t> guess data types?</a:t>
            </a:r>
            <a:endParaRPr lang="en-US" dirty="0"/>
          </a:p>
          <a:p>
            <a:pPr lvl="1"/>
            <a:r>
              <a:rPr lang="en-US" dirty="0"/>
              <a:t>Cache() </a:t>
            </a:r>
            <a:r>
              <a:rPr lang="en-US" dirty="0">
                <a:sym typeface="Wingdings" panose="05000000000000000000" pitchFamily="2" charset="2"/>
              </a:rPr>
              <a:t> load onto worker nodes.</a:t>
            </a:r>
            <a:endParaRPr lang="en-US" dirty="0"/>
          </a:p>
          <a:p>
            <a:endParaRPr lang="en-US" dirty="0"/>
          </a:p>
          <a:p>
            <a:endParaRPr lang="en-US" dirty="0"/>
          </a:p>
          <a:p>
            <a:endParaRPr lang="en-US" sz="2400" dirty="0"/>
          </a:p>
          <a:p>
            <a:endParaRPr lang="en-US" dirty="0"/>
          </a:p>
        </p:txBody>
      </p:sp>
    </p:spTree>
    <p:extLst>
      <p:ext uri="{BB962C8B-B14F-4D97-AF65-F5344CB8AC3E}">
        <p14:creationId xmlns:p14="http://schemas.microsoft.com/office/powerpoint/2010/main" val="3837479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C43E6D-422A-4286-A98D-65086D427DF2}"/>
              </a:ext>
            </a:extLst>
          </p:cNvPr>
          <p:cNvSpPr>
            <a:spLocks noGrp="1"/>
          </p:cNvSpPr>
          <p:nvPr>
            <p:ph type="title"/>
          </p:nvPr>
        </p:nvSpPr>
        <p:spPr/>
        <p:txBody>
          <a:bodyPr/>
          <a:lstStyle/>
          <a:p>
            <a:r>
              <a:rPr lang="en-US" dirty="0"/>
              <a:t>What does .cache() do?</a:t>
            </a:r>
          </a:p>
        </p:txBody>
      </p:sp>
      <p:sp>
        <p:nvSpPr>
          <p:cNvPr id="5" name="Content Placeholder 4">
            <a:extLst>
              <a:ext uri="{FF2B5EF4-FFF2-40B4-BE49-F238E27FC236}">
                <a16:creationId xmlns:a16="http://schemas.microsoft.com/office/drawing/2014/main" id="{6EB42C43-D16C-4DD3-875B-4A1653198651}"/>
              </a:ext>
            </a:extLst>
          </p:cNvPr>
          <p:cNvSpPr>
            <a:spLocks noGrp="1"/>
          </p:cNvSpPr>
          <p:nvPr>
            <p:ph idx="1"/>
          </p:nvPr>
        </p:nvSpPr>
        <p:spPr/>
        <p:txBody>
          <a:bodyPr/>
          <a:lstStyle/>
          <a:p>
            <a:pPr marL="0" indent="0">
              <a:buNone/>
            </a:pPr>
            <a:r>
              <a:rPr lang="en-US" dirty="0">
                <a:latin typeface="Consolas" panose="020B0609020204030204" pitchFamily="49" charset="0"/>
              </a:rPr>
              <a:t>spark.load.csv("s3a://</a:t>
            </a:r>
            <a:r>
              <a:rPr lang="en-US" dirty="0" err="1">
                <a:latin typeface="Consolas" panose="020B0609020204030204" pitchFamily="49" charset="0"/>
              </a:rPr>
              <a:t>ufo</a:t>
            </a:r>
            <a:r>
              <a:rPr lang="en-US" dirty="0">
                <a:latin typeface="Consolas" panose="020B0609020204030204" pitchFamily="49" charset="0"/>
              </a:rPr>
              <a:t>-sightings").cache()</a:t>
            </a:r>
          </a:p>
        </p:txBody>
      </p:sp>
      <p:sp>
        <p:nvSpPr>
          <p:cNvPr id="6" name="Flowchart: Magnetic Disk 5">
            <a:extLst>
              <a:ext uri="{FF2B5EF4-FFF2-40B4-BE49-F238E27FC236}">
                <a16:creationId xmlns:a16="http://schemas.microsoft.com/office/drawing/2014/main" id="{F8C5F60F-0EE4-4F8F-9B8E-6858EBD96185}"/>
              </a:ext>
            </a:extLst>
          </p:cNvPr>
          <p:cNvSpPr/>
          <p:nvPr/>
        </p:nvSpPr>
        <p:spPr>
          <a:xfrm>
            <a:off x="1407560" y="3220948"/>
            <a:ext cx="1695236" cy="1946364"/>
          </a:xfrm>
          <a:prstGeom prst="flowChartMagneticDisk">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err="1"/>
              <a:t>Minio</a:t>
            </a:r>
            <a:endParaRPr lang="en-US" b="1" dirty="0"/>
          </a:p>
          <a:p>
            <a:pPr algn="ctr"/>
            <a:r>
              <a:rPr lang="en-US" b="1" dirty="0"/>
              <a:t>Or S3</a:t>
            </a:r>
          </a:p>
        </p:txBody>
      </p:sp>
      <p:sp>
        <p:nvSpPr>
          <p:cNvPr id="7" name="Rectangle 6">
            <a:extLst>
              <a:ext uri="{FF2B5EF4-FFF2-40B4-BE49-F238E27FC236}">
                <a16:creationId xmlns:a16="http://schemas.microsoft.com/office/drawing/2014/main" id="{01CF095F-473A-4065-AE8C-AAA8637A9BF6}"/>
              </a:ext>
            </a:extLst>
          </p:cNvPr>
          <p:cNvSpPr/>
          <p:nvPr/>
        </p:nvSpPr>
        <p:spPr>
          <a:xfrm>
            <a:off x="7143964" y="2886743"/>
            <a:ext cx="2214081" cy="1307387"/>
          </a:xfrm>
          <a:prstGeom prst="rect">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B93DBF2-6D56-47D3-AED8-54D8387D928C}"/>
              </a:ext>
            </a:extLst>
          </p:cNvPr>
          <p:cNvSpPr/>
          <p:nvPr/>
        </p:nvSpPr>
        <p:spPr>
          <a:xfrm>
            <a:off x="7623853" y="3483153"/>
            <a:ext cx="2214081" cy="1307387"/>
          </a:xfrm>
          <a:prstGeom prst="rect">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0FBA7B7-FBE9-48E8-BE30-FE8BDAF19523}"/>
              </a:ext>
            </a:extLst>
          </p:cNvPr>
          <p:cNvSpPr/>
          <p:nvPr/>
        </p:nvSpPr>
        <p:spPr>
          <a:xfrm>
            <a:off x="8251005" y="4027041"/>
            <a:ext cx="2214081" cy="1307387"/>
          </a:xfrm>
          <a:prstGeom prst="rect">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Spark Workers</a:t>
            </a:r>
          </a:p>
        </p:txBody>
      </p:sp>
      <p:sp>
        <p:nvSpPr>
          <p:cNvPr id="10" name="Arrow: Right 9">
            <a:extLst>
              <a:ext uri="{FF2B5EF4-FFF2-40B4-BE49-F238E27FC236}">
                <a16:creationId xmlns:a16="http://schemas.microsoft.com/office/drawing/2014/main" id="{B567C7F5-49B8-4353-AC50-21E3FDA73385}"/>
              </a:ext>
            </a:extLst>
          </p:cNvPr>
          <p:cNvSpPr/>
          <p:nvPr/>
        </p:nvSpPr>
        <p:spPr>
          <a:xfrm>
            <a:off x="3488076" y="3220948"/>
            <a:ext cx="3462391" cy="1890445"/>
          </a:xfrm>
          <a:prstGeom prst="rightArrow">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Send data to the workers so that its not fetched at lazy execution.</a:t>
            </a:r>
          </a:p>
        </p:txBody>
      </p:sp>
      <p:cxnSp>
        <p:nvCxnSpPr>
          <p:cNvPr id="12" name="Straight Arrow Connector 11">
            <a:extLst>
              <a:ext uri="{FF2B5EF4-FFF2-40B4-BE49-F238E27FC236}">
                <a16:creationId xmlns:a16="http://schemas.microsoft.com/office/drawing/2014/main" id="{3AFC1B45-9798-4100-A346-291567282A4C}"/>
              </a:ext>
            </a:extLst>
          </p:cNvPr>
          <p:cNvCxnSpPr/>
          <p:nvPr/>
        </p:nvCxnSpPr>
        <p:spPr>
          <a:xfrm flipH="1">
            <a:off x="2743200" y="2090791"/>
            <a:ext cx="1505164" cy="10325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5651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B92AD0-7EF9-4417-AD04-8B7AC2DF4138}"/>
              </a:ext>
            </a:extLst>
          </p:cNvPr>
          <p:cNvSpPr>
            <a:spLocks noGrp="1"/>
          </p:cNvSpPr>
          <p:nvPr>
            <p:ph type="title"/>
          </p:nvPr>
        </p:nvSpPr>
        <p:spPr/>
        <p:txBody>
          <a:bodyPr/>
          <a:lstStyle/>
          <a:p>
            <a:r>
              <a:rPr lang="en-US" dirty="0"/>
              <a:t>Spark Session and Loading Data</a:t>
            </a:r>
          </a:p>
        </p:txBody>
      </p:sp>
      <p:sp>
        <p:nvSpPr>
          <p:cNvPr id="6" name="Content Placeholder 5">
            <a:extLst>
              <a:ext uri="{FF2B5EF4-FFF2-40B4-BE49-F238E27FC236}">
                <a16:creationId xmlns:a16="http://schemas.microsoft.com/office/drawing/2014/main" id="{899BEB71-C549-4140-BEC5-4744A84AFD43}"/>
              </a:ext>
            </a:extLst>
          </p:cNvPr>
          <p:cNvSpPr>
            <a:spLocks noGrp="1"/>
          </p:cNvSpPr>
          <p:nvPr>
            <p:ph idx="1"/>
          </p:nvPr>
        </p:nvSpPr>
        <p:spPr/>
        <p:txBody>
          <a:bodyPr/>
          <a:lstStyle/>
          <a:p>
            <a:r>
              <a:rPr lang="en-US" dirty="0"/>
              <a:t>In </a:t>
            </a:r>
            <a:r>
              <a:rPr lang="en-US" dirty="0">
                <a:latin typeface="Consolas" panose="020B0609020204030204" pitchFamily="49" charset="0"/>
              </a:rPr>
              <a:t>spark.read.csv()</a:t>
            </a:r>
          </a:p>
          <a:p>
            <a:pPr marL="514350" indent="-514350">
              <a:buFont typeface="+mj-lt"/>
              <a:buAutoNum type="arabicPeriod"/>
            </a:pPr>
            <a:r>
              <a:rPr lang="en-US" dirty="0"/>
              <a:t>What is </a:t>
            </a:r>
            <a:r>
              <a:rPr lang="en-US" b="1" dirty="0"/>
              <a:t>spark</a:t>
            </a:r>
            <a:r>
              <a:rPr lang="en-US" dirty="0"/>
              <a:t> ?</a:t>
            </a:r>
          </a:p>
          <a:p>
            <a:pPr marL="514350" indent="-514350">
              <a:buFont typeface="+mj-lt"/>
              <a:buAutoNum type="arabicPeriod"/>
            </a:pPr>
            <a:r>
              <a:rPr lang="en-US" dirty="0"/>
              <a:t>What is </a:t>
            </a:r>
            <a:r>
              <a:rPr lang="en-US" b="1" dirty="0"/>
              <a:t>csv() </a:t>
            </a:r>
            <a:r>
              <a:rPr lang="en-US" dirty="0"/>
              <a:t>?</a:t>
            </a:r>
          </a:p>
          <a:p>
            <a:pPr marL="514350" indent="-514350">
              <a:buFont typeface="+mj-lt"/>
              <a:buAutoNum type="arabicPeriod"/>
            </a:pPr>
            <a:r>
              <a:rPr lang="en-US" dirty="0"/>
              <a:t>How to we see a data frame’s schema?</a:t>
            </a:r>
          </a:p>
          <a:p>
            <a:pPr marL="514350" indent="-514350">
              <a:buFont typeface="+mj-lt"/>
              <a:buAutoNum type="arabicPeriod"/>
            </a:pPr>
            <a:r>
              <a:rPr lang="en-US" dirty="0"/>
              <a:t>How do we see a data frame’s values?</a:t>
            </a:r>
          </a:p>
          <a:p>
            <a:pPr marL="514350" indent="-514350">
              <a:buFont typeface="+mj-lt"/>
              <a:buAutoNum type="arabicPeriod"/>
            </a:pPr>
            <a:r>
              <a:rPr lang="en-US" dirty="0"/>
              <a:t>What does .cache() do?</a:t>
            </a:r>
          </a:p>
          <a:p>
            <a:pPr marL="514350" indent="-514350">
              <a:buFont typeface="+mj-lt"/>
              <a:buAutoNum type="arabicPeriod"/>
            </a:pPr>
            <a:r>
              <a:rPr lang="en-US" dirty="0"/>
              <a:t>What is lazy execution?</a:t>
            </a:r>
          </a:p>
        </p:txBody>
      </p:sp>
    </p:spTree>
    <p:extLst>
      <p:ext uri="{BB962C8B-B14F-4D97-AF65-F5344CB8AC3E}">
        <p14:creationId xmlns:p14="http://schemas.microsoft.com/office/powerpoint/2010/main" val="3553452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40F9EC-F563-4AED-B97A-4AA0451E7C43}"/>
              </a:ext>
            </a:extLst>
          </p:cNvPr>
          <p:cNvSpPr>
            <a:spLocks noGrp="1"/>
          </p:cNvSpPr>
          <p:nvPr>
            <p:ph type="title"/>
          </p:nvPr>
        </p:nvSpPr>
        <p:spPr/>
        <p:txBody>
          <a:bodyPr/>
          <a:lstStyle/>
          <a:p>
            <a:r>
              <a:rPr lang="en-US" dirty="0"/>
              <a:t>Spark Data Frame Transformations</a:t>
            </a:r>
          </a:p>
        </p:txBody>
      </p:sp>
      <p:sp>
        <p:nvSpPr>
          <p:cNvPr id="7" name="Content Placeholder 6">
            <a:extLst>
              <a:ext uri="{FF2B5EF4-FFF2-40B4-BE49-F238E27FC236}">
                <a16:creationId xmlns:a16="http://schemas.microsoft.com/office/drawing/2014/main" id="{6AD32DBD-20C1-47E0-BA67-074B230E37EA}"/>
              </a:ext>
            </a:extLst>
          </p:cNvPr>
          <p:cNvSpPr>
            <a:spLocks noGrp="1"/>
          </p:cNvSpPr>
          <p:nvPr>
            <p:ph sz="half" idx="1"/>
          </p:nvPr>
        </p:nvSpPr>
        <p:spPr/>
        <p:txBody>
          <a:bodyPr/>
          <a:lstStyle/>
          <a:p>
            <a:r>
              <a:rPr lang="en-US" dirty="0"/>
              <a:t>These are the heart of spark core library</a:t>
            </a:r>
          </a:p>
          <a:p>
            <a:r>
              <a:rPr lang="en-US" dirty="0"/>
              <a:t>Allow us to shape data</a:t>
            </a:r>
          </a:p>
          <a:p>
            <a:r>
              <a:rPr lang="en-US" dirty="0"/>
              <a:t>Similar to SQL-type transformations you know already</a:t>
            </a:r>
          </a:p>
        </p:txBody>
      </p:sp>
      <p:sp>
        <p:nvSpPr>
          <p:cNvPr id="8" name="Content Placeholder 7">
            <a:extLst>
              <a:ext uri="{FF2B5EF4-FFF2-40B4-BE49-F238E27FC236}">
                <a16:creationId xmlns:a16="http://schemas.microsoft.com/office/drawing/2014/main" id="{E12DA9E2-C5FB-46F7-9CE2-1DE78765E3B8}"/>
              </a:ext>
            </a:extLst>
          </p:cNvPr>
          <p:cNvSpPr>
            <a:spLocks noGrp="1"/>
          </p:cNvSpPr>
          <p:nvPr>
            <p:ph sz="half" idx="2"/>
          </p:nvPr>
        </p:nvSpPr>
        <p:spPr/>
        <p:txBody>
          <a:bodyPr/>
          <a:lstStyle/>
          <a:p>
            <a:pPr marL="0" indent="0">
              <a:buNone/>
            </a:pPr>
            <a:r>
              <a:rPr lang="en-US" dirty="0">
                <a:latin typeface="Consolas" panose="020B0609020204030204" pitchFamily="49" charset="0"/>
              </a:rPr>
              <a:t>.select()</a:t>
            </a:r>
          </a:p>
          <a:p>
            <a:pPr marL="0" indent="0">
              <a:buNone/>
            </a:pPr>
            <a:r>
              <a:rPr lang="en-US" dirty="0">
                <a:latin typeface="Consolas" panose="020B0609020204030204" pitchFamily="49" charset="0"/>
              </a:rPr>
              <a:t>.</a:t>
            </a:r>
            <a:r>
              <a:rPr lang="en-US" dirty="0" err="1">
                <a:latin typeface="Consolas" panose="020B0609020204030204" pitchFamily="49" charset="0"/>
              </a:rPr>
              <a:t>withColumn</a:t>
            </a:r>
            <a:r>
              <a:rPr lang="en-US" dirty="0">
                <a:latin typeface="Consolas" panose="020B0609020204030204" pitchFamily="49" charset="0"/>
              </a:rPr>
              <a:t>() .</a:t>
            </a:r>
            <a:r>
              <a:rPr lang="en-US" dirty="0" err="1">
                <a:latin typeface="Consolas" panose="020B0609020204030204" pitchFamily="49" charset="0"/>
              </a:rPr>
              <a:t>withColumRenamed</a:t>
            </a:r>
            <a:r>
              <a:rPr lang="en-US" dirty="0">
                <a:latin typeface="Consolas" panose="020B0609020204030204" pitchFamily="49" charset="0"/>
              </a:rPr>
              <a:t>()</a:t>
            </a:r>
          </a:p>
          <a:p>
            <a:pPr marL="0" indent="0">
              <a:buNone/>
            </a:pPr>
            <a:r>
              <a:rPr lang="en-US" dirty="0">
                <a:latin typeface="Consolas" panose="020B0609020204030204" pitchFamily="49" charset="0"/>
              </a:rPr>
              <a:t>.filter()</a:t>
            </a:r>
          </a:p>
          <a:p>
            <a:pPr marL="0" indent="0">
              <a:buNone/>
            </a:pPr>
            <a:r>
              <a:rPr lang="en-US" dirty="0">
                <a:latin typeface="Consolas" panose="020B0609020204030204" pitchFamily="49" charset="0"/>
              </a:rPr>
              <a:t>.sort()</a:t>
            </a:r>
          </a:p>
          <a:p>
            <a:pPr marL="0" indent="0">
              <a:buNone/>
            </a:pPr>
            <a:r>
              <a:rPr lang="en-US" dirty="0">
                <a:latin typeface="Consolas" panose="020B0609020204030204" pitchFamily="49" charset="0"/>
              </a:rPr>
              <a:t>.</a:t>
            </a:r>
            <a:r>
              <a:rPr lang="en-US" dirty="0" err="1">
                <a:latin typeface="Consolas" panose="020B0609020204030204" pitchFamily="49" charset="0"/>
              </a:rPr>
              <a:t>groupBy</a:t>
            </a:r>
            <a:r>
              <a:rPr lang="en-US" dirty="0">
                <a:latin typeface="Consolas" panose="020B0609020204030204" pitchFamily="49" charset="0"/>
              </a:rPr>
              <a:t>().</a:t>
            </a:r>
            <a:r>
              <a:rPr lang="en-US" dirty="0" err="1">
                <a:latin typeface="Consolas" panose="020B0609020204030204" pitchFamily="49" charset="0"/>
              </a:rPr>
              <a:t>agg</a:t>
            </a:r>
            <a:r>
              <a:rPr lang="en-US" dirty="0">
                <a:latin typeface="Consolas" panose="020B0609020204030204" pitchFamily="49" charset="0"/>
              </a:rPr>
              <a:t>()</a:t>
            </a:r>
          </a:p>
          <a:p>
            <a:pPr marL="0" indent="0">
              <a:buNone/>
            </a:pPr>
            <a:r>
              <a:rPr lang="en-US" dirty="0">
                <a:latin typeface="Consolas" panose="020B0609020204030204" pitchFamily="49" charset="0"/>
              </a:rPr>
              <a:t>.union()</a:t>
            </a:r>
          </a:p>
          <a:p>
            <a:pPr marL="0" indent="0">
              <a:buNone/>
            </a:pPr>
            <a:r>
              <a:rPr lang="en-US" dirty="0">
                <a:latin typeface="Consolas" panose="020B0609020204030204" pitchFamily="49" charset="0"/>
              </a:rPr>
              <a:t>.join()</a:t>
            </a:r>
          </a:p>
        </p:txBody>
      </p:sp>
    </p:spTree>
    <p:extLst>
      <p:ext uri="{BB962C8B-B14F-4D97-AF65-F5344CB8AC3E}">
        <p14:creationId xmlns:p14="http://schemas.microsoft.com/office/powerpoint/2010/main" val="1243098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C81620-B270-444F-A82E-2ED3925E6E32}"/>
              </a:ext>
            </a:extLst>
          </p:cNvPr>
          <p:cNvSpPr>
            <a:spLocks noGrp="1"/>
          </p:cNvSpPr>
          <p:nvPr>
            <p:ph type="title"/>
          </p:nvPr>
        </p:nvSpPr>
        <p:spPr/>
        <p:txBody>
          <a:bodyPr/>
          <a:lstStyle/>
          <a:p>
            <a:r>
              <a:rPr lang="en-US" b="1" dirty="0"/>
              <a:t>Column References</a:t>
            </a:r>
          </a:p>
        </p:txBody>
      </p:sp>
      <p:sp>
        <p:nvSpPr>
          <p:cNvPr id="6" name="Content Placeholder 5">
            <a:extLst>
              <a:ext uri="{FF2B5EF4-FFF2-40B4-BE49-F238E27FC236}">
                <a16:creationId xmlns:a16="http://schemas.microsoft.com/office/drawing/2014/main" id="{A9826755-EFC2-4512-8398-4D35E39374F6}"/>
              </a:ext>
            </a:extLst>
          </p:cNvPr>
          <p:cNvSpPr>
            <a:spLocks noGrp="1"/>
          </p:cNvSpPr>
          <p:nvPr>
            <p:ph idx="1"/>
          </p:nvPr>
        </p:nvSpPr>
        <p:spPr/>
        <p:txBody>
          <a:bodyPr>
            <a:normAutofit fontScale="92500" lnSpcReduction="10000"/>
          </a:bodyPr>
          <a:lstStyle/>
          <a:p>
            <a:r>
              <a:rPr lang="en-US" dirty="0"/>
              <a:t>There are 3 methods of accessing referencing a column</a:t>
            </a:r>
          </a:p>
          <a:p>
            <a:r>
              <a:rPr lang="en-US" dirty="0"/>
              <a:t>For data frame </a:t>
            </a:r>
            <a:r>
              <a:rPr lang="en-US" b="1" dirty="0"/>
              <a:t>customers</a:t>
            </a:r>
          </a:p>
          <a:p>
            <a:r>
              <a:rPr lang="en-US" dirty="0"/>
              <a:t>String/SQL: </a:t>
            </a:r>
            <a:br>
              <a:rPr lang="en-US" dirty="0"/>
            </a:br>
            <a:r>
              <a:rPr lang="en-US" sz="2600" dirty="0" err="1">
                <a:latin typeface="Consolas" panose="020B0609020204030204" pitchFamily="49" charset="0"/>
              </a:rPr>
              <a:t>customers.select</a:t>
            </a:r>
            <a:r>
              <a:rPr lang="en-US" sz="2600" dirty="0">
                <a:latin typeface="Consolas" panose="020B0609020204030204" pitchFamily="49" charset="0"/>
              </a:rPr>
              <a:t>("</a:t>
            </a:r>
            <a:r>
              <a:rPr lang="en-US" sz="2600" dirty="0" err="1">
                <a:latin typeface="Consolas" panose="020B0609020204030204" pitchFamily="49" charset="0"/>
              </a:rPr>
              <a:t>firstname</a:t>
            </a:r>
            <a:r>
              <a:rPr lang="en-US" sz="2600" dirty="0">
                <a:latin typeface="Consolas" panose="020B0609020204030204" pitchFamily="49" charset="0"/>
              </a:rPr>
              <a:t>")</a:t>
            </a:r>
            <a:br>
              <a:rPr lang="en-US" sz="2600" dirty="0">
                <a:latin typeface="Consolas" panose="020B0609020204030204" pitchFamily="49" charset="0"/>
              </a:rPr>
            </a:br>
            <a:r>
              <a:rPr lang="en-US" sz="2600" dirty="0" err="1">
                <a:latin typeface="Consolas" panose="020B0609020204030204" pitchFamily="49" charset="0"/>
              </a:rPr>
              <a:t>customers.filter</a:t>
            </a:r>
            <a:r>
              <a:rPr lang="en-US" sz="2600" dirty="0">
                <a:latin typeface="Consolas" panose="020B0609020204030204" pitchFamily="49" charset="0"/>
              </a:rPr>
              <a:t>("age&gt;50")</a:t>
            </a:r>
          </a:p>
          <a:p>
            <a:r>
              <a:rPr lang="en-US" dirty="0"/>
              <a:t>Property: </a:t>
            </a:r>
            <a:br>
              <a:rPr lang="en-US" dirty="0"/>
            </a:br>
            <a:r>
              <a:rPr lang="en-US" sz="2600" dirty="0" err="1">
                <a:latin typeface="Consolas" panose="020B0609020204030204" pitchFamily="49" charset="0"/>
              </a:rPr>
              <a:t>customers.select</a:t>
            </a:r>
            <a:r>
              <a:rPr lang="en-US" sz="2600" dirty="0">
                <a:latin typeface="Consolas" panose="020B0609020204030204" pitchFamily="49" charset="0"/>
              </a:rPr>
              <a:t>(</a:t>
            </a:r>
            <a:r>
              <a:rPr lang="en-US" sz="2600" dirty="0" err="1">
                <a:latin typeface="Consolas" panose="020B0609020204030204" pitchFamily="49" charset="0"/>
              </a:rPr>
              <a:t>customers.firstname</a:t>
            </a:r>
            <a:r>
              <a:rPr lang="en-US" sz="2600" dirty="0">
                <a:latin typeface="Consolas" panose="020B0609020204030204" pitchFamily="49" charset="0"/>
              </a:rPr>
              <a:t>)</a:t>
            </a:r>
            <a:br>
              <a:rPr lang="en-US" sz="2600" dirty="0">
                <a:latin typeface="Consolas" panose="020B0609020204030204" pitchFamily="49" charset="0"/>
              </a:rPr>
            </a:br>
            <a:r>
              <a:rPr lang="en-US" sz="2600" dirty="0" err="1">
                <a:latin typeface="Consolas" panose="020B0609020204030204" pitchFamily="49" charset="0"/>
              </a:rPr>
              <a:t>customers.filter</a:t>
            </a:r>
            <a:r>
              <a:rPr lang="en-US" sz="2600" dirty="0">
                <a:latin typeface="Consolas" panose="020B0609020204030204" pitchFamily="49" charset="0"/>
              </a:rPr>
              <a:t>(</a:t>
            </a:r>
            <a:r>
              <a:rPr lang="en-US" sz="2600" dirty="0" err="1">
                <a:latin typeface="Consolas" panose="020B0609020204030204" pitchFamily="49" charset="0"/>
              </a:rPr>
              <a:t>customers.age</a:t>
            </a:r>
            <a:r>
              <a:rPr lang="en-US" sz="2600" dirty="0">
                <a:latin typeface="Consolas" panose="020B0609020204030204" pitchFamily="49" charset="0"/>
              </a:rPr>
              <a:t>&gt;50)</a:t>
            </a:r>
          </a:p>
          <a:p>
            <a:r>
              <a:rPr lang="en-US" dirty="0"/>
              <a:t>Data Frame: </a:t>
            </a:r>
            <a:br>
              <a:rPr lang="en-US" dirty="0"/>
            </a:br>
            <a:r>
              <a:rPr lang="en-US" sz="2600" dirty="0" err="1">
                <a:latin typeface="Consolas" panose="020B0609020204030204" pitchFamily="49" charset="0"/>
              </a:rPr>
              <a:t>customers.select</a:t>
            </a:r>
            <a:r>
              <a:rPr lang="en-US" sz="2600" dirty="0">
                <a:latin typeface="Consolas" panose="020B0609020204030204" pitchFamily="49" charset="0"/>
              </a:rPr>
              <a:t>( customers["</a:t>
            </a:r>
            <a:r>
              <a:rPr lang="en-US" sz="2600" dirty="0" err="1">
                <a:latin typeface="Consolas" panose="020B0609020204030204" pitchFamily="49" charset="0"/>
              </a:rPr>
              <a:t>firstname</a:t>
            </a:r>
            <a:r>
              <a:rPr lang="en-US" sz="2600" dirty="0">
                <a:latin typeface="Consolas" panose="020B0609020204030204" pitchFamily="49" charset="0"/>
              </a:rPr>
              <a:t>"]</a:t>
            </a:r>
            <a:br>
              <a:rPr lang="en-US" sz="2600" dirty="0">
                <a:latin typeface="Consolas" panose="020B0609020204030204" pitchFamily="49" charset="0"/>
              </a:rPr>
            </a:br>
            <a:r>
              <a:rPr lang="en-US" sz="2600" dirty="0" err="1">
                <a:latin typeface="Consolas" panose="020B0609020204030204" pitchFamily="49" charset="0"/>
              </a:rPr>
              <a:t>customers.filter</a:t>
            </a:r>
            <a:r>
              <a:rPr lang="en-US" sz="2600" dirty="0">
                <a:latin typeface="Consolas" panose="020B0609020204030204" pitchFamily="49" charset="0"/>
              </a:rPr>
              <a:t>( customers["age"] &gt; 50)</a:t>
            </a:r>
          </a:p>
          <a:p>
            <a:endParaRPr lang="en-US" dirty="0">
              <a:latin typeface="Consolas" panose="020B0609020204030204" pitchFamily="49" charset="0"/>
            </a:endParaRPr>
          </a:p>
        </p:txBody>
      </p:sp>
    </p:spTree>
    <p:extLst>
      <p:ext uri="{BB962C8B-B14F-4D97-AF65-F5344CB8AC3E}">
        <p14:creationId xmlns:p14="http://schemas.microsoft.com/office/powerpoint/2010/main" val="3690741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B92AD0-7EF9-4417-AD04-8B7AC2DF4138}"/>
              </a:ext>
            </a:extLst>
          </p:cNvPr>
          <p:cNvSpPr>
            <a:spLocks noGrp="1"/>
          </p:cNvSpPr>
          <p:nvPr>
            <p:ph type="title"/>
          </p:nvPr>
        </p:nvSpPr>
        <p:spPr>
          <a:xfrm>
            <a:off x="388449" y="365125"/>
            <a:ext cx="8511540" cy="1325563"/>
          </a:xfrm>
        </p:spPr>
        <p:txBody>
          <a:bodyPr/>
          <a:lstStyle/>
          <a:p>
            <a:r>
              <a:rPr lang="en-US" dirty="0"/>
              <a:t>Basic Transformations Demo</a:t>
            </a:r>
          </a:p>
        </p:txBody>
      </p:sp>
      <p:sp>
        <p:nvSpPr>
          <p:cNvPr id="6" name="Content Placeholder 5">
            <a:extLst>
              <a:ext uri="{FF2B5EF4-FFF2-40B4-BE49-F238E27FC236}">
                <a16:creationId xmlns:a16="http://schemas.microsoft.com/office/drawing/2014/main" id="{899BEB71-C549-4140-BEC5-4744A84AFD43}"/>
              </a:ext>
            </a:extLst>
          </p:cNvPr>
          <p:cNvSpPr>
            <a:spLocks noGrp="1"/>
          </p:cNvSpPr>
          <p:nvPr>
            <p:ph idx="1"/>
          </p:nvPr>
        </p:nvSpPr>
        <p:spPr/>
        <p:txBody>
          <a:bodyPr/>
          <a:lstStyle/>
          <a:p>
            <a:pPr marL="0" indent="0">
              <a:buNone/>
            </a:pPr>
            <a:r>
              <a:rPr lang="en-US" dirty="0"/>
              <a:t>Using the UFO dataset, let’s apply some transformations</a:t>
            </a:r>
          </a:p>
          <a:p>
            <a:pPr marL="514350" indent="-514350">
              <a:buFont typeface="+mj-lt"/>
              <a:buAutoNum type="arabicPeriod"/>
            </a:pPr>
            <a:r>
              <a:rPr lang="en-US" dirty="0"/>
              <a:t>Column projections</a:t>
            </a:r>
          </a:p>
          <a:p>
            <a:pPr marL="514350" indent="-514350">
              <a:buFont typeface="+mj-lt"/>
              <a:buAutoNum type="arabicPeriod"/>
            </a:pPr>
            <a:r>
              <a:rPr lang="en-US" dirty="0"/>
              <a:t>Rename column</a:t>
            </a:r>
          </a:p>
          <a:p>
            <a:pPr marL="514350" indent="-514350">
              <a:buFont typeface="+mj-lt"/>
              <a:buAutoNum type="arabicPeriod"/>
            </a:pPr>
            <a:r>
              <a:rPr lang="en-US" dirty="0"/>
              <a:t>Filter </a:t>
            </a:r>
          </a:p>
          <a:p>
            <a:pPr marL="514350" indent="-514350">
              <a:buFont typeface="+mj-lt"/>
              <a:buAutoNum type="arabicPeriod"/>
            </a:pPr>
            <a:r>
              <a:rPr lang="en-US" dirty="0" err="1"/>
              <a:t>GroupBy.agg</a:t>
            </a:r>
            <a:endParaRPr lang="en-US" dirty="0"/>
          </a:p>
          <a:p>
            <a:pPr marL="514350" indent="-514350">
              <a:buFont typeface="+mj-lt"/>
              <a:buAutoNum type="arabicPeriod"/>
            </a:pPr>
            <a:r>
              <a:rPr lang="en-US" dirty="0"/>
              <a:t>Sort</a:t>
            </a:r>
          </a:p>
          <a:p>
            <a:pPr marL="514350" indent="-514350">
              <a:buFont typeface="+mj-lt"/>
              <a:buAutoNum type="arabicPeriod"/>
            </a:pPr>
            <a:r>
              <a:rPr lang="en-US" dirty="0"/>
              <a:t>Using explain() to see the execution plan.</a:t>
            </a:r>
          </a:p>
        </p:txBody>
      </p:sp>
    </p:spTree>
    <p:extLst>
      <p:ext uri="{BB962C8B-B14F-4D97-AF65-F5344CB8AC3E}">
        <p14:creationId xmlns:p14="http://schemas.microsoft.com/office/powerpoint/2010/main" val="738861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0D10E8-0935-4D86-BF2D-D963F3B107A7}"/>
              </a:ext>
            </a:extLst>
          </p:cNvPr>
          <p:cNvSpPr>
            <a:spLocks noGrp="1"/>
          </p:cNvSpPr>
          <p:nvPr>
            <p:ph type="title"/>
          </p:nvPr>
        </p:nvSpPr>
        <p:spPr/>
        <p:txBody>
          <a:bodyPr/>
          <a:lstStyle/>
          <a:p>
            <a:r>
              <a:rPr lang="en-US" dirty="0"/>
              <a:t>Advanced Transformations</a:t>
            </a:r>
          </a:p>
        </p:txBody>
      </p:sp>
      <p:sp>
        <p:nvSpPr>
          <p:cNvPr id="6" name="Content Placeholder 5">
            <a:extLst>
              <a:ext uri="{FF2B5EF4-FFF2-40B4-BE49-F238E27FC236}">
                <a16:creationId xmlns:a16="http://schemas.microsoft.com/office/drawing/2014/main" id="{F8CBEFFB-DDB2-43BA-A4A1-3529C13D420C}"/>
              </a:ext>
            </a:extLst>
          </p:cNvPr>
          <p:cNvSpPr>
            <a:spLocks noGrp="1"/>
          </p:cNvSpPr>
          <p:nvPr>
            <p:ph idx="1"/>
          </p:nvPr>
        </p:nvSpPr>
        <p:spPr/>
        <p:txBody>
          <a:bodyPr/>
          <a:lstStyle/>
          <a:p>
            <a:pPr marL="0" indent="0">
              <a:buNone/>
            </a:pPr>
            <a:r>
              <a:rPr lang="en-US" dirty="0">
                <a:latin typeface="Consolas" panose="020B0609020204030204" pitchFamily="49" charset="0"/>
              </a:rPr>
              <a:t>from </a:t>
            </a:r>
            <a:r>
              <a:rPr lang="en-US" dirty="0" err="1">
                <a:latin typeface="Consolas" panose="020B0609020204030204" pitchFamily="49" charset="0"/>
              </a:rPr>
              <a:t>pyspark.sql.functions</a:t>
            </a:r>
            <a:r>
              <a:rPr lang="en-US" dirty="0">
                <a:latin typeface="Consolas" panose="020B0609020204030204" pitchFamily="49" charset="0"/>
              </a:rPr>
              <a:t> import </a:t>
            </a:r>
            <a:r>
              <a:rPr lang="en-US" dirty="0" err="1">
                <a:latin typeface="Consolas" panose="020B0609020204030204" pitchFamily="49" charset="0"/>
              </a:rPr>
              <a:t>explode,split,udf</a:t>
            </a:r>
            <a:endParaRPr lang="en-US" dirty="0">
              <a:latin typeface="Consolas" panose="020B0609020204030204" pitchFamily="49" charset="0"/>
            </a:endParaRPr>
          </a:p>
          <a:p>
            <a:r>
              <a:rPr lang="en-US" dirty="0">
                <a:latin typeface="Consolas" panose="020B0609020204030204" pitchFamily="49" charset="0"/>
              </a:rPr>
              <a:t>explode </a:t>
            </a:r>
            <a:r>
              <a:rPr lang="en-US" dirty="0"/>
              <a:t>– handle nested arrays of data</a:t>
            </a:r>
          </a:p>
          <a:p>
            <a:r>
              <a:rPr lang="en-US" dirty="0">
                <a:latin typeface="Consolas" panose="020B0609020204030204" pitchFamily="49" charset="0"/>
              </a:rPr>
              <a:t>split</a:t>
            </a:r>
            <a:r>
              <a:rPr lang="en-US" dirty="0"/>
              <a:t> – parse strings into multiple values</a:t>
            </a:r>
          </a:p>
          <a:p>
            <a:r>
              <a:rPr lang="en-US" dirty="0" err="1">
                <a:latin typeface="Consolas" panose="020B0609020204030204" pitchFamily="49" charset="0"/>
              </a:rPr>
              <a:t>udf</a:t>
            </a:r>
            <a:r>
              <a:rPr lang="en-US" dirty="0"/>
              <a:t> – apply a user-defined function</a:t>
            </a:r>
          </a:p>
        </p:txBody>
      </p:sp>
    </p:spTree>
    <p:extLst>
      <p:ext uri="{BB962C8B-B14F-4D97-AF65-F5344CB8AC3E}">
        <p14:creationId xmlns:p14="http://schemas.microsoft.com/office/powerpoint/2010/main" val="3754660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B92AD0-7EF9-4417-AD04-8B7AC2DF4138}"/>
              </a:ext>
            </a:extLst>
          </p:cNvPr>
          <p:cNvSpPr>
            <a:spLocks noGrp="1"/>
          </p:cNvSpPr>
          <p:nvPr>
            <p:ph type="title"/>
          </p:nvPr>
        </p:nvSpPr>
        <p:spPr>
          <a:xfrm>
            <a:off x="388449" y="365125"/>
            <a:ext cx="8511540" cy="1325563"/>
          </a:xfrm>
        </p:spPr>
        <p:txBody>
          <a:bodyPr/>
          <a:lstStyle/>
          <a:p>
            <a:r>
              <a:rPr lang="en-US" dirty="0"/>
              <a:t>Advanced Transformations Demo</a:t>
            </a:r>
          </a:p>
        </p:txBody>
      </p:sp>
      <p:sp>
        <p:nvSpPr>
          <p:cNvPr id="6" name="Content Placeholder 5">
            <a:extLst>
              <a:ext uri="{FF2B5EF4-FFF2-40B4-BE49-F238E27FC236}">
                <a16:creationId xmlns:a16="http://schemas.microsoft.com/office/drawing/2014/main" id="{899BEB71-C549-4140-BEC5-4744A84AFD43}"/>
              </a:ext>
            </a:extLst>
          </p:cNvPr>
          <p:cNvSpPr>
            <a:spLocks noGrp="1"/>
          </p:cNvSpPr>
          <p:nvPr>
            <p:ph idx="1"/>
          </p:nvPr>
        </p:nvSpPr>
        <p:spPr/>
        <p:txBody>
          <a:bodyPr/>
          <a:lstStyle/>
          <a:p>
            <a:pPr marL="0" indent="0">
              <a:buNone/>
            </a:pPr>
            <a:r>
              <a:rPr lang="en-US" dirty="0"/>
              <a:t>Using the Google Places JSON output, let’s apply some transformations</a:t>
            </a:r>
          </a:p>
          <a:p>
            <a:pPr marL="514350" indent="-514350">
              <a:buFont typeface="+mj-lt"/>
              <a:buAutoNum type="arabicPeriod"/>
            </a:pPr>
            <a:r>
              <a:rPr lang="en-US" dirty="0"/>
              <a:t>Extracting sub-values</a:t>
            </a:r>
          </a:p>
          <a:p>
            <a:pPr marL="514350" indent="-514350">
              <a:buFont typeface="+mj-lt"/>
              <a:buAutoNum type="arabicPeriod"/>
            </a:pPr>
            <a:r>
              <a:rPr lang="en-US" dirty="0"/>
              <a:t>Explode nested arrays data</a:t>
            </a:r>
          </a:p>
          <a:p>
            <a:pPr marL="514350" indent="-514350">
              <a:buFont typeface="+mj-lt"/>
              <a:buAutoNum type="arabicPeriod"/>
            </a:pPr>
            <a:r>
              <a:rPr lang="en-US" dirty="0"/>
              <a:t>Split data into multiple columns</a:t>
            </a:r>
          </a:p>
          <a:p>
            <a:pPr marL="514350" indent="-514350">
              <a:buFont typeface="+mj-lt"/>
              <a:buAutoNum type="arabicPeriod"/>
            </a:pPr>
            <a:r>
              <a:rPr lang="en-US" dirty="0"/>
              <a:t>Create a </a:t>
            </a:r>
            <a:r>
              <a:rPr lang="en-US" dirty="0" err="1"/>
              <a:t>udf</a:t>
            </a:r>
            <a:endParaRPr lang="en-US" dirty="0"/>
          </a:p>
          <a:p>
            <a:pPr marL="514350" indent="-514350">
              <a:buFont typeface="+mj-lt"/>
              <a:buAutoNum type="arabicPeriod"/>
            </a:pPr>
            <a:r>
              <a:rPr lang="en-US" dirty="0"/>
              <a:t>Using explain() to see the execution plan.</a:t>
            </a:r>
          </a:p>
        </p:txBody>
      </p:sp>
    </p:spTree>
    <p:extLst>
      <p:ext uri="{BB962C8B-B14F-4D97-AF65-F5344CB8AC3E}">
        <p14:creationId xmlns:p14="http://schemas.microsoft.com/office/powerpoint/2010/main" val="3836259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16731C-6A4F-445B-9962-01237BF69FF7}"/>
              </a:ext>
            </a:extLst>
          </p:cNvPr>
          <p:cNvSpPr>
            <a:spLocks noGrp="1"/>
          </p:cNvSpPr>
          <p:nvPr>
            <p:ph type="title"/>
          </p:nvPr>
        </p:nvSpPr>
        <p:spPr/>
        <p:txBody>
          <a:bodyPr/>
          <a:lstStyle/>
          <a:p>
            <a:r>
              <a:rPr lang="en-US" dirty="0"/>
              <a:t>Spark SQL</a:t>
            </a:r>
          </a:p>
        </p:txBody>
      </p:sp>
      <p:sp>
        <p:nvSpPr>
          <p:cNvPr id="5" name="Content Placeholder 4">
            <a:extLst>
              <a:ext uri="{FF2B5EF4-FFF2-40B4-BE49-F238E27FC236}">
                <a16:creationId xmlns:a16="http://schemas.microsoft.com/office/drawing/2014/main" id="{A10B2AC4-A8F7-4F55-89B1-87417BBABA65}"/>
              </a:ext>
            </a:extLst>
          </p:cNvPr>
          <p:cNvSpPr>
            <a:spLocks noGrp="1"/>
          </p:cNvSpPr>
          <p:nvPr>
            <p:ph idx="1"/>
          </p:nvPr>
        </p:nvSpPr>
        <p:spPr/>
        <p:txBody>
          <a:bodyPr/>
          <a:lstStyle/>
          <a:p>
            <a:r>
              <a:rPr lang="en-US" dirty="0"/>
              <a:t>Use </a:t>
            </a:r>
            <a:r>
              <a:rPr lang="en-US" dirty="0">
                <a:latin typeface="Consolas" panose="020B0609020204030204" pitchFamily="49" charset="0"/>
              </a:rPr>
              <a:t>.</a:t>
            </a:r>
            <a:r>
              <a:rPr lang="en-US" dirty="0" err="1">
                <a:latin typeface="Consolas" panose="020B0609020204030204" pitchFamily="49" charset="0"/>
              </a:rPr>
              <a:t>createOrReplaceTempView</a:t>
            </a:r>
            <a:r>
              <a:rPr lang="en-US" dirty="0">
                <a:latin typeface="Consolas" panose="020B0609020204030204" pitchFamily="49" charset="0"/>
              </a:rPr>
              <a:t>() </a:t>
            </a:r>
            <a:r>
              <a:rPr lang="en-US" dirty="0"/>
              <a:t>to name a dataframe as a temp SQL view.</a:t>
            </a:r>
          </a:p>
          <a:p>
            <a:r>
              <a:rPr lang="en-US" dirty="0"/>
              <a:t>Then use </a:t>
            </a:r>
            <a:r>
              <a:rPr lang="en-US" dirty="0" err="1">
                <a:latin typeface="Consolas" panose="020B0609020204030204" pitchFamily="49" charset="0"/>
              </a:rPr>
              <a:t>spark.sql</a:t>
            </a:r>
            <a:r>
              <a:rPr lang="en-US" dirty="0">
                <a:latin typeface="Consolas" panose="020B0609020204030204" pitchFamily="49" charset="0"/>
              </a:rPr>
              <a:t>() </a:t>
            </a:r>
            <a:r>
              <a:rPr lang="en-US" dirty="0"/>
              <a:t>to query it!</a:t>
            </a:r>
          </a:p>
          <a:p>
            <a:r>
              <a:rPr lang="en-US" dirty="0"/>
              <a:t>Useful for those really more familiar with SQL</a:t>
            </a:r>
          </a:p>
          <a:p>
            <a:endParaRPr lang="en-US" dirty="0"/>
          </a:p>
          <a:p>
            <a:pPr marL="0" indent="0">
              <a:buNone/>
            </a:pPr>
            <a:r>
              <a:rPr lang="en-US" dirty="0" err="1">
                <a:latin typeface="Consolas" panose="020B0609020204030204" pitchFamily="49" charset="0"/>
              </a:rPr>
              <a:t>df.createOrReplaceTempView</a:t>
            </a:r>
            <a:r>
              <a:rPr lang="en-US" dirty="0">
                <a:latin typeface="Consolas" panose="020B0609020204030204" pitchFamily="49" charset="0"/>
              </a:rPr>
              <a:t>("</a:t>
            </a:r>
            <a:r>
              <a:rPr lang="en-US" dirty="0" err="1">
                <a:latin typeface="Consolas" panose="020B0609020204030204" pitchFamily="49" charset="0"/>
              </a:rPr>
              <a:t>sometable</a:t>
            </a:r>
            <a:r>
              <a:rPr lang="en-US" dirty="0">
                <a:latin typeface="Consolas" panose="020B0609020204030204" pitchFamily="49" charset="0"/>
              </a:rPr>
              <a:t>")</a:t>
            </a:r>
          </a:p>
          <a:p>
            <a:pPr marL="0" indent="0">
              <a:buNone/>
            </a:pPr>
            <a:r>
              <a:rPr lang="en-US" dirty="0" err="1">
                <a:latin typeface="Consolas" panose="020B0609020204030204" pitchFamily="49" charset="0"/>
              </a:rPr>
              <a:t>spark.sql</a:t>
            </a:r>
            <a:r>
              <a:rPr lang="en-US" dirty="0">
                <a:latin typeface="Consolas" panose="020B0609020204030204" pitchFamily="49" charset="0"/>
              </a:rPr>
              <a:t>("select * from </a:t>
            </a:r>
            <a:r>
              <a:rPr lang="en-US" dirty="0" err="1">
                <a:latin typeface="Consolas" panose="020B0609020204030204" pitchFamily="49" charset="0"/>
              </a:rPr>
              <a:t>sometable</a:t>
            </a:r>
            <a:r>
              <a:rPr lang="en-US" dirty="0">
                <a:latin typeface="Consolas" panose="020B0609020204030204" pitchFamily="49" charset="0"/>
              </a:rPr>
              <a:t>").show()</a:t>
            </a:r>
            <a:endParaRPr lang="en-US" dirty="0"/>
          </a:p>
        </p:txBody>
      </p:sp>
    </p:spTree>
    <p:extLst>
      <p:ext uri="{BB962C8B-B14F-4D97-AF65-F5344CB8AC3E}">
        <p14:creationId xmlns:p14="http://schemas.microsoft.com/office/powerpoint/2010/main" val="2430765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B92AD0-7EF9-4417-AD04-8B7AC2DF4138}"/>
              </a:ext>
            </a:extLst>
          </p:cNvPr>
          <p:cNvSpPr>
            <a:spLocks noGrp="1"/>
          </p:cNvSpPr>
          <p:nvPr>
            <p:ph type="title"/>
          </p:nvPr>
        </p:nvSpPr>
        <p:spPr>
          <a:xfrm>
            <a:off x="388449" y="365125"/>
            <a:ext cx="8511540" cy="1325563"/>
          </a:xfrm>
        </p:spPr>
        <p:txBody>
          <a:bodyPr/>
          <a:lstStyle/>
          <a:p>
            <a:r>
              <a:rPr lang="en-US" dirty="0"/>
              <a:t>Spark SQL and Saving Data</a:t>
            </a:r>
          </a:p>
        </p:txBody>
      </p:sp>
      <p:sp>
        <p:nvSpPr>
          <p:cNvPr id="6" name="Content Placeholder 5">
            <a:extLst>
              <a:ext uri="{FF2B5EF4-FFF2-40B4-BE49-F238E27FC236}">
                <a16:creationId xmlns:a16="http://schemas.microsoft.com/office/drawing/2014/main" id="{899BEB71-C549-4140-BEC5-4744A84AFD43}"/>
              </a:ext>
            </a:extLst>
          </p:cNvPr>
          <p:cNvSpPr>
            <a:spLocks noGrp="1"/>
          </p:cNvSpPr>
          <p:nvPr>
            <p:ph idx="1"/>
          </p:nvPr>
        </p:nvSpPr>
        <p:spPr/>
        <p:txBody>
          <a:bodyPr/>
          <a:lstStyle/>
          <a:p>
            <a:pPr marL="514350" indent="-514350">
              <a:buFont typeface="+mj-lt"/>
              <a:buAutoNum type="arabicPeriod"/>
            </a:pPr>
            <a:r>
              <a:rPr lang="en-US" dirty="0"/>
              <a:t>Run some SQL over Google Places data</a:t>
            </a:r>
          </a:p>
          <a:p>
            <a:pPr marL="514350" indent="-514350">
              <a:buFont typeface="+mj-lt"/>
              <a:buAutoNum type="arabicPeriod"/>
            </a:pPr>
            <a:r>
              <a:rPr lang="en-US" dirty="0"/>
              <a:t>Save output back to Object Storage</a:t>
            </a:r>
          </a:p>
          <a:p>
            <a:pPr marL="0" indent="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59323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7E1478-BDB9-44DB-8170-CD1BD12EA311}"/>
              </a:ext>
            </a:extLst>
          </p:cNvPr>
          <p:cNvSpPr>
            <a:spLocks noGrp="1"/>
          </p:cNvSpPr>
          <p:nvPr>
            <p:ph type="title"/>
          </p:nvPr>
        </p:nvSpPr>
        <p:spPr/>
        <p:txBody>
          <a:bodyPr/>
          <a:lstStyle/>
          <a:p>
            <a:r>
              <a:rPr lang="en-US" dirty="0"/>
              <a:t>What is Object Storage</a:t>
            </a:r>
          </a:p>
        </p:txBody>
      </p:sp>
      <p:sp>
        <p:nvSpPr>
          <p:cNvPr id="6" name="Content Placeholder 5">
            <a:extLst>
              <a:ext uri="{FF2B5EF4-FFF2-40B4-BE49-F238E27FC236}">
                <a16:creationId xmlns:a16="http://schemas.microsoft.com/office/drawing/2014/main" id="{A5A16D34-0549-4424-A0B3-01F5E0A85B2A}"/>
              </a:ext>
            </a:extLst>
          </p:cNvPr>
          <p:cNvSpPr>
            <a:spLocks noGrp="1"/>
          </p:cNvSpPr>
          <p:nvPr>
            <p:ph idx="1"/>
          </p:nvPr>
        </p:nvSpPr>
        <p:spPr/>
        <p:txBody>
          <a:bodyPr/>
          <a:lstStyle/>
          <a:p>
            <a:r>
              <a:rPr lang="en-US" dirty="0"/>
              <a:t>Cloud-based Network-Attached storage</a:t>
            </a:r>
          </a:p>
          <a:p>
            <a:r>
              <a:rPr lang="en-US" dirty="0"/>
              <a:t>Client uses an API such as the AWS S3 API to get and put objects.</a:t>
            </a:r>
          </a:p>
          <a:p>
            <a:r>
              <a:rPr lang="en-US" dirty="0"/>
              <a:t>Popular Object Storage Providers</a:t>
            </a:r>
          </a:p>
          <a:p>
            <a:pPr lvl="1"/>
            <a:r>
              <a:rPr lang="en-US" dirty="0"/>
              <a:t>AWS S3 (Simple Storage Service)</a:t>
            </a:r>
          </a:p>
          <a:p>
            <a:pPr lvl="1"/>
            <a:r>
              <a:rPr lang="en-US" dirty="0"/>
              <a:t>Azure Blob Storage</a:t>
            </a:r>
          </a:p>
          <a:p>
            <a:pPr lvl="1"/>
            <a:r>
              <a:rPr lang="en-US" dirty="0"/>
              <a:t>Google Cloud Storage</a:t>
            </a:r>
          </a:p>
          <a:p>
            <a:pPr lvl="1"/>
            <a:r>
              <a:rPr lang="en-US" dirty="0" err="1"/>
              <a:t>Minio</a:t>
            </a:r>
            <a:endParaRPr lang="en-US" dirty="0"/>
          </a:p>
          <a:p>
            <a:endParaRPr lang="en-US" dirty="0"/>
          </a:p>
        </p:txBody>
      </p:sp>
    </p:spTree>
    <p:extLst>
      <p:ext uri="{BB962C8B-B14F-4D97-AF65-F5344CB8AC3E}">
        <p14:creationId xmlns:p14="http://schemas.microsoft.com/office/powerpoint/2010/main" val="26780060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9F0446-D899-432C-A730-010E9F3BB465}"/>
              </a:ext>
            </a:extLst>
          </p:cNvPr>
          <p:cNvSpPr>
            <a:spLocks noGrp="1"/>
          </p:cNvSpPr>
          <p:nvPr>
            <p:ph type="title"/>
          </p:nvPr>
        </p:nvSpPr>
        <p:spPr/>
        <p:txBody>
          <a:bodyPr/>
          <a:lstStyle/>
          <a:p>
            <a:r>
              <a:rPr lang="en-US" dirty="0"/>
              <a:t>Exit Ticket</a:t>
            </a:r>
          </a:p>
        </p:txBody>
      </p:sp>
      <p:sp>
        <p:nvSpPr>
          <p:cNvPr id="7" name="Content Placeholder 6">
            <a:extLst>
              <a:ext uri="{FF2B5EF4-FFF2-40B4-BE49-F238E27FC236}">
                <a16:creationId xmlns:a16="http://schemas.microsoft.com/office/drawing/2014/main" id="{80950ADE-CD64-4B12-BE9F-5A60C75EBA4F}"/>
              </a:ext>
            </a:extLst>
          </p:cNvPr>
          <p:cNvSpPr>
            <a:spLocks noGrp="1"/>
          </p:cNvSpPr>
          <p:nvPr>
            <p:ph sz="quarter" idx="13"/>
          </p:nvPr>
        </p:nvSpPr>
        <p:spPr/>
        <p:txBody>
          <a:bodyPr/>
          <a:lstStyle/>
          <a:p>
            <a:pPr marL="0" indent="0">
              <a:buNone/>
            </a:pPr>
            <a:endParaRPr lang="en-US" dirty="0"/>
          </a:p>
          <a:p>
            <a:r>
              <a:rPr lang="en-US" dirty="0"/>
              <a:t>Is there a something you find still unclear about today’s lesson</a:t>
            </a:r>
          </a:p>
        </p:txBody>
      </p:sp>
    </p:spTree>
    <p:extLst>
      <p:ext uri="{BB962C8B-B14F-4D97-AF65-F5344CB8AC3E}">
        <p14:creationId xmlns:p14="http://schemas.microsoft.com/office/powerpoint/2010/main" val="412853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42F66-3142-4D1A-B091-496ADEBB921A}"/>
              </a:ext>
            </a:extLst>
          </p:cNvPr>
          <p:cNvSpPr>
            <a:spLocks noGrp="1"/>
          </p:cNvSpPr>
          <p:nvPr>
            <p:ph type="title"/>
          </p:nvPr>
        </p:nvSpPr>
        <p:spPr>
          <a:xfrm>
            <a:off x="382385" y="556952"/>
            <a:ext cx="3906982" cy="1500447"/>
          </a:xfrm>
        </p:spPr>
        <p:txBody>
          <a:bodyPr anchor="ctr">
            <a:normAutofit/>
          </a:bodyPr>
          <a:lstStyle/>
          <a:p>
            <a:r>
              <a:rPr lang="en-US" dirty="0"/>
              <a:t>Use Cases</a:t>
            </a:r>
          </a:p>
        </p:txBody>
      </p:sp>
      <p:sp>
        <p:nvSpPr>
          <p:cNvPr id="9" name="Text Placeholder 3">
            <a:extLst>
              <a:ext uri="{FF2B5EF4-FFF2-40B4-BE49-F238E27FC236}">
                <a16:creationId xmlns:a16="http://schemas.microsoft.com/office/drawing/2014/main" id="{E6527FC0-D3D3-4DDF-BB73-51275BD9F775}"/>
              </a:ext>
            </a:extLst>
          </p:cNvPr>
          <p:cNvSpPr>
            <a:spLocks noGrp="1"/>
          </p:cNvSpPr>
          <p:nvPr>
            <p:ph type="body" sz="half" idx="2"/>
          </p:nvPr>
        </p:nvSpPr>
        <p:spPr>
          <a:xfrm>
            <a:off x="382386" y="2254020"/>
            <a:ext cx="3906981" cy="3781020"/>
          </a:xfrm>
        </p:spPr>
        <p:txBody>
          <a:bodyPr/>
          <a:lstStyle/>
          <a:p>
            <a:endParaRPr lang="en-US"/>
          </a:p>
        </p:txBody>
      </p:sp>
      <p:graphicFrame>
        <p:nvGraphicFramePr>
          <p:cNvPr id="5" name="Content Placeholder 2">
            <a:extLst>
              <a:ext uri="{FF2B5EF4-FFF2-40B4-BE49-F238E27FC236}">
                <a16:creationId xmlns:a16="http://schemas.microsoft.com/office/drawing/2014/main" id="{282EB171-F7D0-443F-A62F-5DC89B7AD2C7}"/>
              </a:ext>
            </a:extLst>
          </p:cNvPr>
          <p:cNvGraphicFramePr>
            <a:graphicFrameLocks noGrp="1"/>
          </p:cNvGraphicFramePr>
          <p:nvPr>
            <p:ph idx="1"/>
            <p:extLst>
              <p:ext uri="{D42A27DB-BD31-4B8C-83A1-F6EECF244321}">
                <p14:modId xmlns:p14="http://schemas.microsoft.com/office/powerpoint/2010/main" val="3377533020"/>
              </p:ext>
            </p:extLst>
          </p:nvPr>
        </p:nvGraphicFramePr>
        <p:xfrm>
          <a:off x="4422370" y="457201"/>
          <a:ext cx="7403869" cy="5702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834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D11E-4C16-4716-B076-FD1631A83A49}"/>
              </a:ext>
            </a:extLst>
          </p:cNvPr>
          <p:cNvSpPr>
            <a:spLocks noGrp="1"/>
          </p:cNvSpPr>
          <p:nvPr>
            <p:ph type="title"/>
          </p:nvPr>
        </p:nvSpPr>
        <p:spPr/>
        <p:txBody>
          <a:bodyPr/>
          <a:lstStyle/>
          <a:p>
            <a:r>
              <a:rPr lang="en-US" dirty="0" err="1"/>
              <a:t>Minio</a:t>
            </a:r>
            <a:r>
              <a:rPr lang="en-US" dirty="0"/>
              <a:t> Open-Source Object Storage</a:t>
            </a:r>
          </a:p>
        </p:txBody>
      </p:sp>
      <p:sp>
        <p:nvSpPr>
          <p:cNvPr id="3" name="Content Placeholder 2">
            <a:extLst>
              <a:ext uri="{FF2B5EF4-FFF2-40B4-BE49-F238E27FC236}">
                <a16:creationId xmlns:a16="http://schemas.microsoft.com/office/drawing/2014/main" id="{8B9196C8-E393-45C0-B58F-F27D6AE21D37}"/>
              </a:ext>
            </a:extLst>
          </p:cNvPr>
          <p:cNvSpPr>
            <a:spLocks noGrp="1"/>
          </p:cNvSpPr>
          <p:nvPr>
            <p:ph idx="1"/>
          </p:nvPr>
        </p:nvSpPr>
        <p:spPr/>
        <p:txBody>
          <a:bodyPr>
            <a:normAutofit/>
          </a:bodyPr>
          <a:lstStyle/>
          <a:p>
            <a:r>
              <a:rPr lang="en-US" dirty="0"/>
              <a:t>Open-Source and compatible with the AWS S3 API</a:t>
            </a:r>
          </a:p>
          <a:p>
            <a:r>
              <a:rPr lang="en-US" dirty="0" err="1"/>
              <a:t>Minio</a:t>
            </a:r>
            <a:r>
              <a:rPr lang="en-US" dirty="0"/>
              <a:t> high-performance object storage</a:t>
            </a:r>
          </a:p>
          <a:p>
            <a:r>
              <a:rPr lang="en-US" dirty="0"/>
              <a:t>Used as an HDFS replacement </a:t>
            </a:r>
          </a:p>
          <a:p>
            <a:r>
              <a:rPr lang="en-US" dirty="0"/>
              <a:t>Tiny, fast with little overhead. Focus on performance.</a:t>
            </a:r>
          </a:p>
          <a:p>
            <a:r>
              <a:rPr lang="en-US" dirty="0"/>
              <a:t>Consistent, Distributed and Available</a:t>
            </a:r>
          </a:p>
          <a:p>
            <a:r>
              <a:rPr lang="en-US" dirty="0"/>
              <a:t>Active-Active replication</a:t>
            </a:r>
          </a:p>
          <a:p>
            <a:r>
              <a:rPr lang="en-US" dirty="0"/>
              <a:t>Scale out via server pools</a:t>
            </a:r>
          </a:p>
          <a:p>
            <a:r>
              <a:rPr lang="en-US" dirty="0"/>
              <a:t>“Min” “I/O”</a:t>
            </a:r>
          </a:p>
          <a:p>
            <a:endParaRPr lang="en-US" dirty="0"/>
          </a:p>
        </p:txBody>
      </p:sp>
      <p:pic>
        <p:nvPicPr>
          <p:cNvPr id="4" name="Picture 2">
            <a:extLst>
              <a:ext uri="{FF2B5EF4-FFF2-40B4-BE49-F238E27FC236}">
                <a16:creationId xmlns:a16="http://schemas.microsoft.com/office/drawing/2014/main" id="{C98D2CF8-FC56-4F03-9956-884423759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8096" y="4938713"/>
            <a:ext cx="28575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9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736B9-CE43-4D72-8DCD-8B5ADEE1D242}"/>
              </a:ext>
            </a:extLst>
          </p:cNvPr>
          <p:cNvSpPr>
            <a:spLocks noGrp="1"/>
          </p:cNvSpPr>
          <p:nvPr>
            <p:ph type="title"/>
          </p:nvPr>
        </p:nvSpPr>
        <p:spPr/>
        <p:txBody>
          <a:bodyPr/>
          <a:lstStyle/>
          <a:p>
            <a:r>
              <a:rPr lang="en-US" b="1" dirty="0" err="1"/>
              <a:t>Minio</a:t>
            </a:r>
            <a:r>
              <a:rPr lang="en-US" b="1" dirty="0"/>
              <a:t> Distributed mode</a:t>
            </a:r>
          </a:p>
        </p:txBody>
      </p:sp>
      <p:sp>
        <p:nvSpPr>
          <p:cNvPr id="3" name="Content Placeholder 2">
            <a:extLst>
              <a:ext uri="{FF2B5EF4-FFF2-40B4-BE49-F238E27FC236}">
                <a16:creationId xmlns:a16="http://schemas.microsoft.com/office/drawing/2014/main" id="{62E3FBC4-0318-46F8-B146-2108264B60DF}"/>
              </a:ext>
            </a:extLst>
          </p:cNvPr>
          <p:cNvSpPr>
            <a:spLocks noGrp="1"/>
          </p:cNvSpPr>
          <p:nvPr>
            <p:ph idx="1"/>
          </p:nvPr>
        </p:nvSpPr>
        <p:spPr/>
        <p:txBody>
          <a:bodyPr/>
          <a:lstStyle/>
          <a:p>
            <a:r>
              <a:rPr lang="en-US" dirty="0"/>
              <a:t>Pool multiple disks, even on different hosts into a single server</a:t>
            </a:r>
          </a:p>
          <a:p>
            <a:r>
              <a:rPr lang="en-US" dirty="0"/>
              <a:t>The client sees this as a single instance</a:t>
            </a:r>
          </a:p>
          <a:p>
            <a:r>
              <a:rPr lang="en-US" dirty="0"/>
              <a:t>Follows strict read-after-write and list-after-write consistency model for all I/O operations. </a:t>
            </a:r>
          </a:p>
          <a:p>
            <a:r>
              <a:rPr lang="en-US" dirty="0"/>
              <a:t>Erasure code protection ensures</a:t>
            </a:r>
            <a:br>
              <a:rPr lang="en-US" dirty="0"/>
            </a:br>
            <a:r>
              <a:rPr lang="en-US" dirty="0"/>
              <a:t>50% of disks can be lost without</a:t>
            </a:r>
            <a:br>
              <a:rPr lang="en-US" dirty="0"/>
            </a:br>
            <a:r>
              <a:rPr lang="en-US" dirty="0"/>
              <a:t>data loss</a:t>
            </a:r>
          </a:p>
          <a:p>
            <a:endParaRPr lang="en-US" dirty="0"/>
          </a:p>
        </p:txBody>
      </p:sp>
      <p:pic>
        <p:nvPicPr>
          <p:cNvPr id="1026" name="Picture 2">
            <a:extLst>
              <a:ext uri="{FF2B5EF4-FFF2-40B4-BE49-F238E27FC236}">
                <a16:creationId xmlns:a16="http://schemas.microsoft.com/office/drawing/2014/main" id="{D381F33D-71CD-4B64-9A15-C1EDB13C2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47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CC844-E27F-49E0-86E1-FE8912895562}"/>
              </a:ext>
            </a:extLst>
          </p:cNvPr>
          <p:cNvSpPr>
            <a:spLocks noGrp="1"/>
          </p:cNvSpPr>
          <p:nvPr>
            <p:ph type="title"/>
          </p:nvPr>
        </p:nvSpPr>
        <p:spPr/>
        <p:txBody>
          <a:bodyPr/>
          <a:lstStyle/>
          <a:p>
            <a:r>
              <a:rPr lang="en-US" dirty="0"/>
              <a:t>Erasure Code Protection</a:t>
            </a:r>
          </a:p>
        </p:txBody>
      </p:sp>
      <p:sp>
        <p:nvSpPr>
          <p:cNvPr id="3" name="Content Placeholder 2">
            <a:extLst>
              <a:ext uri="{FF2B5EF4-FFF2-40B4-BE49-F238E27FC236}">
                <a16:creationId xmlns:a16="http://schemas.microsoft.com/office/drawing/2014/main" id="{0643FCB3-D8CD-4E00-BF91-E2C12FD3694A}"/>
              </a:ext>
            </a:extLst>
          </p:cNvPr>
          <p:cNvSpPr>
            <a:spLocks noGrp="1"/>
          </p:cNvSpPr>
          <p:nvPr>
            <p:ph idx="1"/>
          </p:nvPr>
        </p:nvSpPr>
        <p:spPr/>
        <p:txBody>
          <a:bodyPr/>
          <a:lstStyle/>
          <a:p>
            <a:r>
              <a:rPr lang="en-US" dirty="0"/>
              <a:t>File is broken into blocks</a:t>
            </a:r>
          </a:p>
          <a:p>
            <a:r>
              <a:rPr lang="en-US" dirty="0"/>
              <a:t>Block are expanded to include redundant data pieces</a:t>
            </a:r>
          </a:p>
          <a:p>
            <a:r>
              <a:rPr lang="en-US" dirty="0"/>
              <a:t>Blocks are distributed to disks</a:t>
            </a:r>
          </a:p>
          <a:p>
            <a:r>
              <a:rPr lang="en-US" dirty="0"/>
              <a:t>In the event of failure, data can be reconstructed from the redundant pieces in each block.</a:t>
            </a:r>
          </a:p>
          <a:p>
            <a:r>
              <a:rPr lang="en-US" dirty="0"/>
              <a:t>Files are protected without full replication!</a:t>
            </a:r>
          </a:p>
          <a:p>
            <a:r>
              <a:rPr lang="en-US" dirty="0">
                <a:hlinkClick r:id="rId2"/>
              </a:rPr>
              <a:t>https://min.io/product/erasure-code-calculator</a:t>
            </a:r>
            <a:r>
              <a:rPr lang="en-US" dirty="0"/>
              <a:t> </a:t>
            </a:r>
          </a:p>
        </p:txBody>
      </p:sp>
    </p:spTree>
    <p:extLst>
      <p:ext uri="{BB962C8B-B14F-4D97-AF65-F5344CB8AC3E}">
        <p14:creationId xmlns:p14="http://schemas.microsoft.com/office/powerpoint/2010/main" val="2001601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EE119-0F62-4617-948D-08F9D4926D69}"/>
              </a:ext>
            </a:extLst>
          </p:cNvPr>
          <p:cNvSpPr>
            <a:spLocks noGrp="1"/>
          </p:cNvSpPr>
          <p:nvPr>
            <p:ph type="title"/>
          </p:nvPr>
        </p:nvSpPr>
        <p:spPr/>
        <p:txBody>
          <a:bodyPr/>
          <a:lstStyle/>
          <a:p>
            <a:r>
              <a:rPr lang="en-US" dirty="0"/>
              <a:t>Object Storage Concepts</a:t>
            </a:r>
          </a:p>
        </p:txBody>
      </p:sp>
      <p:graphicFrame>
        <p:nvGraphicFramePr>
          <p:cNvPr id="4" name="Content Placeholder 3">
            <a:extLst>
              <a:ext uri="{FF2B5EF4-FFF2-40B4-BE49-F238E27FC236}">
                <a16:creationId xmlns:a16="http://schemas.microsoft.com/office/drawing/2014/main" id="{B9208523-6CB0-497C-85B3-C6808A2E5FC8}"/>
              </a:ext>
            </a:extLst>
          </p:cNvPr>
          <p:cNvGraphicFramePr>
            <a:graphicFrameLocks noGrp="1"/>
          </p:cNvGraphicFramePr>
          <p:nvPr>
            <p:ph idx="1"/>
            <p:extLst>
              <p:ext uri="{D42A27DB-BD31-4B8C-83A1-F6EECF244321}">
                <p14:modId xmlns:p14="http://schemas.microsoft.com/office/powerpoint/2010/main" val="2058953665"/>
              </p:ext>
            </p:extLst>
          </p:nvPr>
        </p:nvGraphicFramePr>
        <p:xfrm>
          <a:off x="838200" y="1825625"/>
          <a:ext cx="10515600" cy="3927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27C0D2D-1680-4D6C-BF2E-80888E782B57}"/>
              </a:ext>
            </a:extLst>
          </p:cNvPr>
          <p:cNvSpPr txBox="1"/>
          <p:nvPr/>
        </p:nvSpPr>
        <p:spPr>
          <a:xfrm>
            <a:off x="8229601" y="4059929"/>
            <a:ext cx="1985778" cy="1200329"/>
          </a:xfrm>
          <a:prstGeom prst="rect">
            <a:avLst/>
          </a:prstGeom>
          <a:noFill/>
        </p:spPr>
        <p:txBody>
          <a:bodyPr wrap="square" rtlCol="0">
            <a:spAutoFit/>
          </a:bodyPr>
          <a:lstStyle/>
          <a:p>
            <a:r>
              <a:rPr lang="en-US" dirty="0"/>
              <a:t>A named reference to a Remote Object Storage System</a:t>
            </a:r>
          </a:p>
          <a:p>
            <a:endParaRPr lang="en-US" dirty="0"/>
          </a:p>
        </p:txBody>
      </p:sp>
      <p:sp>
        <p:nvSpPr>
          <p:cNvPr id="6" name="TextBox 5">
            <a:extLst>
              <a:ext uri="{FF2B5EF4-FFF2-40B4-BE49-F238E27FC236}">
                <a16:creationId xmlns:a16="http://schemas.microsoft.com/office/drawing/2014/main" id="{217CA6DF-11D7-4B57-892F-846BEDCD5521}"/>
              </a:ext>
            </a:extLst>
          </p:cNvPr>
          <p:cNvSpPr txBox="1"/>
          <p:nvPr/>
        </p:nvSpPr>
        <p:spPr>
          <a:xfrm>
            <a:off x="8546828" y="3297773"/>
            <a:ext cx="2594724" cy="923330"/>
          </a:xfrm>
          <a:prstGeom prst="rect">
            <a:avLst/>
          </a:prstGeom>
          <a:noFill/>
        </p:spPr>
        <p:txBody>
          <a:bodyPr wrap="square" rtlCol="0">
            <a:spAutoFit/>
          </a:bodyPr>
          <a:lstStyle/>
          <a:p>
            <a:r>
              <a:rPr lang="en-US" dirty="0"/>
              <a:t>Mount point in that Object Storage System</a:t>
            </a:r>
          </a:p>
          <a:p>
            <a:endParaRPr lang="en-US" dirty="0"/>
          </a:p>
        </p:txBody>
      </p:sp>
      <p:sp>
        <p:nvSpPr>
          <p:cNvPr id="7" name="TextBox 6">
            <a:extLst>
              <a:ext uri="{FF2B5EF4-FFF2-40B4-BE49-F238E27FC236}">
                <a16:creationId xmlns:a16="http://schemas.microsoft.com/office/drawing/2014/main" id="{0A6B8925-7641-4D08-BB2B-73DDF268A8E9}"/>
              </a:ext>
            </a:extLst>
          </p:cNvPr>
          <p:cNvSpPr txBox="1"/>
          <p:nvPr/>
        </p:nvSpPr>
        <p:spPr>
          <a:xfrm>
            <a:off x="2668635" y="5888201"/>
            <a:ext cx="5609228" cy="584775"/>
          </a:xfrm>
          <a:prstGeom prst="rect">
            <a:avLst/>
          </a:prstGeom>
          <a:noFill/>
        </p:spPr>
        <p:txBody>
          <a:bodyPr wrap="none" rtlCol="0">
            <a:spAutoFit/>
          </a:bodyPr>
          <a:lstStyle/>
          <a:p>
            <a:r>
              <a:rPr lang="en-US" sz="3200" dirty="0">
                <a:solidFill>
                  <a:schemeClr val="bg2">
                    <a:lumMod val="25000"/>
                  </a:schemeClr>
                </a:solidFill>
                <a:latin typeface="Consolas" panose="020B0609020204030204" pitchFamily="49" charset="0"/>
              </a:rPr>
              <a:t>alias/bucket/folder/file</a:t>
            </a:r>
          </a:p>
        </p:txBody>
      </p:sp>
    </p:spTree>
    <p:extLst>
      <p:ext uri="{BB962C8B-B14F-4D97-AF65-F5344CB8AC3E}">
        <p14:creationId xmlns:p14="http://schemas.microsoft.com/office/powerpoint/2010/main" val="1359403059"/>
      </p:ext>
    </p:extLst>
  </p:cSld>
  <p:clrMapOvr>
    <a:masterClrMapping/>
  </p:clrMapOvr>
</p:sld>
</file>

<file path=ppt/theme/theme1.xml><?xml version="1.0" encoding="utf-8"?>
<a:theme xmlns:a="http://schemas.openxmlformats.org/drawingml/2006/main" name="IST769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t769-template" id="{356A0D34-98BE-47B8-B101-9DB3E93301C5}" vid="{DDB47750-718C-4C3A-AEDF-8535E81B51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ist769-template</Template>
  <TotalTime>1084</TotalTime>
  <Words>1744</Words>
  <Application>Microsoft Office PowerPoint</Application>
  <PresentationFormat>Widescreen</PresentationFormat>
  <Paragraphs>293</Paragraphs>
  <Slides>40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Consolas</vt:lpstr>
      <vt:lpstr>Sherman Serif Book</vt:lpstr>
      <vt:lpstr>IST769 Theme</vt:lpstr>
      <vt:lpstr>IST769 Unit D </vt:lpstr>
      <vt:lpstr>Agenda</vt:lpstr>
      <vt:lpstr>Minio Object Storage</vt:lpstr>
      <vt:lpstr>What is Object Storage</vt:lpstr>
      <vt:lpstr>Use Cases</vt:lpstr>
      <vt:lpstr>Minio Open-Source Object Storage</vt:lpstr>
      <vt:lpstr>Minio Distributed mode</vt:lpstr>
      <vt:lpstr>Erasure Code Protection</vt:lpstr>
      <vt:lpstr>Object Storage Concepts</vt:lpstr>
      <vt:lpstr>Match the Term to its Definition</vt:lpstr>
      <vt:lpstr>Minio commands</vt:lpstr>
      <vt:lpstr>The Minio Client</vt:lpstr>
      <vt:lpstr>Minio Alias Commands</vt:lpstr>
      <vt:lpstr>Minio Bucket Commands</vt:lpstr>
      <vt:lpstr>Minio File Commands</vt:lpstr>
      <vt:lpstr>Minio Commands</vt:lpstr>
      <vt:lpstr>Minio commands</vt:lpstr>
      <vt:lpstr>Spark</vt:lpstr>
      <vt:lpstr>Spark</vt:lpstr>
      <vt:lpstr>Spark Use Cases</vt:lpstr>
      <vt:lpstr>Spark Libraries</vt:lpstr>
      <vt:lpstr>Spark Deployments</vt:lpstr>
      <vt:lpstr>Spark on Yarn Deployment Modes</vt:lpstr>
      <vt:lpstr>Spark Notes</vt:lpstr>
      <vt:lpstr>Spark Basics</vt:lpstr>
      <vt:lpstr>Spark Concepts</vt:lpstr>
      <vt:lpstr>Demo – Setting up Minio and SparkSession</vt:lpstr>
      <vt:lpstr>Loading Data Into Spark++</vt:lpstr>
      <vt:lpstr>Spark Data</vt:lpstr>
      <vt:lpstr>Demo – Loading into Data Frame</vt:lpstr>
      <vt:lpstr>What does .cache() do?</vt:lpstr>
      <vt:lpstr>Spark Session and Loading Data</vt:lpstr>
      <vt:lpstr>Spark Data Frame Transformations</vt:lpstr>
      <vt:lpstr>Column References</vt:lpstr>
      <vt:lpstr>Basic Transformations Demo</vt:lpstr>
      <vt:lpstr>Advanced Transformations</vt:lpstr>
      <vt:lpstr>Advanced Transformations Demo</vt:lpstr>
      <vt:lpstr>Spark SQL</vt:lpstr>
      <vt:lpstr>Spark SQL and Saving Data</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Fudge</dc:creator>
  <cp:lastModifiedBy>Michael Fudge</cp:lastModifiedBy>
  <cp:revision>14</cp:revision>
  <dcterms:created xsi:type="dcterms:W3CDTF">2021-09-15T16:31:23Z</dcterms:created>
  <dcterms:modified xsi:type="dcterms:W3CDTF">2021-09-20T14:50:41Z</dcterms:modified>
</cp:coreProperties>
</file>