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24602-CBC9-4666-BAA2-EF5F44AA6B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90BB83-0E5A-4834-883A-C13F00845591}">
      <dgm:prSet/>
      <dgm:spPr/>
      <dgm:t>
        <a:bodyPr/>
        <a:lstStyle/>
        <a:p>
          <a:r>
            <a:rPr lang="en-US"/>
            <a:t>SQL Operations</a:t>
          </a:r>
        </a:p>
      </dgm:t>
    </dgm:pt>
    <dgm:pt modelId="{0F79790A-53AB-4D69-B253-91795DC3782B}" type="parTrans" cxnId="{DF8F7F38-B122-4DA8-91DC-7C1AABFA16B8}">
      <dgm:prSet/>
      <dgm:spPr/>
      <dgm:t>
        <a:bodyPr/>
        <a:lstStyle/>
        <a:p>
          <a:endParaRPr lang="en-US"/>
        </a:p>
      </dgm:t>
    </dgm:pt>
    <dgm:pt modelId="{B045C5B0-161B-462D-9ACA-3814C0215E36}" type="sibTrans" cxnId="{DF8F7F38-B122-4DA8-91DC-7C1AABFA16B8}">
      <dgm:prSet/>
      <dgm:spPr/>
      <dgm:t>
        <a:bodyPr/>
        <a:lstStyle/>
        <a:p>
          <a:endParaRPr lang="en-US"/>
        </a:p>
      </dgm:t>
    </dgm:pt>
    <dgm:pt modelId="{FBE3BA78-4A35-4E34-9818-10165F991A3A}">
      <dgm:prSet/>
      <dgm:spPr/>
      <dgm:t>
        <a:bodyPr/>
        <a:lstStyle/>
        <a:p>
          <a:r>
            <a:rPr lang="en-US"/>
            <a:t>Indexing</a:t>
          </a:r>
        </a:p>
      </dgm:t>
    </dgm:pt>
    <dgm:pt modelId="{2AD94BD2-D62A-481C-A7D1-297F3787D3A9}" type="parTrans" cxnId="{3571867B-78E2-4B74-B956-0DE495D5C152}">
      <dgm:prSet/>
      <dgm:spPr/>
      <dgm:t>
        <a:bodyPr/>
        <a:lstStyle/>
        <a:p>
          <a:endParaRPr lang="en-US"/>
        </a:p>
      </dgm:t>
    </dgm:pt>
    <dgm:pt modelId="{35B0C795-BCCC-43A9-BA9E-1222A4ADAF45}" type="sibTrans" cxnId="{3571867B-78E2-4B74-B956-0DE495D5C152}">
      <dgm:prSet/>
      <dgm:spPr/>
      <dgm:t>
        <a:bodyPr/>
        <a:lstStyle/>
        <a:p>
          <a:endParaRPr lang="en-US"/>
        </a:p>
      </dgm:t>
    </dgm:pt>
    <dgm:pt modelId="{47CA880C-D664-4B91-8FCB-AC94A88E16FB}">
      <dgm:prSet/>
      <dgm:spPr/>
      <dgm:t>
        <a:bodyPr/>
        <a:lstStyle/>
        <a:p>
          <a:r>
            <a:rPr lang="en-US"/>
            <a:t>Transactions</a:t>
          </a:r>
        </a:p>
      </dgm:t>
    </dgm:pt>
    <dgm:pt modelId="{A58FAED5-8EFB-45E5-9F0C-630C131E8E83}" type="parTrans" cxnId="{592BF35A-F16C-4666-9CB2-CA3C1B84048A}">
      <dgm:prSet/>
      <dgm:spPr/>
      <dgm:t>
        <a:bodyPr/>
        <a:lstStyle/>
        <a:p>
          <a:endParaRPr lang="en-US"/>
        </a:p>
      </dgm:t>
    </dgm:pt>
    <dgm:pt modelId="{3269403B-C947-4A90-AAF9-FC89141F6F91}" type="sibTrans" cxnId="{592BF35A-F16C-4666-9CB2-CA3C1B84048A}">
      <dgm:prSet/>
      <dgm:spPr/>
      <dgm:t>
        <a:bodyPr/>
        <a:lstStyle/>
        <a:p>
          <a:endParaRPr lang="en-US"/>
        </a:p>
      </dgm:t>
    </dgm:pt>
    <dgm:pt modelId="{8777B27F-7D9B-4B3E-B6F0-361B2ADBF607}">
      <dgm:prSet/>
      <dgm:spPr/>
      <dgm:t>
        <a:bodyPr/>
        <a:lstStyle/>
        <a:p>
          <a:r>
            <a:rPr lang="en-US"/>
            <a:t>Database Applications</a:t>
          </a:r>
        </a:p>
      </dgm:t>
    </dgm:pt>
    <dgm:pt modelId="{E41859B1-8F63-4F90-9E9A-09D79F05BB01}" type="parTrans" cxnId="{BEC33A03-8D52-43E9-BAD2-037949A055E1}">
      <dgm:prSet/>
      <dgm:spPr/>
      <dgm:t>
        <a:bodyPr/>
        <a:lstStyle/>
        <a:p>
          <a:endParaRPr lang="en-US"/>
        </a:p>
      </dgm:t>
    </dgm:pt>
    <dgm:pt modelId="{72F10F09-6258-4E61-9F67-1AA296076ACD}" type="sibTrans" cxnId="{BEC33A03-8D52-43E9-BAD2-037949A055E1}">
      <dgm:prSet/>
      <dgm:spPr/>
      <dgm:t>
        <a:bodyPr/>
        <a:lstStyle/>
        <a:p>
          <a:endParaRPr lang="en-US"/>
        </a:p>
      </dgm:t>
    </dgm:pt>
    <dgm:pt modelId="{417CFE2B-39C6-4A22-BEC9-270240307305}" type="pres">
      <dgm:prSet presAssocID="{3CD24602-CBC9-4666-BAA2-EF5F44AA6B07}" presName="root" presStyleCnt="0">
        <dgm:presLayoutVars>
          <dgm:dir/>
          <dgm:resizeHandles val="exact"/>
        </dgm:presLayoutVars>
      </dgm:prSet>
      <dgm:spPr/>
    </dgm:pt>
    <dgm:pt modelId="{7975542D-D83F-4CDD-80C1-366E421E4C06}" type="pres">
      <dgm:prSet presAssocID="{5F90BB83-0E5A-4834-883A-C13F00845591}" presName="compNode" presStyleCnt="0"/>
      <dgm:spPr/>
    </dgm:pt>
    <dgm:pt modelId="{0599B026-384B-488E-A86B-26C591FB0C56}" type="pres">
      <dgm:prSet presAssocID="{5F90BB83-0E5A-4834-883A-C13F00845591}" presName="bgRect" presStyleLbl="bgShp" presStyleIdx="0" presStyleCnt="4"/>
      <dgm:spPr/>
    </dgm:pt>
    <dgm:pt modelId="{0EEDF2CC-8163-4F79-BF39-0E5C79B4B825}" type="pres">
      <dgm:prSet presAssocID="{5F90BB83-0E5A-4834-883A-C13F008455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061D45-4F05-41C2-9693-281BF931F9AE}" type="pres">
      <dgm:prSet presAssocID="{5F90BB83-0E5A-4834-883A-C13F00845591}" presName="spaceRect" presStyleCnt="0"/>
      <dgm:spPr/>
    </dgm:pt>
    <dgm:pt modelId="{96ABEA39-E8E1-4082-9F6B-60BFBD68B4AA}" type="pres">
      <dgm:prSet presAssocID="{5F90BB83-0E5A-4834-883A-C13F00845591}" presName="parTx" presStyleLbl="revTx" presStyleIdx="0" presStyleCnt="4">
        <dgm:presLayoutVars>
          <dgm:chMax val="0"/>
          <dgm:chPref val="0"/>
        </dgm:presLayoutVars>
      </dgm:prSet>
      <dgm:spPr/>
    </dgm:pt>
    <dgm:pt modelId="{91813552-6429-45EC-91DA-D62DF704F7A8}" type="pres">
      <dgm:prSet presAssocID="{B045C5B0-161B-462D-9ACA-3814C0215E36}" presName="sibTrans" presStyleCnt="0"/>
      <dgm:spPr/>
    </dgm:pt>
    <dgm:pt modelId="{09DE1E92-92C8-40C1-9268-2CB7B7078390}" type="pres">
      <dgm:prSet presAssocID="{FBE3BA78-4A35-4E34-9818-10165F991A3A}" presName="compNode" presStyleCnt="0"/>
      <dgm:spPr/>
    </dgm:pt>
    <dgm:pt modelId="{F2A002F1-E7E0-4D3E-991C-1CE4225F7F6F}" type="pres">
      <dgm:prSet presAssocID="{FBE3BA78-4A35-4E34-9818-10165F991A3A}" presName="bgRect" presStyleLbl="bgShp" presStyleIdx="1" presStyleCnt="4"/>
      <dgm:spPr/>
    </dgm:pt>
    <dgm:pt modelId="{73ADA39A-A7CA-4AD2-B3D8-B48C04C94DEB}" type="pres">
      <dgm:prSet presAssocID="{FBE3BA78-4A35-4E34-9818-10165F991A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EAB48E-5EA8-44DF-96D5-EEFD78078090}" type="pres">
      <dgm:prSet presAssocID="{FBE3BA78-4A35-4E34-9818-10165F991A3A}" presName="spaceRect" presStyleCnt="0"/>
      <dgm:spPr/>
    </dgm:pt>
    <dgm:pt modelId="{3F7B3654-49A4-40FA-A6BD-BB5E440EFFDA}" type="pres">
      <dgm:prSet presAssocID="{FBE3BA78-4A35-4E34-9818-10165F991A3A}" presName="parTx" presStyleLbl="revTx" presStyleIdx="1" presStyleCnt="4">
        <dgm:presLayoutVars>
          <dgm:chMax val="0"/>
          <dgm:chPref val="0"/>
        </dgm:presLayoutVars>
      </dgm:prSet>
      <dgm:spPr/>
    </dgm:pt>
    <dgm:pt modelId="{56207262-2D53-4025-907D-C14873C01BD0}" type="pres">
      <dgm:prSet presAssocID="{35B0C795-BCCC-43A9-BA9E-1222A4ADAF45}" presName="sibTrans" presStyleCnt="0"/>
      <dgm:spPr/>
    </dgm:pt>
    <dgm:pt modelId="{3000EF20-0E84-4EED-9CBC-AAD883D5E262}" type="pres">
      <dgm:prSet presAssocID="{47CA880C-D664-4B91-8FCB-AC94A88E16FB}" presName="compNode" presStyleCnt="0"/>
      <dgm:spPr/>
    </dgm:pt>
    <dgm:pt modelId="{D55417C6-A7AC-4F41-8BB3-CDF6854962B5}" type="pres">
      <dgm:prSet presAssocID="{47CA880C-D664-4B91-8FCB-AC94A88E16FB}" presName="bgRect" presStyleLbl="bgShp" presStyleIdx="2" presStyleCnt="4"/>
      <dgm:spPr/>
    </dgm:pt>
    <dgm:pt modelId="{9237F1DA-3585-473F-B654-DFAD07AF950C}" type="pres">
      <dgm:prSet presAssocID="{47CA880C-D664-4B91-8FCB-AC94A88E1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6854893-C03B-42F0-8498-1C819EA6D443}" type="pres">
      <dgm:prSet presAssocID="{47CA880C-D664-4B91-8FCB-AC94A88E16FB}" presName="spaceRect" presStyleCnt="0"/>
      <dgm:spPr/>
    </dgm:pt>
    <dgm:pt modelId="{13916D0D-D46C-4FE8-BD9B-A8B5D3C74D8C}" type="pres">
      <dgm:prSet presAssocID="{47CA880C-D664-4B91-8FCB-AC94A88E16FB}" presName="parTx" presStyleLbl="revTx" presStyleIdx="2" presStyleCnt="4">
        <dgm:presLayoutVars>
          <dgm:chMax val="0"/>
          <dgm:chPref val="0"/>
        </dgm:presLayoutVars>
      </dgm:prSet>
      <dgm:spPr/>
    </dgm:pt>
    <dgm:pt modelId="{20E05EF7-DC22-43E9-B569-2C56773DA94D}" type="pres">
      <dgm:prSet presAssocID="{3269403B-C947-4A90-AAF9-FC89141F6F91}" presName="sibTrans" presStyleCnt="0"/>
      <dgm:spPr/>
    </dgm:pt>
    <dgm:pt modelId="{2C9E703C-08A7-4BC8-AF36-B7D2048729F6}" type="pres">
      <dgm:prSet presAssocID="{8777B27F-7D9B-4B3E-B6F0-361B2ADBF607}" presName="compNode" presStyleCnt="0"/>
      <dgm:spPr/>
    </dgm:pt>
    <dgm:pt modelId="{4558960A-4E4F-4F5A-A193-94A6B46551F4}" type="pres">
      <dgm:prSet presAssocID="{8777B27F-7D9B-4B3E-B6F0-361B2ADBF607}" presName="bgRect" presStyleLbl="bgShp" presStyleIdx="3" presStyleCnt="4"/>
      <dgm:spPr/>
    </dgm:pt>
    <dgm:pt modelId="{C44703E6-DE42-4772-BFAA-C96B6EA66BF9}" type="pres">
      <dgm:prSet presAssocID="{8777B27F-7D9B-4B3E-B6F0-361B2ADBF6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EE4DD07-B80F-491C-8736-D7A8CDA0F764}" type="pres">
      <dgm:prSet presAssocID="{8777B27F-7D9B-4B3E-B6F0-361B2ADBF607}" presName="spaceRect" presStyleCnt="0"/>
      <dgm:spPr/>
    </dgm:pt>
    <dgm:pt modelId="{DE21869A-8A4D-41F8-87AB-D43E0815B97D}" type="pres">
      <dgm:prSet presAssocID="{8777B27F-7D9B-4B3E-B6F0-361B2ADBF6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C33A03-8D52-43E9-BAD2-037949A055E1}" srcId="{3CD24602-CBC9-4666-BAA2-EF5F44AA6B07}" destId="{8777B27F-7D9B-4B3E-B6F0-361B2ADBF607}" srcOrd="3" destOrd="0" parTransId="{E41859B1-8F63-4F90-9E9A-09D79F05BB01}" sibTransId="{72F10F09-6258-4E61-9F67-1AA296076ACD}"/>
    <dgm:cxn modelId="{8991F30D-C6CA-46A6-A292-56E19B740D87}" type="presOf" srcId="{3CD24602-CBC9-4666-BAA2-EF5F44AA6B07}" destId="{417CFE2B-39C6-4A22-BEC9-270240307305}" srcOrd="0" destOrd="0" presId="urn:microsoft.com/office/officeart/2018/2/layout/IconVerticalSolidList"/>
    <dgm:cxn modelId="{493D8521-5B72-42C8-BEE0-C44BD0942F43}" type="presOf" srcId="{47CA880C-D664-4B91-8FCB-AC94A88E16FB}" destId="{13916D0D-D46C-4FE8-BD9B-A8B5D3C74D8C}" srcOrd="0" destOrd="0" presId="urn:microsoft.com/office/officeart/2018/2/layout/IconVerticalSolidList"/>
    <dgm:cxn modelId="{DF8F7F38-B122-4DA8-91DC-7C1AABFA16B8}" srcId="{3CD24602-CBC9-4666-BAA2-EF5F44AA6B07}" destId="{5F90BB83-0E5A-4834-883A-C13F00845591}" srcOrd="0" destOrd="0" parTransId="{0F79790A-53AB-4D69-B253-91795DC3782B}" sibTransId="{B045C5B0-161B-462D-9ACA-3814C0215E36}"/>
    <dgm:cxn modelId="{C9708B3E-E4A8-49C1-8B68-957D6E73C457}" type="presOf" srcId="{8777B27F-7D9B-4B3E-B6F0-361B2ADBF607}" destId="{DE21869A-8A4D-41F8-87AB-D43E0815B97D}" srcOrd="0" destOrd="0" presId="urn:microsoft.com/office/officeart/2018/2/layout/IconVerticalSolidList"/>
    <dgm:cxn modelId="{592BF35A-F16C-4666-9CB2-CA3C1B84048A}" srcId="{3CD24602-CBC9-4666-BAA2-EF5F44AA6B07}" destId="{47CA880C-D664-4B91-8FCB-AC94A88E16FB}" srcOrd="2" destOrd="0" parTransId="{A58FAED5-8EFB-45E5-9F0C-630C131E8E83}" sibTransId="{3269403B-C947-4A90-AAF9-FC89141F6F91}"/>
    <dgm:cxn modelId="{3571867B-78E2-4B74-B956-0DE495D5C152}" srcId="{3CD24602-CBC9-4666-BAA2-EF5F44AA6B07}" destId="{FBE3BA78-4A35-4E34-9818-10165F991A3A}" srcOrd="1" destOrd="0" parTransId="{2AD94BD2-D62A-481C-A7D1-297F3787D3A9}" sibTransId="{35B0C795-BCCC-43A9-BA9E-1222A4ADAF45}"/>
    <dgm:cxn modelId="{520D2E7F-23DE-4FC1-9AF3-08AE890B9848}" type="presOf" srcId="{FBE3BA78-4A35-4E34-9818-10165F991A3A}" destId="{3F7B3654-49A4-40FA-A6BD-BB5E440EFFDA}" srcOrd="0" destOrd="0" presId="urn:microsoft.com/office/officeart/2018/2/layout/IconVerticalSolidList"/>
    <dgm:cxn modelId="{7E2EEC90-F396-4E0F-9DF9-E236575011FE}" type="presOf" srcId="{5F90BB83-0E5A-4834-883A-C13F00845591}" destId="{96ABEA39-E8E1-4082-9F6B-60BFBD68B4AA}" srcOrd="0" destOrd="0" presId="urn:microsoft.com/office/officeart/2018/2/layout/IconVerticalSolidList"/>
    <dgm:cxn modelId="{32EA56A9-5FD7-4EF7-9306-97BD3FF1A2C4}" type="presParOf" srcId="{417CFE2B-39C6-4A22-BEC9-270240307305}" destId="{7975542D-D83F-4CDD-80C1-366E421E4C06}" srcOrd="0" destOrd="0" presId="urn:microsoft.com/office/officeart/2018/2/layout/IconVerticalSolidList"/>
    <dgm:cxn modelId="{A9BB6C15-7031-48AF-B746-B5C42FE33729}" type="presParOf" srcId="{7975542D-D83F-4CDD-80C1-366E421E4C06}" destId="{0599B026-384B-488E-A86B-26C591FB0C56}" srcOrd="0" destOrd="0" presId="urn:microsoft.com/office/officeart/2018/2/layout/IconVerticalSolidList"/>
    <dgm:cxn modelId="{7CF28AE1-0DB5-4ED4-88EB-17F4E1868C30}" type="presParOf" srcId="{7975542D-D83F-4CDD-80C1-366E421E4C06}" destId="{0EEDF2CC-8163-4F79-BF39-0E5C79B4B825}" srcOrd="1" destOrd="0" presId="urn:microsoft.com/office/officeart/2018/2/layout/IconVerticalSolidList"/>
    <dgm:cxn modelId="{60FC7DFB-6E23-4753-B2DE-9E10998E37C3}" type="presParOf" srcId="{7975542D-D83F-4CDD-80C1-366E421E4C06}" destId="{3E061D45-4F05-41C2-9693-281BF931F9AE}" srcOrd="2" destOrd="0" presId="urn:microsoft.com/office/officeart/2018/2/layout/IconVerticalSolidList"/>
    <dgm:cxn modelId="{18FB54E8-CF34-442B-B454-16CEFA2C771C}" type="presParOf" srcId="{7975542D-D83F-4CDD-80C1-366E421E4C06}" destId="{96ABEA39-E8E1-4082-9F6B-60BFBD68B4AA}" srcOrd="3" destOrd="0" presId="urn:microsoft.com/office/officeart/2018/2/layout/IconVerticalSolidList"/>
    <dgm:cxn modelId="{55FA1F90-A679-41A2-8F48-260AA68B1524}" type="presParOf" srcId="{417CFE2B-39C6-4A22-BEC9-270240307305}" destId="{91813552-6429-45EC-91DA-D62DF704F7A8}" srcOrd="1" destOrd="0" presId="urn:microsoft.com/office/officeart/2018/2/layout/IconVerticalSolidList"/>
    <dgm:cxn modelId="{CC658777-EEA4-4A45-91B3-82832E6BF06E}" type="presParOf" srcId="{417CFE2B-39C6-4A22-BEC9-270240307305}" destId="{09DE1E92-92C8-40C1-9268-2CB7B7078390}" srcOrd="2" destOrd="0" presId="urn:microsoft.com/office/officeart/2018/2/layout/IconVerticalSolidList"/>
    <dgm:cxn modelId="{DAA33407-2B0E-4F0C-9E4B-D6856E192DE3}" type="presParOf" srcId="{09DE1E92-92C8-40C1-9268-2CB7B7078390}" destId="{F2A002F1-E7E0-4D3E-991C-1CE4225F7F6F}" srcOrd="0" destOrd="0" presId="urn:microsoft.com/office/officeart/2018/2/layout/IconVerticalSolidList"/>
    <dgm:cxn modelId="{9095BD4F-669D-45A2-8CDD-B83AE95D37CF}" type="presParOf" srcId="{09DE1E92-92C8-40C1-9268-2CB7B7078390}" destId="{73ADA39A-A7CA-4AD2-B3D8-B48C04C94DEB}" srcOrd="1" destOrd="0" presId="urn:microsoft.com/office/officeart/2018/2/layout/IconVerticalSolidList"/>
    <dgm:cxn modelId="{631C0B18-9AAB-4BCD-ABCB-3D5EBBBBC3FF}" type="presParOf" srcId="{09DE1E92-92C8-40C1-9268-2CB7B7078390}" destId="{C2EAB48E-5EA8-44DF-96D5-EEFD78078090}" srcOrd="2" destOrd="0" presId="urn:microsoft.com/office/officeart/2018/2/layout/IconVerticalSolidList"/>
    <dgm:cxn modelId="{AD2A09A4-C41D-43C6-AE7F-08CD1EABB9D7}" type="presParOf" srcId="{09DE1E92-92C8-40C1-9268-2CB7B7078390}" destId="{3F7B3654-49A4-40FA-A6BD-BB5E440EFFDA}" srcOrd="3" destOrd="0" presId="urn:microsoft.com/office/officeart/2018/2/layout/IconVerticalSolidList"/>
    <dgm:cxn modelId="{00D5DF30-C3F5-44FC-A0B0-9D2FC35CEC4B}" type="presParOf" srcId="{417CFE2B-39C6-4A22-BEC9-270240307305}" destId="{56207262-2D53-4025-907D-C14873C01BD0}" srcOrd="3" destOrd="0" presId="urn:microsoft.com/office/officeart/2018/2/layout/IconVerticalSolidList"/>
    <dgm:cxn modelId="{42E5E8A9-AAC0-49E6-A421-3ED37B41ABFE}" type="presParOf" srcId="{417CFE2B-39C6-4A22-BEC9-270240307305}" destId="{3000EF20-0E84-4EED-9CBC-AAD883D5E262}" srcOrd="4" destOrd="0" presId="urn:microsoft.com/office/officeart/2018/2/layout/IconVerticalSolidList"/>
    <dgm:cxn modelId="{C02FF738-D722-4634-B2B4-E776DA4FF4A9}" type="presParOf" srcId="{3000EF20-0E84-4EED-9CBC-AAD883D5E262}" destId="{D55417C6-A7AC-4F41-8BB3-CDF6854962B5}" srcOrd="0" destOrd="0" presId="urn:microsoft.com/office/officeart/2018/2/layout/IconVerticalSolidList"/>
    <dgm:cxn modelId="{839DB1DE-C4A2-49B6-A898-4D31B4FF3C31}" type="presParOf" srcId="{3000EF20-0E84-4EED-9CBC-AAD883D5E262}" destId="{9237F1DA-3585-473F-B654-DFAD07AF950C}" srcOrd="1" destOrd="0" presId="urn:microsoft.com/office/officeart/2018/2/layout/IconVerticalSolidList"/>
    <dgm:cxn modelId="{2E09BE5A-BF4C-4379-AC5E-9B820AB7CDD9}" type="presParOf" srcId="{3000EF20-0E84-4EED-9CBC-AAD883D5E262}" destId="{F6854893-C03B-42F0-8498-1C819EA6D443}" srcOrd="2" destOrd="0" presId="urn:microsoft.com/office/officeart/2018/2/layout/IconVerticalSolidList"/>
    <dgm:cxn modelId="{32DEDBD8-6227-4399-8B9B-016C9F646864}" type="presParOf" srcId="{3000EF20-0E84-4EED-9CBC-AAD883D5E262}" destId="{13916D0D-D46C-4FE8-BD9B-A8B5D3C74D8C}" srcOrd="3" destOrd="0" presId="urn:microsoft.com/office/officeart/2018/2/layout/IconVerticalSolidList"/>
    <dgm:cxn modelId="{74EF3659-3560-44DC-95FA-5B063CCAA1DE}" type="presParOf" srcId="{417CFE2B-39C6-4A22-BEC9-270240307305}" destId="{20E05EF7-DC22-43E9-B569-2C56773DA94D}" srcOrd="5" destOrd="0" presId="urn:microsoft.com/office/officeart/2018/2/layout/IconVerticalSolidList"/>
    <dgm:cxn modelId="{E6564B5A-6C79-4640-9470-DAB5ECD6640D}" type="presParOf" srcId="{417CFE2B-39C6-4A22-BEC9-270240307305}" destId="{2C9E703C-08A7-4BC8-AF36-B7D2048729F6}" srcOrd="6" destOrd="0" presId="urn:microsoft.com/office/officeart/2018/2/layout/IconVerticalSolidList"/>
    <dgm:cxn modelId="{26D95B3F-5770-4728-BC9C-2FA73098A7CE}" type="presParOf" srcId="{2C9E703C-08A7-4BC8-AF36-B7D2048729F6}" destId="{4558960A-4E4F-4F5A-A193-94A6B46551F4}" srcOrd="0" destOrd="0" presId="urn:microsoft.com/office/officeart/2018/2/layout/IconVerticalSolidList"/>
    <dgm:cxn modelId="{313D4650-0BCF-4254-BDDB-D03901781BF1}" type="presParOf" srcId="{2C9E703C-08A7-4BC8-AF36-B7D2048729F6}" destId="{C44703E6-DE42-4772-BFAA-C96B6EA66BF9}" srcOrd="1" destOrd="0" presId="urn:microsoft.com/office/officeart/2018/2/layout/IconVerticalSolidList"/>
    <dgm:cxn modelId="{42AE9628-4F83-4FCB-B07E-F84F14E20069}" type="presParOf" srcId="{2C9E703C-08A7-4BC8-AF36-B7D2048729F6}" destId="{8EE4DD07-B80F-491C-8736-D7A8CDA0F764}" srcOrd="2" destOrd="0" presId="urn:microsoft.com/office/officeart/2018/2/layout/IconVerticalSolidList"/>
    <dgm:cxn modelId="{B40401C3-FDDE-40E6-B6E7-F55F73FE081A}" type="presParOf" srcId="{2C9E703C-08A7-4BC8-AF36-B7D2048729F6}" destId="{DE21869A-8A4D-41F8-87AB-D43E0815B9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9B026-384B-488E-A86B-26C591FB0C56}">
      <dsp:nvSpPr>
        <dsp:cNvPr id="0" name=""/>
        <dsp:cNvSpPr/>
      </dsp:nvSpPr>
      <dsp:spPr>
        <a:xfrm>
          <a:off x="0" y="2021"/>
          <a:ext cx="6201968" cy="1024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DF2CC-8163-4F79-BF39-0E5C79B4B825}">
      <dsp:nvSpPr>
        <dsp:cNvPr id="0" name=""/>
        <dsp:cNvSpPr/>
      </dsp:nvSpPr>
      <dsp:spPr>
        <a:xfrm>
          <a:off x="309913" y="232535"/>
          <a:ext cx="563478" cy="563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EA39-E8E1-4082-9F6B-60BFBD68B4AA}">
      <dsp:nvSpPr>
        <dsp:cNvPr id="0" name=""/>
        <dsp:cNvSpPr/>
      </dsp:nvSpPr>
      <dsp:spPr>
        <a:xfrm>
          <a:off x="1183305" y="2021"/>
          <a:ext cx="5018662" cy="102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27" tIns="108427" rIns="108427" bIns="1084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Operations</a:t>
          </a:r>
        </a:p>
      </dsp:txBody>
      <dsp:txXfrm>
        <a:off x="1183305" y="2021"/>
        <a:ext cx="5018662" cy="1024506"/>
      </dsp:txXfrm>
    </dsp:sp>
    <dsp:sp modelId="{F2A002F1-E7E0-4D3E-991C-1CE4225F7F6F}">
      <dsp:nvSpPr>
        <dsp:cNvPr id="0" name=""/>
        <dsp:cNvSpPr/>
      </dsp:nvSpPr>
      <dsp:spPr>
        <a:xfrm>
          <a:off x="0" y="1282654"/>
          <a:ext cx="6201968" cy="1024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DA39A-A7CA-4AD2-B3D8-B48C04C94DEB}">
      <dsp:nvSpPr>
        <dsp:cNvPr id="0" name=""/>
        <dsp:cNvSpPr/>
      </dsp:nvSpPr>
      <dsp:spPr>
        <a:xfrm>
          <a:off x="309913" y="1513168"/>
          <a:ext cx="563478" cy="563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B3654-49A4-40FA-A6BD-BB5E440EFFDA}">
      <dsp:nvSpPr>
        <dsp:cNvPr id="0" name=""/>
        <dsp:cNvSpPr/>
      </dsp:nvSpPr>
      <dsp:spPr>
        <a:xfrm>
          <a:off x="1183305" y="1282654"/>
          <a:ext cx="5018662" cy="102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27" tIns="108427" rIns="108427" bIns="1084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Indexing</a:t>
          </a:r>
        </a:p>
      </dsp:txBody>
      <dsp:txXfrm>
        <a:off x="1183305" y="1282654"/>
        <a:ext cx="5018662" cy="1024506"/>
      </dsp:txXfrm>
    </dsp:sp>
    <dsp:sp modelId="{D55417C6-A7AC-4F41-8BB3-CDF6854962B5}">
      <dsp:nvSpPr>
        <dsp:cNvPr id="0" name=""/>
        <dsp:cNvSpPr/>
      </dsp:nvSpPr>
      <dsp:spPr>
        <a:xfrm>
          <a:off x="0" y="2563288"/>
          <a:ext cx="6201968" cy="1024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7F1DA-3585-473F-B654-DFAD07AF950C}">
      <dsp:nvSpPr>
        <dsp:cNvPr id="0" name=""/>
        <dsp:cNvSpPr/>
      </dsp:nvSpPr>
      <dsp:spPr>
        <a:xfrm>
          <a:off x="309913" y="2793802"/>
          <a:ext cx="563478" cy="5634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16D0D-D46C-4FE8-BD9B-A8B5D3C74D8C}">
      <dsp:nvSpPr>
        <dsp:cNvPr id="0" name=""/>
        <dsp:cNvSpPr/>
      </dsp:nvSpPr>
      <dsp:spPr>
        <a:xfrm>
          <a:off x="1183305" y="2563288"/>
          <a:ext cx="5018662" cy="102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27" tIns="108427" rIns="108427" bIns="1084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Transactions</a:t>
          </a:r>
        </a:p>
      </dsp:txBody>
      <dsp:txXfrm>
        <a:off x="1183305" y="2563288"/>
        <a:ext cx="5018662" cy="1024506"/>
      </dsp:txXfrm>
    </dsp:sp>
    <dsp:sp modelId="{4558960A-4E4F-4F5A-A193-94A6B46551F4}">
      <dsp:nvSpPr>
        <dsp:cNvPr id="0" name=""/>
        <dsp:cNvSpPr/>
      </dsp:nvSpPr>
      <dsp:spPr>
        <a:xfrm>
          <a:off x="0" y="3843921"/>
          <a:ext cx="6201968" cy="1024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703E6-DE42-4772-BFAA-C96B6EA66BF9}">
      <dsp:nvSpPr>
        <dsp:cNvPr id="0" name=""/>
        <dsp:cNvSpPr/>
      </dsp:nvSpPr>
      <dsp:spPr>
        <a:xfrm>
          <a:off x="309913" y="4074435"/>
          <a:ext cx="563478" cy="5634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1869A-8A4D-41F8-87AB-D43E0815B97D}">
      <dsp:nvSpPr>
        <dsp:cNvPr id="0" name=""/>
        <dsp:cNvSpPr/>
      </dsp:nvSpPr>
      <dsp:spPr>
        <a:xfrm>
          <a:off x="1183305" y="3843921"/>
          <a:ext cx="5018662" cy="102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27" tIns="108427" rIns="108427" bIns="1084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 Applications</a:t>
          </a:r>
        </a:p>
      </dsp:txBody>
      <dsp:txXfrm>
        <a:off x="1183305" y="3843921"/>
        <a:ext cx="5018662" cy="1024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fudge.github.io/ist769/content/A-Intro/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A48F38-4BDB-43D1-B696-803B024BE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Advanced Big Data Management</a:t>
            </a:r>
          </a:p>
          <a:p>
            <a:pPr marL="0" indent="0">
              <a:buNone/>
            </a:pPr>
            <a:r>
              <a:rPr lang="en-US" dirty="0"/>
              <a:t>Prof. Michael Fudge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6AD1D-BC51-442C-9721-435E17DDE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</a:t>
            </a:r>
          </a:p>
        </p:txBody>
      </p:sp>
    </p:spTree>
    <p:extLst>
      <p:ext uri="{BB962C8B-B14F-4D97-AF65-F5344CB8AC3E}">
        <p14:creationId xmlns:p14="http://schemas.microsoft.com/office/powerpoint/2010/main" val="297823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54FA-528E-4D2B-A3DC-59AD98B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D685-29F6-43EE-B8D1-7EE19FBF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, sum(c)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FROM x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WHERE a =‘Y’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GROUP BY 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the steps of this SELECT statement,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map? Which operation performs a map?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reduce? Which operation performs a reduce?</a:t>
            </a:r>
          </a:p>
          <a:p>
            <a:endParaRPr lang="en-US" dirty="0"/>
          </a:p>
        </p:txBody>
      </p:sp>
      <p:sp>
        <p:nvSpPr>
          <p:cNvPr id="4" name="Rectangle 3" descr="Database">
            <a:extLst>
              <a:ext uri="{FF2B5EF4-FFF2-40B4-BE49-F238E27FC236}">
                <a16:creationId xmlns:a16="http://schemas.microsoft.com/office/drawing/2014/main" id="{52E33061-1268-490B-804E-5BAA9E0549FF}"/>
              </a:ext>
            </a:extLst>
          </p:cNvPr>
          <p:cNvSpPr/>
          <p:nvPr/>
        </p:nvSpPr>
        <p:spPr>
          <a:xfrm>
            <a:off x="10655237" y="681037"/>
            <a:ext cx="569355" cy="56935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44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8DBE-CB3A-4FA1-8378-A3D6ACB0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EFE-7506-48F2-B9DA-C7156F3B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an index?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difference between a clustered and non-clustered index?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know when an index is being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SELECT c, sum(g) FROM x GROUP BY c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 FROM x WHERE c=7</a:t>
            </a:r>
            <a:br>
              <a:rPr lang="en-US" dirty="0"/>
            </a:br>
            <a:r>
              <a:rPr lang="en-US" dirty="0"/>
              <a:t>Write one index to cover both queries.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 descr="Document">
            <a:extLst>
              <a:ext uri="{FF2B5EF4-FFF2-40B4-BE49-F238E27FC236}">
                <a16:creationId xmlns:a16="http://schemas.microsoft.com/office/drawing/2014/main" id="{D12933B0-9390-4EF7-B278-5CB30E78C5C0}"/>
              </a:ext>
            </a:extLst>
          </p:cNvPr>
          <p:cNvSpPr/>
          <p:nvPr/>
        </p:nvSpPr>
        <p:spPr>
          <a:xfrm>
            <a:off x="10582444" y="681037"/>
            <a:ext cx="569355" cy="56935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68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E802-8537-4E70-86B8-FE6F8C76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013C-03CF-4B33-BFBA-821B5DE3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database transaction?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Atomicity?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Consistency?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Isolation?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Durability?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Rollback?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 descr="Money">
            <a:extLst>
              <a:ext uri="{FF2B5EF4-FFF2-40B4-BE49-F238E27FC236}">
                <a16:creationId xmlns:a16="http://schemas.microsoft.com/office/drawing/2014/main" id="{1EC8AB18-3403-4D7A-9F89-5117FD04D903}"/>
              </a:ext>
            </a:extLst>
          </p:cNvPr>
          <p:cNvSpPr/>
          <p:nvPr/>
        </p:nvSpPr>
        <p:spPr>
          <a:xfrm>
            <a:off x="10797697" y="681037"/>
            <a:ext cx="569355" cy="56935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99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1BFF-0B19-4423-95F3-F03017EC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801E-77A4-435E-A5BE-87F0903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presentation layer?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business logic layer?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CRUD?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difference between business logic and data logic?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an example of business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an example of data logic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 descr="Computer">
            <a:extLst>
              <a:ext uri="{FF2B5EF4-FFF2-40B4-BE49-F238E27FC236}">
                <a16:creationId xmlns:a16="http://schemas.microsoft.com/office/drawing/2014/main" id="{7DD90579-B062-483B-9CCB-494B0CBA2DBB}"/>
              </a:ext>
            </a:extLst>
          </p:cNvPr>
          <p:cNvSpPr/>
          <p:nvPr/>
        </p:nvSpPr>
        <p:spPr>
          <a:xfrm>
            <a:off x="10784445" y="681037"/>
            <a:ext cx="569355" cy="56935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313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90FC1-C111-484B-94C5-6701F0FB1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Setups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6D8B4A-FBB9-49CC-B0AC-F03D82E1C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Docker and Git</a:t>
            </a:r>
          </a:p>
        </p:txBody>
      </p:sp>
    </p:spTree>
    <p:extLst>
      <p:ext uri="{BB962C8B-B14F-4D97-AF65-F5344CB8AC3E}">
        <p14:creationId xmlns:p14="http://schemas.microsoft.com/office/powerpoint/2010/main" val="218924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294CD3-FA12-4616-8797-627D4229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PC Setup for IST769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F4C98-46A1-4BBC-BEA8-7EB657A2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Windows 10, Mac OSX, Linux</a:t>
            </a:r>
          </a:p>
          <a:p>
            <a:r>
              <a:rPr lang="en-US" sz="3200" dirty="0"/>
              <a:t>A computer needs 8GB RAM and at least 40GB free disk space.</a:t>
            </a:r>
          </a:p>
          <a:p>
            <a:r>
              <a:rPr lang="en-US" sz="3200" dirty="0"/>
              <a:t>Instructions are here:</a:t>
            </a:r>
          </a:p>
          <a:p>
            <a:pPr lvl="1"/>
            <a:r>
              <a:rPr lang="en-US" sz="2800" dirty="0">
                <a:hlinkClick r:id="rId2"/>
              </a:rPr>
              <a:t>https://mafudge.github.io/ist769/content/A-Intro/</a:t>
            </a:r>
            <a:r>
              <a:rPr lang="en-US" sz="2800" dirty="0"/>
              <a:t>   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997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B1C57-EB64-486E-B75B-910A68E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Check Your setup!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0D36C-BF1C-4E99-A2F3-DC48D767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Check docker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docker run hello-world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sz="3200" dirty="0"/>
              <a:t>Check git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</a:t>
            </a:r>
          </a:p>
        </p:txBody>
      </p:sp>
    </p:spTree>
    <p:extLst>
      <p:ext uri="{BB962C8B-B14F-4D97-AF65-F5344CB8AC3E}">
        <p14:creationId xmlns:p14="http://schemas.microsoft.com/office/powerpoint/2010/main" val="106361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37219C-C627-46FC-AE84-B845D522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37347-C97E-43E7-B7E6-4835D3DE0C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/>
          <a:p>
            <a:r>
              <a:rPr lang="en-US" dirty="0"/>
              <a:t>That’s it for this week!</a:t>
            </a:r>
          </a:p>
          <a:p>
            <a:r>
              <a:rPr lang="en-US" dirty="0"/>
              <a:t>Next week we introduce the course content and learn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73854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7F6E13-B2AD-421F-8A03-40C0D649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 and Syllabus</a:t>
            </a:r>
          </a:p>
          <a:p>
            <a:r>
              <a:rPr lang="en-US" dirty="0"/>
              <a:t>Ice Breaker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Unit A:</a:t>
            </a:r>
            <a:endParaRPr lang="en-US" dirty="0"/>
          </a:p>
          <a:p>
            <a:r>
              <a:rPr lang="en-US" dirty="0"/>
              <a:t>Quick IST659 Review</a:t>
            </a:r>
          </a:p>
          <a:p>
            <a:r>
              <a:rPr lang="en-US" dirty="0"/>
              <a:t>Course Setups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EB22E-E3D9-48AC-AE28-365301AC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335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AD008-2CA8-41A7-85B7-8948974AC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A05D15-E1E7-484B-AC33-5CA06DE08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the course and Let’ Review the Syllabus</a:t>
            </a:r>
          </a:p>
        </p:txBody>
      </p:sp>
      <p:pic>
        <p:nvPicPr>
          <p:cNvPr id="8" name="Graphic 7" descr="List with solid fill">
            <a:extLst>
              <a:ext uri="{FF2B5EF4-FFF2-40B4-BE49-F238E27FC236}">
                <a16:creationId xmlns:a16="http://schemas.microsoft.com/office/drawing/2014/main" id="{60132612-909B-47A1-A0C6-C8D12B263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450" y="281940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7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CB1B9-C7B1-444A-84D6-5CE494F5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E2356-2E73-4273-938C-E259FF0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over the homework</a:t>
            </a:r>
          </a:p>
          <a:p>
            <a:pPr lvl="1"/>
            <a:r>
              <a:rPr lang="en-US" dirty="0"/>
              <a:t>Ask and answer questions</a:t>
            </a:r>
          </a:p>
          <a:p>
            <a:pPr lvl="1"/>
            <a:r>
              <a:rPr lang="en-US" dirty="0"/>
              <a:t>Share solutions</a:t>
            </a:r>
          </a:p>
          <a:p>
            <a:r>
              <a:rPr lang="en-US" dirty="0"/>
              <a:t>Discussion on the Assigned Readings</a:t>
            </a:r>
          </a:p>
          <a:p>
            <a:pPr lvl="1"/>
            <a:r>
              <a:rPr lang="en-US" dirty="0"/>
              <a:t>Might be an organized activity</a:t>
            </a:r>
          </a:p>
          <a:p>
            <a:r>
              <a:rPr lang="en-US" dirty="0"/>
              <a:t>Lecture Topic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Questions / Discussion</a:t>
            </a:r>
          </a:p>
          <a:p>
            <a:pPr lvl="1"/>
            <a:r>
              <a:rPr lang="en-US" dirty="0"/>
              <a:t>Demos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63788-B1BB-4A44-8DC1-DC8EC8A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DED46-A810-44DF-8DB9-53EF2842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get it correct</a:t>
            </a:r>
          </a:p>
          <a:p>
            <a:r>
              <a:rPr lang="en-US" dirty="0"/>
              <a:t>This is acceptable</a:t>
            </a:r>
          </a:p>
          <a:p>
            <a:r>
              <a:rPr lang="en-US" dirty="0"/>
              <a:t>What is not acceptable is not trying </a:t>
            </a:r>
          </a:p>
          <a:p>
            <a:r>
              <a:rPr lang="en-US" dirty="0"/>
              <a:t>You will be expected to reflect on your learning</a:t>
            </a:r>
          </a:p>
          <a:p>
            <a:r>
              <a:rPr lang="en-US" dirty="0"/>
              <a:t>To me your reflection is more valuable than your answers</a:t>
            </a:r>
          </a:p>
          <a:p>
            <a:r>
              <a:rPr lang="en-US" dirty="0"/>
              <a:t>It is about learning and seeing your growth as a learner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756C2-0A1F-4EFE-B64F-EA4C1D91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Breaker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6C129-8049-4180-AF16-CAABDF667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44CC0-B082-457F-A032-AEC293BD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Share!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00B28-387F-4BC3-A132-CB4C3965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Partner 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yourselves (name, where are you from,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2 things is common (beyond the obvious)</a:t>
            </a:r>
          </a:p>
          <a:p>
            <a:pPr marL="0" indent="0">
              <a:buNone/>
            </a:pPr>
            <a:r>
              <a:rPr lang="en-US" dirty="0"/>
              <a:t>After</a:t>
            </a:r>
          </a:p>
          <a:p>
            <a:pPr marL="514350" indent="-514350">
              <a:buAutoNum type="arabicPeriod"/>
            </a:pPr>
            <a:r>
              <a:rPr lang="en-US" dirty="0"/>
              <a:t>We go around the room</a:t>
            </a:r>
          </a:p>
          <a:p>
            <a:pPr marL="514350" indent="-514350">
              <a:buAutoNum type="arabicPeriod"/>
            </a:pPr>
            <a:r>
              <a:rPr lang="en-US" dirty="0"/>
              <a:t>You introduce your partner, your partner introduces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250AE9-6384-4ED0-AB5F-C94CACD8D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phic 7" descr="Two Men outline">
            <a:extLst>
              <a:ext uri="{FF2B5EF4-FFF2-40B4-BE49-F238E27FC236}">
                <a16:creationId xmlns:a16="http://schemas.microsoft.com/office/drawing/2014/main" id="{BF91D4B4-2BF7-427E-8075-E51EEACE0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2257425"/>
            <a:ext cx="361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7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7A0960-BD5A-48F7-A811-6372C8448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IST659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84F1A7-B929-4EDE-86C8-F5440A556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Time for a review!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C144F27-8D35-4D59-9B34-B4E0D8964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50" y="2595563"/>
            <a:ext cx="2290762" cy="22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7E3B7-0A5E-450A-9FF5-630472B9C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89FC089-D9D1-47C6-A9C4-7B02DD60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938A44-6511-4C0E-8A6E-930AC20F879B}"/>
              </a:ext>
            </a:extLst>
          </p:cNvPr>
          <p:cNvSpPr txBox="1">
            <a:spLocks/>
          </p:cNvSpPr>
          <p:nvPr/>
        </p:nvSpPr>
        <p:spPr>
          <a:xfrm>
            <a:off x="482601" y="643467"/>
            <a:ext cx="2561709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IST659 </a:t>
            </a:r>
            <a:r>
              <a:rPr lang="en-US" sz="4400" dirty="0"/>
              <a:t>Takeaways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359A160-8994-4A0B-AD48-A6FFD39E8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638151"/>
              </p:ext>
            </p:extLst>
          </p:nvPr>
        </p:nvGraphicFramePr>
        <p:xfrm>
          <a:off x="4619626" y="1019175"/>
          <a:ext cx="6201968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96047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20</TotalTime>
  <Words>452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IST769 Theme</vt:lpstr>
      <vt:lpstr>IST769 </vt:lpstr>
      <vt:lpstr>Agenda</vt:lpstr>
      <vt:lpstr>Course Syllabus</vt:lpstr>
      <vt:lpstr>What Happens in Class?</vt:lpstr>
      <vt:lpstr>Homework</vt:lpstr>
      <vt:lpstr>Ice Breaker Activity</vt:lpstr>
      <vt:lpstr>Pair Share!</vt:lpstr>
      <vt:lpstr>IST659</vt:lpstr>
      <vt:lpstr>PowerPoint Presentation</vt:lpstr>
      <vt:lpstr>SQL Operations</vt:lpstr>
      <vt:lpstr>Database Indexing</vt:lpstr>
      <vt:lpstr>Database Transactions</vt:lpstr>
      <vt:lpstr>Database Applications</vt:lpstr>
      <vt:lpstr>Course Setups</vt:lpstr>
      <vt:lpstr>Get Your PC Setup for IST769</vt:lpstr>
      <vt:lpstr>Demo: Check Your setup!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 Fudge Jr</dc:creator>
  <cp:lastModifiedBy>Michael A Fudge Jr</cp:lastModifiedBy>
  <cp:revision>9</cp:revision>
  <dcterms:created xsi:type="dcterms:W3CDTF">2021-09-03T16:22:29Z</dcterms:created>
  <dcterms:modified xsi:type="dcterms:W3CDTF">2021-09-03T16:49:22Z</dcterms:modified>
</cp:coreProperties>
</file>