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5" r:id="rId9"/>
    <p:sldId id="263" r:id="rId10"/>
    <p:sldId id="264" r:id="rId11"/>
    <p:sldId id="267" r:id="rId12"/>
    <p:sldId id="266" r:id="rId13"/>
    <p:sldId id="268" r:id="rId14"/>
    <p:sldId id="269" r:id="rId15"/>
    <p:sldId id="270" r:id="rId16"/>
    <p:sldId id="843" r:id="rId17"/>
    <p:sldId id="849" r:id="rId18"/>
    <p:sldId id="844" r:id="rId19"/>
    <p:sldId id="848" r:id="rId20"/>
    <p:sldId id="846" r:id="rId21"/>
    <p:sldId id="847"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79C225-147F-407C-804A-E63F34B36B57}">
          <p14:sldIdLst>
            <p14:sldId id="256"/>
            <p14:sldId id="257"/>
          </p14:sldIdLst>
        </p14:section>
        <p14:section name="Minio" id="{D21AFCCA-D36A-44F3-9F02-EDEEC5B741E0}">
          <p14:sldIdLst>
            <p14:sldId id="258"/>
            <p14:sldId id="259"/>
            <p14:sldId id="260"/>
            <p14:sldId id="261"/>
            <p14:sldId id="262"/>
            <p14:sldId id="265"/>
            <p14:sldId id="263"/>
            <p14:sldId id="264"/>
            <p14:sldId id="267"/>
            <p14:sldId id="266"/>
            <p14:sldId id="268"/>
            <p14:sldId id="269"/>
            <p14:sldId id="270"/>
            <p14:sldId id="843"/>
            <p14:sldId id="849"/>
            <p14:sldId id="844"/>
            <p14:sldId id="848"/>
            <p14:sldId id="846"/>
            <p14:sldId id="847"/>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31BCA4-1900-4BDF-853C-1064A083EECB}" type="datetimeFigureOut">
              <a:rPr lang="en-US" smtClean="0"/>
              <a:t>9/16/2021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51B93E-D36F-4744-8516-18D221D3957C}" type="slidenum">
              <a:rPr lang="en-US" smtClean="0"/>
              <a:t>‹#›</a:t>
            </a:fld>
            <a:endParaRPr lang="en-US"/>
          </a:p>
        </p:txBody>
      </p:sp>
    </p:spTree>
    <p:extLst>
      <p:ext uri="{BB962C8B-B14F-4D97-AF65-F5344CB8AC3E}">
        <p14:creationId xmlns:p14="http://schemas.microsoft.com/office/powerpoint/2010/main" val="964600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Since Spark was developed at UC Berkeley it can run without a Hadoop cluster or so called standalone mode. However when integrated with YARN as in HDP, there are two modes to choose. In local mode the spark code runs on the client machine (aka utility server/edge node/gateway server). In cluster mode, spark code is managed inside an application manager. The next several slides will detail these architectures.</a:t>
            </a:r>
          </a:p>
          <a:p>
            <a:endParaRPr lang="en-US" dirty="0"/>
          </a:p>
          <a:p>
            <a:endParaRPr lang="en-IN" dirty="0"/>
          </a:p>
        </p:txBody>
      </p:sp>
      <p:sp>
        <p:nvSpPr>
          <p:cNvPr id="4" name="Slide Number Placeholder 3"/>
          <p:cNvSpPr>
            <a:spLocks noGrp="1"/>
          </p:cNvSpPr>
          <p:nvPr>
            <p:ph type="sldNum" sz="quarter" idx="10"/>
          </p:nvPr>
        </p:nvSpPr>
        <p:spPr/>
        <p:txBody>
          <a:bodyPr/>
          <a:lstStyle/>
          <a:p>
            <a:fld id="{E564724E-7CB4-4288-908A-97852378BB2E}" type="slidenum">
              <a:rPr lang="en-US" smtClean="0"/>
              <a:t>20</a:t>
            </a:fld>
            <a:endParaRPr lang="en-US" dirty="0"/>
          </a:p>
        </p:txBody>
      </p:sp>
    </p:spTree>
    <p:extLst>
      <p:ext uri="{BB962C8B-B14F-4D97-AF65-F5344CB8AC3E}">
        <p14:creationId xmlns:p14="http://schemas.microsoft.com/office/powerpoint/2010/main" val="1560311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Spark</a:t>
            </a:r>
            <a:r>
              <a:rPr lang="en-US" baseline="0" dirty="0"/>
              <a:t> is faster than MapReduce for several reasons. First, and the biggest, is Spark can cache data into memory. Reading from memory is measured in nanoseconds, reading from disk is measured in milliseconds. Quite the increase in speed is seen from there. In addition, the scheduling of tasks in Spark has greatly decreased from </a:t>
            </a:r>
            <a:r>
              <a:rPr lang="en-US" baseline="0" dirty="0" err="1"/>
              <a:t>MapReduce</a:t>
            </a:r>
            <a:r>
              <a:rPr lang="en-US" baseline="0" dirty="0"/>
              <a:t>. Spark has dedicated resources, so scheduling of tasks doesn’t require a resource request. Because of this, scheduling has gone from 15-20s to 15-20ms. In spark, you can have multiple reduces and maps in a row. You do not need a map phase for every reduce phase. Skipping this extra map save reading and writing data to disk. </a:t>
            </a:r>
            <a:endParaRPr lang="en-US" dirty="0"/>
          </a:p>
          <a:p>
            <a:endParaRPr lang="en-US" dirty="0"/>
          </a:p>
          <a:p>
            <a:endParaRPr lang="en-IN" dirty="0"/>
          </a:p>
        </p:txBody>
      </p:sp>
      <p:sp>
        <p:nvSpPr>
          <p:cNvPr id="4" name="Slide Number Placeholder 3"/>
          <p:cNvSpPr>
            <a:spLocks noGrp="1"/>
          </p:cNvSpPr>
          <p:nvPr>
            <p:ph type="sldNum" sz="quarter" idx="10"/>
          </p:nvPr>
        </p:nvSpPr>
        <p:spPr/>
        <p:txBody>
          <a:bodyPr/>
          <a:lstStyle/>
          <a:p>
            <a:fld id="{E564724E-7CB4-4288-908A-97852378BB2E}" type="slidenum">
              <a:rPr lang="en-US" smtClean="0"/>
              <a:t>21</a:t>
            </a:fld>
            <a:endParaRPr lang="en-US" dirty="0"/>
          </a:p>
        </p:txBody>
      </p:sp>
    </p:spTree>
    <p:extLst>
      <p:ext uri="{BB962C8B-B14F-4D97-AF65-F5344CB8AC3E}">
        <p14:creationId xmlns:p14="http://schemas.microsoft.com/office/powerpoint/2010/main" val="1388981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D4BFB94-54DF-4150-B5F0-C87A9C7FFC9E}"/>
              </a:ext>
            </a:extLst>
          </p:cNvPr>
          <p:cNvSpPr>
            <a:spLocks noGrp="1"/>
          </p:cNvSpPr>
          <p:nvPr>
            <p:ph type="dt" sz="half" idx="10"/>
          </p:nvPr>
        </p:nvSpPr>
        <p:spPr/>
        <p:txBody>
          <a:bodyPr/>
          <a:lstStyle/>
          <a:p>
            <a:fld id="{D8FC982F-3C14-465F-B483-5A8711A994AE}" type="datetimeFigureOut">
              <a:rPr lang="en-US" smtClean="0"/>
              <a:t>9/16/2021</a:t>
            </a:fld>
            <a:endParaRPr lang="en-US" dirty="0"/>
          </a:p>
        </p:txBody>
      </p:sp>
      <p:sp>
        <p:nvSpPr>
          <p:cNvPr id="6" name="Slide Number Placeholder 5">
            <a:extLst>
              <a:ext uri="{FF2B5EF4-FFF2-40B4-BE49-F238E27FC236}">
                <a16:creationId xmlns:a16="http://schemas.microsoft.com/office/drawing/2014/main" id="{4363BB47-C45F-4B35-82B0-48C5FE88A990}"/>
              </a:ext>
            </a:extLst>
          </p:cNvPr>
          <p:cNvSpPr>
            <a:spLocks noGrp="1"/>
          </p:cNvSpPr>
          <p:nvPr>
            <p:ph type="sldNum" sz="quarter" idx="12"/>
          </p:nvPr>
        </p:nvSpPr>
        <p:spPr/>
        <p:txBody>
          <a:bodyPr/>
          <a:lstStyle/>
          <a:p>
            <a:fld id="{7A80B29F-180D-4416-8C73-DE9DEA6FFD02}" type="slidenum">
              <a:rPr lang="en-US" smtClean="0"/>
              <a:t>‹#›</a:t>
            </a:fld>
            <a:endParaRPr lang="en-US" dirty="0"/>
          </a:p>
        </p:txBody>
      </p:sp>
      <p:sp useBgFill="1">
        <p:nvSpPr>
          <p:cNvPr id="21" name="Rectangle 20">
            <a:extLst>
              <a:ext uri="{FF2B5EF4-FFF2-40B4-BE49-F238E27FC236}">
                <a16:creationId xmlns:a16="http://schemas.microsoft.com/office/drawing/2014/main" id="{6C86ECF4-C636-4D30-96FA-384DF58B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B34C7AB-0E0A-4D3D-8942-28C4BA6D6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3048" y="227"/>
            <a:ext cx="12188952" cy="4551895"/>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6">
            <a:extLst>
              <a:ext uri="{FF2B5EF4-FFF2-40B4-BE49-F238E27FC236}">
                <a16:creationId xmlns:a16="http://schemas.microsoft.com/office/drawing/2014/main" id="{D923BAFF-55B1-434E-B65D-386761D641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7">
            <a:extLst>
              <a:ext uri="{FF2B5EF4-FFF2-40B4-BE49-F238E27FC236}">
                <a16:creationId xmlns:a16="http://schemas.microsoft.com/office/drawing/2014/main" id="{3EA79B1B-5E4D-4D2E-8F9E-2859B7896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8">
            <a:extLst>
              <a:ext uri="{FF2B5EF4-FFF2-40B4-BE49-F238E27FC236}">
                <a16:creationId xmlns:a16="http://schemas.microsoft.com/office/drawing/2014/main" id="{8C5A2BB0-F4C4-47E5-A2D9-789D9F7995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8">
            <a:extLst>
              <a:ext uri="{FF2B5EF4-FFF2-40B4-BE49-F238E27FC236}">
                <a16:creationId xmlns:a16="http://schemas.microsoft.com/office/drawing/2014/main" id="{861A3308-A2E1-4D93-9DC9-443E0631A2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ooter Placeholder 4">
            <a:extLst>
              <a:ext uri="{FF2B5EF4-FFF2-40B4-BE49-F238E27FC236}">
                <a16:creationId xmlns:a16="http://schemas.microsoft.com/office/drawing/2014/main" id="{CF738B7C-05C6-4CB0-99AA-CCBF70D3CD47}"/>
              </a:ext>
            </a:extLst>
          </p:cNvPr>
          <p:cNvSpPr>
            <a:spLocks noGrp="1"/>
          </p:cNvSpPr>
          <p:nvPr>
            <p:ph type="ftr" sz="quarter" idx="11"/>
          </p:nvPr>
        </p:nvSpPr>
        <p:spPr/>
        <p:txBody>
          <a:bodyPr/>
          <a:lstStyle>
            <a:lvl1pPr>
              <a:defRPr>
                <a:solidFill>
                  <a:schemeClr val="tx1">
                    <a:lumMod val="85000"/>
                    <a:lumOff val="15000"/>
                  </a:schemeClr>
                </a:solidFill>
              </a:defRPr>
            </a:lvl1pPr>
          </a:lstStyle>
          <a:p>
            <a:r>
              <a:rPr lang="en-US" dirty="0"/>
              <a:t>IST769 Advanced Big Data Management</a:t>
            </a:r>
          </a:p>
        </p:txBody>
      </p:sp>
      <p:sp>
        <p:nvSpPr>
          <p:cNvPr id="3" name="Subtitle 2">
            <a:extLst>
              <a:ext uri="{FF2B5EF4-FFF2-40B4-BE49-F238E27FC236}">
                <a16:creationId xmlns:a16="http://schemas.microsoft.com/office/drawing/2014/main" id="{ACF98771-3DEC-49EB-9BE2-5427C05DB3B7}"/>
              </a:ext>
            </a:extLst>
          </p:cNvPr>
          <p:cNvSpPr>
            <a:spLocks noGrp="1"/>
          </p:cNvSpPr>
          <p:nvPr>
            <p:ph type="subTitle" idx="1"/>
          </p:nvPr>
        </p:nvSpPr>
        <p:spPr>
          <a:xfrm>
            <a:off x="413467" y="4301656"/>
            <a:ext cx="8311231" cy="1280160"/>
          </a:xfrm>
        </p:spPr>
        <p:txBody>
          <a:bodyPr vert="horz" lIns="91440" tIns="45720" rIns="91440" bIns="45720" rtlCol="0" anchor="t">
            <a:normAutofit/>
          </a:bodyPr>
          <a:lstStyle>
            <a:lvl1pPr>
              <a:defRPr lang="en-US" sz="3600">
                <a:solidFill>
                  <a:srgbClr val="FEFFFF"/>
                </a:solidFill>
              </a:defRPr>
            </a:lvl1pPr>
          </a:lstStyle>
          <a:p>
            <a:pPr marL="0" lvl="0" indent="0">
              <a:buNone/>
            </a:pPr>
            <a:r>
              <a:rPr lang="en-US"/>
              <a:t>Click to edit Master subtitle style</a:t>
            </a:r>
            <a:endParaRPr lang="en-US" dirty="0"/>
          </a:p>
        </p:txBody>
      </p:sp>
      <p:sp>
        <p:nvSpPr>
          <p:cNvPr id="2" name="Title 1">
            <a:extLst>
              <a:ext uri="{FF2B5EF4-FFF2-40B4-BE49-F238E27FC236}">
                <a16:creationId xmlns:a16="http://schemas.microsoft.com/office/drawing/2014/main" id="{852F1336-5AA1-4CDF-B4A0-362B21876923}"/>
              </a:ext>
            </a:extLst>
          </p:cNvPr>
          <p:cNvSpPr>
            <a:spLocks noGrp="1"/>
          </p:cNvSpPr>
          <p:nvPr>
            <p:ph type="ctrTitle"/>
          </p:nvPr>
        </p:nvSpPr>
        <p:spPr>
          <a:xfrm>
            <a:off x="413468" y="1122363"/>
            <a:ext cx="8516503" cy="2387600"/>
          </a:xfrm>
        </p:spPr>
        <p:txBody>
          <a:bodyPr vert="horz" lIns="91440" tIns="45720" rIns="91440" bIns="45720" rtlCol="0" anchor="b">
            <a:normAutofit/>
          </a:bodyPr>
          <a:lstStyle>
            <a:lvl1pPr>
              <a:defRPr lang="en-US" sz="8000">
                <a:solidFill>
                  <a:srgbClr val="FFFFFF"/>
                </a:solidFill>
              </a:defRPr>
            </a:lvl1pPr>
          </a:lstStyle>
          <a:p>
            <a:pPr lvl="0"/>
            <a:r>
              <a:rPr lang="en-US"/>
              <a:t>Click to edit Master title style</a:t>
            </a:r>
            <a:endParaRPr lang="en-US" dirty="0"/>
          </a:p>
        </p:txBody>
      </p:sp>
    </p:spTree>
    <p:extLst>
      <p:ext uri="{BB962C8B-B14F-4D97-AF65-F5344CB8AC3E}">
        <p14:creationId xmlns:p14="http://schemas.microsoft.com/office/powerpoint/2010/main" val="1100709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Window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a:solidFill>
            <a:schemeClr val="accent2">
              <a:lumMod val="50000"/>
            </a:schemeClr>
          </a:solidFill>
          <a:ln w="38100"/>
        </p:spPr>
        <p:style>
          <a:lnRef idx="2">
            <a:schemeClr val="accent2"/>
          </a:lnRef>
          <a:fillRef idx="1">
            <a:schemeClr val="lt1"/>
          </a:fillRef>
          <a:effectRef idx="0">
            <a:schemeClr val="accent2"/>
          </a:effectRef>
          <a:fontRef idx="minor">
            <a:schemeClr val="dk1"/>
          </a:fontRef>
        </p:style>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a:xfrm>
            <a:off x="838200" y="1690688"/>
            <a:ext cx="10515600" cy="4486275"/>
          </a:xfrm>
          <a:ln w="38100"/>
        </p:spPr>
        <p:style>
          <a:lnRef idx="2">
            <a:schemeClr val="accent2"/>
          </a:lnRef>
          <a:fillRef idx="1">
            <a:schemeClr val="lt1"/>
          </a:fillRef>
          <a:effectRef idx="0">
            <a:schemeClr val="accent2"/>
          </a:effectRef>
          <a:fontRef idx="minor">
            <a:schemeClr val="dk1"/>
          </a:fontRef>
        </p:style>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9/16/2021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3182730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5141C-9475-446A-8C48-201FE381A59C}"/>
              </a:ext>
            </a:extLst>
          </p:cNvPr>
          <p:cNvSpPr>
            <a:spLocks noGrp="1"/>
          </p:cNvSpPr>
          <p:nvPr>
            <p:ph type="title"/>
          </p:nvPr>
        </p:nvSpPr>
        <p:spPr>
          <a:xfrm>
            <a:off x="457199" y="365125"/>
            <a:ext cx="11241157"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E94F88-0C8B-4C7D-860A-8A574C702A1E}"/>
              </a:ext>
            </a:extLst>
          </p:cNvPr>
          <p:cNvSpPr>
            <a:spLocks noGrp="1"/>
          </p:cNvSpPr>
          <p:nvPr>
            <p:ph type="dt" sz="half" idx="10"/>
          </p:nvPr>
        </p:nvSpPr>
        <p:spPr/>
        <p:txBody>
          <a:bodyPr/>
          <a:lstStyle/>
          <a:p>
            <a:fld id="{D8FC982F-3C14-465F-B483-5A8711A994AE}" type="datetimeFigureOut">
              <a:rPr lang="en-US" smtClean="0"/>
              <a:t>9/16/2021</a:t>
            </a:fld>
            <a:endParaRPr lang="en-US"/>
          </a:p>
        </p:txBody>
      </p:sp>
      <p:sp>
        <p:nvSpPr>
          <p:cNvPr id="4" name="Footer Placeholder 3">
            <a:extLst>
              <a:ext uri="{FF2B5EF4-FFF2-40B4-BE49-F238E27FC236}">
                <a16:creationId xmlns:a16="http://schemas.microsoft.com/office/drawing/2014/main" id="{D3088CED-E711-42E1-9EF4-18266A4EBA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06A65A-26D6-438A-9870-ED9CBE9D07F1}"/>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416500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Under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BF70-E384-4895-9FEA-68A3452DEE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7B9949-E16B-4CB1-A44D-6E8CE42DD1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2B9833-13B4-4C5F-AE07-BFA6BC29BB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35AF60-AA9A-47F5-8B2F-FB4ACC23AC2E}"/>
              </a:ext>
            </a:extLst>
          </p:cNvPr>
          <p:cNvSpPr>
            <a:spLocks noGrp="1"/>
          </p:cNvSpPr>
          <p:nvPr>
            <p:ph type="dt" sz="half" idx="10"/>
          </p:nvPr>
        </p:nvSpPr>
        <p:spPr/>
        <p:txBody>
          <a:bodyPr/>
          <a:lstStyle/>
          <a:p>
            <a:fld id="{D8FC982F-3C14-465F-B483-5A8711A994AE}" type="datetimeFigureOut">
              <a:rPr lang="en-US" smtClean="0"/>
              <a:t>9/16/2021</a:t>
            </a:fld>
            <a:endParaRPr lang="en-US"/>
          </a:p>
        </p:txBody>
      </p:sp>
      <p:sp>
        <p:nvSpPr>
          <p:cNvPr id="6" name="Footer Placeholder 5">
            <a:extLst>
              <a:ext uri="{FF2B5EF4-FFF2-40B4-BE49-F238E27FC236}">
                <a16:creationId xmlns:a16="http://schemas.microsoft.com/office/drawing/2014/main" id="{199CE88E-3217-45E6-ACE1-4AE15E6A54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743B02-66F0-481D-B7FA-FC30BE3FC7F1}"/>
              </a:ext>
            </a:extLst>
          </p:cNvPr>
          <p:cNvSpPr>
            <a:spLocks noGrp="1"/>
          </p:cNvSpPr>
          <p:nvPr>
            <p:ph type="sldNum" sz="quarter" idx="12"/>
          </p:nvPr>
        </p:nvSpPr>
        <p:spPr/>
        <p:txBody>
          <a:bodyPr/>
          <a:lstStyle/>
          <a:p>
            <a:fld id="{7A80B29F-180D-4416-8C73-DE9DEA6FFD02}" type="slidenum">
              <a:rPr lang="en-US" smtClean="0"/>
              <a:t>‹#›</a:t>
            </a:fld>
            <a:endParaRPr lang="en-US"/>
          </a:p>
        </p:txBody>
      </p:sp>
      <p:cxnSp>
        <p:nvCxnSpPr>
          <p:cNvPr id="8" name="Straight Connector 7">
            <a:extLst>
              <a:ext uri="{FF2B5EF4-FFF2-40B4-BE49-F238E27FC236}">
                <a16:creationId xmlns:a16="http://schemas.microsoft.com/office/drawing/2014/main" id="{73E18FFD-B499-4719-B532-36CC1FEA4E79}"/>
              </a:ext>
            </a:extLst>
          </p:cNvPr>
          <p:cNvCxnSpPr>
            <a:cxnSpLocks/>
          </p:cNvCxnSpPr>
          <p:nvPr userDrawn="1"/>
        </p:nvCxnSpPr>
        <p:spPr>
          <a:xfrm>
            <a:off x="838200" y="1530625"/>
            <a:ext cx="10515600" cy="1"/>
          </a:xfrm>
          <a:prstGeom prst="line">
            <a:avLst/>
          </a:prstGeom>
          <a:ln w="28575"/>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49341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BF70-E384-4895-9FEA-68A3452DEE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7B9949-E16B-4CB1-A44D-6E8CE42DD1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2B9833-13B4-4C5F-AE07-BFA6BC29BB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35AF60-AA9A-47F5-8B2F-FB4ACC23AC2E}"/>
              </a:ext>
            </a:extLst>
          </p:cNvPr>
          <p:cNvSpPr>
            <a:spLocks noGrp="1"/>
          </p:cNvSpPr>
          <p:nvPr>
            <p:ph type="dt" sz="half" idx="10"/>
          </p:nvPr>
        </p:nvSpPr>
        <p:spPr/>
        <p:txBody>
          <a:bodyPr/>
          <a:lstStyle/>
          <a:p>
            <a:fld id="{D8FC982F-3C14-465F-B483-5A8711A994AE}" type="datetimeFigureOut">
              <a:rPr lang="en-US" smtClean="0"/>
              <a:t>9/16/2021</a:t>
            </a:fld>
            <a:endParaRPr lang="en-US"/>
          </a:p>
        </p:txBody>
      </p:sp>
      <p:sp>
        <p:nvSpPr>
          <p:cNvPr id="6" name="Footer Placeholder 5">
            <a:extLst>
              <a:ext uri="{FF2B5EF4-FFF2-40B4-BE49-F238E27FC236}">
                <a16:creationId xmlns:a16="http://schemas.microsoft.com/office/drawing/2014/main" id="{199CE88E-3217-45E6-ACE1-4AE15E6A54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743B02-66F0-481D-B7FA-FC30BE3FC7F1}"/>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3661316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Window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BF70-E384-4895-9FEA-68A3452DEE1D}"/>
              </a:ext>
            </a:extLst>
          </p:cNvPr>
          <p:cNvSpPr>
            <a:spLocks noGrp="1"/>
          </p:cNvSpPr>
          <p:nvPr>
            <p:ph type="title"/>
          </p:nvPr>
        </p:nvSpPr>
        <p:spPr>
          <a:solidFill>
            <a:schemeClr val="accent2">
              <a:lumMod val="50000"/>
            </a:schemeClr>
          </a:solidFill>
          <a:ln w="38100">
            <a:solidFill>
              <a:schemeClr val="accent2"/>
            </a:solidFill>
          </a:ln>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77B9949-E16B-4CB1-A44D-6E8CE42DD191}"/>
              </a:ext>
            </a:extLst>
          </p:cNvPr>
          <p:cNvSpPr>
            <a:spLocks noGrp="1"/>
          </p:cNvSpPr>
          <p:nvPr>
            <p:ph sz="half" idx="1"/>
          </p:nvPr>
        </p:nvSpPr>
        <p:spPr>
          <a:xfrm>
            <a:off x="838200" y="1825625"/>
            <a:ext cx="5181600" cy="4351338"/>
          </a:xfrm>
          <a:ln w="38100">
            <a:solidFill>
              <a:schemeClr val="accent2"/>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2B9833-13B4-4C5F-AE07-BFA6BC29BB22}"/>
              </a:ext>
            </a:extLst>
          </p:cNvPr>
          <p:cNvSpPr>
            <a:spLocks noGrp="1"/>
          </p:cNvSpPr>
          <p:nvPr>
            <p:ph sz="half" idx="2"/>
          </p:nvPr>
        </p:nvSpPr>
        <p:spPr>
          <a:xfrm>
            <a:off x="6172200" y="1825625"/>
            <a:ext cx="5181600" cy="4351338"/>
          </a:xfrm>
          <a:ln w="38100">
            <a:solidFill>
              <a:schemeClr val="accent2"/>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35AF60-AA9A-47F5-8B2F-FB4ACC23AC2E}"/>
              </a:ext>
            </a:extLst>
          </p:cNvPr>
          <p:cNvSpPr>
            <a:spLocks noGrp="1"/>
          </p:cNvSpPr>
          <p:nvPr>
            <p:ph type="dt" sz="half" idx="10"/>
          </p:nvPr>
        </p:nvSpPr>
        <p:spPr/>
        <p:txBody>
          <a:bodyPr/>
          <a:lstStyle/>
          <a:p>
            <a:fld id="{D8FC982F-3C14-465F-B483-5A8711A994AE}" type="datetimeFigureOut">
              <a:rPr lang="en-US" smtClean="0"/>
              <a:t>9/16/2021</a:t>
            </a:fld>
            <a:endParaRPr lang="en-US"/>
          </a:p>
        </p:txBody>
      </p:sp>
      <p:sp>
        <p:nvSpPr>
          <p:cNvPr id="6" name="Footer Placeholder 5">
            <a:extLst>
              <a:ext uri="{FF2B5EF4-FFF2-40B4-BE49-F238E27FC236}">
                <a16:creationId xmlns:a16="http://schemas.microsoft.com/office/drawing/2014/main" id="{199CE88E-3217-45E6-ACE1-4AE15E6A54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743B02-66F0-481D-B7FA-FC30BE3FC7F1}"/>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500470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A980-4DC2-471E-960F-19171B2E6B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E73AF1-3469-4BCB-80DF-4243A1FD2EFC}"/>
              </a:ext>
            </a:extLst>
          </p:cNvPr>
          <p:cNvSpPr>
            <a:spLocks noGrp="1"/>
          </p:cNvSpPr>
          <p:nvPr>
            <p:ph type="body" idx="1"/>
          </p:nvPr>
        </p:nvSpPr>
        <p:spPr>
          <a:xfrm>
            <a:off x="839788" y="1681163"/>
            <a:ext cx="5157787" cy="823912"/>
          </a:xfrm>
        </p:spPr>
        <p:txBody>
          <a:bodyPr anchor="b">
            <a:noAutofit/>
          </a:bodyPr>
          <a:lstStyle>
            <a:lvl1pPr marL="0" indent="0">
              <a:buNone/>
              <a:defRPr sz="28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ED6A85-A5DA-43AA-97FF-97B37B3CCF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10306B-BA68-4EC3-82B0-67BC3F24C476}"/>
              </a:ext>
            </a:extLst>
          </p:cNvPr>
          <p:cNvSpPr>
            <a:spLocks noGrp="1"/>
          </p:cNvSpPr>
          <p:nvPr>
            <p:ph type="body" sz="quarter" idx="3"/>
          </p:nvPr>
        </p:nvSpPr>
        <p:spPr>
          <a:xfrm>
            <a:off x="6172200" y="1681163"/>
            <a:ext cx="5183188" cy="823912"/>
          </a:xfrm>
        </p:spPr>
        <p:txBody>
          <a:bodyPr anchor="b">
            <a:normAutofit/>
          </a:bodyPr>
          <a:lstStyle>
            <a:lvl1pPr marL="0" indent="0">
              <a:buNone/>
              <a:defRPr sz="28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3642C6-225B-4577-B55F-CFD3E823D5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18D921-89A2-4E4E-A96B-593B4E223796}"/>
              </a:ext>
            </a:extLst>
          </p:cNvPr>
          <p:cNvSpPr>
            <a:spLocks noGrp="1"/>
          </p:cNvSpPr>
          <p:nvPr>
            <p:ph type="dt" sz="half" idx="10"/>
          </p:nvPr>
        </p:nvSpPr>
        <p:spPr/>
        <p:txBody>
          <a:bodyPr/>
          <a:lstStyle/>
          <a:p>
            <a:fld id="{D8FC982F-3C14-465F-B483-5A8711A994AE}" type="datetimeFigureOut">
              <a:rPr lang="en-US" smtClean="0"/>
              <a:t>9/16/2021</a:t>
            </a:fld>
            <a:endParaRPr lang="en-US"/>
          </a:p>
        </p:txBody>
      </p:sp>
      <p:sp>
        <p:nvSpPr>
          <p:cNvPr id="8" name="Footer Placeholder 7">
            <a:extLst>
              <a:ext uri="{FF2B5EF4-FFF2-40B4-BE49-F238E27FC236}">
                <a16:creationId xmlns:a16="http://schemas.microsoft.com/office/drawing/2014/main" id="{75ACDF65-3F3A-42A0-8FBB-B2FAD59C40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575AB9-B818-4916-93B4-2F5A3B5D17CD}"/>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335144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Under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A980-4DC2-471E-960F-19171B2E6B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E73AF1-3469-4BCB-80DF-4243A1FD2EFC}"/>
              </a:ext>
            </a:extLst>
          </p:cNvPr>
          <p:cNvSpPr>
            <a:spLocks noGrp="1"/>
          </p:cNvSpPr>
          <p:nvPr>
            <p:ph type="body" idx="1"/>
          </p:nvPr>
        </p:nvSpPr>
        <p:spPr>
          <a:xfrm>
            <a:off x="839788" y="1681163"/>
            <a:ext cx="5157787" cy="823912"/>
          </a:xfrm>
        </p:spPr>
        <p:txBody>
          <a:bodyPr anchor="b">
            <a:noAutofit/>
          </a:bodyPr>
          <a:lstStyle>
            <a:lvl1pPr marL="0" indent="0">
              <a:buNone/>
              <a:defRPr sz="28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ED6A85-A5DA-43AA-97FF-97B37B3CCF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10306B-BA68-4EC3-82B0-67BC3F24C476}"/>
              </a:ext>
            </a:extLst>
          </p:cNvPr>
          <p:cNvSpPr>
            <a:spLocks noGrp="1"/>
          </p:cNvSpPr>
          <p:nvPr>
            <p:ph type="body" sz="quarter" idx="3"/>
          </p:nvPr>
        </p:nvSpPr>
        <p:spPr>
          <a:xfrm>
            <a:off x="6172200" y="1681163"/>
            <a:ext cx="5183188" cy="823912"/>
          </a:xfrm>
        </p:spPr>
        <p:txBody>
          <a:bodyPr anchor="b">
            <a:normAutofit/>
          </a:bodyPr>
          <a:lstStyle>
            <a:lvl1pPr marL="0" indent="0">
              <a:buNone/>
              <a:defRPr sz="28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3642C6-225B-4577-B55F-CFD3E823D5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18D921-89A2-4E4E-A96B-593B4E223796}"/>
              </a:ext>
            </a:extLst>
          </p:cNvPr>
          <p:cNvSpPr>
            <a:spLocks noGrp="1"/>
          </p:cNvSpPr>
          <p:nvPr>
            <p:ph type="dt" sz="half" idx="10"/>
          </p:nvPr>
        </p:nvSpPr>
        <p:spPr/>
        <p:txBody>
          <a:bodyPr/>
          <a:lstStyle/>
          <a:p>
            <a:fld id="{D8FC982F-3C14-465F-B483-5A8711A994AE}" type="datetimeFigureOut">
              <a:rPr lang="en-US" smtClean="0"/>
              <a:t>9/16/2021</a:t>
            </a:fld>
            <a:endParaRPr lang="en-US"/>
          </a:p>
        </p:txBody>
      </p:sp>
      <p:sp>
        <p:nvSpPr>
          <p:cNvPr id="8" name="Footer Placeholder 7">
            <a:extLst>
              <a:ext uri="{FF2B5EF4-FFF2-40B4-BE49-F238E27FC236}">
                <a16:creationId xmlns:a16="http://schemas.microsoft.com/office/drawing/2014/main" id="{75ACDF65-3F3A-42A0-8FBB-B2FAD59C40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575AB9-B818-4916-93B4-2F5A3B5D17CD}"/>
              </a:ext>
            </a:extLst>
          </p:cNvPr>
          <p:cNvSpPr>
            <a:spLocks noGrp="1"/>
          </p:cNvSpPr>
          <p:nvPr>
            <p:ph type="sldNum" sz="quarter" idx="12"/>
          </p:nvPr>
        </p:nvSpPr>
        <p:spPr/>
        <p:txBody>
          <a:bodyPr/>
          <a:lstStyle/>
          <a:p>
            <a:fld id="{7A80B29F-180D-4416-8C73-DE9DEA6FFD02}" type="slidenum">
              <a:rPr lang="en-US" smtClean="0"/>
              <a:t>‹#›</a:t>
            </a:fld>
            <a:endParaRPr lang="en-US"/>
          </a:p>
        </p:txBody>
      </p:sp>
      <p:cxnSp>
        <p:nvCxnSpPr>
          <p:cNvPr id="10" name="Straight Connector 9">
            <a:extLst>
              <a:ext uri="{FF2B5EF4-FFF2-40B4-BE49-F238E27FC236}">
                <a16:creationId xmlns:a16="http://schemas.microsoft.com/office/drawing/2014/main" id="{C0B90BF1-513D-4F93-AAFA-C7E04AE048D4}"/>
              </a:ext>
            </a:extLst>
          </p:cNvPr>
          <p:cNvCxnSpPr>
            <a:cxnSpLocks/>
          </p:cNvCxnSpPr>
          <p:nvPr userDrawn="1"/>
        </p:nvCxnSpPr>
        <p:spPr>
          <a:xfrm>
            <a:off x="838200" y="1530625"/>
            <a:ext cx="10515600" cy="1"/>
          </a:xfrm>
          <a:prstGeom prst="line">
            <a:avLst/>
          </a:prstGeom>
          <a:ln w="28575"/>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143531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Window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A980-4DC2-471E-960F-19171B2E6BCC}"/>
              </a:ext>
            </a:extLst>
          </p:cNvPr>
          <p:cNvSpPr>
            <a:spLocks noGrp="1"/>
          </p:cNvSpPr>
          <p:nvPr>
            <p:ph type="title"/>
          </p:nvPr>
        </p:nvSpPr>
        <p:spPr>
          <a:xfrm>
            <a:off x="839788" y="365125"/>
            <a:ext cx="10515600" cy="1325563"/>
          </a:xfrm>
          <a:solidFill>
            <a:schemeClr val="accent2"/>
          </a:solidFill>
          <a:ln w="38100">
            <a:solidFill>
              <a:schemeClr val="accent2"/>
            </a:solidFill>
          </a:ln>
        </p:spPr>
        <p:txBody>
          <a:bodyPr/>
          <a:lstStyle>
            <a:lvl1pPr>
              <a:defRPr b="1"/>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FE73AF1-3469-4BCB-80DF-4243A1FD2EFC}"/>
              </a:ext>
            </a:extLst>
          </p:cNvPr>
          <p:cNvSpPr>
            <a:spLocks noGrp="1"/>
          </p:cNvSpPr>
          <p:nvPr>
            <p:ph type="body" idx="1"/>
          </p:nvPr>
        </p:nvSpPr>
        <p:spPr>
          <a:xfrm>
            <a:off x="839788" y="1681163"/>
            <a:ext cx="5157787" cy="823912"/>
          </a:xfrm>
          <a:solidFill>
            <a:schemeClr val="accent2">
              <a:lumMod val="50000"/>
            </a:schemeClr>
          </a:solidFill>
          <a:ln w="38100">
            <a:solidFill>
              <a:schemeClr val="accent2"/>
            </a:solidFill>
          </a:ln>
        </p:spPr>
        <p:txBody>
          <a:bodyPr anchor="b">
            <a:noAutofit/>
          </a:bodyPr>
          <a:lstStyle>
            <a:lvl1pPr marL="0" indent="0">
              <a:buNone/>
              <a:defRPr sz="28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ED6A85-A5DA-43AA-97FF-97B37B3CCFA4}"/>
              </a:ext>
            </a:extLst>
          </p:cNvPr>
          <p:cNvSpPr>
            <a:spLocks noGrp="1"/>
          </p:cNvSpPr>
          <p:nvPr>
            <p:ph sz="half" idx="2"/>
          </p:nvPr>
        </p:nvSpPr>
        <p:spPr>
          <a:xfrm>
            <a:off x="839788" y="2505075"/>
            <a:ext cx="5157787" cy="3684588"/>
          </a:xfrm>
          <a:ln w="38100">
            <a:solidFill>
              <a:schemeClr val="accent2"/>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10306B-BA68-4EC3-82B0-67BC3F24C476}"/>
              </a:ext>
            </a:extLst>
          </p:cNvPr>
          <p:cNvSpPr>
            <a:spLocks noGrp="1"/>
          </p:cNvSpPr>
          <p:nvPr>
            <p:ph type="body" sz="quarter" idx="3"/>
          </p:nvPr>
        </p:nvSpPr>
        <p:spPr>
          <a:xfrm>
            <a:off x="6172200" y="1681163"/>
            <a:ext cx="5183188" cy="823912"/>
          </a:xfrm>
          <a:solidFill>
            <a:schemeClr val="accent2">
              <a:lumMod val="50000"/>
            </a:schemeClr>
          </a:solidFill>
          <a:ln w="38100">
            <a:solidFill>
              <a:schemeClr val="accent2"/>
            </a:solidFill>
          </a:ln>
        </p:spPr>
        <p:txBody>
          <a:bodyPr vert="horz" lIns="91440" tIns="45720" rIns="91440" bIns="45720" rtlCol="0" anchor="b">
            <a:noAutofit/>
          </a:bodyPr>
          <a:lstStyle>
            <a:lvl1pPr>
              <a:defRPr lang="en-US" b="1" dirty="0">
                <a:solidFill>
                  <a:schemeClr val="bg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433642C6-225B-4577-B55F-CFD3E823D54E}"/>
              </a:ext>
            </a:extLst>
          </p:cNvPr>
          <p:cNvSpPr>
            <a:spLocks noGrp="1"/>
          </p:cNvSpPr>
          <p:nvPr>
            <p:ph sz="quarter" idx="4"/>
          </p:nvPr>
        </p:nvSpPr>
        <p:spPr>
          <a:xfrm>
            <a:off x="6172200" y="2505075"/>
            <a:ext cx="5183188" cy="3684588"/>
          </a:xfrm>
          <a:ln w="38100">
            <a:solidFill>
              <a:schemeClr val="accent2"/>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18D921-89A2-4E4E-A96B-593B4E223796}"/>
              </a:ext>
            </a:extLst>
          </p:cNvPr>
          <p:cNvSpPr>
            <a:spLocks noGrp="1"/>
          </p:cNvSpPr>
          <p:nvPr>
            <p:ph type="dt" sz="half" idx="10"/>
          </p:nvPr>
        </p:nvSpPr>
        <p:spPr/>
        <p:txBody>
          <a:bodyPr/>
          <a:lstStyle/>
          <a:p>
            <a:fld id="{D8FC982F-3C14-465F-B483-5A8711A994AE}" type="datetimeFigureOut">
              <a:rPr lang="en-US" smtClean="0"/>
              <a:t>9/16/2021</a:t>
            </a:fld>
            <a:endParaRPr lang="en-US"/>
          </a:p>
        </p:txBody>
      </p:sp>
      <p:sp>
        <p:nvSpPr>
          <p:cNvPr id="8" name="Footer Placeholder 7">
            <a:extLst>
              <a:ext uri="{FF2B5EF4-FFF2-40B4-BE49-F238E27FC236}">
                <a16:creationId xmlns:a16="http://schemas.microsoft.com/office/drawing/2014/main" id="{75ACDF65-3F3A-42A0-8FBB-B2FAD59C40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575AB9-B818-4916-93B4-2F5A3B5D17CD}"/>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6355990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5C3044-B7F3-47CE-8B0A-3EBEA75204EF}"/>
              </a:ext>
            </a:extLst>
          </p:cNvPr>
          <p:cNvSpPr>
            <a:spLocks noGrp="1"/>
          </p:cNvSpPr>
          <p:nvPr>
            <p:ph type="dt" sz="half" idx="10"/>
          </p:nvPr>
        </p:nvSpPr>
        <p:spPr/>
        <p:txBody>
          <a:bodyPr/>
          <a:lstStyle/>
          <a:p>
            <a:fld id="{D8FC982F-3C14-465F-B483-5A8711A994AE}" type="datetimeFigureOut">
              <a:rPr lang="en-US" smtClean="0"/>
              <a:t>9/16/2021</a:t>
            </a:fld>
            <a:endParaRPr lang="en-US"/>
          </a:p>
        </p:txBody>
      </p:sp>
      <p:sp>
        <p:nvSpPr>
          <p:cNvPr id="3" name="Footer Placeholder 2">
            <a:extLst>
              <a:ext uri="{FF2B5EF4-FFF2-40B4-BE49-F238E27FC236}">
                <a16:creationId xmlns:a16="http://schemas.microsoft.com/office/drawing/2014/main" id="{01C8520A-A6EA-47E1-9E58-1E3541F90E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48B5DD-C448-40AB-B414-9ECF36DCED59}"/>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40025732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C358F-DDED-4275-BEB6-3803F8C79138}"/>
              </a:ext>
            </a:extLst>
          </p:cNvPr>
          <p:cNvSpPr>
            <a:spLocks noGrp="1"/>
          </p:cNvSpPr>
          <p:nvPr>
            <p:ph type="title"/>
          </p:nvPr>
        </p:nvSpPr>
        <p:spPr>
          <a:xfrm>
            <a:off x="839788" y="457200"/>
            <a:ext cx="3932237" cy="1600200"/>
          </a:xfrm>
        </p:spPr>
        <p:txBody>
          <a:bodyPr anchor="ctr">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692780-00EF-4FCB-88AF-52305ABFA09E}"/>
              </a:ext>
            </a:extLst>
          </p:cNvPr>
          <p:cNvSpPr>
            <a:spLocks noGrp="1"/>
          </p:cNvSpPr>
          <p:nvPr>
            <p:ph idx="1"/>
          </p:nvPr>
        </p:nvSpPr>
        <p:spPr>
          <a:xfrm>
            <a:off x="5012575" y="457201"/>
            <a:ext cx="6342813" cy="570253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CBD563-E409-47B6-B8AA-88DDC7C03EBD}"/>
              </a:ext>
            </a:extLst>
          </p:cNvPr>
          <p:cNvSpPr>
            <a:spLocks noGrp="1"/>
          </p:cNvSpPr>
          <p:nvPr>
            <p:ph type="body" sz="half" idx="2"/>
          </p:nvPr>
        </p:nvSpPr>
        <p:spPr>
          <a:xfrm>
            <a:off x="839788" y="2057399"/>
            <a:ext cx="3932237" cy="410233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93FE3-A7E0-4C96-AF83-D46A052D4CBB}"/>
              </a:ext>
            </a:extLst>
          </p:cNvPr>
          <p:cNvSpPr>
            <a:spLocks noGrp="1"/>
          </p:cNvSpPr>
          <p:nvPr>
            <p:ph type="dt" sz="half" idx="10"/>
          </p:nvPr>
        </p:nvSpPr>
        <p:spPr/>
        <p:txBody>
          <a:bodyPr/>
          <a:lstStyle/>
          <a:p>
            <a:fld id="{D8FC982F-3C14-465F-B483-5A8711A994AE}" type="datetimeFigureOut">
              <a:rPr lang="en-US" smtClean="0"/>
              <a:t>9/16/2021</a:t>
            </a:fld>
            <a:endParaRPr lang="en-US"/>
          </a:p>
        </p:txBody>
      </p:sp>
      <p:sp>
        <p:nvSpPr>
          <p:cNvPr id="6" name="Footer Placeholder 5">
            <a:extLst>
              <a:ext uri="{FF2B5EF4-FFF2-40B4-BE49-F238E27FC236}">
                <a16:creationId xmlns:a16="http://schemas.microsoft.com/office/drawing/2014/main" id="{41744AAB-3C5E-4304-97BE-3792E1352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23A1AF-B585-4527-A7E7-A1E06B299D33}"/>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632702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Or Summary">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9/16/2021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sp useBgFill="1">
        <p:nvSpPr>
          <p:cNvPr id="7" name="Rectangle 6">
            <a:extLst>
              <a:ext uri="{FF2B5EF4-FFF2-40B4-BE49-F238E27FC236}">
                <a16:creationId xmlns:a16="http://schemas.microsoft.com/office/drawing/2014/main" id="{F3F7ED02-18A3-42F3-B531-5F8723340D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6">
            <a:extLst>
              <a:ext uri="{FF2B5EF4-FFF2-40B4-BE49-F238E27FC236}">
                <a16:creationId xmlns:a16="http://schemas.microsoft.com/office/drawing/2014/main" id="{9086B982-8D55-4313-A37E-9B933EED8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6823E1FB-219A-40ED-ABAE-CC29ACACC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Shape 9">
            <a:extLst>
              <a:ext uri="{FF2B5EF4-FFF2-40B4-BE49-F238E27FC236}">
                <a16:creationId xmlns:a16="http://schemas.microsoft.com/office/drawing/2014/main" id="{EB19A3A7-F4D3-4174-AC65-39172B3CC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8">
            <a:extLst>
              <a:ext uri="{FF2B5EF4-FFF2-40B4-BE49-F238E27FC236}">
                <a16:creationId xmlns:a16="http://schemas.microsoft.com/office/drawing/2014/main" id="{D9F8A0FE-1EE4-4D89-BB17-0C7AB9ACB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a:xfrm>
            <a:off x="5269304" y="1825625"/>
            <a:ext cx="6084496" cy="4351338"/>
          </a:xfrm>
        </p:spPr>
        <p:txBody>
          <a:bodyPr vert="horz" lIns="91440" tIns="45720" rIns="91440" bIns="45720" rtlCol="0" anchor="ctr">
            <a:normAutofit/>
          </a:bodyPr>
          <a:lstStyle>
            <a:lvl1pPr>
              <a:defRPr lang="en-US" sz="2400" dirty="0" smtClean="0">
                <a:solidFill>
                  <a:srgbClr val="FEFFFF"/>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a:xfrm>
            <a:off x="836426" y="963478"/>
            <a:ext cx="3512938" cy="4546776"/>
          </a:xfrm>
        </p:spPr>
        <p:txBody>
          <a:bodyPr vert="horz" lIns="91440" tIns="45720" rIns="91440" bIns="45720" rtlCol="0" anchor="ctr">
            <a:normAutofit/>
          </a:bodyPr>
          <a:lstStyle>
            <a:lvl1pPr>
              <a:defRPr lang="en-US" sz="4000" b="1">
                <a:solidFill>
                  <a:srgbClr val="FFFFFF"/>
                </a:solidFill>
              </a:defRPr>
            </a:lvl1pPr>
          </a:lstStyle>
          <a:p>
            <a:pPr lvl="0"/>
            <a:r>
              <a:rPr lang="en-US"/>
              <a:t>Click to edit Master title style</a:t>
            </a:r>
          </a:p>
        </p:txBody>
      </p:sp>
    </p:spTree>
    <p:extLst>
      <p:ext uri="{BB962C8B-B14F-4D97-AF65-F5344CB8AC3E}">
        <p14:creationId xmlns:p14="http://schemas.microsoft.com/office/powerpoint/2010/main" val="20615027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Window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C358F-DDED-4275-BEB6-3803F8C79138}"/>
              </a:ext>
            </a:extLst>
          </p:cNvPr>
          <p:cNvSpPr>
            <a:spLocks noGrp="1"/>
          </p:cNvSpPr>
          <p:nvPr>
            <p:ph type="title"/>
          </p:nvPr>
        </p:nvSpPr>
        <p:spPr>
          <a:xfrm>
            <a:off x="839788" y="457200"/>
            <a:ext cx="3932237" cy="1600200"/>
          </a:xfrm>
          <a:solidFill>
            <a:schemeClr val="accent2">
              <a:lumMod val="50000"/>
            </a:schemeClr>
          </a:solidFill>
          <a:ln w="38100">
            <a:solidFill>
              <a:schemeClr val="accent2"/>
            </a:solidFill>
          </a:ln>
        </p:spPr>
        <p:txBody>
          <a:bodyPr anchor="ct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692780-00EF-4FCB-88AF-52305ABFA09E}"/>
              </a:ext>
            </a:extLst>
          </p:cNvPr>
          <p:cNvSpPr>
            <a:spLocks noGrp="1"/>
          </p:cNvSpPr>
          <p:nvPr>
            <p:ph idx="1"/>
          </p:nvPr>
        </p:nvSpPr>
        <p:spPr>
          <a:xfrm>
            <a:off x="5012575" y="457201"/>
            <a:ext cx="6342813" cy="570253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7CBD563-E409-47B6-B8AA-88DDC7C03EBD}"/>
              </a:ext>
            </a:extLst>
          </p:cNvPr>
          <p:cNvSpPr>
            <a:spLocks noGrp="1"/>
          </p:cNvSpPr>
          <p:nvPr>
            <p:ph type="body" sz="half" idx="2"/>
          </p:nvPr>
        </p:nvSpPr>
        <p:spPr>
          <a:xfrm>
            <a:off x="839788" y="2057399"/>
            <a:ext cx="3932237" cy="4102331"/>
          </a:xfrm>
          <a:ln w="38100">
            <a:solidFill>
              <a:schemeClr val="accent2"/>
            </a:solidFill>
          </a:ln>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93FE3-A7E0-4C96-AF83-D46A052D4CBB}"/>
              </a:ext>
            </a:extLst>
          </p:cNvPr>
          <p:cNvSpPr>
            <a:spLocks noGrp="1"/>
          </p:cNvSpPr>
          <p:nvPr>
            <p:ph type="dt" sz="half" idx="10"/>
          </p:nvPr>
        </p:nvSpPr>
        <p:spPr/>
        <p:txBody>
          <a:bodyPr/>
          <a:lstStyle/>
          <a:p>
            <a:fld id="{D8FC982F-3C14-465F-B483-5A8711A994AE}" type="datetimeFigureOut">
              <a:rPr lang="en-US" smtClean="0"/>
              <a:t>9/16/2021</a:t>
            </a:fld>
            <a:endParaRPr lang="en-US"/>
          </a:p>
        </p:txBody>
      </p:sp>
      <p:sp>
        <p:nvSpPr>
          <p:cNvPr id="6" name="Footer Placeholder 5">
            <a:extLst>
              <a:ext uri="{FF2B5EF4-FFF2-40B4-BE49-F238E27FC236}">
                <a16:creationId xmlns:a16="http://schemas.microsoft.com/office/drawing/2014/main" id="{41744AAB-3C5E-4304-97BE-3792E1352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23A1AF-B585-4527-A7E7-A1E06B299D33}"/>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9430923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xit Ticke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5C3044-B7F3-47CE-8B0A-3EBEA75204EF}"/>
              </a:ext>
            </a:extLst>
          </p:cNvPr>
          <p:cNvSpPr>
            <a:spLocks noGrp="1"/>
          </p:cNvSpPr>
          <p:nvPr>
            <p:ph type="dt" sz="half" idx="10"/>
          </p:nvPr>
        </p:nvSpPr>
        <p:spPr/>
        <p:txBody>
          <a:bodyPr/>
          <a:lstStyle/>
          <a:p>
            <a:fld id="{D8FC982F-3C14-465F-B483-5A8711A994AE}" type="datetimeFigureOut">
              <a:rPr lang="en-US" smtClean="0"/>
              <a:t>9/16/2021</a:t>
            </a:fld>
            <a:endParaRPr lang="en-US"/>
          </a:p>
        </p:txBody>
      </p:sp>
      <p:sp>
        <p:nvSpPr>
          <p:cNvPr id="3" name="Footer Placeholder 2">
            <a:extLst>
              <a:ext uri="{FF2B5EF4-FFF2-40B4-BE49-F238E27FC236}">
                <a16:creationId xmlns:a16="http://schemas.microsoft.com/office/drawing/2014/main" id="{01C8520A-A6EA-47E1-9E58-1E3541F90E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48B5DD-C448-40AB-B414-9ECF36DCED59}"/>
              </a:ext>
            </a:extLst>
          </p:cNvPr>
          <p:cNvSpPr>
            <a:spLocks noGrp="1"/>
          </p:cNvSpPr>
          <p:nvPr>
            <p:ph type="sldNum" sz="quarter" idx="12"/>
          </p:nvPr>
        </p:nvSpPr>
        <p:spPr/>
        <p:txBody>
          <a:bodyPr/>
          <a:lstStyle/>
          <a:p>
            <a:fld id="{7A80B29F-180D-4416-8C73-DE9DEA6FFD02}" type="slidenum">
              <a:rPr lang="en-US" smtClean="0"/>
              <a:t>‹#›</a:t>
            </a:fld>
            <a:endParaRPr lang="en-US"/>
          </a:p>
        </p:txBody>
      </p:sp>
      <p:sp useBgFill="1">
        <p:nvSpPr>
          <p:cNvPr id="5" name="Rectangle 4">
            <a:extLst>
              <a:ext uri="{FF2B5EF4-FFF2-40B4-BE49-F238E27FC236}">
                <a16:creationId xmlns:a16="http://schemas.microsoft.com/office/drawing/2014/main" id="{FB57D696-6E34-42A3-84C7-B076B4CD7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B31938A-94DC-43DD-A793-FDD375BBC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 y="1"/>
            <a:ext cx="606972" cy="323398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7ABB570-C1B4-4D49-A363-045CE869D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 y="3233984"/>
            <a:ext cx="606972" cy="36240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E5C05B6-0E1D-4B25-921F-697CC23EF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3401F115-EAC5-4D23-A0A7-DD71DE55CC2E}"/>
              </a:ext>
            </a:extLst>
          </p:cNvPr>
          <p:cNvSpPr>
            <a:spLocks noGrp="1"/>
          </p:cNvSpPr>
          <p:nvPr>
            <p:ph type="title"/>
          </p:nvPr>
        </p:nvSpPr>
        <p:spPr>
          <a:xfrm>
            <a:off x="1166650" y="1332952"/>
            <a:ext cx="3926898" cy="3921176"/>
          </a:xfrm>
        </p:spPr>
        <p:txBody>
          <a:bodyPr anchor="ctr">
            <a:normAutofit/>
          </a:bodyPr>
          <a:lstStyle/>
          <a:p>
            <a:r>
              <a:rPr lang="en-US" sz="5400"/>
              <a:t>Click to edit Master title style</a:t>
            </a:r>
          </a:p>
        </p:txBody>
      </p:sp>
      <p:grpSp>
        <p:nvGrpSpPr>
          <p:cNvPr id="10" name="Group 9">
            <a:extLst>
              <a:ext uri="{FF2B5EF4-FFF2-40B4-BE49-F238E27FC236}">
                <a16:creationId xmlns:a16="http://schemas.microsoft.com/office/drawing/2014/main" id="{AE689362-DD25-453D-9065-70EEFBF95573}"/>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188720" y="73152"/>
            <a:ext cx="1178966" cy="232963"/>
            <a:chOff x="5422392" y="64008"/>
            <a:chExt cx="1178966" cy="232963"/>
          </a:xfrm>
          <a:solidFill>
            <a:schemeClr val="accent2"/>
          </a:solidFill>
        </p:grpSpPr>
        <p:sp>
          <p:nvSpPr>
            <p:cNvPr id="11" name="Rectangle 64">
              <a:extLst>
                <a:ext uri="{FF2B5EF4-FFF2-40B4-BE49-F238E27FC236}">
                  <a16:creationId xmlns:a16="http://schemas.microsoft.com/office/drawing/2014/main" id="{ECA1B956-3821-4944-960B-A6B50F8D4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66">
              <a:extLst>
                <a:ext uri="{FF2B5EF4-FFF2-40B4-BE49-F238E27FC236}">
                  <a16:creationId xmlns:a16="http://schemas.microsoft.com/office/drawing/2014/main" id="{D50E1F33-B3F8-4935-8A60-517819E93F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4">
              <a:extLst>
                <a:ext uri="{FF2B5EF4-FFF2-40B4-BE49-F238E27FC236}">
                  <a16:creationId xmlns:a16="http://schemas.microsoft.com/office/drawing/2014/main" id="{273CD3E0-BB2D-4366-8BFC-CA2F1821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66">
              <a:extLst>
                <a:ext uri="{FF2B5EF4-FFF2-40B4-BE49-F238E27FC236}">
                  <a16:creationId xmlns:a16="http://schemas.microsoft.com/office/drawing/2014/main" id="{94935161-3C5D-4BD3-AC4D-0724BDFFA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64">
              <a:extLst>
                <a:ext uri="{FF2B5EF4-FFF2-40B4-BE49-F238E27FC236}">
                  <a16:creationId xmlns:a16="http://schemas.microsoft.com/office/drawing/2014/main" id="{3CA6DC82-86C4-4944-8246-543BEB8EE0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6">
              <a:extLst>
                <a:ext uri="{FF2B5EF4-FFF2-40B4-BE49-F238E27FC236}">
                  <a16:creationId xmlns:a16="http://schemas.microsoft.com/office/drawing/2014/main" id="{5D191E7B-AC8E-41B1-81E9-7B77ECAD29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4">
              <a:extLst>
                <a:ext uri="{FF2B5EF4-FFF2-40B4-BE49-F238E27FC236}">
                  <a16:creationId xmlns:a16="http://schemas.microsoft.com/office/drawing/2014/main" id="{0917A2A1-201A-48B3-A58B-04073EB3EF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93EC2106-7A91-4453-93BC-7140684594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9D08B9D7-AFCA-4384-8113-F325781EE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FB5285F3-BA21-4366-8B2E-CADD3F915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5262EC25-DD14-4E4B-9DFE-9A930E99D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616AF733-9545-4833-9DF3-9BCE116EE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B99F3E3B-215E-441C-904C-CD1B59E80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DB1B97B3-BE2E-492E-85EF-FD166B8D6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7AEE38F8-B339-4761-A4CE-A4864AF6F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7B5A7712-3405-4485-BAE0-9C749C9A6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C8AD4C5C-7DEB-476F-AACC-8C735C4587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E43EA722-4CC3-4D81-BCAF-C7307C0F04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A5C38CA4-BFC8-4301-892D-AC09C0168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7ECDCA00-F0F1-497F-AF38-3AE195A27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Graphic 31" descr="Ticket">
            <a:extLst>
              <a:ext uri="{FF2B5EF4-FFF2-40B4-BE49-F238E27FC236}">
                <a16:creationId xmlns:a16="http://schemas.microsoft.com/office/drawing/2014/main" id="{D915B33E-5E8D-4A72-A227-2151F92D989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97338" y="3666598"/>
            <a:ext cx="1587530" cy="1587530"/>
          </a:xfrm>
          <a:prstGeom prst="rect">
            <a:avLst/>
          </a:prstGeom>
        </p:spPr>
      </p:pic>
      <p:sp>
        <p:nvSpPr>
          <p:cNvPr id="34" name="Content Placeholder 33">
            <a:extLst>
              <a:ext uri="{FF2B5EF4-FFF2-40B4-BE49-F238E27FC236}">
                <a16:creationId xmlns:a16="http://schemas.microsoft.com/office/drawing/2014/main" id="{9E0640AE-15CA-4059-99BA-89D566A1709E}"/>
              </a:ext>
            </a:extLst>
          </p:cNvPr>
          <p:cNvSpPr>
            <a:spLocks noGrp="1"/>
          </p:cNvSpPr>
          <p:nvPr>
            <p:ph sz="quarter" idx="13"/>
          </p:nvPr>
        </p:nvSpPr>
        <p:spPr>
          <a:xfrm>
            <a:off x="6013450" y="676275"/>
            <a:ext cx="5973763" cy="5764213"/>
          </a:xfrm>
        </p:spPr>
        <p:txBody>
          <a:bodyPr>
            <a:normAutofit/>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326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66DE8-9815-40C6-8D03-0A309A0A8E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B37E96-414E-4A71-B57B-B710D8B1A2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D6D43A-BE73-4D1F-82DA-94DA52DEDF47}"/>
              </a:ext>
            </a:extLst>
          </p:cNvPr>
          <p:cNvSpPr>
            <a:spLocks noGrp="1"/>
          </p:cNvSpPr>
          <p:nvPr>
            <p:ph type="dt" sz="half" idx="10"/>
          </p:nvPr>
        </p:nvSpPr>
        <p:spPr/>
        <p:txBody>
          <a:bodyPr/>
          <a:lstStyle/>
          <a:p>
            <a:fld id="{D8FC982F-3C14-465F-B483-5A8711A994AE}" type="datetimeFigureOut">
              <a:rPr lang="en-US" smtClean="0"/>
              <a:t>9/16/2021</a:t>
            </a:fld>
            <a:endParaRPr lang="en-US"/>
          </a:p>
        </p:txBody>
      </p:sp>
      <p:sp>
        <p:nvSpPr>
          <p:cNvPr id="5" name="Footer Placeholder 4">
            <a:extLst>
              <a:ext uri="{FF2B5EF4-FFF2-40B4-BE49-F238E27FC236}">
                <a16:creationId xmlns:a16="http://schemas.microsoft.com/office/drawing/2014/main" id="{E6EA30C5-9A03-48DC-9C9F-F4CC9BC58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91D9D4-6013-40DA-85F9-411CE86357BB}"/>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2877726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8580D7-3C86-4D98-80EA-C3FBCB8630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5B4E03-0A65-4A95-A9FA-4F1CEB12F5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4FE8B9-699E-45B5-BA3A-4DF0A85DB8FC}"/>
              </a:ext>
            </a:extLst>
          </p:cNvPr>
          <p:cNvSpPr>
            <a:spLocks noGrp="1"/>
          </p:cNvSpPr>
          <p:nvPr>
            <p:ph type="dt" sz="half" idx="10"/>
          </p:nvPr>
        </p:nvSpPr>
        <p:spPr/>
        <p:txBody>
          <a:bodyPr/>
          <a:lstStyle/>
          <a:p>
            <a:fld id="{D8FC982F-3C14-465F-B483-5A8711A994AE}" type="datetimeFigureOut">
              <a:rPr lang="en-US" smtClean="0"/>
              <a:t>9/16/2021</a:t>
            </a:fld>
            <a:endParaRPr lang="en-US"/>
          </a:p>
        </p:txBody>
      </p:sp>
      <p:sp>
        <p:nvSpPr>
          <p:cNvPr id="5" name="Footer Placeholder 4">
            <a:extLst>
              <a:ext uri="{FF2B5EF4-FFF2-40B4-BE49-F238E27FC236}">
                <a16:creationId xmlns:a16="http://schemas.microsoft.com/office/drawing/2014/main" id="{CFCC865A-C59F-4F0D-B010-423D4EB36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28EFBF-E4BF-409F-851B-8317842C36D9}"/>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953558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C872B-A36B-4499-92F0-58A59998A7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62C751-2F4F-4830-A443-03D66346F36E}"/>
              </a:ext>
            </a:extLst>
          </p:cNvPr>
          <p:cNvSpPr>
            <a:spLocks noGrp="1"/>
          </p:cNvSpPr>
          <p:nvPr>
            <p:ph type="body" idx="1"/>
          </p:nvPr>
        </p:nvSpPr>
        <p:spPr>
          <a:xfrm>
            <a:off x="831850" y="4589463"/>
            <a:ext cx="10515600" cy="1500187"/>
          </a:xfrm>
          <a:solidFill>
            <a:schemeClr val="accent2">
              <a:lumMod val="50000"/>
            </a:schemeClr>
          </a:solidFill>
        </p:spPr>
        <p:txBody>
          <a:bodyPr>
            <a:normAutofit/>
          </a:bodyPr>
          <a:lstStyle>
            <a:lvl1pPr marL="0" indent="0">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C0A7F1-878C-41FA-B2E7-9D0C2B6CD617}"/>
              </a:ext>
            </a:extLst>
          </p:cNvPr>
          <p:cNvSpPr>
            <a:spLocks noGrp="1"/>
          </p:cNvSpPr>
          <p:nvPr>
            <p:ph type="dt" sz="half" idx="10"/>
          </p:nvPr>
        </p:nvSpPr>
        <p:spPr/>
        <p:txBody>
          <a:bodyPr/>
          <a:lstStyle/>
          <a:p>
            <a:fld id="{D8FC982F-3C14-465F-B483-5A8711A994AE}" type="datetimeFigureOut">
              <a:rPr lang="en-US" smtClean="0"/>
              <a:t>9/16/2021</a:t>
            </a:fld>
            <a:endParaRPr lang="en-US"/>
          </a:p>
        </p:txBody>
      </p:sp>
      <p:sp>
        <p:nvSpPr>
          <p:cNvPr id="5" name="Footer Placeholder 4">
            <a:extLst>
              <a:ext uri="{FF2B5EF4-FFF2-40B4-BE49-F238E27FC236}">
                <a16:creationId xmlns:a16="http://schemas.microsoft.com/office/drawing/2014/main" id="{6716EDA1-27BA-42C7-9E10-45E8CFB40F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F043B7-EF74-4B8C-B2B9-8B67B507C75D}"/>
              </a:ext>
            </a:extLst>
          </p:cNvPr>
          <p:cNvSpPr>
            <a:spLocks noGrp="1"/>
          </p:cNvSpPr>
          <p:nvPr>
            <p:ph type="sldNum" sz="quarter" idx="12"/>
          </p:nvPr>
        </p:nvSpPr>
        <p:spPr/>
        <p:txBody>
          <a:bodyPr/>
          <a:lstStyle/>
          <a:p>
            <a:fld id="{7A80B29F-180D-4416-8C73-DE9DEA6FFD02}" type="slidenum">
              <a:rPr lang="en-US" smtClean="0"/>
              <a:t>‹#›</a:t>
            </a:fld>
            <a:endParaRPr lang="en-US"/>
          </a:p>
        </p:txBody>
      </p:sp>
      <p:cxnSp>
        <p:nvCxnSpPr>
          <p:cNvPr id="7" name="Straight Connector 6">
            <a:extLst>
              <a:ext uri="{FF2B5EF4-FFF2-40B4-BE49-F238E27FC236}">
                <a16:creationId xmlns:a16="http://schemas.microsoft.com/office/drawing/2014/main" id="{E0CBE9BF-B0AC-4478-BC76-36E4FFA2DA8D}"/>
              </a:ext>
            </a:extLst>
          </p:cNvPr>
          <p:cNvCxnSpPr>
            <a:cxnSpLocks/>
          </p:cNvCxnSpPr>
          <p:nvPr userDrawn="1"/>
        </p:nvCxnSpPr>
        <p:spPr>
          <a:xfrm>
            <a:off x="838200" y="4456112"/>
            <a:ext cx="10515600" cy="1"/>
          </a:xfrm>
          <a:prstGeom prst="line">
            <a:avLst/>
          </a:prstGeom>
          <a:ln w="28575"/>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8" name="Freeform: Shape 13">
            <a:extLst>
              <a:ext uri="{FF2B5EF4-FFF2-40B4-BE49-F238E27FC236}">
                <a16:creationId xmlns:a16="http://schemas.microsoft.com/office/drawing/2014/main" id="{660A18DA-6AB3-4DDD-A96A-92CE0D665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22426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Layout Al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D4BFB94-54DF-4150-B5F0-C87A9C7FFC9E}"/>
              </a:ext>
            </a:extLst>
          </p:cNvPr>
          <p:cNvSpPr>
            <a:spLocks noGrp="1"/>
          </p:cNvSpPr>
          <p:nvPr>
            <p:ph type="dt" sz="half" idx="10"/>
          </p:nvPr>
        </p:nvSpPr>
        <p:spPr/>
        <p:txBody>
          <a:bodyPr/>
          <a:lstStyle/>
          <a:p>
            <a:fld id="{D8FC982F-3C14-465F-B483-5A8711A994AE}" type="datetimeFigureOut">
              <a:rPr lang="en-US" smtClean="0"/>
              <a:t>9/16/2021</a:t>
            </a:fld>
            <a:endParaRPr lang="en-US" dirty="0"/>
          </a:p>
        </p:txBody>
      </p:sp>
      <p:sp>
        <p:nvSpPr>
          <p:cNvPr id="6" name="Slide Number Placeholder 5">
            <a:extLst>
              <a:ext uri="{FF2B5EF4-FFF2-40B4-BE49-F238E27FC236}">
                <a16:creationId xmlns:a16="http://schemas.microsoft.com/office/drawing/2014/main" id="{4363BB47-C45F-4B35-82B0-48C5FE88A990}"/>
              </a:ext>
            </a:extLst>
          </p:cNvPr>
          <p:cNvSpPr>
            <a:spLocks noGrp="1"/>
          </p:cNvSpPr>
          <p:nvPr>
            <p:ph type="sldNum" sz="quarter" idx="12"/>
          </p:nvPr>
        </p:nvSpPr>
        <p:spPr/>
        <p:txBody>
          <a:bodyPr/>
          <a:lstStyle/>
          <a:p>
            <a:fld id="{7A80B29F-180D-4416-8C73-DE9DEA6FFD02}" type="slidenum">
              <a:rPr lang="en-US" smtClean="0"/>
              <a:t>‹#›</a:t>
            </a:fld>
            <a:endParaRPr lang="en-US" dirty="0"/>
          </a:p>
        </p:txBody>
      </p:sp>
      <p:sp useBgFill="1">
        <p:nvSpPr>
          <p:cNvPr id="13" name="Rectangle 12">
            <a:extLst>
              <a:ext uri="{FF2B5EF4-FFF2-40B4-BE49-F238E27FC236}">
                <a16:creationId xmlns:a16="http://schemas.microsoft.com/office/drawing/2014/main" id="{8AE8B0A3-40C5-48CC-B177-8D77CC32F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3">
            <a:extLst>
              <a:ext uri="{FF2B5EF4-FFF2-40B4-BE49-F238E27FC236}">
                <a16:creationId xmlns:a16="http://schemas.microsoft.com/office/drawing/2014/main" id="{F522DC2A-38B8-42B0-A904-EAD75D3DC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CF738B7C-05C6-4CB0-99AA-CCBF70D3CD47}"/>
              </a:ext>
            </a:extLst>
          </p:cNvPr>
          <p:cNvSpPr>
            <a:spLocks noGrp="1"/>
          </p:cNvSpPr>
          <p:nvPr>
            <p:ph type="ftr" sz="quarter" idx="11"/>
          </p:nvPr>
        </p:nvSpPr>
        <p:spPr/>
        <p:txBody>
          <a:bodyPr/>
          <a:lstStyle>
            <a:lvl1pPr>
              <a:defRPr>
                <a:solidFill>
                  <a:schemeClr val="tx1">
                    <a:lumMod val="85000"/>
                    <a:lumOff val="15000"/>
                  </a:schemeClr>
                </a:solidFill>
              </a:defRPr>
            </a:lvl1pPr>
          </a:lstStyle>
          <a:p>
            <a:r>
              <a:rPr lang="en-US" dirty="0"/>
              <a:t>IST769 Advanced Big Data Management</a:t>
            </a:r>
          </a:p>
        </p:txBody>
      </p:sp>
      <p:sp>
        <p:nvSpPr>
          <p:cNvPr id="2" name="Title 1">
            <a:extLst>
              <a:ext uri="{FF2B5EF4-FFF2-40B4-BE49-F238E27FC236}">
                <a16:creationId xmlns:a16="http://schemas.microsoft.com/office/drawing/2014/main" id="{852F1336-5AA1-4CDF-B4A0-362B21876923}"/>
              </a:ext>
            </a:extLst>
          </p:cNvPr>
          <p:cNvSpPr>
            <a:spLocks noGrp="1"/>
          </p:cNvSpPr>
          <p:nvPr>
            <p:ph type="ctrTitle"/>
          </p:nvPr>
        </p:nvSpPr>
        <p:spPr>
          <a:xfrm>
            <a:off x="413468" y="636104"/>
            <a:ext cx="7118035" cy="2873859"/>
          </a:xfrm>
        </p:spPr>
        <p:txBody>
          <a:bodyPr vert="horz" lIns="91440" tIns="45720" rIns="91440" bIns="45720" rtlCol="0" anchor="ctr">
            <a:normAutofit/>
          </a:bodyPr>
          <a:lstStyle>
            <a:lvl1pPr>
              <a:defRPr lang="en-US" sz="6600">
                <a:solidFill>
                  <a:schemeClr val="tx1">
                    <a:lumMod val="65000"/>
                    <a:lumOff val="35000"/>
                  </a:schemeClr>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ACF98771-3DEC-49EB-9BE2-5427C05DB3B7}"/>
              </a:ext>
            </a:extLst>
          </p:cNvPr>
          <p:cNvSpPr>
            <a:spLocks noGrp="1"/>
          </p:cNvSpPr>
          <p:nvPr>
            <p:ph type="subTitle" idx="1"/>
          </p:nvPr>
        </p:nvSpPr>
        <p:spPr>
          <a:xfrm>
            <a:off x="413467" y="4301655"/>
            <a:ext cx="6782463" cy="1383527"/>
          </a:xfrm>
          <a:solidFill>
            <a:srgbClr val="FFFFFF">
              <a:alpha val="50196"/>
            </a:srgbClr>
          </a:solidFill>
          <a:ln w="19050">
            <a:solidFill>
              <a:schemeClr val="accent2"/>
            </a:solid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rmAutofit/>
          </a:bodyPr>
          <a:lstStyle>
            <a:lvl1pPr>
              <a:defRPr lang="en-US" sz="3600">
                <a:solidFill>
                  <a:schemeClr val="accent2">
                    <a:lumMod val="50000"/>
                  </a:schemeClr>
                </a:solidFill>
              </a:defRPr>
            </a:lvl1pPr>
          </a:lstStyle>
          <a:p>
            <a:pPr marL="0" lvl="0" indent="0">
              <a:buNone/>
            </a:pPr>
            <a:r>
              <a:rPr lang="en-US"/>
              <a:t>Click to edit Master subtitle style</a:t>
            </a:r>
            <a:endParaRPr lang="en-US" dirty="0"/>
          </a:p>
        </p:txBody>
      </p:sp>
      <p:sp>
        <p:nvSpPr>
          <p:cNvPr id="8" name="Media Placeholder 7">
            <a:extLst>
              <a:ext uri="{FF2B5EF4-FFF2-40B4-BE49-F238E27FC236}">
                <a16:creationId xmlns:a16="http://schemas.microsoft.com/office/drawing/2014/main" id="{A81633C3-4C66-43BD-8990-ABFDB1B5B551}"/>
              </a:ext>
            </a:extLst>
          </p:cNvPr>
          <p:cNvSpPr>
            <a:spLocks noGrp="1"/>
          </p:cNvSpPr>
          <p:nvPr>
            <p:ph type="media" sz="quarter" idx="13"/>
          </p:nvPr>
        </p:nvSpPr>
        <p:spPr>
          <a:xfrm>
            <a:off x="8153400" y="2554288"/>
            <a:ext cx="2024063" cy="2544762"/>
          </a:xfrm>
        </p:spPr>
        <p:txBody>
          <a:bodyPr/>
          <a:lstStyle/>
          <a:p>
            <a:r>
              <a:rPr lang="en-US"/>
              <a:t>Click icon to add media</a:t>
            </a:r>
          </a:p>
        </p:txBody>
      </p:sp>
    </p:spTree>
    <p:extLst>
      <p:ext uri="{BB962C8B-B14F-4D97-AF65-F5344CB8AC3E}">
        <p14:creationId xmlns:p14="http://schemas.microsoft.com/office/powerpoint/2010/main" val="491795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eck Yoursel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a:xfrm>
            <a:off x="403860" y="365125"/>
            <a:ext cx="8511540" cy="1325563"/>
          </a:xfrm>
        </p:spPr>
        <p:txBody>
          <a:bodyPr/>
          <a:lstStyle>
            <a:lvl1pP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a:xfrm>
            <a:off x="403860" y="1868487"/>
            <a:ext cx="85115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9/16/2021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sp>
        <p:nvSpPr>
          <p:cNvPr id="7" name="Rectangle 6">
            <a:extLst>
              <a:ext uri="{FF2B5EF4-FFF2-40B4-BE49-F238E27FC236}">
                <a16:creationId xmlns:a16="http://schemas.microsoft.com/office/drawing/2014/main" id="{11836DB4-BA84-4558-9FE4-B1BEF09D8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0557B28-8C2D-4555-8906-71813522B2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8915400" y="2358913"/>
            <a:ext cx="2140172" cy="2140172"/>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Checklist">
            <a:extLst>
              <a:ext uri="{FF2B5EF4-FFF2-40B4-BE49-F238E27FC236}">
                <a16:creationId xmlns:a16="http://schemas.microsoft.com/office/drawing/2014/main" id="{A6A8680A-2E2A-4DE5-8414-6A4E30D02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279175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nstra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a:xfrm>
            <a:off x="2256182" y="365125"/>
            <a:ext cx="9462052"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a:xfrm>
            <a:off x="3061252" y="1825625"/>
            <a:ext cx="8656982"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9/16/2021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grpSp>
        <p:nvGrpSpPr>
          <p:cNvPr id="9" name="Group 8">
            <a:extLst>
              <a:ext uri="{FF2B5EF4-FFF2-40B4-BE49-F238E27FC236}">
                <a16:creationId xmlns:a16="http://schemas.microsoft.com/office/drawing/2014/main" id="{D71ADF01-726E-48A2-9B28-B3819A881C98}"/>
              </a:ext>
            </a:extLst>
          </p:cNvPr>
          <p:cNvGrpSpPr/>
          <p:nvPr userDrawn="1"/>
        </p:nvGrpSpPr>
        <p:grpSpPr>
          <a:xfrm>
            <a:off x="0" y="0"/>
            <a:ext cx="2915216" cy="6858000"/>
            <a:chOff x="0" y="0"/>
            <a:chExt cx="2915216" cy="6858000"/>
          </a:xfrm>
          <a:solidFill>
            <a:schemeClr val="accent2"/>
          </a:solidFill>
        </p:grpSpPr>
        <p:sp>
          <p:nvSpPr>
            <p:cNvPr id="10" name="Rectangle 9">
              <a:extLst>
                <a:ext uri="{FF2B5EF4-FFF2-40B4-BE49-F238E27FC236}">
                  <a16:creationId xmlns:a16="http://schemas.microsoft.com/office/drawing/2014/main" id="{3EF91502-419C-472E-83D0-E387B17C40EC}"/>
                </a:ext>
              </a:extLst>
            </p:cNvPr>
            <p:cNvSpPr/>
            <p:nvPr/>
          </p:nvSpPr>
          <p:spPr>
            <a:xfrm>
              <a:off x="0" y="0"/>
              <a:ext cx="2018923" cy="6858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795CA48-786C-4977-B37D-2FE6BC404B2C}"/>
                </a:ext>
              </a:extLst>
            </p:cNvPr>
            <p:cNvSpPr/>
            <p:nvPr/>
          </p:nvSpPr>
          <p:spPr>
            <a:xfrm>
              <a:off x="1122630" y="2559867"/>
              <a:ext cx="1792586" cy="1738265"/>
            </a:xfrm>
            <a:prstGeom prst="ellipse">
              <a:avLst/>
            </a:prstGeom>
            <a:solidFill>
              <a:schemeClr val="accent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Graphic 11" descr="Vlog">
            <a:extLst>
              <a:ext uri="{FF2B5EF4-FFF2-40B4-BE49-F238E27FC236}">
                <a16:creationId xmlns:a16="http://schemas.microsoft.com/office/drawing/2014/main" id="{AF39D51C-B0AE-4C81-B8F5-B445AA2385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61723" y="2971799"/>
            <a:ext cx="914400" cy="914400"/>
          </a:xfrm>
          <a:prstGeom prst="rect">
            <a:avLst/>
          </a:prstGeom>
        </p:spPr>
      </p:pic>
    </p:spTree>
    <p:extLst>
      <p:ext uri="{BB962C8B-B14F-4D97-AF65-F5344CB8AC3E}">
        <p14:creationId xmlns:p14="http://schemas.microsoft.com/office/powerpoint/2010/main" val="4260300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D6DD47-33E2-4159-9C84-1DF1E62723C2}"/>
              </a:ext>
            </a:extLst>
          </p:cNvPr>
          <p:cNvSpPr/>
          <p:nvPr userDrawn="1"/>
        </p:nvSpPr>
        <p:spPr>
          <a:xfrm>
            <a:off x="307571" y="457200"/>
            <a:ext cx="4098172" cy="5702530"/>
          </a:xfrm>
          <a:prstGeom prst="rect">
            <a:avLst/>
          </a:prstGeom>
          <a:solidFill>
            <a:schemeClr val="accent2">
              <a:lumMod val="5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7C358F-DDED-4275-BEB6-3803F8C79138}"/>
              </a:ext>
            </a:extLst>
          </p:cNvPr>
          <p:cNvSpPr>
            <a:spLocks noGrp="1"/>
          </p:cNvSpPr>
          <p:nvPr>
            <p:ph type="title"/>
          </p:nvPr>
        </p:nvSpPr>
        <p:spPr>
          <a:xfrm>
            <a:off x="382385" y="556952"/>
            <a:ext cx="3906982" cy="1500447"/>
          </a:xfrm>
          <a:noFill/>
          <a:ln w="38100">
            <a:noFill/>
          </a:ln>
        </p:spPr>
        <p:txBody>
          <a:bodyPr anchor="ct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692780-00EF-4FCB-88AF-52305ABFA09E}"/>
              </a:ext>
            </a:extLst>
          </p:cNvPr>
          <p:cNvSpPr>
            <a:spLocks noGrp="1"/>
          </p:cNvSpPr>
          <p:nvPr>
            <p:ph idx="1"/>
          </p:nvPr>
        </p:nvSpPr>
        <p:spPr>
          <a:xfrm>
            <a:off x="4422370" y="457201"/>
            <a:ext cx="7403869" cy="5702530"/>
          </a:xfrm>
        </p:spPr>
        <p:txBody>
          <a:bodyPr>
            <a:normAutofit/>
          </a:bodyPr>
          <a:lstStyle>
            <a:lvl1pPr>
              <a:defRPr sz="2800">
                <a:latin typeface="Consolas" panose="020B0609020204030204" pitchFamily="49" charset="0"/>
              </a:defRPr>
            </a:lvl1pPr>
            <a:lvl2pPr>
              <a:defRPr sz="2400">
                <a:latin typeface="Consolas" panose="020B0609020204030204" pitchFamily="49" charset="0"/>
              </a:defRPr>
            </a:lvl2pPr>
            <a:lvl3pPr>
              <a:defRPr sz="2000">
                <a:latin typeface="Consolas" panose="020B0609020204030204" pitchFamily="49" charset="0"/>
              </a:defRPr>
            </a:lvl3pPr>
            <a:lvl4pPr>
              <a:defRPr sz="1800">
                <a:latin typeface="Consolas" panose="020B0609020204030204" pitchFamily="49" charset="0"/>
              </a:defRPr>
            </a:lvl4pPr>
            <a:lvl5pPr>
              <a:defRPr sz="1800">
                <a:latin typeface="Consolas" panose="020B0609020204030204" pitchFamily="49"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7CBD563-E409-47B6-B8AA-88DDC7C03EBD}"/>
              </a:ext>
            </a:extLst>
          </p:cNvPr>
          <p:cNvSpPr>
            <a:spLocks noGrp="1"/>
          </p:cNvSpPr>
          <p:nvPr>
            <p:ph type="body" sz="half" idx="2"/>
          </p:nvPr>
        </p:nvSpPr>
        <p:spPr>
          <a:xfrm>
            <a:off x="382386" y="2254020"/>
            <a:ext cx="3906981" cy="3781020"/>
          </a:xfrm>
          <a:ln w="38100">
            <a:noFill/>
          </a:ln>
        </p:spPr>
        <p:txBody>
          <a:bodyPr>
            <a:normAutofit/>
          </a:bodyPr>
          <a:lstStyle>
            <a:lvl1pPr marL="0" indent="0">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93FE3-A7E0-4C96-AF83-D46A052D4CBB}"/>
              </a:ext>
            </a:extLst>
          </p:cNvPr>
          <p:cNvSpPr>
            <a:spLocks noGrp="1"/>
          </p:cNvSpPr>
          <p:nvPr>
            <p:ph type="dt" sz="half" idx="10"/>
          </p:nvPr>
        </p:nvSpPr>
        <p:spPr/>
        <p:txBody>
          <a:bodyPr/>
          <a:lstStyle/>
          <a:p>
            <a:fld id="{D8FC982F-3C14-465F-B483-5A8711A994AE}" type="datetimeFigureOut">
              <a:rPr lang="en-US" smtClean="0"/>
              <a:t>9/16/2021</a:t>
            </a:fld>
            <a:endParaRPr lang="en-US"/>
          </a:p>
        </p:txBody>
      </p:sp>
      <p:sp>
        <p:nvSpPr>
          <p:cNvPr id="6" name="Footer Placeholder 5">
            <a:extLst>
              <a:ext uri="{FF2B5EF4-FFF2-40B4-BE49-F238E27FC236}">
                <a16:creationId xmlns:a16="http://schemas.microsoft.com/office/drawing/2014/main" id="{41744AAB-3C5E-4304-97BE-3792E1352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23A1AF-B585-4527-A7E7-A1E06B299D33}"/>
              </a:ext>
            </a:extLst>
          </p:cNvPr>
          <p:cNvSpPr>
            <a:spLocks noGrp="1"/>
          </p:cNvSpPr>
          <p:nvPr>
            <p:ph type="sldNum" sz="quarter" idx="12"/>
          </p:nvPr>
        </p:nvSpPr>
        <p:spPr/>
        <p:txBody>
          <a:bodyPr/>
          <a:lstStyle/>
          <a:p>
            <a:fld id="{7A80B29F-180D-4416-8C73-DE9DEA6FFD02}" type="slidenum">
              <a:rPr lang="en-US" smtClean="0"/>
              <a:t>‹#›</a:t>
            </a:fld>
            <a:endParaRPr lang="en-US"/>
          </a:p>
        </p:txBody>
      </p:sp>
      <p:grpSp>
        <p:nvGrpSpPr>
          <p:cNvPr id="12" name="Group 11">
            <a:extLst>
              <a:ext uri="{FF2B5EF4-FFF2-40B4-BE49-F238E27FC236}">
                <a16:creationId xmlns:a16="http://schemas.microsoft.com/office/drawing/2014/main" id="{1D5F4138-6E1A-47D7-8524-2D5C3710909A}"/>
              </a:ext>
            </a:extLst>
          </p:cNvPr>
          <p:cNvGrpSpPr/>
          <p:nvPr userDrawn="1"/>
        </p:nvGrpSpPr>
        <p:grpSpPr>
          <a:xfrm>
            <a:off x="1762298" y="4887884"/>
            <a:ext cx="1147156" cy="1147156"/>
            <a:chOff x="1636222" y="4887884"/>
            <a:chExt cx="1147156" cy="1147156"/>
          </a:xfrm>
        </p:grpSpPr>
        <p:sp>
          <p:nvSpPr>
            <p:cNvPr id="11" name="Flowchart: Connector 10">
              <a:extLst>
                <a:ext uri="{FF2B5EF4-FFF2-40B4-BE49-F238E27FC236}">
                  <a16:creationId xmlns:a16="http://schemas.microsoft.com/office/drawing/2014/main" id="{22505DCA-214B-4F59-94BD-621A83F8888D}"/>
                </a:ext>
              </a:extLst>
            </p:cNvPr>
            <p:cNvSpPr/>
            <p:nvPr userDrawn="1"/>
          </p:nvSpPr>
          <p:spPr>
            <a:xfrm>
              <a:off x="1636222" y="4887884"/>
              <a:ext cx="1147156" cy="1147156"/>
            </a:xfrm>
            <a:prstGeom prst="flowChartConnector">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Programmer female with solid fill">
              <a:extLst>
                <a:ext uri="{FF2B5EF4-FFF2-40B4-BE49-F238E27FC236}">
                  <a16:creationId xmlns:a16="http://schemas.microsoft.com/office/drawing/2014/main" id="{1C5E1F72-C8FE-4D53-8FDC-6EE83FFBDD8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03861" y="4980709"/>
              <a:ext cx="846512" cy="846512"/>
            </a:xfrm>
            <a:prstGeom prst="rect">
              <a:avLst/>
            </a:prstGeom>
          </p:spPr>
        </p:pic>
      </p:grpSp>
    </p:spTree>
    <p:extLst>
      <p:ext uri="{BB962C8B-B14F-4D97-AF65-F5344CB8AC3E}">
        <p14:creationId xmlns:p14="http://schemas.microsoft.com/office/powerpoint/2010/main" val="644392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9/16/2021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cxnSp>
        <p:nvCxnSpPr>
          <p:cNvPr id="8" name="Straight Connector 7">
            <a:extLst>
              <a:ext uri="{FF2B5EF4-FFF2-40B4-BE49-F238E27FC236}">
                <a16:creationId xmlns:a16="http://schemas.microsoft.com/office/drawing/2014/main" id="{4A27EA23-180F-401C-B8CB-275482A5BB26}"/>
              </a:ext>
            </a:extLst>
          </p:cNvPr>
          <p:cNvCxnSpPr>
            <a:cxnSpLocks/>
          </p:cNvCxnSpPr>
          <p:nvPr userDrawn="1"/>
        </p:nvCxnSpPr>
        <p:spPr>
          <a:xfrm>
            <a:off x="838200" y="1530625"/>
            <a:ext cx="10515600" cy="1"/>
          </a:xfrm>
          <a:prstGeom prst="line">
            <a:avLst/>
          </a:prstGeom>
          <a:ln w="28575"/>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3830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Circle">
    <p:spTree>
      <p:nvGrpSpPr>
        <p:cNvPr id="1" name=""/>
        <p:cNvGrpSpPr/>
        <p:nvPr/>
      </p:nvGrpSpPr>
      <p:grpSpPr>
        <a:xfrm>
          <a:off x="0" y="0"/>
          <a:ext cx="0" cy="0"/>
          <a:chOff x="0" y="0"/>
          <a:chExt cx="0" cy="0"/>
        </a:xfrm>
      </p:grpSpPr>
      <p:sp>
        <p:nvSpPr>
          <p:cNvPr id="7" name="Flowchart: Connector 6">
            <a:extLst>
              <a:ext uri="{FF2B5EF4-FFF2-40B4-BE49-F238E27FC236}">
                <a16:creationId xmlns:a16="http://schemas.microsoft.com/office/drawing/2014/main" id="{7CC09D28-CF0D-4C08-B5A8-B473BC0B1B75}"/>
              </a:ext>
            </a:extLst>
          </p:cNvPr>
          <p:cNvSpPr/>
          <p:nvPr userDrawn="1"/>
        </p:nvSpPr>
        <p:spPr>
          <a:xfrm>
            <a:off x="1526502" y="-894521"/>
            <a:ext cx="8913744" cy="8510518"/>
          </a:xfrm>
          <a:prstGeom prst="flowChartConnector">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9/16/2021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351724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52497C-037D-4449-BD0F-05467C6A15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3CD51A-A115-49E0-B583-A2ED811BF7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B12C1-11A4-464F-B303-059CFD7359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C982F-3C14-465F-B483-5A8711A994AE}" type="datetimeFigureOut">
              <a:rPr lang="en-US" smtClean="0"/>
              <a:t>9/16/2021</a:t>
            </a:fld>
            <a:endParaRPr lang="en-US"/>
          </a:p>
        </p:txBody>
      </p:sp>
      <p:sp>
        <p:nvSpPr>
          <p:cNvPr id="5" name="Footer Placeholder 4">
            <a:extLst>
              <a:ext uri="{FF2B5EF4-FFF2-40B4-BE49-F238E27FC236}">
                <a16:creationId xmlns:a16="http://schemas.microsoft.com/office/drawing/2014/main" id="{88BDDCC1-5FCE-486F-83DC-DE03C4F29C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6BB682-65E5-42C8-8A02-A755628645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80B29F-180D-4416-8C73-DE9DEA6FFD02}" type="slidenum">
              <a:rPr lang="en-US" smtClean="0"/>
              <a:t>‹#›</a:t>
            </a:fld>
            <a:endParaRPr lang="en-US"/>
          </a:p>
        </p:txBody>
      </p:sp>
    </p:spTree>
    <p:extLst>
      <p:ext uri="{BB962C8B-B14F-4D97-AF65-F5344CB8AC3E}">
        <p14:creationId xmlns:p14="http://schemas.microsoft.com/office/powerpoint/2010/main" val="2571688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3" r:id="rId4"/>
    <p:sldLayoutId id="2147483661" r:id="rId5"/>
    <p:sldLayoutId id="2147483664" r:id="rId6"/>
    <p:sldLayoutId id="2147483673" r:id="rId7"/>
    <p:sldLayoutId id="2147483662" r:id="rId8"/>
    <p:sldLayoutId id="2147483666" r:id="rId9"/>
    <p:sldLayoutId id="2147483667" r:id="rId10"/>
    <p:sldLayoutId id="2147483654" r:id="rId11"/>
    <p:sldLayoutId id="2147483652" r:id="rId12"/>
    <p:sldLayoutId id="2147483668" r:id="rId13"/>
    <p:sldLayoutId id="2147483671" r:id="rId14"/>
    <p:sldLayoutId id="2147483653" r:id="rId15"/>
    <p:sldLayoutId id="2147483670" r:id="rId16"/>
    <p:sldLayoutId id="2147483669" r:id="rId17"/>
    <p:sldLayoutId id="2147483655" r:id="rId18"/>
    <p:sldLayoutId id="2147483656" r:id="rId19"/>
    <p:sldLayoutId id="2147483672" r:id="rId20"/>
    <p:sldLayoutId id="2147483665" r:id="rId21"/>
    <p:sldLayoutId id="2147483658" r:id="rId22"/>
    <p:sldLayoutId id="2147483659"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hyperlink" Target="https://min.io/product/erasure-code-calculator"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AE7DEE1-6D0B-40BB-A3A0-C4EBE30B3772}"/>
              </a:ext>
            </a:extLst>
          </p:cNvPr>
          <p:cNvSpPr>
            <a:spLocks noGrp="1"/>
          </p:cNvSpPr>
          <p:nvPr>
            <p:ph type="subTitle" idx="1"/>
          </p:nvPr>
        </p:nvSpPr>
        <p:spPr/>
        <p:txBody>
          <a:bodyPr/>
          <a:lstStyle/>
          <a:p>
            <a:pPr marL="0" indent="0">
              <a:buNone/>
            </a:pPr>
            <a:r>
              <a:rPr lang="en-US" dirty="0"/>
              <a:t>Object Storage and Spark</a:t>
            </a:r>
          </a:p>
          <a:p>
            <a:pPr marL="0" indent="0">
              <a:buNone/>
            </a:pPr>
            <a:endParaRPr lang="en-US" dirty="0"/>
          </a:p>
        </p:txBody>
      </p:sp>
      <p:sp>
        <p:nvSpPr>
          <p:cNvPr id="3" name="Title 2">
            <a:extLst>
              <a:ext uri="{FF2B5EF4-FFF2-40B4-BE49-F238E27FC236}">
                <a16:creationId xmlns:a16="http://schemas.microsoft.com/office/drawing/2014/main" id="{36F99566-91D7-49D6-AD0E-87D956C8512F}"/>
              </a:ext>
            </a:extLst>
          </p:cNvPr>
          <p:cNvSpPr>
            <a:spLocks noGrp="1"/>
          </p:cNvSpPr>
          <p:nvPr>
            <p:ph type="ctrTitle"/>
          </p:nvPr>
        </p:nvSpPr>
        <p:spPr/>
        <p:txBody>
          <a:bodyPr/>
          <a:lstStyle/>
          <a:p>
            <a:r>
              <a:rPr lang="en-US" dirty="0"/>
              <a:t>IST769 Unit D	</a:t>
            </a:r>
          </a:p>
        </p:txBody>
      </p:sp>
    </p:spTree>
    <p:extLst>
      <p:ext uri="{BB962C8B-B14F-4D97-AF65-F5344CB8AC3E}">
        <p14:creationId xmlns:p14="http://schemas.microsoft.com/office/powerpoint/2010/main" val="118323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CCA59-99BD-4B9E-B831-04A8CA7380A2}"/>
              </a:ext>
            </a:extLst>
          </p:cNvPr>
          <p:cNvSpPr>
            <a:spLocks noGrp="1"/>
          </p:cNvSpPr>
          <p:nvPr>
            <p:ph type="title"/>
          </p:nvPr>
        </p:nvSpPr>
        <p:spPr/>
        <p:txBody>
          <a:bodyPr/>
          <a:lstStyle/>
          <a:p>
            <a:r>
              <a:rPr lang="en-US" dirty="0"/>
              <a:t>Write After Read Consistency</a:t>
            </a:r>
          </a:p>
        </p:txBody>
      </p:sp>
      <p:sp>
        <p:nvSpPr>
          <p:cNvPr id="3" name="Content Placeholder 2">
            <a:extLst>
              <a:ext uri="{FF2B5EF4-FFF2-40B4-BE49-F238E27FC236}">
                <a16:creationId xmlns:a16="http://schemas.microsoft.com/office/drawing/2014/main" id="{AAFE0698-D90E-45F7-9AFF-1A4674AAEED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60849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4D4EF5-4BC1-40D7-841F-8D3F4E612B05}"/>
              </a:ext>
            </a:extLst>
          </p:cNvPr>
          <p:cNvSpPr>
            <a:spLocks noGrp="1"/>
          </p:cNvSpPr>
          <p:nvPr>
            <p:ph type="title"/>
          </p:nvPr>
        </p:nvSpPr>
        <p:spPr/>
        <p:txBody>
          <a:bodyPr/>
          <a:lstStyle/>
          <a:p>
            <a:r>
              <a:rPr lang="en-US" dirty="0" err="1"/>
              <a:t>Minio</a:t>
            </a:r>
            <a:r>
              <a:rPr lang="en-US" dirty="0"/>
              <a:t> commands</a:t>
            </a:r>
          </a:p>
        </p:txBody>
      </p:sp>
      <p:sp>
        <p:nvSpPr>
          <p:cNvPr id="5" name="Text Placeholder 4">
            <a:extLst>
              <a:ext uri="{FF2B5EF4-FFF2-40B4-BE49-F238E27FC236}">
                <a16:creationId xmlns:a16="http://schemas.microsoft.com/office/drawing/2014/main" id="{E0AB2A29-E075-4446-AC82-2FB09A2196A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73807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FB0FA-EAA5-4D86-877E-F8AA49E70C0D}"/>
              </a:ext>
            </a:extLst>
          </p:cNvPr>
          <p:cNvSpPr>
            <a:spLocks noGrp="1"/>
          </p:cNvSpPr>
          <p:nvPr>
            <p:ph type="title"/>
          </p:nvPr>
        </p:nvSpPr>
        <p:spPr/>
        <p:txBody>
          <a:bodyPr/>
          <a:lstStyle/>
          <a:p>
            <a:r>
              <a:rPr lang="en-US" dirty="0" err="1"/>
              <a:t>Minio</a:t>
            </a:r>
            <a:r>
              <a:rPr lang="en-US" dirty="0"/>
              <a:t> Alias Commands</a:t>
            </a:r>
          </a:p>
        </p:txBody>
      </p:sp>
      <p:sp>
        <p:nvSpPr>
          <p:cNvPr id="3" name="Content Placeholder 2">
            <a:extLst>
              <a:ext uri="{FF2B5EF4-FFF2-40B4-BE49-F238E27FC236}">
                <a16:creationId xmlns:a16="http://schemas.microsoft.com/office/drawing/2014/main" id="{73C741BD-7E5B-43F2-860D-77E43CFE0B0E}"/>
              </a:ext>
            </a:extLst>
          </p:cNvPr>
          <p:cNvSpPr>
            <a:spLocks noGrp="1"/>
          </p:cNvSpPr>
          <p:nvPr>
            <p:ph idx="1"/>
          </p:nvPr>
        </p:nvSpPr>
        <p:spPr/>
        <p:txBody>
          <a:bodyPr/>
          <a:lstStyle/>
          <a:p>
            <a:r>
              <a:rPr lang="en-US" dirty="0"/>
              <a:t>List</a:t>
            </a:r>
          </a:p>
          <a:p>
            <a:r>
              <a:rPr lang="en-US" dirty="0"/>
              <a:t>Set </a:t>
            </a:r>
          </a:p>
          <a:p>
            <a:r>
              <a:rPr lang="en-US" dirty="0"/>
              <a:t>Remove</a:t>
            </a:r>
          </a:p>
          <a:p>
            <a:endParaRPr lang="en-US" dirty="0"/>
          </a:p>
        </p:txBody>
      </p:sp>
    </p:spTree>
    <p:extLst>
      <p:ext uri="{BB962C8B-B14F-4D97-AF65-F5344CB8AC3E}">
        <p14:creationId xmlns:p14="http://schemas.microsoft.com/office/powerpoint/2010/main" val="808452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28927-60C8-45D7-9A43-D4D88F1E9BB2}"/>
              </a:ext>
            </a:extLst>
          </p:cNvPr>
          <p:cNvSpPr>
            <a:spLocks noGrp="1"/>
          </p:cNvSpPr>
          <p:nvPr>
            <p:ph type="title"/>
          </p:nvPr>
        </p:nvSpPr>
        <p:spPr/>
        <p:txBody>
          <a:bodyPr/>
          <a:lstStyle/>
          <a:p>
            <a:r>
              <a:rPr lang="en-US" dirty="0" err="1"/>
              <a:t>Minio</a:t>
            </a:r>
            <a:r>
              <a:rPr lang="en-US" dirty="0"/>
              <a:t> Bucket Commands</a:t>
            </a:r>
          </a:p>
        </p:txBody>
      </p:sp>
      <p:sp>
        <p:nvSpPr>
          <p:cNvPr id="3" name="Content Placeholder 2">
            <a:extLst>
              <a:ext uri="{FF2B5EF4-FFF2-40B4-BE49-F238E27FC236}">
                <a16:creationId xmlns:a16="http://schemas.microsoft.com/office/drawing/2014/main" id="{CBA651AB-302D-4BC9-A2CA-3FEB169522CD}"/>
              </a:ext>
            </a:extLst>
          </p:cNvPr>
          <p:cNvSpPr>
            <a:spLocks noGrp="1"/>
          </p:cNvSpPr>
          <p:nvPr>
            <p:ph idx="1"/>
          </p:nvPr>
        </p:nvSpPr>
        <p:spPr/>
        <p:txBody>
          <a:bodyPr/>
          <a:lstStyle/>
          <a:p>
            <a:r>
              <a:rPr lang="en-US" dirty="0"/>
              <a:t>Mb</a:t>
            </a:r>
          </a:p>
          <a:p>
            <a:r>
              <a:rPr lang="en-US" dirty="0"/>
              <a:t>Rb</a:t>
            </a:r>
          </a:p>
          <a:p>
            <a:r>
              <a:rPr lang="en-US" dirty="0"/>
              <a:t>Du</a:t>
            </a:r>
          </a:p>
          <a:p>
            <a:r>
              <a:rPr lang="en-US" dirty="0"/>
              <a:t>tree</a:t>
            </a:r>
          </a:p>
          <a:p>
            <a:endParaRPr lang="en-US" dirty="0"/>
          </a:p>
        </p:txBody>
      </p:sp>
    </p:spTree>
    <p:extLst>
      <p:ext uri="{BB962C8B-B14F-4D97-AF65-F5344CB8AC3E}">
        <p14:creationId xmlns:p14="http://schemas.microsoft.com/office/powerpoint/2010/main" val="714999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EA66B-646B-4469-9A96-F69D5AF869FE}"/>
              </a:ext>
            </a:extLst>
          </p:cNvPr>
          <p:cNvSpPr>
            <a:spLocks noGrp="1"/>
          </p:cNvSpPr>
          <p:nvPr>
            <p:ph type="title"/>
          </p:nvPr>
        </p:nvSpPr>
        <p:spPr/>
        <p:txBody>
          <a:bodyPr/>
          <a:lstStyle/>
          <a:p>
            <a:r>
              <a:rPr lang="en-US" dirty="0" err="1"/>
              <a:t>Minio</a:t>
            </a:r>
            <a:r>
              <a:rPr lang="en-US" dirty="0"/>
              <a:t> File command</a:t>
            </a:r>
          </a:p>
        </p:txBody>
      </p:sp>
      <p:sp>
        <p:nvSpPr>
          <p:cNvPr id="3" name="Content Placeholder 2">
            <a:extLst>
              <a:ext uri="{FF2B5EF4-FFF2-40B4-BE49-F238E27FC236}">
                <a16:creationId xmlns:a16="http://schemas.microsoft.com/office/drawing/2014/main" id="{9BCE3004-C78A-4049-B8E9-C427E41743CE}"/>
              </a:ext>
            </a:extLst>
          </p:cNvPr>
          <p:cNvSpPr>
            <a:spLocks noGrp="1"/>
          </p:cNvSpPr>
          <p:nvPr>
            <p:ph idx="1"/>
          </p:nvPr>
        </p:nvSpPr>
        <p:spPr/>
        <p:txBody>
          <a:bodyPr/>
          <a:lstStyle/>
          <a:p>
            <a:r>
              <a:rPr lang="en-US" dirty="0"/>
              <a:t>Ls</a:t>
            </a:r>
          </a:p>
          <a:p>
            <a:r>
              <a:rPr lang="en-US" dirty="0"/>
              <a:t>Cp</a:t>
            </a:r>
          </a:p>
          <a:p>
            <a:r>
              <a:rPr lang="en-US" dirty="0"/>
              <a:t>Rm</a:t>
            </a:r>
          </a:p>
          <a:p>
            <a:r>
              <a:rPr lang="en-US" dirty="0"/>
              <a:t>mv</a:t>
            </a:r>
          </a:p>
        </p:txBody>
      </p:sp>
    </p:spTree>
    <p:extLst>
      <p:ext uri="{BB962C8B-B14F-4D97-AF65-F5344CB8AC3E}">
        <p14:creationId xmlns:p14="http://schemas.microsoft.com/office/powerpoint/2010/main" val="1325708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3427D1-941E-48C3-A16E-F3878D88A64B}"/>
              </a:ext>
            </a:extLst>
          </p:cNvPr>
          <p:cNvSpPr>
            <a:spLocks noGrp="1"/>
          </p:cNvSpPr>
          <p:nvPr>
            <p:ph type="ctrTitle"/>
          </p:nvPr>
        </p:nvSpPr>
        <p:spPr/>
        <p:txBody>
          <a:bodyPr/>
          <a:lstStyle/>
          <a:p>
            <a:r>
              <a:rPr lang="en-US" dirty="0"/>
              <a:t>Spark</a:t>
            </a:r>
          </a:p>
        </p:txBody>
      </p:sp>
      <p:sp>
        <p:nvSpPr>
          <p:cNvPr id="5" name="Subtitle 4">
            <a:extLst>
              <a:ext uri="{FF2B5EF4-FFF2-40B4-BE49-F238E27FC236}">
                <a16:creationId xmlns:a16="http://schemas.microsoft.com/office/drawing/2014/main" id="{146ABA24-ECE7-49CE-989A-DDDB7F890363}"/>
              </a:ext>
            </a:extLst>
          </p:cNvPr>
          <p:cNvSpPr>
            <a:spLocks noGrp="1"/>
          </p:cNvSpPr>
          <p:nvPr>
            <p:ph type="subTitle" idx="1"/>
          </p:nvPr>
        </p:nvSpPr>
        <p:spPr/>
        <p:txBody>
          <a:bodyPr/>
          <a:lstStyle/>
          <a:p>
            <a:r>
              <a:rPr lang="en-US" dirty="0"/>
              <a:t>TODO</a:t>
            </a:r>
          </a:p>
        </p:txBody>
      </p:sp>
      <p:pic>
        <p:nvPicPr>
          <p:cNvPr id="2052" name="Picture 4" descr="Clarifying the Spark vs. Hadoop Question - DATAVERSITY">
            <a:extLst>
              <a:ext uri="{FF2B5EF4-FFF2-40B4-BE49-F238E27FC236}">
                <a16:creationId xmlns:a16="http://schemas.microsoft.com/office/drawing/2014/main" id="{6BBC94A0-8B98-4B2C-8FF4-CBC6915F7905}"/>
              </a:ext>
            </a:extLst>
          </p:cNvPr>
          <p:cNvPicPr>
            <a:picLocks noGrp="1" noChangeAspect="1" noChangeArrowheads="1"/>
          </p:cNvPicPr>
          <p:nvPr>
            <p:ph type="media" sz="quarter" idx="13"/>
          </p:nvPr>
        </p:nvPicPr>
        <p:blipFill>
          <a:blip r:embed="rId2">
            <a:extLst>
              <a:ext uri="{28A0092B-C50C-407E-A947-70E740481C1C}">
                <a14:useLocalDpi xmlns:a14="http://schemas.microsoft.com/office/drawing/2010/main" val="0"/>
              </a:ext>
            </a:extLst>
          </a:blip>
          <a:srcRect/>
          <a:stretch>
            <a:fillRect/>
          </a:stretch>
        </p:blipFill>
        <p:spPr bwMode="auto">
          <a:xfrm>
            <a:off x="8111455" y="2957368"/>
            <a:ext cx="2024063" cy="1570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465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B8592-8474-4C75-B81F-26A858AAEBFE}"/>
              </a:ext>
            </a:extLst>
          </p:cNvPr>
          <p:cNvSpPr>
            <a:spLocks noGrp="1"/>
          </p:cNvSpPr>
          <p:nvPr>
            <p:ph type="title"/>
          </p:nvPr>
        </p:nvSpPr>
        <p:spPr/>
        <p:txBody>
          <a:bodyPr/>
          <a:lstStyle/>
          <a:p>
            <a:r>
              <a:rPr lang="en-US"/>
              <a:t>Spark</a:t>
            </a:r>
            <a:endParaRPr lang="en-IN" dirty="0"/>
          </a:p>
        </p:txBody>
      </p:sp>
      <p:sp>
        <p:nvSpPr>
          <p:cNvPr id="3" name="Content Placeholder 2">
            <a:extLst>
              <a:ext uri="{FF2B5EF4-FFF2-40B4-BE49-F238E27FC236}">
                <a16:creationId xmlns:a16="http://schemas.microsoft.com/office/drawing/2014/main" id="{08D28343-664E-4252-B919-7634531C0A75}"/>
              </a:ext>
            </a:extLst>
          </p:cNvPr>
          <p:cNvSpPr>
            <a:spLocks noGrp="1"/>
          </p:cNvSpPr>
          <p:nvPr>
            <p:ph idx="1"/>
          </p:nvPr>
        </p:nvSpPr>
        <p:spPr>
          <a:xfrm>
            <a:off x="838199" y="1825625"/>
            <a:ext cx="10621161" cy="4351338"/>
          </a:xfrm>
        </p:spPr>
        <p:txBody>
          <a:bodyPr/>
          <a:lstStyle/>
          <a:p>
            <a:r>
              <a:rPr lang="en-US" dirty="0"/>
              <a:t>General-purpose data-processing/analytics/computing engine</a:t>
            </a:r>
          </a:p>
          <a:p>
            <a:r>
              <a:rPr lang="en-US" dirty="0"/>
              <a:t>Developed at UC Berkeley AMP Lab</a:t>
            </a:r>
          </a:p>
          <a:p>
            <a:r>
              <a:rPr lang="en-US" dirty="0"/>
              <a:t>Step up from Hive and Pig, which are still batch-oriented</a:t>
            </a:r>
          </a:p>
          <a:p>
            <a:r>
              <a:rPr lang="en-US" dirty="0"/>
              <a:t>Stores working data in memory for fast processing (RDDs, data sets, data frames)</a:t>
            </a:r>
          </a:p>
          <a:p>
            <a:r>
              <a:rPr lang="en-US" dirty="0"/>
              <a:t>APIs/language support for Python, Scala, Java, and R</a:t>
            </a:r>
          </a:p>
        </p:txBody>
      </p:sp>
      <p:pic>
        <p:nvPicPr>
          <p:cNvPr id="6" name="Picture 2" descr="https://sparkhub.databricks.com/wp-content/uploads/2015/06/sparklogo_homepage.png">
            <a:extLst>
              <a:ext uri="{FF2B5EF4-FFF2-40B4-BE49-F238E27FC236}">
                <a16:creationId xmlns:a16="http://schemas.microsoft.com/office/drawing/2014/main" id="{2E9361FF-9E21-44E3-A22B-3593F49993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5274" y="587699"/>
            <a:ext cx="1688953" cy="880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479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3CB7C-8C98-479C-9AB2-C12425645B52}"/>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D029C17E-5DAF-4ED3-8898-56801958DC17}"/>
              </a:ext>
            </a:extLst>
          </p:cNvPr>
          <p:cNvSpPr>
            <a:spLocks noGrp="1"/>
          </p:cNvSpPr>
          <p:nvPr>
            <p:ph idx="1"/>
          </p:nvPr>
        </p:nvSpPr>
        <p:spPr/>
        <p:txBody>
          <a:bodyPr/>
          <a:lstStyle/>
          <a:p>
            <a:r>
              <a:rPr lang="en-US" dirty="0"/>
              <a:t>machine learning tasks </a:t>
            </a:r>
          </a:p>
          <a:p>
            <a:r>
              <a:rPr lang="en-US" dirty="0"/>
              <a:t>interactive/exploratory analytics</a:t>
            </a:r>
          </a:p>
          <a:p>
            <a:r>
              <a:rPr lang="en-US" dirty="0"/>
              <a:t>real-time analytics</a:t>
            </a:r>
          </a:p>
          <a:p>
            <a:r>
              <a:rPr lang="en-US" dirty="0"/>
              <a:t>data pipelines </a:t>
            </a:r>
          </a:p>
          <a:p>
            <a:r>
              <a:rPr lang="en-US" dirty="0"/>
              <a:t>ETL flows</a:t>
            </a:r>
          </a:p>
          <a:p>
            <a:r>
              <a:rPr lang="en-US" dirty="0"/>
              <a:t>Machine learning pipelines</a:t>
            </a:r>
          </a:p>
          <a:p>
            <a:endParaRPr lang="en-US" dirty="0"/>
          </a:p>
          <a:p>
            <a:endParaRPr lang="en-US" dirty="0"/>
          </a:p>
        </p:txBody>
      </p:sp>
    </p:spTree>
    <p:extLst>
      <p:ext uri="{BB962C8B-B14F-4D97-AF65-F5344CB8AC3E}">
        <p14:creationId xmlns:p14="http://schemas.microsoft.com/office/powerpoint/2010/main" val="531405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31C0-4004-4F25-ADE7-00BAAB37983C}"/>
              </a:ext>
            </a:extLst>
          </p:cNvPr>
          <p:cNvSpPr>
            <a:spLocks noGrp="1"/>
          </p:cNvSpPr>
          <p:nvPr>
            <p:ph type="title"/>
          </p:nvPr>
        </p:nvSpPr>
        <p:spPr/>
        <p:txBody>
          <a:bodyPr/>
          <a:lstStyle/>
          <a:p>
            <a:r>
              <a:rPr lang="en-US"/>
              <a:t>Spark Libraries</a:t>
            </a:r>
            <a:endParaRPr lang="en-IN" dirty="0"/>
          </a:p>
        </p:txBody>
      </p:sp>
      <p:sp>
        <p:nvSpPr>
          <p:cNvPr id="3" name="Content Placeholder 2">
            <a:extLst>
              <a:ext uri="{FF2B5EF4-FFF2-40B4-BE49-F238E27FC236}">
                <a16:creationId xmlns:a16="http://schemas.microsoft.com/office/drawing/2014/main" id="{69605E7A-4F4C-491E-B28B-B689BF88D086}"/>
              </a:ext>
            </a:extLst>
          </p:cNvPr>
          <p:cNvSpPr>
            <a:spLocks noGrp="1"/>
          </p:cNvSpPr>
          <p:nvPr>
            <p:ph idx="1"/>
          </p:nvPr>
        </p:nvSpPr>
        <p:spPr>
          <a:xfrm>
            <a:off x="922789" y="1690688"/>
            <a:ext cx="10431011" cy="2658574"/>
          </a:xfrm>
        </p:spPr>
        <p:txBody>
          <a:bodyPr>
            <a:normAutofit/>
          </a:bodyPr>
          <a:lstStyle/>
          <a:p>
            <a:r>
              <a:rPr lang="en-US" dirty="0"/>
              <a:t>Four libraries built on Spark Core</a:t>
            </a:r>
          </a:p>
          <a:p>
            <a:pPr marL="470916" lvl="1" indent="-342900">
              <a:buFont typeface="+mj-lt"/>
              <a:buAutoNum type="arabicPeriod"/>
            </a:pPr>
            <a:r>
              <a:rPr lang="en-US" b="1" dirty="0" err="1"/>
              <a:t>MLlib</a:t>
            </a:r>
            <a:r>
              <a:rPr lang="en-US" b="1" dirty="0"/>
              <a:t>: </a:t>
            </a:r>
            <a:r>
              <a:rPr lang="en-US" dirty="0"/>
              <a:t>a machine learning library</a:t>
            </a:r>
          </a:p>
          <a:p>
            <a:pPr marL="470916" lvl="1" indent="-342900">
              <a:buFont typeface="+mj-lt"/>
              <a:buAutoNum type="arabicPeriod"/>
            </a:pPr>
            <a:r>
              <a:rPr lang="en-US" b="1" dirty="0"/>
              <a:t>Spark Streaming: </a:t>
            </a:r>
            <a:r>
              <a:rPr lang="en-US" dirty="0"/>
              <a:t>enables high-throughput, fault-tolerant stream processing of live data streams</a:t>
            </a:r>
          </a:p>
          <a:p>
            <a:pPr marL="470916" lvl="1" indent="-342900">
              <a:buFont typeface="+mj-lt"/>
              <a:buAutoNum type="arabicPeriod"/>
            </a:pPr>
            <a:r>
              <a:rPr lang="en-US" b="1" dirty="0"/>
              <a:t>Spark SQL: </a:t>
            </a:r>
            <a:r>
              <a:rPr lang="en-US" dirty="0"/>
              <a:t>runs SQL and </a:t>
            </a:r>
            <a:r>
              <a:rPr lang="en-US" dirty="0" err="1"/>
              <a:t>HiveQL</a:t>
            </a:r>
            <a:r>
              <a:rPr lang="en-US" dirty="0"/>
              <a:t> queries, accesses </a:t>
            </a:r>
            <a:r>
              <a:rPr lang="en-US" dirty="0" err="1"/>
              <a:t>Metastore</a:t>
            </a:r>
            <a:endParaRPr lang="en-US" dirty="0"/>
          </a:p>
          <a:p>
            <a:pPr marL="470916" lvl="1" indent="-342900">
              <a:buFont typeface="+mj-lt"/>
              <a:buAutoNum type="arabicPeriod"/>
            </a:pPr>
            <a:r>
              <a:rPr lang="en-US" b="1" dirty="0" err="1"/>
              <a:t>GraphX</a:t>
            </a:r>
            <a:r>
              <a:rPr lang="en-US" b="1" dirty="0"/>
              <a:t>: </a:t>
            </a:r>
            <a:r>
              <a:rPr lang="en-US" dirty="0"/>
              <a:t>an API for graphs and graph-parallel computation</a:t>
            </a:r>
          </a:p>
        </p:txBody>
      </p:sp>
      <p:grpSp>
        <p:nvGrpSpPr>
          <p:cNvPr id="15" name="Group 14"/>
          <p:cNvGrpSpPr/>
          <p:nvPr/>
        </p:nvGrpSpPr>
        <p:grpSpPr>
          <a:xfrm>
            <a:off x="2793534" y="4557073"/>
            <a:ext cx="6140741" cy="2103785"/>
            <a:chOff x="2656113" y="4859383"/>
            <a:chExt cx="3831773" cy="1813518"/>
          </a:xfrm>
        </p:grpSpPr>
        <p:sp>
          <p:nvSpPr>
            <p:cNvPr id="16" name="Rectangle 15"/>
            <p:cNvSpPr/>
            <p:nvPr/>
          </p:nvSpPr>
          <p:spPr>
            <a:xfrm>
              <a:off x="3637279" y="4859383"/>
              <a:ext cx="888275" cy="12192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sz="1600" dirty="0">
                  <a:latin typeface="Sherman Serif Book"/>
                </a:rPr>
                <a:t>Spark</a:t>
              </a:r>
              <a:br>
                <a:rPr lang="en-US" sz="1600" dirty="0">
                  <a:latin typeface="Sherman Serif Book"/>
                </a:rPr>
              </a:br>
              <a:r>
                <a:rPr lang="en-US" sz="1600" dirty="0">
                  <a:latin typeface="Sherman Serif Book"/>
                </a:rPr>
                <a:t>Streaming</a:t>
              </a:r>
            </a:p>
          </p:txBody>
        </p:sp>
        <p:sp>
          <p:nvSpPr>
            <p:cNvPr id="17" name="Rectangle 16"/>
            <p:cNvSpPr/>
            <p:nvPr/>
          </p:nvSpPr>
          <p:spPr>
            <a:xfrm>
              <a:off x="5599611" y="4859383"/>
              <a:ext cx="888275" cy="12192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sz="1600" dirty="0">
                  <a:latin typeface="Sherman Serif Book"/>
                </a:rPr>
                <a:t>GraphX</a:t>
              </a:r>
              <a:br>
                <a:rPr lang="en-US" sz="1600" dirty="0">
                  <a:latin typeface="Sherman Serif Book"/>
                </a:rPr>
              </a:br>
              <a:r>
                <a:rPr lang="en-US" sz="1600" dirty="0">
                  <a:latin typeface="Sherman Serif Book"/>
                </a:rPr>
                <a:t>(graph)</a:t>
              </a:r>
            </a:p>
          </p:txBody>
        </p:sp>
        <p:sp>
          <p:nvSpPr>
            <p:cNvPr id="18" name="Rectangle 17"/>
            <p:cNvSpPr/>
            <p:nvPr/>
          </p:nvSpPr>
          <p:spPr>
            <a:xfrm>
              <a:off x="4618445" y="4859383"/>
              <a:ext cx="888275" cy="12192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sz="1600" dirty="0">
                  <a:latin typeface="Sherman Serif Book"/>
                </a:rPr>
                <a:t>MLlib</a:t>
              </a:r>
              <a:br>
                <a:rPr lang="en-US" sz="1600" dirty="0">
                  <a:latin typeface="Sherman Serif Book"/>
                </a:rPr>
              </a:br>
              <a:r>
                <a:rPr lang="en-US" sz="1600" dirty="0">
                  <a:latin typeface="Sherman Serif Book"/>
                </a:rPr>
                <a:t>(machine</a:t>
              </a:r>
              <a:br>
                <a:rPr lang="en-US" sz="1600" dirty="0">
                  <a:latin typeface="Sherman Serif Book"/>
                </a:rPr>
              </a:br>
              <a:r>
                <a:rPr lang="en-US" sz="1600" dirty="0">
                  <a:latin typeface="Sherman Serif Book"/>
                </a:rPr>
                <a:t>learning)</a:t>
              </a:r>
            </a:p>
          </p:txBody>
        </p:sp>
        <p:sp>
          <p:nvSpPr>
            <p:cNvPr id="19" name="Rectangle 18"/>
            <p:cNvSpPr/>
            <p:nvPr/>
          </p:nvSpPr>
          <p:spPr>
            <a:xfrm>
              <a:off x="2656113" y="6148250"/>
              <a:ext cx="3831773" cy="5246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2200" dirty="0">
                  <a:latin typeface="Sherman Serif Book"/>
                </a:rPr>
                <a:t>Apache Spark</a:t>
              </a:r>
            </a:p>
          </p:txBody>
        </p:sp>
        <p:sp>
          <p:nvSpPr>
            <p:cNvPr id="20" name="Rectangle 19"/>
            <p:cNvSpPr/>
            <p:nvPr/>
          </p:nvSpPr>
          <p:spPr>
            <a:xfrm>
              <a:off x="2656113" y="4859383"/>
              <a:ext cx="888275" cy="12192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sz="1600" dirty="0">
                  <a:latin typeface="Sherman Serif Book"/>
                </a:rPr>
                <a:t>Spark</a:t>
              </a:r>
              <a:br>
                <a:rPr lang="en-US" sz="1600" dirty="0">
                  <a:latin typeface="Sherman Serif Book"/>
                </a:rPr>
              </a:br>
              <a:r>
                <a:rPr lang="en-US" sz="1600" dirty="0">
                  <a:latin typeface="Sherman Serif Book"/>
                </a:rPr>
                <a:t>SQL</a:t>
              </a:r>
            </a:p>
          </p:txBody>
        </p:sp>
      </p:grpSp>
    </p:spTree>
    <p:extLst>
      <p:ext uri="{BB962C8B-B14F-4D97-AF65-F5344CB8AC3E}">
        <p14:creationId xmlns:p14="http://schemas.microsoft.com/office/powerpoint/2010/main" val="2247662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606F5-761C-403C-B3B4-0FCE7536C2BA}"/>
              </a:ext>
            </a:extLst>
          </p:cNvPr>
          <p:cNvSpPr>
            <a:spLocks noGrp="1"/>
          </p:cNvSpPr>
          <p:nvPr>
            <p:ph type="title"/>
          </p:nvPr>
        </p:nvSpPr>
        <p:spPr/>
        <p:txBody>
          <a:bodyPr/>
          <a:lstStyle/>
          <a:p>
            <a:r>
              <a:rPr lang="en-US" dirty="0"/>
              <a:t>Spark Deployments</a:t>
            </a:r>
          </a:p>
        </p:txBody>
      </p:sp>
      <p:sp>
        <p:nvSpPr>
          <p:cNvPr id="3" name="Content Placeholder 2">
            <a:extLst>
              <a:ext uri="{FF2B5EF4-FFF2-40B4-BE49-F238E27FC236}">
                <a16:creationId xmlns:a16="http://schemas.microsoft.com/office/drawing/2014/main" id="{21054817-CE2B-48DE-86A1-06540286F389}"/>
              </a:ext>
            </a:extLst>
          </p:cNvPr>
          <p:cNvSpPr>
            <a:spLocks noGrp="1"/>
          </p:cNvSpPr>
          <p:nvPr>
            <p:ph idx="1"/>
          </p:nvPr>
        </p:nvSpPr>
        <p:spPr/>
        <p:txBody>
          <a:bodyPr/>
          <a:lstStyle/>
          <a:p>
            <a:r>
              <a:rPr lang="en-US" dirty="0"/>
              <a:t>Standalone </a:t>
            </a:r>
          </a:p>
          <a:p>
            <a:pPr lvl="1"/>
            <a:r>
              <a:rPr lang="en-US" dirty="0"/>
              <a:t>Spark Client Mode (for development / testing all parts on one host)</a:t>
            </a:r>
          </a:p>
          <a:p>
            <a:pPr lvl="1"/>
            <a:r>
              <a:rPr lang="en-US" dirty="0"/>
              <a:t>Spark Cluster Mode (below)</a:t>
            </a:r>
          </a:p>
          <a:p>
            <a:endParaRPr lang="en-US" dirty="0"/>
          </a:p>
        </p:txBody>
      </p:sp>
      <p:grpSp>
        <p:nvGrpSpPr>
          <p:cNvPr id="4" name="Group 3">
            <a:extLst>
              <a:ext uri="{FF2B5EF4-FFF2-40B4-BE49-F238E27FC236}">
                <a16:creationId xmlns:a16="http://schemas.microsoft.com/office/drawing/2014/main" id="{910373B5-DEE0-4D45-AEC6-92BA1AFC55F9}"/>
              </a:ext>
            </a:extLst>
          </p:cNvPr>
          <p:cNvGrpSpPr/>
          <p:nvPr/>
        </p:nvGrpSpPr>
        <p:grpSpPr>
          <a:xfrm>
            <a:off x="3298777" y="3007261"/>
            <a:ext cx="7113160" cy="3304639"/>
            <a:chOff x="1288869" y="2098767"/>
            <a:chExt cx="6592387" cy="3068227"/>
          </a:xfrm>
        </p:grpSpPr>
        <p:sp>
          <p:nvSpPr>
            <p:cNvPr id="5" name="Rectangle 4">
              <a:extLst>
                <a:ext uri="{FF2B5EF4-FFF2-40B4-BE49-F238E27FC236}">
                  <a16:creationId xmlns:a16="http://schemas.microsoft.com/office/drawing/2014/main" id="{0E6AA6E4-4C62-401E-A234-A1BA8B1F109D}"/>
                </a:ext>
              </a:extLst>
            </p:cNvPr>
            <p:cNvSpPr/>
            <p:nvPr/>
          </p:nvSpPr>
          <p:spPr>
            <a:xfrm>
              <a:off x="3683726" y="3336126"/>
              <a:ext cx="1654628" cy="6872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600" dirty="0">
                  <a:latin typeface="Sherman Serif Book"/>
                </a:rPr>
                <a:t>Cluster Manager</a:t>
              </a:r>
            </a:p>
          </p:txBody>
        </p:sp>
        <p:sp>
          <p:nvSpPr>
            <p:cNvPr id="6" name="Rectangle 5">
              <a:extLst>
                <a:ext uri="{FF2B5EF4-FFF2-40B4-BE49-F238E27FC236}">
                  <a16:creationId xmlns:a16="http://schemas.microsoft.com/office/drawing/2014/main" id="{2FFE429F-4725-40A2-AA95-D1E58008F820}"/>
                </a:ext>
              </a:extLst>
            </p:cNvPr>
            <p:cNvSpPr/>
            <p:nvPr/>
          </p:nvSpPr>
          <p:spPr>
            <a:xfrm>
              <a:off x="1288869" y="3012564"/>
              <a:ext cx="1654628" cy="10543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oAutofit/>
            </a:bodyPr>
            <a:lstStyle/>
            <a:p>
              <a:pPr algn="ctr"/>
              <a:r>
                <a:rPr lang="en-US" sz="1600" dirty="0">
                  <a:latin typeface="Sherman Serif Book"/>
                </a:rPr>
                <a:t>Driver Program</a:t>
              </a:r>
            </a:p>
          </p:txBody>
        </p:sp>
        <p:sp>
          <p:nvSpPr>
            <p:cNvPr id="7" name="Rectangle 6">
              <a:extLst>
                <a:ext uri="{FF2B5EF4-FFF2-40B4-BE49-F238E27FC236}">
                  <a16:creationId xmlns:a16="http://schemas.microsoft.com/office/drawing/2014/main" id="{6E1BA717-8F51-46C7-99E0-77D53B0E9012}"/>
                </a:ext>
              </a:extLst>
            </p:cNvPr>
            <p:cNvSpPr/>
            <p:nvPr/>
          </p:nvSpPr>
          <p:spPr>
            <a:xfrm>
              <a:off x="1406435" y="3431176"/>
              <a:ext cx="1419497" cy="505839"/>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600" dirty="0">
                  <a:solidFill>
                    <a:schemeClr val="bg1"/>
                  </a:solidFill>
                  <a:latin typeface="Sherman Serif Book"/>
                </a:rPr>
                <a:t>Spark Context</a:t>
              </a:r>
            </a:p>
          </p:txBody>
        </p:sp>
        <p:sp>
          <p:nvSpPr>
            <p:cNvPr id="8" name="Rectangle 7">
              <a:extLst>
                <a:ext uri="{FF2B5EF4-FFF2-40B4-BE49-F238E27FC236}">
                  <a16:creationId xmlns:a16="http://schemas.microsoft.com/office/drawing/2014/main" id="{6AE70DA2-4673-4179-82C2-68B9353AFA3C}"/>
                </a:ext>
              </a:extLst>
            </p:cNvPr>
            <p:cNvSpPr/>
            <p:nvPr/>
          </p:nvSpPr>
          <p:spPr>
            <a:xfrm>
              <a:off x="6063887" y="2098767"/>
              <a:ext cx="1817369" cy="1393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tlCol="0" anchor="t">
              <a:noAutofit/>
            </a:bodyPr>
            <a:lstStyle/>
            <a:p>
              <a:r>
                <a:rPr lang="en-US" sz="1600" dirty="0">
                  <a:latin typeface="Sherman Serif Book"/>
                </a:rPr>
                <a:t>Worker Node</a:t>
              </a:r>
            </a:p>
          </p:txBody>
        </p:sp>
        <p:sp>
          <p:nvSpPr>
            <p:cNvPr id="9" name="Rectangle 8">
              <a:extLst>
                <a:ext uri="{FF2B5EF4-FFF2-40B4-BE49-F238E27FC236}">
                  <a16:creationId xmlns:a16="http://schemas.microsoft.com/office/drawing/2014/main" id="{0AF62E29-BEB5-4F59-9B98-73ADCBB07A16}"/>
                </a:ext>
              </a:extLst>
            </p:cNvPr>
            <p:cNvSpPr/>
            <p:nvPr/>
          </p:nvSpPr>
          <p:spPr>
            <a:xfrm>
              <a:off x="6193015" y="2499360"/>
              <a:ext cx="1587958" cy="862991"/>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oAutofit/>
            </a:bodyPr>
            <a:lstStyle/>
            <a:p>
              <a:r>
                <a:rPr lang="en-US" sz="1600" dirty="0">
                  <a:latin typeface="Sherman Serif Book"/>
                </a:rPr>
                <a:t>Executor</a:t>
              </a:r>
            </a:p>
          </p:txBody>
        </p:sp>
        <p:sp>
          <p:nvSpPr>
            <p:cNvPr id="10" name="Rectangle 9">
              <a:extLst>
                <a:ext uri="{FF2B5EF4-FFF2-40B4-BE49-F238E27FC236}">
                  <a16:creationId xmlns:a16="http://schemas.microsoft.com/office/drawing/2014/main" id="{40DDCF6A-EA7C-452E-9AC4-513B08237A2C}"/>
                </a:ext>
              </a:extLst>
            </p:cNvPr>
            <p:cNvSpPr/>
            <p:nvPr/>
          </p:nvSpPr>
          <p:spPr>
            <a:xfrm>
              <a:off x="6261463" y="2929563"/>
              <a:ext cx="679268" cy="370986"/>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600" dirty="0">
                  <a:solidFill>
                    <a:schemeClr val="tx1"/>
                  </a:solidFill>
                  <a:latin typeface="Sherman Serif Book"/>
                </a:rPr>
                <a:t>Task</a:t>
              </a:r>
            </a:p>
          </p:txBody>
        </p:sp>
        <p:sp>
          <p:nvSpPr>
            <p:cNvPr id="11" name="Rectangle 10">
              <a:extLst>
                <a:ext uri="{FF2B5EF4-FFF2-40B4-BE49-F238E27FC236}">
                  <a16:creationId xmlns:a16="http://schemas.microsoft.com/office/drawing/2014/main" id="{5AD23730-029E-4F39-BA8D-575A06C9BAC9}"/>
                </a:ext>
              </a:extLst>
            </p:cNvPr>
            <p:cNvSpPr/>
            <p:nvPr/>
          </p:nvSpPr>
          <p:spPr>
            <a:xfrm>
              <a:off x="7023234" y="2929563"/>
              <a:ext cx="679268" cy="370986"/>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600" dirty="0">
                  <a:solidFill>
                    <a:schemeClr val="tx1"/>
                  </a:solidFill>
                  <a:latin typeface="Sherman Serif Book"/>
                </a:rPr>
                <a:t>Task</a:t>
              </a:r>
            </a:p>
          </p:txBody>
        </p:sp>
        <p:sp>
          <p:nvSpPr>
            <p:cNvPr id="12" name="Rectangle 11">
              <a:extLst>
                <a:ext uri="{FF2B5EF4-FFF2-40B4-BE49-F238E27FC236}">
                  <a16:creationId xmlns:a16="http://schemas.microsoft.com/office/drawing/2014/main" id="{7C1A9EC1-C45D-453E-8741-491481A96F57}"/>
                </a:ext>
              </a:extLst>
            </p:cNvPr>
            <p:cNvSpPr/>
            <p:nvPr/>
          </p:nvSpPr>
          <p:spPr>
            <a:xfrm>
              <a:off x="7062650" y="2499360"/>
              <a:ext cx="718323" cy="368401"/>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600" dirty="0">
                  <a:solidFill>
                    <a:schemeClr val="tx1"/>
                  </a:solidFill>
                  <a:latin typeface="Sherman Serif Book"/>
                </a:rPr>
                <a:t>Cache</a:t>
              </a:r>
            </a:p>
          </p:txBody>
        </p:sp>
        <p:sp>
          <p:nvSpPr>
            <p:cNvPr id="13" name="Rectangle 12">
              <a:extLst>
                <a:ext uri="{FF2B5EF4-FFF2-40B4-BE49-F238E27FC236}">
                  <a16:creationId xmlns:a16="http://schemas.microsoft.com/office/drawing/2014/main" id="{39878B91-E419-4044-9148-4D70C3694448}"/>
                </a:ext>
              </a:extLst>
            </p:cNvPr>
            <p:cNvSpPr/>
            <p:nvPr/>
          </p:nvSpPr>
          <p:spPr>
            <a:xfrm>
              <a:off x="6063887" y="3773522"/>
              <a:ext cx="1817369" cy="1393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tlCol="0" anchor="t">
              <a:noAutofit/>
            </a:bodyPr>
            <a:lstStyle/>
            <a:p>
              <a:r>
                <a:rPr lang="en-US" sz="1600" dirty="0">
                  <a:latin typeface="Sherman Serif Book"/>
                </a:rPr>
                <a:t>Worker Node</a:t>
              </a:r>
            </a:p>
          </p:txBody>
        </p:sp>
        <p:sp>
          <p:nvSpPr>
            <p:cNvPr id="14" name="Rectangle 13">
              <a:extLst>
                <a:ext uri="{FF2B5EF4-FFF2-40B4-BE49-F238E27FC236}">
                  <a16:creationId xmlns:a16="http://schemas.microsoft.com/office/drawing/2014/main" id="{B557D29C-54F5-491A-9371-4F649999910D}"/>
                </a:ext>
              </a:extLst>
            </p:cNvPr>
            <p:cNvSpPr/>
            <p:nvPr/>
          </p:nvSpPr>
          <p:spPr>
            <a:xfrm>
              <a:off x="6193015" y="4174115"/>
              <a:ext cx="1587958" cy="862991"/>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oAutofit/>
            </a:bodyPr>
            <a:lstStyle/>
            <a:p>
              <a:r>
                <a:rPr lang="en-US" sz="1600" dirty="0">
                  <a:latin typeface="Sherman Serif Book"/>
                </a:rPr>
                <a:t>Executor</a:t>
              </a:r>
            </a:p>
          </p:txBody>
        </p:sp>
        <p:sp>
          <p:nvSpPr>
            <p:cNvPr id="15" name="Rectangle 14">
              <a:extLst>
                <a:ext uri="{FF2B5EF4-FFF2-40B4-BE49-F238E27FC236}">
                  <a16:creationId xmlns:a16="http://schemas.microsoft.com/office/drawing/2014/main" id="{EDEEA8CD-9CFA-4066-93FA-AAA47FC8B49B}"/>
                </a:ext>
              </a:extLst>
            </p:cNvPr>
            <p:cNvSpPr/>
            <p:nvPr/>
          </p:nvSpPr>
          <p:spPr>
            <a:xfrm>
              <a:off x="6261463" y="4604318"/>
              <a:ext cx="679268" cy="370986"/>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600" dirty="0">
                  <a:solidFill>
                    <a:schemeClr val="tx1"/>
                  </a:solidFill>
                  <a:latin typeface="Sherman Serif Book"/>
                </a:rPr>
                <a:t>Task</a:t>
              </a:r>
              <a:endParaRPr lang="en-US" sz="1600" dirty="0">
                <a:latin typeface="Sherman Serif Book"/>
              </a:endParaRPr>
            </a:p>
          </p:txBody>
        </p:sp>
        <p:sp>
          <p:nvSpPr>
            <p:cNvPr id="16" name="Rectangle 15">
              <a:extLst>
                <a:ext uri="{FF2B5EF4-FFF2-40B4-BE49-F238E27FC236}">
                  <a16:creationId xmlns:a16="http://schemas.microsoft.com/office/drawing/2014/main" id="{25BDB8B7-7B22-44E6-A479-F890FDE96A4A}"/>
                </a:ext>
              </a:extLst>
            </p:cNvPr>
            <p:cNvSpPr/>
            <p:nvPr/>
          </p:nvSpPr>
          <p:spPr>
            <a:xfrm>
              <a:off x="7023234" y="4604318"/>
              <a:ext cx="679268" cy="370986"/>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600" dirty="0">
                  <a:solidFill>
                    <a:schemeClr val="tx1"/>
                  </a:solidFill>
                  <a:latin typeface="Sherman Serif Book"/>
                </a:rPr>
                <a:t>Task</a:t>
              </a:r>
              <a:endParaRPr lang="en-US" sz="1600" dirty="0">
                <a:latin typeface="Sherman Serif Book"/>
              </a:endParaRPr>
            </a:p>
          </p:txBody>
        </p:sp>
        <p:sp>
          <p:nvSpPr>
            <p:cNvPr id="17" name="Rectangle 16">
              <a:extLst>
                <a:ext uri="{FF2B5EF4-FFF2-40B4-BE49-F238E27FC236}">
                  <a16:creationId xmlns:a16="http://schemas.microsoft.com/office/drawing/2014/main" id="{B9177223-1CDA-44DE-8C27-E84069510820}"/>
                </a:ext>
              </a:extLst>
            </p:cNvPr>
            <p:cNvSpPr/>
            <p:nvPr/>
          </p:nvSpPr>
          <p:spPr>
            <a:xfrm>
              <a:off x="7062650" y="4174115"/>
              <a:ext cx="718323" cy="368401"/>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600" dirty="0">
                  <a:solidFill>
                    <a:schemeClr val="tx1"/>
                  </a:solidFill>
                  <a:latin typeface="Sherman Serif Book"/>
                </a:rPr>
                <a:t>Cache</a:t>
              </a:r>
            </a:p>
          </p:txBody>
        </p:sp>
        <p:cxnSp>
          <p:nvCxnSpPr>
            <p:cNvPr id="18" name="Straight Arrow Connector 17">
              <a:extLst>
                <a:ext uri="{FF2B5EF4-FFF2-40B4-BE49-F238E27FC236}">
                  <a16:creationId xmlns:a16="http://schemas.microsoft.com/office/drawing/2014/main" id="{E4F422EB-74D8-46C2-824C-216968CDC3BF}"/>
                </a:ext>
              </a:extLst>
            </p:cNvPr>
            <p:cNvCxnSpPr/>
            <p:nvPr/>
          </p:nvCxnSpPr>
          <p:spPr>
            <a:xfrm>
              <a:off x="2833635" y="3683726"/>
              <a:ext cx="850091"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BCCC466-AF81-4518-ABE1-E557C8B93B41}"/>
                </a:ext>
              </a:extLst>
            </p:cNvPr>
            <p:cNvCxnSpPr/>
            <p:nvPr/>
          </p:nvCxnSpPr>
          <p:spPr>
            <a:xfrm flipV="1">
              <a:off x="5338354" y="2838994"/>
              <a:ext cx="696686" cy="844732"/>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147201E-A213-4A85-BBF9-853E933EDCCF}"/>
                </a:ext>
              </a:extLst>
            </p:cNvPr>
            <p:cNvCxnSpPr/>
            <p:nvPr/>
          </p:nvCxnSpPr>
          <p:spPr>
            <a:xfrm>
              <a:off x="5338354" y="3708278"/>
              <a:ext cx="696686" cy="844732"/>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7E7B787-6530-4DD9-B6BF-517757C5AC14}"/>
                </a:ext>
              </a:extLst>
            </p:cNvPr>
            <p:cNvCxnSpPr/>
            <p:nvPr/>
          </p:nvCxnSpPr>
          <p:spPr>
            <a:xfrm flipV="1">
              <a:off x="7409363" y="3327400"/>
              <a:ext cx="0" cy="837294"/>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51733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C4885A-A1F7-4AA6-906F-DC791C3CE34C}"/>
              </a:ext>
            </a:extLst>
          </p:cNvPr>
          <p:cNvSpPr>
            <a:spLocks noGrp="1"/>
          </p:cNvSpPr>
          <p:nvPr>
            <p:ph idx="1"/>
          </p:nvPr>
        </p:nvSpPr>
        <p:spPr/>
        <p:txBody>
          <a:bodyPr/>
          <a:lstStyle/>
          <a:p>
            <a:r>
              <a:rPr lang="en-US" dirty="0"/>
              <a:t>What is object storage?</a:t>
            </a:r>
          </a:p>
          <a:p>
            <a:r>
              <a:rPr lang="en-US" dirty="0" err="1"/>
              <a:t>Minio</a:t>
            </a:r>
            <a:r>
              <a:rPr lang="en-US" dirty="0"/>
              <a:t> Architecture</a:t>
            </a:r>
          </a:p>
          <a:p>
            <a:r>
              <a:rPr lang="en-US" dirty="0" err="1"/>
              <a:t>Minio</a:t>
            </a:r>
            <a:r>
              <a:rPr lang="en-US" dirty="0"/>
              <a:t> Commands</a:t>
            </a:r>
          </a:p>
          <a:p>
            <a:r>
              <a:rPr lang="en-US" dirty="0"/>
              <a:t>What is Spark?</a:t>
            </a:r>
          </a:p>
          <a:p>
            <a:r>
              <a:rPr lang="en-US" dirty="0"/>
              <a:t>Spark Architecture</a:t>
            </a:r>
          </a:p>
          <a:p>
            <a:r>
              <a:rPr lang="en-US" dirty="0"/>
              <a:t>Spark Commands</a:t>
            </a:r>
          </a:p>
        </p:txBody>
      </p:sp>
      <p:sp>
        <p:nvSpPr>
          <p:cNvPr id="3" name="Title 2">
            <a:extLst>
              <a:ext uri="{FF2B5EF4-FFF2-40B4-BE49-F238E27FC236}">
                <a16:creationId xmlns:a16="http://schemas.microsoft.com/office/drawing/2014/main" id="{69CBB167-7FE9-481B-B3AF-20CD1AB5247D}"/>
              </a:ext>
            </a:extLst>
          </p:cNvPr>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845839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26761-735B-4AE5-AB3C-718D6C6B7D1A}"/>
              </a:ext>
            </a:extLst>
          </p:cNvPr>
          <p:cNvSpPr>
            <a:spLocks noGrp="1"/>
          </p:cNvSpPr>
          <p:nvPr>
            <p:ph type="title"/>
          </p:nvPr>
        </p:nvSpPr>
        <p:spPr/>
        <p:txBody>
          <a:bodyPr/>
          <a:lstStyle/>
          <a:p>
            <a:r>
              <a:rPr lang="en-US" dirty="0"/>
              <a:t>Spark on Yarn Deployment Modes</a:t>
            </a:r>
            <a:endParaRPr lang="en-IN" dirty="0"/>
          </a:p>
        </p:txBody>
      </p:sp>
      <p:sp>
        <p:nvSpPr>
          <p:cNvPr id="3" name="Content Placeholder 2">
            <a:extLst>
              <a:ext uri="{FF2B5EF4-FFF2-40B4-BE49-F238E27FC236}">
                <a16:creationId xmlns:a16="http://schemas.microsoft.com/office/drawing/2014/main" id="{A8A0A340-DD64-40B9-A9A2-98AD13295A7F}"/>
              </a:ext>
            </a:extLst>
          </p:cNvPr>
          <p:cNvSpPr>
            <a:spLocks noGrp="1"/>
          </p:cNvSpPr>
          <p:nvPr>
            <p:ph idx="1"/>
          </p:nvPr>
        </p:nvSpPr>
        <p:spPr>
          <a:xfrm>
            <a:off x="889233" y="1690688"/>
            <a:ext cx="10515599" cy="2497264"/>
          </a:xfrm>
        </p:spPr>
        <p:txBody>
          <a:bodyPr>
            <a:normAutofit/>
          </a:bodyPr>
          <a:lstStyle/>
          <a:p>
            <a:r>
              <a:rPr lang="en-US" dirty="0"/>
              <a:t>Spark on YARN (two modes)</a:t>
            </a:r>
          </a:p>
          <a:p>
            <a:pPr lvl="1"/>
            <a:r>
              <a:rPr lang="en-US" dirty="0"/>
              <a:t>Spark Driver on Client </a:t>
            </a:r>
          </a:p>
          <a:p>
            <a:pPr lvl="1"/>
            <a:r>
              <a:rPr lang="en-US" dirty="0"/>
              <a:t>Spark Driver on Cluster—useful for low latency between client and cluster</a:t>
            </a:r>
          </a:p>
        </p:txBody>
      </p:sp>
      <p:pic>
        <p:nvPicPr>
          <p:cNvPr id="6" name="Picture 5">
            <a:extLst>
              <a:ext uri="{FF2B5EF4-FFF2-40B4-BE49-F238E27FC236}">
                <a16:creationId xmlns:a16="http://schemas.microsoft.com/office/drawing/2014/main" id="{C4E263F8-E211-475D-8138-6A5253907587}"/>
              </a:ext>
            </a:extLst>
          </p:cNvPr>
          <p:cNvPicPr>
            <a:picLocks noChangeAspect="1"/>
          </p:cNvPicPr>
          <p:nvPr/>
        </p:nvPicPr>
        <p:blipFill rotWithShape="1">
          <a:blip r:embed="rId3"/>
          <a:srcRect l="1573"/>
          <a:stretch/>
        </p:blipFill>
        <p:spPr>
          <a:xfrm>
            <a:off x="3078479" y="4187952"/>
            <a:ext cx="6208133" cy="2144456"/>
          </a:xfrm>
          <a:prstGeom prst="rect">
            <a:avLst/>
          </a:prstGeom>
        </p:spPr>
      </p:pic>
    </p:spTree>
    <p:extLst>
      <p:ext uri="{BB962C8B-B14F-4D97-AF65-F5344CB8AC3E}">
        <p14:creationId xmlns:p14="http://schemas.microsoft.com/office/powerpoint/2010/main" val="520587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69A62-0251-4CDA-AE36-6FFBFF1396BB}"/>
              </a:ext>
            </a:extLst>
          </p:cNvPr>
          <p:cNvSpPr>
            <a:spLocks noGrp="1"/>
          </p:cNvSpPr>
          <p:nvPr>
            <p:ph type="title"/>
          </p:nvPr>
        </p:nvSpPr>
        <p:spPr/>
        <p:txBody>
          <a:bodyPr/>
          <a:lstStyle/>
          <a:p>
            <a:r>
              <a:rPr lang="en-US" dirty="0"/>
              <a:t>Spark vs. MapReduce</a:t>
            </a:r>
            <a:endParaRPr lang="en-IN" dirty="0"/>
          </a:p>
        </p:txBody>
      </p:sp>
      <p:sp>
        <p:nvSpPr>
          <p:cNvPr id="3" name="Content Placeholder 2">
            <a:extLst>
              <a:ext uri="{FF2B5EF4-FFF2-40B4-BE49-F238E27FC236}">
                <a16:creationId xmlns:a16="http://schemas.microsoft.com/office/drawing/2014/main" id="{B3B0D1E3-3766-412D-AB33-7E25B35DD14C}"/>
              </a:ext>
            </a:extLst>
          </p:cNvPr>
          <p:cNvSpPr>
            <a:spLocks noGrp="1"/>
          </p:cNvSpPr>
          <p:nvPr>
            <p:ph idx="4294967295"/>
          </p:nvPr>
        </p:nvSpPr>
        <p:spPr>
          <a:xfrm>
            <a:off x="947957" y="1627464"/>
            <a:ext cx="10251346" cy="4681896"/>
          </a:xfrm>
        </p:spPr>
        <p:txBody>
          <a:bodyPr>
            <a:normAutofit/>
          </a:bodyPr>
          <a:lstStyle/>
          <a:p>
            <a:r>
              <a:rPr lang="en-US" dirty="0"/>
              <a:t>Why is Spark faster?</a:t>
            </a:r>
          </a:p>
          <a:p>
            <a:pPr lvl="1"/>
            <a:r>
              <a:rPr lang="en-US" dirty="0"/>
              <a:t>Caching data to memory can avoid extra reads from disk</a:t>
            </a:r>
          </a:p>
          <a:p>
            <a:pPr lvl="1"/>
            <a:r>
              <a:rPr lang="en-US" dirty="0"/>
              <a:t>Scheduling of tasks from 15–20 s to 15–20 ms</a:t>
            </a:r>
          </a:p>
          <a:p>
            <a:pPr lvl="1"/>
            <a:r>
              <a:rPr lang="en-US" dirty="0"/>
              <a:t>Resources are dedicated the entire life of the application</a:t>
            </a:r>
          </a:p>
          <a:p>
            <a:pPr lvl="1"/>
            <a:r>
              <a:rPr lang="en-US" dirty="0"/>
              <a:t>Can link multiple maps and reduces together without having to write intermediate data to HDFS</a:t>
            </a:r>
          </a:p>
          <a:p>
            <a:pPr lvl="1"/>
            <a:r>
              <a:rPr lang="en-US" dirty="0"/>
              <a:t>Every reduce doesn’t require a map</a:t>
            </a:r>
          </a:p>
          <a:p>
            <a:pPr lvl="1"/>
            <a:r>
              <a:rPr lang="en-US" dirty="0"/>
              <a:t>Like Impala, requires a lot of memory per worker—128 GB</a:t>
            </a:r>
          </a:p>
          <a:p>
            <a:r>
              <a:rPr lang="en-US" dirty="0"/>
              <a:t>Does not need HDFS, does not need YARN.</a:t>
            </a:r>
          </a:p>
        </p:txBody>
      </p:sp>
    </p:spTree>
    <p:extLst>
      <p:ext uri="{BB962C8B-B14F-4D97-AF65-F5344CB8AC3E}">
        <p14:creationId xmlns:p14="http://schemas.microsoft.com/office/powerpoint/2010/main" val="3975475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0D10E8-0935-4D86-BF2D-D963F3B107A7}"/>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F8CBEFFB-DDB2-43BA-A4A1-3529C13D420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54660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A1AD83-AC08-4358-9195-92A331825FA7}"/>
              </a:ext>
            </a:extLst>
          </p:cNvPr>
          <p:cNvSpPr>
            <a:spLocks noGrp="1"/>
          </p:cNvSpPr>
          <p:nvPr>
            <p:ph type="ctrTitle"/>
          </p:nvPr>
        </p:nvSpPr>
        <p:spPr/>
        <p:txBody>
          <a:bodyPr/>
          <a:lstStyle/>
          <a:p>
            <a:r>
              <a:rPr lang="en-US" dirty="0" err="1"/>
              <a:t>Minio</a:t>
            </a:r>
            <a:br>
              <a:rPr lang="en-US" dirty="0"/>
            </a:br>
            <a:r>
              <a:rPr lang="en-US" dirty="0"/>
              <a:t>Object Storage</a:t>
            </a:r>
          </a:p>
        </p:txBody>
      </p:sp>
      <p:sp>
        <p:nvSpPr>
          <p:cNvPr id="5" name="Subtitle 4">
            <a:extLst>
              <a:ext uri="{FF2B5EF4-FFF2-40B4-BE49-F238E27FC236}">
                <a16:creationId xmlns:a16="http://schemas.microsoft.com/office/drawing/2014/main" id="{B926AD27-6E0A-4746-81ED-AB01510B39C0}"/>
              </a:ext>
            </a:extLst>
          </p:cNvPr>
          <p:cNvSpPr>
            <a:spLocks noGrp="1"/>
          </p:cNvSpPr>
          <p:nvPr>
            <p:ph type="subTitle" idx="1"/>
          </p:nvPr>
        </p:nvSpPr>
        <p:spPr/>
        <p:txBody>
          <a:bodyPr/>
          <a:lstStyle/>
          <a:p>
            <a:r>
              <a:rPr lang="en-US" dirty="0"/>
              <a:t>With </a:t>
            </a:r>
            <a:r>
              <a:rPr lang="en-US" dirty="0" err="1"/>
              <a:t>Minio</a:t>
            </a:r>
            <a:endParaRPr lang="en-US" dirty="0"/>
          </a:p>
        </p:txBody>
      </p:sp>
      <p:pic>
        <p:nvPicPr>
          <p:cNvPr id="3074" name="Picture 2">
            <a:extLst>
              <a:ext uri="{FF2B5EF4-FFF2-40B4-BE49-F238E27FC236}">
                <a16:creationId xmlns:a16="http://schemas.microsoft.com/office/drawing/2014/main" id="{0AF43511-124B-4365-A6AA-586A23958D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7522" y="3177520"/>
            <a:ext cx="285750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303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7E1478-BDB9-44DB-8170-CD1BD12EA311}"/>
              </a:ext>
            </a:extLst>
          </p:cNvPr>
          <p:cNvSpPr>
            <a:spLocks noGrp="1"/>
          </p:cNvSpPr>
          <p:nvPr>
            <p:ph type="title"/>
          </p:nvPr>
        </p:nvSpPr>
        <p:spPr/>
        <p:txBody>
          <a:bodyPr/>
          <a:lstStyle/>
          <a:p>
            <a:r>
              <a:rPr lang="en-US" dirty="0"/>
              <a:t>What is Object Storage</a:t>
            </a:r>
          </a:p>
        </p:txBody>
      </p:sp>
      <p:sp>
        <p:nvSpPr>
          <p:cNvPr id="6" name="Content Placeholder 5">
            <a:extLst>
              <a:ext uri="{FF2B5EF4-FFF2-40B4-BE49-F238E27FC236}">
                <a16:creationId xmlns:a16="http://schemas.microsoft.com/office/drawing/2014/main" id="{A5A16D34-0549-4424-A0B3-01F5E0A85B2A}"/>
              </a:ext>
            </a:extLst>
          </p:cNvPr>
          <p:cNvSpPr>
            <a:spLocks noGrp="1"/>
          </p:cNvSpPr>
          <p:nvPr>
            <p:ph idx="1"/>
          </p:nvPr>
        </p:nvSpPr>
        <p:spPr/>
        <p:txBody>
          <a:bodyPr/>
          <a:lstStyle/>
          <a:p>
            <a:r>
              <a:rPr lang="en-US" dirty="0"/>
              <a:t>Cloud-based Network-Attached storage</a:t>
            </a:r>
          </a:p>
          <a:p>
            <a:r>
              <a:rPr lang="en-US" dirty="0"/>
              <a:t>Client uses an API such as the AWS S3 API to get and put objects.</a:t>
            </a:r>
          </a:p>
          <a:p>
            <a:endParaRPr lang="en-US" dirty="0"/>
          </a:p>
        </p:txBody>
      </p:sp>
    </p:spTree>
    <p:extLst>
      <p:ext uri="{BB962C8B-B14F-4D97-AF65-F5344CB8AC3E}">
        <p14:creationId xmlns:p14="http://schemas.microsoft.com/office/powerpoint/2010/main" val="2678006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42F66-3142-4D1A-B091-496ADEBB921A}"/>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5E473889-8C48-4777-A17A-8DCD8BC7167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28346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8D11E-4C16-4716-B076-FD1631A83A49}"/>
              </a:ext>
            </a:extLst>
          </p:cNvPr>
          <p:cNvSpPr>
            <a:spLocks noGrp="1"/>
          </p:cNvSpPr>
          <p:nvPr>
            <p:ph type="title"/>
          </p:nvPr>
        </p:nvSpPr>
        <p:spPr/>
        <p:txBody>
          <a:bodyPr/>
          <a:lstStyle/>
          <a:p>
            <a:r>
              <a:rPr lang="en-US" dirty="0" err="1"/>
              <a:t>Minio</a:t>
            </a:r>
            <a:r>
              <a:rPr lang="en-US" dirty="0"/>
              <a:t> Features</a:t>
            </a:r>
          </a:p>
        </p:txBody>
      </p:sp>
      <p:sp>
        <p:nvSpPr>
          <p:cNvPr id="3" name="Content Placeholder 2">
            <a:extLst>
              <a:ext uri="{FF2B5EF4-FFF2-40B4-BE49-F238E27FC236}">
                <a16:creationId xmlns:a16="http://schemas.microsoft.com/office/drawing/2014/main" id="{8B9196C8-E393-45C0-B58F-F27D6AE21D37}"/>
              </a:ext>
            </a:extLst>
          </p:cNvPr>
          <p:cNvSpPr>
            <a:spLocks noGrp="1"/>
          </p:cNvSpPr>
          <p:nvPr>
            <p:ph idx="1"/>
          </p:nvPr>
        </p:nvSpPr>
        <p:spPr/>
        <p:txBody>
          <a:bodyPr/>
          <a:lstStyle/>
          <a:p>
            <a:r>
              <a:rPr lang="en-US" dirty="0" err="1"/>
              <a:t>Minio</a:t>
            </a:r>
            <a:r>
              <a:rPr lang="en-US" dirty="0"/>
              <a:t> high-performance object storage</a:t>
            </a:r>
          </a:p>
          <a:p>
            <a:r>
              <a:rPr lang="en-US" dirty="0"/>
              <a:t>Used as an HDFS replacement </a:t>
            </a:r>
          </a:p>
          <a:p>
            <a:r>
              <a:rPr lang="en-US" dirty="0"/>
              <a:t>Tiny, fast with little overhead. Focus on performance.</a:t>
            </a:r>
          </a:p>
          <a:p>
            <a:r>
              <a:rPr lang="en-US" dirty="0"/>
              <a:t>Consistent, Distributed and Available</a:t>
            </a:r>
          </a:p>
          <a:p>
            <a:r>
              <a:rPr lang="en-US" dirty="0"/>
              <a:t>Active-Active replication</a:t>
            </a:r>
          </a:p>
          <a:p>
            <a:r>
              <a:rPr lang="en-US" dirty="0"/>
              <a:t>Scale out via server pools</a:t>
            </a:r>
          </a:p>
          <a:p>
            <a:endParaRPr lang="en-US" dirty="0"/>
          </a:p>
        </p:txBody>
      </p:sp>
    </p:spTree>
    <p:extLst>
      <p:ext uri="{BB962C8B-B14F-4D97-AF65-F5344CB8AC3E}">
        <p14:creationId xmlns:p14="http://schemas.microsoft.com/office/powerpoint/2010/main" val="223390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736B9-CE43-4D72-8DCD-8B5ADEE1D242}"/>
              </a:ext>
            </a:extLst>
          </p:cNvPr>
          <p:cNvSpPr>
            <a:spLocks noGrp="1"/>
          </p:cNvSpPr>
          <p:nvPr>
            <p:ph type="title"/>
          </p:nvPr>
        </p:nvSpPr>
        <p:spPr/>
        <p:txBody>
          <a:bodyPr/>
          <a:lstStyle/>
          <a:p>
            <a:r>
              <a:rPr lang="en-US" dirty="0" err="1"/>
              <a:t>Minio</a:t>
            </a:r>
            <a:r>
              <a:rPr lang="en-US" dirty="0"/>
              <a:t> Distributed mode</a:t>
            </a:r>
          </a:p>
        </p:txBody>
      </p:sp>
      <p:sp>
        <p:nvSpPr>
          <p:cNvPr id="3" name="Content Placeholder 2">
            <a:extLst>
              <a:ext uri="{FF2B5EF4-FFF2-40B4-BE49-F238E27FC236}">
                <a16:creationId xmlns:a16="http://schemas.microsoft.com/office/drawing/2014/main" id="{62E3FBC4-0318-46F8-B146-2108264B60DF}"/>
              </a:ext>
            </a:extLst>
          </p:cNvPr>
          <p:cNvSpPr>
            <a:spLocks noGrp="1"/>
          </p:cNvSpPr>
          <p:nvPr>
            <p:ph idx="1"/>
          </p:nvPr>
        </p:nvSpPr>
        <p:spPr/>
        <p:txBody>
          <a:bodyPr/>
          <a:lstStyle/>
          <a:p>
            <a:r>
              <a:rPr lang="en-US" dirty="0"/>
              <a:t>Pool multiple disks, even on different hosts into a single server</a:t>
            </a:r>
          </a:p>
          <a:p>
            <a:r>
              <a:rPr lang="en-US" dirty="0"/>
              <a:t>The client sees this as a single instance</a:t>
            </a:r>
          </a:p>
          <a:p>
            <a:r>
              <a:rPr lang="en-US" dirty="0"/>
              <a:t>Follows strict read-after-write and list-after-write consistency model for all i/o operations. </a:t>
            </a:r>
          </a:p>
          <a:p>
            <a:r>
              <a:rPr lang="en-US" dirty="0"/>
              <a:t>Erasure code protection ensures</a:t>
            </a:r>
            <a:br>
              <a:rPr lang="en-US" dirty="0"/>
            </a:br>
            <a:r>
              <a:rPr lang="en-US" dirty="0"/>
              <a:t>50% of disks can be lost without</a:t>
            </a:r>
            <a:br>
              <a:rPr lang="en-US" dirty="0"/>
            </a:br>
            <a:r>
              <a:rPr lang="en-US" dirty="0"/>
              <a:t>data loss</a:t>
            </a:r>
          </a:p>
          <a:p>
            <a:endParaRPr lang="en-US" dirty="0"/>
          </a:p>
        </p:txBody>
      </p:sp>
      <p:pic>
        <p:nvPicPr>
          <p:cNvPr id="1026" name="Picture 2">
            <a:extLst>
              <a:ext uri="{FF2B5EF4-FFF2-40B4-BE49-F238E27FC236}">
                <a16:creationId xmlns:a16="http://schemas.microsoft.com/office/drawing/2014/main" id="{D381F33D-71CD-4B64-9A15-C1EDB13C22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29000"/>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478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CC844-E27F-49E0-86E1-FE8912895562}"/>
              </a:ext>
            </a:extLst>
          </p:cNvPr>
          <p:cNvSpPr>
            <a:spLocks noGrp="1"/>
          </p:cNvSpPr>
          <p:nvPr>
            <p:ph type="title"/>
          </p:nvPr>
        </p:nvSpPr>
        <p:spPr/>
        <p:txBody>
          <a:bodyPr/>
          <a:lstStyle/>
          <a:p>
            <a:r>
              <a:rPr lang="en-US" dirty="0"/>
              <a:t>Erasure Code Protection</a:t>
            </a:r>
          </a:p>
        </p:txBody>
      </p:sp>
      <p:sp>
        <p:nvSpPr>
          <p:cNvPr id="3" name="Content Placeholder 2">
            <a:extLst>
              <a:ext uri="{FF2B5EF4-FFF2-40B4-BE49-F238E27FC236}">
                <a16:creationId xmlns:a16="http://schemas.microsoft.com/office/drawing/2014/main" id="{0643FCB3-D8CD-4E00-BF91-E2C12FD3694A}"/>
              </a:ext>
            </a:extLst>
          </p:cNvPr>
          <p:cNvSpPr>
            <a:spLocks noGrp="1"/>
          </p:cNvSpPr>
          <p:nvPr>
            <p:ph idx="1"/>
          </p:nvPr>
        </p:nvSpPr>
        <p:spPr/>
        <p:txBody>
          <a:bodyPr/>
          <a:lstStyle/>
          <a:p>
            <a:r>
              <a:rPr lang="en-US" dirty="0"/>
              <a:t>File is broken into blocks</a:t>
            </a:r>
          </a:p>
          <a:p>
            <a:r>
              <a:rPr lang="en-US" dirty="0"/>
              <a:t>Block are expanded to include redundant data pieces</a:t>
            </a:r>
          </a:p>
          <a:p>
            <a:r>
              <a:rPr lang="en-US" dirty="0"/>
              <a:t>Blocks are distributed to disks</a:t>
            </a:r>
          </a:p>
          <a:p>
            <a:r>
              <a:rPr lang="en-US" dirty="0"/>
              <a:t>In the event of failure, data can be reconstructed from the redundant pieces in each block.</a:t>
            </a:r>
          </a:p>
          <a:p>
            <a:r>
              <a:rPr lang="en-US" dirty="0"/>
              <a:t>Files are protected without full replication!</a:t>
            </a:r>
          </a:p>
          <a:p>
            <a:r>
              <a:rPr lang="en-US" dirty="0">
                <a:hlinkClick r:id="rId2"/>
              </a:rPr>
              <a:t>https://min.io/product/erasure-code-calculator</a:t>
            </a:r>
            <a:r>
              <a:rPr lang="en-US" dirty="0"/>
              <a:t> </a:t>
            </a:r>
          </a:p>
        </p:txBody>
      </p:sp>
    </p:spTree>
    <p:extLst>
      <p:ext uri="{BB962C8B-B14F-4D97-AF65-F5344CB8AC3E}">
        <p14:creationId xmlns:p14="http://schemas.microsoft.com/office/powerpoint/2010/main" val="2001601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D4FCF-6640-48AF-8B19-73B1C29DD7E5}"/>
              </a:ext>
            </a:extLst>
          </p:cNvPr>
          <p:cNvSpPr>
            <a:spLocks noGrp="1"/>
          </p:cNvSpPr>
          <p:nvPr>
            <p:ph type="title"/>
          </p:nvPr>
        </p:nvSpPr>
        <p:spPr/>
        <p:txBody>
          <a:bodyPr/>
          <a:lstStyle/>
          <a:p>
            <a:r>
              <a:rPr lang="en-US" dirty="0"/>
              <a:t>Read After Write Consistency</a:t>
            </a:r>
          </a:p>
        </p:txBody>
      </p:sp>
      <p:sp>
        <p:nvSpPr>
          <p:cNvPr id="3" name="Content Placeholder 2">
            <a:extLst>
              <a:ext uri="{FF2B5EF4-FFF2-40B4-BE49-F238E27FC236}">
                <a16:creationId xmlns:a16="http://schemas.microsoft.com/office/drawing/2014/main" id="{C4DCD909-58A8-4E81-989F-C2523E339EE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49372052"/>
      </p:ext>
    </p:extLst>
  </p:cSld>
  <p:clrMapOvr>
    <a:masterClrMapping/>
  </p:clrMapOvr>
</p:sld>
</file>

<file path=ppt/theme/theme1.xml><?xml version="1.0" encoding="utf-8"?>
<a:theme xmlns:a="http://schemas.openxmlformats.org/drawingml/2006/main" name="IST769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st769-template" id="{356A0D34-98BE-47B8-B101-9DB3E93301C5}" vid="{DDB47750-718C-4C3A-AEDF-8535E81B51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ist769-template</Template>
  <TotalTime>154</TotalTime>
  <Words>733</Words>
  <Application>Microsoft Office PowerPoint</Application>
  <PresentationFormat>Widescreen</PresentationFormat>
  <Paragraphs>111</Paragraphs>
  <Slides>22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Consolas</vt:lpstr>
      <vt:lpstr>Sherman Serif Book</vt:lpstr>
      <vt:lpstr>IST769 Theme</vt:lpstr>
      <vt:lpstr>IST769 Unit D </vt:lpstr>
      <vt:lpstr>Agenda</vt:lpstr>
      <vt:lpstr>Minio Object Storage</vt:lpstr>
      <vt:lpstr>What is Object Storage</vt:lpstr>
      <vt:lpstr>Use Cases</vt:lpstr>
      <vt:lpstr>Minio Features</vt:lpstr>
      <vt:lpstr>Minio Distributed mode</vt:lpstr>
      <vt:lpstr>Erasure Code Protection</vt:lpstr>
      <vt:lpstr>Read After Write Consistency</vt:lpstr>
      <vt:lpstr>Write After Read Consistency</vt:lpstr>
      <vt:lpstr>Minio commands</vt:lpstr>
      <vt:lpstr>Minio Alias Commands</vt:lpstr>
      <vt:lpstr>Minio Bucket Commands</vt:lpstr>
      <vt:lpstr>Minio File command</vt:lpstr>
      <vt:lpstr>Spark</vt:lpstr>
      <vt:lpstr>Spark</vt:lpstr>
      <vt:lpstr>Use Cases</vt:lpstr>
      <vt:lpstr>Spark Libraries</vt:lpstr>
      <vt:lpstr>Spark Deployments</vt:lpstr>
      <vt:lpstr>Spark on Yarn Deployment Modes</vt:lpstr>
      <vt:lpstr>Spark vs. MapReduce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Fudge</dc:creator>
  <cp:lastModifiedBy>Michael A Fudge Jr</cp:lastModifiedBy>
  <cp:revision>3</cp:revision>
  <dcterms:created xsi:type="dcterms:W3CDTF">2021-09-15T16:31:23Z</dcterms:created>
  <dcterms:modified xsi:type="dcterms:W3CDTF">2021-09-16T16:51:21Z</dcterms:modified>
</cp:coreProperties>
</file>