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4" name="Shape 2"/>
          <p:cNvSpPr/>
          <p:nvPr/>
        </p:nvSpPr>
        <p:spPr>
          <a:xfrm>
            <a:off x="7476602" y="1949065"/>
            <a:ext cx="182880" cy="182880"/>
          </a:xfrm>
          <a:prstGeom prst="cube">
            <a:avLst/>
          </a:prstGeom>
          <a:noFill/>
          <a:ln w="1270">
            <a:solidFill>
              <a:srgbClr val="2C1489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918323" y="2199881"/>
            <a:ext cx="182880" cy="182880"/>
          </a:xfrm>
          <a:prstGeom prst="cube">
            <a:avLst/>
          </a:prstGeom>
          <a:noFill/>
          <a:ln w="1270">
            <a:solidFill>
              <a:srgbClr val="7CD257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028957" y="1614438"/>
            <a:ext cx="182880" cy="182880"/>
          </a:xfrm>
          <a:prstGeom prst="cube">
            <a:avLst/>
          </a:prstGeom>
          <a:noFill/>
          <a:ln w="1270">
            <a:solidFill>
              <a:srgbClr val="80559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706603" y="3638044"/>
            <a:ext cx="182880" cy="182880"/>
          </a:xfrm>
          <a:prstGeom prst="sun">
            <a:avLst/>
          </a:prstGeom>
          <a:noFill/>
          <a:ln w="1270">
            <a:solidFill>
              <a:srgbClr val="CADF7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992265" y="522734"/>
            <a:ext cx="182880" cy="182880"/>
          </a:xfrm>
          <a:prstGeom prst="cube">
            <a:avLst/>
          </a:prstGeom>
          <a:noFill/>
          <a:ln w="1270">
            <a:solidFill>
              <a:srgbClr val="BB934D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Electric Fields: An Introduction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 the basics of electric fields, a fundamental concept in physics.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we'll explore: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electric fields are.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they are created.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Visualizing electric fields with field lines.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Calculating electric field strength.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effects of electric fields on charged objects.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Real-world applications.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644202" y="184654"/>
            <a:ext cx="182880" cy="182880"/>
          </a:xfrm>
          <a:prstGeom prst="triangle">
            <a:avLst/>
          </a:prstGeom>
          <a:noFill/>
          <a:ln w="1270">
            <a:solidFill>
              <a:srgbClr val="85AC2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797474" y="1818017"/>
            <a:ext cx="182880" cy="182880"/>
          </a:xfrm>
          <a:prstGeom prst="cube">
            <a:avLst/>
          </a:prstGeom>
          <a:noFill/>
          <a:ln w="1270">
            <a:solidFill>
              <a:srgbClr val="ADBB7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554275" y="432732"/>
            <a:ext cx="182880" cy="182880"/>
          </a:xfrm>
          <a:prstGeom prst="sun">
            <a:avLst/>
          </a:prstGeom>
          <a:noFill/>
          <a:ln w="1270">
            <a:solidFill>
              <a:srgbClr val="749EE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564770" y="2903427"/>
            <a:ext cx="182880" cy="182880"/>
          </a:xfrm>
          <a:prstGeom prst="sun">
            <a:avLst/>
          </a:prstGeom>
          <a:noFill/>
          <a:ln w="1270">
            <a:solidFill>
              <a:srgbClr val="CB657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981666" y="3621645"/>
            <a:ext cx="182880" cy="182880"/>
          </a:xfrm>
          <a:prstGeom prst="rect">
            <a:avLst/>
          </a:prstGeom>
          <a:noFill/>
          <a:ln w="1270">
            <a:solidFill>
              <a:srgbClr val="5DED1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Motion of Charges in Electric Fields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Since charged particles experience a force in an electric field, they will accelerate.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Newton's Second Law (F = ma) to calculate the acceleration of the charged particle.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Apply kinematic equations to determine the motion of the particle (e.g., velocity, displacement).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297879" y="4490143"/>
            <a:ext cx="182880" cy="182880"/>
          </a:xfrm>
          <a:prstGeom prst="rect">
            <a:avLst/>
          </a:prstGeom>
          <a:noFill/>
          <a:ln w="1270">
            <a:solidFill>
              <a:srgbClr val="3C904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971054" y="953552"/>
            <a:ext cx="182880" cy="182880"/>
          </a:xfrm>
          <a:prstGeom prst="sun">
            <a:avLst/>
          </a:prstGeom>
          <a:noFill/>
          <a:ln w="1270">
            <a:solidFill>
              <a:srgbClr val="1209C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068687" y="1282122"/>
            <a:ext cx="182880" cy="182880"/>
          </a:xfrm>
          <a:prstGeom prst="cube">
            <a:avLst/>
          </a:prstGeom>
          <a:noFill/>
          <a:ln w="1270">
            <a:solidFill>
              <a:srgbClr val="8DD14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048465" y="3468433"/>
            <a:ext cx="182880" cy="182880"/>
          </a:xfrm>
          <a:prstGeom prst="sun">
            <a:avLst/>
          </a:prstGeom>
          <a:noFill/>
          <a:ln w="1270">
            <a:solidFill>
              <a:srgbClr val="F8D37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557493" y="2392109"/>
            <a:ext cx="182880" cy="182880"/>
          </a:xfrm>
          <a:prstGeom prst="cube">
            <a:avLst/>
          </a:prstGeom>
          <a:noFill/>
          <a:ln w="1270">
            <a:solidFill>
              <a:srgbClr val="FFB31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Electric Fields and Conductors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Inside a conductor in electrostatic equilibrium: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electric field is always zero.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Any excess charge resides on the surface of the conductor.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electric field at the surface of a conductor is perpendicular to the surface.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678905" y="1423434"/>
            <a:ext cx="182880" cy="182880"/>
          </a:xfrm>
          <a:prstGeom prst="sun">
            <a:avLst/>
          </a:prstGeom>
          <a:noFill/>
          <a:ln w="1270">
            <a:solidFill>
              <a:srgbClr val="63416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31297" y="1887208"/>
            <a:ext cx="182880" cy="182880"/>
          </a:xfrm>
          <a:prstGeom prst="rect">
            <a:avLst/>
          </a:prstGeom>
          <a:noFill/>
          <a:ln w="1270">
            <a:solidFill>
              <a:srgbClr val="66D90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627984" y="503982"/>
            <a:ext cx="182880" cy="182880"/>
          </a:xfrm>
          <a:prstGeom prst="triangle">
            <a:avLst/>
          </a:prstGeom>
          <a:noFill/>
          <a:ln w="1270">
            <a:solidFill>
              <a:srgbClr val="367FB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626822" y="214814"/>
            <a:ext cx="182880" cy="182880"/>
          </a:xfrm>
          <a:prstGeom prst="triangle">
            <a:avLst/>
          </a:prstGeom>
          <a:noFill/>
          <a:ln w="1270">
            <a:solidFill>
              <a:srgbClr val="AB1D7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470988" y="2100115"/>
            <a:ext cx="182880" cy="182880"/>
          </a:xfrm>
          <a:prstGeom prst="rect">
            <a:avLst/>
          </a:prstGeom>
          <a:noFill/>
          <a:ln w="1270">
            <a:solidFill>
              <a:srgbClr val="F2ACF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Shielding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hollow conductor shields its interior from external electric fields.  This is because the charges redistribute themselves on the surface of the conductor to cancel out any external field inside.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is the principle behind a Faraday cage.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863439" y="3651351"/>
            <a:ext cx="182880" cy="182880"/>
          </a:xfrm>
          <a:prstGeom prst="rect">
            <a:avLst/>
          </a:prstGeom>
          <a:noFill/>
          <a:ln w="1270">
            <a:solidFill>
              <a:srgbClr val="0C233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765648" y="888758"/>
            <a:ext cx="182880" cy="182880"/>
          </a:xfrm>
          <a:prstGeom prst="rect">
            <a:avLst/>
          </a:prstGeom>
          <a:noFill/>
          <a:ln w="1270">
            <a:solidFill>
              <a:srgbClr val="D1990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800546" y="3004999"/>
            <a:ext cx="182880" cy="182880"/>
          </a:xfrm>
          <a:prstGeom prst="sun">
            <a:avLst/>
          </a:prstGeom>
          <a:noFill/>
          <a:ln w="1270">
            <a:solidFill>
              <a:srgbClr val="A0128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796493" y="1287824"/>
            <a:ext cx="182880" cy="182880"/>
          </a:xfrm>
          <a:prstGeom prst="sun">
            <a:avLst/>
          </a:prstGeom>
          <a:noFill/>
          <a:ln w="1270">
            <a:solidFill>
              <a:srgbClr val="190C1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848715" y="4052679"/>
            <a:ext cx="182880" cy="182880"/>
          </a:xfrm>
          <a:prstGeom prst="triangle">
            <a:avLst/>
          </a:prstGeom>
          <a:noFill/>
          <a:ln w="1270">
            <a:solidFill>
              <a:srgbClr val="A391E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 of Electric Fields: Electrostatic Painting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Electrostatic painting uses electric fields to efficiently coat objects with paint.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object to be painted is given a charge.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paint is atomized and given the opposite charge.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electric field between the object and the paint particles causes the paint to be attracted to the object, resulting in a uniform coating.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148143" y="457643"/>
            <a:ext cx="182880" cy="182880"/>
          </a:xfrm>
          <a:prstGeom prst="triangle">
            <a:avLst/>
          </a:prstGeom>
          <a:noFill/>
          <a:ln w="1270">
            <a:solidFill>
              <a:srgbClr val="F5277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187262" y="1521760"/>
            <a:ext cx="182880" cy="182880"/>
          </a:xfrm>
          <a:prstGeom prst="sun">
            <a:avLst/>
          </a:prstGeom>
          <a:noFill/>
          <a:ln w="1270">
            <a:solidFill>
              <a:srgbClr val="B425A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999689" y="4169890"/>
            <a:ext cx="182880" cy="182880"/>
          </a:xfrm>
          <a:prstGeom prst="rect">
            <a:avLst/>
          </a:prstGeom>
          <a:noFill/>
          <a:ln w="1270">
            <a:solidFill>
              <a:srgbClr val="71E11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134185" y="677636"/>
            <a:ext cx="182880" cy="182880"/>
          </a:xfrm>
          <a:prstGeom prst="triangle">
            <a:avLst/>
          </a:prstGeom>
          <a:noFill/>
          <a:ln w="1270">
            <a:solidFill>
              <a:srgbClr val="DA108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984417" y="3831895"/>
            <a:ext cx="182880" cy="182880"/>
          </a:xfrm>
          <a:prstGeom prst="cube">
            <a:avLst/>
          </a:prstGeom>
          <a:noFill/>
          <a:ln w="1270">
            <a:solidFill>
              <a:srgbClr val="7E411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 of Electric Fields: Inkjet Printers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Inkjet printers use electric fields to control the direction of ink droplets.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Ink droplets are charged.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fields are used to deflect the droplets onto the paper in specific locations to form images and text.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8204619" y="1115007"/>
            <a:ext cx="182880" cy="182880"/>
          </a:xfrm>
          <a:prstGeom prst="cube">
            <a:avLst/>
          </a:prstGeom>
          <a:noFill/>
          <a:ln w="1270">
            <a:solidFill>
              <a:srgbClr val="C7AAC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218613" y="1393380"/>
            <a:ext cx="182880" cy="182880"/>
          </a:xfrm>
          <a:prstGeom prst="sun">
            <a:avLst/>
          </a:prstGeom>
          <a:noFill/>
          <a:ln w="1270">
            <a:solidFill>
              <a:srgbClr val="6148D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116967" y="2966591"/>
            <a:ext cx="182880" cy="182880"/>
          </a:xfrm>
          <a:prstGeom prst="triangle">
            <a:avLst/>
          </a:prstGeom>
          <a:noFill/>
          <a:ln w="1270">
            <a:solidFill>
              <a:srgbClr val="E7F5B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095510" y="2022830"/>
            <a:ext cx="182880" cy="182880"/>
          </a:xfrm>
          <a:prstGeom prst="cube">
            <a:avLst/>
          </a:prstGeom>
          <a:noFill/>
          <a:ln w="1270">
            <a:solidFill>
              <a:srgbClr val="7DB85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877751" y="2011204"/>
            <a:ext cx="182880" cy="182880"/>
          </a:xfrm>
          <a:prstGeom prst="rect">
            <a:avLst/>
          </a:prstGeom>
          <a:noFill/>
          <a:ln w="1270">
            <a:solidFill>
              <a:srgbClr val="A73AA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 of Electric Fields: Capacitors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Capacitors store electrical energy by accumulating charge on two conductive plates separated by an insulator.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 electric field exists between the plates, storing energy.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Used in many electronic circuits.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390622" y="120227"/>
            <a:ext cx="182880" cy="182880"/>
          </a:xfrm>
          <a:prstGeom prst="rect">
            <a:avLst/>
          </a:prstGeom>
          <a:noFill/>
          <a:ln w="1270">
            <a:solidFill>
              <a:srgbClr val="F88F7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154483" y="175635"/>
            <a:ext cx="182880" cy="182880"/>
          </a:xfrm>
          <a:prstGeom prst="rect">
            <a:avLst/>
          </a:prstGeom>
          <a:noFill/>
          <a:ln w="1270">
            <a:solidFill>
              <a:srgbClr val="05ECD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030527" y="2130347"/>
            <a:ext cx="182880" cy="182880"/>
          </a:xfrm>
          <a:prstGeom prst="cube">
            <a:avLst/>
          </a:prstGeom>
          <a:noFill/>
          <a:ln w="1270">
            <a:solidFill>
              <a:srgbClr val="3F47D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46052" y="3692549"/>
            <a:ext cx="182880" cy="182880"/>
          </a:xfrm>
          <a:prstGeom prst="cube">
            <a:avLst/>
          </a:prstGeom>
          <a:noFill/>
          <a:ln w="1270">
            <a:solidFill>
              <a:srgbClr val="7C937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645158" y="3407072"/>
            <a:ext cx="182880" cy="182880"/>
          </a:xfrm>
          <a:prstGeom prst="sun">
            <a:avLst/>
          </a:prstGeom>
          <a:noFill/>
          <a:ln w="1270">
            <a:solidFill>
              <a:srgbClr val="A7E3E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 of Electric Fields: Medical Equipment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fields are used in a variety of medical equipment.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Defibrillators: Use electric shocks to restore normal heart rhythm.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Electrocardiograms (ECG): Measure electrical activity of the heart.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Electroencephalograms (EEG): Measure electrical activity of the brain.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792052" y="2029676"/>
            <a:ext cx="182880" cy="182880"/>
          </a:xfrm>
          <a:prstGeom prst="rect">
            <a:avLst/>
          </a:prstGeom>
          <a:noFill/>
          <a:ln w="1270">
            <a:solidFill>
              <a:srgbClr val="D2606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917482" y="2155543"/>
            <a:ext cx="182880" cy="182880"/>
          </a:xfrm>
          <a:prstGeom prst="triangle">
            <a:avLst/>
          </a:prstGeom>
          <a:noFill/>
          <a:ln w="1270">
            <a:solidFill>
              <a:srgbClr val="12B0C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034077" y="2605887"/>
            <a:ext cx="182880" cy="182880"/>
          </a:xfrm>
          <a:prstGeom prst="cube">
            <a:avLst/>
          </a:prstGeom>
          <a:noFill/>
          <a:ln w="1270">
            <a:solidFill>
              <a:srgbClr val="05602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844065" y="2284158"/>
            <a:ext cx="182880" cy="182880"/>
          </a:xfrm>
          <a:prstGeom prst="triangle">
            <a:avLst/>
          </a:prstGeom>
          <a:noFill/>
          <a:ln w="1270">
            <a:solidFill>
              <a:srgbClr val="7FA46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813364" y="3306963"/>
            <a:ext cx="182880" cy="182880"/>
          </a:xfrm>
          <a:prstGeom prst="cube">
            <a:avLst/>
          </a:prstGeom>
          <a:noFill/>
          <a:ln w="1270">
            <a:solidFill>
              <a:srgbClr val="8BA77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Summary: Key Concepts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fields are regions around charged objects where other charges experience a force.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fields are created by electric charges (positive and negative).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field lines are a way to visualize electric fields.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field strength (E) is the force per unit charge.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fields exert forces on charged objects.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Conductors shield their interiors from external electric fields.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707226" y="2993312"/>
            <a:ext cx="182880" cy="182880"/>
          </a:xfrm>
          <a:prstGeom prst="sun">
            <a:avLst/>
          </a:prstGeom>
          <a:noFill/>
          <a:ln w="1270">
            <a:solidFill>
              <a:srgbClr val="FA769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988513" y="1157727"/>
            <a:ext cx="182880" cy="182880"/>
          </a:xfrm>
          <a:prstGeom prst="cube">
            <a:avLst/>
          </a:prstGeom>
          <a:noFill/>
          <a:ln w="1270">
            <a:solidFill>
              <a:srgbClr val="56F90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634269" y="783709"/>
            <a:ext cx="182880" cy="182880"/>
          </a:xfrm>
          <a:prstGeom prst="sun">
            <a:avLst/>
          </a:prstGeom>
          <a:noFill/>
          <a:ln w="1270">
            <a:solidFill>
              <a:srgbClr val="B3529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084480" y="2647953"/>
            <a:ext cx="182880" cy="182880"/>
          </a:xfrm>
          <a:prstGeom prst="triangle">
            <a:avLst/>
          </a:prstGeom>
          <a:noFill/>
          <a:ln w="1270">
            <a:solidFill>
              <a:srgbClr val="71236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827325" y="506283"/>
            <a:ext cx="182880" cy="182880"/>
          </a:xfrm>
          <a:prstGeom prst="sun">
            <a:avLst/>
          </a:prstGeom>
          <a:noFill/>
          <a:ln w="1270">
            <a:solidFill>
              <a:srgbClr val="A3862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Further Exploration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is just an introduction to electric fields!  To delve deeper, consider exploring these topics: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Potential and Potential Energy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Gauss's Law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Dipoles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Electromagnetic Waves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586636" y="664117"/>
            <a:ext cx="182880" cy="182880"/>
          </a:xfrm>
          <a:prstGeom prst="triangle">
            <a:avLst/>
          </a:prstGeom>
          <a:noFill/>
          <a:ln w="1270">
            <a:solidFill>
              <a:srgbClr val="61FE0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491521" y="3863348"/>
            <a:ext cx="182880" cy="182880"/>
          </a:xfrm>
          <a:prstGeom prst="cube">
            <a:avLst/>
          </a:prstGeom>
          <a:noFill/>
          <a:ln w="1270">
            <a:solidFill>
              <a:srgbClr val="AD550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040512" y="1182499"/>
            <a:ext cx="182880" cy="182880"/>
          </a:xfrm>
          <a:prstGeom prst="cube">
            <a:avLst/>
          </a:prstGeom>
          <a:noFill/>
          <a:ln w="1270">
            <a:solidFill>
              <a:srgbClr val="436D9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616419" y="639725"/>
            <a:ext cx="182880" cy="182880"/>
          </a:xfrm>
          <a:prstGeom prst="triangle">
            <a:avLst/>
          </a:prstGeom>
          <a:noFill/>
          <a:ln w="1270">
            <a:solidFill>
              <a:srgbClr val="F3885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373753" y="1175259"/>
            <a:ext cx="182880" cy="182880"/>
          </a:xfrm>
          <a:prstGeom prst="rect">
            <a:avLst/>
          </a:prstGeom>
          <a:noFill/>
          <a:ln w="1270">
            <a:solidFill>
              <a:srgbClr val="B5974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Practice Problems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Test your understanding with these practice problems: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charge of +2 μC is placed in an electric field of 500 N/C. What is the force on the charge?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Calculate the electric field strength 10 cm away from a point charge of -5 nC.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Draw the electric field lines for a system of two equal positive charges.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092876" y="1953447"/>
            <a:ext cx="182880" cy="182880"/>
          </a:xfrm>
          <a:prstGeom prst="triangle">
            <a:avLst/>
          </a:prstGeom>
          <a:noFill/>
          <a:ln w="1270">
            <a:solidFill>
              <a:srgbClr val="85DCE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785203" y="4217227"/>
            <a:ext cx="182880" cy="182880"/>
          </a:xfrm>
          <a:prstGeom prst="triangle">
            <a:avLst/>
          </a:prstGeom>
          <a:noFill/>
          <a:ln w="1270">
            <a:solidFill>
              <a:srgbClr val="A375A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280405" y="3257952"/>
            <a:ext cx="182880" cy="182880"/>
          </a:xfrm>
          <a:prstGeom prst="sun">
            <a:avLst/>
          </a:prstGeom>
          <a:noFill/>
          <a:ln w="1270">
            <a:solidFill>
              <a:srgbClr val="993EF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699345" y="1025488"/>
            <a:ext cx="182880" cy="182880"/>
          </a:xfrm>
          <a:prstGeom prst="sun">
            <a:avLst/>
          </a:prstGeom>
          <a:noFill/>
          <a:ln w="1270">
            <a:solidFill>
              <a:srgbClr val="79EF1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925450" y="2290660"/>
            <a:ext cx="182880" cy="182880"/>
          </a:xfrm>
          <a:prstGeom prst="rect">
            <a:avLst/>
          </a:prstGeom>
          <a:noFill/>
          <a:ln w="1270">
            <a:solidFill>
              <a:srgbClr val="00685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an Electric Field?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 electric field is a region around a charged object where another charged object will experience a force.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as an invisible influence extending outwards from a charge.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It's a vector field, meaning it has both magnitude (strength) and direction at every point in space.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If you place a positive test charge in an electric field, it will experience a force in the direction of the field.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331412" y="2755595"/>
            <a:ext cx="182880" cy="182880"/>
          </a:xfrm>
          <a:prstGeom prst="cube">
            <a:avLst/>
          </a:prstGeom>
          <a:noFill/>
          <a:ln w="1270">
            <a:solidFill>
              <a:srgbClr val="EEE2A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533469" y="3205594"/>
            <a:ext cx="182880" cy="182880"/>
          </a:xfrm>
          <a:prstGeom prst="cube">
            <a:avLst/>
          </a:prstGeom>
          <a:noFill/>
          <a:ln w="1270">
            <a:solidFill>
              <a:srgbClr val="F3E78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103357" y="3918118"/>
            <a:ext cx="182880" cy="182880"/>
          </a:xfrm>
          <a:prstGeom prst="rect">
            <a:avLst/>
          </a:prstGeom>
          <a:noFill/>
          <a:ln w="1270">
            <a:solidFill>
              <a:srgbClr val="92012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808545" y="4004288"/>
            <a:ext cx="182880" cy="182880"/>
          </a:xfrm>
          <a:prstGeom prst="cube">
            <a:avLst/>
          </a:prstGeom>
          <a:noFill/>
          <a:ln w="1270">
            <a:solidFill>
              <a:srgbClr val="EBF5E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994255" y="2343823"/>
            <a:ext cx="182880" cy="182880"/>
          </a:xfrm>
          <a:prstGeom prst="sun">
            <a:avLst/>
          </a:prstGeom>
          <a:noFill/>
          <a:ln w="1270">
            <a:solidFill>
              <a:srgbClr val="17099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You!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you for learning about electric fields!  I hope this presentation was helpful.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Feel free to ask any questions.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8128972" y="113918"/>
            <a:ext cx="182880" cy="182880"/>
          </a:xfrm>
          <a:prstGeom prst="triangle">
            <a:avLst/>
          </a:prstGeom>
          <a:noFill/>
          <a:ln w="1270">
            <a:solidFill>
              <a:srgbClr val="25530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679841" y="423387"/>
            <a:ext cx="182880" cy="182880"/>
          </a:xfrm>
          <a:prstGeom prst="sun">
            <a:avLst/>
          </a:prstGeom>
          <a:noFill/>
          <a:ln w="1270">
            <a:solidFill>
              <a:srgbClr val="D16F1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297994" y="4081619"/>
            <a:ext cx="182880" cy="182880"/>
          </a:xfrm>
          <a:prstGeom prst="cube">
            <a:avLst/>
          </a:prstGeom>
          <a:noFill/>
          <a:ln w="1270">
            <a:solidFill>
              <a:srgbClr val="3D4DC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248979" y="2091542"/>
            <a:ext cx="182880" cy="182880"/>
          </a:xfrm>
          <a:prstGeom prst="sun">
            <a:avLst/>
          </a:prstGeom>
          <a:noFill/>
          <a:ln w="1270">
            <a:solidFill>
              <a:srgbClr val="26244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669213" y="1407010"/>
            <a:ext cx="182880" cy="182880"/>
          </a:xfrm>
          <a:prstGeom prst="triangle">
            <a:avLst/>
          </a:prstGeom>
          <a:noFill/>
          <a:ln w="1270">
            <a:solidFill>
              <a:srgbClr val="89DBE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Creating Electric Fields: Charges are the Source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fields are created by electric charges.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Positive charges: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Create electric fields that point 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radially outward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from the charge.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Negative charges: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Create electric fields that point 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radially inward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toward the charge.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strength of the electric field is stronger closer to the charge and weaker further away.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176811" y="3821525"/>
            <a:ext cx="182880" cy="182880"/>
          </a:xfrm>
          <a:prstGeom prst="triangle">
            <a:avLst/>
          </a:prstGeom>
          <a:noFill/>
          <a:ln w="1270">
            <a:solidFill>
              <a:srgbClr val="FE720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446316" y="2554660"/>
            <a:ext cx="182880" cy="182880"/>
          </a:xfrm>
          <a:prstGeom prst="rect">
            <a:avLst/>
          </a:prstGeom>
          <a:noFill/>
          <a:ln w="1270">
            <a:solidFill>
              <a:srgbClr val="5BCC6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169522" y="1921440"/>
            <a:ext cx="182880" cy="182880"/>
          </a:xfrm>
          <a:prstGeom prst="rect">
            <a:avLst/>
          </a:prstGeom>
          <a:noFill/>
          <a:ln w="1270">
            <a:solidFill>
              <a:srgbClr val="2F474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066090" y="2987424"/>
            <a:ext cx="182880" cy="182880"/>
          </a:xfrm>
          <a:prstGeom prst="rect">
            <a:avLst/>
          </a:prstGeom>
          <a:noFill/>
          <a:ln w="1270">
            <a:solidFill>
              <a:srgbClr val="19E10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913900" y="2985226"/>
            <a:ext cx="182880" cy="182880"/>
          </a:xfrm>
          <a:prstGeom prst="rect">
            <a:avLst/>
          </a:prstGeom>
          <a:noFill/>
          <a:ln w="1270">
            <a:solidFill>
              <a:srgbClr val="D234E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Visualizing Electric Fields: Field Lines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field lines are a way to visualize the electric field.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They represent the direction and strength of the electric field.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Lines point away from positive charges and towards negative charges.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closer the lines are together, the stronger the electric field.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Field lines never cross!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8961" y="4344439"/>
            <a:ext cx="182880" cy="182880"/>
          </a:xfrm>
          <a:prstGeom prst="sun">
            <a:avLst/>
          </a:prstGeom>
          <a:noFill/>
          <a:ln w="1270">
            <a:solidFill>
              <a:srgbClr val="1D229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329620" y="3110170"/>
            <a:ext cx="182880" cy="182880"/>
          </a:xfrm>
          <a:prstGeom prst="triangle">
            <a:avLst/>
          </a:prstGeom>
          <a:noFill/>
          <a:ln w="1270">
            <a:solidFill>
              <a:srgbClr val="4E4B2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404324" y="4263526"/>
            <a:ext cx="182880" cy="182880"/>
          </a:xfrm>
          <a:prstGeom prst="rect">
            <a:avLst/>
          </a:prstGeom>
          <a:noFill/>
          <a:ln w="1270">
            <a:solidFill>
              <a:srgbClr val="7FCA1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490632" y="3966443"/>
            <a:ext cx="182880" cy="182880"/>
          </a:xfrm>
          <a:prstGeom prst="cube">
            <a:avLst/>
          </a:prstGeom>
          <a:noFill/>
          <a:ln w="1270">
            <a:solidFill>
              <a:srgbClr val="3E3EC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031961" y="1357633"/>
            <a:ext cx="182880" cy="182880"/>
          </a:xfrm>
          <a:prstGeom prst="rect">
            <a:avLst/>
          </a:prstGeom>
          <a:noFill/>
          <a:ln w="1270">
            <a:solidFill>
              <a:srgbClr val="E9D58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Electric Field Lines: Examples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Single Positive Charge: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Lines radiate outward from the charge.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Single Negative Charge: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Lines point inward towards the charge.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Two Equal and Opposite Charges (Dipole):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Lines go from the positive charge to the negative charge.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315402" y="2374881"/>
            <a:ext cx="182880" cy="182880"/>
          </a:xfrm>
          <a:prstGeom prst="sun">
            <a:avLst/>
          </a:prstGeom>
          <a:noFill/>
          <a:ln w="1270">
            <a:solidFill>
              <a:srgbClr val="70708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787010" y="929875"/>
            <a:ext cx="182880" cy="182880"/>
          </a:xfrm>
          <a:prstGeom prst="triangle">
            <a:avLst/>
          </a:prstGeom>
          <a:noFill/>
          <a:ln w="1270">
            <a:solidFill>
              <a:srgbClr val="FC418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841141" y="231671"/>
            <a:ext cx="182880" cy="182880"/>
          </a:xfrm>
          <a:prstGeom prst="rect">
            <a:avLst/>
          </a:prstGeom>
          <a:noFill/>
          <a:ln w="1270">
            <a:solidFill>
              <a:srgbClr val="B979F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462799" y="3463439"/>
            <a:ext cx="182880" cy="182880"/>
          </a:xfrm>
          <a:prstGeom prst="cube">
            <a:avLst/>
          </a:prstGeom>
          <a:noFill/>
          <a:ln w="1270">
            <a:solidFill>
              <a:srgbClr val="57993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907307" y="104781"/>
            <a:ext cx="182880" cy="182880"/>
          </a:xfrm>
          <a:prstGeom prst="sun">
            <a:avLst/>
          </a:prstGeom>
          <a:noFill/>
          <a:ln w="1270">
            <a:solidFill>
              <a:srgbClr val="D7222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Electric Field Strength (E)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field strength (E) is defined as the force (F) per unit positive charge (q) at a given point in space.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Equation: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 = F/q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Units: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Newtons per Coulomb (N/C)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field is a vector quantity (magnitude and direction).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280207" y="1828186"/>
            <a:ext cx="182880" cy="182880"/>
          </a:xfrm>
          <a:prstGeom prst="triangle">
            <a:avLst/>
          </a:prstGeom>
          <a:noFill/>
          <a:ln w="1270">
            <a:solidFill>
              <a:srgbClr val="B6F82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797868" y="1091413"/>
            <a:ext cx="182880" cy="182880"/>
          </a:xfrm>
          <a:prstGeom prst="cube">
            <a:avLst/>
          </a:prstGeom>
          <a:noFill/>
          <a:ln w="1270">
            <a:solidFill>
              <a:srgbClr val="BC0BA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601129" y="4140377"/>
            <a:ext cx="182880" cy="182880"/>
          </a:xfrm>
          <a:prstGeom prst="triangle">
            <a:avLst/>
          </a:prstGeom>
          <a:noFill/>
          <a:ln w="1270">
            <a:solidFill>
              <a:srgbClr val="88827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392362" y="3763669"/>
            <a:ext cx="182880" cy="182880"/>
          </a:xfrm>
          <a:prstGeom prst="rect">
            <a:avLst/>
          </a:prstGeom>
          <a:noFill/>
          <a:ln w="1270">
            <a:solidFill>
              <a:srgbClr val="C05A8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769414" y="32157"/>
            <a:ext cx="182880" cy="182880"/>
          </a:xfrm>
          <a:prstGeom prst="cube">
            <a:avLst/>
          </a:prstGeom>
          <a:noFill/>
          <a:ln w="1270">
            <a:solidFill>
              <a:srgbClr val="E7FCA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Calculating Electric Field Strength (Point Charge)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electric field strength (E) due to a single point charge (Q) at a distance (r) from the charge is: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Equation: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 = kQ/r²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where: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is Coulomb's constant (approximately 8.99 x 10⁹ N⋅m²/C²).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is the magnitude of the source charge.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is the distance from the source charge.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601154" y="871063"/>
            <a:ext cx="182880" cy="182880"/>
          </a:xfrm>
          <a:prstGeom prst="triangle">
            <a:avLst/>
          </a:prstGeom>
          <a:noFill/>
          <a:ln w="1270">
            <a:solidFill>
              <a:srgbClr val="C33C2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071765" y="136064"/>
            <a:ext cx="182880" cy="182880"/>
          </a:xfrm>
          <a:prstGeom prst="cube">
            <a:avLst/>
          </a:prstGeom>
          <a:noFill/>
          <a:ln w="1270">
            <a:solidFill>
              <a:srgbClr val="854F3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359193" y="3393348"/>
            <a:ext cx="182880" cy="182880"/>
          </a:xfrm>
          <a:prstGeom prst="triangle">
            <a:avLst/>
          </a:prstGeom>
          <a:noFill/>
          <a:ln w="1270">
            <a:solidFill>
              <a:srgbClr val="92DF5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050120" y="2811250"/>
            <a:ext cx="182880" cy="182880"/>
          </a:xfrm>
          <a:prstGeom prst="rect">
            <a:avLst/>
          </a:prstGeom>
          <a:noFill/>
          <a:ln w="1270">
            <a:solidFill>
              <a:srgbClr val="E04C2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619905" y="3962322"/>
            <a:ext cx="182880" cy="182880"/>
          </a:xfrm>
          <a:prstGeom prst="rect">
            <a:avLst/>
          </a:prstGeom>
          <a:noFill/>
          <a:ln w="1270">
            <a:solidFill>
              <a:srgbClr val="63E84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Superposition Principle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If there are multiple charges present, the total electric field at a point is the vector sum of the electric fields due to each individual charge.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Calculate the electric field due to each charge separately.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Add the electric field vectors together to find the net electric field.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714220" y="3421499"/>
            <a:ext cx="182880" cy="182880"/>
          </a:xfrm>
          <a:prstGeom prst="sun">
            <a:avLst/>
          </a:prstGeom>
          <a:noFill/>
          <a:ln w="1270">
            <a:solidFill>
              <a:srgbClr val="1793A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813750" y="3276173"/>
            <a:ext cx="182880" cy="182880"/>
          </a:xfrm>
          <a:prstGeom prst="rect">
            <a:avLst/>
          </a:prstGeom>
          <a:noFill/>
          <a:ln w="1270">
            <a:solidFill>
              <a:srgbClr val="32C2F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683348" y="3018981"/>
            <a:ext cx="182880" cy="182880"/>
          </a:xfrm>
          <a:prstGeom prst="rect">
            <a:avLst/>
          </a:prstGeom>
          <a:noFill/>
          <a:ln w="1270">
            <a:solidFill>
              <a:srgbClr val="FF684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974181" y="86811"/>
            <a:ext cx="182880" cy="182880"/>
          </a:xfrm>
          <a:prstGeom prst="triangle">
            <a:avLst/>
          </a:prstGeom>
          <a:noFill/>
          <a:ln w="1270">
            <a:solidFill>
              <a:srgbClr val="CC290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88558" y="437124"/>
            <a:ext cx="182880" cy="182880"/>
          </a:xfrm>
          <a:prstGeom prst="sun">
            <a:avLst/>
          </a:prstGeom>
          <a:noFill/>
          <a:ln w="1270">
            <a:solidFill>
              <a:srgbClr val="B3979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Forces on Charges in Electric Fields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charged object placed in an electric field experiences a force.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Equation: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 = qE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where: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is the electric force.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is the charge of the object.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is the electric field strength.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Positive charges experience a force in the 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same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direction as the electric field.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Negative charges experience a force in the 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opposite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direction as the electric field.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2025-02-24T11:39:49Z</dcterms:created>
  <dcterms:modified xsi:type="dcterms:W3CDTF">2025-02-24T11:39:49Z</dcterms:modified>
</cp:coreProperties>
</file>