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826528" y="2001714"/>
            <a:ext cx="182880" cy="182880"/>
          </a:xfrm>
          <a:prstGeom prst="sun">
            <a:avLst/>
          </a:prstGeom>
          <a:noFill/>
          <a:ln w="1270">
            <a:solidFill>
              <a:srgbClr val="FEF3B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373879" y="2228135"/>
            <a:ext cx="182880" cy="182880"/>
          </a:xfrm>
          <a:prstGeom prst="triangle">
            <a:avLst/>
          </a:prstGeom>
          <a:noFill/>
          <a:ln w="1270">
            <a:solidFill>
              <a:srgbClr val="F14E0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197950" y="1302346"/>
            <a:ext cx="182880" cy="182880"/>
          </a:xfrm>
          <a:prstGeom prst="triangle">
            <a:avLst/>
          </a:prstGeom>
          <a:noFill/>
          <a:ln w="1270">
            <a:solidFill>
              <a:srgbClr val="A7076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878335" y="4276858"/>
            <a:ext cx="182880" cy="182880"/>
          </a:xfrm>
          <a:prstGeom prst="sun">
            <a:avLst/>
          </a:prstGeom>
          <a:noFill/>
          <a:ln w="1270">
            <a:solidFill>
              <a:srgbClr val="D7BD6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138919" y="3503254"/>
            <a:ext cx="182880" cy="182880"/>
          </a:xfrm>
          <a:prstGeom prst="cube">
            <a:avLst/>
          </a:prstGeom>
          <a:noFill/>
          <a:ln w="1270">
            <a:solidFill>
              <a:srgbClr val="27D10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Branding and Identity Design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Branding?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Identity Design?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Relationship Between Branding &amp; Identity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Elements of a Brand Identity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Branding Process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Branding for Businesses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Building a Brand Identity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Branding Examples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165917" y="2128579"/>
            <a:ext cx="182880" cy="182880"/>
          </a:xfrm>
          <a:prstGeom prst="sun">
            <a:avLst/>
          </a:prstGeom>
          <a:noFill/>
          <a:ln w="1270">
            <a:solidFill>
              <a:srgbClr val="0327F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223652" y="667835"/>
            <a:ext cx="182880" cy="182880"/>
          </a:xfrm>
          <a:prstGeom prst="sun">
            <a:avLst/>
          </a:prstGeom>
          <a:noFill/>
          <a:ln w="1270">
            <a:solidFill>
              <a:srgbClr val="98E3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888597" y="797399"/>
            <a:ext cx="182880" cy="182880"/>
          </a:xfrm>
          <a:prstGeom prst="cube">
            <a:avLst/>
          </a:prstGeom>
          <a:noFill/>
          <a:ln w="1270">
            <a:solidFill>
              <a:srgbClr val="B5ACD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536157" y="3600148"/>
            <a:ext cx="182880" cy="182880"/>
          </a:xfrm>
          <a:prstGeom prst="sun">
            <a:avLst/>
          </a:prstGeom>
          <a:noFill/>
          <a:ln w="1270">
            <a:solidFill>
              <a:srgbClr val="0E9F3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325906" y="2311629"/>
            <a:ext cx="182880" cy="182880"/>
          </a:xfrm>
          <a:prstGeom prst="sun">
            <a:avLst/>
          </a:prstGeom>
          <a:noFill/>
          <a:ln w="1270">
            <a:solidFill>
              <a:srgbClr val="9C27D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Color Psychology in Branding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Colors evoke specific emotions and associations: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Blue: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Trust, stability, professionalism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Green: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Growth, nature, health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Excitement, passion, energy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Yellow: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Optimism, happiness, warmth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Black: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Sophistication, power, elegance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colors that align with your brand's message.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575796" y="1824960"/>
            <a:ext cx="182880" cy="182880"/>
          </a:xfrm>
          <a:prstGeom prst="sun">
            <a:avLst/>
          </a:prstGeom>
          <a:noFill/>
          <a:ln w="1270">
            <a:solidFill>
              <a:srgbClr val="EB3F3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975949" y="4508716"/>
            <a:ext cx="182880" cy="182880"/>
          </a:xfrm>
          <a:prstGeom prst="triangle">
            <a:avLst/>
          </a:prstGeom>
          <a:noFill/>
          <a:ln w="1270">
            <a:solidFill>
              <a:srgbClr val="3C5AF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229255" y="1158099"/>
            <a:ext cx="182880" cy="182880"/>
          </a:xfrm>
          <a:prstGeom prst="sun">
            <a:avLst/>
          </a:prstGeom>
          <a:noFill/>
          <a:ln w="1270">
            <a:solidFill>
              <a:srgbClr val="911AF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621010" y="2554987"/>
            <a:ext cx="182880" cy="182880"/>
          </a:xfrm>
          <a:prstGeom prst="sun">
            <a:avLst/>
          </a:prstGeom>
          <a:noFill/>
          <a:ln w="1270">
            <a:solidFill>
              <a:srgbClr val="C850B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713176" y="3459436"/>
            <a:ext cx="182880" cy="182880"/>
          </a:xfrm>
          <a:prstGeom prst="cube">
            <a:avLst/>
          </a:prstGeom>
          <a:noFill/>
          <a:ln w="1270">
            <a:solidFill>
              <a:srgbClr val="E470E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Typography: Speaking Without Words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choice of fonts significantly impacts your brand's personality: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Serif Fonts: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Traditional, trustworthy, formal (e.g., Times New Roman)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Sans-Serif Fonts: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Modern, clean, approachable (e.g., Arial, Helvetica)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Script Fonts: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Elegant, creative, personal (Use sparingly!)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04414" y="526748"/>
            <a:ext cx="182880" cy="182880"/>
          </a:xfrm>
          <a:prstGeom prst="rect">
            <a:avLst/>
          </a:prstGeom>
          <a:noFill/>
          <a:ln w="1270">
            <a:solidFill>
              <a:srgbClr val="56818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8224247" y="775294"/>
            <a:ext cx="182880" cy="182880"/>
          </a:xfrm>
          <a:prstGeom prst="cube">
            <a:avLst/>
          </a:prstGeom>
          <a:noFill/>
          <a:ln w="1270">
            <a:solidFill>
              <a:srgbClr val="9A956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200707" y="3725843"/>
            <a:ext cx="182880" cy="182880"/>
          </a:xfrm>
          <a:prstGeom prst="sun">
            <a:avLst/>
          </a:prstGeom>
          <a:noFill/>
          <a:ln w="1270">
            <a:solidFill>
              <a:srgbClr val="31EE7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840177" y="807958"/>
            <a:ext cx="182880" cy="182880"/>
          </a:xfrm>
          <a:prstGeom prst="sun">
            <a:avLst/>
          </a:prstGeom>
          <a:noFill/>
          <a:ln w="1270">
            <a:solidFill>
              <a:srgbClr val="06C0E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827603" y="66923"/>
            <a:ext cx="182880" cy="182880"/>
          </a:xfrm>
          <a:prstGeom prst="rect">
            <a:avLst/>
          </a:prstGeom>
          <a:noFill/>
          <a:ln w="1270">
            <a:solidFill>
              <a:srgbClr val="EF352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Imagery: Visual Storytelling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high-quality photos, illustrations, and icons that: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Reflect Your Brand Values: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Choose images that align with your brand's message.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Connect with Your Audience: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Show images that resonate with your target demographic.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Maintain a Consistent Style: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a cohesive visual experience.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899024" y="950259"/>
            <a:ext cx="182880" cy="182880"/>
          </a:xfrm>
          <a:prstGeom prst="rect">
            <a:avLst/>
          </a:prstGeom>
          <a:noFill/>
          <a:ln w="1270">
            <a:solidFill>
              <a:srgbClr val="726F5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793379" y="549870"/>
            <a:ext cx="182880" cy="182880"/>
          </a:xfrm>
          <a:prstGeom prst="rect">
            <a:avLst/>
          </a:prstGeom>
          <a:noFill/>
          <a:ln w="1270">
            <a:solidFill>
              <a:srgbClr val="6E844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192267" y="2064279"/>
            <a:ext cx="182880" cy="182880"/>
          </a:xfrm>
          <a:prstGeom prst="cube">
            <a:avLst/>
          </a:prstGeom>
          <a:noFill/>
          <a:ln w="1270">
            <a:solidFill>
              <a:srgbClr val="7F8BD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346818" y="572149"/>
            <a:ext cx="182880" cy="182880"/>
          </a:xfrm>
          <a:prstGeom prst="rect">
            <a:avLst/>
          </a:prstGeom>
          <a:noFill/>
          <a:ln w="1270">
            <a:solidFill>
              <a:srgbClr val="0AD17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164682" y="1830700"/>
            <a:ext cx="182880" cy="182880"/>
          </a:xfrm>
          <a:prstGeom prst="triangle">
            <a:avLst/>
          </a:prstGeom>
          <a:noFill/>
          <a:ln w="1270">
            <a:solidFill>
              <a:srgbClr val="2ED52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Brand Voice: How You Communicate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brand voice defines the personality of your communication: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Formal vs. Informal: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Consider your target audience and brand personality.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Humorous vs. Serious: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Inject humor appropriately.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Technical vs. Simple: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language that your audience understands.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Consistent: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Maintain a consistent tone across all channels.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94974" y="771250"/>
            <a:ext cx="182880" cy="182880"/>
          </a:xfrm>
          <a:prstGeom prst="triangle">
            <a:avLst/>
          </a:prstGeom>
          <a:noFill/>
          <a:ln w="1270">
            <a:solidFill>
              <a:srgbClr val="E56A4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607994" y="1839165"/>
            <a:ext cx="182880" cy="182880"/>
          </a:xfrm>
          <a:prstGeom prst="rect">
            <a:avLst/>
          </a:prstGeom>
          <a:noFill/>
          <a:ln w="1270">
            <a:solidFill>
              <a:srgbClr val="7652D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632557" y="3723898"/>
            <a:ext cx="182880" cy="182880"/>
          </a:xfrm>
          <a:prstGeom prst="cube">
            <a:avLst/>
          </a:prstGeom>
          <a:noFill/>
          <a:ln w="1270">
            <a:solidFill>
              <a:srgbClr val="EC415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895847" y="1248231"/>
            <a:ext cx="182880" cy="182880"/>
          </a:xfrm>
          <a:prstGeom prst="rect">
            <a:avLst/>
          </a:prstGeom>
          <a:noFill/>
          <a:ln w="1270">
            <a:solidFill>
              <a:srgbClr val="C31A2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621000" y="4196501"/>
            <a:ext cx="182880" cy="182880"/>
          </a:xfrm>
          <a:prstGeom prst="cube">
            <a:avLst/>
          </a:prstGeom>
          <a:noFill/>
          <a:ln w="1270">
            <a:solidFill>
              <a:srgbClr val="D9BFC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Branding Example: Apple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Apple's branding is so strong: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Minimalist Design: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Clean, sleek, and modern aesthetic.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Premium Quality: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High-end products with innovative features.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Emotional Connection: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Focuses on user experience and creativity.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Strong Brand Loyalty: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Cultivates a passionate customer base.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517452" y="525903"/>
            <a:ext cx="182880" cy="182880"/>
          </a:xfrm>
          <a:prstGeom prst="triangle">
            <a:avLst/>
          </a:prstGeom>
          <a:noFill/>
          <a:ln w="1270">
            <a:solidFill>
              <a:srgbClr val="CB0A5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917091" y="2661732"/>
            <a:ext cx="182880" cy="182880"/>
          </a:xfrm>
          <a:prstGeom prst="rect">
            <a:avLst/>
          </a:prstGeom>
          <a:noFill/>
          <a:ln w="1270">
            <a:solidFill>
              <a:srgbClr val="A9D89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45086" y="1359781"/>
            <a:ext cx="182880" cy="182880"/>
          </a:xfrm>
          <a:prstGeom prst="rect">
            <a:avLst/>
          </a:prstGeom>
          <a:noFill/>
          <a:ln w="1270">
            <a:solidFill>
              <a:srgbClr val="80629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965197" y="119787"/>
            <a:ext cx="182880" cy="182880"/>
          </a:xfrm>
          <a:prstGeom prst="triangle">
            <a:avLst/>
          </a:prstGeom>
          <a:noFill/>
          <a:ln w="1270">
            <a:solidFill>
              <a:srgbClr val="C308B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246326" y="1821740"/>
            <a:ext cx="182880" cy="182880"/>
          </a:xfrm>
          <a:prstGeom prst="sun">
            <a:avLst/>
          </a:prstGeom>
          <a:noFill/>
          <a:ln w="1270">
            <a:solidFill>
              <a:srgbClr val="22506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Branding Example: Nike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Nike's branding is so impactful: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Inspiring Message: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'Just Do It' encourages action and achievement.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Athlete Endorsements: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Associates the brand with high performance.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Innovative Products: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Continuously pushing the boundaries of athletic wear.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Community Focus: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Supports sports and fitness initiatives.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300624" y="1033751"/>
            <a:ext cx="182880" cy="182880"/>
          </a:xfrm>
          <a:prstGeom prst="rect">
            <a:avLst/>
          </a:prstGeom>
          <a:noFill/>
          <a:ln w="1270">
            <a:solidFill>
              <a:srgbClr val="F1082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892310" y="4179636"/>
            <a:ext cx="182880" cy="182880"/>
          </a:xfrm>
          <a:prstGeom prst="triangle">
            <a:avLst/>
          </a:prstGeom>
          <a:noFill/>
          <a:ln w="1270">
            <a:solidFill>
              <a:srgbClr val="520A2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667810" y="2680078"/>
            <a:ext cx="182880" cy="182880"/>
          </a:xfrm>
          <a:prstGeom prst="cube">
            <a:avLst/>
          </a:prstGeom>
          <a:noFill/>
          <a:ln w="1270">
            <a:solidFill>
              <a:srgbClr val="9857D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715665" y="1651889"/>
            <a:ext cx="182880" cy="182880"/>
          </a:xfrm>
          <a:prstGeom prst="triangle">
            <a:avLst/>
          </a:prstGeom>
          <a:noFill/>
          <a:ln w="1270">
            <a:solidFill>
              <a:srgbClr val="32D4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31560" y="777970"/>
            <a:ext cx="182880" cy="182880"/>
          </a:xfrm>
          <a:prstGeom prst="triangle">
            <a:avLst/>
          </a:prstGeom>
          <a:noFill/>
          <a:ln w="1270">
            <a:solidFill>
              <a:srgbClr val="B705D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Maintaining Brand Consistency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Consistency is key to building a strong brand: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 Guidelines: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a document outlining your brand's visual and verbal elements.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Regular Audits: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Review your brand materials to ensure consistency.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Employee Training: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Educate employees on your brand standards.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Centralized Resources: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 easy access to brand assets and guidelines.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093304" y="3675736"/>
            <a:ext cx="182880" cy="182880"/>
          </a:xfrm>
          <a:prstGeom prst="cube">
            <a:avLst/>
          </a:prstGeom>
          <a:noFill/>
          <a:ln w="1270">
            <a:solidFill>
              <a:srgbClr val="F0D99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318606" y="3387316"/>
            <a:ext cx="182880" cy="182880"/>
          </a:xfrm>
          <a:prstGeom prst="rect">
            <a:avLst/>
          </a:prstGeom>
          <a:noFill/>
          <a:ln w="1270">
            <a:solidFill>
              <a:srgbClr val="3A828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3034" y="3366784"/>
            <a:ext cx="182880" cy="182880"/>
          </a:xfrm>
          <a:prstGeom prst="rect">
            <a:avLst/>
          </a:prstGeom>
          <a:noFill/>
          <a:ln w="1270">
            <a:solidFill>
              <a:srgbClr val="51758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092806" y="3191827"/>
            <a:ext cx="182880" cy="182880"/>
          </a:xfrm>
          <a:prstGeom prst="rect">
            <a:avLst/>
          </a:prstGeom>
          <a:noFill/>
          <a:ln w="1270">
            <a:solidFill>
              <a:srgbClr val="151D6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360384" y="830906"/>
            <a:ext cx="182880" cy="182880"/>
          </a:xfrm>
          <a:prstGeom prst="triangle">
            <a:avLst/>
          </a:prstGeom>
          <a:noFill/>
          <a:ln w="1270">
            <a:solidFill>
              <a:srgbClr val="75BB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Evolving Your Brand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Brands should evolve over time to stay relevant: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Monitor Trends: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Stay informed about industry and cultural trends.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Gather Feedback: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Listen to your customers and adapt accordingly.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Refresh Your Visuals: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Update your logo, colors, or typography as needed.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Revisit Your Mission: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your brand values still align with your goals.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68909" y="1162622"/>
            <a:ext cx="182880" cy="182880"/>
          </a:xfrm>
          <a:prstGeom prst="cube">
            <a:avLst/>
          </a:prstGeom>
          <a:noFill/>
          <a:ln w="1270">
            <a:solidFill>
              <a:srgbClr val="F6527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978398" y="200978"/>
            <a:ext cx="182880" cy="182880"/>
          </a:xfrm>
          <a:prstGeom prst="triangle">
            <a:avLst/>
          </a:prstGeom>
          <a:noFill/>
          <a:ln w="1270">
            <a:solidFill>
              <a:srgbClr val="A21F5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268747" y="3121786"/>
            <a:ext cx="182880" cy="182880"/>
          </a:xfrm>
          <a:prstGeom prst="sun">
            <a:avLst/>
          </a:prstGeom>
          <a:noFill/>
          <a:ln w="1270">
            <a:solidFill>
              <a:srgbClr val="88AC0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337643" y="3659847"/>
            <a:ext cx="182880" cy="182880"/>
          </a:xfrm>
          <a:prstGeom prst="rect">
            <a:avLst/>
          </a:prstGeom>
          <a:noFill/>
          <a:ln w="1270">
            <a:solidFill>
              <a:srgbClr val="6A7FD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095402" y="3272536"/>
            <a:ext cx="182880" cy="182880"/>
          </a:xfrm>
          <a:prstGeom prst="cube">
            <a:avLst/>
          </a:prstGeom>
          <a:noFill/>
          <a:ln w="1270">
            <a:solidFill>
              <a:srgbClr val="9103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Branding Mistakes to Avoid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Inconsistent Branding: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Confuses customers and weakens brand recognition.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Ignoring Your Target Audience: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Fails to resonate with your desired demographic.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Lack of Differentiation: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Blends in with the competition.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Not Investing in Quality Design: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Projects a cheap or unprofessional image.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Neglecting Your Online Presence: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Misses opportunities to connect with customers.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893126" y="2870074"/>
            <a:ext cx="182880" cy="182880"/>
          </a:xfrm>
          <a:prstGeom prst="triangle">
            <a:avLst/>
          </a:prstGeom>
          <a:noFill/>
          <a:ln w="1270">
            <a:solidFill>
              <a:srgbClr val="E3D0F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374268" y="2650142"/>
            <a:ext cx="182880" cy="182880"/>
          </a:xfrm>
          <a:prstGeom prst="sun">
            <a:avLst/>
          </a:prstGeom>
          <a:noFill/>
          <a:ln w="1270">
            <a:solidFill>
              <a:srgbClr val="ECE39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237749" y="2202652"/>
            <a:ext cx="182880" cy="182880"/>
          </a:xfrm>
          <a:prstGeom prst="sun">
            <a:avLst/>
          </a:prstGeom>
          <a:noFill/>
          <a:ln w="1270">
            <a:solidFill>
              <a:srgbClr val="A63FC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459753" y="7033"/>
            <a:ext cx="182880" cy="182880"/>
          </a:xfrm>
          <a:prstGeom prst="triangle">
            <a:avLst/>
          </a:prstGeom>
          <a:noFill/>
          <a:ln w="1270">
            <a:solidFill>
              <a:srgbClr val="8662C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187064" y="2555093"/>
            <a:ext cx="182880" cy="182880"/>
          </a:xfrm>
          <a:prstGeom prst="triangle">
            <a:avLst/>
          </a:prstGeom>
          <a:noFill/>
          <a:ln w="1270">
            <a:solidFill>
              <a:srgbClr val="B615A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Measuring Brand Success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to measure the effectiveness of your branding efforts: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 Awareness: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Track mentions, reach, and engagement.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 Loyalty: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Monitor repeat purchases and customer lifetime value.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 Equity: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Assess the perceived value and reputation of your brand.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Website Traffic: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Analyze website visits and conversions.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916480" y="2212802"/>
            <a:ext cx="182880" cy="182880"/>
          </a:xfrm>
          <a:prstGeom prst="cube">
            <a:avLst/>
          </a:prstGeom>
          <a:noFill/>
          <a:ln w="1270">
            <a:solidFill>
              <a:srgbClr val="2BD93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276731" y="1807923"/>
            <a:ext cx="182880" cy="182880"/>
          </a:xfrm>
          <a:prstGeom prst="sun">
            <a:avLst/>
          </a:prstGeom>
          <a:noFill/>
          <a:ln w="1270">
            <a:solidFill>
              <a:srgbClr val="FDA0D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183738" y="2695778"/>
            <a:ext cx="182880" cy="182880"/>
          </a:xfrm>
          <a:prstGeom prst="cube">
            <a:avLst/>
          </a:prstGeom>
          <a:noFill/>
          <a:ln w="1270">
            <a:solidFill>
              <a:srgbClr val="FE1D9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848860" y="2630094"/>
            <a:ext cx="182880" cy="182880"/>
          </a:xfrm>
          <a:prstGeom prst="triangle">
            <a:avLst/>
          </a:prstGeom>
          <a:noFill/>
          <a:ln w="1270">
            <a:solidFill>
              <a:srgbClr val="A1CD9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355505" y="1645299"/>
            <a:ext cx="182880" cy="182880"/>
          </a:xfrm>
          <a:prstGeom prst="rect">
            <a:avLst/>
          </a:prstGeom>
          <a:noFill/>
          <a:ln w="1270">
            <a:solidFill>
              <a:srgbClr val="B6523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Branding?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Branding is the 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overall perception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 your company.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the feeling people get when they think about your business.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encompasses your mission, values, personality, and promise.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not just a logo; it's the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entire experience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952205" y="3414790"/>
            <a:ext cx="182880" cy="182880"/>
          </a:xfrm>
          <a:prstGeom prst="cube">
            <a:avLst/>
          </a:prstGeom>
          <a:noFill/>
          <a:ln w="1270">
            <a:solidFill>
              <a:srgbClr val="523DD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97364" y="87612"/>
            <a:ext cx="182880" cy="182880"/>
          </a:xfrm>
          <a:prstGeom prst="sun">
            <a:avLst/>
          </a:prstGeom>
          <a:noFill/>
          <a:ln w="1270">
            <a:solidFill>
              <a:srgbClr val="4BDDA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44093" y="3656139"/>
            <a:ext cx="182880" cy="182880"/>
          </a:xfrm>
          <a:prstGeom prst="triangle">
            <a:avLst/>
          </a:prstGeom>
          <a:noFill/>
          <a:ln w="1270">
            <a:solidFill>
              <a:srgbClr val="09687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581972" y="1482435"/>
            <a:ext cx="182880" cy="182880"/>
          </a:xfrm>
          <a:prstGeom prst="rect">
            <a:avLst/>
          </a:prstGeom>
          <a:noFill/>
          <a:ln w="1270">
            <a:solidFill>
              <a:srgbClr val="12A23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16780" y="4125295"/>
            <a:ext cx="182880" cy="182880"/>
          </a:xfrm>
          <a:prstGeom prst="sun">
            <a:avLst/>
          </a:prstGeom>
          <a:noFill/>
          <a:ln w="1270">
            <a:solidFill>
              <a:srgbClr val="0C7CB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Branding and Digital Marketing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Branding is crucial for effective digital marketing: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Consistent Messaging: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Ensures a cohesive brand experience across all channels.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Targeted Advertising: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Helps you reach the right audience with the right message.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 Engagement: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Fosters a loyal community and builds brand advocacy.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Search Engine Optimization (SEO):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Improves your brand's visibility in search results.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3501" y="3822573"/>
            <a:ext cx="182880" cy="182880"/>
          </a:xfrm>
          <a:prstGeom prst="sun">
            <a:avLst/>
          </a:prstGeom>
          <a:noFill/>
          <a:ln w="1270">
            <a:solidFill>
              <a:srgbClr val="F130C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130109" y="34119"/>
            <a:ext cx="182880" cy="182880"/>
          </a:xfrm>
          <a:prstGeom prst="sun">
            <a:avLst/>
          </a:prstGeom>
          <a:noFill/>
          <a:ln w="1270">
            <a:solidFill>
              <a:srgbClr val="DFBAA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349218" y="4516277"/>
            <a:ext cx="182880" cy="182880"/>
          </a:xfrm>
          <a:prstGeom prst="triangle">
            <a:avLst/>
          </a:prstGeom>
          <a:noFill/>
          <a:ln w="1270">
            <a:solidFill>
              <a:srgbClr val="364BC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211574" y="769814"/>
            <a:ext cx="182880" cy="182880"/>
          </a:xfrm>
          <a:prstGeom prst="sun">
            <a:avLst/>
          </a:prstGeom>
          <a:noFill/>
          <a:ln w="1270">
            <a:solidFill>
              <a:srgbClr val="CEFE2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695624" y="2296213"/>
            <a:ext cx="182880" cy="182880"/>
          </a:xfrm>
          <a:prstGeom prst="cube">
            <a:avLst/>
          </a:prstGeom>
          <a:noFill/>
          <a:ln w="1270">
            <a:solidFill>
              <a:srgbClr val="4CAA4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Branding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Branding is constantly evolving with new technologies and trends: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Personalization: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customized experiences for individual customers.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Authenticity: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Building trust by being transparent and genuine.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Sustainability: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Aligning your brand with environmental and social responsibility.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Artificial Intelligence (AI):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Leveraging AI to enhance customer engagement and personalization.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169127" y="4361625"/>
            <a:ext cx="182880" cy="182880"/>
          </a:xfrm>
          <a:prstGeom prst="cube">
            <a:avLst/>
          </a:prstGeom>
          <a:noFill/>
          <a:ln w="1270">
            <a:solidFill>
              <a:srgbClr val="4D110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43891" y="4515648"/>
            <a:ext cx="182880" cy="182880"/>
          </a:xfrm>
          <a:prstGeom prst="triangle">
            <a:avLst/>
          </a:prstGeom>
          <a:noFill/>
          <a:ln w="1270">
            <a:solidFill>
              <a:srgbClr val="C7A04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454582" y="1357412"/>
            <a:ext cx="182880" cy="182880"/>
          </a:xfrm>
          <a:prstGeom prst="triangle">
            <a:avLst/>
          </a:prstGeom>
          <a:noFill/>
          <a:ln w="1270">
            <a:solidFill>
              <a:srgbClr val="5053D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078612" y="3335996"/>
            <a:ext cx="182880" cy="182880"/>
          </a:xfrm>
          <a:prstGeom prst="triangle">
            <a:avLst/>
          </a:prstGeom>
          <a:noFill/>
          <a:ln w="1270">
            <a:solidFill>
              <a:srgbClr val="AE6C3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6479" y="2013837"/>
            <a:ext cx="182880" cy="182880"/>
          </a:xfrm>
          <a:prstGeom prst="rect">
            <a:avLst/>
          </a:prstGeom>
          <a:noFill/>
          <a:ln w="1270">
            <a:solidFill>
              <a:srgbClr val="BABE5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Tools and Resources for Branding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Creative Suite: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logo design, graphic design, and video editing.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Canva: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user-friendly design tool for creating marketing materials.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Google Analytics: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tracking website traffic and user behavior.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 Analytics: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monitoring social media engagement and reach.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 Monitoring Tools: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tracking brand mentions and sentiment.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049206" y="3114569"/>
            <a:ext cx="182880" cy="182880"/>
          </a:xfrm>
          <a:prstGeom prst="rect">
            <a:avLst/>
          </a:prstGeom>
          <a:noFill/>
          <a:ln w="1270">
            <a:solidFill>
              <a:srgbClr val="4717B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560467" y="1903362"/>
            <a:ext cx="182880" cy="182880"/>
          </a:xfrm>
          <a:prstGeom prst="cube">
            <a:avLst/>
          </a:prstGeom>
          <a:noFill/>
          <a:ln w="1270">
            <a:solidFill>
              <a:srgbClr val="709F0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921717" y="2557361"/>
            <a:ext cx="182880" cy="182880"/>
          </a:xfrm>
          <a:prstGeom prst="rect">
            <a:avLst/>
          </a:prstGeom>
          <a:noFill/>
          <a:ln w="1270">
            <a:solidFill>
              <a:srgbClr val="EC335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508398" y="1309597"/>
            <a:ext cx="182880" cy="182880"/>
          </a:xfrm>
          <a:prstGeom prst="triangle">
            <a:avLst/>
          </a:prstGeom>
          <a:noFill/>
          <a:ln w="1270">
            <a:solidFill>
              <a:srgbClr val="0CF50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477330" y="1587916"/>
            <a:ext cx="182880" cy="182880"/>
          </a:xfrm>
          <a:prstGeom prst="rect">
            <a:avLst/>
          </a:prstGeom>
          <a:noFill/>
          <a:ln w="1270">
            <a:solidFill>
              <a:srgbClr val="6E536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Conclusion: Branding is an Investment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Branding is not an expense, but an investment in your company's future.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strong brand will: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Attract and retain customers.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 brand awareness and recognition.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Build trust and credibility.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Ultimately, drive business growth.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563607" y="3890717"/>
            <a:ext cx="182880" cy="182880"/>
          </a:xfrm>
          <a:prstGeom prst="cube">
            <a:avLst/>
          </a:prstGeom>
          <a:noFill/>
          <a:ln w="1270">
            <a:solidFill>
              <a:srgbClr val="615D6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007732" y="2312500"/>
            <a:ext cx="182880" cy="182880"/>
          </a:xfrm>
          <a:prstGeom prst="rect">
            <a:avLst/>
          </a:prstGeom>
          <a:noFill/>
          <a:ln w="1270">
            <a:solidFill>
              <a:srgbClr val="49A8A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54860" y="948336"/>
            <a:ext cx="182880" cy="182880"/>
          </a:xfrm>
          <a:prstGeom prst="cube">
            <a:avLst/>
          </a:prstGeom>
          <a:noFill/>
          <a:ln w="1270">
            <a:solidFill>
              <a:srgbClr val="32AEC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975335" y="1468081"/>
            <a:ext cx="182880" cy="182880"/>
          </a:xfrm>
          <a:prstGeom prst="sun">
            <a:avLst/>
          </a:prstGeom>
          <a:noFill/>
          <a:ln w="1270">
            <a:solidFill>
              <a:srgbClr val="2C7C9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100925" y="4165599"/>
            <a:ext cx="182880" cy="182880"/>
          </a:xfrm>
          <a:prstGeom prst="triangle">
            <a:avLst/>
          </a:prstGeom>
          <a:noFill/>
          <a:ln w="1270">
            <a:solidFill>
              <a:srgbClr val="78E99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Identity Design?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Identity design is the 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 representation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 your brand.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the tangible elements that communicate your brand's essence.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Think: Logo, colors, typography, imagery, and style guidelines.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should be consistent and memorable.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696455" y="1221292"/>
            <a:ext cx="182880" cy="182880"/>
          </a:xfrm>
          <a:prstGeom prst="rect">
            <a:avLst/>
          </a:prstGeom>
          <a:noFill/>
          <a:ln w="1270">
            <a:solidFill>
              <a:srgbClr val="B24DE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974591" y="1179101"/>
            <a:ext cx="182880" cy="182880"/>
          </a:xfrm>
          <a:prstGeom prst="triangle">
            <a:avLst/>
          </a:prstGeom>
          <a:noFill/>
          <a:ln w="1270">
            <a:solidFill>
              <a:srgbClr val="673B3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120227" y="3460448"/>
            <a:ext cx="182880" cy="182880"/>
          </a:xfrm>
          <a:prstGeom prst="sun">
            <a:avLst/>
          </a:prstGeom>
          <a:noFill/>
          <a:ln w="1270">
            <a:solidFill>
              <a:srgbClr val="55066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750103" y="3271182"/>
            <a:ext cx="182880" cy="182880"/>
          </a:xfrm>
          <a:prstGeom prst="triangle">
            <a:avLst/>
          </a:prstGeom>
          <a:noFill/>
          <a:ln w="1270">
            <a:solidFill>
              <a:srgbClr val="E67C0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724266" y="1765264"/>
            <a:ext cx="182880" cy="182880"/>
          </a:xfrm>
          <a:prstGeom prst="sun">
            <a:avLst/>
          </a:prstGeom>
          <a:noFill/>
          <a:ln w="1270">
            <a:solidFill>
              <a:srgbClr val="8FEDB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Branding vs. Identity: Key Differences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Big Picture (Perception)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Identity: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Visual Expression (Design)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this way: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Branding is the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strategy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Identity is the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execution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Branding is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you stand for, Identity is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you show it.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56433" y="1899343"/>
            <a:ext cx="182880" cy="182880"/>
          </a:xfrm>
          <a:prstGeom prst="sun">
            <a:avLst/>
          </a:prstGeom>
          <a:noFill/>
          <a:ln w="1270">
            <a:solidFill>
              <a:srgbClr val="871BD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1561" y="2756058"/>
            <a:ext cx="182880" cy="182880"/>
          </a:xfrm>
          <a:prstGeom prst="sun">
            <a:avLst/>
          </a:prstGeom>
          <a:noFill/>
          <a:ln w="1270">
            <a:solidFill>
              <a:srgbClr val="F9012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413096" y="2259350"/>
            <a:ext cx="182880" cy="182880"/>
          </a:xfrm>
          <a:prstGeom prst="sun">
            <a:avLst/>
          </a:prstGeom>
          <a:noFill/>
          <a:ln w="1270">
            <a:solidFill>
              <a:srgbClr val="CA208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84337" y="2383555"/>
            <a:ext cx="182880" cy="182880"/>
          </a:xfrm>
          <a:prstGeom prst="triangle">
            <a:avLst/>
          </a:prstGeom>
          <a:noFill/>
          <a:ln w="1270">
            <a:solidFill>
              <a:srgbClr val="4FE68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210279" y="4481690"/>
            <a:ext cx="182880" cy="182880"/>
          </a:xfrm>
          <a:prstGeom prst="rect">
            <a:avLst/>
          </a:prstGeom>
          <a:noFill/>
          <a:ln w="1270">
            <a:solidFill>
              <a:srgbClr val="3B194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Elements of a Brand Identity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strong brand identity includes: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Logo: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visual cornerstone.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Palette: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Evokes emotions and recognition.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Typography: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Communicates brand personality (serif vs. sans-serif).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Imagery: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Photos, illustrations, and icons that reinforce your message.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 Voice: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tone and language you use in communications.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215801" y="1783643"/>
            <a:ext cx="182880" cy="182880"/>
          </a:xfrm>
          <a:prstGeom prst="sun">
            <a:avLst/>
          </a:prstGeom>
          <a:noFill/>
          <a:ln w="1270">
            <a:solidFill>
              <a:srgbClr val="8CEDB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44617" y="775901"/>
            <a:ext cx="182880" cy="182880"/>
          </a:xfrm>
          <a:prstGeom prst="triangle">
            <a:avLst/>
          </a:prstGeom>
          <a:noFill/>
          <a:ln w="1270">
            <a:solidFill>
              <a:srgbClr val="F1B1F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619446" y="4216458"/>
            <a:ext cx="182880" cy="182880"/>
          </a:xfrm>
          <a:prstGeom prst="rect">
            <a:avLst/>
          </a:prstGeom>
          <a:noFill/>
          <a:ln w="1270">
            <a:solidFill>
              <a:srgbClr val="DA981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022716" y="4090243"/>
            <a:ext cx="182880" cy="182880"/>
          </a:xfrm>
          <a:prstGeom prst="triangle">
            <a:avLst/>
          </a:prstGeom>
          <a:noFill/>
          <a:ln w="1270">
            <a:solidFill>
              <a:srgbClr val="B169C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216533" y="1130653"/>
            <a:ext cx="182880" cy="182880"/>
          </a:xfrm>
          <a:prstGeom prst="triangle">
            <a:avLst/>
          </a:prstGeom>
          <a:noFill/>
          <a:ln w="1270">
            <a:solidFill>
              <a:srgbClr val="3D240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Branding Process: A Step-by-Step Guide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Research: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 your target audience, competitors, and market.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Define: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Identify your brand values, mission, and unique selling proposition (USP).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Develop: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your brand identity elements (logo, colors, typography).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Implement: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Apply your brand identity across all touchpoints.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Manage: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consistency and evolve your brand as needed.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76469" y="65657"/>
            <a:ext cx="182880" cy="182880"/>
          </a:xfrm>
          <a:prstGeom prst="triangle">
            <a:avLst/>
          </a:prstGeom>
          <a:noFill/>
          <a:ln w="1270">
            <a:solidFill>
              <a:srgbClr val="906F6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740632" y="1162059"/>
            <a:ext cx="182880" cy="182880"/>
          </a:xfrm>
          <a:prstGeom prst="sun">
            <a:avLst/>
          </a:prstGeom>
          <a:noFill/>
          <a:ln w="1270">
            <a:solidFill>
              <a:srgbClr val="DC02B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705835" y="3466994"/>
            <a:ext cx="182880" cy="182880"/>
          </a:xfrm>
          <a:prstGeom prst="rect">
            <a:avLst/>
          </a:prstGeom>
          <a:noFill/>
          <a:ln w="1270">
            <a:solidFill>
              <a:srgbClr val="0A9ED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318257" y="3003407"/>
            <a:ext cx="182880" cy="182880"/>
          </a:xfrm>
          <a:prstGeom prst="triangle">
            <a:avLst/>
          </a:prstGeom>
          <a:noFill/>
          <a:ln w="1270">
            <a:solidFill>
              <a:srgbClr val="A45D4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159709" y="1918084"/>
            <a:ext cx="182880" cy="182880"/>
          </a:xfrm>
          <a:prstGeom prst="cube">
            <a:avLst/>
          </a:prstGeom>
          <a:noFill/>
          <a:ln w="1270">
            <a:solidFill>
              <a:srgbClr val="00652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Branding for Businesses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is branding important for businesses?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Differentiation: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Stands out from the competition.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Trust &amp; Credibility: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Builds customer loyalty.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Value Perception: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you to charge premium prices.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Employee Pride: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Fosters a strong company culture.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57082" y="1636673"/>
            <a:ext cx="182880" cy="182880"/>
          </a:xfrm>
          <a:prstGeom prst="triangle">
            <a:avLst/>
          </a:prstGeom>
          <a:noFill/>
          <a:ln w="1270">
            <a:solidFill>
              <a:srgbClr val="680EA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543827" y="2277944"/>
            <a:ext cx="182880" cy="182880"/>
          </a:xfrm>
          <a:prstGeom prst="cube">
            <a:avLst/>
          </a:prstGeom>
          <a:noFill/>
          <a:ln w="1270">
            <a:solidFill>
              <a:srgbClr val="632EA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331656" y="2496828"/>
            <a:ext cx="182880" cy="182880"/>
          </a:xfrm>
          <a:prstGeom prst="triangle">
            <a:avLst/>
          </a:prstGeom>
          <a:noFill/>
          <a:ln w="1270">
            <a:solidFill>
              <a:srgbClr val="71FAD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959908" y="1892167"/>
            <a:ext cx="182880" cy="182880"/>
          </a:xfrm>
          <a:prstGeom prst="cube">
            <a:avLst/>
          </a:prstGeom>
          <a:noFill/>
          <a:ln w="1270">
            <a:solidFill>
              <a:srgbClr val="05B58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19911" y="198911"/>
            <a:ext cx="182880" cy="182880"/>
          </a:xfrm>
          <a:prstGeom prst="sun">
            <a:avLst/>
          </a:prstGeom>
          <a:noFill/>
          <a:ln w="1270">
            <a:solidFill>
              <a:srgbClr val="FB4E3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Building a Brand Identity: Key Considerations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Target Audience: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Who are you trying to reach?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 Personality: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 kind of voice do you want to have?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Competitive Landscape: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 makes you different?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Long-Term Vision: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Where do you see your brand in the future?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Consistency: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Crucial for brand recognition.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565252" y="1728629"/>
            <a:ext cx="182880" cy="182880"/>
          </a:xfrm>
          <a:prstGeom prst="rect">
            <a:avLst/>
          </a:prstGeom>
          <a:noFill/>
          <a:ln w="1270">
            <a:solidFill>
              <a:srgbClr val="6DCB7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317592" y="839874"/>
            <a:ext cx="182880" cy="182880"/>
          </a:xfrm>
          <a:prstGeom prst="sun">
            <a:avLst/>
          </a:prstGeom>
          <a:noFill/>
          <a:ln w="1270">
            <a:solidFill>
              <a:srgbClr val="AFC78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844532" y="1916915"/>
            <a:ext cx="182880" cy="182880"/>
          </a:xfrm>
          <a:prstGeom prst="rect">
            <a:avLst/>
          </a:prstGeom>
          <a:noFill/>
          <a:ln w="1270">
            <a:solidFill>
              <a:srgbClr val="ABEE1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241271" y="3868491"/>
            <a:ext cx="182880" cy="182880"/>
          </a:xfrm>
          <a:prstGeom prst="triangle">
            <a:avLst/>
          </a:prstGeom>
          <a:noFill/>
          <a:ln w="1270">
            <a:solidFill>
              <a:srgbClr val="E4676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047814" y="3981919"/>
            <a:ext cx="182880" cy="182880"/>
          </a:xfrm>
          <a:prstGeom prst="rect">
            <a:avLst/>
          </a:prstGeom>
          <a:noFill/>
          <a:ln w="1270">
            <a:solidFill>
              <a:srgbClr val="63FDE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Logo Design: More Than Just a Pretty Picture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logo is the face of your brand. It should be: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Memorable: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Easy to recall and recognize.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Versatile: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Works across different sizes and applications.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Appropriate: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Reflects your brand's personality and values.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Timeless: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Avoid trendy designs that will quickly become outdated.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2025-02-24T09:26:57Z</dcterms:created>
  <dcterms:modified xsi:type="dcterms:W3CDTF">2025-02-24T09:26:57Z</dcterms:modified>
</cp:coreProperties>
</file>