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7073598" y="1176366"/>
            <a:ext cx="182880" cy="182880"/>
          </a:xfrm>
          <a:prstGeom prst="sun">
            <a:avLst/>
          </a:prstGeom>
          <a:noFill/>
          <a:ln w="1270">
            <a:solidFill>
              <a:srgbClr val="C9A0E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207008" y="2931475"/>
            <a:ext cx="182880" cy="182880"/>
          </a:xfrm>
          <a:prstGeom prst="sun">
            <a:avLst/>
          </a:prstGeom>
          <a:noFill/>
          <a:ln w="1270">
            <a:solidFill>
              <a:srgbClr val="60B25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178137" y="3098999"/>
            <a:ext cx="182880" cy="182880"/>
          </a:xfrm>
          <a:prstGeom prst="triangle">
            <a:avLst/>
          </a:prstGeom>
          <a:noFill/>
          <a:ln w="1270">
            <a:solidFill>
              <a:srgbClr val="3EDF0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99085" y="3123138"/>
            <a:ext cx="182880" cy="182880"/>
          </a:xfrm>
          <a:prstGeom prst="cube">
            <a:avLst/>
          </a:prstGeom>
          <a:noFill/>
          <a:ln w="1270">
            <a:solidFill>
              <a:srgbClr val="29212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64894" y="317580"/>
            <a:ext cx="182880" cy="182880"/>
          </a:xfrm>
          <a:prstGeom prst="sun">
            <a:avLst/>
          </a:prstGeom>
          <a:noFill/>
          <a:ln w="1270">
            <a:solidFill>
              <a:srgbClr val="FCAA4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Business Card &amp; Stationery Design: A Comprehensive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covers: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 Importance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professional stationery.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Elements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effective business card design.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Stationery Essentials: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Letterheads, envelopes, and more.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 Consistency: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Maintaining a unified look and feel.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Principles: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Typography, color palettes, and layout.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Printing Considerations: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Paper stock, finishes, and budget.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Mistakes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avoid.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Tools &amp; Resources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creating stunning stationery.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086998" y="2162862"/>
            <a:ext cx="182880" cy="182880"/>
          </a:xfrm>
          <a:prstGeom prst="sun">
            <a:avLst/>
          </a:prstGeom>
          <a:noFill/>
          <a:ln w="1270">
            <a:solidFill>
              <a:srgbClr val="8DEE2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0761" y="696670"/>
            <a:ext cx="182880" cy="182880"/>
          </a:xfrm>
          <a:prstGeom prst="rect">
            <a:avLst/>
          </a:prstGeom>
          <a:noFill/>
          <a:ln w="1270">
            <a:solidFill>
              <a:srgbClr val="B3BE8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84116" y="3247828"/>
            <a:ext cx="182880" cy="182880"/>
          </a:xfrm>
          <a:prstGeom prst="cube">
            <a:avLst/>
          </a:prstGeom>
          <a:noFill/>
          <a:ln w="1270">
            <a:solidFill>
              <a:srgbClr val="0DA61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950" y="3815575"/>
            <a:ext cx="182880" cy="182880"/>
          </a:xfrm>
          <a:prstGeom prst="sun">
            <a:avLst/>
          </a:prstGeom>
          <a:noFill/>
          <a:ln w="1270">
            <a:solidFill>
              <a:srgbClr val="7BDC9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01083" y="289140"/>
            <a:ext cx="182880" cy="182880"/>
          </a:xfrm>
          <a:prstGeom prst="cube">
            <a:avLst/>
          </a:prstGeom>
          <a:noFill/>
          <a:ln w="1270">
            <a:solidFill>
              <a:srgbClr val="95E0D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Printing Considerations: Paper Stock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Weight: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Paper weight is measured in pounds (lbs) or grams per square meter (gsm). Heavier paper feels more premium.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Finish: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Uncoated: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natural, matte finish that is easy to write 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Coated (Gloss, Matte, Satin):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Provides a smoother surface and vibrant color reproduction.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Texture: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a texture that complements your brand identity.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Recycled Paper: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Consider using recycled paper to show your commitment to sustainability.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689420" y="2856461"/>
            <a:ext cx="182880" cy="182880"/>
          </a:xfrm>
          <a:prstGeom prst="sun">
            <a:avLst/>
          </a:prstGeom>
          <a:noFill/>
          <a:ln w="1270">
            <a:solidFill>
              <a:srgbClr val="FB584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3454" y="4239271"/>
            <a:ext cx="182880" cy="182880"/>
          </a:xfrm>
          <a:prstGeom prst="triangle">
            <a:avLst/>
          </a:prstGeom>
          <a:noFill/>
          <a:ln w="1270">
            <a:solidFill>
              <a:srgbClr val="1109A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83019" y="3718187"/>
            <a:ext cx="182880" cy="182880"/>
          </a:xfrm>
          <a:prstGeom prst="cube">
            <a:avLst/>
          </a:prstGeom>
          <a:noFill/>
          <a:ln w="1270">
            <a:solidFill>
              <a:srgbClr val="63E3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9787" y="3083059"/>
            <a:ext cx="182880" cy="182880"/>
          </a:xfrm>
          <a:prstGeom prst="rect">
            <a:avLst/>
          </a:prstGeom>
          <a:noFill/>
          <a:ln w="1270">
            <a:solidFill>
              <a:srgbClr val="E912A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86488" y="1783820"/>
            <a:ext cx="182880" cy="182880"/>
          </a:xfrm>
          <a:prstGeom prst="rect">
            <a:avLst/>
          </a:prstGeom>
          <a:noFill/>
          <a:ln w="1270">
            <a:solidFill>
              <a:srgbClr val="BCCA4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Printing Considerations: Finishes &amp; Special Effects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Spot UV Coating: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glossy coating applied to specific areas to highlight them.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Embossing/Debossing: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Creating raised or recessed designs on the paper.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Foil Stamping: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Applying a metallic foil to create a luxurious effect.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Die-Cutting: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Cutting the paper into a custom shape.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Letterpress: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traditional printing technique that creates a tactile impression.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17466" y="2207363"/>
            <a:ext cx="182880" cy="182880"/>
          </a:xfrm>
          <a:prstGeom prst="sun">
            <a:avLst/>
          </a:prstGeom>
          <a:noFill/>
          <a:ln w="1270">
            <a:solidFill>
              <a:srgbClr val="23AB2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64170" y="1107411"/>
            <a:ext cx="182880" cy="182880"/>
          </a:xfrm>
          <a:prstGeom prst="sun">
            <a:avLst/>
          </a:prstGeom>
          <a:noFill/>
          <a:ln w="1270">
            <a:solidFill>
              <a:srgbClr val="5FF96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000" y="2196"/>
            <a:ext cx="182880" cy="182880"/>
          </a:xfrm>
          <a:prstGeom prst="rect">
            <a:avLst/>
          </a:prstGeom>
          <a:noFill/>
          <a:ln w="1270">
            <a:solidFill>
              <a:srgbClr val="58B66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21163" y="951977"/>
            <a:ext cx="182880" cy="182880"/>
          </a:xfrm>
          <a:prstGeom prst="cube">
            <a:avLst/>
          </a:prstGeom>
          <a:noFill/>
          <a:ln w="1270">
            <a:solidFill>
              <a:srgbClr val="553F4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24908" y="2346119"/>
            <a:ext cx="182880" cy="182880"/>
          </a:xfrm>
          <a:prstGeom prst="cube">
            <a:avLst/>
          </a:prstGeom>
          <a:noFill/>
          <a:ln w="1270">
            <a:solidFill>
              <a:srgbClr val="CD18C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Printing Considerations: Budget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more you print, the lower the cost per piece.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Paper Stock: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Heavier and more specialized paper stocks will be more expensive.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Finishes: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Special finishes will add to the cost.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Printing Method: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Digital printing is generally more cost-effective for smaller quantities, while offset printing is more cost-effective for larger quantities.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Shop Around: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Get quotes from multiple printers to compare prices.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535552" y="3295514"/>
            <a:ext cx="182880" cy="182880"/>
          </a:xfrm>
          <a:prstGeom prst="sun">
            <a:avLst/>
          </a:prstGeom>
          <a:noFill/>
          <a:ln w="1270">
            <a:solidFill>
              <a:srgbClr val="B5D12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99238" y="1567807"/>
            <a:ext cx="182880" cy="182880"/>
          </a:xfrm>
          <a:prstGeom prst="cube">
            <a:avLst/>
          </a:prstGeom>
          <a:noFill/>
          <a:ln w="1270">
            <a:solidFill>
              <a:srgbClr val="BDC1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32327" y="2278204"/>
            <a:ext cx="182880" cy="182880"/>
          </a:xfrm>
          <a:prstGeom prst="rect">
            <a:avLst/>
          </a:prstGeom>
          <a:noFill/>
          <a:ln w="1270">
            <a:solidFill>
              <a:srgbClr val="FD254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43609" y="4073033"/>
            <a:ext cx="182880" cy="182880"/>
          </a:xfrm>
          <a:prstGeom prst="triangle">
            <a:avLst/>
          </a:prstGeom>
          <a:noFill/>
          <a:ln w="1270">
            <a:solidFill>
              <a:srgbClr val="AFA90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19883" y="3800719"/>
            <a:ext cx="182880" cy="182880"/>
          </a:xfrm>
          <a:prstGeom prst="cube">
            <a:avLst/>
          </a:prstGeom>
          <a:noFill/>
          <a:ln w="1270">
            <a:solidFill>
              <a:srgbClr val="D6C0D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 to Avoid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Cluttered Design: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Too much information can overwhelm the viewer.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Poor Legibility: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fonts that are too small or difficult to read.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Inconsistent Branding: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different colors, fonts, or logos across different materials.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Low-Resolution Images: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blurry or pixelated images.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Typos and Grammatical Errors: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Proofread carefully before printing.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 Proofreading: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Triple check everything!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410861" y="662055"/>
            <a:ext cx="182880" cy="182880"/>
          </a:xfrm>
          <a:prstGeom prst="sun">
            <a:avLst/>
          </a:prstGeom>
          <a:noFill/>
          <a:ln w="1270">
            <a:solidFill>
              <a:srgbClr val="42605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61047" y="4280649"/>
            <a:ext cx="182880" cy="182880"/>
          </a:xfrm>
          <a:prstGeom prst="sun">
            <a:avLst/>
          </a:prstGeom>
          <a:noFill/>
          <a:ln w="1270">
            <a:solidFill>
              <a:srgbClr val="915AA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33180" y="507218"/>
            <a:ext cx="182880" cy="182880"/>
          </a:xfrm>
          <a:prstGeom prst="sun">
            <a:avLst/>
          </a:prstGeom>
          <a:noFill/>
          <a:ln w="1270">
            <a:solidFill>
              <a:srgbClr val="BC596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99979" y="1034737"/>
            <a:ext cx="182880" cy="182880"/>
          </a:xfrm>
          <a:prstGeom prst="triangle">
            <a:avLst/>
          </a:prstGeom>
          <a:noFill/>
          <a:ln w="1270">
            <a:solidFill>
              <a:srgbClr val="48556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97873" y="2312381"/>
            <a:ext cx="182880" cy="182880"/>
          </a:xfrm>
          <a:prstGeom prst="rect">
            <a:avLst/>
          </a:prstGeom>
          <a:noFill/>
          <a:ln w="1270">
            <a:solidFill>
              <a:srgbClr val="B7A6C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Tools &amp; Resources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Creative Suite (Photoshop, Illustrator, InDesign):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Industry-standard design software.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Canva: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user-friendly online design tool with pre-designed templates.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Vistaprint/ Moo: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Online printing and design services. Great for startups.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Dribbble/Behance: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Platforms for finding design inspiration.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Unsplash/Pexels: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Free stock photo websites.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Google Fonts: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large library of free, open-source fonts.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71074" y="3589394"/>
            <a:ext cx="182880" cy="182880"/>
          </a:xfrm>
          <a:prstGeom prst="sun">
            <a:avLst/>
          </a:prstGeom>
          <a:noFill/>
          <a:ln w="1270">
            <a:solidFill>
              <a:srgbClr val="6B229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72295" y="4460924"/>
            <a:ext cx="182880" cy="182880"/>
          </a:xfrm>
          <a:prstGeom prst="triangle">
            <a:avLst/>
          </a:prstGeom>
          <a:noFill/>
          <a:ln w="1270">
            <a:solidFill>
              <a:srgbClr val="EEC9F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83837" y="3434288"/>
            <a:ext cx="182880" cy="182880"/>
          </a:xfrm>
          <a:prstGeom prst="sun">
            <a:avLst/>
          </a:prstGeom>
          <a:noFill/>
          <a:ln w="1270">
            <a:solidFill>
              <a:srgbClr val="249D4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05493" y="630381"/>
            <a:ext cx="182880" cy="182880"/>
          </a:xfrm>
          <a:prstGeom prst="rect">
            <a:avLst/>
          </a:prstGeom>
          <a:noFill/>
          <a:ln w="1270">
            <a:solidFill>
              <a:srgbClr val="9E8CF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63888" y="3427774"/>
            <a:ext cx="182880" cy="182880"/>
          </a:xfrm>
          <a:prstGeom prst="sun">
            <a:avLst/>
          </a:prstGeom>
          <a:noFill/>
          <a:ln w="1270">
            <a:solidFill>
              <a:srgbClr val="AF183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Outsourcing Design: When to Hire a Professional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Lack of Design Skills: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If you don't have design experience, hiring a professional can ensure a polished and effective design.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Complex Branding: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If you have a complex branding strategy, a professional can help you translate it into a cohesive visual identity.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 Constraints: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If you don't have time to design your own stationery, hiring a professional can save you time and effort.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Strategic Investment: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View professional design as an investment that will pay off in increased brand recognition and credibility.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444988" y="1214251"/>
            <a:ext cx="182880" cy="182880"/>
          </a:xfrm>
          <a:prstGeom prst="sun">
            <a:avLst/>
          </a:prstGeom>
          <a:noFill/>
          <a:ln w="1270">
            <a:solidFill>
              <a:srgbClr val="294B8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61662" y="1254857"/>
            <a:ext cx="182880" cy="182880"/>
          </a:xfrm>
          <a:prstGeom prst="triangle">
            <a:avLst/>
          </a:prstGeom>
          <a:noFill/>
          <a:ln w="1270">
            <a:solidFill>
              <a:srgbClr val="F53EE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21758" y="102621"/>
            <a:ext cx="182880" cy="182880"/>
          </a:xfrm>
          <a:prstGeom prst="sun">
            <a:avLst/>
          </a:prstGeom>
          <a:noFill/>
          <a:ln w="1270">
            <a:solidFill>
              <a:srgbClr val="46694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505" y="1122670"/>
            <a:ext cx="182880" cy="182880"/>
          </a:xfrm>
          <a:prstGeom prst="triangle">
            <a:avLst/>
          </a:prstGeom>
          <a:noFill/>
          <a:ln w="1270">
            <a:solidFill>
              <a:srgbClr val="73AD0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48816" y="1047813"/>
            <a:ext cx="182880" cy="182880"/>
          </a:xfrm>
          <a:prstGeom prst="cube">
            <a:avLst/>
          </a:prstGeom>
          <a:noFill/>
          <a:ln w="1270">
            <a:solidFill>
              <a:srgbClr val="FD19F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Briefing a Designer:  Key Information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Company Overview: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Provide a brief description of your company, its mission, and its target audience.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Guidelines: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Share your brand guidelines (logo, colors, fonts, visual style).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Goals: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Clearly state your design goals (e.g., create a modern business card that reflects our innovative approach).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Target Audience: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Describe your target audience (e.g., young professionals, entrepreneurs).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Budget: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Communicate your budget upfront.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Timeline: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Establish a realistic timeline for the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Inspiration: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Share examples of designs you like.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01486" y="1422096"/>
            <a:ext cx="182880" cy="182880"/>
          </a:xfrm>
          <a:prstGeom prst="triangle">
            <a:avLst/>
          </a:prstGeom>
          <a:noFill/>
          <a:ln w="1270">
            <a:solidFill>
              <a:srgbClr val="EB55C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77500" y="3588790"/>
            <a:ext cx="182880" cy="182880"/>
          </a:xfrm>
          <a:prstGeom prst="cube">
            <a:avLst/>
          </a:prstGeom>
          <a:noFill/>
          <a:ln w="1270">
            <a:solidFill>
              <a:srgbClr val="3E519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77056" y="793051"/>
            <a:ext cx="182880" cy="182880"/>
          </a:xfrm>
          <a:prstGeom prst="cube">
            <a:avLst/>
          </a:prstGeom>
          <a:noFill/>
          <a:ln w="1270">
            <a:solidFill>
              <a:srgbClr val="1BFC7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53384" y="4068005"/>
            <a:ext cx="182880" cy="182880"/>
          </a:xfrm>
          <a:prstGeom prst="sun">
            <a:avLst/>
          </a:prstGeom>
          <a:noFill/>
          <a:ln w="1270">
            <a:solidFill>
              <a:srgbClr val="64C96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371" y="354719"/>
            <a:ext cx="182880" cy="182880"/>
          </a:xfrm>
          <a:prstGeom prst="sun">
            <a:avLst/>
          </a:prstGeom>
          <a:noFill/>
          <a:ln w="1270">
            <a:solidFill>
              <a:srgbClr val="587D9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Elevator Pitch Practice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Craft a 30-second pitch to promote your business cards and stationery. Focus on the value they bring to your clients. For 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"Are you tired of generic business cards? We create custom stationery that helps you make a lasting first impression and build brand credibility. From elegant letterheads to eye-catching business cards, we'll design materials that reflect your unique brand personality and elevate your professional image."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876694" y="2119406"/>
            <a:ext cx="182880" cy="182880"/>
          </a:xfrm>
          <a:prstGeom prst="triangle">
            <a:avLst/>
          </a:prstGeom>
          <a:noFill/>
          <a:ln w="1270">
            <a:solidFill>
              <a:srgbClr val="0598C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62578" y="2655346"/>
            <a:ext cx="182880" cy="182880"/>
          </a:xfrm>
          <a:prstGeom prst="sun">
            <a:avLst/>
          </a:prstGeom>
          <a:noFill/>
          <a:ln w="1270">
            <a:solidFill>
              <a:srgbClr val="2EA06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06532" y="60410"/>
            <a:ext cx="182880" cy="182880"/>
          </a:xfrm>
          <a:prstGeom prst="cube">
            <a:avLst/>
          </a:prstGeom>
          <a:noFill/>
          <a:ln w="1270">
            <a:solidFill>
              <a:srgbClr val="45E72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42710" y="1021781"/>
            <a:ext cx="182880" cy="182880"/>
          </a:xfrm>
          <a:prstGeom prst="sun">
            <a:avLst/>
          </a:prstGeom>
          <a:noFill/>
          <a:ln w="1270">
            <a:solidFill>
              <a:srgbClr val="357B9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76" y="481476"/>
            <a:ext cx="182880" cy="182880"/>
          </a:xfrm>
          <a:prstGeom prst="triangle">
            <a:avLst/>
          </a:prstGeom>
          <a:noFill/>
          <a:ln w="1270">
            <a:solidFill>
              <a:srgbClr val="FBA52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Sustainability Considerations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Show your commitment to the environment: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Recycled Paper: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 for recycled paper options.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Eco-Friendly Inks: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soy-based or other environmentally friendly inks.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Minimalist Design: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 ink usage through simpler designs.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Sustainable Printing Practices: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a printer that uses sustainable practices.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Alternatives: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Consider digital alternatives for some stationery items (e.g., digital letterheads).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661263" y="1317101"/>
            <a:ext cx="182880" cy="182880"/>
          </a:xfrm>
          <a:prstGeom prst="sun">
            <a:avLst/>
          </a:prstGeom>
          <a:noFill/>
          <a:ln w="1270">
            <a:solidFill>
              <a:srgbClr val="19768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60484" y="4090878"/>
            <a:ext cx="182880" cy="182880"/>
          </a:xfrm>
          <a:prstGeom prst="triangle">
            <a:avLst/>
          </a:prstGeom>
          <a:noFill/>
          <a:ln w="1270">
            <a:solidFill>
              <a:srgbClr val="0B824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25249" y="2811083"/>
            <a:ext cx="182880" cy="182880"/>
          </a:xfrm>
          <a:prstGeom prst="triangle">
            <a:avLst/>
          </a:prstGeom>
          <a:noFill/>
          <a:ln w="1270">
            <a:solidFill>
              <a:srgbClr val="BE2A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215862" y="713538"/>
            <a:ext cx="182880" cy="182880"/>
          </a:xfrm>
          <a:prstGeom prst="rect">
            <a:avLst/>
          </a:prstGeom>
          <a:noFill/>
          <a:ln w="1270">
            <a:solidFill>
              <a:srgbClr val="B4574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95544" y="314330"/>
            <a:ext cx="182880" cy="182880"/>
          </a:xfrm>
          <a:prstGeom prst="sun">
            <a:avLst/>
          </a:prstGeom>
          <a:noFill/>
          <a:ln w="1270">
            <a:solidFill>
              <a:srgbClr val="ACCF6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Measuring Success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do you know if your new stationery is working?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Brand Recognition: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Are people recognizing your brand more easily?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Positive Feedback: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Are you receiving positive comments about your stationery?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Client Perception: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Are clients perceiving your business as more professional?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Lead Generation: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Are your business cards leading to more inquiries or leads?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loyalty: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 your clients appreciate the attention to detail?</a:t>
            </a: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surveys and metrics to measure and refine your design over time.</a:t>
            </a: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94468" y="276614"/>
            <a:ext cx="182880" cy="182880"/>
          </a:xfrm>
          <a:prstGeom prst="triangle">
            <a:avLst/>
          </a:prstGeom>
          <a:noFill/>
          <a:ln w="1270">
            <a:solidFill>
              <a:srgbClr val="6E4C8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88842" y="3098210"/>
            <a:ext cx="182880" cy="182880"/>
          </a:xfrm>
          <a:prstGeom prst="sun">
            <a:avLst/>
          </a:prstGeom>
          <a:noFill/>
          <a:ln w="1270">
            <a:solidFill>
              <a:srgbClr val="0A9FE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52717" y="3809450"/>
            <a:ext cx="182880" cy="182880"/>
          </a:xfrm>
          <a:prstGeom prst="cube">
            <a:avLst/>
          </a:prstGeom>
          <a:noFill/>
          <a:ln w="1270">
            <a:solidFill>
              <a:srgbClr val="BF075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217036" y="1944491"/>
            <a:ext cx="182880" cy="182880"/>
          </a:xfrm>
          <a:prstGeom prst="cube">
            <a:avLst/>
          </a:prstGeom>
          <a:noFill/>
          <a:ln w="1270">
            <a:solidFill>
              <a:srgbClr val="012E7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14711" y="4476091"/>
            <a:ext cx="182880" cy="182880"/>
          </a:xfrm>
          <a:prstGeom prst="sun">
            <a:avLst/>
          </a:prstGeom>
          <a:noFill/>
          <a:ln w="1270">
            <a:solidFill>
              <a:srgbClr val="1B36E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Invest in Professional Stationery?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First Impressions Matter: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Your stationery is often the first physical touchpoint with potential clients.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Credibility: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Polished stationery projects professionalism and trust.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Reinforces Brand Identity: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Consistent branding across all materials strengthens brand recognition.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Communicates Attention to Detail: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Shows you care about quality and presentation.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Tangible Marketing: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well-designed business card is a mini-advertisement that people can keep.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396323" y="3349637"/>
            <a:ext cx="182880" cy="182880"/>
          </a:xfrm>
          <a:prstGeom prst="sun">
            <a:avLst/>
          </a:prstGeom>
          <a:noFill/>
          <a:ln w="1270">
            <a:solidFill>
              <a:srgbClr val="1BF36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26588" y="859298"/>
            <a:ext cx="182880" cy="182880"/>
          </a:xfrm>
          <a:prstGeom prst="rect">
            <a:avLst/>
          </a:prstGeom>
          <a:noFill/>
          <a:ln w="1270">
            <a:solidFill>
              <a:srgbClr val="E2862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35346" y="2316168"/>
            <a:ext cx="182880" cy="182880"/>
          </a:xfrm>
          <a:prstGeom prst="cube">
            <a:avLst/>
          </a:prstGeom>
          <a:noFill/>
          <a:ln w="1270">
            <a:solidFill>
              <a:srgbClr val="47BF1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57614" y="1808109"/>
            <a:ext cx="182880" cy="182880"/>
          </a:xfrm>
          <a:prstGeom prst="rect">
            <a:avLst/>
          </a:prstGeom>
          <a:noFill/>
          <a:ln w="1270">
            <a:solidFill>
              <a:srgbClr val="758B7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24550" y="305294"/>
            <a:ext cx="182880" cy="182880"/>
          </a:xfrm>
          <a:prstGeom prst="cube">
            <a:avLst/>
          </a:prstGeom>
          <a:noFill/>
          <a:ln w="1270">
            <a:solidFill>
              <a:srgbClr val="52CA6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attending this presentation on business card and stationery design.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hope you found it informative and helpful.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Feel free to ask any questions!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401728" y="1680024"/>
            <a:ext cx="182880" cy="182880"/>
          </a:xfrm>
          <a:prstGeom prst="rect">
            <a:avLst/>
          </a:prstGeom>
          <a:noFill/>
          <a:ln w="1270">
            <a:solidFill>
              <a:srgbClr val="97782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00022" y="914707"/>
            <a:ext cx="182880" cy="182880"/>
          </a:xfrm>
          <a:prstGeom prst="triangle">
            <a:avLst/>
          </a:prstGeom>
          <a:noFill/>
          <a:ln w="1270">
            <a:solidFill>
              <a:srgbClr val="0C63E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51615" y="276367"/>
            <a:ext cx="182880" cy="182880"/>
          </a:xfrm>
          <a:prstGeom prst="triangle">
            <a:avLst/>
          </a:prstGeom>
          <a:noFill/>
          <a:ln w="1270">
            <a:solidFill>
              <a:srgbClr val="0AFFC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63028" y="3148015"/>
            <a:ext cx="182880" cy="182880"/>
          </a:xfrm>
          <a:prstGeom prst="sun">
            <a:avLst/>
          </a:prstGeom>
          <a:noFill/>
          <a:ln w="1270">
            <a:solidFill>
              <a:srgbClr val="66050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93029" y="2870453"/>
            <a:ext cx="182880" cy="182880"/>
          </a:xfrm>
          <a:prstGeom prst="sun">
            <a:avLst/>
          </a:prstGeom>
          <a:noFill/>
          <a:ln w="1270">
            <a:solidFill>
              <a:srgbClr val="AC416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Elements of Business Card Design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Logo &amp; Branding: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Prominently display your logo and brand colors.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Contact Information: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 and Title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Phone Number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Address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 URL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Handles (optional)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Tagline (optional):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concise statement that encapsulates your business's value proposition.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Appeal: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high-quality images or graphics that align with your brand.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670594" y="1423464"/>
            <a:ext cx="182880" cy="182880"/>
          </a:xfrm>
          <a:prstGeom prst="triangle">
            <a:avLst/>
          </a:prstGeom>
          <a:noFill/>
          <a:ln w="1270">
            <a:solidFill>
              <a:srgbClr val="F863D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59983" y="4011843"/>
            <a:ext cx="182880" cy="182880"/>
          </a:xfrm>
          <a:prstGeom prst="sun">
            <a:avLst/>
          </a:prstGeom>
          <a:noFill/>
          <a:ln w="1270">
            <a:solidFill>
              <a:srgbClr val="764F1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55373" y="1558091"/>
            <a:ext cx="182880" cy="182880"/>
          </a:xfrm>
          <a:prstGeom prst="rect">
            <a:avLst/>
          </a:prstGeom>
          <a:noFill/>
          <a:ln w="1270">
            <a:solidFill>
              <a:srgbClr val="E09F5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91843" y="1592321"/>
            <a:ext cx="182880" cy="182880"/>
          </a:xfrm>
          <a:prstGeom prst="sun">
            <a:avLst/>
          </a:prstGeom>
          <a:noFill/>
          <a:ln w="1270">
            <a:solidFill>
              <a:srgbClr val="A9F52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41235" y="651979"/>
            <a:ext cx="182880" cy="182880"/>
          </a:xfrm>
          <a:prstGeom prst="rect">
            <a:avLst/>
          </a:prstGeom>
          <a:noFill/>
          <a:ln w="1270">
            <a:solidFill>
              <a:srgbClr val="6D29F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Business Card Design: Minimalism vs. Elaborate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your brand identity: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Minimalist: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Clean, simple, and focuses on essential information. Suitable for modern, tech-focused, or professional services.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Elaborate: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more complex designs, colors, and textures. Can be effective for creative industries or businesses with a unique brand personality.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Balance visual appeal with readability and functionality.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71906" y="211969"/>
            <a:ext cx="182880" cy="182880"/>
          </a:xfrm>
          <a:prstGeom prst="rect">
            <a:avLst/>
          </a:prstGeom>
          <a:noFill/>
          <a:ln w="1270">
            <a:solidFill>
              <a:srgbClr val="AFA1F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58100" y="524021"/>
            <a:ext cx="182880" cy="182880"/>
          </a:xfrm>
          <a:prstGeom prst="rect">
            <a:avLst/>
          </a:prstGeom>
          <a:noFill/>
          <a:ln w="1270">
            <a:solidFill>
              <a:srgbClr val="F92E2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93511" y="1843186"/>
            <a:ext cx="182880" cy="182880"/>
          </a:xfrm>
          <a:prstGeom prst="rect">
            <a:avLst/>
          </a:prstGeom>
          <a:noFill/>
          <a:ln w="1270">
            <a:solidFill>
              <a:srgbClr val="52B48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113763" y="2138048"/>
            <a:ext cx="182880" cy="182880"/>
          </a:xfrm>
          <a:prstGeom prst="cube">
            <a:avLst/>
          </a:prstGeom>
          <a:noFill/>
          <a:ln w="1270">
            <a:solidFill>
              <a:srgbClr val="F9D1E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71124" y="2121557"/>
            <a:ext cx="182880" cy="182880"/>
          </a:xfrm>
          <a:prstGeom prst="rect">
            <a:avLst/>
          </a:prstGeom>
          <a:noFill/>
          <a:ln w="1270">
            <a:solidFill>
              <a:srgbClr val="5ABD1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Stationery Essentials: Beyond the Business Card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Letterhead: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Used for official correspondence. Includes your logo, company name, and contact information. Should be easily editable for digital use.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Envelopes: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Match your letterhead.  Consider printing a return address or logo on the envelope.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Note Cards: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 thank you notes or short messages. Can be branded with your logo or a simple design.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Compliment Slips: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Small slips of paper with a pre-printed compliment message and your logo. Add a personalized handwritten note.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Presentation Folders: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Branded folders to present documents professionally.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042491" y="4531372"/>
            <a:ext cx="182880" cy="182880"/>
          </a:xfrm>
          <a:prstGeom prst="triangle">
            <a:avLst/>
          </a:prstGeom>
          <a:noFill/>
          <a:ln w="1270">
            <a:solidFill>
              <a:srgbClr val="17576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55774" y="910465"/>
            <a:ext cx="182880" cy="182880"/>
          </a:xfrm>
          <a:prstGeom prst="sun">
            <a:avLst/>
          </a:prstGeom>
          <a:noFill/>
          <a:ln w="1270">
            <a:solidFill>
              <a:srgbClr val="7B013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7085" y="4300876"/>
            <a:ext cx="182880" cy="182880"/>
          </a:xfrm>
          <a:prstGeom prst="cube">
            <a:avLst/>
          </a:prstGeom>
          <a:noFill/>
          <a:ln w="1270">
            <a:solidFill>
              <a:srgbClr val="1FC25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89697" y="4047408"/>
            <a:ext cx="182880" cy="182880"/>
          </a:xfrm>
          <a:prstGeom prst="sun">
            <a:avLst/>
          </a:prstGeom>
          <a:noFill/>
          <a:ln w="1270">
            <a:solidFill>
              <a:srgbClr val="064C7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00951" y="1518083"/>
            <a:ext cx="182880" cy="182880"/>
          </a:xfrm>
          <a:prstGeom prst="sun">
            <a:avLst/>
          </a:prstGeom>
          <a:noFill/>
          <a:ln w="1270">
            <a:solidFill>
              <a:srgbClr val="2D709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Branding Consistency: The Golden Rule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Palette: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the same color palette across all stationery items.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Typography: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Choose 1-2 fonts and use them consistently.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Logo Placement: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Maintain consistent logo placement across all materials.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Style: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the overall design style is consistent with your brand identity.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Guidelines: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a style guide that outlines your brand's visual elements.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2630" y="2431543"/>
            <a:ext cx="182880" cy="182880"/>
          </a:xfrm>
          <a:prstGeom prst="cube">
            <a:avLst/>
          </a:prstGeom>
          <a:noFill/>
          <a:ln w="1270">
            <a:solidFill>
              <a:srgbClr val="D165D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01953" y="3624726"/>
            <a:ext cx="182880" cy="182880"/>
          </a:xfrm>
          <a:prstGeom prst="cube">
            <a:avLst/>
          </a:prstGeom>
          <a:noFill/>
          <a:ln w="1270">
            <a:solidFill>
              <a:srgbClr val="41ECA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46894" y="3391725"/>
            <a:ext cx="182880" cy="182880"/>
          </a:xfrm>
          <a:prstGeom prst="rect">
            <a:avLst/>
          </a:prstGeom>
          <a:noFill/>
          <a:ln w="1270">
            <a:solidFill>
              <a:srgbClr val="08F1E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66710" y="654458"/>
            <a:ext cx="182880" cy="182880"/>
          </a:xfrm>
          <a:prstGeom prst="triangle">
            <a:avLst/>
          </a:prstGeom>
          <a:noFill/>
          <a:ln w="1270">
            <a:solidFill>
              <a:srgbClr val="26285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127062" y="3626955"/>
            <a:ext cx="182880" cy="182880"/>
          </a:xfrm>
          <a:prstGeom prst="triangle">
            <a:avLst/>
          </a:prstGeom>
          <a:noFill/>
          <a:ln w="1270">
            <a:solidFill>
              <a:srgbClr val="1A538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Principles: Typography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 Choice: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 fonts that are legible and reflect your brand personality. Serif fonts (e.g., Times New Roman) are generally more formal, while sans-serif fonts (e.g., Arial) are more modern.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 Size: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the font size is large enough to be easily readable.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Hierarchy: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different font sizes and weights to create a visual hierarchy and guide the reader's eye.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Kerning and Leading: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Pay attention to the spacing between letters (kerning) and lines (leading) to improve readability.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011783" y="317222"/>
            <a:ext cx="182880" cy="182880"/>
          </a:xfrm>
          <a:prstGeom prst="cube">
            <a:avLst/>
          </a:prstGeom>
          <a:noFill/>
          <a:ln w="1270">
            <a:solidFill>
              <a:srgbClr val="E97BB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47903" y="3775372"/>
            <a:ext cx="182880" cy="182880"/>
          </a:xfrm>
          <a:prstGeom prst="rect">
            <a:avLst/>
          </a:prstGeom>
          <a:noFill/>
          <a:ln w="1270">
            <a:solidFill>
              <a:srgbClr val="392BF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52583" y="1452803"/>
            <a:ext cx="182880" cy="182880"/>
          </a:xfrm>
          <a:prstGeom prst="triangle">
            <a:avLst/>
          </a:prstGeom>
          <a:noFill/>
          <a:ln w="1270">
            <a:solidFill>
              <a:srgbClr val="D96EF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55706" y="69286"/>
            <a:ext cx="182880" cy="182880"/>
          </a:xfrm>
          <a:prstGeom prst="cube">
            <a:avLst/>
          </a:prstGeom>
          <a:noFill/>
          <a:ln w="1270">
            <a:solidFill>
              <a:srgbClr val="E5D3E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026498" y="2185311"/>
            <a:ext cx="182880" cy="182880"/>
          </a:xfrm>
          <a:prstGeom prst="cube">
            <a:avLst/>
          </a:prstGeom>
          <a:noFill/>
          <a:ln w="1270">
            <a:solidFill>
              <a:srgbClr val="FC33A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Principles: Color Palettes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Colors: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your brand colors consistently.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Psychology: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Consider the emotions and associations that different colors evoke.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Contrast: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sufficient contrast between text and background for readability.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Limited Palette: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Stick to a limited color palette (2-3 colors) to maintain a clean and cohesive look.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Tools: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online color palette generators (e.g., Adobe Color) to create harmonious color schemes.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850140" y="1909230"/>
            <a:ext cx="182880" cy="182880"/>
          </a:xfrm>
          <a:prstGeom prst="triangle">
            <a:avLst/>
          </a:prstGeom>
          <a:noFill/>
          <a:ln w="1270">
            <a:solidFill>
              <a:srgbClr val="B0A92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34271" y="2251437"/>
            <a:ext cx="182880" cy="182880"/>
          </a:xfrm>
          <a:prstGeom prst="sun">
            <a:avLst/>
          </a:prstGeom>
          <a:noFill/>
          <a:ln w="1270">
            <a:solidFill>
              <a:srgbClr val="97F7F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40464" y="2158452"/>
            <a:ext cx="182880" cy="182880"/>
          </a:xfrm>
          <a:prstGeom prst="triangle">
            <a:avLst/>
          </a:prstGeom>
          <a:noFill/>
          <a:ln w="1270">
            <a:solidFill>
              <a:srgbClr val="B2552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19904" y="1119666"/>
            <a:ext cx="182880" cy="182880"/>
          </a:xfrm>
          <a:prstGeom prst="sun">
            <a:avLst/>
          </a:prstGeom>
          <a:noFill/>
          <a:ln w="1270">
            <a:solidFill>
              <a:srgbClr val="6D1C4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43228" y="1926132"/>
            <a:ext cx="182880" cy="182880"/>
          </a:xfrm>
          <a:prstGeom prst="sun">
            <a:avLst/>
          </a:prstGeom>
          <a:noFill/>
          <a:ln w="1270">
            <a:solidFill>
              <a:srgbClr val="B1AFE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Principles: Layout &amp; Composition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Whitespace: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whitespace (negative space) to create visual breathing room and improve readability.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Alignment: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Align elements consistently to create a clean and organized layout.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Balance: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Strive for visual balance in your design.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Hierarchy: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Guide the reader's eye to the most important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Grid System: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Consider using a grid system to create a structured and consistent layout.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2025-02-24T09:26:19Z</dcterms:created>
  <dcterms:modified xsi:type="dcterms:W3CDTF">2025-02-24T09:26:19Z</dcterms:modified>
</cp:coreProperties>
</file>