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735582" y="853751"/>
            <a:ext cx="182880" cy="182880"/>
          </a:xfrm>
          <a:prstGeom prst="rect">
            <a:avLst/>
          </a:prstGeom>
          <a:noFill/>
          <a:ln w="1270">
            <a:solidFill>
              <a:srgbClr val="694EDD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873195" y="2283084"/>
            <a:ext cx="182880" cy="182880"/>
          </a:xfrm>
          <a:prstGeom prst="sun">
            <a:avLst/>
          </a:prstGeom>
          <a:noFill/>
          <a:ln w="1270">
            <a:solidFill>
              <a:srgbClr val="8239A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203841" y="1455119"/>
            <a:ext cx="182880" cy="182880"/>
          </a:xfrm>
          <a:prstGeom prst="sun">
            <a:avLst/>
          </a:prstGeom>
          <a:noFill/>
          <a:ln w="1270">
            <a:solidFill>
              <a:srgbClr val="98383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225000" y="3488368"/>
            <a:ext cx="182880" cy="182880"/>
          </a:xfrm>
          <a:prstGeom prst="cube">
            <a:avLst/>
          </a:prstGeom>
          <a:noFill/>
          <a:ln w="1270">
            <a:solidFill>
              <a:srgbClr val="6DB8AC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186544" y="1717922"/>
            <a:ext cx="182880" cy="182880"/>
          </a:xfrm>
          <a:prstGeom prst="triangle">
            <a:avLst/>
          </a:prstGeom>
          <a:noFill/>
          <a:ln w="1270">
            <a:solidFill>
              <a:srgbClr val="B13D2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Creating Social Media Graphics: A Beginner's Guide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we'll cover: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Understanding Your Audience and Platform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Choosing the Right Tools (Free &amp; Paid)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Basic Design Principles: Color, Typography, Imagery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Creating Engaging Visuals: Layout &amp; Composition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Platform-Specific Sizes and Dimensions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Adding Text and Branding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Finding Inspiration and Resources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Tips for Faster Design Workflow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Staying Consistent with Your Brand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Measuring Success and Refining Your Approach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69356" y="1284215"/>
            <a:ext cx="182880" cy="182880"/>
          </a:xfrm>
          <a:prstGeom prst="triangle">
            <a:avLst/>
          </a:prstGeom>
          <a:noFill/>
          <a:ln w="1270">
            <a:solidFill>
              <a:srgbClr val="6A598C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760296" y="1846019"/>
            <a:ext cx="182880" cy="182880"/>
          </a:xfrm>
          <a:prstGeom prst="triangle">
            <a:avLst/>
          </a:prstGeom>
          <a:noFill/>
          <a:ln w="1270">
            <a:solidFill>
              <a:srgbClr val="CB3F91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249037" y="3209908"/>
            <a:ext cx="182880" cy="182880"/>
          </a:xfrm>
          <a:prstGeom prst="triangle">
            <a:avLst/>
          </a:prstGeom>
          <a:noFill/>
          <a:ln w="1270">
            <a:solidFill>
              <a:srgbClr val="908829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143810" y="1402688"/>
            <a:ext cx="182880" cy="182880"/>
          </a:xfrm>
          <a:prstGeom prst="triangle">
            <a:avLst/>
          </a:prstGeom>
          <a:noFill/>
          <a:ln w="1270">
            <a:solidFill>
              <a:srgbClr val="E39F4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476791" y="372620"/>
            <a:ext cx="182880" cy="182880"/>
          </a:xfrm>
          <a:prstGeom prst="cube">
            <a:avLst/>
          </a:prstGeom>
          <a:noFill/>
          <a:ln w="1270">
            <a:solidFill>
              <a:srgbClr val="60F3D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Finding Inspiration and Resources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Where to look for ideas: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Dribbble: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platform for designers to showcase their work.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Behance: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Similar to Dribbble, but focuses on larger projects.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Pinterest: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great source of inspiration for various design styles.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Social media accounts of brands you admire: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See what they're doing well.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Keep a Swipe File: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Save examples of graphics you like for future reference.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790997" y="2802572"/>
            <a:ext cx="182880" cy="182880"/>
          </a:xfrm>
          <a:prstGeom prst="rect">
            <a:avLst/>
          </a:prstGeom>
          <a:noFill/>
          <a:ln w="1270">
            <a:solidFill>
              <a:srgbClr val="EA3302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669776" y="427218"/>
            <a:ext cx="182880" cy="182880"/>
          </a:xfrm>
          <a:prstGeom prst="cube">
            <a:avLst/>
          </a:prstGeom>
          <a:noFill/>
          <a:ln w="1270">
            <a:solidFill>
              <a:srgbClr val="03A092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002008" y="4415936"/>
            <a:ext cx="182880" cy="182880"/>
          </a:xfrm>
          <a:prstGeom prst="cube">
            <a:avLst/>
          </a:prstGeom>
          <a:noFill/>
          <a:ln w="1270">
            <a:solidFill>
              <a:srgbClr val="39E02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292963" y="2637822"/>
            <a:ext cx="182880" cy="182880"/>
          </a:xfrm>
          <a:prstGeom prst="rect">
            <a:avLst/>
          </a:prstGeom>
          <a:noFill/>
          <a:ln w="1270">
            <a:solidFill>
              <a:srgbClr val="D39EAB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102857" y="1904314"/>
            <a:ext cx="182880" cy="182880"/>
          </a:xfrm>
          <a:prstGeom prst="sun">
            <a:avLst/>
          </a:prstGeom>
          <a:noFill/>
          <a:ln w="1270">
            <a:solidFill>
              <a:srgbClr val="2319D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Tips for Faster Design Workflow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Templates: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Canva and other tools offer pre-designed templates that you can customize.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Create a Style Guide: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Define your brand's colors, fonts, and logo usage to ensure consistency.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Batch Create Graphics: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Design multiple graphics at once to save time.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Keyboard Shortcuts: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Learn common keyboard shortcuts in your design software.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807619" y="3788865"/>
            <a:ext cx="182880" cy="182880"/>
          </a:xfrm>
          <a:prstGeom prst="triangle">
            <a:avLst/>
          </a:prstGeom>
          <a:noFill/>
          <a:ln w="1270">
            <a:solidFill>
              <a:srgbClr val="CB35DE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519847" y="2343701"/>
            <a:ext cx="182880" cy="182880"/>
          </a:xfrm>
          <a:prstGeom prst="sun">
            <a:avLst/>
          </a:prstGeom>
          <a:noFill/>
          <a:ln w="1270">
            <a:solidFill>
              <a:srgbClr val="BC4804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918976" y="33343"/>
            <a:ext cx="182880" cy="182880"/>
          </a:xfrm>
          <a:prstGeom prst="sun">
            <a:avLst/>
          </a:prstGeom>
          <a:noFill/>
          <a:ln w="1270">
            <a:solidFill>
              <a:srgbClr val="2198E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81638" y="3047714"/>
            <a:ext cx="182880" cy="182880"/>
          </a:xfrm>
          <a:prstGeom prst="rect">
            <a:avLst/>
          </a:prstGeom>
          <a:noFill/>
          <a:ln w="1270">
            <a:solidFill>
              <a:srgbClr val="ED5BF1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258037" y="3315669"/>
            <a:ext cx="182880" cy="182880"/>
          </a:xfrm>
          <a:prstGeom prst="triangle">
            <a:avLst/>
          </a:prstGeom>
          <a:noFill/>
          <a:ln w="1270">
            <a:solidFill>
              <a:srgbClr val="AF85F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Staying Consistent with Your Brand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Brand Consistency is Key!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the same colors, fonts, and logo across all your social media graphics.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Maintain a consistent tone of voice and messaging.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helps build brand recognition and trust.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424145" y="3594261"/>
            <a:ext cx="182880" cy="182880"/>
          </a:xfrm>
          <a:prstGeom prst="triangle">
            <a:avLst/>
          </a:prstGeom>
          <a:noFill/>
          <a:ln w="1270">
            <a:solidFill>
              <a:srgbClr val="E54AC6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929755" y="1660985"/>
            <a:ext cx="182880" cy="182880"/>
          </a:xfrm>
          <a:prstGeom prst="cube">
            <a:avLst/>
          </a:prstGeom>
          <a:noFill/>
          <a:ln w="1270">
            <a:solidFill>
              <a:srgbClr val="1C4A1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987" y="792560"/>
            <a:ext cx="182880" cy="182880"/>
          </a:xfrm>
          <a:prstGeom prst="rect">
            <a:avLst/>
          </a:prstGeom>
          <a:noFill/>
          <a:ln w="1270">
            <a:solidFill>
              <a:srgbClr val="9D456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563590" y="826838"/>
            <a:ext cx="182880" cy="182880"/>
          </a:xfrm>
          <a:prstGeom prst="sun">
            <a:avLst/>
          </a:prstGeom>
          <a:noFill/>
          <a:ln w="1270">
            <a:solidFill>
              <a:srgbClr val="B5DF35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178692" y="3221777"/>
            <a:ext cx="182880" cy="182880"/>
          </a:xfrm>
          <a:prstGeom prst="rect">
            <a:avLst/>
          </a:prstGeom>
          <a:noFill/>
          <a:ln w="1270">
            <a:solidFill>
              <a:srgbClr val="44CAB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Measuring Success and Refining Your Approach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Track Your Results: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Monitor engagement metrics (likes, shares, comments).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social media analytics tools to track performance.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Experiment with different designs and messages to see what works best.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Adapt and Improve: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Based on your data, refine your design strategy and continue to improve your graphics.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0875" y="969475"/>
            <a:ext cx="182880" cy="182880"/>
          </a:xfrm>
          <a:prstGeom prst="triangle">
            <a:avLst/>
          </a:prstGeom>
          <a:noFill/>
          <a:ln w="1270">
            <a:solidFill>
              <a:srgbClr val="18823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495484" y="1299745"/>
            <a:ext cx="182880" cy="182880"/>
          </a:xfrm>
          <a:prstGeom prst="rect">
            <a:avLst/>
          </a:prstGeom>
          <a:noFill/>
          <a:ln w="1270">
            <a:solidFill>
              <a:srgbClr val="39279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11239" y="1839065"/>
            <a:ext cx="182880" cy="182880"/>
          </a:xfrm>
          <a:prstGeom prst="triangle">
            <a:avLst/>
          </a:prstGeom>
          <a:noFill/>
          <a:ln w="1270">
            <a:solidFill>
              <a:srgbClr val="A35C4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998671" y="1825313"/>
            <a:ext cx="182880" cy="182880"/>
          </a:xfrm>
          <a:prstGeom prst="triangle">
            <a:avLst/>
          </a:prstGeom>
          <a:noFill/>
          <a:ln w="1270">
            <a:solidFill>
              <a:srgbClr val="CB857C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637080" y="1814836"/>
            <a:ext cx="182880" cy="182880"/>
          </a:xfrm>
          <a:prstGeom prst="cube">
            <a:avLst/>
          </a:prstGeom>
          <a:noFill/>
          <a:ln w="1270">
            <a:solidFill>
              <a:srgbClr val="7F1A6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Using shapes and lines effectively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Shapes: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Can be used to highlight important information.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Helps to create visual interest and hierarchy.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shapes that complement the overall design.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Lines: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Used to guide the eye and create flow.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Can be used to separate sections and elements.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Experiment with different line styles and thicknesses.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796722" y="4167198"/>
            <a:ext cx="182880" cy="182880"/>
          </a:xfrm>
          <a:prstGeom prst="cube">
            <a:avLst/>
          </a:prstGeom>
          <a:noFill/>
          <a:ln w="1270">
            <a:solidFill>
              <a:srgbClr val="61AEE4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600980" y="4185619"/>
            <a:ext cx="182880" cy="182880"/>
          </a:xfrm>
          <a:prstGeom prst="rect">
            <a:avLst/>
          </a:prstGeom>
          <a:noFill/>
          <a:ln w="1270">
            <a:solidFill>
              <a:srgbClr val="EB9079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478764" y="86680"/>
            <a:ext cx="182880" cy="182880"/>
          </a:xfrm>
          <a:prstGeom prst="triangle">
            <a:avLst/>
          </a:prstGeom>
          <a:noFill/>
          <a:ln w="1270">
            <a:solidFill>
              <a:srgbClr val="57757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708056" y="213770"/>
            <a:ext cx="182880" cy="182880"/>
          </a:xfrm>
          <a:prstGeom prst="triangle">
            <a:avLst/>
          </a:prstGeom>
          <a:noFill/>
          <a:ln w="1270">
            <a:solidFill>
              <a:srgbClr val="793C35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315503" y="1497117"/>
            <a:ext cx="182880" cy="182880"/>
          </a:xfrm>
          <a:prstGeom prst="cube">
            <a:avLst/>
          </a:prstGeom>
          <a:noFill/>
          <a:ln w="1270">
            <a:solidFill>
              <a:srgbClr val="D5BFC4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Image Masking Techniques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Image Masking?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Hiding parts of an image while revealing others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Useful for creating unique shapes and effects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to Use Masking: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shapes as masks to crop images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Create interesting compositions by layering images and masks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Experiment with different blending modes.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976091" y="3939353"/>
            <a:ext cx="182880" cy="182880"/>
          </a:xfrm>
          <a:prstGeom prst="sun">
            <a:avLst/>
          </a:prstGeom>
          <a:noFill/>
          <a:ln w="1270">
            <a:solidFill>
              <a:srgbClr val="2AC38D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29197" y="4095853"/>
            <a:ext cx="182880" cy="182880"/>
          </a:xfrm>
          <a:prstGeom prst="cube">
            <a:avLst/>
          </a:prstGeom>
          <a:noFill/>
          <a:ln w="1270">
            <a:solidFill>
              <a:srgbClr val="050BD1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84779" y="3891824"/>
            <a:ext cx="182880" cy="182880"/>
          </a:xfrm>
          <a:prstGeom prst="rect">
            <a:avLst/>
          </a:prstGeom>
          <a:noFill/>
          <a:ln w="1270">
            <a:solidFill>
              <a:srgbClr val="B951F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704677" y="4334125"/>
            <a:ext cx="182880" cy="182880"/>
          </a:xfrm>
          <a:prstGeom prst="rect">
            <a:avLst/>
          </a:prstGeom>
          <a:noFill/>
          <a:ln w="1270">
            <a:solidFill>
              <a:srgbClr val="C680D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436052" y="2919536"/>
            <a:ext cx="182880" cy="182880"/>
          </a:xfrm>
          <a:prstGeom prst="rect">
            <a:avLst/>
          </a:prstGeom>
          <a:noFill/>
          <a:ln w="1270">
            <a:solidFill>
              <a:srgbClr val="6FE418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Animations and Gifs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Adding movement to your graphics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Simple animations attract attention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GIFs for short, looping videos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Tools like Canva and Adobe Express make animation easy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Remember Performance: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Keep file sizes small for quick loading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Test animations on different devices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675475" y="3386345"/>
            <a:ext cx="182880" cy="182880"/>
          </a:xfrm>
          <a:prstGeom prst="cube">
            <a:avLst/>
          </a:prstGeom>
          <a:noFill/>
          <a:ln w="1270">
            <a:solidFill>
              <a:srgbClr val="55A10B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928950" y="426598"/>
            <a:ext cx="182880" cy="182880"/>
          </a:xfrm>
          <a:prstGeom prst="sun">
            <a:avLst/>
          </a:prstGeom>
          <a:noFill/>
          <a:ln w="1270">
            <a:solidFill>
              <a:srgbClr val="DAB2A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792299" y="603641"/>
            <a:ext cx="182880" cy="182880"/>
          </a:xfrm>
          <a:prstGeom prst="triangle">
            <a:avLst/>
          </a:prstGeom>
          <a:noFill/>
          <a:ln w="1270">
            <a:solidFill>
              <a:srgbClr val="500B5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262743" y="1908439"/>
            <a:ext cx="182880" cy="182880"/>
          </a:xfrm>
          <a:prstGeom prst="triangle">
            <a:avLst/>
          </a:prstGeom>
          <a:noFill/>
          <a:ln w="1270">
            <a:solidFill>
              <a:srgbClr val="D04B47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811754" y="2950586"/>
            <a:ext cx="182880" cy="182880"/>
          </a:xfrm>
          <a:prstGeom prst="rect">
            <a:avLst/>
          </a:prstGeom>
          <a:noFill/>
          <a:ln w="1270">
            <a:solidFill>
              <a:srgbClr val="2D533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Creating Mockups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Showcasing Your Graphics in Real-World Context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Mockups help visualize designs on products or devices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online mockup generators for quick results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Present your work professionally with mockups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875587" y="4495464"/>
            <a:ext cx="182880" cy="182880"/>
          </a:xfrm>
          <a:prstGeom prst="sun">
            <a:avLst/>
          </a:prstGeom>
          <a:noFill/>
          <a:ln w="1270">
            <a:solidFill>
              <a:srgbClr val="2A3EBB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327950" y="269625"/>
            <a:ext cx="182880" cy="182880"/>
          </a:xfrm>
          <a:prstGeom prst="cube">
            <a:avLst/>
          </a:prstGeom>
          <a:noFill/>
          <a:ln w="1270">
            <a:solidFill>
              <a:srgbClr val="12B086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110280" y="3835505"/>
            <a:ext cx="182880" cy="182880"/>
          </a:xfrm>
          <a:prstGeom prst="sun">
            <a:avLst/>
          </a:prstGeom>
          <a:noFill/>
          <a:ln w="1270">
            <a:solidFill>
              <a:srgbClr val="CF054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837335" y="2677863"/>
            <a:ext cx="182880" cy="182880"/>
          </a:xfrm>
          <a:prstGeom prst="cube">
            <a:avLst/>
          </a:prstGeom>
          <a:noFill/>
          <a:ln w="1270">
            <a:solidFill>
              <a:srgbClr val="785FBE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879283" y="703964"/>
            <a:ext cx="182880" cy="182880"/>
          </a:xfrm>
          <a:prstGeom prst="rect">
            <a:avLst/>
          </a:prstGeom>
          <a:noFill/>
          <a:ln w="1270">
            <a:solidFill>
              <a:srgbClr val="20462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Using Gradients and Overlays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Adding Depth and Visual Appeal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Gradients create smooth transitions between colors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Overlays add texture and depth to images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sparingly to avoid overwhelming the design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5549" y="1943656"/>
            <a:ext cx="182880" cy="182880"/>
          </a:xfrm>
          <a:prstGeom prst="rect">
            <a:avLst/>
          </a:prstGeom>
          <a:noFill/>
          <a:ln w="1270">
            <a:solidFill>
              <a:srgbClr val="4C0265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136728" y="2685379"/>
            <a:ext cx="182880" cy="182880"/>
          </a:xfrm>
          <a:prstGeom prst="cube">
            <a:avLst/>
          </a:prstGeom>
          <a:noFill/>
          <a:ln w="1270">
            <a:solidFill>
              <a:srgbClr val="1C2D16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214472" y="3815754"/>
            <a:ext cx="182880" cy="182880"/>
          </a:xfrm>
          <a:prstGeom prst="rect">
            <a:avLst/>
          </a:prstGeom>
          <a:noFill/>
          <a:ln w="1270">
            <a:solidFill>
              <a:srgbClr val="A7A08C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906512" y="3649436"/>
            <a:ext cx="182880" cy="182880"/>
          </a:xfrm>
          <a:prstGeom prst="cube">
            <a:avLst/>
          </a:prstGeom>
          <a:noFill/>
          <a:ln w="1270">
            <a:solidFill>
              <a:srgbClr val="215C71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017549" y="914994"/>
            <a:ext cx="182880" cy="182880"/>
          </a:xfrm>
          <a:prstGeom prst="sun">
            <a:avLst/>
          </a:prstGeom>
          <a:noFill/>
          <a:ln w="1270">
            <a:solidFill>
              <a:srgbClr val="BA900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Collaborating with Others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Teamwork Makes the Dream Work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Share design files with your team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collaboration features in design tools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Get feedback and iterate on designs together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443844" y="2957848"/>
            <a:ext cx="182880" cy="182880"/>
          </a:xfrm>
          <a:prstGeom prst="triangle">
            <a:avLst/>
          </a:prstGeom>
          <a:noFill/>
          <a:ln w="1270">
            <a:solidFill>
              <a:srgbClr val="BED7B7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18399" y="3255954"/>
            <a:ext cx="182880" cy="182880"/>
          </a:xfrm>
          <a:prstGeom prst="rect">
            <a:avLst/>
          </a:prstGeom>
          <a:noFill/>
          <a:ln w="1270">
            <a:solidFill>
              <a:srgbClr val="02E7F5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340630" y="1941003"/>
            <a:ext cx="182880" cy="182880"/>
          </a:xfrm>
          <a:prstGeom prst="sun">
            <a:avLst/>
          </a:prstGeom>
          <a:noFill/>
          <a:ln w="1270">
            <a:solidFill>
              <a:srgbClr val="3AD88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719339" y="286671"/>
            <a:ext cx="182880" cy="182880"/>
          </a:xfrm>
          <a:prstGeom prst="sun">
            <a:avLst/>
          </a:prstGeom>
          <a:noFill/>
          <a:ln w="1270">
            <a:solidFill>
              <a:srgbClr val="51F8C7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660810" y="2563105"/>
            <a:ext cx="182880" cy="182880"/>
          </a:xfrm>
          <a:prstGeom prst="rect">
            <a:avLst/>
          </a:prstGeom>
          <a:noFill/>
          <a:ln w="1270">
            <a:solidFill>
              <a:srgbClr val="B3084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Understanding Your Audience and Platform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Who are you trying to reach?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Define your target audience: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Age, interests, demographics.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platforms are they on?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Facebook, Instagram, Twitter, LinkedIn, etc.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Tailor your graphics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to the specific platform's aesthetic and user behavior.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Bright, engaging graphics for Instagram vs. professional, informative graphics for LinkedIn.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246030" y="3008752"/>
            <a:ext cx="182880" cy="182880"/>
          </a:xfrm>
          <a:prstGeom prst="triangle">
            <a:avLst/>
          </a:prstGeom>
          <a:noFill/>
          <a:ln w="1270">
            <a:solidFill>
              <a:srgbClr val="8B3154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461881" y="1900637"/>
            <a:ext cx="182880" cy="182880"/>
          </a:xfrm>
          <a:prstGeom prst="triangle">
            <a:avLst/>
          </a:prstGeom>
          <a:noFill/>
          <a:ln w="1270">
            <a:solidFill>
              <a:srgbClr val="8CB4C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491048" y="1188669"/>
            <a:ext cx="182880" cy="182880"/>
          </a:xfrm>
          <a:prstGeom prst="cube">
            <a:avLst/>
          </a:prstGeom>
          <a:noFill/>
          <a:ln w="1270">
            <a:solidFill>
              <a:srgbClr val="1AF3C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365435" y="4179120"/>
            <a:ext cx="182880" cy="182880"/>
          </a:xfrm>
          <a:prstGeom prst="rect">
            <a:avLst/>
          </a:prstGeom>
          <a:noFill/>
          <a:ln w="1270">
            <a:solidFill>
              <a:srgbClr val="D6D54A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471443" y="3973755"/>
            <a:ext cx="182880" cy="182880"/>
          </a:xfrm>
          <a:prstGeom prst="triangle">
            <a:avLst/>
          </a:prstGeom>
          <a:noFill/>
          <a:ln w="1270">
            <a:solidFill>
              <a:srgbClr val="1AB00A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Optimizing for Mobile Devices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Designing for the Small Screen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Ensure graphics look good on mobile devices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large, clear fonts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Optimize images for fast loading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92815" y="2663004"/>
            <a:ext cx="182880" cy="182880"/>
          </a:xfrm>
          <a:prstGeom prst="sun">
            <a:avLst/>
          </a:prstGeom>
          <a:noFill/>
          <a:ln w="1270">
            <a:solidFill>
              <a:srgbClr val="50DEDE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167240" y="931760"/>
            <a:ext cx="182880" cy="182880"/>
          </a:xfrm>
          <a:prstGeom prst="cube">
            <a:avLst/>
          </a:prstGeom>
          <a:noFill/>
          <a:ln w="1270">
            <a:solidFill>
              <a:srgbClr val="AA4E7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25923" y="1574048"/>
            <a:ext cx="182880" cy="182880"/>
          </a:xfrm>
          <a:prstGeom prst="cube">
            <a:avLst/>
          </a:prstGeom>
          <a:noFill/>
          <a:ln w="1270">
            <a:solidFill>
              <a:srgbClr val="28882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893792" y="854544"/>
            <a:ext cx="182880" cy="182880"/>
          </a:xfrm>
          <a:prstGeom prst="triangle">
            <a:avLst/>
          </a:prstGeom>
          <a:noFill/>
          <a:ln w="1270">
            <a:solidFill>
              <a:srgbClr val="302E4E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487270" y="1895568"/>
            <a:ext cx="182880" cy="182880"/>
          </a:xfrm>
          <a:prstGeom prst="sun">
            <a:avLst/>
          </a:prstGeom>
          <a:noFill/>
          <a:ln w="1270">
            <a:solidFill>
              <a:srgbClr val="E7D7B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Accessibility Considerations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Designing for Everyone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alt text for images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Ensure sufficient color contrast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Make text readable for users with disabilities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689541" y="1825597"/>
            <a:ext cx="182880" cy="182880"/>
          </a:xfrm>
          <a:prstGeom prst="rect">
            <a:avLst/>
          </a:prstGeom>
          <a:noFill/>
          <a:ln w="1270">
            <a:solidFill>
              <a:srgbClr val="23B127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318256" y="898679"/>
            <a:ext cx="182880" cy="182880"/>
          </a:xfrm>
          <a:prstGeom prst="rect">
            <a:avLst/>
          </a:prstGeom>
          <a:noFill/>
          <a:ln w="1270">
            <a:solidFill>
              <a:srgbClr val="755545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691997" y="2167703"/>
            <a:ext cx="182880" cy="182880"/>
          </a:xfrm>
          <a:prstGeom prst="triangle">
            <a:avLst/>
          </a:prstGeom>
          <a:noFill/>
          <a:ln w="1270">
            <a:solidFill>
              <a:srgbClr val="A9E1E8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073399" y="869845"/>
            <a:ext cx="182880" cy="182880"/>
          </a:xfrm>
          <a:prstGeom prst="cube">
            <a:avLst/>
          </a:prstGeom>
          <a:noFill/>
          <a:ln w="1270">
            <a:solidFill>
              <a:srgbClr val="7F72F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305205" y="952106"/>
            <a:ext cx="182880" cy="182880"/>
          </a:xfrm>
          <a:prstGeom prst="rect">
            <a:avLst/>
          </a:prstGeom>
          <a:noFill/>
          <a:ln w="1270">
            <a:solidFill>
              <a:srgbClr val="080A6D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Copyright and Licensing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Respecting Intellectual Property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royalty-free images and fonts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 copyright laws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Give credit where it's due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890994" y="194706"/>
            <a:ext cx="182880" cy="182880"/>
          </a:xfrm>
          <a:prstGeom prst="rect">
            <a:avLst/>
          </a:prstGeom>
          <a:noFill/>
          <a:ln w="1270">
            <a:solidFill>
              <a:srgbClr val="5CBA7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968687" y="2488605"/>
            <a:ext cx="182880" cy="182880"/>
          </a:xfrm>
          <a:prstGeom prst="cube">
            <a:avLst/>
          </a:prstGeom>
          <a:noFill/>
          <a:ln w="1270">
            <a:solidFill>
              <a:srgbClr val="65D5A6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865414" y="2448854"/>
            <a:ext cx="182880" cy="182880"/>
          </a:xfrm>
          <a:prstGeom prst="rect">
            <a:avLst/>
          </a:prstGeom>
          <a:noFill/>
          <a:ln w="1270">
            <a:solidFill>
              <a:srgbClr val="E98FB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289168" y="1118462"/>
            <a:ext cx="182880" cy="182880"/>
          </a:xfrm>
          <a:prstGeom prst="rect">
            <a:avLst/>
          </a:prstGeom>
          <a:noFill/>
          <a:ln w="1270">
            <a:solidFill>
              <a:srgbClr val="47A78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769444" y="3440808"/>
            <a:ext cx="182880" cy="182880"/>
          </a:xfrm>
          <a:prstGeom prst="cube">
            <a:avLst/>
          </a:prstGeom>
          <a:noFill/>
          <a:ln w="1270">
            <a:solidFill>
              <a:srgbClr val="2012C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Evolving with Trends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Staying Relevant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Keep up with the latest design trends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Experiment with new styles and techniques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Adapt to changing social media landscapes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355386" y="2655943"/>
            <a:ext cx="182880" cy="182880"/>
          </a:xfrm>
          <a:prstGeom prst="sun">
            <a:avLst/>
          </a:prstGeom>
          <a:noFill/>
          <a:ln w="1270">
            <a:solidFill>
              <a:srgbClr val="56995E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353380" y="2050605"/>
            <a:ext cx="182880" cy="182880"/>
          </a:xfrm>
          <a:prstGeom prst="sun">
            <a:avLst/>
          </a:prstGeom>
          <a:noFill/>
          <a:ln w="1270">
            <a:solidFill>
              <a:srgbClr val="A9DD9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86918" y="49654"/>
            <a:ext cx="182880" cy="182880"/>
          </a:xfrm>
          <a:prstGeom prst="sun">
            <a:avLst/>
          </a:prstGeom>
          <a:noFill/>
          <a:ln w="1270">
            <a:solidFill>
              <a:srgbClr val="026C1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242352" y="3862649"/>
            <a:ext cx="182880" cy="182880"/>
          </a:xfrm>
          <a:prstGeom prst="triangle">
            <a:avLst/>
          </a:prstGeom>
          <a:noFill/>
          <a:ln w="1270">
            <a:solidFill>
              <a:srgbClr val="2FE565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717307" y="1318947"/>
            <a:ext cx="182880" cy="182880"/>
          </a:xfrm>
          <a:prstGeom prst="rect">
            <a:avLst/>
          </a:prstGeom>
          <a:noFill/>
          <a:ln w="1270">
            <a:solidFill>
              <a:srgbClr val="345E6B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Final Thoughts and Next Steps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Creating engaging social media graphics is an ongoing process of learning and experimentation. Keep practicing, stay creative, and don't be afraid to try new things!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Experiment with different design elements and techniques.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Analyze your results and refine your approach.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Most importantly, have fun and let your creativity shine!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575184" y="3930848"/>
            <a:ext cx="182880" cy="182880"/>
          </a:xfrm>
          <a:prstGeom prst="triangle">
            <a:avLst/>
          </a:prstGeom>
          <a:noFill/>
          <a:ln w="1270">
            <a:solidFill>
              <a:srgbClr val="154DBF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848120" y="950028"/>
            <a:ext cx="182880" cy="182880"/>
          </a:xfrm>
          <a:prstGeom prst="triangle">
            <a:avLst/>
          </a:prstGeom>
          <a:noFill/>
          <a:ln w="1270">
            <a:solidFill>
              <a:srgbClr val="28AC5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163687" y="707282"/>
            <a:ext cx="182880" cy="182880"/>
          </a:xfrm>
          <a:prstGeom prst="cube">
            <a:avLst/>
          </a:prstGeom>
          <a:noFill/>
          <a:ln w="1270">
            <a:solidFill>
              <a:srgbClr val="03EF41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78764" y="2025083"/>
            <a:ext cx="182880" cy="182880"/>
          </a:xfrm>
          <a:prstGeom prst="cube">
            <a:avLst/>
          </a:prstGeom>
          <a:noFill/>
          <a:ln w="1270">
            <a:solidFill>
              <a:srgbClr val="DFC1E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261712" y="2962218"/>
            <a:ext cx="182880" cy="182880"/>
          </a:xfrm>
          <a:prstGeom prst="rect">
            <a:avLst/>
          </a:prstGeom>
          <a:noFill/>
          <a:ln w="1270">
            <a:solidFill>
              <a:srgbClr val="16A1C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Choosing the Right Tools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Free Options: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Canva: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User-friendly drag-and-drop interface. Great for beginners.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Adobe Express: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Similar to Canva, offers templates and design elements.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GIMP: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free, open-source image editor, more powerful but steeper learning curve.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Paid Options: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Adobe Photoshop: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Industry-standard for image editing, offers maximum control.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Adobe Illustrator: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Vector-based graphics, ideal for logos and scalable designs.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Canva Pro: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More advanced features and resources compared to the free version.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952113" y="3847340"/>
            <a:ext cx="182880" cy="182880"/>
          </a:xfrm>
          <a:prstGeom prst="sun">
            <a:avLst/>
          </a:prstGeom>
          <a:noFill/>
          <a:ln w="1270">
            <a:solidFill>
              <a:srgbClr val="0C14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434730" y="2995395"/>
            <a:ext cx="182880" cy="182880"/>
          </a:xfrm>
          <a:prstGeom prst="sun">
            <a:avLst/>
          </a:prstGeom>
          <a:noFill/>
          <a:ln w="1270">
            <a:solidFill>
              <a:srgbClr val="0AFB5E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227006" y="732497"/>
            <a:ext cx="182880" cy="182880"/>
          </a:xfrm>
          <a:prstGeom prst="triangle">
            <a:avLst/>
          </a:prstGeom>
          <a:noFill/>
          <a:ln w="1270">
            <a:solidFill>
              <a:srgbClr val="1DEC39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241039" y="3669490"/>
            <a:ext cx="182880" cy="182880"/>
          </a:xfrm>
          <a:prstGeom prst="sun">
            <a:avLst/>
          </a:prstGeom>
          <a:noFill/>
          <a:ln w="1270">
            <a:solidFill>
              <a:srgbClr val="B5D41C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757272" y="3423664"/>
            <a:ext cx="182880" cy="182880"/>
          </a:xfrm>
          <a:prstGeom prst="sun">
            <a:avLst/>
          </a:prstGeom>
          <a:noFill/>
          <a:ln w="1270">
            <a:solidFill>
              <a:srgbClr val="12A2C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Basic Design Principles: Color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Color Psychology: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Red: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Excitement, energy, passion.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Blue: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Trust, calm, stability.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Yellow: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Happiness, optimism, energy.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Green: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Nature, growth, health.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Color Palette: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a color palette generator (e.g., Coolors, Adobe Color) for harmonious combinations.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Limit your palette to 2-3 primary colors and 1-2 accent colors.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 brand colors for consistency.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06275" y="3665574"/>
            <a:ext cx="182880" cy="182880"/>
          </a:xfrm>
          <a:prstGeom prst="cube">
            <a:avLst/>
          </a:prstGeom>
          <a:noFill/>
          <a:ln w="1270">
            <a:solidFill>
              <a:srgbClr val="5CB2DB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735851" y="3680602"/>
            <a:ext cx="182880" cy="182880"/>
          </a:xfrm>
          <a:prstGeom prst="triangle">
            <a:avLst/>
          </a:prstGeom>
          <a:noFill/>
          <a:ln w="1270">
            <a:solidFill>
              <a:srgbClr val="E4C36E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877064" y="967201"/>
            <a:ext cx="182880" cy="182880"/>
          </a:xfrm>
          <a:prstGeom prst="triangle">
            <a:avLst/>
          </a:prstGeom>
          <a:noFill/>
          <a:ln w="1270">
            <a:solidFill>
              <a:srgbClr val="6B8B75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448339" y="2651635"/>
            <a:ext cx="182880" cy="182880"/>
          </a:xfrm>
          <a:prstGeom prst="rect">
            <a:avLst/>
          </a:prstGeom>
          <a:noFill/>
          <a:ln w="1270">
            <a:solidFill>
              <a:srgbClr val="5973C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8173816" y="2926180"/>
            <a:ext cx="182880" cy="182880"/>
          </a:xfrm>
          <a:prstGeom prst="sun">
            <a:avLst/>
          </a:prstGeom>
          <a:noFill/>
          <a:ln w="1270">
            <a:solidFill>
              <a:srgbClr val="940B3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Basic Design Principles: Typography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Choosing Fonts: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Readability is key: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Select fonts that are easy to read at different sizes.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Pair fonts effectively: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different fonts for headings and body text.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 your brand's personality: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Serif fonts (e.g., Times New Roman) are traditional, sans-serif fonts (e.g., Arial) are modern.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Font Hierarchy: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different font sizes and weights to create visual hierarchy and guide the reader's eye.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693098" y="2372352"/>
            <a:ext cx="182880" cy="182880"/>
          </a:xfrm>
          <a:prstGeom prst="triangle">
            <a:avLst/>
          </a:prstGeom>
          <a:noFill/>
          <a:ln w="1270">
            <a:solidFill>
              <a:srgbClr val="AEB4EF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955913" y="4400948"/>
            <a:ext cx="182880" cy="182880"/>
          </a:xfrm>
          <a:prstGeom prst="triangle">
            <a:avLst/>
          </a:prstGeom>
          <a:noFill/>
          <a:ln w="1270">
            <a:solidFill>
              <a:srgbClr val="2EC05C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366435" y="985598"/>
            <a:ext cx="182880" cy="182880"/>
          </a:xfrm>
          <a:prstGeom prst="sun">
            <a:avLst/>
          </a:prstGeom>
          <a:noFill/>
          <a:ln w="1270">
            <a:solidFill>
              <a:srgbClr val="45D5CB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748285" y="1438431"/>
            <a:ext cx="182880" cy="182880"/>
          </a:xfrm>
          <a:prstGeom prst="rect">
            <a:avLst/>
          </a:prstGeom>
          <a:noFill/>
          <a:ln w="1270">
            <a:solidFill>
              <a:srgbClr val="02F125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59960" y="3677738"/>
            <a:ext cx="182880" cy="182880"/>
          </a:xfrm>
          <a:prstGeom prst="triangle">
            <a:avLst/>
          </a:prstGeom>
          <a:noFill/>
          <a:ln w="1270">
            <a:solidFill>
              <a:srgbClr val="B6FCD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Basic Design Principles: Imagery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Choosing Images: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High-quality images are essential: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Avoid blurry or pixelated images.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relevant images: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Images should relate to your content and message.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 licensing: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royalty-free images or purchase a license.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Free Stock Photo Sites: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Unsplash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Pexels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Pixabay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338005" y="2082463"/>
            <a:ext cx="182880" cy="182880"/>
          </a:xfrm>
          <a:prstGeom prst="triangle">
            <a:avLst/>
          </a:prstGeom>
          <a:noFill/>
          <a:ln w="1270">
            <a:solidFill>
              <a:srgbClr val="43CD0E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990804" y="1066321"/>
            <a:ext cx="182880" cy="182880"/>
          </a:xfrm>
          <a:prstGeom prst="rect">
            <a:avLst/>
          </a:prstGeom>
          <a:noFill/>
          <a:ln w="1270">
            <a:solidFill>
              <a:srgbClr val="B781B6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418251" y="4066601"/>
            <a:ext cx="182880" cy="182880"/>
          </a:xfrm>
          <a:prstGeom prst="rect">
            <a:avLst/>
          </a:prstGeom>
          <a:noFill/>
          <a:ln w="1270">
            <a:solidFill>
              <a:srgbClr val="F8A98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234511" y="4357121"/>
            <a:ext cx="182880" cy="182880"/>
          </a:xfrm>
          <a:prstGeom prst="cube">
            <a:avLst/>
          </a:prstGeom>
          <a:noFill/>
          <a:ln w="1270">
            <a:solidFill>
              <a:srgbClr val="1B053A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328655" y="4005616"/>
            <a:ext cx="182880" cy="182880"/>
          </a:xfrm>
          <a:prstGeom prst="sun">
            <a:avLst/>
          </a:prstGeom>
          <a:noFill/>
          <a:ln w="1270">
            <a:solidFill>
              <a:srgbClr val="08BFB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Creating Engaging Visuals: Layout &amp; Composition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Rule of Thirds: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Divide your image into a 3x3 grid and place key elements along the lines or intersections.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White Space: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Leave empty space around elements to create visual breathing room.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Balance: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Distribute elements evenly to create a sense of stability.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Visual Hierarchy: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Guide the viewer's eye through the design using size, color, and placement.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436484" y="893372"/>
            <a:ext cx="182880" cy="182880"/>
          </a:xfrm>
          <a:prstGeom prst="sun">
            <a:avLst/>
          </a:prstGeom>
          <a:noFill/>
          <a:ln w="1270">
            <a:solidFill>
              <a:srgbClr val="698052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638690" y="277006"/>
            <a:ext cx="182880" cy="182880"/>
          </a:xfrm>
          <a:prstGeom prst="cube">
            <a:avLst/>
          </a:prstGeom>
          <a:noFill/>
          <a:ln w="1270">
            <a:solidFill>
              <a:srgbClr val="94F356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07256" y="3468807"/>
            <a:ext cx="182880" cy="182880"/>
          </a:xfrm>
          <a:prstGeom prst="sun">
            <a:avLst/>
          </a:prstGeom>
          <a:noFill/>
          <a:ln w="1270">
            <a:solidFill>
              <a:srgbClr val="2D67E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77081" y="467770"/>
            <a:ext cx="182880" cy="182880"/>
          </a:xfrm>
          <a:prstGeom prst="sun">
            <a:avLst/>
          </a:prstGeom>
          <a:noFill/>
          <a:ln w="1270">
            <a:solidFill>
              <a:srgbClr val="0DCE77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701345" y="4018197"/>
            <a:ext cx="182880" cy="182880"/>
          </a:xfrm>
          <a:prstGeom prst="sun">
            <a:avLst/>
          </a:prstGeom>
          <a:noFill/>
          <a:ln w="1270">
            <a:solidFill>
              <a:srgbClr val="415D0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Platform-Specific Sizes and Dimensions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Important to remember: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Facebook post: 1200 x 630 pixels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Instagram post: 1080 x 1080 pixels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Twitter post: 1200 x 675 pixels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LinkedIn post: 1200 x 627 pixels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Always check the latest recommended sizes for each platform to avoid distortion.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269056" y="2872094"/>
            <a:ext cx="182880" cy="182880"/>
          </a:xfrm>
          <a:prstGeom prst="sun">
            <a:avLst/>
          </a:prstGeom>
          <a:noFill/>
          <a:ln w="1270">
            <a:solidFill>
              <a:srgbClr val="D9AE7B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612652" y="332902"/>
            <a:ext cx="182880" cy="182880"/>
          </a:xfrm>
          <a:prstGeom prst="cube">
            <a:avLst/>
          </a:prstGeom>
          <a:noFill/>
          <a:ln w="1270">
            <a:solidFill>
              <a:srgbClr val="30AE7B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92557" y="319500"/>
            <a:ext cx="182880" cy="182880"/>
          </a:xfrm>
          <a:prstGeom prst="triangle">
            <a:avLst/>
          </a:prstGeom>
          <a:noFill/>
          <a:ln w="1270">
            <a:solidFill>
              <a:srgbClr val="88C6B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85880" y="565333"/>
            <a:ext cx="182880" cy="182880"/>
          </a:xfrm>
          <a:prstGeom prst="triangle">
            <a:avLst/>
          </a:prstGeom>
          <a:noFill/>
          <a:ln w="1270">
            <a:solidFill>
              <a:srgbClr val="CCDBA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437907" y="3053011"/>
            <a:ext cx="182880" cy="182880"/>
          </a:xfrm>
          <a:prstGeom prst="sun">
            <a:avLst/>
          </a:prstGeom>
          <a:noFill/>
          <a:ln w="1270">
            <a:solidFill>
              <a:srgbClr val="CF20C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Adding Text and Branding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Text Placement: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Keep text concise and easy to read.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contrasting colors to make text stand out.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Avoid overcrowding the image with text.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Branding: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Include your logo and brand colors.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Maintain a consistent visual style across all your social media graphics.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2025-02-24T09:26:58Z</dcterms:created>
  <dcterms:modified xsi:type="dcterms:W3CDTF">2025-02-24T09:26:58Z</dcterms:modified>
</cp:coreProperties>
</file>