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2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4" name="Shape 2"/>
          <p:cNvSpPr/>
          <p:nvPr/>
        </p:nvSpPr>
        <p:spPr>
          <a:xfrm>
            <a:off x="5532744" y="2438962"/>
            <a:ext cx="182880" cy="182880"/>
          </a:xfrm>
          <a:prstGeom prst="sun">
            <a:avLst/>
          </a:prstGeom>
          <a:noFill/>
          <a:ln w="1270">
            <a:solidFill>
              <a:srgbClr val="6BD1F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70237" y="3170586"/>
            <a:ext cx="182880" cy="182880"/>
          </a:xfrm>
          <a:prstGeom prst="sun">
            <a:avLst/>
          </a:prstGeom>
          <a:noFill/>
          <a:ln w="1270">
            <a:solidFill>
              <a:srgbClr val="F81C8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267744" y="2709033"/>
            <a:ext cx="182880" cy="182880"/>
          </a:xfrm>
          <a:prstGeom prst="sun">
            <a:avLst/>
          </a:prstGeom>
          <a:noFill/>
          <a:ln w="1270">
            <a:solidFill>
              <a:srgbClr val="35D9A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092182" y="1549752"/>
            <a:ext cx="182880" cy="182880"/>
          </a:xfrm>
          <a:prstGeom prst="rect">
            <a:avLst/>
          </a:prstGeom>
          <a:noFill/>
          <a:ln w="1270">
            <a:solidFill>
              <a:srgbClr val="C7211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73803" y="3718960"/>
            <a:ext cx="182880" cy="182880"/>
          </a:xfrm>
          <a:prstGeom prst="triangle">
            <a:avLst/>
          </a:prstGeom>
          <a:noFill/>
          <a:ln w="1270">
            <a:solidFill>
              <a:srgbClr val="CD0701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Freelancing and Career Paths in Graphic Design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will cover: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Graphic Design?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(A Quick Overview)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Freelancing in Graphic Design: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Pros &amp; Cons, Getting Started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Building a Portfolio: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Showcasing Your Skills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Finding Clients: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Platforms and Strategies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Setting Rates and Managing Finances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Career Paths: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Exploring Different Design Roles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Essential Skills: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Technical and Soft Skills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Continuous Learning: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Staying Updated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Resources and Tools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73488" y="3263372"/>
            <a:ext cx="182880" cy="182880"/>
          </a:xfrm>
          <a:prstGeom prst="rect">
            <a:avLst/>
          </a:prstGeom>
          <a:noFill/>
          <a:ln w="1270">
            <a:solidFill>
              <a:srgbClr val="A93E8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631967" y="409305"/>
            <a:ext cx="182880" cy="182880"/>
          </a:xfrm>
          <a:prstGeom prst="rect">
            <a:avLst/>
          </a:prstGeom>
          <a:noFill/>
          <a:ln w="1270">
            <a:solidFill>
              <a:srgbClr val="05939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937032" y="1490987"/>
            <a:ext cx="182880" cy="182880"/>
          </a:xfrm>
          <a:prstGeom prst="cube">
            <a:avLst/>
          </a:prstGeom>
          <a:noFill/>
          <a:ln w="1270">
            <a:solidFill>
              <a:srgbClr val="C6310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413498" y="4170156"/>
            <a:ext cx="182880" cy="182880"/>
          </a:xfrm>
          <a:prstGeom prst="rect">
            <a:avLst/>
          </a:prstGeom>
          <a:noFill/>
          <a:ln w="1270">
            <a:solidFill>
              <a:srgbClr val="6ED08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510664" y="4262303"/>
            <a:ext cx="182880" cy="182880"/>
          </a:xfrm>
          <a:prstGeom prst="sun">
            <a:avLst/>
          </a:prstGeom>
          <a:noFill/>
          <a:ln w="1270">
            <a:solidFill>
              <a:srgbClr val="C1C34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Graphic Design Career Paths: Beyond Freelancing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Freelancing isn't the only option. Consider these career paths: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In-House Designer: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Working for a company's marketing or design team.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Agency Designer: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Working for a design agency that serves multiple clients.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Art Director: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Overseeing the visual style and images for a project.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Creative Director: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Leading a team of designers and overseeing the creative vision.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UX/UI Designer: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Focusing on the user experience and interface design of websites and apps.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651559" y="2839798"/>
            <a:ext cx="182880" cy="182880"/>
          </a:xfrm>
          <a:prstGeom prst="triangle">
            <a:avLst/>
          </a:prstGeom>
          <a:noFill/>
          <a:ln w="1270">
            <a:solidFill>
              <a:srgbClr val="AA8BE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503903" y="4380535"/>
            <a:ext cx="182880" cy="182880"/>
          </a:xfrm>
          <a:prstGeom prst="sun">
            <a:avLst/>
          </a:prstGeom>
          <a:noFill/>
          <a:ln w="1270">
            <a:solidFill>
              <a:srgbClr val="3C654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089605" y="1641114"/>
            <a:ext cx="182880" cy="182880"/>
          </a:xfrm>
          <a:prstGeom prst="triangle">
            <a:avLst/>
          </a:prstGeom>
          <a:noFill/>
          <a:ln w="1270">
            <a:solidFill>
              <a:srgbClr val="2F2C9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858823" y="614977"/>
            <a:ext cx="182880" cy="182880"/>
          </a:xfrm>
          <a:prstGeom prst="triangle">
            <a:avLst/>
          </a:prstGeom>
          <a:noFill/>
          <a:ln w="1270">
            <a:solidFill>
              <a:srgbClr val="0FEE1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991640" y="4188145"/>
            <a:ext cx="182880" cy="182880"/>
          </a:xfrm>
          <a:prstGeom prst="sun">
            <a:avLst/>
          </a:prstGeom>
          <a:noFill/>
          <a:ln w="1270">
            <a:solidFill>
              <a:srgbClr val="E9859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In-House Designer: Perks &amp; Drawbacks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Working as an In-House Designer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Stability: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Regular salary and benefits.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Team Environment: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Collaborate with other designers and marketers.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Consistent Work: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Steady flow of projects.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Less Flexibility: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Fixed hours and limited autonomy.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Limited Variety: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Focus on a specific brand or product.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Potential for Bureaucracy: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Navigating company policies and procedures.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39322" y="330351"/>
            <a:ext cx="182880" cy="182880"/>
          </a:xfrm>
          <a:prstGeom prst="rect">
            <a:avLst/>
          </a:prstGeom>
          <a:noFill/>
          <a:ln w="1270">
            <a:solidFill>
              <a:srgbClr val="4E579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167293" y="2270151"/>
            <a:ext cx="182880" cy="182880"/>
          </a:xfrm>
          <a:prstGeom prst="sun">
            <a:avLst/>
          </a:prstGeom>
          <a:noFill/>
          <a:ln w="1270">
            <a:solidFill>
              <a:srgbClr val="1232A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83535" y="1880142"/>
            <a:ext cx="182880" cy="182880"/>
          </a:xfrm>
          <a:prstGeom prst="sun">
            <a:avLst/>
          </a:prstGeom>
          <a:noFill/>
          <a:ln w="1270">
            <a:solidFill>
              <a:srgbClr val="248CB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554227" y="2164060"/>
            <a:ext cx="182880" cy="182880"/>
          </a:xfrm>
          <a:prstGeom prst="sun">
            <a:avLst/>
          </a:prstGeom>
          <a:noFill/>
          <a:ln w="1270">
            <a:solidFill>
              <a:srgbClr val="0BA1F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101607" y="2498768"/>
            <a:ext cx="182880" cy="182880"/>
          </a:xfrm>
          <a:prstGeom prst="cube">
            <a:avLst/>
          </a:prstGeom>
          <a:noFill/>
          <a:ln w="1270">
            <a:solidFill>
              <a:srgbClr val="BA27E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Agency Designer: Pros &amp; Cons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Working as an Agency Designer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Diverse Projects: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Work on a variety of projects for different clients.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Fast-Paced Environment: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Learn quickly and gain experience.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Creative Collaboration: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Work with a team of talented designers.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Long Hours: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Tight deadlines and demanding clients.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Pressure to Perform: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Constant need to meet client expectations.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Less Stability: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Agency work can be unpredictable.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905394" y="3353279"/>
            <a:ext cx="182880" cy="182880"/>
          </a:xfrm>
          <a:prstGeom prst="triangle">
            <a:avLst/>
          </a:prstGeom>
          <a:noFill/>
          <a:ln w="1270">
            <a:solidFill>
              <a:srgbClr val="2AB5A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601458" y="1539192"/>
            <a:ext cx="182880" cy="182880"/>
          </a:xfrm>
          <a:prstGeom prst="triangle">
            <a:avLst/>
          </a:prstGeom>
          <a:noFill/>
          <a:ln w="1270">
            <a:solidFill>
              <a:srgbClr val="C4C92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822708" y="4457316"/>
            <a:ext cx="182880" cy="182880"/>
          </a:xfrm>
          <a:prstGeom prst="sun">
            <a:avLst/>
          </a:prstGeom>
          <a:noFill/>
          <a:ln w="1270">
            <a:solidFill>
              <a:srgbClr val="C0A84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329526" y="1184626"/>
            <a:ext cx="182880" cy="182880"/>
          </a:xfrm>
          <a:prstGeom prst="sun">
            <a:avLst/>
          </a:prstGeom>
          <a:noFill/>
          <a:ln w="1270">
            <a:solidFill>
              <a:srgbClr val="0A672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172946" y="4039090"/>
            <a:ext cx="182880" cy="182880"/>
          </a:xfrm>
          <a:prstGeom prst="sun">
            <a:avLst/>
          </a:prstGeom>
          <a:noFill/>
          <a:ln w="1270">
            <a:solidFill>
              <a:srgbClr val="E76DB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Essential Skills for Graphic Designers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Skills you need to succeed: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Technical Skills: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Proficiency in design software (Adobe Creative Suite, Figma).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Typography: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Understanding typefaces and their effective use.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Color Theory: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Knowledge of color palettes and their psychological impact.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Layout Design: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Creating visually appealing and organized layouts.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Communication Skills: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Effectively communicating your ideas to clients and colleagues.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Problem-Solving: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Finding creative solutions to design challenges.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053603" y="814481"/>
            <a:ext cx="182880" cy="182880"/>
          </a:xfrm>
          <a:prstGeom prst="triangle">
            <a:avLst/>
          </a:prstGeom>
          <a:noFill/>
          <a:ln w="1270">
            <a:solidFill>
              <a:srgbClr val="F7DB2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443476" y="1683399"/>
            <a:ext cx="182880" cy="182880"/>
          </a:xfrm>
          <a:prstGeom prst="triangle">
            <a:avLst/>
          </a:prstGeom>
          <a:noFill/>
          <a:ln w="1270">
            <a:solidFill>
              <a:srgbClr val="4CC46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47592" y="761807"/>
            <a:ext cx="182880" cy="182880"/>
          </a:xfrm>
          <a:prstGeom prst="rect">
            <a:avLst/>
          </a:prstGeom>
          <a:noFill/>
          <a:ln w="1270">
            <a:solidFill>
              <a:srgbClr val="F16EC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39953" y="356663"/>
            <a:ext cx="182880" cy="182880"/>
          </a:xfrm>
          <a:prstGeom prst="triangle">
            <a:avLst/>
          </a:prstGeom>
          <a:noFill/>
          <a:ln w="1270">
            <a:solidFill>
              <a:srgbClr val="157BE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989601" y="419550"/>
            <a:ext cx="182880" cy="182880"/>
          </a:xfrm>
          <a:prstGeom prst="triangle">
            <a:avLst/>
          </a:prstGeom>
          <a:noFill/>
          <a:ln w="1270">
            <a:solidFill>
              <a:srgbClr val="30CCD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Importance of Soft Skills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Don't underestimate the power of soft skills!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Communication: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Clearly explain your design choices and listen to feedback.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Time Management: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Meet deadlines and manage your workload effectively.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Collaboration: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Work well with others in a team environment.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Problem-Solving: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Find creative solutions to design challenges.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Adaptability: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Be flexible and willing to learn new things.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Client Management: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Build strong relationships with your clients.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112607" y="379662"/>
            <a:ext cx="182880" cy="182880"/>
          </a:xfrm>
          <a:prstGeom prst="triangle">
            <a:avLst/>
          </a:prstGeom>
          <a:noFill/>
          <a:ln w="1270">
            <a:solidFill>
              <a:srgbClr val="BE8DD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750697" y="336192"/>
            <a:ext cx="182880" cy="182880"/>
          </a:xfrm>
          <a:prstGeom prst="sun">
            <a:avLst/>
          </a:prstGeom>
          <a:noFill/>
          <a:ln w="1270">
            <a:solidFill>
              <a:srgbClr val="69C0C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594371" y="3968123"/>
            <a:ext cx="182880" cy="182880"/>
          </a:xfrm>
          <a:prstGeom prst="cube">
            <a:avLst/>
          </a:prstGeom>
          <a:noFill/>
          <a:ln w="1270">
            <a:solidFill>
              <a:srgbClr val="EF84A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210460" y="968245"/>
            <a:ext cx="182880" cy="182880"/>
          </a:xfrm>
          <a:prstGeom prst="triangle">
            <a:avLst/>
          </a:prstGeom>
          <a:noFill/>
          <a:ln w="1270">
            <a:solidFill>
              <a:srgbClr val="A236D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62669" y="3129155"/>
            <a:ext cx="182880" cy="182880"/>
          </a:xfrm>
          <a:prstGeom prst="cube">
            <a:avLst/>
          </a:prstGeom>
          <a:noFill/>
          <a:ln w="1270">
            <a:solidFill>
              <a:srgbClr val="2631B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Staying Updated: Continuous Learning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design world is constantly evolving. Stay ahead by: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Taking Online Courses: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Skillshare, Udemy, Coursera.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Reading Design Blogs and Magazines: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Awwwards, Communication Arts, Smashing Magazine.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Attending Conferences and Workshops: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Learn from industry experts.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Experimenting with New Techniques: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Stay creative and push your boundaries.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Following Industry Trends: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Be aware of the latest design styles and technologies.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009110" y="489087"/>
            <a:ext cx="182880" cy="182880"/>
          </a:xfrm>
          <a:prstGeom prst="cube">
            <a:avLst/>
          </a:prstGeom>
          <a:noFill/>
          <a:ln w="1270">
            <a:solidFill>
              <a:srgbClr val="75C69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989531" y="1648239"/>
            <a:ext cx="182880" cy="182880"/>
          </a:xfrm>
          <a:prstGeom prst="triangle">
            <a:avLst/>
          </a:prstGeom>
          <a:noFill/>
          <a:ln w="1270">
            <a:solidFill>
              <a:srgbClr val="4A0A3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341967" y="2408364"/>
            <a:ext cx="182880" cy="182880"/>
          </a:xfrm>
          <a:prstGeom prst="rect">
            <a:avLst/>
          </a:prstGeom>
          <a:noFill/>
          <a:ln w="1270">
            <a:solidFill>
              <a:srgbClr val="216D2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114762" y="4240394"/>
            <a:ext cx="182880" cy="182880"/>
          </a:xfrm>
          <a:prstGeom prst="sun">
            <a:avLst/>
          </a:prstGeom>
          <a:noFill/>
          <a:ln w="1270">
            <a:solidFill>
              <a:srgbClr val="89FAA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329703" y="4116378"/>
            <a:ext cx="182880" cy="182880"/>
          </a:xfrm>
          <a:prstGeom prst="cube">
            <a:avLst/>
          </a:prstGeom>
          <a:noFill/>
          <a:ln w="1270">
            <a:solidFill>
              <a:srgbClr val="58E60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Graphic Design Resources and Tools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Helpful resources to boost your design skills: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Adobe Creative Cloud: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Industry-standard design software (Photoshop, Illustrator, InDesign).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Figma: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Collaborative design tool for UI/UX design.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Unsplash/Pexels: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Free stock photos.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Google Fonts/Adobe Fonts: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Free and premium fonts.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Coolors/Paletton: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Color palette generators.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Dribbble/Behance: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Inspiration and portfolio showcasing.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50624" y="2859792"/>
            <a:ext cx="182880" cy="182880"/>
          </a:xfrm>
          <a:prstGeom prst="rect">
            <a:avLst/>
          </a:prstGeom>
          <a:noFill/>
          <a:ln w="1270">
            <a:solidFill>
              <a:srgbClr val="D92C7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504351" y="859370"/>
            <a:ext cx="182880" cy="182880"/>
          </a:xfrm>
          <a:prstGeom prst="rect">
            <a:avLst/>
          </a:prstGeom>
          <a:noFill/>
          <a:ln w="1270">
            <a:solidFill>
              <a:srgbClr val="CD080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089628" y="4041739"/>
            <a:ext cx="182880" cy="182880"/>
          </a:xfrm>
          <a:prstGeom prst="sun">
            <a:avLst/>
          </a:prstGeom>
          <a:noFill/>
          <a:ln w="1270">
            <a:solidFill>
              <a:srgbClr val="3036D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026078" y="487780"/>
            <a:ext cx="182880" cy="182880"/>
          </a:xfrm>
          <a:prstGeom prst="rect">
            <a:avLst/>
          </a:prstGeom>
          <a:noFill/>
          <a:ln w="1270">
            <a:solidFill>
              <a:srgbClr val="617FF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84579" y="429888"/>
            <a:ext cx="182880" cy="182880"/>
          </a:xfrm>
          <a:prstGeom prst="sun">
            <a:avLst/>
          </a:prstGeom>
          <a:noFill/>
          <a:ln w="1270">
            <a:solidFill>
              <a:srgbClr val="B7177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Building Your Brand as a Designer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Creating a strong personal brand is crucial.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Define Your Style: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Develop a unique visual identity.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Create a Consistent Online Presence: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consistent branding across all platforms.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Share Your Knowledge: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Write blog posts, create tutorials, or speak at events.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Engage with the Community: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Connect with other designers and potential clients.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 Authentic: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Let your personality shine through.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911307" y="1538886"/>
            <a:ext cx="182880" cy="182880"/>
          </a:xfrm>
          <a:prstGeom prst="rect">
            <a:avLst/>
          </a:prstGeom>
          <a:noFill/>
          <a:ln w="1270">
            <a:solidFill>
              <a:srgbClr val="DB7FF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484359" y="29748"/>
            <a:ext cx="182880" cy="182880"/>
          </a:xfrm>
          <a:prstGeom prst="sun">
            <a:avLst/>
          </a:prstGeom>
          <a:noFill/>
          <a:ln w="1270">
            <a:solidFill>
              <a:srgbClr val="63D63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892785" y="3160901"/>
            <a:ext cx="182880" cy="182880"/>
          </a:xfrm>
          <a:prstGeom prst="triangle">
            <a:avLst/>
          </a:prstGeom>
          <a:noFill/>
          <a:ln w="1270">
            <a:solidFill>
              <a:srgbClr val="5142A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451360" y="2436345"/>
            <a:ext cx="182880" cy="182880"/>
          </a:xfrm>
          <a:prstGeom prst="triangle">
            <a:avLst/>
          </a:prstGeom>
          <a:noFill/>
          <a:ln w="1270">
            <a:solidFill>
              <a:srgbClr val="BD234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652967" y="1219568"/>
            <a:ext cx="182880" cy="182880"/>
          </a:xfrm>
          <a:prstGeom prst="rect">
            <a:avLst/>
          </a:prstGeom>
          <a:noFill/>
          <a:ln w="1270">
            <a:solidFill>
              <a:srgbClr val="91805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Networking: Making Connections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Networking is key to success in the design world.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Attend Industry Events: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Meet other designers and potential clients.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Join Online Communities: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Participate in design forums and groups.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Connect on Social Media: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Follow and engage with other designers.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Reach Out to Mentors: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Learn from experienced designers.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Offer Value: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Share your knowledge and expertise with others.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436156" y="3047525"/>
            <a:ext cx="182880" cy="182880"/>
          </a:xfrm>
          <a:prstGeom prst="rect">
            <a:avLst/>
          </a:prstGeom>
          <a:noFill/>
          <a:ln w="1270">
            <a:solidFill>
              <a:srgbClr val="B3016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67579" y="4354005"/>
            <a:ext cx="182880" cy="182880"/>
          </a:xfrm>
          <a:prstGeom prst="sun">
            <a:avLst/>
          </a:prstGeom>
          <a:noFill/>
          <a:ln w="1270">
            <a:solidFill>
              <a:srgbClr val="ED58E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594467" y="4408328"/>
            <a:ext cx="182880" cy="182880"/>
          </a:xfrm>
          <a:prstGeom prst="rect">
            <a:avLst/>
          </a:prstGeom>
          <a:noFill/>
          <a:ln w="1270">
            <a:solidFill>
              <a:srgbClr val="4C4C2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135740" y="276449"/>
            <a:ext cx="182880" cy="182880"/>
          </a:xfrm>
          <a:prstGeom prst="triangle">
            <a:avLst/>
          </a:prstGeom>
          <a:noFill/>
          <a:ln w="1270">
            <a:solidFill>
              <a:srgbClr val="F6ABF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008319" y="71105"/>
            <a:ext cx="182880" cy="182880"/>
          </a:xfrm>
          <a:prstGeom prst="triangle">
            <a:avLst/>
          </a:prstGeom>
          <a:noFill/>
          <a:ln w="1270">
            <a:solidFill>
              <a:srgbClr val="520E8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Overcoming Challenges in Graphic Design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obstacles and how to overcome them: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Creative Block: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Take a break, try a new technique, seek inspiration.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Negative Feedback: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Don't take it personally, learn from it, and iterate.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Imposter Syndrome: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Recognize your accomplishments and focus on your strengths.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Difficult Clients: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Set clear expectations, communicate effectively, and know when to say no.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Burnout: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Prioritize self-care, take breaks, and delegate tasks.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732452" y="553426"/>
            <a:ext cx="182880" cy="182880"/>
          </a:xfrm>
          <a:prstGeom prst="rect">
            <a:avLst/>
          </a:prstGeom>
          <a:noFill/>
          <a:ln w="1270">
            <a:solidFill>
              <a:srgbClr val="FC6EB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45499" y="2352357"/>
            <a:ext cx="182880" cy="182880"/>
          </a:xfrm>
          <a:prstGeom prst="triangle">
            <a:avLst/>
          </a:prstGeom>
          <a:noFill/>
          <a:ln w="1270">
            <a:solidFill>
              <a:srgbClr val="F0F38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321223" y="2473391"/>
            <a:ext cx="182880" cy="182880"/>
          </a:xfrm>
          <a:prstGeom prst="triangle">
            <a:avLst/>
          </a:prstGeom>
          <a:noFill/>
          <a:ln w="1270">
            <a:solidFill>
              <a:srgbClr val="6E543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956832" y="1565747"/>
            <a:ext cx="182880" cy="182880"/>
          </a:xfrm>
          <a:prstGeom prst="triangle">
            <a:avLst/>
          </a:prstGeom>
          <a:noFill/>
          <a:ln w="1270">
            <a:solidFill>
              <a:srgbClr val="7862D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573717" y="2216271"/>
            <a:ext cx="182880" cy="182880"/>
          </a:xfrm>
          <a:prstGeom prst="triangle">
            <a:avLst/>
          </a:prstGeom>
          <a:noFill/>
          <a:ln w="1270">
            <a:solidFill>
              <a:srgbClr val="C5BD7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Graphic Design?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Graphic design is the art of visual communication. It involves using typography, imagery, color, and form to convey a message to an audience. It's everywhere!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Logos &amp; Branding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Websites &amp; Apps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Marketing Materials (Brochures, Posters)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Packaging Design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Social Media Graphics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Publications (Magazines, Books)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232291" y="4249136"/>
            <a:ext cx="182880" cy="182880"/>
          </a:xfrm>
          <a:prstGeom prst="triangle">
            <a:avLst/>
          </a:prstGeom>
          <a:noFill/>
          <a:ln w="1270">
            <a:solidFill>
              <a:srgbClr val="EB337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642683" y="4513509"/>
            <a:ext cx="182880" cy="182880"/>
          </a:xfrm>
          <a:prstGeom prst="sun">
            <a:avLst/>
          </a:prstGeom>
          <a:noFill/>
          <a:ln w="1270">
            <a:solidFill>
              <a:srgbClr val="7BDCA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732190" y="4249801"/>
            <a:ext cx="182880" cy="182880"/>
          </a:xfrm>
          <a:prstGeom prst="sun">
            <a:avLst/>
          </a:prstGeom>
          <a:noFill/>
          <a:ln w="1270">
            <a:solidFill>
              <a:srgbClr val="A7B07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173812" y="3336134"/>
            <a:ext cx="182880" cy="182880"/>
          </a:xfrm>
          <a:prstGeom prst="sun">
            <a:avLst/>
          </a:prstGeom>
          <a:noFill/>
          <a:ln w="1270">
            <a:solidFill>
              <a:srgbClr val="42E0A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723309" y="3636931"/>
            <a:ext cx="182880" cy="182880"/>
          </a:xfrm>
          <a:prstGeom prst="rect">
            <a:avLst/>
          </a:prstGeom>
          <a:noFill/>
          <a:ln w="1270">
            <a:solidFill>
              <a:srgbClr val="F8E31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Future of Graphic Design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Trends to watch out for: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AI in Design: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AI-powered tools are becoming increasingly popular.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Motion Graphics: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Animated designs are becoming more prevalent.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Accessibility: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Designing for users with disabilities is increasingly important.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Sustainability: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Environmentally conscious design practices are gaining traction.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Remote Collaboration: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Working remotely is becoming the norm.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316272" y="579831"/>
            <a:ext cx="182880" cy="182880"/>
          </a:xfrm>
          <a:prstGeom prst="rect">
            <a:avLst/>
          </a:prstGeom>
          <a:noFill/>
          <a:ln w="1270">
            <a:solidFill>
              <a:srgbClr val="7B290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068258" y="2037855"/>
            <a:ext cx="182880" cy="182880"/>
          </a:xfrm>
          <a:prstGeom prst="cube">
            <a:avLst/>
          </a:prstGeom>
          <a:noFill/>
          <a:ln w="1270">
            <a:solidFill>
              <a:srgbClr val="698D6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66799" y="3642827"/>
            <a:ext cx="182880" cy="182880"/>
          </a:xfrm>
          <a:prstGeom prst="rect">
            <a:avLst/>
          </a:prstGeom>
          <a:noFill/>
          <a:ln w="1270">
            <a:solidFill>
              <a:srgbClr val="B22AA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31120" y="3349277"/>
            <a:ext cx="182880" cy="182880"/>
          </a:xfrm>
          <a:prstGeom prst="sun">
            <a:avLst/>
          </a:prstGeom>
          <a:noFill/>
          <a:ln w="1270">
            <a:solidFill>
              <a:srgbClr val="198D5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575869" y="3643333"/>
            <a:ext cx="182880" cy="182880"/>
          </a:xfrm>
          <a:prstGeom prst="triangle">
            <a:avLst/>
          </a:prstGeom>
          <a:noFill/>
          <a:ln w="1270">
            <a:solidFill>
              <a:srgbClr val="3D163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UX/UI Design: A Growing Field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Understanding UX/UI Design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User Experience (UX):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Focuses on the overall experience of a user when interacting with a product or service.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User Interface (UI):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Focuses on the visual design of the interface, ensuring it is aesthetically pleasing and easy to use.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Skills: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User research, wireframing, prototyping, usability testing.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865021" y="871145"/>
            <a:ext cx="182880" cy="182880"/>
          </a:xfrm>
          <a:prstGeom prst="rect">
            <a:avLst/>
          </a:prstGeom>
          <a:noFill/>
          <a:ln w="1270">
            <a:solidFill>
              <a:srgbClr val="E30E7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289396" y="1699768"/>
            <a:ext cx="182880" cy="182880"/>
          </a:xfrm>
          <a:prstGeom prst="cube">
            <a:avLst/>
          </a:prstGeom>
          <a:noFill/>
          <a:ln w="1270">
            <a:solidFill>
              <a:srgbClr val="934CA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405381" y="869"/>
            <a:ext cx="182880" cy="182880"/>
          </a:xfrm>
          <a:prstGeom prst="rect">
            <a:avLst/>
          </a:prstGeom>
          <a:noFill/>
          <a:ln w="1270">
            <a:solidFill>
              <a:srgbClr val="71189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93195" y="1907770"/>
            <a:ext cx="182880" cy="182880"/>
          </a:xfrm>
          <a:prstGeom prst="sun">
            <a:avLst/>
          </a:prstGeom>
          <a:noFill/>
          <a:ln w="1270">
            <a:solidFill>
              <a:srgbClr val="F6C22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987102" y="2010538"/>
            <a:ext cx="182880" cy="182880"/>
          </a:xfrm>
          <a:prstGeom prst="cube">
            <a:avLst/>
          </a:prstGeom>
          <a:noFill/>
          <a:ln w="1270">
            <a:solidFill>
              <a:srgbClr val="D0FC6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Motion Graphics: Adding Animation to Design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Exploring Motion Graphics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it?: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Design that incorporates movement, often used in videos, websites, and social media.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Software: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Adobe After Effects is the industry standard.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Explainer videos, animated logos, social media ads.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586079" y="344411"/>
            <a:ext cx="182880" cy="182880"/>
          </a:xfrm>
          <a:prstGeom prst="sun">
            <a:avLst/>
          </a:prstGeom>
          <a:noFill/>
          <a:ln w="1270">
            <a:solidFill>
              <a:srgbClr val="4A538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007789" y="1656422"/>
            <a:ext cx="182880" cy="182880"/>
          </a:xfrm>
          <a:prstGeom prst="triangle">
            <a:avLst/>
          </a:prstGeom>
          <a:noFill/>
          <a:ln w="1270">
            <a:solidFill>
              <a:srgbClr val="6C3B0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467901" y="4210879"/>
            <a:ext cx="182880" cy="182880"/>
          </a:xfrm>
          <a:prstGeom prst="sun">
            <a:avLst/>
          </a:prstGeom>
          <a:noFill/>
          <a:ln w="1270">
            <a:solidFill>
              <a:srgbClr val="DF4B3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491738" y="392082"/>
            <a:ext cx="182880" cy="182880"/>
          </a:xfrm>
          <a:prstGeom prst="cube">
            <a:avLst/>
          </a:prstGeom>
          <a:noFill/>
          <a:ln w="1270">
            <a:solidFill>
              <a:srgbClr val="9A50F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60271" y="3967248"/>
            <a:ext cx="182880" cy="182880"/>
          </a:xfrm>
          <a:prstGeom prst="cube">
            <a:avLst/>
          </a:prstGeom>
          <a:noFill/>
          <a:ln w="1270">
            <a:solidFill>
              <a:srgbClr val="EC24B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AI in Graphic Design: A Tool, Not a Replacement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Understanding AI's Role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AI Tools: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Can assist with tasks like image generation, layout design, and content creation.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Benefits: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Increased efficiency, faster prototyping, and new creative possibilities.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Important Note: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AI should be seen as a tool to enhance creativity, not replace human designers.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23</a:t>
            </a:r>
            <a:endParaRPr lang="en-US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761851" y="149822"/>
            <a:ext cx="182880" cy="182880"/>
          </a:xfrm>
          <a:prstGeom prst="cube">
            <a:avLst/>
          </a:prstGeom>
          <a:noFill/>
          <a:ln w="1270">
            <a:solidFill>
              <a:srgbClr val="A9059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492194" y="1769200"/>
            <a:ext cx="182880" cy="182880"/>
          </a:xfrm>
          <a:prstGeom prst="cube">
            <a:avLst/>
          </a:prstGeom>
          <a:noFill/>
          <a:ln w="1270">
            <a:solidFill>
              <a:srgbClr val="50DCF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134538" y="188823"/>
            <a:ext cx="182880" cy="182880"/>
          </a:xfrm>
          <a:prstGeom prst="sun">
            <a:avLst/>
          </a:prstGeom>
          <a:noFill/>
          <a:ln w="1270">
            <a:solidFill>
              <a:srgbClr val="11034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501828" y="2251348"/>
            <a:ext cx="182880" cy="182880"/>
          </a:xfrm>
          <a:prstGeom prst="sun">
            <a:avLst/>
          </a:prstGeom>
          <a:noFill/>
          <a:ln w="1270">
            <a:solidFill>
              <a:srgbClr val="F785B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23" y="1273963"/>
            <a:ext cx="182880" cy="182880"/>
          </a:xfrm>
          <a:prstGeom prst="cube">
            <a:avLst/>
          </a:prstGeom>
          <a:noFill/>
          <a:ln w="1270">
            <a:solidFill>
              <a:srgbClr val="A715E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Conclusion: Your Design Journey Starts Now!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takeaways: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Graphic design offers diverse career paths.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Freelancing provides flexibility and autonomy.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Building a strong portfolio is essential.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Continuous learning is crucial for staying relevant.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Embrace challenges and stay passionate about design.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Good luck on your graphic design journey!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24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866152" y="1024977"/>
            <a:ext cx="182880" cy="182880"/>
          </a:xfrm>
          <a:prstGeom prst="triangle">
            <a:avLst/>
          </a:prstGeom>
          <a:noFill/>
          <a:ln w="1270">
            <a:solidFill>
              <a:srgbClr val="2DD17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119510" y="2741165"/>
            <a:ext cx="182880" cy="182880"/>
          </a:xfrm>
          <a:prstGeom prst="triangle">
            <a:avLst/>
          </a:prstGeom>
          <a:noFill/>
          <a:ln w="1270">
            <a:solidFill>
              <a:srgbClr val="B8565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780050" y="4533648"/>
            <a:ext cx="182880" cy="182880"/>
          </a:xfrm>
          <a:prstGeom prst="sun">
            <a:avLst/>
          </a:prstGeom>
          <a:noFill/>
          <a:ln w="1270">
            <a:solidFill>
              <a:srgbClr val="A1E61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092477" y="3000124"/>
            <a:ext cx="182880" cy="182880"/>
          </a:xfrm>
          <a:prstGeom prst="rect">
            <a:avLst/>
          </a:prstGeom>
          <a:noFill/>
          <a:ln w="1270">
            <a:solidFill>
              <a:srgbClr val="09735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213058" y="1780082"/>
            <a:ext cx="182880" cy="182880"/>
          </a:xfrm>
          <a:prstGeom prst="rect">
            <a:avLst/>
          </a:prstGeom>
          <a:noFill/>
          <a:ln w="1270">
            <a:solidFill>
              <a:srgbClr val="E0489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Freelancing in Graphic Design: The Appeal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Why choose freelancing?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Flexibility: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Set your own hours and work from anywhere.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Autonomy: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Be your own boss and choose your projects.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Variety: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Work on diverse projects for different clients.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Potential for Higher Income: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Control your earning potential.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Personal Growth: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Learn new skills and manage your own business.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585918" y="2762412"/>
            <a:ext cx="182880" cy="182880"/>
          </a:xfrm>
          <a:prstGeom prst="cube">
            <a:avLst/>
          </a:prstGeom>
          <a:noFill/>
          <a:ln w="1270">
            <a:solidFill>
              <a:srgbClr val="DF63A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069557" y="585152"/>
            <a:ext cx="182880" cy="182880"/>
          </a:xfrm>
          <a:prstGeom prst="triangle">
            <a:avLst/>
          </a:prstGeom>
          <a:noFill/>
          <a:ln w="1270">
            <a:solidFill>
              <a:srgbClr val="43CE1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19478" y="2785982"/>
            <a:ext cx="182880" cy="182880"/>
          </a:xfrm>
          <a:prstGeom prst="triangle">
            <a:avLst/>
          </a:prstGeom>
          <a:noFill/>
          <a:ln w="1270">
            <a:solidFill>
              <a:srgbClr val="60D9A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452057" y="4042007"/>
            <a:ext cx="182880" cy="182880"/>
          </a:xfrm>
          <a:prstGeom prst="cube">
            <a:avLst/>
          </a:prstGeom>
          <a:noFill/>
          <a:ln w="1270">
            <a:solidFill>
              <a:srgbClr val="01422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122248" y="3201278"/>
            <a:ext cx="182880" cy="182880"/>
          </a:xfrm>
          <a:prstGeom prst="sun">
            <a:avLst/>
          </a:prstGeom>
          <a:noFill/>
          <a:ln w="1270">
            <a:solidFill>
              <a:srgbClr val="177BA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Freelancing: The Challenges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Freelancing isn't always easy. Be aware of: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Inconsistent Income: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Feast or famine periods are common.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Self-Discipline: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Requires motivation and time management.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Finding Clients: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Requires marketing and networking.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Administrative Tasks: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Invoicing, taxes, contracts.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Isolation: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Can be lonely without a team environment.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48099" y="4511777"/>
            <a:ext cx="182880" cy="182880"/>
          </a:xfrm>
          <a:prstGeom prst="rect">
            <a:avLst/>
          </a:prstGeom>
          <a:noFill/>
          <a:ln w="1270">
            <a:solidFill>
              <a:srgbClr val="0EEC1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092251" y="2774848"/>
            <a:ext cx="182880" cy="182880"/>
          </a:xfrm>
          <a:prstGeom prst="rect">
            <a:avLst/>
          </a:prstGeom>
          <a:noFill/>
          <a:ln w="1270">
            <a:solidFill>
              <a:srgbClr val="AAE78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424507" y="4218758"/>
            <a:ext cx="182880" cy="182880"/>
          </a:xfrm>
          <a:prstGeom prst="sun">
            <a:avLst/>
          </a:prstGeom>
          <a:noFill/>
          <a:ln w="1270">
            <a:solidFill>
              <a:srgbClr val="63372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477921" y="3377228"/>
            <a:ext cx="182880" cy="182880"/>
          </a:xfrm>
          <a:prstGeom prst="sun">
            <a:avLst/>
          </a:prstGeom>
          <a:noFill/>
          <a:ln w="1270">
            <a:solidFill>
              <a:srgbClr val="C0A1D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46551" y="2998267"/>
            <a:ext cx="182880" cy="182880"/>
          </a:xfrm>
          <a:prstGeom prst="cube">
            <a:avLst/>
          </a:prstGeom>
          <a:noFill/>
          <a:ln w="1270">
            <a:solidFill>
              <a:srgbClr val="D7DF7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Getting Started as a Freelance Graphic Designer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Steps to launch your freelance career: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Define Your Niche: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Specialize in an area (e.g., logo design, web graphics).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Build Your Portfolio: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Showcase your best work (even if it's personal projects).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Set Up Your Business: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Choose a business name, get necessary licenses.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Create a Website/Online Presence: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Essential for attracting clients.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Network: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Connect with other designers and potential clients.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434967" y="3317224"/>
            <a:ext cx="182880" cy="182880"/>
          </a:xfrm>
          <a:prstGeom prst="triangle">
            <a:avLst/>
          </a:prstGeom>
          <a:noFill/>
          <a:ln w="1270">
            <a:solidFill>
              <a:srgbClr val="1408B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463466" y="821716"/>
            <a:ext cx="182880" cy="182880"/>
          </a:xfrm>
          <a:prstGeom prst="cube">
            <a:avLst/>
          </a:prstGeom>
          <a:noFill/>
          <a:ln w="1270">
            <a:solidFill>
              <a:srgbClr val="AA0AF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833117" y="2292380"/>
            <a:ext cx="182880" cy="182880"/>
          </a:xfrm>
          <a:prstGeom prst="sun">
            <a:avLst/>
          </a:prstGeom>
          <a:noFill/>
          <a:ln w="1270">
            <a:solidFill>
              <a:srgbClr val="A75C1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785490" y="3773967"/>
            <a:ext cx="182880" cy="182880"/>
          </a:xfrm>
          <a:prstGeom prst="rect">
            <a:avLst/>
          </a:prstGeom>
          <a:noFill/>
          <a:ln w="1270">
            <a:solidFill>
              <a:srgbClr val="1DAF0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555048" y="1564672"/>
            <a:ext cx="182880" cy="182880"/>
          </a:xfrm>
          <a:prstGeom prst="sun">
            <a:avLst/>
          </a:prstGeom>
          <a:noFill/>
          <a:ln w="1270">
            <a:solidFill>
              <a:srgbClr val="19C8C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Building a Powerful Portfolio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Your portfolio is your most important marketing tool!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Quality over Quantity: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Showcase your best work, not all your work.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Diverse Projects: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Demonstrate your range of skills.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Case Studies: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Explain your design process and results.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Online Portfolio: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Behance, Dribbble, your own website.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Tailor Your Portfolio: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Customize it for specific job applications.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930495" y="721406"/>
            <a:ext cx="182880" cy="182880"/>
          </a:xfrm>
          <a:prstGeom prst="triangle">
            <a:avLst/>
          </a:prstGeom>
          <a:noFill/>
          <a:ln w="1270">
            <a:solidFill>
              <a:srgbClr val="7D183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026692" y="1557299"/>
            <a:ext cx="182880" cy="182880"/>
          </a:xfrm>
          <a:prstGeom prst="cube">
            <a:avLst/>
          </a:prstGeom>
          <a:noFill/>
          <a:ln w="1270">
            <a:solidFill>
              <a:srgbClr val="E8AF2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872430" y="1434238"/>
            <a:ext cx="182880" cy="182880"/>
          </a:xfrm>
          <a:prstGeom prst="cube">
            <a:avLst/>
          </a:prstGeom>
          <a:noFill/>
          <a:ln w="1270">
            <a:solidFill>
              <a:srgbClr val="4179A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027333" y="4291397"/>
            <a:ext cx="182880" cy="182880"/>
          </a:xfrm>
          <a:prstGeom prst="rect">
            <a:avLst/>
          </a:prstGeom>
          <a:noFill/>
          <a:ln w="1270">
            <a:solidFill>
              <a:srgbClr val="96287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92010" y="1986368"/>
            <a:ext cx="182880" cy="182880"/>
          </a:xfrm>
          <a:prstGeom prst="rect">
            <a:avLst/>
          </a:prstGeom>
          <a:noFill/>
          <a:ln w="1270">
            <a:solidFill>
              <a:srgbClr val="7C36C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Finding Graphic Design Clients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Where to find freelance opportunities: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Freelance Platforms: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Upwork, Fiverr, Guru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Job Boards: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Indeed, LinkedIn, Dribbble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Networking: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Connect with people in your industry (online and offline).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Referrals: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Ask previous clients for referrals.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Social Media: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Showcase your work and engage with potential clients.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900146" y="1664961"/>
            <a:ext cx="182880" cy="182880"/>
          </a:xfrm>
          <a:prstGeom prst="cube">
            <a:avLst/>
          </a:prstGeom>
          <a:noFill/>
          <a:ln w="1270">
            <a:solidFill>
              <a:srgbClr val="8F06B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333211" y="60818"/>
            <a:ext cx="182880" cy="182880"/>
          </a:xfrm>
          <a:prstGeom prst="cube">
            <a:avLst/>
          </a:prstGeom>
          <a:noFill/>
          <a:ln w="1270">
            <a:solidFill>
              <a:srgbClr val="0BE1B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780299" y="629308"/>
            <a:ext cx="182880" cy="182880"/>
          </a:xfrm>
          <a:prstGeom prst="rect">
            <a:avLst/>
          </a:prstGeom>
          <a:noFill/>
          <a:ln w="1270">
            <a:solidFill>
              <a:srgbClr val="BD2E1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571045" y="1921737"/>
            <a:ext cx="182880" cy="182880"/>
          </a:xfrm>
          <a:prstGeom prst="cube">
            <a:avLst/>
          </a:prstGeom>
          <a:noFill/>
          <a:ln w="1270">
            <a:solidFill>
              <a:srgbClr val="93070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132584" y="2650106"/>
            <a:ext cx="182880" cy="182880"/>
          </a:xfrm>
          <a:prstGeom prst="rect">
            <a:avLst/>
          </a:prstGeom>
          <a:noFill/>
          <a:ln w="1270">
            <a:solidFill>
              <a:srgbClr val="748B0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Setting Your Rates: What to Charge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Pricing your services can be tricky.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Research Industry Standards: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See what other designers are charging.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Consider Your Experience: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Charge more as you gain experience.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Factor in Project Complexity: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More complex projects require higher rates.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Hourly vs. Project-Based: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Choose the pricing model that works best for you.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Include Expenses: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Factor in software costs, stock photos, etc.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889326" y="213769"/>
            <a:ext cx="182880" cy="182880"/>
          </a:xfrm>
          <a:prstGeom prst="rect">
            <a:avLst/>
          </a:prstGeom>
          <a:noFill/>
          <a:ln w="1270">
            <a:solidFill>
              <a:srgbClr val="C0D60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604285" y="1270736"/>
            <a:ext cx="182880" cy="182880"/>
          </a:xfrm>
          <a:prstGeom prst="rect">
            <a:avLst/>
          </a:prstGeom>
          <a:noFill/>
          <a:ln w="1270">
            <a:solidFill>
              <a:srgbClr val="0F7EB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892295" y="2911220"/>
            <a:ext cx="182880" cy="182880"/>
          </a:xfrm>
          <a:prstGeom prst="sun">
            <a:avLst/>
          </a:prstGeom>
          <a:noFill/>
          <a:ln w="1270">
            <a:solidFill>
              <a:srgbClr val="B9B7C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149886" y="1297338"/>
            <a:ext cx="182880" cy="182880"/>
          </a:xfrm>
          <a:prstGeom prst="triangle">
            <a:avLst/>
          </a:prstGeom>
          <a:noFill/>
          <a:ln w="1270">
            <a:solidFill>
              <a:srgbClr val="80AEC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647842" y="2815717"/>
            <a:ext cx="182880" cy="182880"/>
          </a:xfrm>
          <a:prstGeom prst="rect">
            <a:avLst/>
          </a:prstGeom>
          <a:noFill/>
          <a:ln w="1270">
            <a:solidFill>
              <a:srgbClr val="8913D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Managing Your Freelance Finances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Essential financial tips for freelancers: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Track Your Income and Expenses: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accounting software or spreadsheets.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Save for Taxes: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Set aside a portion of your income for taxes.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Create a Budget: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Plan your spending to ensure financial stability.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Invoice Clients Promptly: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Get paid on time.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Consider Investing: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Plan for your future.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2025-02-24T09:26:20Z</dcterms:created>
  <dcterms:modified xsi:type="dcterms:W3CDTF">2025-02-24T09:26:20Z</dcterms:modified>
</cp:coreProperties>
</file>