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350912" y="2773733"/>
            <a:ext cx="182880" cy="182880"/>
          </a:xfrm>
          <a:prstGeom prst="sun">
            <a:avLst/>
          </a:prstGeom>
          <a:noFill/>
          <a:ln w="1270">
            <a:solidFill>
              <a:srgbClr val="E4929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943447" y="1669917"/>
            <a:ext cx="182880" cy="182880"/>
          </a:xfrm>
          <a:prstGeom prst="cube">
            <a:avLst/>
          </a:prstGeom>
          <a:noFill/>
          <a:ln w="1270">
            <a:solidFill>
              <a:srgbClr val="F0410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840236" y="3293405"/>
            <a:ext cx="182880" cy="182880"/>
          </a:xfrm>
          <a:prstGeom prst="cube">
            <a:avLst/>
          </a:prstGeom>
          <a:noFill/>
          <a:ln w="1270">
            <a:solidFill>
              <a:srgbClr val="736D5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007130" y="746684"/>
            <a:ext cx="182880" cy="182880"/>
          </a:xfrm>
          <a:prstGeom prst="rect">
            <a:avLst/>
          </a:prstGeom>
          <a:noFill/>
          <a:ln w="1270">
            <a:solidFill>
              <a:srgbClr val="F4B25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592377" y="2126019"/>
            <a:ext cx="182880" cy="182880"/>
          </a:xfrm>
          <a:prstGeom prst="sun">
            <a:avLst/>
          </a:prstGeom>
          <a:noFill/>
          <a:ln w="1270">
            <a:solidFill>
              <a:srgbClr val="7EC02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Portfolio Building for Graphic Designers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covers everything you need to build a compelling graphic design portfolio, from choosing the right projects to showcasing your skills effectively. We'll explore strategies for both beginners and experienced designers.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38172" y="4427123"/>
            <a:ext cx="182880" cy="182880"/>
          </a:xfrm>
          <a:prstGeom prst="cube">
            <a:avLst/>
          </a:prstGeom>
          <a:noFill/>
          <a:ln w="1270">
            <a:solidFill>
              <a:srgbClr val="F706D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541459" y="2573196"/>
            <a:ext cx="182880" cy="182880"/>
          </a:xfrm>
          <a:prstGeom prst="cube">
            <a:avLst/>
          </a:prstGeom>
          <a:noFill/>
          <a:ln w="1270">
            <a:solidFill>
              <a:srgbClr val="7A747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4074" y="665804"/>
            <a:ext cx="182880" cy="182880"/>
          </a:xfrm>
          <a:prstGeom prst="triangle">
            <a:avLst/>
          </a:prstGeom>
          <a:noFill/>
          <a:ln w="1270">
            <a:solidFill>
              <a:srgbClr val="0EDA4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79534" y="1312577"/>
            <a:ext cx="182880" cy="182880"/>
          </a:xfrm>
          <a:prstGeom prst="rect">
            <a:avLst/>
          </a:prstGeom>
          <a:noFill/>
          <a:ln w="1270">
            <a:solidFill>
              <a:srgbClr val="D1292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617938" y="4255935"/>
            <a:ext cx="182880" cy="182880"/>
          </a:xfrm>
          <a:prstGeom prst="sun">
            <a:avLst/>
          </a:prstGeom>
          <a:noFill/>
          <a:ln w="1270">
            <a:solidFill>
              <a:srgbClr val="95002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Writing a Compelling 'About Me' Section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'About Me' section is your chance to connect with potential clients or employers. Include: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brief introduction: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Who you are and what you do.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design philosophy: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What drives your design approach?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skills and experience: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Highlight your key strengths.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personality: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Let your unique voice shine through.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professional headshot: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friendly and approachable photo.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32434" y="1633261"/>
            <a:ext cx="182880" cy="182880"/>
          </a:xfrm>
          <a:prstGeom prst="sun">
            <a:avLst/>
          </a:prstGeom>
          <a:noFill/>
          <a:ln w="1270">
            <a:solidFill>
              <a:srgbClr val="27296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079468" y="631291"/>
            <a:ext cx="182880" cy="182880"/>
          </a:xfrm>
          <a:prstGeom prst="cube">
            <a:avLst/>
          </a:prstGeom>
          <a:noFill/>
          <a:ln w="1270">
            <a:solidFill>
              <a:srgbClr val="4BD14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33639" y="4410057"/>
            <a:ext cx="182880" cy="182880"/>
          </a:xfrm>
          <a:prstGeom prst="triangle">
            <a:avLst/>
          </a:prstGeom>
          <a:noFill/>
          <a:ln w="1270">
            <a:solidFill>
              <a:srgbClr val="C9D53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478735" y="3900564"/>
            <a:ext cx="182880" cy="182880"/>
          </a:xfrm>
          <a:prstGeom prst="cube">
            <a:avLst/>
          </a:prstGeom>
          <a:noFill/>
          <a:ln w="1270">
            <a:solidFill>
              <a:srgbClr val="2523C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174788" y="3667206"/>
            <a:ext cx="182880" cy="182880"/>
          </a:xfrm>
          <a:prstGeom prst="sun">
            <a:avLst/>
          </a:prstGeom>
          <a:noFill/>
          <a:ln w="1270">
            <a:solidFill>
              <a:srgbClr val="EC2B4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Gathering Testimonials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Testimonials from satisfied clients or colleagues can significantly boost your credibility.  How to get them: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Ask politely: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Don't be afraid to request testimonials from past clients.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Make it easy: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 a template or ask specific questions to guide them.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Showcase them prominently: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Display testimonials on your website or portfolio.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3875" y="1086611"/>
            <a:ext cx="182880" cy="182880"/>
          </a:xfrm>
          <a:prstGeom prst="triangle">
            <a:avLst/>
          </a:prstGeom>
          <a:noFill/>
          <a:ln w="1270">
            <a:solidFill>
              <a:srgbClr val="78C38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35270" y="105944"/>
            <a:ext cx="182880" cy="182880"/>
          </a:xfrm>
          <a:prstGeom prst="cube">
            <a:avLst/>
          </a:prstGeom>
          <a:noFill/>
          <a:ln w="1270">
            <a:solidFill>
              <a:srgbClr val="7E3A2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05097" y="4323994"/>
            <a:ext cx="182880" cy="182880"/>
          </a:xfrm>
          <a:prstGeom prst="rect">
            <a:avLst/>
          </a:prstGeom>
          <a:noFill/>
          <a:ln w="1270">
            <a:solidFill>
              <a:srgbClr val="A8737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724610" y="3434052"/>
            <a:ext cx="182880" cy="182880"/>
          </a:xfrm>
          <a:prstGeom prst="triangle">
            <a:avLst/>
          </a:prstGeom>
          <a:noFill/>
          <a:ln w="1270">
            <a:solidFill>
              <a:srgbClr val="7AD3D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141087" y="1104466"/>
            <a:ext cx="182880" cy="182880"/>
          </a:xfrm>
          <a:prstGeom prst="rect">
            <a:avLst/>
          </a:prstGeom>
          <a:noFill/>
          <a:ln w="1270">
            <a:solidFill>
              <a:srgbClr val="AFA51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Keeping Your Portfolio Up-to-Date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portfolio is a living document.  Regularly update it with your latest and greatest work: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 new projects regularly: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Keep your portfolio fresh and relevant.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Remove outdated or weak projects: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Maintain a high standard of quality.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Reflect on your growth: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Showcase how your skills have evolved over time.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298160" y="929784"/>
            <a:ext cx="182880" cy="182880"/>
          </a:xfrm>
          <a:prstGeom prst="rect">
            <a:avLst/>
          </a:prstGeom>
          <a:noFill/>
          <a:ln w="1270">
            <a:solidFill>
              <a:srgbClr val="69156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849308" y="31494"/>
            <a:ext cx="182880" cy="182880"/>
          </a:xfrm>
          <a:prstGeom prst="rect">
            <a:avLst/>
          </a:prstGeom>
          <a:noFill/>
          <a:ln w="1270">
            <a:solidFill>
              <a:srgbClr val="D878F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66" y="2529121"/>
            <a:ext cx="182880" cy="182880"/>
          </a:xfrm>
          <a:prstGeom prst="rect">
            <a:avLst/>
          </a:prstGeom>
          <a:noFill/>
          <a:ln w="1270">
            <a:solidFill>
              <a:srgbClr val="34672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935965" y="523133"/>
            <a:ext cx="182880" cy="182880"/>
          </a:xfrm>
          <a:prstGeom prst="cube">
            <a:avLst/>
          </a:prstGeom>
          <a:noFill/>
          <a:ln w="1270">
            <a:solidFill>
              <a:srgbClr val="4EA38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158343" y="386760"/>
            <a:ext cx="182880" cy="182880"/>
          </a:xfrm>
          <a:prstGeom prst="triangle">
            <a:avLst/>
          </a:prstGeom>
          <a:noFill/>
          <a:ln w="1270">
            <a:solidFill>
              <a:srgbClr val="0E6D3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 and Getting Feedback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 your portfolio with others and ask for constructive criticism: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 design events: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Connect with other designers and potential clients.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Join online communities: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Share your work and get feedback from peers.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Seek mentorship: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Get advice from experienced designers.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open to criticism: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feedback to improve your portfolio.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65266" y="1170090"/>
            <a:ext cx="182880" cy="182880"/>
          </a:xfrm>
          <a:prstGeom prst="cube">
            <a:avLst/>
          </a:prstGeom>
          <a:noFill/>
          <a:ln w="1270">
            <a:solidFill>
              <a:srgbClr val="A011C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673121" y="2676847"/>
            <a:ext cx="182880" cy="182880"/>
          </a:xfrm>
          <a:prstGeom prst="sun">
            <a:avLst/>
          </a:prstGeom>
          <a:noFill/>
          <a:ln w="1270">
            <a:solidFill>
              <a:srgbClr val="7C925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859190" y="4229110"/>
            <a:ext cx="182880" cy="182880"/>
          </a:xfrm>
          <a:prstGeom prst="triangle">
            <a:avLst/>
          </a:prstGeom>
          <a:noFill/>
          <a:ln w="1270">
            <a:solidFill>
              <a:srgbClr val="2FDBA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4878" y="2204130"/>
            <a:ext cx="182880" cy="182880"/>
          </a:xfrm>
          <a:prstGeom prst="rect">
            <a:avLst/>
          </a:prstGeom>
          <a:noFill/>
          <a:ln w="1270">
            <a:solidFill>
              <a:srgbClr val="C7DA3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03269" y="4237590"/>
            <a:ext cx="182880" cy="182880"/>
          </a:xfrm>
          <a:prstGeom prst="rect">
            <a:avLst/>
          </a:prstGeom>
          <a:noFill/>
          <a:ln w="1270">
            <a:solidFill>
              <a:srgbClr val="F5DAB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Branding Yourself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yourself as a brand. Develop a consistent visual identity: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a color palette: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Reflects your style and personality.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Select a font pairing: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Create a cohesive typographic look.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 a logo: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visual representation of your brand.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consistent imagery: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Maintain a unified aesthetic.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6961" y="1089450"/>
            <a:ext cx="182880" cy="182880"/>
          </a:xfrm>
          <a:prstGeom prst="triangle">
            <a:avLst/>
          </a:prstGeom>
          <a:noFill/>
          <a:ln w="1270">
            <a:solidFill>
              <a:srgbClr val="2DB95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151767" y="1232336"/>
            <a:ext cx="182880" cy="182880"/>
          </a:xfrm>
          <a:prstGeom prst="cube">
            <a:avLst/>
          </a:prstGeom>
          <a:noFill/>
          <a:ln w="1270">
            <a:solidFill>
              <a:srgbClr val="4FA37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521769" y="3342660"/>
            <a:ext cx="182880" cy="182880"/>
          </a:xfrm>
          <a:prstGeom prst="cube">
            <a:avLst/>
          </a:prstGeom>
          <a:noFill/>
          <a:ln w="1270">
            <a:solidFill>
              <a:srgbClr val="0D07C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35750" y="1179549"/>
            <a:ext cx="182880" cy="182880"/>
          </a:xfrm>
          <a:prstGeom prst="triangle">
            <a:avLst/>
          </a:prstGeom>
          <a:noFill/>
          <a:ln w="1270">
            <a:solidFill>
              <a:srgbClr val="00C95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868733" y="1500986"/>
            <a:ext cx="182880" cy="182880"/>
          </a:xfrm>
          <a:prstGeom prst="cube">
            <a:avLst/>
          </a:prstGeom>
          <a:noFill/>
          <a:ln w="1270">
            <a:solidFill>
              <a:srgbClr val="9E080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Tailoring Your Portfolio for Specific Opportunities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Customize your portfolio based on the job or client you're targeting: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Highlight relevant projects: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Showcase work that aligns with their needs.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Adjust your language: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industry-specific terms and keywords.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Research the company or client: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 their brand and values.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Show enthusiasm: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Express your interest in the opportunity.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974894" y="1162870"/>
            <a:ext cx="182880" cy="182880"/>
          </a:xfrm>
          <a:prstGeom prst="cube">
            <a:avLst/>
          </a:prstGeom>
          <a:noFill/>
          <a:ln w="1270">
            <a:solidFill>
              <a:srgbClr val="5FF45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898091" y="170002"/>
            <a:ext cx="182880" cy="182880"/>
          </a:xfrm>
          <a:prstGeom prst="cube">
            <a:avLst/>
          </a:prstGeom>
          <a:noFill/>
          <a:ln w="1270">
            <a:solidFill>
              <a:srgbClr val="F482B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439500" y="74142"/>
            <a:ext cx="182880" cy="182880"/>
          </a:xfrm>
          <a:prstGeom prst="sun">
            <a:avLst/>
          </a:prstGeom>
          <a:noFill/>
          <a:ln w="1270">
            <a:solidFill>
              <a:srgbClr val="D78C2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7837" y="2185216"/>
            <a:ext cx="182880" cy="182880"/>
          </a:xfrm>
          <a:prstGeom prst="sun">
            <a:avLst/>
          </a:prstGeom>
          <a:noFill/>
          <a:ln w="1270">
            <a:solidFill>
              <a:srgbClr val="CD4EE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046833" y="4089655"/>
            <a:ext cx="182880" cy="182880"/>
          </a:xfrm>
          <a:prstGeom prst="sun">
            <a:avLst/>
          </a:prstGeom>
          <a:noFill/>
          <a:ln w="1270">
            <a:solidFill>
              <a:srgbClr val="E4E04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Promoting Your Portfolio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 your portfolio seen by the right people: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Share it on social media: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platforms like LinkedIn, Instagram, and Twitter.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Include it in your email signature: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it easy for people to find your work.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Submit your work to design blogs and magazines: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Gain exposure to a wider audience.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Participate in online design contests: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Showcase your skills and win recognition.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177529" y="1089585"/>
            <a:ext cx="182880" cy="182880"/>
          </a:xfrm>
          <a:prstGeom prst="cube">
            <a:avLst/>
          </a:prstGeom>
          <a:noFill/>
          <a:ln w="1270">
            <a:solidFill>
              <a:srgbClr val="00231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2046" y="4001826"/>
            <a:ext cx="182880" cy="182880"/>
          </a:xfrm>
          <a:prstGeom prst="sun">
            <a:avLst/>
          </a:prstGeom>
          <a:noFill/>
          <a:ln w="1270">
            <a:solidFill>
              <a:srgbClr val="2284C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395036" y="3539123"/>
            <a:ext cx="182880" cy="182880"/>
          </a:xfrm>
          <a:prstGeom prst="cube">
            <a:avLst/>
          </a:prstGeom>
          <a:noFill/>
          <a:ln w="1270">
            <a:solidFill>
              <a:srgbClr val="A6E08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203346" y="3872292"/>
            <a:ext cx="182880" cy="182880"/>
          </a:xfrm>
          <a:prstGeom prst="rect">
            <a:avLst/>
          </a:prstGeom>
          <a:noFill/>
          <a:ln w="1270">
            <a:solidFill>
              <a:srgbClr val="FDFDA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419948" y="2112488"/>
            <a:ext cx="182880" cy="182880"/>
          </a:xfrm>
          <a:prstGeom prst="sun">
            <a:avLst/>
          </a:prstGeom>
          <a:noFill/>
          <a:ln w="1270">
            <a:solidFill>
              <a:srgbClr val="D9938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Copyright and Usage Rights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copyright laws and usage rights to protect your work and avoid legal issues: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Copyright ownership: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 who owns the copyright to your designs.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Usage agreements: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Clarify how your designs can be used by clients.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Licensing options: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Explore different licensing models for your work.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 your portfolio: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Consider watermarking or disabling right-clicking on your images.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535358" y="3078726"/>
            <a:ext cx="182880" cy="182880"/>
          </a:xfrm>
          <a:prstGeom prst="cube">
            <a:avLst/>
          </a:prstGeom>
          <a:noFill/>
          <a:ln w="1270">
            <a:solidFill>
              <a:srgbClr val="C39D8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822064" y="3744884"/>
            <a:ext cx="182880" cy="182880"/>
          </a:xfrm>
          <a:prstGeom prst="triangle">
            <a:avLst/>
          </a:prstGeom>
          <a:noFill/>
          <a:ln w="1270">
            <a:solidFill>
              <a:srgbClr val="63830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34648" y="1898499"/>
            <a:ext cx="182880" cy="182880"/>
          </a:xfrm>
          <a:prstGeom prst="sun">
            <a:avLst/>
          </a:prstGeom>
          <a:noFill/>
          <a:ln w="1270">
            <a:solidFill>
              <a:srgbClr val="BAB85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56282" y="487203"/>
            <a:ext cx="182880" cy="182880"/>
          </a:xfrm>
          <a:prstGeom prst="cube">
            <a:avLst/>
          </a:prstGeom>
          <a:noFill/>
          <a:ln w="1270">
            <a:solidFill>
              <a:srgbClr val="6D3B1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93029" y="607034"/>
            <a:ext cx="182880" cy="182880"/>
          </a:xfrm>
          <a:prstGeom prst="cube">
            <a:avLst/>
          </a:prstGeom>
          <a:noFill/>
          <a:ln w="1270">
            <a:solidFill>
              <a:srgbClr val="858F6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Pricing Your Services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strong portfolio helps you justify your rates. Research industry standards and consider these factors: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experience: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Charge more as you gain more experience.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scope of the project: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Factor in the time and effort required.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overhead costs: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Cover your expenses, such as software and equipment.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desired profit margin: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you're making a fair profit.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53490" y="2499653"/>
            <a:ext cx="182880" cy="182880"/>
          </a:xfrm>
          <a:prstGeom prst="cube">
            <a:avLst/>
          </a:prstGeom>
          <a:noFill/>
          <a:ln w="1270">
            <a:solidFill>
              <a:srgbClr val="EA440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97009" y="1824592"/>
            <a:ext cx="182880" cy="182880"/>
          </a:xfrm>
          <a:prstGeom prst="triangle">
            <a:avLst/>
          </a:prstGeom>
          <a:noFill/>
          <a:ln w="1270">
            <a:solidFill>
              <a:srgbClr val="574A9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79265" y="745253"/>
            <a:ext cx="182880" cy="182880"/>
          </a:xfrm>
          <a:prstGeom prst="sun">
            <a:avLst/>
          </a:prstGeom>
          <a:noFill/>
          <a:ln w="1270">
            <a:solidFill>
              <a:srgbClr val="EC6EB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462482" y="4395233"/>
            <a:ext cx="182880" cy="182880"/>
          </a:xfrm>
          <a:prstGeom prst="sun">
            <a:avLst/>
          </a:prstGeom>
          <a:noFill/>
          <a:ln w="1270">
            <a:solidFill>
              <a:srgbClr val="064C2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67695" y="3296462"/>
            <a:ext cx="182880" cy="182880"/>
          </a:xfrm>
          <a:prstGeom prst="rect">
            <a:avLst/>
          </a:prstGeom>
          <a:noFill/>
          <a:ln w="1270">
            <a:solidFill>
              <a:srgbClr val="E85C6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Avoiding Common Portfolio Mistakes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Watch out for these common pitfalls: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Including too many projects: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Focus on quality over quantity.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Poorly presented work: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high-quality images and mockups.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Lack of context: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Explain your design process and problem-solving approach.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Outdated information: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Keep your portfolio fresh and relevant.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Ignoring your target audience: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Showcase work that aligns with their needs.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352155" y="1991171"/>
            <a:ext cx="182880" cy="182880"/>
          </a:xfrm>
          <a:prstGeom prst="triangle">
            <a:avLst/>
          </a:prstGeom>
          <a:noFill/>
          <a:ln w="1270">
            <a:solidFill>
              <a:srgbClr val="C9D4E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49179" y="3055131"/>
            <a:ext cx="182880" cy="182880"/>
          </a:xfrm>
          <a:prstGeom prst="cube">
            <a:avLst/>
          </a:prstGeom>
          <a:noFill/>
          <a:ln w="1270">
            <a:solidFill>
              <a:srgbClr val="94022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902360" y="4146940"/>
            <a:ext cx="182880" cy="182880"/>
          </a:xfrm>
          <a:prstGeom prst="triangle">
            <a:avLst/>
          </a:prstGeom>
          <a:noFill/>
          <a:ln w="1270">
            <a:solidFill>
              <a:srgbClr val="A4E2C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342601" y="3131924"/>
            <a:ext cx="182880" cy="182880"/>
          </a:xfrm>
          <a:prstGeom prst="sun">
            <a:avLst/>
          </a:prstGeom>
          <a:noFill/>
          <a:ln w="1270">
            <a:solidFill>
              <a:srgbClr val="BB925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987446" y="4315420"/>
            <a:ext cx="182880" cy="182880"/>
          </a:xfrm>
          <a:prstGeom prst="triangle">
            <a:avLst/>
          </a:prstGeom>
          <a:noFill/>
          <a:ln w="1270">
            <a:solidFill>
              <a:srgbClr val="FFE3A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is a Portfolio Important?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portfolio is your visual resume. It's the first thing potential clients or employers will see. A strong portfolio: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Shows your skills: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Demonstrates what you can do.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Attracts clients: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Positions you as a professional.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Lands jobs: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Proves you have the required experience.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Sets you apart: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Highlights your unique style and abilities.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07853" y="3837654"/>
            <a:ext cx="182880" cy="182880"/>
          </a:xfrm>
          <a:prstGeom prst="cube">
            <a:avLst/>
          </a:prstGeom>
          <a:noFill/>
          <a:ln w="1270">
            <a:solidFill>
              <a:srgbClr val="561D6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4344" y="2896616"/>
            <a:ext cx="182880" cy="182880"/>
          </a:xfrm>
          <a:prstGeom prst="cube">
            <a:avLst/>
          </a:prstGeom>
          <a:noFill/>
          <a:ln w="1270">
            <a:solidFill>
              <a:srgbClr val="BCE4B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508509" y="2111141"/>
            <a:ext cx="182880" cy="182880"/>
          </a:xfrm>
          <a:prstGeom prst="cube">
            <a:avLst/>
          </a:prstGeom>
          <a:noFill/>
          <a:ln w="1270">
            <a:solidFill>
              <a:srgbClr val="0CF41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57106" y="1906328"/>
            <a:ext cx="182880" cy="182880"/>
          </a:xfrm>
          <a:prstGeom prst="cube">
            <a:avLst/>
          </a:prstGeom>
          <a:noFill/>
          <a:ln w="1270">
            <a:solidFill>
              <a:srgbClr val="65F16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73578" y="2735124"/>
            <a:ext cx="182880" cy="182880"/>
          </a:xfrm>
          <a:prstGeom prst="rect">
            <a:avLst/>
          </a:prstGeom>
          <a:noFill/>
          <a:ln w="1270">
            <a:solidFill>
              <a:srgbClr val="D4C94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and Resources for Portfolio Building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Explore these helpful tools and resources: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Creative Suite: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Industry-standard design software.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Canva: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user-friendly design tool for creating mockups and presentations.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Unsplash/Pexels: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Free stock photos for mockups.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Coolors/Adobe Color: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Tools for creating color palettes.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 Fonts: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library of free fonts for web design.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5946" y="3796251"/>
            <a:ext cx="182880" cy="182880"/>
          </a:xfrm>
          <a:prstGeom prst="sun">
            <a:avLst/>
          </a:prstGeom>
          <a:noFill/>
          <a:ln w="1270">
            <a:solidFill>
              <a:srgbClr val="8C841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675657" y="3152805"/>
            <a:ext cx="182880" cy="182880"/>
          </a:xfrm>
          <a:prstGeom prst="rect">
            <a:avLst/>
          </a:prstGeom>
          <a:noFill/>
          <a:ln w="1270">
            <a:solidFill>
              <a:srgbClr val="835F3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605503" y="713180"/>
            <a:ext cx="182880" cy="182880"/>
          </a:xfrm>
          <a:prstGeom prst="cube">
            <a:avLst/>
          </a:prstGeom>
          <a:noFill/>
          <a:ln w="1270">
            <a:solidFill>
              <a:srgbClr val="782A5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225429" y="3782795"/>
            <a:ext cx="182880" cy="182880"/>
          </a:xfrm>
          <a:prstGeom prst="cube">
            <a:avLst/>
          </a:prstGeom>
          <a:noFill/>
          <a:ln w="1270">
            <a:solidFill>
              <a:srgbClr val="88D4B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750273" y="1657900"/>
            <a:ext cx="182880" cy="182880"/>
          </a:xfrm>
          <a:prstGeom prst="sun">
            <a:avLst/>
          </a:prstGeom>
          <a:noFill/>
          <a:ln w="1270">
            <a:solidFill>
              <a:srgbClr val="7E40F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Staying Inspired and Motivated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Continuously learn and grow as a designer: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 design blogs and influencers: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Stay up-to-date on the latest trends.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Take online courses and workshops: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Improve your skills and knowledge.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 design conferences and events: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Network with other designers and learn from experts.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 yourself with new projects: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Push your creative boundaries.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011974" y="941644"/>
            <a:ext cx="182880" cy="182880"/>
          </a:xfrm>
          <a:prstGeom prst="rect">
            <a:avLst/>
          </a:prstGeom>
          <a:noFill/>
          <a:ln w="1270">
            <a:solidFill>
              <a:srgbClr val="00F33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565207" y="679322"/>
            <a:ext cx="182880" cy="182880"/>
          </a:xfrm>
          <a:prstGeom prst="rect">
            <a:avLst/>
          </a:prstGeom>
          <a:noFill/>
          <a:ln w="1270">
            <a:solidFill>
              <a:srgbClr val="CD02A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478036" y="902107"/>
            <a:ext cx="182880" cy="182880"/>
          </a:xfrm>
          <a:prstGeom prst="rect">
            <a:avLst/>
          </a:prstGeom>
          <a:noFill/>
          <a:ln w="1270">
            <a:solidFill>
              <a:srgbClr val="74635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498834" y="1709493"/>
            <a:ext cx="182880" cy="182880"/>
          </a:xfrm>
          <a:prstGeom prst="rect">
            <a:avLst/>
          </a:prstGeom>
          <a:noFill/>
          <a:ln w="1270">
            <a:solidFill>
              <a:srgbClr val="1A02F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49289" y="41753"/>
            <a:ext cx="182880" cy="182880"/>
          </a:xfrm>
          <a:prstGeom prst="sun">
            <a:avLst/>
          </a:prstGeom>
          <a:noFill/>
          <a:ln w="1270">
            <a:solidFill>
              <a:srgbClr val="B2A8E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Quality over Quantity: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your best work.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Tell a Story: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case studies to explain your process.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Presentation Matters: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high-quality visuals.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it Updated: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Regularly refresh your portfolio.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Target Your Audience: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Tailor your portfolio to specific opportunities.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portfolio is a dynamic reflection of your skills and passion. Invest time and effort into making it the best it can be!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324335" y="3898117"/>
            <a:ext cx="182880" cy="182880"/>
          </a:xfrm>
          <a:prstGeom prst="cube">
            <a:avLst/>
          </a:prstGeom>
          <a:noFill/>
          <a:ln w="1270">
            <a:solidFill>
              <a:srgbClr val="82BC3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992313" y="4253520"/>
            <a:ext cx="182880" cy="182880"/>
          </a:xfrm>
          <a:prstGeom prst="rect">
            <a:avLst/>
          </a:prstGeom>
          <a:noFill/>
          <a:ln w="1270">
            <a:solidFill>
              <a:srgbClr val="C3B8F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369427" y="4171882"/>
            <a:ext cx="182880" cy="182880"/>
          </a:xfrm>
          <a:prstGeom prst="sun">
            <a:avLst/>
          </a:prstGeom>
          <a:noFill/>
          <a:ln w="1270">
            <a:solidFill>
              <a:srgbClr val="A7FF0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79691" y="1649841"/>
            <a:ext cx="182880" cy="182880"/>
          </a:xfrm>
          <a:prstGeom prst="sun">
            <a:avLst/>
          </a:prstGeom>
          <a:noFill/>
          <a:ln w="1270">
            <a:solidFill>
              <a:srgbClr val="2C457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179072" y="4432476"/>
            <a:ext cx="182880" cy="182880"/>
          </a:xfrm>
          <a:prstGeom prst="sun">
            <a:avLst/>
          </a:prstGeom>
          <a:noFill/>
          <a:ln w="1270">
            <a:solidFill>
              <a:srgbClr val="DD369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Q&amp;A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 you have any questions about building your graphic design portfolio?  Let's discuss!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565509" y="3182747"/>
            <a:ext cx="182880" cy="182880"/>
          </a:xfrm>
          <a:prstGeom prst="triangle">
            <a:avLst/>
          </a:prstGeom>
          <a:noFill/>
          <a:ln w="1270">
            <a:solidFill>
              <a:srgbClr val="8ECB0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23854" y="2102648"/>
            <a:ext cx="182880" cy="182880"/>
          </a:xfrm>
          <a:prstGeom prst="sun">
            <a:avLst/>
          </a:prstGeom>
          <a:noFill/>
          <a:ln w="1270">
            <a:solidFill>
              <a:srgbClr val="C9D9E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285241" y="4112856"/>
            <a:ext cx="182880" cy="182880"/>
          </a:xfrm>
          <a:prstGeom prst="rect">
            <a:avLst/>
          </a:prstGeom>
          <a:noFill/>
          <a:ln w="1270">
            <a:solidFill>
              <a:srgbClr val="E26B5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326222" y="3343655"/>
            <a:ext cx="182880" cy="182880"/>
          </a:xfrm>
          <a:prstGeom prst="rect">
            <a:avLst/>
          </a:prstGeom>
          <a:noFill/>
          <a:ln w="1270">
            <a:solidFill>
              <a:srgbClr val="2F470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059185" y="2036638"/>
            <a:ext cx="182880" cy="182880"/>
          </a:xfrm>
          <a:prstGeom prst="triangle">
            <a:avLst/>
          </a:prstGeom>
          <a:noFill/>
          <a:ln w="1270">
            <a:solidFill>
              <a:srgbClr val="25CF6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to Include in Your Portfolio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quality over quantity.  Include your best work that showcases a range of skills and styles. Consider these project types: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Logos, brand guides, visual identity.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Design: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Website mockups, UI/UX design.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Print Design: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Brochures, posters, packaging.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Illustration: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Digital illustrations, character designs.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Motion Graphics: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Animated logos, explainer videos (if applicable).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08543" y="3006678"/>
            <a:ext cx="182880" cy="182880"/>
          </a:xfrm>
          <a:prstGeom prst="triangle">
            <a:avLst/>
          </a:prstGeom>
          <a:noFill/>
          <a:ln w="1270">
            <a:solidFill>
              <a:srgbClr val="71BBA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971809" y="3452553"/>
            <a:ext cx="182880" cy="182880"/>
          </a:xfrm>
          <a:prstGeom prst="cube">
            <a:avLst/>
          </a:prstGeom>
          <a:noFill/>
          <a:ln w="1270">
            <a:solidFill>
              <a:srgbClr val="A0580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011113" y="1737033"/>
            <a:ext cx="182880" cy="182880"/>
          </a:xfrm>
          <a:prstGeom prst="triangle">
            <a:avLst/>
          </a:prstGeom>
          <a:noFill/>
          <a:ln w="1270">
            <a:solidFill>
              <a:srgbClr val="B0104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12363" y="65688"/>
            <a:ext cx="182880" cy="182880"/>
          </a:xfrm>
          <a:prstGeom prst="sun">
            <a:avLst/>
          </a:prstGeom>
          <a:noFill/>
          <a:ln w="1270">
            <a:solidFill>
              <a:srgbClr val="E4E05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277879" y="2543293"/>
            <a:ext cx="182880" cy="182880"/>
          </a:xfrm>
          <a:prstGeom prst="cube">
            <a:avLst/>
          </a:prstGeom>
          <a:noFill/>
          <a:ln w="1270">
            <a:solidFill>
              <a:srgbClr val="225A1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Choosing the Right Projects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selective! Don't include everything you've ever created. Choose projects that: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Reflect your target audience: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 work relevant to the types of clients or jobs you want.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Demonstrate your strongest skills: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Highlight what you're best at.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Solve a problem: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Show your design thinking process.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Are visually appealing: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First impressions matter!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649596" y="1814158"/>
            <a:ext cx="182880" cy="182880"/>
          </a:xfrm>
          <a:prstGeom prst="triangle">
            <a:avLst/>
          </a:prstGeom>
          <a:noFill/>
          <a:ln w="1270">
            <a:solidFill>
              <a:srgbClr val="31DFB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934634" y="1932727"/>
            <a:ext cx="182880" cy="182880"/>
          </a:xfrm>
          <a:prstGeom prst="sun">
            <a:avLst/>
          </a:prstGeom>
          <a:noFill/>
          <a:ln w="1270">
            <a:solidFill>
              <a:srgbClr val="26AFA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219866" y="4281415"/>
            <a:ext cx="182880" cy="182880"/>
          </a:xfrm>
          <a:prstGeom prst="cube">
            <a:avLst/>
          </a:prstGeom>
          <a:noFill/>
          <a:ln w="1270">
            <a:solidFill>
              <a:srgbClr val="9300F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805479" y="4390782"/>
            <a:ext cx="182880" cy="182880"/>
          </a:xfrm>
          <a:prstGeom prst="rect">
            <a:avLst/>
          </a:prstGeom>
          <a:noFill/>
          <a:ln w="1270">
            <a:solidFill>
              <a:srgbClr val="ACE17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31612" y="3303412"/>
            <a:ext cx="182880" cy="182880"/>
          </a:xfrm>
          <a:prstGeom prst="rect">
            <a:avLst/>
          </a:prstGeom>
          <a:noFill/>
          <a:ln w="1270">
            <a:solidFill>
              <a:srgbClr val="36C2C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Showcasing Personal Projects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have real-world client work yet?  No problem! Personal projects are a great way to demonstrate your abilities. Consider: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Redesigning existing brands: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Improve upon a company's current look.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Creating fictional brands: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Design a complete brand identity for a hypothetical business.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Developing passion projects: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Design something you're genuinely interested in.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950265" y="1790734"/>
            <a:ext cx="182880" cy="182880"/>
          </a:xfrm>
          <a:prstGeom prst="rect">
            <a:avLst/>
          </a:prstGeom>
          <a:noFill/>
          <a:ln w="1270">
            <a:solidFill>
              <a:srgbClr val="416CE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834777" y="3080480"/>
            <a:ext cx="182880" cy="182880"/>
          </a:xfrm>
          <a:prstGeom prst="rect">
            <a:avLst/>
          </a:prstGeom>
          <a:noFill/>
          <a:ln w="1270">
            <a:solidFill>
              <a:srgbClr val="31B2E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06292" y="2214997"/>
            <a:ext cx="182880" cy="182880"/>
          </a:xfrm>
          <a:prstGeom prst="rect">
            <a:avLst/>
          </a:prstGeom>
          <a:noFill/>
          <a:ln w="1270">
            <a:solidFill>
              <a:srgbClr val="BC287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611218" y="3478170"/>
            <a:ext cx="182880" cy="182880"/>
          </a:xfrm>
          <a:prstGeom prst="rect">
            <a:avLst/>
          </a:prstGeom>
          <a:noFill/>
          <a:ln w="1270">
            <a:solidFill>
              <a:srgbClr val="97E5E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114854" y="1217331"/>
            <a:ext cx="182880" cy="182880"/>
          </a:xfrm>
          <a:prstGeom prst="cube">
            <a:avLst/>
          </a:prstGeom>
          <a:noFill/>
          <a:ln w="1270">
            <a:solidFill>
              <a:srgbClr val="C9357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Case Studies: Tell a Story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 beyond just showing the final design.  Use case studies to explain your process: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Problem: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was the client's challenge?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Solution: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How did you address the challenge through design?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Show sketches, mockups, and iterations.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Results: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What was the impact of your design?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demonstrates your design thinking and problem-solving abilities.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540269" y="1251747"/>
            <a:ext cx="182880" cy="182880"/>
          </a:xfrm>
          <a:prstGeom prst="cube">
            <a:avLst/>
          </a:prstGeom>
          <a:noFill/>
          <a:ln w="1270">
            <a:solidFill>
              <a:srgbClr val="FFE62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77884" y="4388828"/>
            <a:ext cx="182880" cy="182880"/>
          </a:xfrm>
          <a:prstGeom prst="rect">
            <a:avLst/>
          </a:prstGeom>
          <a:noFill/>
          <a:ln w="1270">
            <a:solidFill>
              <a:srgbClr val="B2D78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343974" y="4487341"/>
            <a:ext cx="182880" cy="182880"/>
          </a:xfrm>
          <a:prstGeom prst="rect">
            <a:avLst/>
          </a:prstGeom>
          <a:noFill/>
          <a:ln w="1270">
            <a:solidFill>
              <a:srgbClr val="81934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838746" y="2418382"/>
            <a:ext cx="182880" cy="182880"/>
          </a:xfrm>
          <a:prstGeom prst="triangle">
            <a:avLst/>
          </a:prstGeom>
          <a:noFill/>
          <a:ln w="1270">
            <a:solidFill>
              <a:srgbClr val="30A0D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14962" y="3378340"/>
            <a:ext cx="182880" cy="182880"/>
          </a:xfrm>
          <a:prstGeom prst="rect">
            <a:avLst/>
          </a:prstGeom>
          <a:noFill/>
          <a:ln w="1270">
            <a:solidFill>
              <a:srgbClr val="57B52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Presentation Matters: Visual Appeal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presentation of your work is crucial. Use high-quality images and mockups: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Professional mockups: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Show your designs in realistic settings.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Consistent style: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Maintain a cohesive visual theme throughout your portfolio.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Clean and uncluttered: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 distractions and let your work shine.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High-resolution images: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your images are crisp and clear.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17208" y="4183890"/>
            <a:ext cx="182880" cy="182880"/>
          </a:xfrm>
          <a:prstGeom prst="sun">
            <a:avLst/>
          </a:prstGeom>
          <a:noFill/>
          <a:ln w="1270">
            <a:solidFill>
              <a:srgbClr val="BEDD0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378300" y="4466417"/>
            <a:ext cx="182880" cy="182880"/>
          </a:xfrm>
          <a:prstGeom prst="triangle">
            <a:avLst/>
          </a:prstGeom>
          <a:noFill/>
          <a:ln w="1270">
            <a:solidFill>
              <a:srgbClr val="938AC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115385" y="1128894"/>
            <a:ext cx="182880" cy="182880"/>
          </a:xfrm>
          <a:prstGeom prst="sun">
            <a:avLst/>
          </a:prstGeom>
          <a:noFill/>
          <a:ln w="1270">
            <a:solidFill>
              <a:srgbClr val="D8F76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85814" y="4525533"/>
            <a:ext cx="182880" cy="182880"/>
          </a:xfrm>
          <a:prstGeom prst="rect">
            <a:avLst/>
          </a:prstGeom>
          <a:noFill/>
          <a:ln w="1270">
            <a:solidFill>
              <a:srgbClr val="CC8EC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417658" y="4258712"/>
            <a:ext cx="182880" cy="182880"/>
          </a:xfrm>
          <a:prstGeom prst="sun">
            <a:avLst/>
          </a:prstGeom>
          <a:noFill/>
          <a:ln w="1270">
            <a:solidFill>
              <a:srgbClr val="69E1F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Online Portfolio Platforms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a platform that suits your needs and budget: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Behance: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popular platform for creatives, owned by Adobe.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Dribbble: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Focuses on showcasing design snippets and works-in-progress.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Portfolio: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Simple and easy to use if you have an Adobe Creative Cloud subscription.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 Website: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Offers the most control and customization (requires web hosting and domain).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WordPress: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flexible platform with many design themes available.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930591" y="1980760"/>
            <a:ext cx="182880" cy="182880"/>
          </a:xfrm>
          <a:prstGeom prst="cube">
            <a:avLst/>
          </a:prstGeom>
          <a:noFill/>
          <a:ln w="1270">
            <a:solidFill>
              <a:srgbClr val="8B3F9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944414" y="3566407"/>
            <a:ext cx="182880" cy="182880"/>
          </a:xfrm>
          <a:prstGeom prst="cube">
            <a:avLst/>
          </a:prstGeom>
          <a:noFill/>
          <a:ln w="1270">
            <a:solidFill>
              <a:srgbClr val="E41BE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385026" y="579936"/>
            <a:ext cx="182880" cy="182880"/>
          </a:xfrm>
          <a:prstGeom prst="triangle">
            <a:avLst/>
          </a:prstGeom>
          <a:noFill/>
          <a:ln w="1270">
            <a:solidFill>
              <a:srgbClr val="96465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20172" y="4343157"/>
            <a:ext cx="182880" cy="182880"/>
          </a:xfrm>
          <a:prstGeom prst="sun">
            <a:avLst/>
          </a:prstGeom>
          <a:noFill/>
          <a:ln w="1270">
            <a:solidFill>
              <a:srgbClr val="6C23B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45720" y="2953262"/>
            <a:ext cx="182880" cy="182880"/>
          </a:xfrm>
          <a:prstGeom prst="rect">
            <a:avLst/>
          </a:prstGeom>
          <a:noFill/>
          <a:ln w="1270">
            <a:solidFill>
              <a:srgbClr val="86F08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Your Own Website (Tips)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 choose to build your own website: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a simple and responsive theme: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Ensure it looks good on all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Optimize for speed: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Fast loading times are essential.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Prioritize your best work: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Showcase your strongest projects prominently.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Include a clear call to action: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it easy for visitors to contact you.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2025-02-24T09:26:59Z</dcterms:created>
  <dcterms:modified xsi:type="dcterms:W3CDTF">2025-02-24T09:26:59Z</dcterms:modified>
</cp:coreProperties>
</file>