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notesMasterIdLst>
    <p:notesMasterId r:id="rId3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33" Type="http://schemas.openxmlformats.org/officeDocument/2006/relationships/theme" Target="theme/theme1.xml"/><Relationship Id="rId3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3" name="Shape 1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4" name="Shape 2"/>
          <p:cNvSpPr/>
          <p:nvPr/>
        </p:nvSpPr>
        <p:spPr>
          <a:xfrm>
            <a:off x="6886044" y="2041103"/>
            <a:ext cx="182880" cy="182880"/>
          </a:xfrm>
          <a:prstGeom prst="rect">
            <a:avLst/>
          </a:prstGeom>
          <a:noFill/>
          <a:ln w="1270">
            <a:solidFill>
              <a:srgbClr val="316004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858724" y="3537685"/>
            <a:ext cx="182880" cy="182880"/>
          </a:xfrm>
          <a:prstGeom prst="cube">
            <a:avLst/>
          </a:prstGeom>
          <a:noFill/>
          <a:ln w="1270">
            <a:solidFill>
              <a:srgbClr val="8047C4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360009" y="4563558"/>
            <a:ext cx="182880" cy="182880"/>
          </a:xfrm>
          <a:prstGeom prst="triangle">
            <a:avLst/>
          </a:prstGeom>
          <a:noFill/>
          <a:ln w="1270">
            <a:solidFill>
              <a:srgbClr val="0893B1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195366" y="3524920"/>
            <a:ext cx="182880" cy="182880"/>
          </a:xfrm>
          <a:prstGeom prst="triangle">
            <a:avLst/>
          </a:prstGeom>
          <a:noFill/>
          <a:ln w="1270">
            <a:solidFill>
              <a:srgbClr val="E938EB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667591" y="1902363"/>
            <a:ext cx="182880" cy="182880"/>
          </a:xfrm>
          <a:prstGeom prst="cube">
            <a:avLst/>
          </a:prstGeom>
          <a:noFill/>
          <a:ln w="1270">
            <a:solidFill>
              <a:srgbClr val="12D544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457200" y="54864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Print Design vs. Digital Design</a:t>
            </a:r>
            <a:endParaRPr lang="en-US" sz="3200" dirty="0"/>
          </a:p>
        </p:txBody>
      </p:sp>
      <p:sp>
        <p:nvSpPr>
          <p:cNvPr id="10" name="Text 8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Welcome! This presentation will explore the key differences between Print and Digital Design. We'll cover: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Core principles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Common tools &amp; software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Color modes &amp; resolution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Best use cases for each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considerations for beginners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Let's dive in!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6849211" y="1806603"/>
            <a:ext cx="182880" cy="182880"/>
          </a:xfrm>
          <a:prstGeom prst="rect">
            <a:avLst/>
          </a:prstGeom>
          <a:noFill/>
          <a:ln w="1270">
            <a:solidFill>
              <a:srgbClr val="B6BB89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290402" y="604249"/>
            <a:ext cx="182880" cy="182880"/>
          </a:xfrm>
          <a:prstGeom prst="sun">
            <a:avLst/>
          </a:prstGeom>
          <a:noFill/>
          <a:ln w="1270">
            <a:solidFill>
              <a:srgbClr val="0FFFB8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602591" y="3914441"/>
            <a:ext cx="182880" cy="182880"/>
          </a:xfrm>
          <a:prstGeom prst="sun">
            <a:avLst/>
          </a:prstGeom>
          <a:noFill/>
          <a:ln w="1270">
            <a:solidFill>
              <a:srgbClr val="FF0611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228074" y="3861479"/>
            <a:ext cx="182880" cy="182880"/>
          </a:xfrm>
          <a:prstGeom prst="sun">
            <a:avLst/>
          </a:prstGeom>
          <a:noFill/>
          <a:ln w="1270">
            <a:solidFill>
              <a:srgbClr val="CAC054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511825" y="3359036"/>
            <a:ext cx="182880" cy="182880"/>
          </a:xfrm>
          <a:prstGeom prst="rect">
            <a:avLst/>
          </a:prstGeom>
          <a:noFill/>
          <a:ln w="1270">
            <a:solidFill>
              <a:srgbClr val="90B3F2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Resolution: Print Design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Print requires high resolution, typically 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300 DPI (dots per inch)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Higher DPI means sharper, clearer images.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Low resolution images will appear pixelated and blurry.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10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6205168" y="2439310"/>
            <a:ext cx="182880" cy="182880"/>
          </a:xfrm>
          <a:prstGeom prst="rect">
            <a:avLst/>
          </a:prstGeom>
          <a:noFill/>
          <a:ln w="1270">
            <a:solidFill>
              <a:srgbClr val="256CF4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1770" y="3952105"/>
            <a:ext cx="182880" cy="182880"/>
          </a:xfrm>
          <a:prstGeom prst="rect">
            <a:avLst/>
          </a:prstGeom>
          <a:noFill/>
          <a:ln w="1270">
            <a:solidFill>
              <a:srgbClr val="A0D0E8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181844" y="1693230"/>
            <a:ext cx="182880" cy="182880"/>
          </a:xfrm>
          <a:prstGeom prst="rect">
            <a:avLst/>
          </a:prstGeom>
          <a:noFill/>
          <a:ln w="1270">
            <a:solidFill>
              <a:srgbClr val="5D6381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886075" y="1348543"/>
            <a:ext cx="182880" cy="182880"/>
          </a:xfrm>
          <a:prstGeom prst="rect">
            <a:avLst/>
          </a:prstGeom>
          <a:noFill/>
          <a:ln w="1270">
            <a:solidFill>
              <a:srgbClr val="7F3B98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844066" y="3074664"/>
            <a:ext cx="182880" cy="182880"/>
          </a:xfrm>
          <a:prstGeom prst="rect">
            <a:avLst/>
          </a:prstGeom>
          <a:noFill/>
          <a:ln w="1270">
            <a:solidFill>
              <a:srgbClr val="A09A26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Resolution: Digital Design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Digital uses lower resolution, typically 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72 DPI (dots per inch)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Sufficient for screen display.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Higher DPI can increase file size and slow loading times.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11</a:t>
            </a:r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402423" y="3923157"/>
            <a:ext cx="182880" cy="182880"/>
          </a:xfrm>
          <a:prstGeom prst="cube">
            <a:avLst/>
          </a:prstGeom>
          <a:noFill/>
          <a:ln w="1270">
            <a:solidFill>
              <a:srgbClr val="AD600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431293" y="1371305"/>
            <a:ext cx="182880" cy="182880"/>
          </a:xfrm>
          <a:prstGeom prst="rect">
            <a:avLst/>
          </a:prstGeom>
          <a:noFill/>
          <a:ln w="1270">
            <a:solidFill>
              <a:srgbClr val="C61A4C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64334" y="1877280"/>
            <a:ext cx="182880" cy="182880"/>
          </a:xfrm>
          <a:prstGeom prst="rect">
            <a:avLst/>
          </a:prstGeom>
          <a:noFill/>
          <a:ln w="1270">
            <a:solidFill>
              <a:srgbClr val="B9C940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900981" y="490307"/>
            <a:ext cx="182880" cy="182880"/>
          </a:xfrm>
          <a:prstGeom prst="cube">
            <a:avLst/>
          </a:prstGeom>
          <a:noFill/>
          <a:ln w="1270">
            <a:solidFill>
              <a:srgbClr val="BF1BC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103592" y="1019397"/>
            <a:ext cx="182880" cy="182880"/>
          </a:xfrm>
          <a:prstGeom prst="triangle">
            <a:avLst/>
          </a:prstGeom>
          <a:noFill/>
          <a:ln w="1270">
            <a:solidFill>
              <a:srgbClr val="DBDB92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File Formats: Print Design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Common file formats for print: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PDF: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Preferred for final print-ready files.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TIFF: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High-quality, lossless image format.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EPS: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Vector graphics format.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12</a:t>
            </a:r>
            <a:endParaRPr 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296724" y="3722109"/>
            <a:ext cx="182880" cy="182880"/>
          </a:xfrm>
          <a:prstGeom prst="sun">
            <a:avLst/>
          </a:prstGeom>
          <a:noFill/>
          <a:ln w="1270">
            <a:solidFill>
              <a:srgbClr val="D51D4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052519" y="3437125"/>
            <a:ext cx="182880" cy="182880"/>
          </a:xfrm>
          <a:prstGeom prst="sun">
            <a:avLst/>
          </a:prstGeom>
          <a:noFill/>
          <a:ln w="1270">
            <a:solidFill>
              <a:srgbClr val="C9F41C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728702" y="3723829"/>
            <a:ext cx="182880" cy="182880"/>
          </a:xfrm>
          <a:prstGeom prst="sun">
            <a:avLst/>
          </a:prstGeom>
          <a:noFill/>
          <a:ln w="1270">
            <a:solidFill>
              <a:srgbClr val="B2DF91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082956" y="505759"/>
            <a:ext cx="182880" cy="182880"/>
          </a:xfrm>
          <a:prstGeom prst="sun">
            <a:avLst/>
          </a:prstGeom>
          <a:noFill/>
          <a:ln w="1270">
            <a:solidFill>
              <a:srgbClr val="44CFE6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39719" y="4446419"/>
            <a:ext cx="182880" cy="182880"/>
          </a:xfrm>
          <a:prstGeom prst="sun">
            <a:avLst/>
          </a:prstGeom>
          <a:noFill/>
          <a:ln w="1270">
            <a:solidFill>
              <a:srgbClr val="1CA69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File Formats: Digital Design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Common file formats for digital: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JPEG: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Widely used for photos and web graphics.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Supports transparency, ideal for logos and icons.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GIF: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Animated images and simple graphics.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SVG: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Scalable vector graphics for websites.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13</a:t>
            </a:r>
            <a:endParaRPr 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547540" y="762919"/>
            <a:ext cx="182880" cy="182880"/>
          </a:xfrm>
          <a:prstGeom prst="triangle">
            <a:avLst/>
          </a:prstGeom>
          <a:noFill/>
          <a:ln w="1270">
            <a:solidFill>
              <a:srgbClr val="C2EBD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430740" y="86893"/>
            <a:ext cx="182880" cy="182880"/>
          </a:xfrm>
          <a:prstGeom prst="cube">
            <a:avLst/>
          </a:prstGeom>
          <a:noFill/>
          <a:ln w="1270">
            <a:solidFill>
              <a:srgbClr val="9D7247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229795" y="217662"/>
            <a:ext cx="182880" cy="182880"/>
          </a:xfrm>
          <a:prstGeom prst="triangle">
            <a:avLst/>
          </a:prstGeom>
          <a:noFill/>
          <a:ln w="1270">
            <a:solidFill>
              <a:srgbClr val="1FE64E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996045" y="2411490"/>
            <a:ext cx="182880" cy="182880"/>
          </a:xfrm>
          <a:prstGeom prst="triangle">
            <a:avLst/>
          </a:prstGeom>
          <a:noFill/>
          <a:ln w="1270">
            <a:solidFill>
              <a:srgbClr val="9C74F1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803780" y="3745416"/>
            <a:ext cx="182880" cy="182880"/>
          </a:xfrm>
          <a:prstGeom prst="triangle">
            <a:avLst/>
          </a:prstGeom>
          <a:noFill/>
          <a:ln w="1270">
            <a:solidFill>
              <a:srgbClr val="42DA42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Best Use Cases: Print Design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Print design excels when you need: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physical presence.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Tangible branding materials.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Detailed information that requires careful reading.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Materials that are easy to access without needing tech.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14</a:t>
            </a:r>
            <a:endParaRPr 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6116953" y="4298667"/>
            <a:ext cx="182880" cy="182880"/>
          </a:xfrm>
          <a:prstGeom prst="rect">
            <a:avLst/>
          </a:prstGeom>
          <a:noFill/>
          <a:ln w="1270">
            <a:solidFill>
              <a:srgbClr val="2854A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297923" y="1814564"/>
            <a:ext cx="182880" cy="182880"/>
          </a:xfrm>
          <a:prstGeom prst="cube">
            <a:avLst/>
          </a:prstGeom>
          <a:noFill/>
          <a:ln w="1270">
            <a:solidFill>
              <a:srgbClr val="815AAD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777877" y="2317188"/>
            <a:ext cx="182880" cy="182880"/>
          </a:xfrm>
          <a:prstGeom prst="cube">
            <a:avLst/>
          </a:prstGeom>
          <a:noFill/>
          <a:ln w="1270">
            <a:solidFill>
              <a:srgbClr val="343FAE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867615" y="3877838"/>
            <a:ext cx="182880" cy="182880"/>
          </a:xfrm>
          <a:prstGeom prst="triangle">
            <a:avLst/>
          </a:prstGeom>
          <a:noFill/>
          <a:ln w="1270">
            <a:solidFill>
              <a:srgbClr val="F115CB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495104" y="3799982"/>
            <a:ext cx="182880" cy="182880"/>
          </a:xfrm>
          <a:prstGeom prst="rect">
            <a:avLst/>
          </a:prstGeom>
          <a:noFill/>
          <a:ln w="1270">
            <a:solidFill>
              <a:srgbClr val="15ED2A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Best Use Cases: Digital Design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Digital design shines when you need: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Interactive experiences.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Dynamic content that can be updated easily.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Wider reach and accessibility.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Measurable results and analytics.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15</a:t>
            </a:r>
            <a:endParaRPr 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6910905" y="3117790"/>
            <a:ext cx="182880" cy="182880"/>
          </a:xfrm>
          <a:prstGeom prst="cube">
            <a:avLst/>
          </a:prstGeom>
          <a:noFill/>
          <a:ln w="1270">
            <a:solidFill>
              <a:srgbClr val="11268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811347" y="1262885"/>
            <a:ext cx="182880" cy="182880"/>
          </a:xfrm>
          <a:prstGeom prst="triangle">
            <a:avLst/>
          </a:prstGeom>
          <a:noFill/>
          <a:ln w="1270">
            <a:solidFill>
              <a:srgbClr val="5509B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505110" y="4187457"/>
            <a:ext cx="182880" cy="182880"/>
          </a:xfrm>
          <a:prstGeom prst="cube">
            <a:avLst/>
          </a:prstGeom>
          <a:noFill/>
          <a:ln w="1270">
            <a:solidFill>
              <a:srgbClr val="C4C0CA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555398" y="1153513"/>
            <a:ext cx="182880" cy="182880"/>
          </a:xfrm>
          <a:prstGeom prst="cube">
            <a:avLst/>
          </a:prstGeom>
          <a:noFill/>
          <a:ln w="1270">
            <a:solidFill>
              <a:srgbClr val="A8B69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266327" y="2377113"/>
            <a:ext cx="182880" cy="182880"/>
          </a:xfrm>
          <a:prstGeom prst="triangle">
            <a:avLst/>
          </a:prstGeom>
          <a:noFill/>
          <a:ln w="1270">
            <a:solidFill>
              <a:srgbClr val="28065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Cost Considerations: Print Design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Print costs involve: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Printing materials (paper, ink).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Printing setup fees.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Quantity (more copies, lower cost per unit).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Shipping and distribution.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16</a:t>
            </a:r>
            <a:endParaRPr lang="en-US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8200476" y="1164595"/>
            <a:ext cx="182880" cy="182880"/>
          </a:xfrm>
          <a:prstGeom prst="cube">
            <a:avLst/>
          </a:prstGeom>
          <a:noFill/>
          <a:ln w="1270">
            <a:solidFill>
              <a:srgbClr val="04FF39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151053" y="1861136"/>
            <a:ext cx="182880" cy="182880"/>
          </a:xfrm>
          <a:prstGeom prst="cube">
            <a:avLst/>
          </a:prstGeom>
          <a:noFill/>
          <a:ln w="1270">
            <a:solidFill>
              <a:srgbClr val="AC61F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909050" y="3025775"/>
            <a:ext cx="182880" cy="182880"/>
          </a:xfrm>
          <a:prstGeom prst="rect">
            <a:avLst/>
          </a:prstGeom>
          <a:noFill/>
          <a:ln w="1270">
            <a:solidFill>
              <a:srgbClr val="3A1F0E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512507" y="190946"/>
            <a:ext cx="182880" cy="182880"/>
          </a:xfrm>
          <a:prstGeom prst="triangle">
            <a:avLst/>
          </a:prstGeom>
          <a:noFill/>
          <a:ln w="1270">
            <a:solidFill>
              <a:srgbClr val="6810BD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480389" y="306720"/>
            <a:ext cx="182880" cy="182880"/>
          </a:xfrm>
          <a:prstGeom prst="rect">
            <a:avLst/>
          </a:prstGeom>
          <a:noFill/>
          <a:ln w="1270">
            <a:solidFill>
              <a:srgbClr val="655A2E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Cost Considerations: Digital Design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Digital costs involve: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Website hosting and domain registration.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Software subscriptions.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Online advertising.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Maintenance and updates.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17</a:t>
            </a:r>
            <a:endParaRPr lang="en-US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041241" y="1135385"/>
            <a:ext cx="182880" cy="182880"/>
          </a:xfrm>
          <a:prstGeom prst="rect">
            <a:avLst/>
          </a:prstGeom>
          <a:noFill/>
          <a:ln w="1270">
            <a:solidFill>
              <a:srgbClr val="72DC24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989390" y="3210128"/>
            <a:ext cx="182880" cy="182880"/>
          </a:xfrm>
          <a:prstGeom prst="cube">
            <a:avLst/>
          </a:prstGeom>
          <a:noFill/>
          <a:ln w="1270">
            <a:solidFill>
              <a:srgbClr val="6D8CA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8621" y="2682266"/>
            <a:ext cx="182880" cy="182880"/>
          </a:xfrm>
          <a:prstGeom prst="triangle">
            <a:avLst/>
          </a:prstGeom>
          <a:noFill/>
          <a:ln w="1270">
            <a:solidFill>
              <a:srgbClr val="4B2F2B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891737" y="3215391"/>
            <a:ext cx="182880" cy="182880"/>
          </a:xfrm>
          <a:prstGeom prst="cube">
            <a:avLst/>
          </a:prstGeom>
          <a:noFill/>
          <a:ln w="1270">
            <a:solidFill>
              <a:srgbClr val="B17C46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614978" y="1532909"/>
            <a:ext cx="182880" cy="182880"/>
          </a:xfrm>
          <a:prstGeom prst="triangle">
            <a:avLst/>
          </a:prstGeom>
          <a:noFill/>
          <a:ln w="1270">
            <a:solidFill>
              <a:srgbClr val="8F99F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Accessibility: Print Design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Print design accessibility considerations: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Font size and readability.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Color contrast.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Alternative text descriptions for images (for screen readers).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Braille versions for visually impaired users.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18</a:t>
            </a:r>
            <a:endParaRPr lang="en-US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049377" y="4395209"/>
            <a:ext cx="182880" cy="182880"/>
          </a:xfrm>
          <a:prstGeom prst="sun">
            <a:avLst/>
          </a:prstGeom>
          <a:noFill/>
          <a:ln w="1270">
            <a:solidFill>
              <a:srgbClr val="780B05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828647" y="2601438"/>
            <a:ext cx="182880" cy="182880"/>
          </a:xfrm>
          <a:prstGeom prst="triangle">
            <a:avLst/>
          </a:prstGeom>
          <a:noFill/>
          <a:ln w="1270">
            <a:solidFill>
              <a:srgbClr val="08F45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889556" y="248917"/>
            <a:ext cx="182880" cy="182880"/>
          </a:xfrm>
          <a:prstGeom prst="triangle">
            <a:avLst/>
          </a:prstGeom>
          <a:noFill/>
          <a:ln w="1270">
            <a:solidFill>
              <a:srgbClr val="E74A01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596382" y="4177071"/>
            <a:ext cx="182880" cy="182880"/>
          </a:xfrm>
          <a:prstGeom prst="rect">
            <a:avLst/>
          </a:prstGeom>
          <a:noFill/>
          <a:ln w="1270">
            <a:solidFill>
              <a:srgbClr val="2A222F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397835" y="157715"/>
            <a:ext cx="182880" cy="182880"/>
          </a:xfrm>
          <a:prstGeom prst="triangle">
            <a:avLst/>
          </a:prstGeom>
          <a:noFill/>
          <a:ln w="1270">
            <a:solidFill>
              <a:srgbClr val="85F3BD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Accessibility: Digital Design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Digital design accessibility considerations: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Alt text for images.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Keyboard navigation.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Semantic HTML.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Screen reader compatibility.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Color contrast ratios.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19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605721" y="1500371"/>
            <a:ext cx="182880" cy="182880"/>
          </a:xfrm>
          <a:prstGeom prst="triangle">
            <a:avLst/>
          </a:prstGeom>
          <a:noFill/>
          <a:ln w="1270">
            <a:solidFill>
              <a:srgbClr val="778005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048875" y="3920875"/>
            <a:ext cx="182880" cy="182880"/>
          </a:xfrm>
          <a:prstGeom prst="triangle">
            <a:avLst/>
          </a:prstGeom>
          <a:noFill/>
          <a:ln w="1270">
            <a:solidFill>
              <a:srgbClr val="1F677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523577" y="1112601"/>
            <a:ext cx="182880" cy="182880"/>
          </a:xfrm>
          <a:prstGeom prst="sun">
            <a:avLst/>
          </a:prstGeom>
          <a:noFill/>
          <a:ln w="1270">
            <a:solidFill>
              <a:srgbClr val="8A970A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215319" y="308410"/>
            <a:ext cx="182880" cy="182880"/>
          </a:xfrm>
          <a:prstGeom prst="sun">
            <a:avLst/>
          </a:prstGeom>
          <a:noFill/>
          <a:ln w="1270">
            <a:solidFill>
              <a:srgbClr val="E186A2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970310" y="3051144"/>
            <a:ext cx="182880" cy="182880"/>
          </a:xfrm>
          <a:prstGeom prst="triangle">
            <a:avLst/>
          </a:prstGeom>
          <a:noFill/>
          <a:ln w="1270">
            <a:solidFill>
              <a:srgbClr val="99BDFE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What is Print Design?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Print design focuses on creating visuals intended for physical mediums. Think of it like this, what you see is what you get.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Brochures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Posters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Business cards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Packaging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Magazines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Books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</a:t>
            </a:r>
            <a:endParaRPr 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8121623" y="4441084"/>
            <a:ext cx="182880" cy="182880"/>
          </a:xfrm>
          <a:prstGeom prst="rect">
            <a:avLst/>
          </a:prstGeom>
          <a:noFill/>
          <a:ln w="1270">
            <a:solidFill>
              <a:srgbClr val="871CB4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600263" y="3913067"/>
            <a:ext cx="182880" cy="182880"/>
          </a:xfrm>
          <a:prstGeom prst="rect">
            <a:avLst/>
          </a:prstGeom>
          <a:noFill/>
          <a:ln w="1270">
            <a:solidFill>
              <a:srgbClr val="8E75FB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16754" y="2581690"/>
            <a:ext cx="182880" cy="182880"/>
          </a:xfrm>
          <a:prstGeom prst="sun">
            <a:avLst/>
          </a:prstGeom>
          <a:noFill/>
          <a:ln w="1270">
            <a:solidFill>
              <a:srgbClr val="5F2075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867859" y="2693218"/>
            <a:ext cx="182880" cy="182880"/>
          </a:xfrm>
          <a:prstGeom prst="sun">
            <a:avLst/>
          </a:prstGeom>
          <a:noFill/>
          <a:ln w="1270">
            <a:solidFill>
              <a:srgbClr val="12A29C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693952" y="702739"/>
            <a:ext cx="182880" cy="182880"/>
          </a:xfrm>
          <a:prstGeom prst="cube">
            <a:avLst/>
          </a:prstGeom>
          <a:noFill/>
          <a:ln w="1270">
            <a:solidFill>
              <a:srgbClr val="4F95D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Sustainability: Print Design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Considerations for sustainable print design: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Recycled paper.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Soy-based inks.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Minimal packaging.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Reducing print runs.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20</a:t>
            </a:r>
            <a:endParaRPr lang="en-US" sz="1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948764" y="769872"/>
            <a:ext cx="182880" cy="182880"/>
          </a:xfrm>
          <a:prstGeom prst="sun">
            <a:avLst/>
          </a:prstGeom>
          <a:noFill/>
          <a:ln w="1270">
            <a:solidFill>
              <a:srgbClr val="3CBEE2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279783" y="562535"/>
            <a:ext cx="182880" cy="182880"/>
          </a:xfrm>
          <a:prstGeom prst="rect">
            <a:avLst/>
          </a:prstGeom>
          <a:noFill/>
          <a:ln w="1270">
            <a:solidFill>
              <a:srgbClr val="45EE4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959260" y="3097988"/>
            <a:ext cx="182880" cy="182880"/>
          </a:xfrm>
          <a:prstGeom prst="rect">
            <a:avLst/>
          </a:prstGeom>
          <a:noFill/>
          <a:ln w="1270">
            <a:solidFill>
              <a:srgbClr val="3F0628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878455" y="2519777"/>
            <a:ext cx="182880" cy="182880"/>
          </a:xfrm>
          <a:prstGeom prst="sun">
            <a:avLst/>
          </a:prstGeom>
          <a:noFill/>
          <a:ln w="1270">
            <a:solidFill>
              <a:srgbClr val="0926EC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458381" y="2846101"/>
            <a:ext cx="182880" cy="182880"/>
          </a:xfrm>
          <a:prstGeom prst="sun">
            <a:avLst/>
          </a:prstGeom>
          <a:noFill/>
          <a:ln w="1270">
            <a:solidFill>
              <a:srgbClr val="C4C23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Sustainability: Digital Design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Considerations for sustainable digital design: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Optimizing images for smaller file sizes.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Efficient coding practices.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Energy-efficient servers.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Promoting digital-only options.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21</a:t>
            </a:r>
            <a:endParaRPr lang="en-US" sz="1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891046" y="370636"/>
            <a:ext cx="182880" cy="182880"/>
          </a:xfrm>
          <a:prstGeom prst="sun">
            <a:avLst/>
          </a:prstGeom>
          <a:noFill/>
          <a:ln w="1270">
            <a:solidFill>
              <a:srgbClr val="3B6DD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937787" y="4539411"/>
            <a:ext cx="182880" cy="182880"/>
          </a:xfrm>
          <a:prstGeom prst="sun">
            <a:avLst/>
          </a:prstGeom>
          <a:noFill/>
          <a:ln w="1270">
            <a:solidFill>
              <a:srgbClr val="1669AA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616427" y="3905857"/>
            <a:ext cx="182880" cy="182880"/>
          </a:xfrm>
          <a:prstGeom prst="sun">
            <a:avLst/>
          </a:prstGeom>
          <a:noFill/>
          <a:ln w="1270">
            <a:solidFill>
              <a:srgbClr val="88F42D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970475" y="3843639"/>
            <a:ext cx="182880" cy="182880"/>
          </a:xfrm>
          <a:prstGeom prst="sun">
            <a:avLst/>
          </a:prstGeom>
          <a:noFill/>
          <a:ln w="1270">
            <a:solidFill>
              <a:srgbClr val="DD53F8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126135" y="469657"/>
            <a:ext cx="182880" cy="182880"/>
          </a:xfrm>
          <a:prstGeom prst="rect">
            <a:avLst/>
          </a:prstGeom>
          <a:noFill/>
          <a:ln w="1270">
            <a:solidFill>
              <a:srgbClr val="A0D6FE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Takeaways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Print and digital design each have their strengths and weaknesses.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Choose the medium that best suits your project goals.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Understand the technical requirements of each.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Consider user experience and accessibility.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Strive for sustainability in your design choices.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22</a:t>
            </a:r>
            <a:endParaRPr lang="en-US" sz="1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6295969" y="2971417"/>
            <a:ext cx="182880" cy="182880"/>
          </a:xfrm>
          <a:prstGeom prst="sun">
            <a:avLst/>
          </a:prstGeom>
          <a:noFill/>
          <a:ln w="1270">
            <a:solidFill>
              <a:srgbClr val="2F2DE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776889" y="757041"/>
            <a:ext cx="182880" cy="182880"/>
          </a:xfrm>
          <a:prstGeom prst="cube">
            <a:avLst/>
          </a:prstGeom>
          <a:noFill/>
          <a:ln w="1270">
            <a:solidFill>
              <a:srgbClr val="DAF07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430831" y="3065645"/>
            <a:ext cx="182880" cy="182880"/>
          </a:xfrm>
          <a:prstGeom prst="rect">
            <a:avLst/>
          </a:prstGeom>
          <a:noFill/>
          <a:ln w="1270">
            <a:solidFill>
              <a:srgbClr val="2AF331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887678" y="3359265"/>
            <a:ext cx="182880" cy="182880"/>
          </a:xfrm>
          <a:prstGeom prst="sun">
            <a:avLst/>
          </a:prstGeom>
          <a:noFill/>
          <a:ln w="1270">
            <a:solidFill>
              <a:srgbClr val="CB129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947978" y="937976"/>
            <a:ext cx="182880" cy="182880"/>
          </a:xfrm>
          <a:prstGeom prst="triangle">
            <a:avLst/>
          </a:prstGeom>
          <a:noFill/>
          <a:ln w="1270">
            <a:solidFill>
              <a:srgbClr val="9A703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Choosing the Right Tool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Don't limit yourself! Consider these: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Target Audience: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Who are you trying to reach?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Budget: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How much can you spend?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Purpose: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What are you trying to accomplish?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Longevity: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How long should your design last?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23</a:t>
            </a:r>
            <a:endParaRPr lang="en-US" sz="1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113668" y="68268"/>
            <a:ext cx="182880" cy="182880"/>
          </a:xfrm>
          <a:prstGeom prst="triangle">
            <a:avLst/>
          </a:prstGeom>
          <a:noFill/>
          <a:ln w="1270">
            <a:solidFill>
              <a:srgbClr val="CA22E1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284414" y="434582"/>
            <a:ext cx="182880" cy="182880"/>
          </a:xfrm>
          <a:prstGeom prst="rect">
            <a:avLst/>
          </a:prstGeom>
          <a:noFill/>
          <a:ln w="1270">
            <a:solidFill>
              <a:srgbClr val="291785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426326" y="3693174"/>
            <a:ext cx="182880" cy="182880"/>
          </a:xfrm>
          <a:prstGeom prst="rect">
            <a:avLst/>
          </a:prstGeom>
          <a:noFill/>
          <a:ln w="1270">
            <a:solidFill>
              <a:srgbClr val="37C9CC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994512" y="2143673"/>
            <a:ext cx="182880" cy="182880"/>
          </a:xfrm>
          <a:prstGeom prst="cube">
            <a:avLst/>
          </a:prstGeom>
          <a:noFill/>
          <a:ln w="1270">
            <a:solidFill>
              <a:srgbClr val="E269AE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373690" y="4036693"/>
            <a:ext cx="182880" cy="182880"/>
          </a:xfrm>
          <a:prstGeom prst="triangle">
            <a:avLst/>
          </a:prstGeom>
          <a:noFill/>
          <a:ln w="1270">
            <a:solidFill>
              <a:srgbClr val="6A1BD3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Future Trends: Print Design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Expect to see more: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Specialty printing techniques (foil stamping, embossing).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Interactive print (augmented reality).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Sustainable materials.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Personalized print products.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24</a:t>
            </a:r>
            <a:endParaRPr lang="en-US" sz="1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313724" y="743244"/>
            <a:ext cx="182880" cy="182880"/>
          </a:xfrm>
          <a:prstGeom prst="triangle">
            <a:avLst/>
          </a:prstGeom>
          <a:noFill/>
          <a:ln w="1270">
            <a:solidFill>
              <a:srgbClr val="B1059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412871" y="3278978"/>
            <a:ext cx="182880" cy="182880"/>
          </a:xfrm>
          <a:prstGeom prst="cube">
            <a:avLst/>
          </a:prstGeom>
          <a:noFill/>
          <a:ln w="1270">
            <a:solidFill>
              <a:srgbClr val="DBFE8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513283" y="4369212"/>
            <a:ext cx="182880" cy="182880"/>
          </a:xfrm>
          <a:prstGeom prst="triangle">
            <a:avLst/>
          </a:prstGeom>
          <a:noFill/>
          <a:ln w="1270">
            <a:solidFill>
              <a:srgbClr val="0D2D7E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458314" y="2246635"/>
            <a:ext cx="182880" cy="182880"/>
          </a:xfrm>
          <a:prstGeom prst="sun">
            <a:avLst/>
          </a:prstGeom>
          <a:noFill/>
          <a:ln w="1270">
            <a:solidFill>
              <a:srgbClr val="0D9FDF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087883" y="276495"/>
            <a:ext cx="182880" cy="182880"/>
          </a:xfrm>
          <a:prstGeom prst="sun">
            <a:avLst/>
          </a:prstGeom>
          <a:noFill/>
          <a:ln w="1270">
            <a:solidFill>
              <a:srgbClr val="94826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Future Trends: Digital Design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Expect to see more: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AI-powered design tools.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Immersive experiences (VR/AR).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Personalized user interfaces.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Focus on accessibility and inclusion.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25</a:t>
            </a:r>
            <a:endParaRPr lang="en-US" sz="1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882843" y="1891540"/>
            <a:ext cx="182880" cy="182880"/>
          </a:xfrm>
          <a:prstGeom prst="triangle">
            <a:avLst/>
          </a:prstGeom>
          <a:noFill/>
          <a:ln w="1270">
            <a:solidFill>
              <a:srgbClr val="881E4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06208" y="2803963"/>
            <a:ext cx="182880" cy="182880"/>
          </a:xfrm>
          <a:prstGeom prst="cube">
            <a:avLst/>
          </a:prstGeom>
          <a:noFill/>
          <a:ln w="1270">
            <a:solidFill>
              <a:srgbClr val="4F263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386760" y="145073"/>
            <a:ext cx="182880" cy="182880"/>
          </a:xfrm>
          <a:prstGeom prst="triangle">
            <a:avLst/>
          </a:prstGeom>
          <a:noFill/>
          <a:ln w="1270">
            <a:solidFill>
              <a:srgbClr val="71CE8C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400613" y="3665262"/>
            <a:ext cx="182880" cy="182880"/>
          </a:xfrm>
          <a:prstGeom prst="sun">
            <a:avLst/>
          </a:prstGeom>
          <a:noFill/>
          <a:ln w="1270">
            <a:solidFill>
              <a:srgbClr val="E0C448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294737" y="233510"/>
            <a:ext cx="182880" cy="182880"/>
          </a:xfrm>
          <a:prstGeom prst="triangle">
            <a:avLst/>
          </a:prstGeom>
          <a:noFill/>
          <a:ln w="1270">
            <a:solidFill>
              <a:srgbClr val="7D637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Print design vs. Digital design is a continuous war.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Choosing the perfect medium can be tricky and you'll need to think about your needs and audiences requirements.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26</a:t>
            </a:r>
            <a:endParaRPr lang="en-US" sz="1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039934" y="2107593"/>
            <a:ext cx="182880" cy="182880"/>
          </a:xfrm>
          <a:prstGeom prst="rect">
            <a:avLst/>
          </a:prstGeom>
          <a:noFill/>
          <a:ln w="1270">
            <a:solidFill>
              <a:srgbClr val="CE37C6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931849" y="1130207"/>
            <a:ext cx="182880" cy="182880"/>
          </a:xfrm>
          <a:prstGeom prst="sun">
            <a:avLst/>
          </a:prstGeom>
          <a:noFill/>
          <a:ln w="1270">
            <a:solidFill>
              <a:srgbClr val="511B67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748983" y="2173714"/>
            <a:ext cx="182880" cy="182880"/>
          </a:xfrm>
          <a:prstGeom prst="sun">
            <a:avLst/>
          </a:prstGeom>
          <a:noFill/>
          <a:ln w="1270">
            <a:solidFill>
              <a:srgbClr val="7F64D9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653809" y="995963"/>
            <a:ext cx="182880" cy="182880"/>
          </a:xfrm>
          <a:prstGeom prst="cube">
            <a:avLst/>
          </a:prstGeom>
          <a:noFill/>
          <a:ln w="1270">
            <a:solidFill>
              <a:srgbClr val="197636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267409" y="4098285"/>
            <a:ext cx="182880" cy="182880"/>
          </a:xfrm>
          <a:prstGeom prst="sun">
            <a:avLst/>
          </a:prstGeom>
          <a:noFill/>
          <a:ln w="1270">
            <a:solidFill>
              <a:srgbClr val="32840B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Tips for beginners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For beginners, print design is a great way to start your journey, because it requires less technical experience.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Focus more on the design aspects, use free online tools to make designs, or take templates from other websites.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For digital design you should take some courses about UI/UX to achieve success.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27</a:t>
            </a:r>
            <a:endParaRPr lang="en-US" sz="1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2618021" y="1536460"/>
            <a:ext cx="182880" cy="182880"/>
          </a:xfrm>
          <a:prstGeom prst="cube">
            <a:avLst/>
          </a:prstGeom>
          <a:noFill/>
          <a:ln w="1270">
            <a:solidFill>
              <a:srgbClr val="400EF6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029042" y="3579728"/>
            <a:ext cx="182880" cy="182880"/>
          </a:xfrm>
          <a:prstGeom prst="cube">
            <a:avLst/>
          </a:prstGeom>
          <a:noFill/>
          <a:ln w="1270">
            <a:solidFill>
              <a:srgbClr val="382E2C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653138" y="2358297"/>
            <a:ext cx="182880" cy="182880"/>
          </a:xfrm>
          <a:prstGeom prst="triangle">
            <a:avLst/>
          </a:prstGeom>
          <a:noFill/>
          <a:ln w="1270">
            <a:solidFill>
              <a:srgbClr val="16AE9C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123730" y="1740"/>
            <a:ext cx="182880" cy="182880"/>
          </a:xfrm>
          <a:prstGeom prst="triangle">
            <a:avLst/>
          </a:prstGeom>
          <a:noFill/>
          <a:ln w="1270">
            <a:solidFill>
              <a:srgbClr val="29BECE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932714" y="4378972"/>
            <a:ext cx="182880" cy="182880"/>
          </a:xfrm>
          <a:prstGeom prst="rect">
            <a:avLst/>
          </a:prstGeom>
          <a:noFill/>
          <a:ln w="1270">
            <a:solidFill>
              <a:srgbClr val="AC9FC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Conclusion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Both print and digital design play vital roles in communication and branding. Understanding their nuances allows you to create effective and impactful designs for any project. Thank you!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28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544117" y="1808724"/>
            <a:ext cx="182880" cy="182880"/>
          </a:xfrm>
          <a:prstGeom prst="sun">
            <a:avLst/>
          </a:prstGeom>
          <a:noFill/>
          <a:ln w="1270">
            <a:solidFill>
              <a:srgbClr val="E58D46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759944" y="188667"/>
            <a:ext cx="182880" cy="182880"/>
          </a:xfrm>
          <a:prstGeom prst="cube">
            <a:avLst/>
          </a:prstGeom>
          <a:noFill/>
          <a:ln w="1270">
            <a:solidFill>
              <a:srgbClr val="3AF5E7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045257" y="957262"/>
            <a:ext cx="182880" cy="182880"/>
          </a:xfrm>
          <a:prstGeom prst="cube">
            <a:avLst/>
          </a:prstGeom>
          <a:noFill/>
          <a:ln w="1270">
            <a:solidFill>
              <a:srgbClr val="03A8EC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982160" y="3899577"/>
            <a:ext cx="182880" cy="182880"/>
          </a:xfrm>
          <a:prstGeom prst="sun">
            <a:avLst/>
          </a:prstGeom>
          <a:noFill/>
          <a:ln w="1270">
            <a:solidFill>
              <a:srgbClr val="905BDD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988061" y="4042293"/>
            <a:ext cx="182880" cy="182880"/>
          </a:xfrm>
          <a:prstGeom prst="cube">
            <a:avLst/>
          </a:prstGeom>
          <a:noFill/>
          <a:ln w="1270">
            <a:solidFill>
              <a:srgbClr val="EE16EE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What is Digital Design?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Digital design focuses on visuals displayed on screens. Interactivity is key.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Websites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Mobile apps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Social media graphics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Presentations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Email marketing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Animated GIFs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3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238195" y="2179159"/>
            <a:ext cx="182880" cy="182880"/>
          </a:xfrm>
          <a:prstGeom prst="triangle">
            <a:avLst/>
          </a:prstGeom>
          <a:noFill/>
          <a:ln w="1270">
            <a:solidFill>
              <a:srgbClr val="93FEFA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77547" y="3422156"/>
            <a:ext cx="182880" cy="182880"/>
          </a:xfrm>
          <a:prstGeom prst="sun">
            <a:avLst/>
          </a:prstGeom>
          <a:noFill/>
          <a:ln w="1270">
            <a:solidFill>
              <a:srgbClr val="32B15C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106983" y="8158"/>
            <a:ext cx="182880" cy="182880"/>
          </a:xfrm>
          <a:prstGeom prst="triangle">
            <a:avLst/>
          </a:prstGeom>
          <a:noFill/>
          <a:ln w="1270">
            <a:solidFill>
              <a:srgbClr val="4D110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926638" y="2110809"/>
            <a:ext cx="182880" cy="182880"/>
          </a:xfrm>
          <a:prstGeom prst="rect">
            <a:avLst/>
          </a:prstGeom>
          <a:noFill/>
          <a:ln w="1270">
            <a:solidFill>
              <a:srgbClr val="BF98EA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156822" y="2536536"/>
            <a:ext cx="182880" cy="182880"/>
          </a:xfrm>
          <a:prstGeom prst="cube">
            <a:avLst/>
          </a:prstGeom>
          <a:noFill/>
          <a:ln w="1270">
            <a:solidFill>
              <a:srgbClr val="7C3B6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Core Principles: Print Design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Print design relies heavily 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Tangibility: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Physical feel and quality of materials.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Precision: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Accuracy in color and layout is crucial.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Permanence: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Once printed, it's relatively fixed.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Physical Space: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Working within the confines of paper size and format.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4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348493" y="2573716"/>
            <a:ext cx="182880" cy="182880"/>
          </a:xfrm>
          <a:prstGeom prst="sun">
            <a:avLst/>
          </a:prstGeom>
          <a:noFill/>
          <a:ln w="1270">
            <a:solidFill>
              <a:srgbClr val="3C11F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8127091" y="1346571"/>
            <a:ext cx="182880" cy="182880"/>
          </a:xfrm>
          <a:prstGeom prst="sun">
            <a:avLst/>
          </a:prstGeom>
          <a:noFill/>
          <a:ln w="1270">
            <a:solidFill>
              <a:srgbClr val="7E0CE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652393" y="638197"/>
            <a:ext cx="182880" cy="182880"/>
          </a:xfrm>
          <a:prstGeom prst="triangle">
            <a:avLst/>
          </a:prstGeom>
          <a:noFill/>
          <a:ln w="1270">
            <a:solidFill>
              <a:srgbClr val="691C66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342224" y="1161559"/>
            <a:ext cx="182880" cy="182880"/>
          </a:xfrm>
          <a:prstGeom prst="cube">
            <a:avLst/>
          </a:prstGeom>
          <a:noFill/>
          <a:ln w="1270">
            <a:solidFill>
              <a:srgbClr val="A19F8F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294580" y="2222593"/>
            <a:ext cx="182880" cy="182880"/>
          </a:xfrm>
          <a:prstGeom prst="triangle">
            <a:avLst/>
          </a:prstGeom>
          <a:noFill/>
          <a:ln w="1270">
            <a:solidFill>
              <a:srgbClr val="458AE2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Core Principles: Digital Design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Digital design thrives 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Interactivity: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User engagement through clicks, scrolls, and animations.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Adaptability: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Responsive design to fit various screen sizes.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Dynamic Content: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Regularly updated information and media.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User Experience (UX):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Focus on ease of use and enjoyment.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5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6396034" y="2316946"/>
            <a:ext cx="182880" cy="182880"/>
          </a:xfrm>
          <a:prstGeom prst="rect">
            <a:avLst/>
          </a:prstGeom>
          <a:noFill/>
          <a:ln w="1270">
            <a:solidFill>
              <a:srgbClr val="03AEC4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766333" y="4066308"/>
            <a:ext cx="182880" cy="182880"/>
          </a:xfrm>
          <a:prstGeom prst="rect">
            <a:avLst/>
          </a:prstGeom>
          <a:noFill/>
          <a:ln w="1270">
            <a:solidFill>
              <a:srgbClr val="96D55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363155" y="2833776"/>
            <a:ext cx="182880" cy="182880"/>
          </a:xfrm>
          <a:prstGeom prst="rect">
            <a:avLst/>
          </a:prstGeom>
          <a:noFill/>
          <a:ln w="1270">
            <a:solidFill>
              <a:srgbClr val="34B64E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424441" y="32373"/>
            <a:ext cx="182880" cy="182880"/>
          </a:xfrm>
          <a:prstGeom prst="rect">
            <a:avLst/>
          </a:prstGeom>
          <a:noFill/>
          <a:ln w="1270">
            <a:solidFill>
              <a:srgbClr val="AF278B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288917" y="4102558"/>
            <a:ext cx="182880" cy="182880"/>
          </a:xfrm>
          <a:prstGeom prst="rect">
            <a:avLst/>
          </a:prstGeom>
          <a:noFill/>
          <a:ln w="1270">
            <a:solidFill>
              <a:srgbClr val="08F71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Common Tools: Print Design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Industry-standard software includes: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Adobe InDesign: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For layout and typography.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Adobe Illustrator: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For vector graphics and illustrations.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Adobe Photoshop: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For image editing and retouching.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QuarkXPress: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Another professional layout tool.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6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931597" y="172075"/>
            <a:ext cx="182880" cy="182880"/>
          </a:xfrm>
          <a:prstGeom prst="cube">
            <a:avLst/>
          </a:prstGeom>
          <a:noFill/>
          <a:ln w="1270">
            <a:solidFill>
              <a:srgbClr val="254B0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809635" y="13143"/>
            <a:ext cx="182880" cy="182880"/>
          </a:xfrm>
          <a:prstGeom prst="sun">
            <a:avLst/>
          </a:prstGeom>
          <a:noFill/>
          <a:ln w="1270">
            <a:solidFill>
              <a:srgbClr val="6F019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92713" y="3374608"/>
            <a:ext cx="182880" cy="182880"/>
          </a:xfrm>
          <a:prstGeom prst="rect">
            <a:avLst/>
          </a:prstGeom>
          <a:noFill/>
          <a:ln w="1270">
            <a:solidFill>
              <a:srgbClr val="E5409A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473206" y="843074"/>
            <a:ext cx="182880" cy="182880"/>
          </a:xfrm>
          <a:prstGeom prst="cube">
            <a:avLst/>
          </a:prstGeom>
          <a:noFill/>
          <a:ln w="1270">
            <a:solidFill>
              <a:srgbClr val="74EE1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460780" y="2790666"/>
            <a:ext cx="182880" cy="182880"/>
          </a:xfrm>
          <a:prstGeom prst="rect">
            <a:avLst/>
          </a:prstGeom>
          <a:noFill/>
          <a:ln w="1270">
            <a:solidFill>
              <a:srgbClr val="6049B6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Common Tools: Digital Design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Popular software and platforms: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Adobe Photoshop: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Image editing and web graphics.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Adobe Illustrator: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Vector graphics and logo design.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Adobe XD/Figma/Sketch: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UI/UX design and prototyping.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Canva: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User-friendly design platform for beginners.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7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399747" y="4079493"/>
            <a:ext cx="182880" cy="182880"/>
          </a:xfrm>
          <a:prstGeom prst="sun">
            <a:avLst/>
          </a:prstGeom>
          <a:noFill/>
          <a:ln w="1270">
            <a:solidFill>
              <a:srgbClr val="97CB7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8007265" y="623052"/>
            <a:ext cx="182880" cy="182880"/>
          </a:xfrm>
          <a:prstGeom prst="cube">
            <a:avLst/>
          </a:prstGeom>
          <a:noFill/>
          <a:ln w="1270">
            <a:solidFill>
              <a:srgbClr val="66A26D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817555" y="803146"/>
            <a:ext cx="182880" cy="182880"/>
          </a:xfrm>
          <a:prstGeom prst="rect">
            <a:avLst/>
          </a:prstGeom>
          <a:noFill/>
          <a:ln w="1270">
            <a:solidFill>
              <a:srgbClr val="25506C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59787" y="3755067"/>
            <a:ext cx="182880" cy="182880"/>
          </a:xfrm>
          <a:prstGeom prst="rect">
            <a:avLst/>
          </a:prstGeom>
          <a:noFill/>
          <a:ln w="1270">
            <a:solidFill>
              <a:srgbClr val="48D50D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494291" y="4276126"/>
            <a:ext cx="182880" cy="182880"/>
          </a:xfrm>
          <a:prstGeom prst="triangle">
            <a:avLst/>
          </a:prstGeom>
          <a:noFill/>
          <a:ln w="1270">
            <a:solidFill>
              <a:srgbClr val="5530B2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Color Modes: Print Design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Print uses 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CMYK (Cyan, Magenta, Yellow, Key/Black)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.  This mode mixes inks to create colors. 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Critical for accurate color reproduction.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Always convert to CMYK before sending to the printer.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8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391223" y="3579700"/>
            <a:ext cx="182880" cy="182880"/>
          </a:xfrm>
          <a:prstGeom prst="triangle">
            <a:avLst/>
          </a:prstGeom>
          <a:noFill/>
          <a:ln w="1270">
            <a:solidFill>
              <a:srgbClr val="E64949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512948" y="4333783"/>
            <a:ext cx="182880" cy="182880"/>
          </a:xfrm>
          <a:prstGeom prst="rect">
            <a:avLst/>
          </a:prstGeom>
          <a:noFill/>
          <a:ln w="1270">
            <a:solidFill>
              <a:srgbClr val="06CF6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966376" y="2250563"/>
            <a:ext cx="182880" cy="182880"/>
          </a:xfrm>
          <a:prstGeom prst="cube">
            <a:avLst/>
          </a:prstGeom>
          <a:noFill/>
          <a:ln w="1270">
            <a:solidFill>
              <a:srgbClr val="166915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38970" y="865367"/>
            <a:ext cx="182880" cy="182880"/>
          </a:xfrm>
          <a:prstGeom prst="triangle">
            <a:avLst/>
          </a:prstGeom>
          <a:noFill/>
          <a:ln w="1270">
            <a:solidFill>
              <a:srgbClr val="5F9B5C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314179" y="558375"/>
            <a:ext cx="182880" cy="182880"/>
          </a:xfrm>
          <a:prstGeom prst="sun">
            <a:avLst/>
          </a:prstGeom>
          <a:noFill/>
          <a:ln w="1270">
            <a:solidFill>
              <a:srgbClr val="26399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Color Modes: Digital Design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Digital primarily uses 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RGB (Red, Green, Blue)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. This mode mixes light to create colors.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Optimized for screen displays.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Ensures vibrant colors on monitors and devices.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9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2025-02-24T09:26:19Z</dcterms:created>
  <dcterms:modified xsi:type="dcterms:W3CDTF">2025-02-24T09:26:19Z</dcterms:modified>
</cp:coreProperties>
</file>