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527854" y="1041270"/>
            <a:ext cx="182880" cy="182880"/>
          </a:xfrm>
          <a:prstGeom prst="rect">
            <a:avLst/>
          </a:prstGeom>
          <a:noFill/>
          <a:ln w="1270">
            <a:solidFill>
              <a:srgbClr val="F0CBB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71976" y="2379545"/>
            <a:ext cx="182880" cy="182880"/>
          </a:xfrm>
          <a:prstGeom prst="sun">
            <a:avLst/>
          </a:prstGeom>
          <a:noFill/>
          <a:ln w="1270">
            <a:solidFill>
              <a:srgbClr val="5CC2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57316" y="1110781"/>
            <a:ext cx="182880" cy="182880"/>
          </a:xfrm>
          <a:prstGeom prst="cube">
            <a:avLst/>
          </a:prstGeom>
          <a:noFill/>
          <a:ln w="1270">
            <a:solidFill>
              <a:srgbClr val="E21A8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469" y="2111816"/>
            <a:ext cx="182880" cy="182880"/>
          </a:xfrm>
          <a:prstGeom prst="triangle">
            <a:avLst/>
          </a:prstGeom>
          <a:noFill/>
          <a:ln w="1270">
            <a:solidFill>
              <a:srgbClr val="5D2E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18853" y="653530"/>
            <a:ext cx="182880" cy="182880"/>
          </a:xfrm>
          <a:prstGeom prst="rect">
            <a:avLst/>
          </a:prstGeom>
          <a:noFill/>
          <a:ln w="1270">
            <a:solidFill>
              <a:srgbClr val="6D0E9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Cybersecurity Essentials: Protecting Yourself in the Digital World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this presentation,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Cybersecurity Basics: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Key concepts and terminology.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Threats: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phishing, malware, and other dangers.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Your Devices: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Securing computers, smartphones, and tablets.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Safety: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Safe browsing, strong passwords, and social media awareness.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Privacy: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your rights and protecting your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Staying Updated: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Keeping your systems secure and learning about new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93696" y="419959"/>
            <a:ext cx="182880" cy="182880"/>
          </a:xfrm>
          <a:prstGeom prst="sun">
            <a:avLst/>
          </a:prstGeom>
          <a:noFill/>
          <a:ln w="1270">
            <a:solidFill>
              <a:srgbClr val="FC6DA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65453" y="3826925"/>
            <a:ext cx="182880" cy="182880"/>
          </a:xfrm>
          <a:prstGeom prst="cube">
            <a:avLst/>
          </a:prstGeom>
          <a:noFill/>
          <a:ln w="1270">
            <a:solidFill>
              <a:srgbClr val="AE999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91481" y="1913240"/>
            <a:ext cx="182880" cy="182880"/>
          </a:xfrm>
          <a:prstGeom prst="sun">
            <a:avLst/>
          </a:prstGeom>
          <a:noFill/>
          <a:ln w="1270">
            <a:solidFill>
              <a:srgbClr val="A51C9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30002" y="3316407"/>
            <a:ext cx="182880" cy="182880"/>
          </a:xfrm>
          <a:prstGeom prst="rect">
            <a:avLst/>
          </a:prstGeom>
          <a:noFill/>
          <a:ln w="1270">
            <a:solidFill>
              <a:srgbClr val="BB832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67093" y="1116467"/>
            <a:ext cx="182880" cy="182880"/>
          </a:xfrm>
          <a:prstGeom prst="rect">
            <a:avLst/>
          </a:prstGeom>
          <a:noFill/>
          <a:ln w="1270">
            <a:solidFill>
              <a:srgbClr val="D9E0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Online Safety: Strong Passwords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strong, unique passwords for each of your online accounts.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creating strong passwords: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combination of uppercase and lowercase letters, numbers, and symbols.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your passwords at least 12 characters long.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using personal information (name, birthday, etc.).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password manager to generate and store your passwords securely.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34070" y="2379317"/>
            <a:ext cx="182880" cy="182880"/>
          </a:xfrm>
          <a:prstGeom prst="rect">
            <a:avLst/>
          </a:prstGeom>
          <a:noFill/>
          <a:ln w="1270">
            <a:solidFill>
              <a:srgbClr val="C064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7952" y="2837723"/>
            <a:ext cx="182880" cy="182880"/>
          </a:xfrm>
          <a:prstGeom prst="rect">
            <a:avLst/>
          </a:prstGeom>
          <a:noFill/>
          <a:ln w="1270">
            <a:solidFill>
              <a:srgbClr val="58541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58906" y="4362630"/>
            <a:ext cx="182880" cy="182880"/>
          </a:xfrm>
          <a:prstGeom prst="triangle">
            <a:avLst/>
          </a:prstGeom>
          <a:noFill/>
          <a:ln w="1270">
            <a:solidFill>
              <a:srgbClr val="CBE04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65210" y="1935691"/>
            <a:ext cx="182880" cy="182880"/>
          </a:xfrm>
          <a:prstGeom prst="cube">
            <a:avLst/>
          </a:prstGeom>
          <a:noFill/>
          <a:ln w="1270">
            <a:solidFill>
              <a:srgbClr val="198F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33968" y="1112090"/>
            <a:ext cx="182880" cy="182880"/>
          </a:xfrm>
          <a:prstGeom prst="cube">
            <a:avLst/>
          </a:prstGeom>
          <a:noFill/>
          <a:ln w="1270">
            <a:solidFill>
              <a:srgbClr val="F748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Online Safety: Safe Browsing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cautious when browsing the internet and clicking on links.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safe browsing: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Only visit reputable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the URL before entering sensitive information (look for "https" and a padlock icon).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wary of suspicious pop-up windows.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clicking on links in unsolicited emails or messages.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5358" y="1414112"/>
            <a:ext cx="182880" cy="182880"/>
          </a:xfrm>
          <a:prstGeom prst="rect">
            <a:avLst/>
          </a:prstGeom>
          <a:noFill/>
          <a:ln w="1270">
            <a:solidFill>
              <a:srgbClr val="494BA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65232" y="1689992"/>
            <a:ext cx="182880" cy="182880"/>
          </a:xfrm>
          <a:prstGeom prst="triangle">
            <a:avLst/>
          </a:prstGeom>
          <a:noFill/>
          <a:ln w="1270">
            <a:solidFill>
              <a:srgbClr val="7CE5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17493" y="1571209"/>
            <a:ext cx="182880" cy="182880"/>
          </a:xfrm>
          <a:prstGeom prst="sun">
            <a:avLst/>
          </a:prstGeom>
          <a:noFill/>
          <a:ln w="1270">
            <a:solidFill>
              <a:srgbClr val="4A00F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92179" y="3075704"/>
            <a:ext cx="182880" cy="182880"/>
          </a:xfrm>
          <a:prstGeom prst="rect">
            <a:avLst/>
          </a:prstGeom>
          <a:noFill/>
          <a:ln w="1270">
            <a:solidFill>
              <a:srgbClr val="0C828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91927" y="833860"/>
            <a:ext cx="182880" cy="182880"/>
          </a:xfrm>
          <a:prstGeom prst="triangle">
            <a:avLst/>
          </a:prstGeom>
          <a:noFill/>
          <a:ln w="1270">
            <a:solidFill>
              <a:srgbClr val="E1619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Online Safety: Social Media Awareness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mindful of what you share on social media.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social media safety: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Adjust your privacy settings to control who can see your posts.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sharing personal information (address, phone number, etc.).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wary of friend requests from strangers.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before you post anything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443096" y="3647021"/>
            <a:ext cx="182880" cy="182880"/>
          </a:xfrm>
          <a:prstGeom prst="cube">
            <a:avLst/>
          </a:prstGeom>
          <a:noFill/>
          <a:ln w="1270">
            <a:solidFill>
              <a:srgbClr val="F1FEA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81456" y="2078166"/>
            <a:ext cx="182880" cy="182880"/>
          </a:xfrm>
          <a:prstGeom prst="cube">
            <a:avLst/>
          </a:prstGeom>
          <a:noFill/>
          <a:ln w="1270">
            <a:solidFill>
              <a:srgbClr val="373F9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10854" y="1806702"/>
            <a:ext cx="182880" cy="182880"/>
          </a:xfrm>
          <a:prstGeom prst="rect">
            <a:avLst/>
          </a:prstGeom>
          <a:noFill/>
          <a:ln w="1270">
            <a:solidFill>
              <a:srgbClr val="B5EDC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50115" y="2805105"/>
            <a:ext cx="182880" cy="182880"/>
          </a:xfrm>
          <a:prstGeom prst="sun">
            <a:avLst/>
          </a:prstGeom>
          <a:noFill/>
          <a:ln w="1270">
            <a:solidFill>
              <a:srgbClr val="BDA1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6554" y="2140737"/>
            <a:ext cx="182880" cy="182880"/>
          </a:xfrm>
          <a:prstGeom prst="rect">
            <a:avLst/>
          </a:prstGeom>
          <a:noFill/>
          <a:ln w="1270">
            <a:solidFill>
              <a:srgbClr val="3E2BF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Online Safety: Securing Your Router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router is the gateway to your home network. Securing it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 to secure your router: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 the default password: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a strong, unique password.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WPA3 encryption: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This is the most secure option.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Update the router's firmware: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it up-to-date with the latest security patches.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Disable remote access (if not needed):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This prevents unauthorized access from outside your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73489" y="392619"/>
            <a:ext cx="182880" cy="182880"/>
          </a:xfrm>
          <a:prstGeom prst="cube">
            <a:avLst/>
          </a:prstGeom>
          <a:noFill/>
          <a:ln w="1270">
            <a:solidFill>
              <a:srgbClr val="CD8F1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1188" y="3984565"/>
            <a:ext cx="182880" cy="182880"/>
          </a:xfrm>
          <a:prstGeom prst="cube">
            <a:avLst/>
          </a:prstGeom>
          <a:noFill/>
          <a:ln w="1270">
            <a:solidFill>
              <a:srgbClr val="D7969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62903" y="775164"/>
            <a:ext cx="182880" cy="182880"/>
          </a:xfrm>
          <a:prstGeom prst="triangle">
            <a:avLst/>
          </a:prstGeom>
          <a:noFill/>
          <a:ln w="1270">
            <a:solidFill>
              <a:srgbClr val="48D62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58957" y="219049"/>
            <a:ext cx="182880" cy="182880"/>
          </a:xfrm>
          <a:prstGeom prst="cube">
            <a:avLst/>
          </a:prstGeom>
          <a:noFill/>
          <a:ln w="1270">
            <a:solidFill>
              <a:srgbClr val="4D27A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99860" y="1317428"/>
            <a:ext cx="182880" cy="182880"/>
          </a:xfrm>
          <a:prstGeom prst="sun">
            <a:avLst/>
          </a:prstGeom>
          <a:noFill/>
          <a:ln w="1270">
            <a:solidFill>
              <a:srgbClr val="67872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Privacy: Understanding Your Rights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have certain rights regarding your personal data, depending on your location and the services you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data privacy rights: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right to access your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right to correct inaccurate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right to delete your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right to restrict the processing of your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right to data portability.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06028" y="1872347"/>
            <a:ext cx="182880" cy="182880"/>
          </a:xfrm>
          <a:prstGeom prst="cube">
            <a:avLst/>
          </a:prstGeom>
          <a:noFill/>
          <a:ln w="1270">
            <a:solidFill>
              <a:srgbClr val="65856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69360" y="1983265"/>
            <a:ext cx="182880" cy="182880"/>
          </a:xfrm>
          <a:prstGeom prst="cube">
            <a:avLst/>
          </a:prstGeom>
          <a:noFill/>
          <a:ln w="1270">
            <a:solidFill>
              <a:srgbClr val="F74F1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53603" y="3469760"/>
            <a:ext cx="182880" cy="182880"/>
          </a:xfrm>
          <a:prstGeom prst="cube">
            <a:avLst/>
          </a:prstGeom>
          <a:noFill/>
          <a:ln w="1270">
            <a:solidFill>
              <a:srgbClr val="01175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80890" y="3098896"/>
            <a:ext cx="182880" cy="182880"/>
          </a:xfrm>
          <a:prstGeom prst="cube">
            <a:avLst/>
          </a:prstGeom>
          <a:noFill/>
          <a:ln w="1270">
            <a:solidFill>
              <a:srgbClr val="6130F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22875" y="1598572"/>
            <a:ext cx="182880" cy="182880"/>
          </a:xfrm>
          <a:prstGeom prst="cube">
            <a:avLst/>
          </a:prstGeom>
          <a:noFill/>
          <a:ln w="1270">
            <a:solidFill>
              <a:srgbClr val="89BE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Privacy: Protecting Your Information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steps to protect your personal information online and offline.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protecting your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mindful of what you share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strong passwords.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 sensitive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Shred documents containing personal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Review privacy policies before sharing your data with a company.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2226" y="1326496"/>
            <a:ext cx="182880" cy="182880"/>
          </a:xfrm>
          <a:prstGeom prst="rect">
            <a:avLst/>
          </a:prstGeom>
          <a:noFill/>
          <a:ln w="1270">
            <a:solidFill>
              <a:srgbClr val="CE2E3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9280" y="2683119"/>
            <a:ext cx="182880" cy="182880"/>
          </a:xfrm>
          <a:prstGeom prst="cube">
            <a:avLst/>
          </a:prstGeom>
          <a:noFill/>
          <a:ln w="1270">
            <a:solidFill>
              <a:srgbClr val="4D649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94629" y="2813152"/>
            <a:ext cx="182880" cy="182880"/>
          </a:xfrm>
          <a:prstGeom prst="sun">
            <a:avLst/>
          </a:prstGeom>
          <a:noFill/>
          <a:ln w="1270">
            <a:solidFill>
              <a:srgbClr val="18225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75186" y="4183744"/>
            <a:ext cx="182880" cy="182880"/>
          </a:xfrm>
          <a:prstGeom prst="rect">
            <a:avLst/>
          </a:prstGeom>
          <a:noFill/>
          <a:ln w="1270">
            <a:solidFill>
              <a:srgbClr val="E1BA3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65616" y="1485234"/>
            <a:ext cx="182880" cy="182880"/>
          </a:xfrm>
          <a:prstGeom prst="cube">
            <a:avLst/>
          </a:prstGeom>
          <a:noFill/>
          <a:ln w="1270">
            <a:solidFill>
              <a:srgbClr val="3A60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Updated: Cybersecurity News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informed about the latest cybersecurity threats and best practices.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Resources for cybersecurity news: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blogs and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News articles and reports.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accounts of cybersecurity experts.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 cybersecurity agencies (e.g., CISA in the US).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19799" y="2787125"/>
            <a:ext cx="182880" cy="182880"/>
          </a:xfrm>
          <a:prstGeom prst="rect">
            <a:avLst/>
          </a:prstGeom>
          <a:noFill/>
          <a:ln w="1270">
            <a:solidFill>
              <a:srgbClr val="3A534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67052" y="1133957"/>
            <a:ext cx="182880" cy="182880"/>
          </a:xfrm>
          <a:prstGeom prst="rect">
            <a:avLst/>
          </a:prstGeom>
          <a:noFill/>
          <a:ln w="1270">
            <a:solidFill>
              <a:srgbClr val="FAF3A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52205" y="2579594"/>
            <a:ext cx="182880" cy="182880"/>
          </a:xfrm>
          <a:prstGeom prst="triangle">
            <a:avLst/>
          </a:prstGeom>
          <a:noFill/>
          <a:ln w="1270">
            <a:solidFill>
              <a:srgbClr val="D9199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44764" y="3361520"/>
            <a:ext cx="182880" cy="182880"/>
          </a:xfrm>
          <a:prstGeom prst="rect">
            <a:avLst/>
          </a:prstGeom>
          <a:noFill/>
          <a:ln w="1270">
            <a:solidFill>
              <a:srgbClr val="4A0C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13380" y="2168047"/>
            <a:ext cx="182880" cy="182880"/>
          </a:xfrm>
          <a:prstGeom prst="cube">
            <a:avLst/>
          </a:prstGeom>
          <a:noFill/>
          <a:ln w="1270">
            <a:solidFill>
              <a:srgbClr val="356E3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Updated: Security Audits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Regularly audit your security practices to identify and address vulnerabilities.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security audits: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Password strength tests.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Vulnerability scans.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awareness training for employees.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Reviewing access controls.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38081" y="418258"/>
            <a:ext cx="182880" cy="182880"/>
          </a:xfrm>
          <a:prstGeom prst="triangle">
            <a:avLst/>
          </a:prstGeom>
          <a:noFill/>
          <a:ln w="1270">
            <a:solidFill>
              <a:srgbClr val="A8E5C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6462" y="2935860"/>
            <a:ext cx="182880" cy="182880"/>
          </a:xfrm>
          <a:prstGeom prst="triangle">
            <a:avLst/>
          </a:prstGeom>
          <a:noFill/>
          <a:ln w="1270">
            <a:solidFill>
              <a:srgbClr val="618FB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20859" y="2058942"/>
            <a:ext cx="182880" cy="182880"/>
          </a:xfrm>
          <a:prstGeom prst="sun">
            <a:avLst/>
          </a:prstGeom>
          <a:noFill/>
          <a:ln w="1270">
            <a:solidFill>
              <a:srgbClr val="75BC8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65338" y="1410006"/>
            <a:ext cx="182880" cy="182880"/>
          </a:xfrm>
          <a:prstGeom prst="rect">
            <a:avLst/>
          </a:prstGeom>
          <a:noFill/>
          <a:ln w="1270">
            <a:solidFill>
              <a:srgbClr val="0C3D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90712" y="3089222"/>
            <a:ext cx="182880" cy="182880"/>
          </a:xfrm>
          <a:prstGeom prst="triangle">
            <a:avLst/>
          </a:prstGeom>
          <a:noFill/>
          <a:ln w="1270">
            <a:solidFill>
              <a:srgbClr val="3C224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Two-Factor Authentication (2FA)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two-factor authentication (2FA) whenever possible. 2FA adds an extra layer of security by requiring a second form of verification (e.g., a code sent to your phone) in addition to your password.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enter your username and password.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system sends a code to your phone or email.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enter the code to verify your identity.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2FA: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makes it much harder for attackers to gain access to your account, even if they know your password.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752216" y="1583991"/>
            <a:ext cx="182880" cy="182880"/>
          </a:xfrm>
          <a:prstGeom prst="sun">
            <a:avLst/>
          </a:prstGeom>
          <a:noFill/>
          <a:ln w="1270">
            <a:solidFill>
              <a:srgbClr val="DF9E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06726" y="3603908"/>
            <a:ext cx="182880" cy="182880"/>
          </a:xfrm>
          <a:prstGeom prst="triangle">
            <a:avLst/>
          </a:prstGeom>
          <a:noFill/>
          <a:ln w="1270">
            <a:solidFill>
              <a:srgbClr val="139F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8801" y="1492500"/>
            <a:ext cx="182880" cy="182880"/>
          </a:xfrm>
          <a:prstGeom prst="rect">
            <a:avLst/>
          </a:prstGeom>
          <a:noFill/>
          <a:ln w="1270">
            <a:solidFill>
              <a:srgbClr val="65DF2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35419" y="4373840"/>
            <a:ext cx="182880" cy="182880"/>
          </a:xfrm>
          <a:prstGeom prst="sun">
            <a:avLst/>
          </a:prstGeom>
          <a:noFill/>
          <a:ln w="1270">
            <a:solidFill>
              <a:srgbClr val="15D6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3636" y="3892574"/>
            <a:ext cx="182880" cy="182880"/>
          </a:xfrm>
          <a:prstGeom prst="triangle">
            <a:avLst/>
          </a:prstGeom>
          <a:noFill/>
          <a:ln w="1270">
            <a:solidFill>
              <a:srgbClr val="78CEF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Backing Up Your Data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Regularly back up your important data to protect against data loss due to hardware failure, malware attacks, or accidental deletion.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Backup options: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External hard drive: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an external hard drive and copy your files.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storage: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cloud storage service (e.g., Google Drive, Dropbox, OneDrive) to back up your files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Network-attached storage (NAS):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dedicated storage device connected to your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the 3-2-1 rule: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3 copies of your data, on 2 different media, with 1 copy offsite.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72359" y="1426926"/>
            <a:ext cx="182880" cy="182880"/>
          </a:xfrm>
          <a:prstGeom prst="sun">
            <a:avLst/>
          </a:prstGeom>
          <a:noFill/>
          <a:ln w="1270">
            <a:solidFill>
              <a:srgbClr val="F04A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90968" y="2555704"/>
            <a:ext cx="182880" cy="182880"/>
          </a:xfrm>
          <a:prstGeom prst="cube">
            <a:avLst/>
          </a:prstGeom>
          <a:noFill/>
          <a:ln w="1270">
            <a:solidFill>
              <a:srgbClr val="12029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41598" y="3173432"/>
            <a:ext cx="182880" cy="182880"/>
          </a:xfrm>
          <a:prstGeom prst="rect">
            <a:avLst/>
          </a:prstGeom>
          <a:noFill/>
          <a:ln w="1270">
            <a:solidFill>
              <a:srgbClr val="A50CA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28011" y="3821482"/>
            <a:ext cx="182880" cy="182880"/>
          </a:xfrm>
          <a:prstGeom prst="rect">
            <a:avLst/>
          </a:prstGeom>
          <a:noFill/>
          <a:ln w="1270">
            <a:solidFill>
              <a:srgbClr val="9AE05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72073" y="335901"/>
            <a:ext cx="182880" cy="182880"/>
          </a:xfrm>
          <a:prstGeom prst="cube">
            <a:avLst/>
          </a:prstGeom>
          <a:noFill/>
          <a:ln w="1270">
            <a:solidFill>
              <a:srgbClr val="AB175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Cybersecurity?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practice of protecting computer systems, networks, devices, and data from digital attacks.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locking your doors and windows in the real world, but for your digital life.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it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personal and financial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Preventing identity theft.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Safeguarding business assets.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Maintaining online safety and trust.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56751" y="2644319"/>
            <a:ext cx="182880" cy="182880"/>
          </a:xfrm>
          <a:prstGeom prst="cube">
            <a:avLst/>
          </a:prstGeom>
          <a:noFill/>
          <a:ln w="1270">
            <a:solidFill>
              <a:srgbClr val="216E7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85703" y="1125067"/>
            <a:ext cx="182880" cy="182880"/>
          </a:xfrm>
          <a:prstGeom prst="rect">
            <a:avLst/>
          </a:prstGeom>
          <a:noFill/>
          <a:ln w="1270">
            <a:solidFill>
              <a:srgbClr val="09764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67495" y="1090557"/>
            <a:ext cx="182880" cy="182880"/>
          </a:xfrm>
          <a:prstGeom prst="rect">
            <a:avLst/>
          </a:prstGeom>
          <a:noFill/>
          <a:ln w="1270">
            <a:solidFill>
              <a:srgbClr val="7E15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17411" y="3214853"/>
            <a:ext cx="182880" cy="182880"/>
          </a:xfrm>
          <a:prstGeom prst="rect">
            <a:avLst/>
          </a:prstGeom>
          <a:noFill/>
          <a:ln w="1270">
            <a:solidFill>
              <a:srgbClr val="44F71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06795" y="3766702"/>
            <a:ext cx="182880" cy="182880"/>
          </a:xfrm>
          <a:prstGeom prst="rect">
            <a:avLst/>
          </a:prstGeom>
          <a:noFill/>
          <a:ln w="1270">
            <a:solidFill>
              <a:srgbClr val="344CC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Recognizing and Reporting Scams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common scams and report them to the appropriate authorities.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scams: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Investment scams: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Promises of high returns with little risk.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Romance scams: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Scammers create fake online profiles to build relationships and then ask for money.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 support scams: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Scammers pretend to be tech support and try to trick you into giving them access to your computer.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Reporting scams: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 scams to the Federal Trade Commission (FTC) in the US.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 scams to your local law enforcement agency.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788406" y="1760276"/>
            <a:ext cx="182880" cy="182880"/>
          </a:xfrm>
          <a:prstGeom prst="rect">
            <a:avLst/>
          </a:prstGeom>
          <a:noFill/>
          <a:ln w="1270">
            <a:solidFill>
              <a:srgbClr val="F6A8A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52259" y="4436281"/>
            <a:ext cx="182880" cy="182880"/>
          </a:xfrm>
          <a:prstGeom prst="triangle">
            <a:avLst/>
          </a:prstGeom>
          <a:noFill/>
          <a:ln w="1270">
            <a:solidFill>
              <a:srgbClr val="D86E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50445" y="663093"/>
            <a:ext cx="182880" cy="182880"/>
          </a:xfrm>
          <a:prstGeom prst="triangle">
            <a:avLst/>
          </a:prstGeom>
          <a:noFill/>
          <a:ln w="1270">
            <a:solidFill>
              <a:srgbClr val="B5EC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04151" y="1636047"/>
            <a:ext cx="182880" cy="182880"/>
          </a:xfrm>
          <a:prstGeom prst="rect">
            <a:avLst/>
          </a:prstGeom>
          <a:noFill/>
          <a:ln w="1270">
            <a:solidFill>
              <a:srgbClr val="D3C1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92859" y="2727551"/>
            <a:ext cx="182880" cy="182880"/>
          </a:xfrm>
          <a:prstGeom prst="triangle">
            <a:avLst/>
          </a:prstGeom>
          <a:noFill/>
          <a:ln w="1270">
            <a:solidFill>
              <a:srgbClr val="F3BF1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 Security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smartphone is essentially a mini-computer, so it's important to protect it from security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security tips: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strong passcode or biometric authentication (fingerprint or facial recognition).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your operating system and apps up to date.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careful when downloading apps from third-party app stores.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Find My Device to locate your phone if it's lost or stolen.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VPN when connecting to public Wi-Fi.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68088" y="2717694"/>
            <a:ext cx="182880" cy="182880"/>
          </a:xfrm>
          <a:prstGeom prst="cube">
            <a:avLst/>
          </a:prstGeom>
          <a:noFill/>
          <a:ln w="1270">
            <a:solidFill>
              <a:srgbClr val="A0C9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44278" y="213572"/>
            <a:ext cx="182880" cy="182880"/>
          </a:xfrm>
          <a:prstGeom prst="triangle">
            <a:avLst/>
          </a:prstGeom>
          <a:noFill/>
          <a:ln w="1270">
            <a:solidFill>
              <a:srgbClr val="A424A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62349" y="4093269"/>
            <a:ext cx="182880" cy="182880"/>
          </a:xfrm>
          <a:prstGeom prst="cube">
            <a:avLst/>
          </a:prstGeom>
          <a:noFill/>
          <a:ln w="1270">
            <a:solidFill>
              <a:srgbClr val="9396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90814" y="473332"/>
            <a:ext cx="182880" cy="182880"/>
          </a:xfrm>
          <a:prstGeom prst="rect">
            <a:avLst/>
          </a:prstGeom>
          <a:noFill/>
          <a:ln w="1270">
            <a:solidFill>
              <a:srgbClr val="09EE5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34920" y="720894"/>
            <a:ext cx="182880" cy="182880"/>
          </a:xfrm>
          <a:prstGeom prst="sun">
            <a:avLst/>
          </a:prstGeom>
          <a:noFill/>
          <a:ln w="1270">
            <a:solidFill>
              <a:srgbClr val="3A56A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Public Wi-Fi Safety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Public Wi-Fi networks are often unsecured, making them vulnerable to attacks.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using public Wi-Fi safely: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accessing sensitive information (e.g., banking, email) on public Wi-Fi.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VPN (Virtual Private Network) to encrypt your internet traffic.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Disable automatic Wi-Fi connection.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your firewall.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89591" y="496845"/>
            <a:ext cx="182880" cy="182880"/>
          </a:xfrm>
          <a:prstGeom prst="rect">
            <a:avLst/>
          </a:prstGeom>
          <a:noFill/>
          <a:ln w="1270">
            <a:solidFill>
              <a:srgbClr val="0E001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80639" y="2688267"/>
            <a:ext cx="182880" cy="182880"/>
          </a:xfrm>
          <a:prstGeom prst="sun">
            <a:avLst/>
          </a:prstGeom>
          <a:noFill/>
          <a:ln w="1270">
            <a:solidFill>
              <a:srgbClr val="6F345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55056" y="1877837"/>
            <a:ext cx="182880" cy="182880"/>
          </a:xfrm>
          <a:prstGeom prst="rect">
            <a:avLst/>
          </a:prstGeom>
          <a:noFill/>
          <a:ln w="1270">
            <a:solidFill>
              <a:srgbClr val="FCF4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97051" y="3394636"/>
            <a:ext cx="182880" cy="182880"/>
          </a:xfrm>
          <a:prstGeom prst="cube">
            <a:avLst/>
          </a:prstGeom>
          <a:noFill/>
          <a:ln w="1270">
            <a:solidFill>
              <a:srgbClr val="99D4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23498" y="1971052"/>
            <a:ext cx="182880" cy="182880"/>
          </a:xfrm>
          <a:prstGeom prst="sun">
            <a:avLst/>
          </a:prstGeom>
          <a:noFill/>
          <a:ln w="1270">
            <a:solidFill>
              <a:srgbClr val="6937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Physical Security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overlook physical security. Protecting your devices from physical theft or damage is also important.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Physical security tips: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your devices in a safe place.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strong password to protect your computer.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 your hard drive.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your surroundings when using your devices in public.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Shred sensitive documents before discarding them.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08241" y="3062059"/>
            <a:ext cx="182880" cy="182880"/>
          </a:xfrm>
          <a:prstGeom prst="cube">
            <a:avLst/>
          </a:prstGeom>
          <a:noFill/>
          <a:ln w="1270">
            <a:solidFill>
              <a:srgbClr val="E51F2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37474" y="3043066"/>
            <a:ext cx="182880" cy="182880"/>
          </a:xfrm>
          <a:prstGeom prst="triangle">
            <a:avLst/>
          </a:prstGeom>
          <a:noFill/>
          <a:ln w="1270">
            <a:solidFill>
              <a:srgbClr val="16145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79749" y="3467237"/>
            <a:ext cx="182880" cy="182880"/>
          </a:xfrm>
          <a:prstGeom prst="sun">
            <a:avLst/>
          </a:prstGeom>
          <a:noFill/>
          <a:ln w="1270">
            <a:solidFill>
              <a:srgbClr val="01300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44250" y="3462254"/>
            <a:ext cx="182880" cy="182880"/>
          </a:xfrm>
          <a:prstGeom prst="cube">
            <a:avLst/>
          </a:prstGeom>
          <a:noFill/>
          <a:ln w="1270">
            <a:solidFill>
              <a:srgbClr val="60C8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49405" y="2381513"/>
            <a:ext cx="182880" cy="182880"/>
          </a:xfrm>
          <a:prstGeom prst="triangle">
            <a:avLst/>
          </a:prstGeom>
          <a:noFill/>
          <a:ln w="1270">
            <a:solidFill>
              <a:srgbClr val="DDAD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Privacy Settings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Review and adjust the privacy settings on your online accounts and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adjusting privacy settings: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 the amount of personal information you share.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Control who can see your posts and photos.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Disable location tracking.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 out of targeted advertising.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Review app permissions.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10942" y="3025250"/>
            <a:ext cx="182880" cy="182880"/>
          </a:xfrm>
          <a:prstGeom prst="triangle">
            <a:avLst/>
          </a:prstGeom>
          <a:noFill/>
          <a:ln w="1270">
            <a:solidFill>
              <a:srgbClr val="833FD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38268" y="2680340"/>
            <a:ext cx="182880" cy="182880"/>
          </a:xfrm>
          <a:prstGeom prst="cube">
            <a:avLst/>
          </a:prstGeom>
          <a:noFill/>
          <a:ln w="1270">
            <a:solidFill>
              <a:srgbClr val="27C00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9136" y="1343028"/>
            <a:ext cx="182880" cy="182880"/>
          </a:xfrm>
          <a:prstGeom prst="rect">
            <a:avLst/>
          </a:prstGeom>
          <a:noFill/>
          <a:ln w="1270">
            <a:solidFill>
              <a:srgbClr val="FB99A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68492" y="606606"/>
            <a:ext cx="182880" cy="182880"/>
          </a:xfrm>
          <a:prstGeom prst="cube">
            <a:avLst/>
          </a:prstGeom>
          <a:noFill/>
          <a:ln w="1270">
            <a:solidFill>
              <a:srgbClr val="F637D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75098" y="1668731"/>
            <a:ext cx="182880" cy="182880"/>
          </a:xfrm>
          <a:prstGeom prst="cube">
            <a:avLst/>
          </a:prstGeom>
          <a:noFill/>
          <a:ln w="1270">
            <a:solidFill>
              <a:srgbClr val="9C6BD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IoT (Internet of Things) Security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 of Things (IoT) refers to devices connected to the internet, such as smart TVs, smart thermostats, and smart appliances. These devices can be vulnerable to security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IoT security tips: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 the default passwords on your IoT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your IoT devices up to date.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Disable features you don't need.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Segment your IoT devices on a separate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the privacy implications of your IoT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538291" y="3221888"/>
            <a:ext cx="182880" cy="182880"/>
          </a:xfrm>
          <a:prstGeom prst="sun">
            <a:avLst/>
          </a:prstGeom>
          <a:noFill/>
          <a:ln w="1270">
            <a:solidFill>
              <a:srgbClr val="0071B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61664" y="1492706"/>
            <a:ext cx="182880" cy="182880"/>
          </a:xfrm>
          <a:prstGeom prst="rect">
            <a:avLst/>
          </a:prstGeom>
          <a:noFill/>
          <a:ln w="1270">
            <a:solidFill>
              <a:srgbClr val="9DFA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48587" y="3513841"/>
            <a:ext cx="182880" cy="182880"/>
          </a:xfrm>
          <a:prstGeom prst="triangle">
            <a:avLst/>
          </a:prstGeom>
          <a:noFill/>
          <a:ln w="1270">
            <a:solidFill>
              <a:srgbClr val="40F8F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10253" y="3699725"/>
            <a:ext cx="182880" cy="182880"/>
          </a:xfrm>
          <a:prstGeom prst="sun">
            <a:avLst/>
          </a:prstGeom>
          <a:noFill/>
          <a:ln w="1270">
            <a:solidFill>
              <a:srgbClr val="AD38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86069" y="1551619"/>
            <a:ext cx="182880" cy="182880"/>
          </a:xfrm>
          <a:prstGeom prst="cube">
            <a:avLst/>
          </a:prstGeom>
          <a:noFill/>
          <a:ln w="1270">
            <a:solidFill>
              <a:srgbClr val="69E49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Responding to a Security Incident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suspect that you've been the victim of a security incident (e.g., your account has been hacked, your computer has been infected with malware), take immediate action.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 to take after a security incident: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 your passwords immediately.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 a full scan with your antivirus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Contact your bank or credit card company if your financial information has been compromised.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 the incident to the appropriate authorities.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your accounts for suspicious activity.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54692" y="3662243"/>
            <a:ext cx="182880" cy="182880"/>
          </a:xfrm>
          <a:prstGeom prst="sun">
            <a:avLst/>
          </a:prstGeom>
          <a:noFill/>
          <a:ln w="1270">
            <a:solidFill>
              <a:srgbClr val="0278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31526" y="502671"/>
            <a:ext cx="182880" cy="182880"/>
          </a:xfrm>
          <a:prstGeom prst="sun">
            <a:avLst/>
          </a:prstGeom>
          <a:noFill/>
          <a:ln w="1270">
            <a:solidFill>
              <a:srgbClr val="7133B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92087" y="2781641"/>
            <a:ext cx="182880" cy="182880"/>
          </a:xfrm>
          <a:prstGeom prst="sun">
            <a:avLst/>
          </a:prstGeom>
          <a:noFill/>
          <a:ln w="1270">
            <a:solidFill>
              <a:srgbClr val="C395A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60904" y="1112186"/>
            <a:ext cx="182880" cy="182880"/>
          </a:xfrm>
          <a:prstGeom prst="triangle">
            <a:avLst/>
          </a:prstGeom>
          <a:noFill/>
          <a:ln w="1270">
            <a:solidFill>
              <a:srgbClr val="9E5A6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94375" y="2077431"/>
            <a:ext cx="182880" cy="182880"/>
          </a:xfrm>
          <a:prstGeom prst="rect">
            <a:avLst/>
          </a:prstGeom>
          <a:noFill/>
          <a:ln w="1270">
            <a:solidFill>
              <a:srgbClr val="6C7B4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Encryption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Encryption is the process of converting data into an unreadable format, making it secure from unauthorized access.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encryption: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Full-disk encryption: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Encrypts your entire hard drive.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encryption: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Encrypts individual files or folders.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encryption: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Encrypts your email messages.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encryption to protect sensitive data whenever possible.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2019" y="4362740"/>
            <a:ext cx="182880" cy="182880"/>
          </a:xfrm>
          <a:prstGeom prst="rect">
            <a:avLst/>
          </a:prstGeom>
          <a:noFill/>
          <a:ln w="1270">
            <a:solidFill>
              <a:srgbClr val="4E7A1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28997" y="1777813"/>
            <a:ext cx="182880" cy="182880"/>
          </a:xfrm>
          <a:prstGeom prst="triangle">
            <a:avLst/>
          </a:prstGeom>
          <a:noFill/>
          <a:ln w="1270">
            <a:solidFill>
              <a:srgbClr val="EAD8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54950" y="1015622"/>
            <a:ext cx="182880" cy="182880"/>
          </a:xfrm>
          <a:prstGeom prst="triangle">
            <a:avLst/>
          </a:prstGeom>
          <a:noFill/>
          <a:ln w="1270">
            <a:solidFill>
              <a:srgbClr val="D9B9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47275" y="3214015"/>
            <a:ext cx="182880" cy="182880"/>
          </a:xfrm>
          <a:prstGeom prst="rect">
            <a:avLst/>
          </a:prstGeom>
          <a:noFill/>
          <a:ln w="1270">
            <a:solidFill>
              <a:srgbClr val="94AC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78606" y="3494587"/>
            <a:ext cx="182880" cy="182880"/>
          </a:xfrm>
          <a:prstGeom prst="cube">
            <a:avLst/>
          </a:prstGeom>
          <a:noFill/>
          <a:ln w="1270">
            <a:solidFill>
              <a:srgbClr val="1984E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Stay Vigilant!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is an ongoing process. By staying informed, practicing safe online habits, and using the right security tools, you can significantly reduce your risk of becoming a victim of cybercrime.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the latest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your software up to date.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strong passwords and enable 2FA.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careful when clicking on links or downloading files.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 suspicious activity.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736129" y="3289438"/>
            <a:ext cx="182880" cy="182880"/>
          </a:xfrm>
          <a:prstGeom prst="triangle">
            <a:avLst/>
          </a:prstGeom>
          <a:noFill/>
          <a:ln w="1270">
            <a:solidFill>
              <a:srgbClr val="31A67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4578" y="2666711"/>
            <a:ext cx="182880" cy="182880"/>
          </a:xfrm>
          <a:prstGeom prst="sun">
            <a:avLst/>
          </a:prstGeom>
          <a:noFill/>
          <a:ln w="1270">
            <a:solidFill>
              <a:srgbClr val="7DB61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03451" y="2016317"/>
            <a:ext cx="182880" cy="182880"/>
          </a:xfrm>
          <a:prstGeom prst="cube">
            <a:avLst/>
          </a:prstGeom>
          <a:noFill/>
          <a:ln w="1270">
            <a:solidFill>
              <a:srgbClr val="8AF3E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02425" y="413033"/>
            <a:ext cx="182880" cy="182880"/>
          </a:xfrm>
          <a:prstGeom prst="rect">
            <a:avLst/>
          </a:prstGeom>
          <a:noFill/>
          <a:ln w="1270">
            <a:solidFill>
              <a:srgbClr val="6C822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74219" y="3257"/>
            <a:ext cx="182880" cy="182880"/>
          </a:xfrm>
          <a:prstGeom prst="cube">
            <a:avLst/>
          </a:prstGeom>
          <a:noFill/>
          <a:ln w="1270">
            <a:solidFill>
              <a:srgbClr val="D5991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Cybersecurity Concepts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Confidentiality: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Keeping information secret from unauthorized access.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data is accurate and hasn't been tampered with.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Availability: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Making sure systems and data are accessible when needed.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Authentication: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Verifying the identity of a user or device.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Authorization: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Granting specific permissions to authenticated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70200" y="615690"/>
            <a:ext cx="182880" cy="182880"/>
          </a:xfrm>
          <a:prstGeom prst="rect">
            <a:avLst/>
          </a:prstGeom>
          <a:noFill/>
          <a:ln w="1270">
            <a:solidFill>
              <a:srgbClr val="29AE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1087" y="1645398"/>
            <a:ext cx="182880" cy="182880"/>
          </a:xfrm>
          <a:prstGeom prst="sun">
            <a:avLst/>
          </a:prstGeom>
          <a:noFill/>
          <a:ln w="1270">
            <a:solidFill>
              <a:srgbClr val="E68DF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06738" y="932215"/>
            <a:ext cx="182880" cy="182880"/>
          </a:xfrm>
          <a:prstGeom prst="triangle">
            <a:avLst/>
          </a:prstGeom>
          <a:noFill/>
          <a:ln w="1270">
            <a:solidFill>
              <a:srgbClr val="0DCB7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28196" y="512872"/>
            <a:ext cx="182880" cy="182880"/>
          </a:xfrm>
          <a:prstGeom prst="rect">
            <a:avLst/>
          </a:prstGeom>
          <a:noFill/>
          <a:ln w="1270">
            <a:solidFill>
              <a:srgbClr val="2AF41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83780" y="598701"/>
            <a:ext cx="182880" cy="182880"/>
          </a:xfrm>
          <a:prstGeom prst="cube">
            <a:avLst/>
          </a:prstGeom>
          <a:noFill/>
          <a:ln w="1270">
            <a:solidFill>
              <a:srgbClr val="42EA1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Threats: Phishing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Phishing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a type of online fraud where attackers try to trick you into revealing personal information (passwords, credit card details, etc.) by disguising themselves as trustworthy entities.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spot phishing emails: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Generic greetings (e.g., "Dear Customer").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Urgent or threatening language.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Suspicious links or attachments.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Grammatical errors and typos.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Requests for sensitive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66329" y="3638664"/>
            <a:ext cx="182880" cy="182880"/>
          </a:xfrm>
          <a:prstGeom prst="sun">
            <a:avLst/>
          </a:prstGeom>
          <a:noFill/>
          <a:ln w="1270">
            <a:solidFill>
              <a:srgbClr val="03E7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90461" y="2782277"/>
            <a:ext cx="182880" cy="182880"/>
          </a:xfrm>
          <a:prstGeom prst="triangle">
            <a:avLst/>
          </a:prstGeom>
          <a:noFill/>
          <a:ln w="1270">
            <a:solidFill>
              <a:srgbClr val="36579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55607" y="1797906"/>
            <a:ext cx="182880" cy="182880"/>
          </a:xfrm>
          <a:prstGeom prst="sun">
            <a:avLst/>
          </a:prstGeom>
          <a:noFill/>
          <a:ln w="1270">
            <a:solidFill>
              <a:srgbClr val="5743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76538" y="3592822"/>
            <a:ext cx="182880" cy="182880"/>
          </a:xfrm>
          <a:prstGeom prst="triangle">
            <a:avLst/>
          </a:prstGeom>
          <a:noFill/>
          <a:ln w="1270">
            <a:solidFill>
              <a:srgbClr val="F1FE5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76527" y="3753411"/>
            <a:ext cx="182880" cy="182880"/>
          </a:xfrm>
          <a:prstGeom prst="rect">
            <a:avLst/>
          </a:prstGeom>
          <a:noFill/>
          <a:ln w="1270">
            <a:solidFill>
              <a:srgbClr val="4B194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Threats: Malware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Malware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any type of malicious software designed to harm your computer or steal your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malware: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Infect files and spread to other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Self-replicating malware that spreads over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Trojans: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Disguise themselves as legitimate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Ransomware: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Encrypts your files and demands a ransom for their release.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Spyware: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Collects information about your activity without your knowledge.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45436" y="1017240"/>
            <a:ext cx="182880" cy="182880"/>
          </a:xfrm>
          <a:prstGeom prst="rect">
            <a:avLst/>
          </a:prstGeom>
          <a:noFill/>
          <a:ln w="1270">
            <a:solidFill>
              <a:srgbClr val="E9006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00149" y="1551673"/>
            <a:ext cx="182880" cy="182880"/>
          </a:xfrm>
          <a:prstGeom prst="cube">
            <a:avLst/>
          </a:prstGeom>
          <a:noFill/>
          <a:ln w="1270">
            <a:solidFill>
              <a:srgbClr val="C397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19865" y="3547736"/>
            <a:ext cx="182880" cy="182880"/>
          </a:xfrm>
          <a:prstGeom prst="cube">
            <a:avLst/>
          </a:prstGeom>
          <a:noFill/>
          <a:ln w="1270">
            <a:solidFill>
              <a:srgbClr val="F6871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29154" y="1782356"/>
            <a:ext cx="182880" cy="182880"/>
          </a:xfrm>
          <a:prstGeom prst="cube">
            <a:avLst/>
          </a:prstGeom>
          <a:noFill/>
          <a:ln w="1270">
            <a:solidFill>
              <a:srgbClr val="88B1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9923" y="2533678"/>
            <a:ext cx="182880" cy="182880"/>
          </a:xfrm>
          <a:prstGeom prst="triangle">
            <a:avLst/>
          </a:prstGeom>
          <a:noFill/>
          <a:ln w="1270">
            <a:solidFill>
              <a:srgbClr val="EA5A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Threats: Password Attacks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Attackers use various methods to guess or steal your passwords.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password attack methods: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Brute-force attacks: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Trying every possible combination of characters.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Dictionary attacks: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lists of common passwords.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Phishing: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Tricking you into revealing your password.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Password reuse: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the same password on multiple accounts.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73435" y="26152"/>
            <a:ext cx="182880" cy="182880"/>
          </a:xfrm>
          <a:prstGeom prst="triangle">
            <a:avLst/>
          </a:prstGeom>
          <a:noFill/>
          <a:ln w="1270">
            <a:solidFill>
              <a:srgbClr val="AC1B7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78698" y="2192811"/>
            <a:ext cx="182880" cy="182880"/>
          </a:xfrm>
          <a:prstGeom prst="cube">
            <a:avLst/>
          </a:prstGeom>
          <a:noFill/>
          <a:ln w="1270">
            <a:solidFill>
              <a:srgbClr val="80314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7857" y="3858666"/>
            <a:ext cx="182880" cy="182880"/>
          </a:xfrm>
          <a:prstGeom prst="rect">
            <a:avLst/>
          </a:prstGeom>
          <a:noFill/>
          <a:ln w="1270">
            <a:solidFill>
              <a:srgbClr val="DAE4A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03668" y="271617"/>
            <a:ext cx="182880" cy="182880"/>
          </a:xfrm>
          <a:prstGeom prst="rect">
            <a:avLst/>
          </a:prstGeom>
          <a:noFill/>
          <a:ln w="1270">
            <a:solidFill>
              <a:srgbClr val="B1E7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47507" y="24732"/>
            <a:ext cx="182880" cy="182880"/>
          </a:xfrm>
          <a:prstGeom prst="cube">
            <a:avLst/>
          </a:prstGeom>
          <a:noFill/>
          <a:ln w="1270">
            <a:solidFill>
              <a:srgbClr val="A79EA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Protecting Your Devices: Antivirus Software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Antivirus software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essential for protecting your computer from malware.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 of antivirus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Real-time scanning for malware.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Scheduled scans for in-depth analysis.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Malware removal tools.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Automatic updates to stay ahead of new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reputable antivirus program and keep it updated.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41232" y="1914510"/>
            <a:ext cx="182880" cy="182880"/>
          </a:xfrm>
          <a:prstGeom prst="cube">
            <a:avLst/>
          </a:prstGeom>
          <a:noFill/>
          <a:ln w="1270">
            <a:solidFill>
              <a:srgbClr val="FB7D8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244" y="2916762"/>
            <a:ext cx="182880" cy="182880"/>
          </a:xfrm>
          <a:prstGeom prst="cube">
            <a:avLst/>
          </a:prstGeom>
          <a:noFill/>
          <a:ln w="1270">
            <a:solidFill>
              <a:srgbClr val="575D9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25063" y="512019"/>
            <a:ext cx="182880" cy="182880"/>
          </a:xfrm>
          <a:prstGeom prst="rect">
            <a:avLst/>
          </a:prstGeom>
          <a:noFill/>
          <a:ln w="1270">
            <a:solidFill>
              <a:srgbClr val="B50B0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38511" y="2195113"/>
            <a:ext cx="182880" cy="182880"/>
          </a:xfrm>
          <a:prstGeom prst="rect">
            <a:avLst/>
          </a:prstGeom>
          <a:noFill/>
          <a:ln w="1270">
            <a:solidFill>
              <a:srgbClr val="0AC18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81740" y="3544940"/>
            <a:ext cx="182880" cy="182880"/>
          </a:xfrm>
          <a:prstGeom prst="rect">
            <a:avLst/>
          </a:prstGeom>
          <a:noFill/>
          <a:ln w="1270">
            <a:solidFill>
              <a:srgbClr val="E2D51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Protecting Your Devices: Firewalls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Firewalls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act as a barrier between your computer and the internet, blocking unauthorized access.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firewalls: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Installed on your computer.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Hardware firewalls: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Typically part of your router.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your firewall is enabled and properly configured.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02234" y="1759896"/>
            <a:ext cx="182880" cy="182880"/>
          </a:xfrm>
          <a:prstGeom prst="triangle">
            <a:avLst/>
          </a:prstGeom>
          <a:noFill/>
          <a:ln w="1270">
            <a:solidFill>
              <a:srgbClr val="BD5C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8658" y="1106117"/>
            <a:ext cx="182880" cy="182880"/>
          </a:xfrm>
          <a:prstGeom prst="triangle">
            <a:avLst/>
          </a:prstGeom>
          <a:noFill/>
          <a:ln w="1270">
            <a:solidFill>
              <a:srgbClr val="5D403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64299" y="4560843"/>
            <a:ext cx="182880" cy="182880"/>
          </a:xfrm>
          <a:prstGeom prst="cube">
            <a:avLst/>
          </a:prstGeom>
          <a:noFill/>
          <a:ln w="1270">
            <a:solidFill>
              <a:srgbClr val="67709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3634" y="3760304"/>
            <a:ext cx="182880" cy="182880"/>
          </a:xfrm>
          <a:prstGeom prst="sun">
            <a:avLst/>
          </a:prstGeom>
          <a:noFill/>
          <a:ln w="1270">
            <a:solidFill>
              <a:srgbClr val="C5A25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74324" y="271046"/>
            <a:ext cx="182880" cy="182880"/>
          </a:xfrm>
          <a:prstGeom prst="triangle">
            <a:avLst/>
          </a:prstGeom>
          <a:noFill/>
          <a:ln w="1270">
            <a:solidFill>
              <a:srgbClr val="73B72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Protecting Your Devices: Software Updates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updates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often include security patches that fix vulnerabilities in your operating system and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are updates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close security holes that attackers can exploit.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improve performance and stability.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add new features and functionality.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automatic updates whenever possible.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2025-02-24T11:04:08Z</dcterms:created>
  <dcterms:modified xsi:type="dcterms:W3CDTF">2025-02-24T11:04:08Z</dcterms:modified>
</cp:coreProperties>
</file>