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1639842" y="1861984"/>
            <a:ext cx="182880" cy="182880"/>
          </a:xfrm>
          <a:prstGeom prst="sun">
            <a:avLst/>
          </a:prstGeom>
          <a:noFill/>
          <a:ln w="1270">
            <a:solidFill>
              <a:srgbClr val="27088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909565" y="4237305"/>
            <a:ext cx="182880" cy="182880"/>
          </a:xfrm>
          <a:prstGeom prst="triangle">
            <a:avLst/>
          </a:prstGeom>
          <a:noFill/>
          <a:ln w="1270">
            <a:solidFill>
              <a:srgbClr val="E10AF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937778" y="3357674"/>
            <a:ext cx="182880" cy="182880"/>
          </a:xfrm>
          <a:prstGeom prst="triangle">
            <a:avLst/>
          </a:prstGeom>
          <a:noFill/>
          <a:ln w="1270">
            <a:solidFill>
              <a:srgbClr val="764E2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84603" y="1786235"/>
            <a:ext cx="182880" cy="182880"/>
          </a:xfrm>
          <a:prstGeom prst="rect">
            <a:avLst/>
          </a:prstGeom>
          <a:noFill/>
          <a:ln w="1270">
            <a:solidFill>
              <a:srgbClr val="A10A3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04451" y="2273837"/>
            <a:ext cx="182880" cy="182880"/>
          </a:xfrm>
          <a:prstGeom prst="sun">
            <a:avLst/>
          </a:prstGeom>
          <a:noFill/>
          <a:ln w="1270">
            <a:solidFill>
              <a:srgbClr val="944AF8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Marketing Fundamentals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core concepts of digital marketing.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Digital Marketing?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Digital Marketing Channels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Your Audience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Setting Goals and KPIs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SEO (Search Engine Optimization)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Content Marketing Essentials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Marketing Overview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Marketing Basics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Paid Advertising (PPC) Introduction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Analyzing Your Results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50797" y="468209"/>
            <a:ext cx="182880" cy="182880"/>
          </a:xfrm>
          <a:prstGeom prst="rect">
            <a:avLst/>
          </a:prstGeom>
          <a:noFill/>
          <a:ln w="1270">
            <a:solidFill>
              <a:srgbClr val="D242E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11390" y="4244491"/>
            <a:ext cx="182880" cy="182880"/>
          </a:xfrm>
          <a:prstGeom prst="triangle">
            <a:avLst/>
          </a:prstGeom>
          <a:noFill/>
          <a:ln w="1270">
            <a:solidFill>
              <a:srgbClr val="3BDAE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91638" y="1571484"/>
            <a:ext cx="182880" cy="182880"/>
          </a:xfrm>
          <a:prstGeom prst="cube">
            <a:avLst/>
          </a:prstGeom>
          <a:noFill/>
          <a:ln w="1270">
            <a:solidFill>
              <a:srgbClr val="BB755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3363" y="3768895"/>
            <a:ext cx="182880" cy="182880"/>
          </a:xfrm>
          <a:prstGeom prst="rect">
            <a:avLst/>
          </a:prstGeom>
          <a:noFill/>
          <a:ln w="1270">
            <a:solidFill>
              <a:srgbClr val="9329A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93639" y="1635153"/>
            <a:ext cx="182880" cy="182880"/>
          </a:xfrm>
          <a:prstGeom prst="triangle">
            <a:avLst/>
          </a:prstGeom>
          <a:noFill/>
          <a:ln w="1270">
            <a:solidFill>
              <a:srgbClr val="5911B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Paid Advertising (PPC) Introduction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PPC (Pay-Per-Click) advertising involves paying for ads that appear in search engine results or on other websites.  It's like renting space on a billboard.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Platforms: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Ads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Ads (Facebook Ads, Instagram Ads, etc.)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Elements: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Keyword Research: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Choosing relevant keywords to target.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 Copywriting: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Writing compelling ad text.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Landing Page Optimization: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landing pages that convert.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Budget Management: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Setting a budget and tracking your spending.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143640" y="822558"/>
            <a:ext cx="182880" cy="182880"/>
          </a:xfrm>
          <a:prstGeom prst="cube">
            <a:avLst/>
          </a:prstGeom>
          <a:noFill/>
          <a:ln w="1270">
            <a:solidFill>
              <a:srgbClr val="F41AC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72572" y="1234398"/>
            <a:ext cx="182880" cy="182880"/>
          </a:xfrm>
          <a:prstGeom prst="rect">
            <a:avLst/>
          </a:prstGeom>
          <a:noFill/>
          <a:ln w="1270">
            <a:solidFill>
              <a:srgbClr val="84C8C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22616" y="4469907"/>
            <a:ext cx="182880" cy="182880"/>
          </a:xfrm>
          <a:prstGeom prst="triangle">
            <a:avLst/>
          </a:prstGeom>
          <a:noFill/>
          <a:ln w="1270">
            <a:solidFill>
              <a:srgbClr val="F238A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25054" y="4275952"/>
            <a:ext cx="182880" cy="182880"/>
          </a:xfrm>
          <a:prstGeom prst="sun">
            <a:avLst/>
          </a:prstGeom>
          <a:noFill/>
          <a:ln w="1270">
            <a:solidFill>
              <a:srgbClr val="6BDA8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39086" y="2497631"/>
            <a:ext cx="182880" cy="182880"/>
          </a:xfrm>
          <a:prstGeom prst="sun">
            <a:avLst/>
          </a:prstGeom>
          <a:noFill/>
          <a:ln w="1270">
            <a:solidFill>
              <a:srgbClr val="74558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Your Results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Tracking and analyzing your results is essential to understand what's working and what's not. It's like checking the temperature to see if your recipe is working.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Metrics to Track: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 traffic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Conversion rate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 per lead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Return on ad spend (ROAS)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engagement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open rates and click-through rates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for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Analytics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analytics platforms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marketing platforms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data to make informed decisions and optimize your campaigns.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128814" y="2664177"/>
            <a:ext cx="182880" cy="182880"/>
          </a:xfrm>
          <a:prstGeom prst="rect">
            <a:avLst/>
          </a:prstGeom>
          <a:noFill/>
          <a:ln w="1270">
            <a:solidFill>
              <a:srgbClr val="A17D4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62969" y="4011626"/>
            <a:ext cx="182880" cy="182880"/>
          </a:xfrm>
          <a:prstGeom prst="triangle">
            <a:avLst/>
          </a:prstGeom>
          <a:noFill/>
          <a:ln w="1270">
            <a:solidFill>
              <a:srgbClr val="A5A32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01124" y="3862024"/>
            <a:ext cx="182880" cy="182880"/>
          </a:xfrm>
          <a:prstGeom prst="cube">
            <a:avLst/>
          </a:prstGeom>
          <a:noFill/>
          <a:ln w="1270">
            <a:solidFill>
              <a:srgbClr val="63ACA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4311" y="1566373"/>
            <a:ext cx="182880" cy="182880"/>
          </a:xfrm>
          <a:prstGeom prst="sun">
            <a:avLst/>
          </a:prstGeom>
          <a:noFill/>
          <a:ln w="1270">
            <a:solidFill>
              <a:srgbClr val="DC760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73049" y="1177755"/>
            <a:ext cx="182880" cy="182880"/>
          </a:xfrm>
          <a:prstGeom prst="cube">
            <a:avLst/>
          </a:prstGeom>
          <a:noFill/>
          <a:ln w="1270">
            <a:solidFill>
              <a:srgbClr val="C3482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the main things to remember: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marketing is about connecting with your audience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your audience is crucial.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 clear goals and track your progress.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mix of digital marketing channels.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Continuously analyze and optimize your campaigns.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marketing is an ongoing process. Stay up-to-date with the latest trends and technologies.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04912" y="3066449"/>
            <a:ext cx="182880" cy="182880"/>
          </a:xfrm>
          <a:prstGeom prst="triangle">
            <a:avLst/>
          </a:prstGeom>
          <a:noFill/>
          <a:ln w="1270">
            <a:solidFill>
              <a:srgbClr val="49150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41787" y="561854"/>
            <a:ext cx="182880" cy="182880"/>
          </a:xfrm>
          <a:prstGeom prst="triangle">
            <a:avLst/>
          </a:prstGeom>
          <a:noFill/>
          <a:ln w="1270">
            <a:solidFill>
              <a:srgbClr val="B38B7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00483" y="2955923"/>
            <a:ext cx="182880" cy="182880"/>
          </a:xfrm>
          <a:prstGeom prst="sun">
            <a:avLst/>
          </a:prstGeom>
          <a:noFill/>
          <a:ln w="1270">
            <a:solidFill>
              <a:srgbClr val="C0563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22885" y="296177"/>
            <a:ext cx="182880" cy="182880"/>
          </a:xfrm>
          <a:prstGeom prst="sun">
            <a:avLst/>
          </a:prstGeom>
          <a:noFill/>
          <a:ln w="1270">
            <a:solidFill>
              <a:srgbClr val="564FF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0930" y="202578"/>
            <a:ext cx="182880" cy="182880"/>
          </a:xfrm>
          <a:prstGeom prst="sun">
            <a:avLst/>
          </a:prstGeom>
          <a:noFill/>
          <a:ln w="1270">
            <a:solidFill>
              <a:srgbClr val="15178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Digital Marketing?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marketing is promoting products or services using the internet and other forms of digital communication.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about connecting with your target audience online to: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 Brand Awareness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Drive Traffic to your Website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Generate Leads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 Sales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 Customer Loyalty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Essentially, it's traditional marketing, but online!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108392" y="1773029"/>
            <a:ext cx="182880" cy="182880"/>
          </a:xfrm>
          <a:prstGeom prst="rect">
            <a:avLst/>
          </a:prstGeom>
          <a:noFill/>
          <a:ln w="1270">
            <a:solidFill>
              <a:srgbClr val="2A16A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90210" y="623738"/>
            <a:ext cx="182880" cy="182880"/>
          </a:xfrm>
          <a:prstGeom prst="cube">
            <a:avLst/>
          </a:prstGeom>
          <a:noFill/>
          <a:ln w="1270">
            <a:solidFill>
              <a:srgbClr val="61421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74789" y="1190503"/>
            <a:ext cx="182880" cy="182880"/>
          </a:xfrm>
          <a:prstGeom prst="sun">
            <a:avLst/>
          </a:prstGeom>
          <a:noFill/>
          <a:ln w="1270">
            <a:solidFill>
              <a:srgbClr val="65540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56235" y="4274655"/>
            <a:ext cx="182880" cy="182880"/>
          </a:xfrm>
          <a:prstGeom prst="rect">
            <a:avLst/>
          </a:prstGeom>
          <a:noFill/>
          <a:ln w="1270">
            <a:solidFill>
              <a:srgbClr val="B1AAA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07531" y="2871645"/>
            <a:ext cx="182880" cy="182880"/>
          </a:xfrm>
          <a:prstGeom prst="cube">
            <a:avLst/>
          </a:prstGeom>
          <a:noFill/>
          <a:ln w="1270">
            <a:solidFill>
              <a:srgbClr val="BCCD8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Digital Marketing Channels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digital marketing channels as different roads to reach your customers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some of the most important: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Search Engine Optimization (SEO):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Getting your website to rank higher in search results.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Search Engine Marketing (SEM/PPC):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Paying for ads to appear in search results.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Content 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valuable and engaging content to attract and retain customers.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social media platforms to connect with your audience.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Sending targeted emails to your subscribers.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Affiliate 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Partnering with others to promote your products or services.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Influencer 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Collaborating with influencers to reach their audience.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11678" y="1501825"/>
            <a:ext cx="182880" cy="182880"/>
          </a:xfrm>
          <a:prstGeom prst="rect">
            <a:avLst/>
          </a:prstGeom>
          <a:noFill/>
          <a:ln w="1270">
            <a:solidFill>
              <a:srgbClr val="E2631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87222" y="4231843"/>
            <a:ext cx="182880" cy="182880"/>
          </a:xfrm>
          <a:prstGeom prst="sun">
            <a:avLst/>
          </a:prstGeom>
          <a:noFill/>
          <a:ln w="1270">
            <a:solidFill>
              <a:srgbClr val="AB6E0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72384" y="895362"/>
            <a:ext cx="182880" cy="182880"/>
          </a:xfrm>
          <a:prstGeom prst="cube">
            <a:avLst/>
          </a:prstGeom>
          <a:noFill/>
          <a:ln w="1270">
            <a:solidFill>
              <a:srgbClr val="42CDB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34015" y="655664"/>
            <a:ext cx="182880" cy="182880"/>
          </a:xfrm>
          <a:prstGeom prst="cube">
            <a:avLst/>
          </a:prstGeom>
          <a:noFill/>
          <a:ln w="1270">
            <a:solidFill>
              <a:srgbClr val="D74CD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65841" y="2346410"/>
            <a:ext cx="182880" cy="182880"/>
          </a:xfrm>
          <a:prstGeom prst="sun">
            <a:avLst/>
          </a:prstGeom>
          <a:noFill/>
          <a:ln w="1270">
            <a:solidFill>
              <a:srgbClr val="34DD4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Your Audience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Knowing your audience is CRUCIAL for successful digital marketing.  It's like aiming at a target - you need to know where it is!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these questions: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Who are they? (Demographics: age, location, gender, income)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their interests and needs?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problems are they trying to solve?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 do they spend their time online?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motivates them?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Buyer Personas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– fictional representations of your ideal customers – to help you visualize and understand your audience.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913135" y="1462169"/>
            <a:ext cx="182880" cy="182880"/>
          </a:xfrm>
          <a:prstGeom prst="rect">
            <a:avLst/>
          </a:prstGeom>
          <a:noFill/>
          <a:ln w="1270">
            <a:solidFill>
              <a:srgbClr val="6F225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0168" y="1591971"/>
            <a:ext cx="182880" cy="182880"/>
          </a:xfrm>
          <a:prstGeom prst="sun">
            <a:avLst/>
          </a:prstGeom>
          <a:noFill/>
          <a:ln w="1270">
            <a:solidFill>
              <a:srgbClr val="B6929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78559" y="4354886"/>
            <a:ext cx="182880" cy="182880"/>
          </a:xfrm>
          <a:prstGeom prst="cube">
            <a:avLst/>
          </a:prstGeom>
          <a:noFill/>
          <a:ln w="1270">
            <a:solidFill>
              <a:srgbClr val="F0998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8013" y="2433429"/>
            <a:ext cx="182880" cy="182880"/>
          </a:xfrm>
          <a:prstGeom prst="triangle">
            <a:avLst/>
          </a:prstGeom>
          <a:noFill/>
          <a:ln w="1270">
            <a:solidFill>
              <a:srgbClr val="3DD10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17490" y="1967118"/>
            <a:ext cx="182880" cy="182880"/>
          </a:xfrm>
          <a:prstGeom prst="sun">
            <a:avLst/>
          </a:prstGeom>
          <a:noFill/>
          <a:ln w="1270">
            <a:solidFill>
              <a:srgbClr val="A2F99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Setting Goals and KPIs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need clear goals to measure your success. Think of it like having a map before a journey.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do you want to achieve? (e.g., Increase website traffic, generate more leads, boost sales)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KPIs (Key Performance Indicators):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Metrics that track your progress towards your goals. (e.g., Website traffic, conversion rate, cost per lead)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Increase website traffic by 20%.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KPI: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Website visitors per month.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Goals: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Specific, Measurable, Achievable, Relevant, Time-bound.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7048" y="742837"/>
            <a:ext cx="182880" cy="182880"/>
          </a:xfrm>
          <a:prstGeom prst="triangle">
            <a:avLst/>
          </a:prstGeom>
          <a:noFill/>
          <a:ln w="1270">
            <a:solidFill>
              <a:srgbClr val="E307C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36893" y="1124421"/>
            <a:ext cx="182880" cy="182880"/>
          </a:xfrm>
          <a:prstGeom prst="sun">
            <a:avLst/>
          </a:prstGeom>
          <a:noFill/>
          <a:ln w="1270">
            <a:solidFill>
              <a:srgbClr val="DCD0B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32412" y="2449099"/>
            <a:ext cx="182880" cy="182880"/>
          </a:xfrm>
          <a:prstGeom prst="cube">
            <a:avLst/>
          </a:prstGeom>
          <a:noFill/>
          <a:ln w="1270">
            <a:solidFill>
              <a:srgbClr val="DA42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97095" y="2894660"/>
            <a:ext cx="182880" cy="182880"/>
          </a:xfrm>
          <a:prstGeom prst="triangle">
            <a:avLst/>
          </a:prstGeom>
          <a:noFill/>
          <a:ln w="1270">
            <a:solidFill>
              <a:srgbClr val="F1894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59074" y="2723449"/>
            <a:ext cx="182880" cy="182880"/>
          </a:xfrm>
          <a:prstGeom prst="cube">
            <a:avLst/>
          </a:prstGeom>
          <a:noFill/>
          <a:ln w="1270">
            <a:solidFill>
              <a:srgbClr val="7DEBA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SEO (Search Engine Optimization)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SEO is about making your website more visible in search engine results (like Google).  It's like making your store more visible on a busy street.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Elements: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Keyword Research: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Finding the terms people are searching for.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On-Page Optimization: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Optimizing your website content and structure.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Off-Page Optimization: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Building backlinks from other websites.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Technical SEO: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your website is crawlable and indexable by search engines.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SEO takes time, but it's a valuable long-term strategy.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474233" y="1416075"/>
            <a:ext cx="182880" cy="182880"/>
          </a:xfrm>
          <a:prstGeom prst="rect">
            <a:avLst/>
          </a:prstGeom>
          <a:noFill/>
          <a:ln w="1270">
            <a:solidFill>
              <a:srgbClr val="34F59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33417" y="1628076"/>
            <a:ext cx="182880" cy="182880"/>
          </a:xfrm>
          <a:prstGeom prst="cube">
            <a:avLst/>
          </a:prstGeom>
          <a:noFill/>
          <a:ln w="1270">
            <a:solidFill>
              <a:srgbClr val="97453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4187" y="2002630"/>
            <a:ext cx="182880" cy="182880"/>
          </a:xfrm>
          <a:prstGeom prst="sun">
            <a:avLst/>
          </a:prstGeom>
          <a:noFill/>
          <a:ln w="1270">
            <a:solidFill>
              <a:srgbClr val="574C1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17960" y="1853687"/>
            <a:ext cx="182880" cy="182880"/>
          </a:xfrm>
          <a:prstGeom prst="sun">
            <a:avLst/>
          </a:prstGeom>
          <a:noFill/>
          <a:ln w="1270">
            <a:solidFill>
              <a:srgbClr val="FB987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02468" y="348303"/>
            <a:ext cx="182880" cy="182880"/>
          </a:xfrm>
          <a:prstGeom prst="triangle">
            <a:avLst/>
          </a:prstGeom>
          <a:noFill/>
          <a:ln w="1270">
            <a:solidFill>
              <a:srgbClr val="3D545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Content Marketing Essentials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Content marketing is creating and sharing valuable, relevant, and consistent content to attract and engage your target audience. Think of it as providing free value to your audience.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Content: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Blog posts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Infographics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Ebooks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posts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Podcasts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Principles: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Value: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Solve problems, answer questions, entertain.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Consistent: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Publish content regularly.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Know Your Audience: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content that resonates with them.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5598" y="3431179"/>
            <a:ext cx="182880" cy="182880"/>
          </a:xfrm>
          <a:prstGeom prst="rect">
            <a:avLst/>
          </a:prstGeom>
          <a:noFill/>
          <a:ln w="1270">
            <a:solidFill>
              <a:srgbClr val="F42F3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91986" y="955930"/>
            <a:ext cx="182880" cy="182880"/>
          </a:xfrm>
          <a:prstGeom prst="cube">
            <a:avLst/>
          </a:prstGeom>
          <a:noFill/>
          <a:ln w="1270">
            <a:solidFill>
              <a:srgbClr val="485E6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63802" y="3177906"/>
            <a:ext cx="182880" cy="182880"/>
          </a:xfrm>
          <a:prstGeom prst="cube">
            <a:avLst/>
          </a:prstGeom>
          <a:noFill/>
          <a:ln w="1270">
            <a:solidFill>
              <a:srgbClr val="A924B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57170" y="596437"/>
            <a:ext cx="182880" cy="182880"/>
          </a:xfrm>
          <a:prstGeom prst="rect">
            <a:avLst/>
          </a:prstGeom>
          <a:noFill/>
          <a:ln w="1270">
            <a:solidFill>
              <a:srgbClr val="FB710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75779" y="1614488"/>
            <a:ext cx="182880" cy="182880"/>
          </a:xfrm>
          <a:prstGeom prst="cube">
            <a:avLst/>
          </a:prstGeom>
          <a:noFill/>
          <a:ln w="1270">
            <a:solidFill>
              <a:srgbClr val="B2B13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Social Media Marketing Overview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marketing involves using social media platforms to build your brand, connect with your audience, and drive traffic to your website. It's like networking at a party, but online.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Platforms: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Facebook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Instagram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Twitter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LinkedIn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TikTok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Strategies: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the Right Platforms: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 on where your target audience is.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Engaging Content: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Share valuable and interesting posts.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 with Your Audience: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Respond to comments and messages.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Run Contests and Giveaways: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Encourage engagement.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08672" y="820437"/>
            <a:ext cx="182880" cy="182880"/>
          </a:xfrm>
          <a:prstGeom prst="triangle">
            <a:avLst/>
          </a:prstGeom>
          <a:noFill/>
          <a:ln w="1270">
            <a:solidFill>
              <a:srgbClr val="4EC5D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66912" y="3893831"/>
            <a:ext cx="182880" cy="182880"/>
          </a:xfrm>
          <a:prstGeom prst="sun">
            <a:avLst/>
          </a:prstGeom>
          <a:noFill/>
          <a:ln w="1270">
            <a:solidFill>
              <a:srgbClr val="FF220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67003" y="1291671"/>
            <a:ext cx="182880" cy="182880"/>
          </a:xfrm>
          <a:prstGeom prst="sun">
            <a:avLst/>
          </a:prstGeom>
          <a:noFill/>
          <a:ln w="1270">
            <a:solidFill>
              <a:srgbClr val="BD369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94533" y="2400824"/>
            <a:ext cx="182880" cy="182880"/>
          </a:xfrm>
          <a:prstGeom prst="triangle">
            <a:avLst/>
          </a:prstGeom>
          <a:noFill/>
          <a:ln w="1270">
            <a:solidFill>
              <a:srgbClr val="4A777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62450" y="3499973"/>
            <a:ext cx="182880" cy="182880"/>
          </a:xfrm>
          <a:prstGeom prst="cube">
            <a:avLst/>
          </a:prstGeom>
          <a:noFill/>
          <a:ln w="1270">
            <a:solidFill>
              <a:srgbClr val="3A9CF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Email Marketing Basics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marketing is a direct way to connect with your audience and promote your products or services. Think of it as sending personalized letters to your customers.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Elements: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Building an Email List: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Offer incentives to encourage sign-ups.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Segmenting Your List: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Group subscribers based on interests or behavior.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Engaging Emails: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Write compelling subject lines and content.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Measuring Your Results: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Track open rates, click-through rates, and conversions.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Emails: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Newsletters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Promotional Emails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Emails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Transactional Emails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2025-02-24T11:16:09Z</dcterms:created>
  <dcterms:modified xsi:type="dcterms:W3CDTF">2025-02-24T11:16:09Z</dcterms:modified>
</cp:coreProperties>
</file>