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7367775" y="321770"/>
            <a:ext cx="182880" cy="182880"/>
          </a:xfrm>
          <a:prstGeom prst="cube">
            <a:avLst/>
          </a:prstGeom>
          <a:noFill/>
          <a:ln w="1270">
            <a:solidFill>
              <a:srgbClr val="CBBDE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296418" y="3631465"/>
            <a:ext cx="182880" cy="182880"/>
          </a:xfrm>
          <a:prstGeom prst="sun">
            <a:avLst/>
          </a:prstGeom>
          <a:noFill/>
          <a:ln w="1270">
            <a:solidFill>
              <a:srgbClr val="4AB92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01818" y="3028379"/>
            <a:ext cx="182880" cy="182880"/>
          </a:xfrm>
          <a:prstGeom prst="cube">
            <a:avLst/>
          </a:prstGeom>
          <a:noFill/>
          <a:ln w="1270">
            <a:solidFill>
              <a:srgbClr val="1A7D7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123056" y="3347852"/>
            <a:ext cx="182880" cy="182880"/>
          </a:xfrm>
          <a:prstGeom prst="sun">
            <a:avLst/>
          </a:prstGeom>
          <a:noFill/>
          <a:ln w="1270">
            <a:solidFill>
              <a:srgbClr val="332EF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2760" y="882723"/>
            <a:ext cx="182880" cy="182880"/>
          </a:xfrm>
          <a:prstGeom prst="triangle">
            <a:avLst/>
          </a:prstGeom>
          <a:noFill/>
          <a:ln w="1270">
            <a:solidFill>
              <a:srgbClr val="B8D12A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Career Opportunities: Your Path to the Future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explore the exciting world of ICT (Information and Communication Technology) careers. We'll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ICT is and why it's important.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variety of ICT career paths.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skills and qualifications needed.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outlook for ICT jobs.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getting started.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745185" y="4546838"/>
            <a:ext cx="182880" cy="182880"/>
          </a:xfrm>
          <a:prstGeom prst="triangle">
            <a:avLst/>
          </a:prstGeom>
          <a:noFill/>
          <a:ln w="1270">
            <a:solidFill>
              <a:srgbClr val="74B1E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08302" y="3349734"/>
            <a:ext cx="182880" cy="182880"/>
          </a:xfrm>
          <a:prstGeom prst="rect">
            <a:avLst/>
          </a:prstGeom>
          <a:noFill/>
          <a:ln w="1270">
            <a:solidFill>
              <a:srgbClr val="EFD56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1784" y="4236483"/>
            <a:ext cx="182880" cy="182880"/>
          </a:xfrm>
          <a:prstGeom prst="rect">
            <a:avLst/>
          </a:prstGeom>
          <a:noFill/>
          <a:ln w="1270">
            <a:solidFill>
              <a:srgbClr val="2AF7A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32867" y="3849311"/>
            <a:ext cx="182880" cy="182880"/>
          </a:xfrm>
          <a:prstGeom prst="rect">
            <a:avLst/>
          </a:prstGeom>
          <a:noFill/>
          <a:ln w="1270">
            <a:solidFill>
              <a:srgbClr val="C99B1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82253" y="4256370"/>
            <a:ext cx="182880" cy="182880"/>
          </a:xfrm>
          <a:prstGeom prst="sun">
            <a:avLst/>
          </a:prstGeom>
          <a:noFill/>
          <a:ln w="1270">
            <a:solidFill>
              <a:srgbClr val="31CF0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Path: Database Administrator (DBA)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DBAs manage and maintain databases, ensuring data is accurate, secure, and available. They: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and implement database systems.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 database performance.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Troubleshoot database issues.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Backup and recover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Skills Needed: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Database management systems (SQL, Oracle), data modeling, problem-solving.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287041" y="4452350"/>
            <a:ext cx="182880" cy="182880"/>
          </a:xfrm>
          <a:prstGeom prst="sun">
            <a:avLst/>
          </a:prstGeom>
          <a:noFill/>
          <a:ln w="1270">
            <a:solidFill>
              <a:srgbClr val="F52DD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52482" y="3612883"/>
            <a:ext cx="182880" cy="182880"/>
          </a:xfrm>
          <a:prstGeom prst="rect">
            <a:avLst/>
          </a:prstGeom>
          <a:noFill/>
          <a:ln w="1270">
            <a:solidFill>
              <a:srgbClr val="EE54E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04971" y="1877445"/>
            <a:ext cx="182880" cy="182880"/>
          </a:xfrm>
          <a:prstGeom prst="rect">
            <a:avLst/>
          </a:prstGeom>
          <a:noFill/>
          <a:ln w="1270">
            <a:solidFill>
              <a:srgbClr val="57C1C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49182" y="1030256"/>
            <a:ext cx="182880" cy="182880"/>
          </a:xfrm>
          <a:prstGeom prst="sun">
            <a:avLst/>
          </a:prstGeom>
          <a:noFill/>
          <a:ln w="1270">
            <a:solidFill>
              <a:srgbClr val="95AC6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48282" y="2942548"/>
            <a:ext cx="182880" cy="182880"/>
          </a:xfrm>
          <a:prstGeom prst="cube">
            <a:avLst/>
          </a:prstGeom>
          <a:noFill/>
          <a:ln w="1270">
            <a:solidFill>
              <a:srgbClr val="B889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Other ICT Career Paths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possibilities are vast! Here are a few more: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Systems Analyst: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Analyzes business needs and designs IT solutions.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 Manager: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Oversees IT projects from start to finish.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Architect: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Designs and implements cloud computing solutions.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Technical Writer: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Creates documentation for software and hardware.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Game Developer: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Creates video games for various platforms.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456416" y="3370121"/>
            <a:ext cx="182880" cy="182880"/>
          </a:xfrm>
          <a:prstGeom prst="sun">
            <a:avLst/>
          </a:prstGeom>
          <a:noFill/>
          <a:ln w="1270">
            <a:solidFill>
              <a:srgbClr val="65B6D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10744" y="1411544"/>
            <a:ext cx="182880" cy="182880"/>
          </a:xfrm>
          <a:prstGeom prst="triangle">
            <a:avLst/>
          </a:prstGeom>
          <a:noFill/>
          <a:ln w="1270">
            <a:solidFill>
              <a:srgbClr val="B2BC9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73570" y="3421365"/>
            <a:ext cx="182880" cy="182880"/>
          </a:xfrm>
          <a:prstGeom prst="triangle">
            <a:avLst/>
          </a:prstGeom>
          <a:noFill/>
          <a:ln w="1270">
            <a:solidFill>
              <a:srgbClr val="48F8C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15085" y="3916662"/>
            <a:ext cx="182880" cy="182880"/>
          </a:xfrm>
          <a:prstGeom prst="rect">
            <a:avLst/>
          </a:prstGeom>
          <a:noFill/>
          <a:ln w="1270">
            <a:solidFill>
              <a:srgbClr val="E2B74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86192" y="1661464"/>
            <a:ext cx="182880" cy="182880"/>
          </a:xfrm>
          <a:prstGeom prst="rect">
            <a:avLst/>
          </a:prstGeom>
          <a:noFill/>
          <a:ln w="1270">
            <a:solidFill>
              <a:srgbClr val="BBB06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Skills and Qualifications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While specific requirements vary, common skills and qualifications include: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Technical Skills: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Programming, networking, database management, etc.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Problem-Solving: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Analyzing and resolving technical issues.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Explaining technical concepts clearly.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Teamwork: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Collaborating with others on projects.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Education: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Bachelor's degree in computer science or related field (often preferred).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425290" y="739750"/>
            <a:ext cx="182880" cy="182880"/>
          </a:xfrm>
          <a:prstGeom prst="sun">
            <a:avLst/>
          </a:prstGeom>
          <a:noFill/>
          <a:ln w="1270">
            <a:solidFill>
              <a:srgbClr val="DF0DE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75539" y="1000765"/>
            <a:ext cx="182880" cy="182880"/>
          </a:xfrm>
          <a:prstGeom prst="sun">
            <a:avLst/>
          </a:prstGeom>
          <a:noFill/>
          <a:ln w="1270">
            <a:solidFill>
              <a:srgbClr val="D49AE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41092" y="2112892"/>
            <a:ext cx="182880" cy="182880"/>
          </a:xfrm>
          <a:prstGeom prst="cube">
            <a:avLst/>
          </a:prstGeom>
          <a:noFill/>
          <a:ln w="1270">
            <a:solidFill>
              <a:srgbClr val="DDFD7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27689" y="2132418"/>
            <a:ext cx="182880" cy="182880"/>
          </a:xfrm>
          <a:prstGeom prst="cube">
            <a:avLst/>
          </a:prstGeom>
          <a:noFill/>
          <a:ln w="1270">
            <a:solidFill>
              <a:srgbClr val="53732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55820" y="2516685"/>
            <a:ext cx="182880" cy="182880"/>
          </a:xfrm>
          <a:prstGeom prst="triangle">
            <a:avLst/>
          </a:prstGeom>
          <a:noFill/>
          <a:ln w="1270">
            <a:solidFill>
              <a:srgbClr val="004EA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Education and Training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these options to gain the necessary knowledge: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University Degree: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Computer Science, Information Technology, Software Engineering.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Community College: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Associate's degrees in IT fields.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Platforms like Coursera, Udemy, edX offer specialized courses.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Certifications: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Industry-recognized certifications (e.g., CompTIA, Cisco, Microsoft).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Bootcamps: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Intensive training programs focused on specific skills.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940068" y="4197457"/>
            <a:ext cx="182880" cy="182880"/>
          </a:xfrm>
          <a:prstGeom prst="rect">
            <a:avLst/>
          </a:prstGeom>
          <a:noFill/>
          <a:ln w="1270">
            <a:solidFill>
              <a:srgbClr val="41CF9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27935" y="4086678"/>
            <a:ext cx="182880" cy="182880"/>
          </a:xfrm>
          <a:prstGeom prst="rect">
            <a:avLst/>
          </a:prstGeom>
          <a:noFill/>
          <a:ln w="1270">
            <a:solidFill>
              <a:srgbClr val="0BBF1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22193" y="3950476"/>
            <a:ext cx="182880" cy="182880"/>
          </a:xfrm>
          <a:prstGeom prst="cube">
            <a:avLst/>
          </a:prstGeom>
          <a:noFill/>
          <a:ln w="1270">
            <a:solidFill>
              <a:srgbClr val="EFF88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228147" y="1513222"/>
            <a:ext cx="182880" cy="182880"/>
          </a:xfrm>
          <a:prstGeom prst="rect">
            <a:avLst/>
          </a:prstGeom>
          <a:noFill/>
          <a:ln w="1270">
            <a:solidFill>
              <a:srgbClr val="BB8DD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99120" y="2681688"/>
            <a:ext cx="182880" cy="182880"/>
          </a:xfrm>
          <a:prstGeom prst="cube">
            <a:avLst/>
          </a:prstGeom>
          <a:noFill/>
          <a:ln w="1270">
            <a:solidFill>
              <a:srgbClr val="17060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ICT Careers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ICT field is constantly evolving. Key trends include: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 (AI):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Growing demand for AI specialists.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Increasing reliance on cloud-based services.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Big Data: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Need for data scientists to analyze massive datasets.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Internet of Things (IoT):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Expanding network of connected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Heightened focus on protecting against cyber threats.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937513" y="3364490"/>
            <a:ext cx="182880" cy="182880"/>
          </a:xfrm>
          <a:prstGeom prst="rect">
            <a:avLst/>
          </a:prstGeom>
          <a:noFill/>
          <a:ln w="1270">
            <a:solidFill>
              <a:srgbClr val="7133C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19715" y="2326515"/>
            <a:ext cx="182880" cy="182880"/>
          </a:xfrm>
          <a:prstGeom prst="cube">
            <a:avLst/>
          </a:prstGeom>
          <a:noFill/>
          <a:ln w="1270">
            <a:solidFill>
              <a:srgbClr val="09FD6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04851" y="1210343"/>
            <a:ext cx="182880" cy="182880"/>
          </a:xfrm>
          <a:prstGeom prst="cube">
            <a:avLst/>
          </a:prstGeom>
          <a:noFill/>
          <a:ln w="1270">
            <a:solidFill>
              <a:srgbClr val="2DE7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228815" y="1081253"/>
            <a:ext cx="182880" cy="182880"/>
          </a:xfrm>
          <a:prstGeom prst="sun">
            <a:avLst/>
          </a:prstGeom>
          <a:noFill/>
          <a:ln w="1270">
            <a:solidFill>
              <a:srgbClr val="3FF72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0454" y="2861757"/>
            <a:ext cx="182880" cy="182880"/>
          </a:xfrm>
          <a:prstGeom prst="triangle">
            <a:avLst/>
          </a:prstGeom>
          <a:noFill/>
          <a:ln w="1270">
            <a:solidFill>
              <a:srgbClr val="FD2AC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Demand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Job growth in ICT is projected to be much faster than average for all occupations.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 technologies are constantly emerging, creating new job opportunities.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Businesses are increasingly reliant on technology.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 threats are becoming more sophisticated.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makes ICT a promising career path for the future.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369615" y="3865123"/>
            <a:ext cx="182880" cy="182880"/>
          </a:xfrm>
          <a:prstGeom prst="triangle">
            <a:avLst/>
          </a:prstGeom>
          <a:noFill/>
          <a:ln w="1270">
            <a:solidFill>
              <a:srgbClr val="8A03F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2306" y="2261082"/>
            <a:ext cx="182880" cy="182880"/>
          </a:xfrm>
          <a:prstGeom prst="sun">
            <a:avLst/>
          </a:prstGeom>
          <a:noFill/>
          <a:ln w="1270">
            <a:solidFill>
              <a:srgbClr val="B6CE9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8491" y="1168857"/>
            <a:ext cx="182880" cy="182880"/>
          </a:xfrm>
          <a:prstGeom prst="rect">
            <a:avLst/>
          </a:prstGeom>
          <a:noFill/>
          <a:ln w="1270">
            <a:solidFill>
              <a:srgbClr val="0A6B2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27910" y="2214133"/>
            <a:ext cx="182880" cy="182880"/>
          </a:xfrm>
          <a:prstGeom prst="cube">
            <a:avLst/>
          </a:prstGeom>
          <a:noFill/>
          <a:ln w="1270">
            <a:solidFill>
              <a:srgbClr val="3A77B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20460" y="3564133"/>
            <a:ext cx="182880" cy="182880"/>
          </a:xfrm>
          <a:prstGeom prst="sun">
            <a:avLst/>
          </a:prstGeom>
          <a:noFill/>
          <a:ln w="1270">
            <a:solidFill>
              <a:srgbClr val="3A24F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Started: Build Your Skills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some tips to get started: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 to Code: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Start with a beginner-friendly language like Python.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 a Portfolio: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projects to showcase your skills.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Attend tech events and connect with professionals.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Contribute to Open Source: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Gain experience and collaborate with others.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Updated: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learning about new technologies and trends.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444894" y="2709443"/>
            <a:ext cx="182880" cy="182880"/>
          </a:xfrm>
          <a:prstGeom prst="sun">
            <a:avLst/>
          </a:prstGeom>
          <a:noFill/>
          <a:ln w="1270">
            <a:solidFill>
              <a:srgbClr val="61D9F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7668" y="3506460"/>
            <a:ext cx="182880" cy="182880"/>
          </a:xfrm>
          <a:prstGeom prst="rect">
            <a:avLst/>
          </a:prstGeom>
          <a:noFill/>
          <a:ln w="1270">
            <a:solidFill>
              <a:srgbClr val="C37C0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55669" y="1733986"/>
            <a:ext cx="182880" cy="182880"/>
          </a:xfrm>
          <a:prstGeom prst="sun">
            <a:avLst/>
          </a:prstGeom>
          <a:noFill/>
          <a:ln w="1270">
            <a:solidFill>
              <a:srgbClr val="E82D8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09349" y="3788690"/>
            <a:ext cx="182880" cy="182880"/>
          </a:xfrm>
          <a:prstGeom prst="triangle">
            <a:avLst/>
          </a:prstGeom>
          <a:noFill/>
          <a:ln w="1270">
            <a:solidFill>
              <a:srgbClr val="4F5F9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49455" y="341690"/>
            <a:ext cx="182880" cy="182880"/>
          </a:xfrm>
          <a:prstGeom prst="cube">
            <a:avLst/>
          </a:prstGeom>
          <a:noFill/>
          <a:ln w="1270">
            <a:solidFill>
              <a:srgbClr val="CCAC5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Practical Experience: Internships &amp; Projects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Gain experience that impresses: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Internships: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Work with real-world problems and learn from professionals.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 Projects: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Demonstrate your skills by building your own applications or websites.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Volunteer Work: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Offer your tech skills to non-profit organizations.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881802" y="777335"/>
            <a:ext cx="182880" cy="182880"/>
          </a:xfrm>
          <a:prstGeom prst="rect">
            <a:avLst/>
          </a:prstGeom>
          <a:noFill/>
          <a:ln w="1270">
            <a:solidFill>
              <a:srgbClr val="65763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63147" y="2690429"/>
            <a:ext cx="182880" cy="182880"/>
          </a:xfrm>
          <a:prstGeom prst="cube">
            <a:avLst/>
          </a:prstGeom>
          <a:noFill/>
          <a:ln w="1270">
            <a:solidFill>
              <a:srgbClr val="13E73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20970" y="3513541"/>
            <a:ext cx="182880" cy="182880"/>
          </a:xfrm>
          <a:prstGeom prst="rect">
            <a:avLst/>
          </a:prstGeom>
          <a:noFill/>
          <a:ln w="1270">
            <a:solidFill>
              <a:srgbClr val="68646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53296" y="4464302"/>
            <a:ext cx="182880" cy="182880"/>
          </a:xfrm>
          <a:prstGeom prst="sun">
            <a:avLst/>
          </a:prstGeom>
          <a:noFill/>
          <a:ln w="1270">
            <a:solidFill>
              <a:srgbClr val="12DA9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75001" y="4482661"/>
            <a:ext cx="182880" cy="182880"/>
          </a:xfrm>
          <a:prstGeom prst="rect">
            <a:avLst/>
          </a:prstGeom>
          <a:noFill/>
          <a:ln w="1270">
            <a:solidFill>
              <a:srgbClr val="0638B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Networking: Connect and Learn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 relationships with other tech professionals: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Attend Tech Events: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Meetups, conferences, and workshops.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Join Online Communities: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Forums, social media groups, and mailing lists.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 on LinkedIn: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Build your professional network online.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935945" y="4123457"/>
            <a:ext cx="182880" cy="182880"/>
          </a:xfrm>
          <a:prstGeom prst="rect">
            <a:avLst/>
          </a:prstGeom>
          <a:noFill/>
          <a:ln w="1270">
            <a:solidFill>
              <a:srgbClr val="21D3A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27506" y="1346138"/>
            <a:ext cx="182880" cy="182880"/>
          </a:xfrm>
          <a:prstGeom prst="sun">
            <a:avLst/>
          </a:prstGeom>
          <a:noFill/>
          <a:ln w="1270">
            <a:solidFill>
              <a:srgbClr val="6F214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96715" y="1348523"/>
            <a:ext cx="182880" cy="182880"/>
          </a:xfrm>
          <a:prstGeom prst="cube">
            <a:avLst/>
          </a:prstGeom>
          <a:noFill/>
          <a:ln w="1270">
            <a:solidFill>
              <a:srgbClr val="6D630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48072" y="3449584"/>
            <a:ext cx="182880" cy="182880"/>
          </a:xfrm>
          <a:prstGeom prst="triangle">
            <a:avLst/>
          </a:prstGeom>
          <a:noFill/>
          <a:ln w="1270">
            <a:solidFill>
              <a:srgbClr val="ED4A5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40595" y="2223275"/>
            <a:ext cx="182880" cy="182880"/>
          </a:xfrm>
          <a:prstGeom prst="triangle">
            <a:avLst/>
          </a:prstGeom>
          <a:noFill/>
          <a:ln w="1270">
            <a:solidFill>
              <a:srgbClr val="7F6D8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Salary Expectations in ICT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Salaries in ICT vary widely depending 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Some roles (e.g., data scientist, cybersecurity analyst) command higher salaries.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Entry-level positions typically pay less than experienced roles.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Salaries in major metropolitan areas are often higher.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Company Size: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Larger companies may offer better compensation packages.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Research salary ranges for specific roles and locations.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240941" y="225784"/>
            <a:ext cx="182880" cy="182880"/>
          </a:xfrm>
          <a:prstGeom prst="cube">
            <a:avLst/>
          </a:prstGeom>
          <a:noFill/>
          <a:ln w="1270">
            <a:solidFill>
              <a:srgbClr val="2DEF4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56570" y="3922798"/>
            <a:ext cx="182880" cy="182880"/>
          </a:xfrm>
          <a:prstGeom prst="triangle">
            <a:avLst/>
          </a:prstGeom>
          <a:noFill/>
          <a:ln w="1270">
            <a:solidFill>
              <a:srgbClr val="F6DC4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0278" y="4270893"/>
            <a:ext cx="182880" cy="182880"/>
          </a:xfrm>
          <a:prstGeom prst="rect">
            <a:avLst/>
          </a:prstGeom>
          <a:noFill/>
          <a:ln w="1270">
            <a:solidFill>
              <a:srgbClr val="FBD4B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57384" y="2215814"/>
            <a:ext cx="182880" cy="182880"/>
          </a:xfrm>
          <a:prstGeom prst="sun">
            <a:avLst/>
          </a:prstGeom>
          <a:noFill/>
          <a:ln w="1270">
            <a:solidFill>
              <a:srgbClr val="A44AB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53815" y="541777"/>
            <a:ext cx="182880" cy="182880"/>
          </a:xfrm>
          <a:prstGeom prst="sun">
            <a:avLst/>
          </a:prstGeom>
          <a:noFill/>
          <a:ln w="1270">
            <a:solidFill>
              <a:srgbClr val="93CFE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ICT?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stands for Information and Communication Technology.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encompasses everything related to: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Computers (hardware and software).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Networks (internet, intranet).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Telecommunications (phones, mobile devices).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management and security.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Essentially, it's how we create, store, access, and share information using technology.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008085" y="1832441"/>
            <a:ext cx="182880" cy="182880"/>
          </a:xfrm>
          <a:prstGeom prst="triangle">
            <a:avLst/>
          </a:prstGeom>
          <a:noFill/>
          <a:ln w="1270">
            <a:solidFill>
              <a:srgbClr val="08B81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10027" y="170606"/>
            <a:ext cx="182880" cy="182880"/>
          </a:xfrm>
          <a:prstGeom prst="triangle">
            <a:avLst/>
          </a:prstGeom>
          <a:noFill/>
          <a:ln w="1270">
            <a:solidFill>
              <a:srgbClr val="DF420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34683" y="2935375"/>
            <a:ext cx="182880" cy="182880"/>
          </a:xfrm>
          <a:prstGeom prst="sun">
            <a:avLst/>
          </a:prstGeom>
          <a:noFill/>
          <a:ln w="1270">
            <a:solidFill>
              <a:srgbClr val="49F32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48061" y="978502"/>
            <a:ext cx="182880" cy="182880"/>
          </a:xfrm>
          <a:prstGeom prst="triangle">
            <a:avLst/>
          </a:prstGeom>
          <a:noFill/>
          <a:ln w="1270">
            <a:solidFill>
              <a:srgbClr val="7BFE9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26383" y="1431561"/>
            <a:ext cx="182880" cy="182880"/>
          </a:xfrm>
          <a:prstGeom prst="rect">
            <a:avLst/>
          </a:prstGeom>
          <a:noFill/>
          <a:ln w="1270">
            <a:solidFill>
              <a:srgbClr val="1BB66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Remote Work Opportunities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ICT jobs can be performed remotely. This offers: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Flexibility: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 from anywhere with an internet connection.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Work-Life Balance: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Better control over your schedule.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 to Global Opportunities: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 for companies around the world.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Look for remote job listings on job boards and company websites.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818153" y="4281803"/>
            <a:ext cx="182880" cy="182880"/>
          </a:xfrm>
          <a:prstGeom prst="rect">
            <a:avLst/>
          </a:prstGeom>
          <a:noFill/>
          <a:ln w="1270">
            <a:solidFill>
              <a:srgbClr val="251D2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91271" y="1953188"/>
            <a:ext cx="182880" cy="182880"/>
          </a:xfrm>
          <a:prstGeom prst="cube">
            <a:avLst/>
          </a:prstGeom>
          <a:noFill/>
          <a:ln w="1270">
            <a:solidFill>
              <a:srgbClr val="7A8BC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34359" y="2984072"/>
            <a:ext cx="182880" cy="182880"/>
          </a:xfrm>
          <a:prstGeom prst="rect">
            <a:avLst/>
          </a:prstGeom>
          <a:noFill/>
          <a:ln w="1270">
            <a:solidFill>
              <a:srgbClr val="84E1C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61965" y="1827425"/>
            <a:ext cx="182880" cy="182880"/>
          </a:xfrm>
          <a:prstGeom prst="sun">
            <a:avLst/>
          </a:prstGeom>
          <a:noFill/>
          <a:ln w="1270">
            <a:solidFill>
              <a:srgbClr val="C12AF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35341" y="101857"/>
            <a:ext cx="182880" cy="182880"/>
          </a:xfrm>
          <a:prstGeom prst="cube">
            <a:avLst/>
          </a:prstGeom>
          <a:noFill/>
          <a:ln w="1270">
            <a:solidFill>
              <a:srgbClr val="6625E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 Learning: Stay Relevant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ICT field is constantly evolving. To stay competitive: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**Stay up-to-date on the latest technologies.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**Take online courses and attend workshops.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**Read industry publications and blogs.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**Network with other professionals to share knowledge.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879756" y="2303527"/>
            <a:ext cx="182880" cy="182880"/>
          </a:xfrm>
          <a:prstGeom prst="rect">
            <a:avLst/>
          </a:prstGeom>
          <a:noFill/>
          <a:ln w="1270">
            <a:solidFill>
              <a:srgbClr val="805E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07429" y="3920070"/>
            <a:ext cx="182880" cy="182880"/>
          </a:xfrm>
          <a:prstGeom prst="cube">
            <a:avLst/>
          </a:prstGeom>
          <a:noFill/>
          <a:ln w="1270">
            <a:solidFill>
              <a:srgbClr val="EE256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98856" y="3329133"/>
            <a:ext cx="182880" cy="182880"/>
          </a:xfrm>
          <a:prstGeom prst="sun">
            <a:avLst/>
          </a:prstGeom>
          <a:noFill/>
          <a:ln w="1270">
            <a:solidFill>
              <a:srgbClr val="B421E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62809" y="1103413"/>
            <a:ext cx="182880" cy="182880"/>
          </a:xfrm>
          <a:prstGeom prst="rect">
            <a:avLst/>
          </a:prstGeom>
          <a:noFill/>
          <a:ln w="1270">
            <a:solidFill>
              <a:srgbClr val="0C77D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68276" y="823045"/>
            <a:ext cx="182880" cy="182880"/>
          </a:xfrm>
          <a:prstGeom prst="cube">
            <a:avLst/>
          </a:prstGeom>
          <a:noFill/>
          <a:ln w="1270">
            <a:solidFill>
              <a:srgbClr val="6CC64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Resources for ICT Careers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some helpful resources: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Job Boards: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Indeed, LinkedIn, Glassdoor.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Professional Organizations: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IEEE, ACM, ISACA.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Learning Platforms: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Coursera, Udemy, edX.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 News Sites: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TechCrunch, The Verge, Wired.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Government Resources: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Bureau of Labor Statistics.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566184" y="4499193"/>
            <a:ext cx="182880" cy="182880"/>
          </a:xfrm>
          <a:prstGeom prst="sun">
            <a:avLst/>
          </a:prstGeom>
          <a:noFill/>
          <a:ln w="1270">
            <a:solidFill>
              <a:srgbClr val="36786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04989" y="4149268"/>
            <a:ext cx="182880" cy="182880"/>
          </a:xfrm>
          <a:prstGeom prst="sun">
            <a:avLst/>
          </a:prstGeom>
          <a:noFill/>
          <a:ln w="1270">
            <a:solidFill>
              <a:srgbClr val="8228A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72774" y="4569046"/>
            <a:ext cx="182880" cy="182880"/>
          </a:xfrm>
          <a:prstGeom prst="triangle">
            <a:avLst/>
          </a:prstGeom>
          <a:noFill/>
          <a:ln w="1270">
            <a:solidFill>
              <a:srgbClr val="9B3ED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72099" y="2036267"/>
            <a:ext cx="182880" cy="182880"/>
          </a:xfrm>
          <a:prstGeom prst="rect">
            <a:avLst/>
          </a:prstGeom>
          <a:noFill/>
          <a:ln w="1270">
            <a:solidFill>
              <a:srgbClr val="17524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13500" y="3509086"/>
            <a:ext cx="182880" cy="182880"/>
          </a:xfrm>
          <a:prstGeom prst="triangle">
            <a:avLst/>
          </a:prstGeom>
          <a:noFill/>
          <a:ln w="1270">
            <a:solidFill>
              <a:srgbClr val="782C9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offers a wide range of exciting and rewarding career opportunities.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With the right skills, education, and determination, you can build a successful career in this dynamic field.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 exploring your options today!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758963" y="249449"/>
            <a:ext cx="182880" cy="182880"/>
          </a:xfrm>
          <a:prstGeom prst="triangle">
            <a:avLst/>
          </a:prstGeom>
          <a:noFill/>
          <a:ln w="1270">
            <a:solidFill>
              <a:srgbClr val="987F3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226185" y="1671116"/>
            <a:ext cx="182880" cy="182880"/>
          </a:xfrm>
          <a:prstGeom prst="triangle">
            <a:avLst/>
          </a:prstGeom>
          <a:noFill/>
          <a:ln w="1270">
            <a:solidFill>
              <a:srgbClr val="ECF5A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70272" y="2180074"/>
            <a:ext cx="182880" cy="182880"/>
          </a:xfrm>
          <a:prstGeom prst="cube">
            <a:avLst/>
          </a:prstGeom>
          <a:noFill/>
          <a:ln w="1270">
            <a:solidFill>
              <a:srgbClr val="AC43F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32217" y="1537973"/>
            <a:ext cx="182880" cy="182880"/>
          </a:xfrm>
          <a:prstGeom prst="triangle">
            <a:avLst/>
          </a:prstGeom>
          <a:noFill/>
          <a:ln w="1270">
            <a:solidFill>
              <a:srgbClr val="F245E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00136" y="3021693"/>
            <a:ext cx="182880" cy="182880"/>
          </a:xfrm>
          <a:prstGeom prst="triangle">
            <a:avLst/>
          </a:prstGeom>
          <a:noFill/>
          <a:ln w="1270">
            <a:solidFill>
              <a:srgbClr val="C3C4F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Q&amp;A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questions?  I'm happy to answer them now.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288238" y="3756809"/>
            <a:ext cx="182880" cy="182880"/>
          </a:xfrm>
          <a:prstGeom prst="cube">
            <a:avLst/>
          </a:prstGeom>
          <a:noFill/>
          <a:ln w="1270">
            <a:solidFill>
              <a:srgbClr val="A941B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79957" y="4444544"/>
            <a:ext cx="182880" cy="182880"/>
          </a:xfrm>
          <a:prstGeom prst="cube">
            <a:avLst/>
          </a:prstGeom>
          <a:noFill/>
          <a:ln w="1270">
            <a:solidFill>
              <a:srgbClr val="7CC45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3106" y="2685239"/>
            <a:ext cx="182880" cy="182880"/>
          </a:xfrm>
          <a:prstGeom prst="cube">
            <a:avLst/>
          </a:prstGeom>
          <a:noFill/>
          <a:ln w="1270">
            <a:solidFill>
              <a:srgbClr val="4B197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80336" y="3072189"/>
            <a:ext cx="182880" cy="182880"/>
          </a:xfrm>
          <a:prstGeom prst="rect">
            <a:avLst/>
          </a:prstGeom>
          <a:noFill/>
          <a:ln w="1270">
            <a:solidFill>
              <a:srgbClr val="C8586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35533" y="2230062"/>
            <a:ext cx="182880" cy="182880"/>
          </a:xfrm>
          <a:prstGeom prst="triangle">
            <a:avLst/>
          </a:prstGeom>
          <a:noFill/>
          <a:ln w="1270">
            <a:solidFill>
              <a:srgbClr val="A014B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ICT Matters?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is essential in almost every aspect of modern life: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Businesses: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Communication, operations, sales, marketing.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Education: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Online learning, research, administration.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Healthcare: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Patient records, diagnosis, treatment.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Government: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Public services, data analysis, security.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Entertainment: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Streaming, gaming, social media.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That's why ICT professionals are in high demand!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74376" y="3857936"/>
            <a:ext cx="182880" cy="182880"/>
          </a:xfrm>
          <a:prstGeom prst="cube">
            <a:avLst/>
          </a:prstGeom>
          <a:noFill/>
          <a:ln w="1270">
            <a:solidFill>
              <a:srgbClr val="601BF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5824" y="966302"/>
            <a:ext cx="182880" cy="182880"/>
          </a:xfrm>
          <a:prstGeom prst="triangle">
            <a:avLst/>
          </a:prstGeom>
          <a:noFill/>
          <a:ln w="1270">
            <a:solidFill>
              <a:srgbClr val="EA4D4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23808" y="685113"/>
            <a:ext cx="182880" cy="182880"/>
          </a:xfrm>
          <a:prstGeom prst="cube">
            <a:avLst/>
          </a:prstGeom>
          <a:noFill/>
          <a:ln w="1270">
            <a:solidFill>
              <a:srgbClr val="47D72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63482" y="4204132"/>
            <a:ext cx="182880" cy="182880"/>
          </a:xfrm>
          <a:prstGeom prst="sun">
            <a:avLst/>
          </a:prstGeom>
          <a:noFill/>
          <a:ln w="1270">
            <a:solidFill>
              <a:srgbClr val="2EF3A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04749" y="1283653"/>
            <a:ext cx="182880" cy="182880"/>
          </a:xfrm>
          <a:prstGeom prst="cube">
            <a:avLst/>
          </a:prstGeom>
          <a:noFill/>
          <a:ln w="1270">
            <a:solidFill>
              <a:srgbClr val="39DA2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Path: Software Developer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Developers create the applications and systems we use daily. They: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Write code in various programming languages (Python, Java, C++, etc.).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and test software.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Debug and fix errors.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Collaborate with other developers and designers.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Skills Needed: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Programming knowledge, problem-solving, logical thinking.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807813" y="3584979"/>
            <a:ext cx="182880" cy="182880"/>
          </a:xfrm>
          <a:prstGeom prst="rect">
            <a:avLst/>
          </a:prstGeom>
          <a:noFill/>
          <a:ln w="1270">
            <a:solidFill>
              <a:srgbClr val="A7ABA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31024" y="2629130"/>
            <a:ext cx="182880" cy="182880"/>
          </a:xfrm>
          <a:prstGeom prst="triangle">
            <a:avLst/>
          </a:prstGeom>
          <a:noFill/>
          <a:ln w="1270">
            <a:solidFill>
              <a:srgbClr val="A2A61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58028" y="477418"/>
            <a:ext cx="182880" cy="182880"/>
          </a:xfrm>
          <a:prstGeom prst="triangle">
            <a:avLst/>
          </a:prstGeom>
          <a:noFill/>
          <a:ln w="1270">
            <a:solidFill>
              <a:srgbClr val="1253B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95058" y="2588955"/>
            <a:ext cx="182880" cy="182880"/>
          </a:xfrm>
          <a:prstGeom prst="sun">
            <a:avLst/>
          </a:prstGeom>
          <a:noFill/>
          <a:ln w="1270">
            <a:solidFill>
              <a:srgbClr val="88EBE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67897" y="3265378"/>
            <a:ext cx="182880" cy="182880"/>
          </a:xfrm>
          <a:prstGeom prst="cube">
            <a:avLst/>
          </a:prstGeom>
          <a:noFill/>
          <a:ln w="1270">
            <a:solidFill>
              <a:srgbClr val="F0D4E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Path: Web Developer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Developers build and maintain websites and web applications. They: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languages like HTML, CSS, and JavaScript.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user interfaces (UI) and user experiences (UX).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 with databases and servers.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websites are responsive and accessible.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Skills Needed: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Web development languages, design principles,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510548" y="1673792"/>
            <a:ext cx="182880" cy="182880"/>
          </a:xfrm>
          <a:prstGeom prst="cube">
            <a:avLst/>
          </a:prstGeom>
          <a:noFill/>
          <a:ln w="1270">
            <a:solidFill>
              <a:srgbClr val="A339C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78617" y="1831280"/>
            <a:ext cx="182880" cy="182880"/>
          </a:xfrm>
          <a:prstGeom prst="triangle">
            <a:avLst/>
          </a:prstGeom>
          <a:noFill/>
          <a:ln w="1270">
            <a:solidFill>
              <a:srgbClr val="84FD8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00497" y="1841072"/>
            <a:ext cx="182880" cy="182880"/>
          </a:xfrm>
          <a:prstGeom prst="rect">
            <a:avLst/>
          </a:prstGeom>
          <a:noFill/>
          <a:ln w="1270">
            <a:solidFill>
              <a:srgbClr val="C29FC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68114" y="1706078"/>
            <a:ext cx="182880" cy="182880"/>
          </a:xfrm>
          <a:prstGeom prst="rect">
            <a:avLst/>
          </a:prstGeom>
          <a:noFill/>
          <a:ln w="1270">
            <a:solidFill>
              <a:srgbClr val="9F703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74937" y="1973308"/>
            <a:ext cx="182880" cy="182880"/>
          </a:xfrm>
          <a:prstGeom prst="rect">
            <a:avLst/>
          </a:prstGeom>
          <a:noFill/>
          <a:ln w="1270">
            <a:solidFill>
              <a:srgbClr val="9A521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Path: Network Engineer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Engineers design, implement, and manage computer networks. They: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Install and configure network hardware (routers, switches, firewalls).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 network performance and security.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Troubleshoot network issues.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network availability and reliability.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Skills Needed: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Networking protocols, hardware knowledge, problem-solving.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97381" y="3136535"/>
            <a:ext cx="182880" cy="182880"/>
          </a:xfrm>
          <a:prstGeom prst="cube">
            <a:avLst/>
          </a:prstGeom>
          <a:noFill/>
          <a:ln w="1270">
            <a:solidFill>
              <a:srgbClr val="48893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16189" y="77909"/>
            <a:ext cx="182880" cy="182880"/>
          </a:xfrm>
          <a:prstGeom prst="triangle">
            <a:avLst/>
          </a:prstGeom>
          <a:noFill/>
          <a:ln w="1270">
            <a:solidFill>
              <a:srgbClr val="08BF8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6339" y="3413920"/>
            <a:ext cx="182880" cy="182880"/>
          </a:xfrm>
          <a:prstGeom prst="sun">
            <a:avLst/>
          </a:prstGeom>
          <a:noFill/>
          <a:ln w="1270">
            <a:solidFill>
              <a:srgbClr val="18774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32415" y="1953193"/>
            <a:ext cx="182880" cy="182880"/>
          </a:xfrm>
          <a:prstGeom prst="triangle">
            <a:avLst/>
          </a:prstGeom>
          <a:noFill/>
          <a:ln w="1270">
            <a:solidFill>
              <a:srgbClr val="99E2F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08938" y="444684"/>
            <a:ext cx="182880" cy="182880"/>
          </a:xfrm>
          <a:prstGeom prst="triangle">
            <a:avLst/>
          </a:prstGeom>
          <a:noFill/>
          <a:ln w="1270">
            <a:solidFill>
              <a:srgbClr val="3CD56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Path: Cybersecurity Analyst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 Analysts protect computer systems and networks from cyber threats. They: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 for security breaches.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Investigate security incidents.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 security measures (firewalls, intrusion detection systems).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Educate users about security best practices.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Skills Needed: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Security knowledge, analytical skills, ethical hacking.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353502" y="2245963"/>
            <a:ext cx="182880" cy="182880"/>
          </a:xfrm>
          <a:prstGeom prst="triangle">
            <a:avLst/>
          </a:prstGeom>
          <a:noFill/>
          <a:ln w="1270">
            <a:solidFill>
              <a:srgbClr val="05DE8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1423" y="4085891"/>
            <a:ext cx="182880" cy="182880"/>
          </a:xfrm>
          <a:prstGeom prst="rect">
            <a:avLst/>
          </a:prstGeom>
          <a:noFill/>
          <a:ln w="1270">
            <a:solidFill>
              <a:srgbClr val="3E553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20517" y="4563429"/>
            <a:ext cx="182880" cy="182880"/>
          </a:xfrm>
          <a:prstGeom prst="sun">
            <a:avLst/>
          </a:prstGeom>
          <a:noFill/>
          <a:ln w="1270">
            <a:solidFill>
              <a:srgbClr val="D6A07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04640" y="3873018"/>
            <a:ext cx="182880" cy="182880"/>
          </a:xfrm>
          <a:prstGeom prst="rect">
            <a:avLst/>
          </a:prstGeom>
          <a:noFill/>
          <a:ln w="1270">
            <a:solidFill>
              <a:srgbClr val="AA408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48069" y="680094"/>
            <a:ext cx="182880" cy="182880"/>
          </a:xfrm>
          <a:prstGeom prst="cube">
            <a:avLst/>
          </a:prstGeom>
          <a:noFill/>
          <a:ln w="1270">
            <a:solidFill>
              <a:srgbClr val="93D18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Path: Data Scientist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Scientists analyze large datasets to extract meaningful insights. They: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Collect and clean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statistical techniques and machine learning algorithms.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Visualize data to communicate findings.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Help organizations make data-driven decisions.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Skills Needed: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Statistics, programming (Python, R), data visualization.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469128" y="2750732"/>
            <a:ext cx="182880" cy="182880"/>
          </a:xfrm>
          <a:prstGeom prst="triangle">
            <a:avLst/>
          </a:prstGeom>
          <a:noFill/>
          <a:ln w="1270">
            <a:solidFill>
              <a:srgbClr val="9E48A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5165" y="2927908"/>
            <a:ext cx="182880" cy="182880"/>
          </a:xfrm>
          <a:prstGeom prst="rect">
            <a:avLst/>
          </a:prstGeom>
          <a:noFill/>
          <a:ln w="1270">
            <a:solidFill>
              <a:srgbClr val="E5B5A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61400" y="3304474"/>
            <a:ext cx="182880" cy="182880"/>
          </a:xfrm>
          <a:prstGeom prst="triangle">
            <a:avLst/>
          </a:prstGeom>
          <a:noFill/>
          <a:ln w="1270">
            <a:solidFill>
              <a:srgbClr val="A8531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60885" y="357061"/>
            <a:ext cx="182880" cy="182880"/>
          </a:xfrm>
          <a:prstGeom prst="cube">
            <a:avLst/>
          </a:prstGeom>
          <a:noFill/>
          <a:ln w="1270">
            <a:solidFill>
              <a:srgbClr val="0C157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84997" y="1347178"/>
            <a:ext cx="182880" cy="182880"/>
          </a:xfrm>
          <a:prstGeom prst="sun">
            <a:avLst/>
          </a:prstGeom>
          <a:noFill/>
          <a:ln w="1270">
            <a:solidFill>
              <a:srgbClr val="91C59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Path: IT Support Specialist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Support Specialists provide technical assistance to users. They: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Troubleshoot hardware and software problems.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Install and configure computer systems.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training and support to users.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 IT issues and solutions.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Skills Needed: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Technical knowledge, communication, problem-solving.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2025-02-24T11:19:21Z</dcterms:created>
  <dcterms:modified xsi:type="dcterms:W3CDTF">2025-02-24T11:19:21Z</dcterms:modified>
</cp:coreProperties>
</file>