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130280" y="3642145"/>
            <a:ext cx="182880" cy="182880"/>
          </a:xfrm>
          <a:prstGeom prst="rect">
            <a:avLst/>
          </a:prstGeom>
          <a:noFill/>
          <a:ln w="1270">
            <a:solidFill>
              <a:srgbClr val="BED02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68701" y="2036033"/>
            <a:ext cx="182880" cy="182880"/>
          </a:xfrm>
          <a:prstGeom prst="cube">
            <a:avLst/>
          </a:prstGeom>
          <a:noFill/>
          <a:ln w="1270">
            <a:solidFill>
              <a:srgbClr val="8F979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013701" y="3082429"/>
            <a:ext cx="182880" cy="182880"/>
          </a:xfrm>
          <a:prstGeom prst="cube">
            <a:avLst/>
          </a:prstGeom>
          <a:noFill/>
          <a:ln w="1270">
            <a:solidFill>
              <a:srgbClr val="46C0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3243" y="2568853"/>
            <a:ext cx="182880" cy="182880"/>
          </a:xfrm>
          <a:prstGeom prst="cube">
            <a:avLst/>
          </a:prstGeom>
          <a:noFill/>
          <a:ln w="1270">
            <a:solidFill>
              <a:srgbClr val="D17CD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85601" y="1509359"/>
            <a:ext cx="182880" cy="182880"/>
          </a:xfrm>
          <a:prstGeom prst="sun">
            <a:avLst/>
          </a:prstGeom>
          <a:noFill/>
          <a:ln w="1270">
            <a:solidFill>
              <a:srgbClr val="95BD1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Presentation Software: Your Guide to Engaging Slides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Presentation Software?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Options (Beginner-Friendly)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Features and Benefits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 for Creating Effective Presentations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Advanced Techniques (For Power Users)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Slides: Alternative Presentation Methods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7628" y="1763101"/>
            <a:ext cx="182880" cy="182880"/>
          </a:xfrm>
          <a:prstGeom prst="cube">
            <a:avLst/>
          </a:prstGeom>
          <a:noFill/>
          <a:ln w="1270">
            <a:solidFill>
              <a:srgbClr val="618C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04454" y="102242"/>
            <a:ext cx="182880" cy="182880"/>
          </a:xfrm>
          <a:prstGeom prst="sun">
            <a:avLst/>
          </a:prstGeom>
          <a:noFill/>
          <a:ln w="1270">
            <a:solidFill>
              <a:srgbClr val="A6DD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61842" y="1542242"/>
            <a:ext cx="182880" cy="182880"/>
          </a:xfrm>
          <a:prstGeom prst="triangle">
            <a:avLst/>
          </a:prstGeom>
          <a:noFill/>
          <a:ln w="1270">
            <a:solidFill>
              <a:srgbClr val="F8E8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7826" y="97830"/>
            <a:ext cx="182880" cy="182880"/>
          </a:xfrm>
          <a:prstGeom prst="sun">
            <a:avLst/>
          </a:prstGeom>
          <a:noFill/>
          <a:ln w="1270">
            <a:solidFill>
              <a:srgbClr val="25219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88428" y="675047"/>
            <a:ext cx="182880" cy="182880"/>
          </a:xfrm>
          <a:prstGeom prst="cube">
            <a:avLst/>
          </a:prstGeom>
          <a:noFill/>
          <a:ln w="1270">
            <a:solidFill>
              <a:srgbClr val="96751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Effective Presentations: Content is 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Great slides start with great content: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concise: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bullet points and short sentences.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key takeaways: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 the most important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Images, charts, and videos make your slides more engaging.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Tell a story: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your audience on an emotional level.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68296" y="4563551"/>
            <a:ext cx="182880" cy="182880"/>
          </a:xfrm>
          <a:prstGeom prst="cube">
            <a:avLst/>
          </a:prstGeom>
          <a:noFill/>
          <a:ln w="1270">
            <a:solidFill>
              <a:srgbClr val="FF5C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86564" y="2801808"/>
            <a:ext cx="182880" cy="182880"/>
          </a:xfrm>
          <a:prstGeom prst="cube">
            <a:avLst/>
          </a:prstGeom>
          <a:noFill/>
          <a:ln w="1270">
            <a:solidFill>
              <a:srgbClr val="8FEA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75779" y="3128909"/>
            <a:ext cx="182880" cy="182880"/>
          </a:xfrm>
          <a:prstGeom prst="cube">
            <a:avLst/>
          </a:prstGeom>
          <a:noFill/>
          <a:ln w="1270">
            <a:solidFill>
              <a:srgbClr val="4406C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63512" y="657238"/>
            <a:ext cx="182880" cy="182880"/>
          </a:xfrm>
          <a:prstGeom prst="cube">
            <a:avLst/>
          </a:prstGeom>
          <a:noFill/>
          <a:ln w="1270">
            <a:solidFill>
              <a:srgbClr val="29CF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07915" y="3562294"/>
            <a:ext cx="182880" cy="182880"/>
          </a:xfrm>
          <a:prstGeom prst="sun">
            <a:avLst/>
          </a:prstGeom>
          <a:noFill/>
          <a:ln w="1270">
            <a:solidFill>
              <a:srgbClr val="A97A9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Effective Presentations: Design Matters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 attention to the visual design of your slides: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consistent theme: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 a unified look and feel.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high-quality images: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pixelated or blurry pictures.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readable fonts: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your text is easy to read from a distance.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effectively: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 contrast and highlight key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99163" y="3559761"/>
            <a:ext cx="182880" cy="182880"/>
          </a:xfrm>
          <a:prstGeom prst="rect">
            <a:avLst/>
          </a:prstGeom>
          <a:noFill/>
          <a:ln w="1270">
            <a:solidFill>
              <a:srgbClr val="FEBC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05212" y="2666145"/>
            <a:ext cx="182880" cy="182880"/>
          </a:xfrm>
          <a:prstGeom prst="cube">
            <a:avLst/>
          </a:prstGeom>
          <a:noFill/>
          <a:ln w="1270">
            <a:solidFill>
              <a:srgbClr val="C2C6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40175" y="395637"/>
            <a:ext cx="182880" cy="182880"/>
          </a:xfrm>
          <a:prstGeom prst="cube">
            <a:avLst/>
          </a:prstGeom>
          <a:noFill/>
          <a:ln w="1270">
            <a:solidFill>
              <a:srgbClr val="55A0A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79777" y="2551866"/>
            <a:ext cx="182880" cy="182880"/>
          </a:xfrm>
          <a:prstGeom prst="triangle">
            <a:avLst/>
          </a:prstGeom>
          <a:noFill/>
          <a:ln w="1270">
            <a:solidFill>
              <a:srgbClr val="C979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44412" y="3977732"/>
            <a:ext cx="182880" cy="182880"/>
          </a:xfrm>
          <a:prstGeom prst="sun">
            <a:avLst/>
          </a:prstGeom>
          <a:noFill/>
          <a:ln w="1270">
            <a:solidFill>
              <a:srgbClr val="6FD2B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Effective Presentations: Practice Makes Perfect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Rehearse your presentation beforehand: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your timing: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you can cover all the material within the allotted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Familiarize yourself with the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you know how to use the software and equipment.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feedback from others: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Ask colleagues or friends to watch your presentation and provide suggestions.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00813" y="756740"/>
            <a:ext cx="182880" cy="182880"/>
          </a:xfrm>
          <a:prstGeom prst="rect">
            <a:avLst/>
          </a:prstGeom>
          <a:noFill/>
          <a:ln w="1270">
            <a:solidFill>
              <a:srgbClr val="7D447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04967" y="1936604"/>
            <a:ext cx="182880" cy="182880"/>
          </a:xfrm>
          <a:prstGeom prst="triangle">
            <a:avLst/>
          </a:prstGeom>
          <a:noFill/>
          <a:ln w="1270">
            <a:solidFill>
              <a:srgbClr val="65EB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8990" y="2864067"/>
            <a:ext cx="182880" cy="182880"/>
          </a:xfrm>
          <a:prstGeom prst="triangle">
            <a:avLst/>
          </a:prstGeom>
          <a:noFill/>
          <a:ln w="1270">
            <a:solidFill>
              <a:srgbClr val="779A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82182" y="1446741"/>
            <a:ext cx="182880" cy="182880"/>
          </a:xfrm>
          <a:prstGeom prst="sun">
            <a:avLst/>
          </a:prstGeom>
          <a:noFill/>
          <a:ln w="1270">
            <a:solidFill>
              <a:srgbClr val="B297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63421" y="1796142"/>
            <a:ext cx="182880" cy="182880"/>
          </a:xfrm>
          <a:prstGeom prst="rect">
            <a:avLst/>
          </a:prstGeom>
          <a:noFill/>
          <a:ln w="1270">
            <a:solidFill>
              <a:srgbClr val="938C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Techniques: Animation &amp; Transitions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animations and transitions sparingly to add visual interest without distracting from your message.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Subtle animations: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fade-ins or fly-ins to reveal content gradually.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transitions: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a few transitions and stick to them throughout your presentation.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overuse: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Too many animations and transitions can be overwhelming.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49217" y="2701294"/>
            <a:ext cx="182880" cy="182880"/>
          </a:xfrm>
          <a:prstGeom prst="sun">
            <a:avLst/>
          </a:prstGeom>
          <a:noFill/>
          <a:ln w="1270">
            <a:solidFill>
              <a:srgbClr val="F489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73037" y="2876007"/>
            <a:ext cx="182880" cy="182880"/>
          </a:xfrm>
          <a:prstGeom prst="rect">
            <a:avLst/>
          </a:prstGeom>
          <a:noFill/>
          <a:ln w="1270">
            <a:solidFill>
              <a:srgbClr val="75DD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428775" y="2187155"/>
            <a:ext cx="182880" cy="182880"/>
          </a:xfrm>
          <a:prstGeom prst="rect">
            <a:avLst/>
          </a:prstGeom>
          <a:noFill/>
          <a:ln w="1270">
            <a:solidFill>
              <a:srgbClr val="840AB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46420" y="3177067"/>
            <a:ext cx="182880" cy="182880"/>
          </a:xfrm>
          <a:prstGeom prst="cube">
            <a:avLst/>
          </a:prstGeom>
          <a:noFill/>
          <a:ln w="1270">
            <a:solidFill>
              <a:srgbClr val="B9F56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030473" y="643115"/>
            <a:ext cx="182880" cy="182880"/>
          </a:xfrm>
          <a:prstGeom prst="cube">
            <a:avLst/>
          </a:prstGeom>
          <a:noFill/>
          <a:ln w="1270">
            <a:solidFill>
              <a:srgbClr val="BB3B7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Techniques: Multimedia Integration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Incorporate multimedia elements to enhance your presentation: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Embed videos: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short clips to illustrate your points.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audio: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music or sound effects to create a mood.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interactive elements: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Incorporate polls or quizzes to engage your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04621" y="793072"/>
            <a:ext cx="182880" cy="182880"/>
          </a:xfrm>
          <a:prstGeom prst="triangle">
            <a:avLst/>
          </a:prstGeom>
          <a:noFill/>
          <a:ln w="1270">
            <a:solidFill>
              <a:srgbClr val="9C49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81557" y="2629344"/>
            <a:ext cx="182880" cy="182880"/>
          </a:xfrm>
          <a:prstGeom prst="cube">
            <a:avLst/>
          </a:prstGeom>
          <a:noFill/>
          <a:ln w="1270">
            <a:solidFill>
              <a:srgbClr val="A936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97649" y="3030435"/>
            <a:ext cx="182880" cy="182880"/>
          </a:xfrm>
          <a:prstGeom prst="triangle">
            <a:avLst/>
          </a:prstGeom>
          <a:noFill/>
          <a:ln w="1270">
            <a:solidFill>
              <a:srgbClr val="9ED7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84025" y="2160312"/>
            <a:ext cx="182880" cy="182880"/>
          </a:xfrm>
          <a:prstGeom prst="rect">
            <a:avLst/>
          </a:prstGeom>
          <a:noFill/>
          <a:ln w="1270">
            <a:solidFill>
              <a:srgbClr val="5C9E8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10159" y="1533915"/>
            <a:ext cx="182880" cy="182880"/>
          </a:xfrm>
          <a:prstGeom prst="triangle">
            <a:avLst/>
          </a:prstGeom>
          <a:noFill/>
          <a:ln w="1270">
            <a:solidFill>
              <a:srgbClr val="B210A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Techniques: Data Visualization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 data in a clear and compelling way: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chart: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the type of chart that best represents your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Simplify complex data: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the key takeaways.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and labels: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your charts easy to understand.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13196" y="3342260"/>
            <a:ext cx="182880" cy="182880"/>
          </a:xfrm>
          <a:prstGeom prst="sun">
            <a:avLst/>
          </a:prstGeom>
          <a:noFill/>
          <a:ln w="1270">
            <a:solidFill>
              <a:srgbClr val="8EF2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98823" y="3155046"/>
            <a:ext cx="182880" cy="182880"/>
          </a:xfrm>
          <a:prstGeom prst="sun">
            <a:avLst/>
          </a:prstGeom>
          <a:noFill/>
          <a:ln w="1270">
            <a:solidFill>
              <a:srgbClr val="500F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75784" y="3298494"/>
            <a:ext cx="182880" cy="182880"/>
          </a:xfrm>
          <a:prstGeom prst="triangle">
            <a:avLst/>
          </a:prstGeom>
          <a:noFill/>
          <a:ln w="1270">
            <a:solidFill>
              <a:srgbClr val="DE52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13950" y="4200467"/>
            <a:ext cx="182880" cy="182880"/>
          </a:xfrm>
          <a:prstGeom prst="cube">
            <a:avLst/>
          </a:prstGeom>
          <a:noFill/>
          <a:ln w="1270">
            <a:solidFill>
              <a:srgbClr val="6751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70844" y="2303916"/>
            <a:ext cx="182880" cy="182880"/>
          </a:xfrm>
          <a:prstGeom prst="cube">
            <a:avLst/>
          </a:prstGeom>
          <a:noFill/>
          <a:ln w="1270">
            <a:solidFill>
              <a:srgbClr val="A6CA3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Slides: Alternative Presentation Methods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these alternatives to traditional slide-based presentations: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PechaKucha: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20 slides, 20 seconds per slide – fast-paced and engaging.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Ignite: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20 slides, 15 seconds per slide – even faster and more challenging.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Live demos: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your product or service in action.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workshops: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Engage your audience in hands-on activities.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05273" y="234789"/>
            <a:ext cx="182880" cy="182880"/>
          </a:xfrm>
          <a:prstGeom prst="triangle">
            <a:avLst/>
          </a:prstGeom>
          <a:noFill/>
          <a:ln w="1270">
            <a:solidFill>
              <a:srgbClr val="90551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46455" y="4120176"/>
            <a:ext cx="182880" cy="182880"/>
          </a:xfrm>
          <a:prstGeom prst="rect">
            <a:avLst/>
          </a:prstGeom>
          <a:noFill/>
          <a:ln w="1270">
            <a:solidFill>
              <a:srgbClr val="FB6E5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53739" y="1153056"/>
            <a:ext cx="182880" cy="182880"/>
          </a:xfrm>
          <a:prstGeom prst="cube">
            <a:avLst/>
          </a:prstGeom>
          <a:noFill/>
          <a:ln w="1270">
            <a:solidFill>
              <a:srgbClr val="2672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17096" y="1759256"/>
            <a:ext cx="182880" cy="182880"/>
          </a:xfrm>
          <a:prstGeom prst="rect">
            <a:avLst/>
          </a:prstGeom>
          <a:noFill/>
          <a:ln w="1270">
            <a:solidFill>
              <a:srgbClr val="B159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67934" y="2230699"/>
            <a:ext cx="182880" cy="182880"/>
          </a:xfrm>
          <a:prstGeom prst="cube">
            <a:avLst/>
          </a:prstGeom>
          <a:noFill/>
          <a:ln w="1270">
            <a:solidFill>
              <a:srgbClr val="95F6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PechaKucha: The 20x20 Presentation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PechaKucha is a structured presentation format: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slide is displayed for only 20 seconds.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Forces you to be concise and focused.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Great for creative and visual storytelling.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86080" y="4359752"/>
            <a:ext cx="182880" cy="182880"/>
          </a:xfrm>
          <a:prstGeom prst="triangle">
            <a:avLst/>
          </a:prstGeom>
          <a:noFill/>
          <a:ln w="1270">
            <a:solidFill>
              <a:srgbClr val="30C4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5551" y="891954"/>
            <a:ext cx="182880" cy="182880"/>
          </a:xfrm>
          <a:prstGeom prst="cube">
            <a:avLst/>
          </a:prstGeom>
          <a:noFill/>
          <a:ln w="1270">
            <a:solidFill>
              <a:srgbClr val="B69E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27513" y="1141617"/>
            <a:ext cx="182880" cy="182880"/>
          </a:xfrm>
          <a:prstGeom prst="triangle">
            <a:avLst/>
          </a:prstGeom>
          <a:noFill/>
          <a:ln w="1270">
            <a:solidFill>
              <a:srgbClr val="B75F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07525" y="1337097"/>
            <a:ext cx="182880" cy="182880"/>
          </a:xfrm>
          <a:prstGeom prst="rect">
            <a:avLst/>
          </a:prstGeom>
          <a:noFill/>
          <a:ln w="1270">
            <a:solidFill>
              <a:srgbClr val="95D2F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39882" y="4340524"/>
            <a:ext cx="182880" cy="182880"/>
          </a:xfrm>
          <a:prstGeom prst="sun">
            <a:avLst/>
          </a:prstGeom>
          <a:noFill/>
          <a:ln w="1270">
            <a:solidFill>
              <a:srgbClr val="91963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Ignite: Even Faster and More Furious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Ignite is similar to PechaKucha, but even faster: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20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slide is displayed for only 15 seconds.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even more preparation and conciseness.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Ideal for passionate and engaging speakers.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29167" y="2653258"/>
            <a:ext cx="182880" cy="182880"/>
          </a:xfrm>
          <a:prstGeom prst="cube">
            <a:avLst/>
          </a:prstGeom>
          <a:noFill/>
          <a:ln w="1270">
            <a:solidFill>
              <a:srgbClr val="989A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48573" y="1749977"/>
            <a:ext cx="182880" cy="182880"/>
          </a:xfrm>
          <a:prstGeom prst="cube">
            <a:avLst/>
          </a:prstGeom>
          <a:noFill/>
          <a:ln w="1270">
            <a:solidFill>
              <a:srgbClr val="2E1B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38044" y="3345576"/>
            <a:ext cx="182880" cy="182880"/>
          </a:xfrm>
          <a:prstGeom prst="triangle">
            <a:avLst/>
          </a:prstGeom>
          <a:noFill/>
          <a:ln w="1270">
            <a:solidFill>
              <a:srgbClr val="22F3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0788" y="3278091"/>
            <a:ext cx="182880" cy="182880"/>
          </a:xfrm>
          <a:prstGeom prst="rect">
            <a:avLst/>
          </a:prstGeom>
          <a:noFill/>
          <a:ln w="1270">
            <a:solidFill>
              <a:srgbClr val="BBEF5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537" y="3323367"/>
            <a:ext cx="182880" cy="182880"/>
          </a:xfrm>
          <a:prstGeom prst="cube">
            <a:avLst/>
          </a:prstGeom>
          <a:noFill/>
          <a:ln w="1270">
            <a:solidFill>
              <a:srgbClr val="3D570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Live Demos: Show, Don't Tell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Instead of just talking about your product or service, show it in 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Engaging and interactive.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your audience to see the benefits firsthand.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more memorable than a traditional presentation.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careful planning and preparation.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72152" y="3274798"/>
            <a:ext cx="182880" cy="182880"/>
          </a:xfrm>
          <a:prstGeom prst="rect">
            <a:avLst/>
          </a:prstGeom>
          <a:noFill/>
          <a:ln w="1270">
            <a:solidFill>
              <a:srgbClr val="9A2D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57686" y="1405802"/>
            <a:ext cx="182880" cy="182880"/>
          </a:xfrm>
          <a:prstGeom prst="triangle">
            <a:avLst/>
          </a:prstGeom>
          <a:noFill/>
          <a:ln w="1270">
            <a:solidFill>
              <a:srgbClr val="0CE5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50112" y="1936249"/>
            <a:ext cx="182880" cy="182880"/>
          </a:xfrm>
          <a:prstGeom prst="rect">
            <a:avLst/>
          </a:prstGeom>
          <a:noFill/>
          <a:ln w="1270">
            <a:solidFill>
              <a:srgbClr val="BCBED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6591" y="162724"/>
            <a:ext cx="182880" cy="182880"/>
          </a:xfrm>
          <a:prstGeom prst="triangle">
            <a:avLst/>
          </a:prstGeom>
          <a:noFill/>
          <a:ln w="1270">
            <a:solidFill>
              <a:srgbClr val="904B6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00867" y="3964091"/>
            <a:ext cx="182880" cy="182880"/>
          </a:xfrm>
          <a:prstGeom prst="cube">
            <a:avLst/>
          </a:prstGeom>
          <a:noFill/>
          <a:ln w="1270">
            <a:solidFill>
              <a:srgbClr val="2C8F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Presentation Software?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software helps you create visual aids to support your speeches and presentations.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digital whiteboard or slideshow, but much more powerful!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allows you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Organize your ideas.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Display text, images, videos, and charts.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your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03430" y="2637482"/>
            <a:ext cx="182880" cy="182880"/>
          </a:xfrm>
          <a:prstGeom prst="triangle">
            <a:avLst/>
          </a:prstGeom>
          <a:noFill/>
          <a:ln w="1270">
            <a:solidFill>
              <a:srgbClr val="1C47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53558" y="1638907"/>
            <a:ext cx="182880" cy="182880"/>
          </a:xfrm>
          <a:prstGeom prst="sun">
            <a:avLst/>
          </a:prstGeom>
          <a:noFill/>
          <a:ln w="1270">
            <a:solidFill>
              <a:srgbClr val="09E0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99305" y="3325713"/>
            <a:ext cx="182880" cy="182880"/>
          </a:xfrm>
          <a:prstGeom prst="sun">
            <a:avLst/>
          </a:prstGeom>
          <a:noFill/>
          <a:ln w="1270">
            <a:solidFill>
              <a:srgbClr val="4F3A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88662" y="2624247"/>
            <a:ext cx="182880" cy="182880"/>
          </a:xfrm>
          <a:prstGeom prst="cube">
            <a:avLst/>
          </a:prstGeom>
          <a:noFill/>
          <a:ln w="1270">
            <a:solidFill>
              <a:srgbClr val="9A73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66564" y="2892949"/>
            <a:ext cx="182880" cy="182880"/>
          </a:xfrm>
          <a:prstGeom prst="cube">
            <a:avLst/>
          </a:prstGeom>
          <a:noFill/>
          <a:ln w="1270">
            <a:solidFill>
              <a:srgbClr val="4CAEF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Workshops: Hands-On Learning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your audience in hands-on activities: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Promotes active learning and participation.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your audience to apply what they've learned.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more effective than a passive presentation.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careful planning and facilitation.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495046" y="3899442"/>
            <a:ext cx="182880" cy="182880"/>
          </a:xfrm>
          <a:prstGeom prst="sun">
            <a:avLst/>
          </a:prstGeom>
          <a:noFill/>
          <a:ln w="1270">
            <a:solidFill>
              <a:srgbClr val="6A03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39002" y="1391212"/>
            <a:ext cx="182880" cy="182880"/>
          </a:xfrm>
          <a:prstGeom prst="sun">
            <a:avLst/>
          </a:prstGeom>
          <a:noFill/>
          <a:ln w="1270">
            <a:solidFill>
              <a:srgbClr val="D2FE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61461" y="3408827"/>
            <a:ext cx="182880" cy="182880"/>
          </a:xfrm>
          <a:prstGeom prst="cube">
            <a:avLst/>
          </a:prstGeom>
          <a:noFill/>
          <a:ln w="1270">
            <a:solidFill>
              <a:srgbClr val="5A231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67952" y="3657674"/>
            <a:ext cx="182880" cy="182880"/>
          </a:xfrm>
          <a:prstGeom prst="sun">
            <a:avLst/>
          </a:prstGeom>
          <a:noFill/>
          <a:ln w="1270">
            <a:solidFill>
              <a:srgbClr val="A51C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115274" y="3588996"/>
            <a:ext cx="182880" cy="182880"/>
          </a:xfrm>
          <a:prstGeom prst="triangle">
            <a:avLst/>
          </a:prstGeom>
          <a:noFill/>
          <a:ln w="1270">
            <a:solidFill>
              <a:srgbClr val="F247B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Tool: Consider Your Needs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best presentation software depends on your specific needs: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Budget: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 Slides is a great free option.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Keynote is exclusive to Apple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Google Slides excels at real-time collaboration.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Keynote offers elegant templates and design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PowerPoint provides a comprehensive set of features.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25921" y="2010560"/>
            <a:ext cx="182880" cy="182880"/>
          </a:xfrm>
          <a:prstGeom prst="rect">
            <a:avLst/>
          </a:prstGeom>
          <a:noFill/>
          <a:ln w="1270">
            <a:solidFill>
              <a:srgbClr val="7527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25402" y="2929836"/>
            <a:ext cx="182880" cy="182880"/>
          </a:xfrm>
          <a:prstGeom prst="cube">
            <a:avLst/>
          </a:prstGeom>
          <a:noFill/>
          <a:ln w="1270">
            <a:solidFill>
              <a:srgbClr val="7DBA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5674" y="3497627"/>
            <a:ext cx="182880" cy="182880"/>
          </a:xfrm>
          <a:prstGeom prst="sun">
            <a:avLst/>
          </a:prstGeom>
          <a:noFill/>
          <a:ln w="1270">
            <a:solidFill>
              <a:srgbClr val="CFAED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35578" y="345896"/>
            <a:ext cx="182880" cy="182880"/>
          </a:xfrm>
          <a:prstGeom prst="cube">
            <a:avLst/>
          </a:prstGeom>
          <a:noFill/>
          <a:ln w="1270">
            <a:solidFill>
              <a:srgbClr val="286A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847203" y="4145166"/>
            <a:ext cx="182880" cy="182880"/>
          </a:xfrm>
          <a:prstGeom prst="rect">
            <a:avLst/>
          </a:prstGeom>
          <a:noFill/>
          <a:ln w="1270">
            <a:solidFill>
              <a:srgbClr val="AD5B8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Thoughts: Make Your Presentations Shine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software is a powerful tool, but it's just one piece of the puzzle.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compelling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 visually appealing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Practicing your delivery.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Connecting with your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 the right tools and techniques, you can create presentations that are engaging, informative, and memorable.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487759" y="2831906"/>
            <a:ext cx="182880" cy="182880"/>
          </a:xfrm>
          <a:prstGeom prst="sun">
            <a:avLst/>
          </a:prstGeom>
          <a:noFill/>
          <a:ln w="1270">
            <a:solidFill>
              <a:srgbClr val="05D3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3300" y="1435841"/>
            <a:ext cx="182880" cy="182880"/>
          </a:xfrm>
          <a:prstGeom prst="cube">
            <a:avLst/>
          </a:prstGeom>
          <a:noFill/>
          <a:ln w="1270">
            <a:solidFill>
              <a:srgbClr val="CF007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31373" y="4354147"/>
            <a:ext cx="182880" cy="182880"/>
          </a:xfrm>
          <a:prstGeom prst="rect">
            <a:avLst/>
          </a:prstGeom>
          <a:noFill/>
          <a:ln w="1270">
            <a:solidFill>
              <a:srgbClr val="62A90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03400" y="3098242"/>
            <a:ext cx="182880" cy="182880"/>
          </a:xfrm>
          <a:prstGeom prst="rect">
            <a:avLst/>
          </a:prstGeom>
          <a:noFill/>
          <a:ln w="1270">
            <a:solidFill>
              <a:srgbClr val="C117B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33370" y="3922437"/>
            <a:ext cx="182880" cy="182880"/>
          </a:xfrm>
          <a:prstGeom prst="triangle">
            <a:avLst/>
          </a:prstGeom>
          <a:noFill/>
          <a:ln w="1270">
            <a:solidFill>
              <a:srgbClr val="7E70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Learning More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dive deeper? Check out these resources: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tutorials: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YouTube has countless tutorials on presentation software.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documentation: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official documentation for each software package is a great resource.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blogs: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 about design principles and best practices.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skills workshops: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Improve your public speaking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28832" y="3588194"/>
            <a:ext cx="182880" cy="182880"/>
          </a:xfrm>
          <a:prstGeom prst="triangle">
            <a:avLst/>
          </a:prstGeom>
          <a:noFill/>
          <a:ln w="1270">
            <a:solidFill>
              <a:srgbClr val="1F71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8054" y="1590673"/>
            <a:ext cx="182880" cy="182880"/>
          </a:xfrm>
          <a:prstGeom prst="triangle">
            <a:avLst/>
          </a:prstGeom>
          <a:noFill/>
          <a:ln w="1270">
            <a:solidFill>
              <a:srgbClr val="779F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4618" y="2472363"/>
            <a:ext cx="182880" cy="182880"/>
          </a:xfrm>
          <a:prstGeom prst="triangle">
            <a:avLst/>
          </a:prstGeom>
          <a:noFill/>
          <a:ln w="1270">
            <a:solidFill>
              <a:srgbClr val="C65B3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88199" y="3623587"/>
            <a:ext cx="182880" cy="182880"/>
          </a:xfrm>
          <a:prstGeom prst="rect">
            <a:avLst/>
          </a:prstGeom>
          <a:noFill/>
          <a:ln w="1270">
            <a:solidFill>
              <a:srgbClr val="C1F8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45501" y="482298"/>
            <a:ext cx="182880" cy="182880"/>
          </a:xfrm>
          <a:prstGeom prst="cube">
            <a:avLst/>
          </a:prstGeom>
          <a:noFill/>
          <a:ln w="1270">
            <a:solidFill>
              <a:srgbClr val="4F52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 Questions?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 and attention!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there 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71091" y="1340376"/>
            <a:ext cx="182880" cy="182880"/>
          </a:xfrm>
          <a:prstGeom prst="cube">
            <a:avLst/>
          </a:prstGeom>
          <a:noFill/>
          <a:ln w="1270">
            <a:solidFill>
              <a:srgbClr val="C831B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5735" y="3208401"/>
            <a:ext cx="182880" cy="182880"/>
          </a:xfrm>
          <a:prstGeom prst="triangle">
            <a:avLst/>
          </a:prstGeom>
          <a:noFill/>
          <a:ln w="1270">
            <a:solidFill>
              <a:srgbClr val="4A06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10725" y="1232825"/>
            <a:ext cx="182880" cy="182880"/>
          </a:xfrm>
          <a:prstGeom prst="rect">
            <a:avLst/>
          </a:prstGeom>
          <a:noFill/>
          <a:ln w="1270">
            <a:solidFill>
              <a:srgbClr val="C572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7749" y="942869"/>
            <a:ext cx="182880" cy="182880"/>
          </a:xfrm>
          <a:prstGeom prst="cube">
            <a:avLst/>
          </a:prstGeom>
          <a:noFill/>
          <a:ln w="1270">
            <a:solidFill>
              <a:srgbClr val="F30F6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8496" y="3511355"/>
            <a:ext cx="182880" cy="182880"/>
          </a:xfrm>
          <a:prstGeom prst="sun">
            <a:avLst/>
          </a:prstGeom>
          <a:noFill/>
          <a:ln w="1270">
            <a:solidFill>
              <a:srgbClr val="C34C5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Popular Presentation Software: The Big Players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of the most commonly used options: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Microsoft PowerPoint: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industry standard.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Slides: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Free, web-based, and collaborative.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Keynote (Apple):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Elegant design, exclusive to Apple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Prezi: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Non-linear presentations, focuses on visual storytelling.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64917" y="330924"/>
            <a:ext cx="182880" cy="182880"/>
          </a:xfrm>
          <a:prstGeom prst="triangle">
            <a:avLst/>
          </a:prstGeom>
          <a:noFill/>
          <a:ln w="1270">
            <a:solidFill>
              <a:srgbClr val="81D4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6280" y="810243"/>
            <a:ext cx="182880" cy="182880"/>
          </a:xfrm>
          <a:prstGeom prst="rect">
            <a:avLst/>
          </a:prstGeom>
          <a:noFill/>
          <a:ln w="1270">
            <a:solidFill>
              <a:srgbClr val="3216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08456" y="3331761"/>
            <a:ext cx="182880" cy="182880"/>
          </a:xfrm>
          <a:prstGeom prst="triangle">
            <a:avLst/>
          </a:prstGeom>
          <a:noFill/>
          <a:ln w="1270">
            <a:solidFill>
              <a:srgbClr val="FBBD1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21797" y="1093002"/>
            <a:ext cx="182880" cy="182880"/>
          </a:xfrm>
          <a:prstGeom prst="rect">
            <a:avLst/>
          </a:prstGeom>
          <a:noFill/>
          <a:ln w="1270">
            <a:solidFill>
              <a:srgbClr val="E159A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21643" y="3262390"/>
            <a:ext cx="182880" cy="182880"/>
          </a:xfrm>
          <a:prstGeom prst="triangle">
            <a:avLst/>
          </a:prstGeom>
          <a:noFill/>
          <a:ln w="1270">
            <a:solidFill>
              <a:srgbClr val="3ED38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Microsoft PowerPoint: The Classic Choice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PowerPoint is known for its comprehensive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Templates to get you started quickly.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Animations and transitions for dynamic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Robust charting and data visualization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with other Microsoft Office products.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339059" y="3576537"/>
            <a:ext cx="182880" cy="182880"/>
          </a:xfrm>
          <a:prstGeom prst="sun">
            <a:avLst/>
          </a:prstGeom>
          <a:noFill/>
          <a:ln w="1270">
            <a:solidFill>
              <a:srgbClr val="35B3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00918" y="534247"/>
            <a:ext cx="182880" cy="182880"/>
          </a:xfrm>
          <a:prstGeom prst="sun">
            <a:avLst/>
          </a:prstGeom>
          <a:noFill/>
          <a:ln w="1270">
            <a:solidFill>
              <a:srgbClr val="C648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10233" y="4352223"/>
            <a:ext cx="182880" cy="182880"/>
          </a:xfrm>
          <a:prstGeom prst="cube">
            <a:avLst/>
          </a:prstGeom>
          <a:noFill/>
          <a:ln w="1270">
            <a:solidFill>
              <a:srgbClr val="1A9BF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55156" y="2537646"/>
            <a:ext cx="182880" cy="182880"/>
          </a:xfrm>
          <a:prstGeom prst="cube">
            <a:avLst/>
          </a:prstGeom>
          <a:noFill/>
          <a:ln w="1270">
            <a:solidFill>
              <a:srgbClr val="AA7C3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39198" y="1456988"/>
            <a:ext cx="182880" cy="182880"/>
          </a:xfrm>
          <a:prstGeom prst="cube">
            <a:avLst/>
          </a:prstGeom>
          <a:noFill/>
          <a:ln w="1270">
            <a:solidFill>
              <a:srgbClr val="F8712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Google Slides: Accessibility and Collaboration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Slides offers several advantages: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Free to use with a Google account.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Web-based: access your presentations from anywhere.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collaboration: work with others simultaneously.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and intuitive interface.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31282" y="3422563"/>
            <a:ext cx="182880" cy="182880"/>
          </a:xfrm>
          <a:prstGeom prst="sun">
            <a:avLst/>
          </a:prstGeom>
          <a:noFill/>
          <a:ln w="1270">
            <a:solidFill>
              <a:srgbClr val="1EEF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42216" y="1628905"/>
            <a:ext cx="182880" cy="182880"/>
          </a:xfrm>
          <a:prstGeom prst="rect">
            <a:avLst/>
          </a:prstGeom>
          <a:noFill/>
          <a:ln w="1270">
            <a:solidFill>
              <a:srgbClr val="5F09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91513" y="4100004"/>
            <a:ext cx="182880" cy="182880"/>
          </a:xfrm>
          <a:prstGeom prst="triangle">
            <a:avLst/>
          </a:prstGeom>
          <a:noFill/>
          <a:ln w="1270">
            <a:solidFill>
              <a:srgbClr val="BA527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03746" y="4555166"/>
            <a:ext cx="182880" cy="182880"/>
          </a:xfrm>
          <a:prstGeom prst="rect">
            <a:avLst/>
          </a:prstGeom>
          <a:noFill/>
          <a:ln w="1270">
            <a:solidFill>
              <a:srgbClr val="B75EA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25637" y="2099945"/>
            <a:ext cx="182880" cy="182880"/>
          </a:xfrm>
          <a:prstGeom prst="rect">
            <a:avLst/>
          </a:prstGeom>
          <a:noFill/>
          <a:ln w="1270">
            <a:solidFill>
              <a:srgbClr val="7164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Keynote: Design-Focused Presentations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Keynote stands out for its sleek design and user-friendliness: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Elegant templates and themes.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Easy-to-use animation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Clean and intuitive interface.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Tight integration with the Apple ecosystem.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755276" y="381647"/>
            <a:ext cx="182880" cy="182880"/>
          </a:xfrm>
          <a:prstGeom prst="sun">
            <a:avLst/>
          </a:prstGeom>
          <a:noFill/>
          <a:ln w="1270">
            <a:solidFill>
              <a:srgbClr val="88C30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17380" y="2402900"/>
            <a:ext cx="182880" cy="182880"/>
          </a:xfrm>
          <a:prstGeom prst="triangle">
            <a:avLst/>
          </a:prstGeom>
          <a:noFill/>
          <a:ln w="1270">
            <a:solidFill>
              <a:srgbClr val="0904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22939" y="3076891"/>
            <a:ext cx="182880" cy="182880"/>
          </a:xfrm>
          <a:prstGeom prst="rect">
            <a:avLst/>
          </a:prstGeom>
          <a:noFill/>
          <a:ln w="1270">
            <a:solidFill>
              <a:srgbClr val="FC71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10233" y="1485804"/>
            <a:ext cx="182880" cy="182880"/>
          </a:xfrm>
          <a:prstGeom prst="cube">
            <a:avLst/>
          </a:prstGeom>
          <a:noFill/>
          <a:ln w="1270">
            <a:solidFill>
              <a:srgbClr val="E1E3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50078" y="3151276"/>
            <a:ext cx="182880" cy="182880"/>
          </a:xfrm>
          <a:prstGeom prst="sun">
            <a:avLst/>
          </a:prstGeom>
          <a:noFill/>
          <a:ln w="1270">
            <a:solidFill>
              <a:srgbClr val="96259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Prezi: The Zooming Presentation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Prezi breaks the mold of traditional slides with its dynamic zooming interface: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Non-linear presentation style that creates a flow in presentation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storytelling approach.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Engaging and memorable experience for the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used for different presentation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97439" y="2965942"/>
            <a:ext cx="182880" cy="182880"/>
          </a:xfrm>
          <a:prstGeom prst="cube">
            <a:avLst/>
          </a:prstGeom>
          <a:noFill/>
          <a:ln w="1270">
            <a:solidFill>
              <a:srgbClr val="0841F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959" y="1554216"/>
            <a:ext cx="182880" cy="182880"/>
          </a:xfrm>
          <a:prstGeom prst="cube">
            <a:avLst/>
          </a:prstGeom>
          <a:noFill/>
          <a:ln w="1270">
            <a:solidFill>
              <a:srgbClr val="A56F7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144" y="1105181"/>
            <a:ext cx="182880" cy="182880"/>
          </a:xfrm>
          <a:prstGeom prst="triangle">
            <a:avLst/>
          </a:prstGeom>
          <a:noFill/>
          <a:ln w="1270">
            <a:solidFill>
              <a:srgbClr val="9102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39270" y="754700"/>
            <a:ext cx="182880" cy="182880"/>
          </a:xfrm>
          <a:prstGeom prst="triangle">
            <a:avLst/>
          </a:prstGeom>
          <a:noFill/>
          <a:ln w="1270">
            <a:solidFill>
              <a:srgbClr val="28D0C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4867" y="2718263"/>
            <a:ext cx="182880" cy="182880"/>
          </a:xfrm>
          <a:prstGeom prst="triangle">
            <a:avLst/>
          </a:prstGeom>
          <a:noFill/>
          <a:ln w="1270">
            <a:solidFill>
              <a:srgbClr val="E6CB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Features: What to Look For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choosing presentation software, consider these features: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Templates: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Pre-designed layouts to save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Animations &amp; Transitions: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 visual flair.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 &amp; Video Support: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Enrich your content.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Charts &amp; Graphs: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Visualize data effectively.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with others seamlessly.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11933" y="3566308"/>
            <a:ext cx="182880" cy="182880"/>
          </a:xfrm>
          <a:prstGeom prst="sun">
            <a:avLst/>
          </a:prstGeom>
          <a:noFill/>
          <a:ln w="1270">
            <a:solidFill>
              <a:srgbClr val="1A78F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57474" y="3939994"/>
            <a:ext cx="182880" cy="182880"/>
          </a:xfrm>
          <a:prstGeom prst="cube">
            <a:avLst/>
          </a:prstGeom>
          <a:noFill/>
          <a:ln w="1270">
            <a:solidFill>
              <a:srgbClr val="632D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02372" y="4198994"/>
            <a:ext cx="182880" cy="182880"/>
          </a:xfrm>
          <a:prstGeom prst="triangle">
            <a:avLst/>
          </a:prstGeom>
          <a:noFill/>
          <a:ln w="1270">
            <a:solidFill>
              <a:srgbClr val="7E36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8140" y="2846109"/>
            <a:ext cx="182880" cy="182880"/>
          </a:xfrm>
          <a:prstGeom prst="sun">
            <a:avLst/>
          </a:prstGeom>
          <a:noFill/>
          <a:ln w="1270">
            <a:solidFill>
              <a:srgbClr val="15DE6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29007" y="1789413"/>
            <a:ext cx="182880" cy="182880"/>
          </a:xfrm>
          <a:prstGeom prst="triangle">
            <a:avLst/>
          </a:prstGeom>
          <a:noFill/>
          <a:ln w="1270">
            <a:solidFill>
              <a:srgbClr val="1ABD5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Using Presentation Software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software can significantly enhance your presentations: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Visual Appeal: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Captivate your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Enhanced Organization: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Structure your thoughts clearly.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Engagement: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your audience interested.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Impression: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Present a polished and credible image.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2025-02-24T11:02:06Z</dcterms:created>
  <dcterms:modified xsi:type="dcterms:W3CDTF">2025-02-24T11:02:06Z</dcterms:modified>
</cp:coreProperties>
</file>