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4" r:id="rId7"/>
    <p:sldId id="265" r:id="rId8"/>
    <p:sldId id="266" r:id="rId9"/>
    <p:sldId id="269" r:id="rId10"/>
    <p:sldId id="272" r:id="rId11"/>
    <p:sldId id="271" r:id="rId12"/>
    <p:sldId id="273" r:id="rId13"/>
    <p:sldId id="274" r:id="rId14"/>
    <p:sldId id="275" r:id="rId15"/>
    <p:sldId id="262" r:id="rId16"/>
    <p:sldId id="2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6A00-B258-4A0B-8C98-3452E0AE02AB}" type="datetimeFigureOut">
              <a:rPr lang="en-US" smtClean="0"/>
              <a:t>6/2/2014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425F0-E5CF-48D2-9E85-2AE4CCDC8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19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6A00-B258-4A0B-8C98-3452E0AE02AB}" type="datetimeFigureOut">
              <a:rPr lang="en-US" smtClean="0"/>
              <a:t>6/2/2014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425F0-E5CF-48D2-9E85-2AE4CCDC8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63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6A00-B258-4A0B-8C98-3452E0AE02AB}" type="datetimeFigureOut">
              <a:rPr lang="en-US" smtClean="0"/>
              <a:t>6/2/2014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425F0-E5CF-48D2-9E85-2AE4CCDC8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8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6A00-B258-4A0B-8C98-3452E0AE02AB}" type="datetimeFigureOut">
              <a:rPr lang="en-US" smtClean="0"/>
              <a:t>6/2/2014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425F0-E5CF-48D2-9E85-2AE4CCDC8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93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6A00-B258-4A0B-8C98-3452E0AE02AB}" type="datetimeFigureOut">
              <a:rPr lang="en-US" smtClean="0"/>
              <a:t>6/2/2014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425F0-E5CF-48D2-9E85-2AE4CCDC8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52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6A00-B258-4A0B-8C98-3452E0AE02AB}" type="datetimeFigureOut">
              <a:rPr lang="en-US" smtClean="0"/>
              <a:t>6/2/2014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425F0-E5CF-48D2-9E85-2AE4CCDC8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6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6A00-B258-4A0B-8C98-3452E0AE02AB}" type="datetimeFigureOut">
              <a:rPr lang="en-US" smtClean="0"/>
              <a:t>6/2/2014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425F0-E5CF-48D2-9E85-2AE4CCDC8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62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6A00-B258-4A0B-8C98-3452E0AE02AB}" type="datetimeFigureOut">
              <a:rPr lang="en-US" smtClean="0"/>
              <a:t>6/2/2014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425F0-E5CF-48D2-9E85-2AE4CCDC8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9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6A00-B258-4A0B-8C98-3452E0AE02AB}" type="datetimeFigureOut">
              <a:rPr lang="en-US" smtClean="0"/>
              <a:t>6/2/2014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425F0-E5CF-48D2-9E85-2AE4CCDC8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237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6A00-B258-4A0B-8C98-3452E0AE02AB}" type="datetimeFigureOut">
              <a:rPr lang="en-US" smtClean="0"/>
              <a:t>6/2/2014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425F0-E5CF-48D2-9E85-2AE4CCDC8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94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6A00-B258-4A0B-8C98-3452E0AE02AB}" type="datetimeFigureOut">
              <a:rPr lang="en-US" smtClean="0"/>
              <a:t>6/2/2014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425F0-E5CF-48D2-9E85-2AE4CCDC8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37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B6A00-B258-4A0B-8C98-3452E0AE02AB}" type="datetimeFigureOut">
              <a:rPr lang="en-US" smtClean="0"/>
              <a:t>6/2/2014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425F0-E5CF-48D2-9E85-2AE4CCDC8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784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ECE 571</a:t>
            </a:r>
            <a:b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CAN Protocol Controller Design &amp; Verification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By</a:t>
            </a:r>
          </a:p>
          <a:p>
            <a:r>
              <a:rPr lang="en-US" dirty="0" smtClean="0"/>
              <a:t>Vijay E Arputharaj</a:t>
            </a:r>
          </a:p>
          <a:p>
            <a:r>
              <a:rPr lang="en-US" dirty="0" smtClean="0"/>
              <a:t>Akshay S </a:t>
            </a:r>
            <a:r>
              <a:rPr lang="en-US" dirty="0" err="1" smtClean="0"/>
              <a:t>Kotian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78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 Access and Arbitration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Arbitration is non-destructive and prioritized by message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Bitwise Arbitration scheme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	Bits</a:t>
            </a:r>
            <a:r>
              <a:rPr lang="en-US" sz="2000" dirty="0"/>
              <a:t>	A[3]	A[2]	A[1]	A[0]</a:t>
            </a:r>
            <a:r>
              <a:rPr lang="en-US" dirty="0" smtClean="0"/>
              <a:t>	</a:t>
            </a:r>
          </a:p>
          <a:p>
            <a:pPr marL="457200" lvl="1" indent="0">
              <a:buNone/>
            </a:pPr>
            <a:r>
              <a:rPr lang="en-US" dirty="0" smtClean="0"/>
              <a:t>Node 1	1	0	0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Node 2	1	0	1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Node 3	1	1	S</a:t>
            </a:r>
          </a:p>
        </p:txBody>
      </p:sp>
    </p:spTree>
    <p:extLst>
      <p:ext uri="{BB962C8B-B14F-4D97-AF65-F5344CB8AC3E}">
        <p14:creationId xmlns:p14="http://schemas.microsoft.com/office/powerpoint/2010/main" val="149559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 Access and Arbitration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Arbitration is non-destructive and prioritized by message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Bitwise Arbitration scheme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2000" dirty="0" smtClean="0"/>
              <a:t> 	Bits	A[3]	A[2]	A[1]	A[0]</a:t>
            </a:r>
            <a:r>
              <a:rPr lang="en-US" dirty="0" smtClean="0"/>
              <a:t>	</a:t>
            </a:r>
          </a:p>
          <a:p>
            <a:pPr marL="457200" lvl="1" indent="0">
              <a:buNone/>
            </a:pPr>
            <a:r>
              <a:rPr lang="en-US" dirty="0" smtClean="0"/>
              <a:t>Node 1	1	0	0	0	Bus Master!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Node 2	1	0	1	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Node 3	1	1	S	S</a:t>
            </a:r>
          </a:p>
        </p:txBody>
      </p:sp>
    </p:spTree>
    <p:extLst>
      <p:ext uri="{BB962C8B-B14F-4D97-AF65-F5344CB8AC3E}">
        <p14:creationId xmlns:p14="http://schemas.microsoft.com/office/powerpoint/2010/main" val="396829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Frame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2516874"/>
            <a:ext cx="1106805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8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 Formats…..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649" y="2050766"/>
            <a:ext cx="4839269" cy="4351338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Request Frame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dirty="0" smtClean="0"/>
              <a:t>- Similar to Data frame format but no Data field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Error Frame 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dirty="0" smtClean="0"/>
              <a:t>- Fixed Frame format sent on bus error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7918" y="2050766"/>
            <a:ext cx="6784774" cy="373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09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Protocol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51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04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Synthesizable Behavioral model of CAN Protocol Controller</a:t>
            </a:r>
          </a:p>
          <a:p>
            <a:r>
              <a:rPr lang="en-US" dirty="0" smtClean="0"/>
              <a:t>Use System Verilog constructs for functional verification</a:t>
            </a:r>
          </a:p>
          <a:p>
            <a:r>
              <a:rPr lang="en-US" dirty="0" smtClean="0"/>
              <a:t>Perform </a:t>
            </a:r>
            <a:r>
              <a:rPr lang="en-US" dirty="0" err="1" smtClean="0"/>
              <a:t>Veloce</a:t>
            </a:r>
            <a:r>
              <a:rPr lang="en-US" dirty="0" smtClean="0"/>
              <a:t> emulation in TBX mode</a:t>
            </a:r>
          </a:p>
          <a:p>
            <a:r>
              <a:rPr lang="en-US" dirty="0" smtClean="0"/>
              <a:t>Designed from scratch , no existing code used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28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4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CAN Bus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CAN(Controller Area Network) vehicle bus standard allows devices to communicate without host computer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 Typical Automobile has around 70 ECU’s so communication requires robust but simple protocol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CAN, developed and patented by Bosch, fills this need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62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Components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359" y="1825625"/>
            <a:ext cx="5494360" cy="4351338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CPU: Host processor decides what messages to send &amp; receive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Controller: Protocol Implementation</a:t>
            </a:r>
          </a:p>
          <a:p>
            <a:pPr lvl="1" algn="just">
              <a:lnSpc>
                <a:spcPct val="150000"/>
              </a:lnSpc>
              <a:buFontTx/>
              <a:buChar char="-"/>
            </a:pPr>
            <a:r>
              <a:rPr lang="en-US" dirty="0" smtClean="0"/>
              <a:t>Master: Packets, Serializes and transmits on bus</a:t>
            </a:r>
          </a:p>
          <a:p>
            <a:pPr lvl="1" algn="just">
              <a:lnSpc>
                <a:spcPct val="150000"/>
              </a:lnSpc>
              <a:buFontTx/>
              <a:buChar char="-"/>
            </a:pPr>
            <a:r>
              <a:rPr lang="en-US" dirty="0" smtClean="0"/>
              <a:t>Slave: Stores received bits and hands it over to CPU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Transceiver: Physical layer signaling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845" y="1825625"/>
            <a:ext cx="5754806" cy="454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72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Features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CAN is multi-master broadcast serial standard, no limitations on number of devices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Nodes have no specific address and message identifiers are content specific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CRC check for Error Handling, NRZ bit code with stuffing for synchronization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CSMA/BA(Bitwise Arbitration), prioritized arbitration with no loss in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17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BASIC CONCEPTS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7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8773"/>
            <a:ext cx="10515600" cy="1325563"/>
          </a:xfrm>
        </p:spPr>
        <p:txBody>
          <a:bodyPr/>
          <a:lstStyle/>
          <a:p>
            <a:r>
              <a:rPr lang="en-US" dirty="0" smtClean="0"/>
              <a:t>Bus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Two Bus states</a:t>
            </a:r>
          </a:p>
          <a:p>
            <a:pPr lvl="1" algn="just">
              <a:lnSpc>
                <a:spcPct val="150000"/>
              </a:lnSpc>
              <a:buFontTx/>
              <a:buChar char="-"/>
            </a:pPr>
            <a:r>
              <a:rPr lang="en-US" dirty="0" smtClean="0"/>
              <a:t>“1” = Recessive</a:t>
            </a:r>
          </a:p>
          <a:p>
            <a:pPr lvl="1" algn="just">
              <a:lnSpc>
                <a:spcPct val="150000"/>
              </a:lnSpc>
              <a:buFontTx/>
              <a:buChar char="-"/>
            </a:pPr>
            <a:r>
              <a:rPr lang="en-US" dirty="0" smtClean="0"/>
              <a:t>“0” = Dominant</a:t>
            </a:r>
          </a:p>
          <a:p>
            <a:pPr marL="457200" lvl="1" indent="0" algn="just">
              <a:lnSpc>
                <a:spcPct val="150000"/>
              </a:lnSpc>
              <a:buNone/>
            </a:pP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Bus logic is  ‘Wired-AND’ i.e. Dominant bits overwrite Recessive bits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105" y="1704336"/>
            <a:ext cx="4490113" cy="240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18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 Access and Arbitration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Arbitration is non-destructive and prioritized by message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Bitwise Arbitration scheme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sz="2000" dirty="0" smtClean="0"/>
              <a:t>Bits</a:t>
            </a:r>
            <a:r>
              <a:rPr lang="en-US" sz="2000" dirty="0"/>
              <a:t>	A[3]	A[2]	A[1]	A[0]</a:t>
            </a:r>
            <a:r>
              <a:rPr lang="en-US" dirty="0" smtClean="0"/>
              <a:t>	</a:t>
            </a:r>
          </a:p>
          <a:p>
            <a:pPr marL="457200" lvl="1" indent="0">
              <a:buNone/>
            </a:pPr>
            <a:r>
              <a:rPr lang="en-US" dirty="0" smtClean="0"/>
              <a:t>Node 1	1	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Node 2	1	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Node 3	1</a:t>
            </a:r>
          </a:p>
        </p:txBody>
      </p:sp>
    </p:spTree>
    <p:extLst>
      <p:ext uri="{BB962C8B-B14F-4D97-AF65-F5344CB8AC3E}">
        <p14:creationId xmlns:p14="http://schemas.microsoft.com/office/powerpoint/2010/main" val="2581133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 Access and Arbitration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Arbitration is non-destructive and prioritized by message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Bitwise Arbitration scheme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	Bits</a:t>
            </a:r>
            <a:r>
              <a:rPr lang="en-US" sz="2000" dirty="0"/>
              <a:t>	A[3]	A[2]	A[1]	A[0]</a:t>
            </a:r>
            <a:r>
              <a:rPr lang="en-US" dirty="0" smtClean="0"/>
              <a:t>	</a:t>
            </a:r>
          </a:p>
          <a:p>
            <a:pPr marL="457200" lvl="1" indent="0">
              <a:buNone/>
            </a:pPr>
            <a:r>
              <a:rPr lang="en-US" dirty="0" smtClean="0"/>
              <a:t>Node 1	1	0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Node 2	1	0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Node 3	1	1</a:t>
            </a:r>
          </a:p>
        </p:txBody>
      </p:sp>
    </p:spTree>
    <p:extLst>
      <p:ext uri="{BB962C8B-B14F-4D97-AF65-F5344CB8AC3E}">
        <p14:creationId xmlns:p14="http://schemas.microsoft.com/office/powerpoint/2010/main" val="301266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291</Words>
  <Application>Microsoft Office PowerPoint</Application>
  <PresentationFormat>Widescreen</PresentationFormat>
  <Paragraphs>82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ECE 571 CAN Protocol Controller Design &amp; Verification</vt:lpstr>
      <vt:lpstr>INTRODUCTION</vt:lpstr>
      <vt:lpstr>CAN Bus</vt:lpstr>
      <vt:lpstr>Components</vt:lpstr>
      <vt:lpstr>Features</vt:lpstr>
      <vt:lpstr>BASIC CONCEPTS</vt:lpstr>
      <vt:lpstr>Bus Characteristics</vt:lpstr>
      <vt:lpstr>Bus Access and Arbitration</vt:lpstr>
      <vt:lpstr>Bus Access and Arbitration</vt:lpstr>
      <vt:lpstr>Bus Access and Arbitration</vt:lpstr>
      <vt:lpstr>Bus Access and Arbitration</vt:lpstr>
      <vt:lpstr>Frame Formats</vt:lpstr>
      <vt:lpstr>Frame Formats…..</vt:lpstr>
      <vt:lpstr>CAN Protocol Flow</vt:lpstr>
      <vt:lpstr>IMPLEMENTATION</vt:lpstr>
      <vt:lpstr>Objective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vijayemmanuel90@hotmail.com</dc:creator>
  <cp:lastModifiedBy>vijayemmanuel90@hotmail.com</cp:lastModifiedBy>
  <cp:revision>14</cp:revision>
  <dcterms:created xsi:type="dcterms:W3CDTF">2014-06-03T02:22:31Z</dcterms:created>
  <dcterms:modified xsi:type="dcterms:W3CDTF">2014-06-03T04:46:11Z</dcterms:modified>
</cp:coreProperties>
</file>