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E5C17-A1CD-4FB3-82D1-81AE66F42FCA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29933-ED4F-4417-BCD3-E14205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9933-ED4F-4417-BCD3-E14205E8F6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0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Verification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Used System Verilog Assertions to ensure </a:t>
            </a:r>
            <a:r>
              <a:rPr lang="en-US" dirty="0" smtClean="0"/>
              <a:t>nodes </a:t>
            </a:r>
            <a:r>
              <a:rPr lang="en-US" dirty="0"/>
              <a:t>connected to </a:t>
            </a:r>
            <a:r>
              <a:rPr lang="en-US" dirty="0" smtClean="0"/>
              <a:t>the bus </a:t>
            </a:r>
            <a:r>
              <a:rPr lang="en-US" dirty="0"/>
              <a:t>obeyed </a:t>
            </a:r>
            <a:r>
              <a:rPr lang="en-US" dirty="0" smtClean="0"/>
              <a:t>CAN </a:t>
            </a:r>
            <a:r>
              <a:rPr lang="en-US" dirty="0"/>
              <a:t>protocol during </a:t>
            </a:r>
            <a:r>
              <a:rPr lang="en-US" dirty="0" smtClean="0"/>
              <a:t>transaction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Types of Assertions used include Concurrent Assertions and Immediate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Assertions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828800"/>
            <a:ext cx="69775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96" y="2971800"/>
            <a:ext cx="82438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07" y="4502727"/>
            <a:ext cx="77202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Assertions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172199" cy="527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9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Assertions(Cont.)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2186780"/>
            <a:ext cx="8209123" cy="413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0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Scoreboard( </a:t>
            </a:r>
            <a:r>
              <a:rPr lang="en-US" dirty="0" smtClean="0"/>
              <a:t>Normal mode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04963"/>
            <a:ext cx="8181975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7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Scoreboard( Error injection mode)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447800"/>
            <a:ext cx="82105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8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50</Words>
  <Application>Microsoft Office PowerPoint</Application>
  <PresentationFormat>On-screen Show (4:3)</PresentationFormat>
  <Paragraphs>17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Verification </vt:lpstr>
      <vt:lpstr>Assertions</vt:lpstr>
      <vt:lpstr>Immediate Assertions</vt:lpstr>
      <vt:lpstr>Concurrent Assertions</vt:lpstr>
      <vt:lpstr>Concurrent Assertions(Cont.)</vt:lpstr>
      <vt:lpstr>Scoreboard( Normal mode)</vt:lpstr>
      <vt:lpstr>Scoreboard( Error injection mode)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</dc:title>
  <dc:creator>Akshay Kotian</dc:creator>
  <cp:lastModifiedBy>Akshay Kotian</cp:lastModifiedBy>
  <cp:revision>14</cp:revision>
  <dcterms:created xsi:type="dcterms:W3CDTF">2006-08-16T00:00:00Z</dcterms:created>
  <dcterms:modified xsi:type="dcterms:W3CDTF">2014-06-03T05:58:02Z</dcterms:modified>
</cp:coreProperties>
</file>