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301" r:id="rId10"/>
    <p:sldId id="269" r:id="rId11"/>
    <p:sldId id="272" r:id="rId12"/>
    <p:sldId id="271" r:id="rId13"/>
    <p:sldId id="273" r:id="rId14"/>
    <p:sldId id="274" r:id="rId15"/>
    <p:sldId id="275" r:id="rId16"/>
    <p:sldId id="262" r:id="rId17"/>
    <p:sldId id="263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2" r:id="rId31"/>
    <p:sldId id="291" r:id="rId32"/>
    <p:sldId id="290" r:id="rId33"/>
    <p:sldId id="293" r:id="rId34"/>
    <p:sldId id="295" r:id="rId35"/>
    <p:sldId id="297" r:id="rId36"/>
    <p:sldId id="296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DACC-9372-4B88-B35E-68E31700FB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0CA3-8B20-4D57-B62A-49945965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10CA3-8B20-4D57-B62A-49945965E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ECE 571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Protocol Controller Design &amp; Verification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Vijay E Arputharaj</a:t>
            </a:r>
          </a:p>
          <a:p>
            <a:r>
              <a:rPr lang="en-US" dirty="0" smtClean="0"/>
              <a:t>Akshay S </a:t>
            </a:r>
            <a:r>
              <a:rPr lang="en-US" dirty="0" err="1" smtClean="0"/>
              <a:t>Kotian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</a:t>
            </a:r>
          </a:p>
        </p:txBody>
      </p:sp>
    </p:spTree>
    <p:extLst>
      <p:ext uri="{BB962C8B-B14F-4D97-AF65-F5344CB8AC3E}">
        <p14:creationId xmlns:p14="http://schemas.microsoft.com/office/powerpoint/2010/main" val="3012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55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	0	Bus Master!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	S</a:t>
            </a:r>
          </a:p>
        </p:txBody>
      </p:sp>
    </p:spTree>
    <p:extLst>
      <p:ext uri="{BB962C8B-B14F-4D97-AF65-F5344CB8AC3E}">
        <p14:creationId xmlns:p14="http://schemas.microsoft.com/office/powerpoint/2010/main" val="396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3" y="2516876"/>
            <a:ext cx="110680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55" y="2050765"/>
            <a:ext cx="4839269" cy="43513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Request Frame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Similar to Data frame format but no Data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Error Frame 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Fixed Frame format sent by all nodes on bus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3" y="2050775"/>
            <a:ext cx="6784775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" y="-1578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Flow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00" y="504968"/>
            <a:ext cx="6823881" cy="611419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50" y="785885"/>
            <a:ext cx="4667252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Synthesizable Behavioral model of CAN Protocol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System Verilog constructs for functional 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Veloce emulation in TBX mode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Studied Bosch’s CAN specification and designed from scratch , no existing code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7" y="1690690"/>
            <a:ext cx="5235055" cy="4573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87" y="3800090"/>
            <a:ext cx="4972052" cy="293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19" y="329432"/>
            <a:ext cx="501015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06" y="1813992"/>
            <a:ext cx="3990975" cy="4351339"/>
          </a:xfrm>
        </p:spPr>
        <p:txBody>
          <a:bodyPr/>
          <a:lstStyle/>
          <a:p>
            <a:r>
              <a:rPr lang="en-US" dirty="0" smtClean="0"/>
              <a:t>Parameters			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83" y="1813992"/>
            <a:ext cx="3990975" cy="3362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971" y="1690695"/>
            <a:ext cx="230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Arial" panose="020B0604020202020204" pitchFamily="34" charset="0"/>
              <a:buChar char="•"/>
            </a:pPr>
            <a:r>
              <a:rPr lang="en-US" sz="2800" dirty="0"/>
              <a:t>Structures &amp; Unions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13" y="1163842"/>
            <a:ext cx="2762251" cy="5429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563" y="5176320"/>
            <a:ext cx="263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 err="1"/>
              <a:t>Enums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3" y="5816883"/>
            <a:ext cx="712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23" y="1378425"/>
            <a:ext cx="8321159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Procedural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819476"/>
            <a:ext cx="10515600" cy="4351339"/>
          </a:xfrm>
        </p:spPr>
        <p:txBody>
          <a:bodyPr/>
          <a:lstStyle/>
          <a:p>
            <a:r>
              <a:rPr lang="en-US" dirty="0" err="1" smtClean="0"/>
              <a:t>always_ff</a:t>
            </a:r>
            <a:r>
              <a:rPr lang="en-US" dirty="0" smtClean="0"/>
              <a:t> &amp; unique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9" y="2353250"/>
            <a:ext cx="6377487" cy="25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274" y="1824755"/>
            <a:ext cx="14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9" y="2337571"/>
            <a:ext cx="4909557" cy="45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Others….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.* operator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2 state &amp; logic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Queues &amp; Associative arrays for debugging &amp; Scoreboard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blocks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dirty="0" err="1" smtClean="0"/>
              <a:t>imeunit</a:t>
            </a:r>
            <a:r>
              <a:rPr lang="en-US" dirty="0" smtClean="0"/>
              <a:t> &amp; </a:t>
            </a:r>
            <a:r>
              <a:rPr lang="en-US" dirty="0" err="1" smtClean="0"/>
              <a:t>timeprecision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generate blocks to allow multiple node instantiations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CAN specifications such as Field widths are parameterized for code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Flags for Debug, Assertion, Error inject &amp; </a:t>
            </a:r>
            <a:r>
              <a:rPr lang="en-US" dirty="0"/>
              <a:t>V</a:t>
            </a:r>
            <a:r>
              <a:rPr lang="en-US" dirty="0" smtClean="0"/>
              <a:t>eloce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Employed both immediate &amp; concurrent assertions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Helped us immensely to localize bugs at the early stages of design as each transaction took multiple cycles, looking at waveforms or $monitor output is tedious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the later part, developed separate assertion module which runs in parallel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Ensure nodes adhered to protocol throughout simulation and also prints out a scoreboard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Immediate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6" y="1825634"/>
            <a:ext cx="10352964" cy="4520585"/>
          </a:xfrm>
        </p:spPr>
        <p:txBody>
          <a:bodyPr>
            <a:normAutofit/>
          </a:bodyPr>
          <a:lstStyle/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IFS Check: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CRC Check: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77" y="2712396"/>
            <a:ext cx="7113007" cy="74015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86" y="4489438"/>
            <a:ext cx="8243887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Concurrent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4" y="1805154"/>
            <a:ext cx="5337755" cy="45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18"/>
            <a:ext cx="5685567" cy="264402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9"/>
            <a:ext cx="5205984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CAN(Controller Area Network) vehicle bus standard allows devices to communicate without host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Typical Automobile has around 70 ECU’s so communication requires robust but simple protocol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CAN, developed and patented by Bosch, fills this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5" y="1690689"/>
            <a:ext cx="10948452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VELOCE EMULATION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TBX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4" y="1618245"/>
            <a:ext cx="5685430" cy="4682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1690692"/>
            <a:ext cx="48176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XRTL Transactor configured as host processor stub for CAN nodes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Input SCEMI pipe used to get data packets generated from HVL side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Received  packets, after bus transaction, are sent through </a:t>
            </a:r>
            <a:r>
              <a:rPr lang="en-US" sz="2200" dirty="0"/>
              <a:t>o</a:t>
            </a:r>
            <a:r>
              <a:rPr lang="en-US" sz="2200" dirty="0" smtClean="0"/>
              <a:t>utput SCEMI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HVL then does scoreboard of sent and received packets and prints out log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HVL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Constrained Randomization &amp; OOP techniques for generating test packets &amp; Identifiers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Monitors received packets and produces a scoreboard at end of simulation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 of inputs and outputs 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Randomization &amp; OOP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783"/>
            <a:ext cx="9324134" cy="271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147"/>
            <a:ext cx="10176835" cy="18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10830636" cy="4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Monitor module running concurrent assertions to trap protocol violations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Weighted randomizations allows more control on test vector generation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Randomization done on: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Environment configuration – Multiple nodes instantiated using generate blocks and simple ID assignment algorithm employed by transactor to configure acceptance filters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Device configuration – Random ID’s (hence randomized priority), Error injection, type of frames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Build design from scratch using only a specification 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test environment for generating random stimulus and scoreboard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Exercised most of the system Verilog constructs gained from the course in both design and functional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62" y="1825625"/>
            <a:ext cx="5494361" cy="43513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CPU: Host processor decides what messages to send &amp; receive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Controller: Protocol Implementation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dirty="0" smtClean="0"/>
              <a:t>- Packets, Serializes and transmits on bus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smtClean="0"/>
              <a:t>- Stores </a:t>
            </a:r>
            <a:r>
              <a:rPr lang="en-US" dirty="0" smtClean="0"/>
              <a:t>received bits and hands it over to CPU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Transceiver: Physical layer signaling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5" y="1825635"/>
            <a:ext cx="5754807" cy="45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 is multi-master broadcast serial standard, no limitations on number of devices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Nodes have no specific address and message identifiers are content specific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CRC check for Error Handling, NRZ bit code with stuffing for synchronization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CSMA/BA(Bitwise Arbitration), prioritized arbitration with no loss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CONCEPTS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7878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Characteristics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Two Bus states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“1” = Recessive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“0” = Dominant</a:t>
            </a:r>
          </a:p>
          <a:p>
            <a:pPr marL="457166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Bus logic is  ‘Wired-AND’ i.e. Dominant bits overwrite Recessive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16" y="1704341"/>
            <a:ext cx="4490113" cy="24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</a:t>
            </a:r>
          </a:p>
        </p:txBody>
      </p:sp>
    </p:spTree>
    <p:extLst>
      <p:ext uri="{BB962C8B-B14F-4D97-AF65-F5344CB8AC3E}">
        <p14:creationId xmlns:p14="http://schemas.microsoft.com/office/powerpoint/2010/main" val="2581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</a:t>
            </a:r>
          </a:p>
        </p:txBody>
      </p:sp>
    </p:spTree>
    <p:extLst>
      <p:ext uri="{BB962C8B-B14F-4D97-AF65-F5344CB8AC3E}">
        <p14:creationId xmlns:p14="http://schemas.microsoft.com/office/powerpoint/2010/main" val="34467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667</Words>
  <Application>Microsoft Office PowerPoint</Application>
  <PresentationFormat>Widescreen</PresentationFormat>
  <Paragraphs>152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ECE 571 CAN Protocol Controller Design &amp; Verification</vt:lpstr>
      <vt:lpstr>INTRODUCTION</vt:lpstr>
      <vt:lpstr>CAN Bus</vt:lpstr>
      <vt:lpstr>Components</vt:lpstr>
      <vt:lpstr>Features</vt:lpstr>
      <vt:lpstr>BASIC CONCEPTS</vt:lpstr>
      <vt:lpstr>Bus Characteristics</vt:lpstr>
      <vt:lpstr>Bus Access and Arbitration</vt:lpstr>
      <vt:lpstr>Bus Access and Arbitration</vt:lpstr>
      <vt:lpstr>Bus Access and Arbitration</vt:lpstr>
      <vt:lpstr>Bus Access and Arbitration</vt:lpstr>
      <vt:lpstr>Bus Access and Arbitration</vt:lpstr>
      <vt:lpstr>Frame Formats</vt:lpstr>
      <vt:lpstr>Frame Formats</vt:lpstr>
      <vt:lpstr>Control Flow</vt:lpstr>
      <vt:lpstr>IMPLEMENTATION</vt:lpstr>
      <vt:lpstr>Objective</vt:lpstr>
      <vt:lpstr>Design Blocks</vt:lpstr>
      <vt:lpstr>DESIGN CONSTRUCTS</vt:lpstr>
      <vt:lpstr>Packages</vt:lpstr>
      <vt:lpstr>Interface</vt:lpstr>
      <vt:lpstr>Procedural blocks</vt:lpstr>
      <vt:lpstr>Others….</vt:lpstr>
      <vt:lpstr>Design Features</vt:lpstr>
      <vt:lpstr>VERIFICATION</vt:lpstr>
      <vt:lpstr>Assertions</vt:lpstr>
      <vt:lpstr>Immediate Assertions</vt:lpstr>
      <vt:lpstr>Concurrent Assertions</vt:lpstr>
      <vt:lpstr>Scoreboard (Normal Mode)</vt:lpstr>
      <vt:lpstr>Scoreboard (Error inject Mode)</vt:lpstr>
      <vt:lpstr>VELOCE EMULATION</vt:lpstr>
      <vt:lpstr>TBX Mode</vt:lpstr>
      <vt:lpstr>HVL</vt:lpstr>
      <vt:lpstr>Randomization &amp; OOP Constructs</vt:lpstr>
      <vt:lpstr>Scoreboard (Normal Mode)</vt:lpstr>
      <vt:lpstr>Scoreboard (Error inject Mode)</vt:lpstr>
      <vt:lpstr>Verification Features</vt:lpstr>
      <vt:lpstr>Summary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vijayemmanuel90@hotmail.com</dc:creator>
  <cp:lastModifiedBy>vijayemmanuel90@hotmail.com</cp:lastModifiedBy>
  <cp:revision>44</cp:revision>
  <dcterms:created xsi:type="dcterms:W3CDTF">2014-06-03T02:22:31Z</dcterms:created>
  <dcterms:modified xsi:type="dcterms:W3CDTF">2014-06-03T10:42:38Z</dcterms:modified>
</cp:coreProperties>
</file>